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32" autoAdjust="0"/>
  </p:normalViewPr>
  <p:slideViewPr>
    <p:cSldViewPr snapToGrid="0">
      <p:cViewPr varScale="1">
        <p:scale>
          <a:sx n="51" d="100"/>
          <a:sy n="51" d="100"/>
        </p:scale>
        <p:origin x="8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11F9D-93B0-4AC0-B772-63BA0A910686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B304E-1AA6-4D11-AAD6-DDF8EAE701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847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giving training to a company through </a:t>
            </a:r>
            <a:r>
              <a:rPr lang="en-US"/>
              <a:t>external vendor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B304E-1AA6-4D11-AAD6-DDF8EAE7011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86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17AE-D247-4E5A-92B1-4F8CBF041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A9179-19BE-4FDA-94B3-DEC02256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64499-A7BD-4F84-A2A6-F832F010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F3A7A-7724-4706-86F5-51BCD8B6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E501-60CD-424F-804F-3E0DBD94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B5E0-59BA-45F0-B05F-60DB9C43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FCC-DA43-4971-BFA1-73F7C77D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C0C4-A413-458E-97F6-967C2822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68C4-0E1F-489E-8104-D7EA38BD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50A91-064F-4253-B5F2-C7350722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60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6A6A3-B2B5-474E-922D-602FD464C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5775A-15D7-47A6-93C0-FF5A3A44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F3A06-1D5E-414D-8F66-AA7588E3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FA16-5D2E-4EF7-8493-C5596EC0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CD0A6-9D02-4F8B-A718-92AEA0A7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766CE-CF13-48C5-A703-DA0F80C1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F486-1594-4C31-B866-7992695E9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22F24-43F5-4904-A0AA-799691CE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5DB9B-19B3-4819-B141-045F77B4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B5E5B-A548-4E10-953E-3F397FEE4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FC5B3-6726-4840-9BC1-C5498CE1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3E8D-0BFE-477C-8A54-45033075F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5BCBE-BFFC-415F-87E1-B94B9B80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B0D1-BE74-4907-A265-58B8E4F7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2024-48C2-4C4E-BF8B-CBFD7C3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71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4F51-279A-41AF-8EB5-0E0FD64DF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CDF1-AC99-46F6-9131-02DB424FA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3041B-37E1-4C40-9B8A-087D7E635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DEED5-9A3E-40FA-B6BA-C3908D8B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E4852-19E0-4749-B695-E800D5EA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25564-CE74-4297-A59C-5E1CEC98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7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F8EFD-5BC7-4211-BFAE-BEA7E189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A6933-8162-44C8-92E6-34CCB56B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31411-C645-4B2C-8B1B-19F67EDA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A20CF-8886-45E2-AE1C-088C55CAA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EC98B-0371-4E7E-AC93-A6A36F42E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3D11-2D87-42FB-A059-8C3621078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D338D-4A65-4CC4-8DA6-EA2E174D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C37D7-44D9-4F79-9740-C4EB5100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7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3774-AA59-4880-B310-C9A8D763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9BEAB-BAC6-4169-B645-44EE5A6B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D82A5-063A-4803-907F-89997C5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EBE16-CD8F-4599-8E18-83495201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2E7F3-E6B7-4DBD-80E7-9B5F354E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AEB8-9B43-41C4-A573-52B66C3B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7013-A715-4CEA-B3A8-2CB559CA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95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9251-5CC8-4DFC-BB64-48474E6E5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F533-33BA-41DA-A2D7-6CAC1DA1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8BDCE-4816-4205-9277-C4F7EB284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8DF37-C248-467D-9E4C-9387C9E1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52D6-9EE0-4A96-900C-217F763B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F9D66-F988-406D-8815-8ADB193E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15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0231-7E92-4271-9104-3B56FA165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ED0BF-3189-462B-BE27-E125E6460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61F3E-20FC-4843-A06A-DC982342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8E22-F768-4764-BCE2-CB6FDF4D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E111F-7EA8-416B-A00E-A3900D0C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465B8-BD87-48BC-964A-8D260BA4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3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90C01-BDE3-4B23-ABEB-36DFEA77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E5E02-B183-436D-A9E2-B9A9140B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DADCD-45BD-4F99-A9D8-FCD20D79B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AEC80-1CD2-4FFC-AEBF-C841A421922B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F400-FB23-48B1-AB69-A8D13BFAD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E294-3822-40BD-A0D2-5A48FA8F7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CD90-1E50-40A7-A492-BC0938405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0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E78B-2067-45E6-9FCF-8A51DDBFD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EF695-6796-42E2-A568-4982925F6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Explanation below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9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CA76A-A969-4F43-A6AD-711D00718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027"/>
            <a:ext cx="10515600" cy="567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is Dependency?</a:t>
            </a:r>
            <a:endParaRPr lang="en-US" sz="1800" b="0" i="0" dirty="0">
              <a:solidFill>
                <a:srgbClr val="0A0A23"/>
              </a:solidFill>
              <a:effectLst/>
              <a:latin typeface="Lato"/>
            </a:endParaRPr>
          </a:p>
          <a:p>
            <a:r>
              <a:rPr lang="en-US" sz="1800" b="0" i="0" dirty="0">
                <a:solidFill>
                  <a:srgbClr val="0A0A23"/>
                </a:solidFill>
                <a:effectLst/>
                <a:latin typeface="Lato"/>
              </a:rPr>
              <a:t>Dependency or dependent means relying on something for support. Like if I say we are relying too much on internet than it means we are dependent on them.</a:t>
            </a:r>
          </a:p>
          <a:p>
            <a:endParaRPr lang="en-US" sz="1800" dirty="0">
              <a:solidFill>
                <a:srgbClr val="0A0A23"/>
              </a:solidFill>
              <a:latin typeface="Lato"/>
            </a:endParaRPr>
          </a:p>
          <a:p>
            <a:pPr marL="0" indent="0">
              <a:buNone/>
            </a:pPr>
            <a:r>
              <a:rPr lang="en-US" sz="3200" dirty="0"/>
              <a:t>What is dependency in programming means?</a:t>
            </a:r>
          </a:p>
          <a:p>
            <a:r>
              <a:rPr lang="en-US" sz="1800" dirty="0">
                <a:solidFill>
                  <a:srgbClr val="0A0A23"/>
                </a:solidFill>
                <a:latin typeface="Lato"/>
              </a:rPr>
              <a:t>When class A uses some functionality of class B, then that class A has a dependency of class B. </a:t>
            </a:r>
          </a:p>
          <a:p>
            <a:pPr fontAlgn="base"/>
            <a:r>
              <a:rPr lang="en-US" sz="1800" dirty="0">
                <a:solidFill>
                  <a:srgbClr val="0A0A23"/>
                </a:solidFill>
                <a:latin typeface="Lato"/>
              </a:rPr>
              <a:t>We can use methods of other classes, we first need to create the object of that class (i.e. class A needs to create an instance of class B).</a:t>
            </a:r>
          </a:p>
          <a:p>
            <a:pPr fontAlgn="base"/>
            <a:endParaRPr lang="en-US" sz="1800" dirty="0">
              <a:solidFill>
                <a:srgbClr val="0A0A23"/>
              </a:solidFill>
              <a:latin typeface="Lato"/>
            </a:endParaRPr>
          </a:p>
          <a:p>
            <a:pPr marL="0" indent="0" fontAlgn="base">
              <a:buNone/>
            </a:pPr>
            <a:r>
              <a:rPr lang="en-US" sz="3200" dirty="0"/>
              <a:t>What is dependency Injection?</a:t>
            </a:r>
          </a:p>
          <a:p>
            <a:pPr fontAlgn="base"/>
            <a:r>
              <a:rPr lang="en-US" sz="1800" dirty="0">
                <a:solidFill>
                  <a:srgbClr val="0A0A23"/>
                </a:solidFill>
                <a:latin typeface="Lato"/>
              </a:rPr>
              <a:t>Transferring the task of creating the object to someone else and directly using the dependency is called dependency injection.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9416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BB02-0AAF-4175-84F3-9C45835D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14CB5A-A33C-4DCD-8703-180B32E8DF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69" y="1690688"/>
            <a:ext cx="10857390" cy="358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1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6D88-2215-4590-AD57-3EC64734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4887"/>
          </a:xfrm>
        </p:spPr>
        <p:txBody>
          <a:bodyPr>
            <a:normAutofit fontScale="90000"/>
          </a:bodyPr>
          <a:lstStyle/>
          <a:p>
            <a:br>
              <a:rPr lang="en-US" b="1" i="0" dirty="0">
                <a:effectLst/>
                <a:latin typeface="-apple-system"/>
              </a:rPr>
            </a:br>
            <a:r>
              <a:rPr lang="en-US" sz="3100" b="1" i="0" dirty="0">
                <a:effectLst/>
                <a:latin typeface="-apple-system"/>
              </a:rPr>
              <a:t>Why should I use dependency injection?</a:t>
            </a:r>
            <a:br>
              <a:rPr lang="en-US" sz="3100" b="1" i="0" dirty="0">
                <a:effectLst/>
                <a:latin typeface="-apple-system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DA6E3-D978-47BB-8EBE-B1B6952BD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932"/>
            <a:ext cx="10515600" cy="515603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0" i="0" dirty="0">
                <a:solidFill>
                  <a:srgbClr val="0A0A23"/>
                </a:solidFill>
                <a:effectLst/>
                <a:latin typeface="Lato"/>
              </a:rPr>
              <a:t>Let’s say we have a car class which contains various objects such as wheels, engine, etc.</a:t>
            </a:r>
          </a:p>
          <a:p>
            <a:endParaRPr lang="en-US" sz="2000" b="0" i="0" dirty="0">
              <a:solidFill>
                <a:srgbClr val="0A0A23"/>
              </a:solidFill>
              <a:effectLst/>
              <a:latin typeface="Lato"/>
            </a:endParaRPr>
          </a:p>
          <a:p>
            <a:pPr marL="0" indent="0">
              <a:buNone/>
            </a:pPr>
            <a:r>
              <a:rPr lang="en-US" b="1" dirty="0">
                <a:latin typeface="-apple-system"/>
                <a:ea typeface="+mj-ea"/>
                <a:cs typeface="+mj-cs"/>
              </a:rPr>
              <a:t>What if we decide to ditch </a:t>
            </a:r>
            <a:r>
              <a:rPr lang="en-US" b="1" dirty="0" err="1">
                <a:latin typeface="-apple-system"/>
                <a:ea typeface="+mj-ea"/>
                <a:cs typeface="+mj-cs"/>
              </a:rPr>
              <a:t>MRFtyres</a:t>
            </a:r>
            <a:r>
              <a:rPr lang="en-US" b="1" dirty="0">
                <a:latin typeface="-apple-system"/>
                <a:ea typeface="+mj-ea"/>
                <a:cs typeface="+mj-cs"/>
              </a:rPr>
              <a:t> in the future and want to use CEAT </a:t>
            </a:r>
            <a:r>
              <a:rPr lang="en-US" b="1" dirty="0" err="1">
                <a:latin typeface="-apple-system"/>
                <a:ea typeface="+mj-ea"/>
                <a:cs typeface="+mj-cs"/>
              </a:rPr>
              <a:t>tyres</a:t>
            </a:r>
            <a:r>
              <a:rPr lang="en-US" b="1" dirty="0">
                <a:latin typeface="-apple-system"/>
                <a:ea typeface="+mj-ea"/>
                <a:cs typeface="+mj-cs"/>
              </a:rPr>
              <a:t>?</a:t>
            </a:r>
          </a:p>
          <a:p>
            <a:r>
              <a:rPr lang="en-US" sz="2000" dirty="0">
                <a:solidFill>
                  <a:srgbClr val="0A0A23"/>
                </a:solidFill>
                <a:latin typeface="Lato"/>
              </a:rPr>
              <a:t>We will need to recreate the car object with a new CEAT dependency. But when using dependency injection (DI), we can change the </a:t>
            </a:r>
            <a:r>
              <a:rPr lang="en-US" sz="2000" dirty="0" err="1">
                <a:solidFill>
                  <a:srgbClr val="0A0A23"/>
                </a:solidFill>
                <a:latin typeface="Lato"/>
              </a:rPr>
              <a:t>tyres</a:t>
            </a:r>
            <a:r>
              <a:rPr lang="en-US" sz="2000" dirty="0">
                <a:solidFill>
                  <a:srgbClr val="0A0A23"/>
                </a:solidFill>
                <a:latin typeface="Lato"/>
              </a:rPr>
              <a:t> at runtime</a:t>
            </a:r>
          </a:p>
          <a:p>
            <a:r>
              <a:rPr lang="en-US" sz="2000" dirty="0">
                <a:solidFill>
                  <a:srgbClr val="0A0A23"/>
                </a:solidFill>
                <a:latin typeface="Lato"/>
              </a:rPr>
              <a:t>DI is the middleman who will be doing all the work for us</a:t>
            </a:r>
          </a:p>
          <a:p>
            <a:r>
              <a:rPr lang="en-US" sz="2000" dirty="0">
                <a:solidFill>
                  <a:srgbClr val="0A0A23"/>
                </a:solidFill>
                <a:latin typeface="Lato"/>
              </a:rPr>
              <a:t>It makes our Car class independent from creating the objects of Wheels, Battery, </a:t>
            </a:r>
            <a:r>
              <a:rPr lang="en-US" sz="2000" dirty="0" err="1">
                <a:solidFill>
                  <a:srgbClr val="0A0A23"/>
                </a:solidFill>
                <a:latin typeface="Lato"/>
              </a:rPr>
              <a:t>tyres</a:t>
            </a:r>
            <a:r>
              <a:rPr lang="en-US" sz="2000" dirty="0">
                <a:solidFill>
                  <a:srgbClr val="0A0A23"/>
                </a:solidFill>
                <a:latin typeface="Lato"/>
              </a:rPr>
              <a:t> etc.</a:t>
            </a:r>
          </a:p>
          <a:p>
            <a:endParaRPr lang="en-US" sz="2000" dirty="0">
              <a:solidFill>
                <a:srgbClr val="0A0A23"/>
              </a:solidFill>
              <a:latin typeface="Lato"/>
            </a:endParaRPr>
          </a:p>
          <a:p>
            <a:pPr marL="0" indent="0">
              <a:buNone/>
            </a:pPr>
            <a:r>
              <a:rPr lang="en-US" b="1" dirty="0">
                <a:latin typeface="-apple-system"/>
                <a:ea typeface="+mj-ea"/>
                <a:cs typeface="+mj-cs"/>
              </a:rPr>
              <a:t>There are basically three types of dependency injection:</a:t>
            </a:r>
          </a:p>
          <a:p>
            <a:pPr marL="0" indent="0">
              <a:buNone/>
            </a:pPr>
            <a:endParaRPr lang="en-US" sz="1400" b="1" dirty="0">
              <a:latin typeface="-apple-system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A0A23"/>
                </a:solidFill>
                <a:latin typeface="Lato"/>
              </a:rPr>
              <a:t>Constructor Injection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A0A23"/>
                </a:solidFill>
                <a:latin typeface="Lato"/>
              </a:rPr>
              <a:t>Setter Injection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A0A23"/>
                </a:solidFill>
                <a:latin typeface="Lato"/>
              </a:rPr>
              <a:t>Interface Injection</a:t>
            </a:r>
          </a:p>
          <a:p>
            <a:endParaRPr lang="en-IN" sz="2000" dirty="0">
              <a:solidFill>
                <a:srgbClr val="0A0A23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6255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C65F-A708-4722-AB93-10665D4D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CF535-4C26-4B94-8498-641D9E832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Responsibility of Dependency Injection:</a:t>
            </a:r>
          </a:p>
          <a:p>
            <a:pPr fontAlgn="base"/>
            <a:r>
              <a:rPr lang="en-US" sz="2000" b="0" i="0" dirty="0">
                <a:solidFill>
                  <a:srgbClr val="0A0A23"/>
                </a:solidFill>
                <a:effectLst/>
                <a:latin typeface="inherit"/>
              </a:rPr>
              <a:t>Create the objects</a:t>
            </a:r>
          </a:p>
          <a:p>
            <a:pPr fontAlgn="base"/>
            <a:r>
              <a:rPr lang="en-US" sz="2000" b="0" i="0" dirty="0">
                <a:solidFill>
                  <a:srgbClr val="0A0A23"/>
                </a:solidFill>
                <a:effectLst/>
                <a:latin typeface="inherit"/>
              </a:rPr>
              <a:t>Know which classes require those objects</a:t>
            </a:r>
          </a:p>
          <a:p>
            <a:pPr fontAlgn="base"/>
            <a:r>
              <a:rPr lang="en-US" sz="2000" b="0" i="0" dirty="0">
                <a:solidFill>
                  <a:srgbClr val="0A0A23"/>
                </a:solidFill>
                <a:effectLst/>
                <a:latin typeface="inherit"/>
              </a:rPr>
              <a:t>And provide them all those objects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362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8541-B24D-40AE-88C2-A0901A89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D875-B100-4755-8AF5-385312711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effectLst/>
                <a:latin typeface="-apple-system"/>
              </a:rPr>
              <a:t>Inversion of control —the concept behind DI</a:t>
            </a:r>
          </a:p>
          <a:p>
            <a:pPr algn="l" fontAlgn="base"/>
            <a:r>
              <a:rPr lang="en-US" b="0" i="0" dirty="0">
                <a:solidFill>
                  <a:srgbClr val="0A0A23"/>
                </a:solidFill>
                <a:effectLst/>
                <a:latin typeface="Lato"/>
              </a:rPr>
              <a:t>This states that a class should not configure its dependencies statically but should be configured by some other class from outside.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98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46D04-D26A-4AD8-A760-F0DBE155D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>
            <a:normAutofit fontScale="92500"/>
          </a:bodyPr>
          <a:lstStyle/>
          <a:p>
            <a:pPr marL="0" indent="0" algn="l" fontAlgn="base">
              <a:buNone/>
            </a:pPr>
            <a:r>
              <a:rPr lang="en-US" b="1" i="0" dirty="0">
                <a:effectLst/>
                <a:latin typeface="-apple-system"/>
              </a:rPr>
              <a:t>Benefits of using DI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Helps in Unit testing.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Boiler plate code is reduced, as initializing of dependencies is done by the injector component.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Extending the application becomes easier.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Helps to enable loose coupling, which is important in application programming.</a:t>
            </a:r>
          </a:p>
          <a:p>
            <a:pPr marL="0" indent="0" fontAlgn="base">
              <a:buNone/>
            </a:pPr>
            <a:endParaRPr lang="en-US" sz="2200" b="0" i="0" dirty="0">
              <a:solidFill>
                <a:srgbClr val="0A0A23"/>
              </a:solidFill>
              <a:effectLst/>
              <a:latin typeface="inherit"/>
            </a:endParaRPr>
          </a:p>
          <a:p>
            <a:pPr marL="0" indent="0" fontAlgn="base">
              <a:buNone/>
            </a:pPr>
            <a:r>
              <a:rPr lang="en-US" b="1" i="0" dirty="0">
                <a:effectLst/>
                <a:latin typeface="-apple-system"/>
              </a:rPr>
              <a:t>Disadvantages of DI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It’s a bit complex to learn, and if overused can lead to management issues and other problems.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Many compile time errors are pushed to run-time.</a:t>
            </a:r>
          </a:p>
          <a:p>
            <a:pPr fontAlgn="base"/>
            <a:r>
              <a:rPr lang="en-US" sz="2200" b="0" i="0" dirty="0">
                <a:solidFill>
                  <a:srgbClr val="0A0A23"/>
                </a:solidFill>
                <a:effectLst/>
                <a:latin typeface="inherit"/>
              </a:rPr>
              <a:t>Dependency injection frameworks are implemented with reflection or dynamic programming. This can hinder use of IDE automation, such as “find references”, “show call hierarchy” and safe refactoring.</a:t>
            </a:r>
          </a:p>
          <a:p>
            <a:pPr marL="0" indent="0" algn="l" fontAlgn="base">
              <a:buNone/>
            </a:pPr>
            <a:endParaRPr lang="en-US" sz="2200" b="0" i="0" dirty="0">
              <a:solidFill>
                <a:srgbClr val="0A0A23"/>
              </a:solidFill>
              <a:effectLst/>
              <a:latin typeface="Lato"/>
            </a:endParaRPr>
          </a:p>
          <a:p>
            <a:pPr marL="0" indent="0" algn="l" fontAlgn="base">
              <a:buNone/>
            </a:pPr>
            <a:r>
              <a:rPr lang="en-US" sz="2200" b="0" i="0" dirty="0">
                <a:solidFill>
                  <a:srgbClr val="0A0A23"/>
                </a:solidFill>
                <a:effectLst/>
                <a:latin typeface="Lato"/>
              </a:rPr>
              <a:t>You can implement dependency injection on your own or use third-party libraries or frameworks.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79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430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inherit</vt:lpstr>
      <vt:lpstr>Lato</vt:lpstr>
      <vt:lpstr>Office Theme</vt:lpstr>
      <vt:lpstr>Dependency Injection</vt:lpstr>
      <vt:lpstr>PowerPoint Presentation</vt:lpstr>
      <vt:lpstr>PowerPoint Presentation</vt:lpstr>
      <vt:lpstr> Why should I use dependency injection?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Dependency Injection</dc:title>
  <dc:creator>queen of ladies hubby name</dc:creator>
  <cp:lastModifiedBy>Trainer Mangai</cp:lastModifiedBy>
  <cp:revision>16</cp:revision>
  <dcterms:created xsi:type="dcterms:W3CDTF">2021-04-24T10:38:52Z</dcterms:created>
  <dcterms:modified xsi:type="dcterms:W3CDTF">2022-03-10T09:47:39Z</dcterms:modified>
</cp:coreProperties>
</file>