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8" autoAdjust="0"/>
    <p:restoredTop sz="94660"/>
  </p:normalViewPr>
  <p:slideViewPr>
    <p:cSldViewPr snapToGrid="0">
      <p:cViewPr>
        <p:scale>
          <a:sx n="87" d="100"/>
          <a:sy n="87" d="100"/>
        </p:scale>
        <p:origin x="48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7F902-3AA9-41BE-9F8E-DDAD2FDEB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1E85BA-06B5-4508-A98C-999733941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ECE06-BCA1-470E-938B-BAFE50EEF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5835-91A2-4C68-9029-C1CDFA07072E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27D69-FE02-4138-AD97-94938E6E5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CF8A4-0946-4AC0-80C4-0D1D3BFF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43590-1601-414C-807C-9D97E1E14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766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23B22-B373-44D7-B61D-7D860BEF6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56DB29-4CCA-49FF-9942-A7143C120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4F26D-F39D-43F6-940C-E404ED142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5835-91A2-4C68-9029-C1CDFA07072E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45C0F-CBCE-4126-AA25-B753A1D3C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B6C03-32E4-4F1B-BF7A-D5BB55D81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43590-1601-414C-807C-9D97E1E14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135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A32980-3AB0-4B65-BC22-81B9736802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100914-D262-4C11-AD67-6643CE76B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094F7-3CB9-48E3-AD61-14E8A7E77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5835-91A2-4C68-9029-C1CDFA07072E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DB596-A73D-426B-8E3A-CBF845C96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66D6F-5B5A-4C3F-BDBA-F2EA1EB81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43590-1601-414C-807C-9D97E1E14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018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DF2AC-1D14-4C4E-BF9C-C7F5127AC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A0C37-C40A-400C-A752-F6A68325F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7F9CD-F97C-4AA1-AB1F-A1D679299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5835-91A2-4C68-9029-C1CDFA07072E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ECDE5-1F85-4A6D-8603-C313F8C51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81407-1199-49EF-AC26-17FFB99B8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43590-1601-414C-807C-9D97E1E14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575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B4F9E-EF8D-4E6F-861D-9C8A6D5F3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113FE-9768-4DAA-A4FB-EA94A7532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CAED9-E355-4442-B042-F55F504D3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5835-91A2-4C68-9029-C1CDFA07072E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D0C48-AE6C-4C2B-AD86-DE529D13B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43494-CC6B-412C-B3F3-C44925983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43590-1601-414C-807C-9D97E1E14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310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F26EB-7967-4FA8-A6B1-E98F36652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9C0C8-076C-436D-8F60-97660BC9A1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6F647-4C60-4D6D-BA6F-6F3B355C8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50738-2F76-4746-8786-439C630D4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5835-91A2-4C68-9029-C1CDFA07072E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82458-7C5F-4A38-B458-ADE63C431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42916-7D42-471C-8BE4-8ED3EE839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43590-1601-414C-807C-9D97E1E14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579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9FE45-0A4A-41D4-904C-C24D3C194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1631B-5281-4312-8EFC-82B678ED7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118F59-0925-4B0C-907D-2ECD58824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E885AB-0A65-49F1-BC88-671CAA101D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7E910F-5441-40C6-822E-5082B23367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A05984-1B73-42F6-98D9-12C9E2558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5835-91A2-4C68-9029-C1CDFA07072E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A3E9A7-495C-435B-8BB4-C3D666955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7B214B-D077-4FE9-8EA9-A7F282B73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43590-1601-414C-807C-9D97E1E14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818C4-03F9-40F5-AB22-9C4548773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5034E6-47C0-4BD3-B2EA-9E326C711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5835-91A2-4C68-9029-C1CDFA07072E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84639-596C-430A-9089-172581772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9F6A36-8FB9-405E-A998-49FB30F56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43590-1601-414C-807C-9D97E1E14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8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3C5704-9DA9-488B-A3FD-D48F1FF19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5835-91A2-4C68-9029-C1CDFA07072E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C0D3CE-773C-4880-9E97-748964546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15D6D-DF6D-4163-B605-10E1802D4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43590-1601-414C-807C-9D97E1E14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749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4F3C8-043A-47BF-9936-42396EBBB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22378-FFB9-457B-AB5A-C4C504328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7500C-C97F-4BB2-9C72-748622BFF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46E0C-A5FE-46FA-8325-F8E017CD0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5835-91A2-4C68-9029-C1CDFA07072E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AD90F-7172-410D-8B14-8EFB2AB5C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5BD9E-D3E0-4F75-A710-3BD64AF00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43590-1601-414C-807C-9D97E1E14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015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E860E-D5D5-4D6B-B0D3-1FDDB11E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0CFE79-78DB-48E4-9474-8087CDCAD8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C42AA6-0CCE-40C0-A709-0F1CF89C0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54A99-3C7C-4470-B766-0047F4731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75835-91A2-4C68-9029-C1CDFA07072E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BCE85-E96F-4370-8675-55B3DA031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443CA-B8FF-4E92-9B17-5F27E362E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43590-1601-414C-807C-9D97E1E14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997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334206-E0FE-4C50-B6AA-4A75E0953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1D7F5-EF29-4797-8B05-DB4E2329D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26483-BBA9-4A01-A7AC-308533C0D5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75835-91A2-4C68-9029-C1CDFA07072E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40F8D-436D-450C-9072-D14E6A8FF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37E78-F0ED-4B05-8381-C3B70AFED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43590-1601-414C-807C-9D97E1E14E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409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55A0D-51FB-48EC-98D7-12B71BF79E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AD71AD-ABA1-40AC-B808-38A873B2B9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Asp.Net</a:t>
            </a:r>
            <a:r>
              <a:rPr lang="en-US" dirty="0"/>
              <a:t> Core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6686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9C5EE-5DA0-429A-9910-20E9DF0F0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2761"/>
            <a:ext cx="10515600" cy="5724202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IN" sz="1800" b="1" i="0" dirty="0">
              <a:solidFill>
                <a:srgbClr val="FF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200" b="1" i="0" dirty="0">
                <a:solidFill>
                  <a:srgbClr val="FF0000"/>
                </a:solidFill>
                <a:effectLst/>
              </a:rPr>
              <a:t>Exception Handling in Development Environment for ASP.NET Core MVC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200" b="0" i="0" dirty="0" err="1">
                <a:solidFill>
                  <a:srgbClr val="212121"/>
                </a:solidFill>
                <a:effectLst/>
              </a:rPr>
              <a:t>UseDeveloperExceptionPage</a:t>
            </a:r>
            <a:endParaRPr lang="en-IN" sz="2200" b="0" i="0" dirty="0">
              <a:solidFill>
                <a:srgbClr val="212121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IN" sz="2200" dirty="0">
              <a:solidFill>
                <a:srgbClr val="212121"/>
              </a:solidFill>
            </a:endParaRPr>
          </a:p>
          <a:p>
            <a:pPr marL="457200" lvl="1" indent="0" algn="l">
              <a:buNone/>
            </a:pPr>
            <a:endParaRPr lang="en-IN" sz="2200" b="0" i="0" dirty="0">
              <a:solidFill>
                <a:srgbClr val="212121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200" b="1" i="0" dirty="0">
                <a:solidFill>
                  <a:srgbClr val="FF0000"/>
                </a:solidFill>
                <a:effectLst/>
              </a:rPr>
              <a:t>Exception Handling in Production Environment for ASP.NET Core MVC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200" b="0" i="0" dirty="0">
                <a:solidFill>
                  <a:srgbClr val="212121"/>
                </a:solidFill>
                <a:effectLst/>
              </a:rPr>
              <a:t>There are 3 approaches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IN" sz="2200" dirty="0">
              <a:solidFill>
                <a:srgbClr val="212121"/>
              </a:solidFill>
            </a:endParaRPr>
          </a:p>
          <a:p>
            <a:pPr marL="457200" lvl="1" indent="0" algn="l">
              <a:buNone/>
            </a:pPr>
            <a:r>
              <a:rPr lang="en-IN" sz="2200" b="1" i="0" dirty="0">
                <a:solidFill>
                  <a:srgbClr val="002060"/>
                </a:solidFill>
                <a:effectLst/>
              </a:rPr>
              <a:t>Approach 1: </a:t>
            </a:r>
            <a:r>
              <a:rPr lang="en-IN" sz="2200" b="1" i="0" dirty="0" err="1">
                <a:solidFill>
                  <a:srgbClr val="002060"/>
                </a:solidFill>
                <a:effectLst/>
              </a:rPr>
              <a:t>UseExceptionHandler</a:t>
            </a:r>
            <a:endParaRPr lang="en-IN" sz="2200" b="1" i="0" dirty="0">
              <a:solidFill>
                <a:srgbClr val="002060"/>
              </a:solidFill>
              <a:effectLst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IN" sz="2200" b="0" i="0" dirty="0">
                <a:solidFill>
                  <a:srgbClr val="212121"/>
                </a:solidFill>
                <a:effectLst/>
              </a:rPr>
              <a:t> Exception Handler Page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IN" sz="2200" b="0" i="0" dirty="0">
                <a:solidFill>
                  <a:srgbClr val="212121"/>
                </a:solidFill>
                <a:effectLst/>
              </a:rPr>
              <a:t> Exception Handler Lambda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endParaRPr lang="en-IN" sz="2200" b="0" i="0" dirty="0">
              <a:solidFill>
                <a:srgbClr val="212121"/>
              </a:solidFill>
              <a:effectLst/>
            </a:endParaRPr>
          </a:p>
          <a:p>
            <a:pPr marL="457200" lvl="1" indent="0" algn="l">
              <a:buNone/>
            </a:pPr>
            <a:r>
              <a:rPr lang="en-IN" sz="2200" b="1" i="0" dirty="0">
                <a:solidFill>
                  <a:srgbClr val="002060"/>
                </a:solidFill>
                <a:effectLst/>
              </a:rPr>
              <a:t>Approach 2: </a:t>
            </a:r>
            <a:r>
              <a:rPr lang="en-IN" sz="2200" b="1" i="0" dirty="0" err="1">
                <a:solidFill>
                  <a:srgbClr val="002060"/>
                </a:solidFill>
                <a:effectLst/>
              </a:rPr>
              <a:t>UseStatusCodePages</a:t>
            </a:r>
            <a:endParaRPr lang="en-IN" sz="2200" b="1" i="0" dirty="0">
              <a:solidFill>
                <a:srgbClr val="002060"/>
              </a:solidFill>
              <a:effectLst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IN" sz="2200" b="0" i="0" dirty="0">
                <a:solidFill>
                  <a:srgbClr val="212121"/>
                </a:solidFill>
                <a:effectLst/>
              </a:rPr>
              <a:t> </a:t>
            </a:r>
            <a:r>
              <a:rPr lang="en-IN" sz="2200" b="0" i="0" dirty="0" err="1">
                <a:solidFill>
                  <a:srgbClr val="212121"/>
                </a:solidFill>
                <a:effectLst/>
              </a:rPr>
              <a:t>UseStatusCodePages</a:t>
            </a:r>
            <a:r>
              <a:rPr lang="en-IN" sz="2200" b="0" i="0" dirty="0">
                <a:solidFill>
                  <a:srgbClr val="212121"/>
                </a:solidFill>
                <a:effectLst/>
              </a:rPr>
              <a:t>, and with format string, and with Lambda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IN" sz="2200" b="0" i="0" dirty="0">
                <a:solidFill>
                  <a:srgbClr val="212121"/>
                </a:solidFill>
                <a:effectLst/>
              </a:rPr>
              <a:t> </a:t>
            </a:r>
            <a:r>
              <a:rPr lang="en-IN" sz="2200" b="0" i="0" dirty="0" err="1">
                <a:solidFill>
                  <a:srgbClr val="212121"/>
                </a:solidFill>
                <a:effectLst/>
              </a:rPr>
              <a:t>UseStatusCodePagesWithRedirects</a:t>
            </a:r>
            <a:endParaRPr lang="en-IN" sz="2200" b="0" i="0" dirty="0">
              <a:solidFill>
                <a:srgbClr val="212121"/>
              </a:solidFill>
              <a:effectLst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IN" sz="2200" b="0" i="0" dirty="0">
                <a:solidFill>
                  <a:srgbClr val="212121"/>
                </a:solidFill>
                <a:effectLst/>
              </a:rPr>
              <a:t> </a:t>
            </a:r>
            <a:r>
              <a:rPr lang="en-IN" sz="2200" b="0" i="0" dirty="0" err="1">
                <a:solidFill>
                  <a:srgbClr val="212121"/>
                </a:solidFill>
                <a:effectLst/>
              </a:rPr>
              <a:t>UseStatusCodePagesWithReExecute</a:t>
            </a:r>
            <a:endParaRPr lang="en-IN" sz="2200" b="0" i="0" dirty="0">
              <a:solidFill>
                <a:srgbClr val="212121"/>
              </a:solidFill>
              <a:effectLst/>
            </a:endParaRP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endParaRPr lang="en-IN" sz="2200" b="0" i="0" dirty="0">
              <a:solidFill>
                <a:srgbClr val="212121"/>
              </a:solidFill>
              <a:effectLst/>
            </a:endParaRPr>
          </a:p>
          <a:p>
            <a:pPr marL="457200" lvl="1" indent="0" algn="l">
              <a:buNone/>
            </a:pPr>
            <a:r>
              <a:rPr lang="en-IN" sz="2200" b="1" i="0" dirty="0">
                <a:solidFill>
                  <a:srgbClr val="002060"/>
                </a:solidFill>
                <a:effectLst/>
              </a:rPr>
              <a:t>Approach 3: Exception Filter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IN" sz="2200" b="0" i="0" dirty="0">
                <a:solidFill>
                  <a:srgbClr val="212121"/>
                </a:solidFill>
                <a:effectLst/>
              </a:rPr>
              <a:t>Local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IN" sz="2200" b="0" i="0" dirty="0">
                <a:solidFill>
                  <a:srgbClr val="212121"/>
                </a:solidFill>
                <a:effectLst/>
              </a:rPr>
              <a:t>Global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1491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95A58-9CD4-4E72-AC43-1576F6B77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Exception Handling in Developer Environment</a:t>
            </a:r>
            <a:b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316F6-8297-4B68-90C9-77E9398D8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485"/>
            <a:ext cx="10515600" cy="4978478"/>
          </a:xfrm>
        </p:spPr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startup.cs</a:t>
            </a:r>
            <a:r>
              <a:rPr lang="en-US" dirty="0"/>
              <a:t> class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US" sz="1800" dirty="0">
                <a:solidFill>
                  <a:srgbClr val="212121"/>
                </a:solidFill>
                <a:latin typeface="open sans" panose="020B0606030504020204" pitchFamily="34" charset="0"/>
              </a:rPr>
              <a:t>This 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extension method - adds middleware - into the request pipeline</a:t>
            </a:r>
          </a:p>
          <a:p>
            <a:r>
              <a:rPr lang="en-US" sz="1800" dirty="0">
                <a:solidFill>
                  <a:srgbClr val="212121"/>
                </a:solidFill>
                <a:latin typeface="open sans" panose="020B0606030504020204" pitchFamily="34" charset="0"/>
              </a:rPr>
              <a:t>This method 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displays developer friendly detailed information</a:t>
            </a:r>
          </a:p>
          <a:p>
            <a:r>
              <a:rPr lang="en-US" sz="1800" dirty="0">
                <a:solidFill>
                  <a:srgbClr val="212121"/>
                </a:solidFill>
                <a:latin typeface="open sans" panose="020B0606030504020204" pitchFamily="34" charset="0"/>
              </a:rPr>
              <a:t>H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open sans" panose="020B0606030504020204" pitchFamily="34" charset="0"/>
              </a:rPr>
              <a:t>elps developers in tracing errors that occur during development phase. </a:t>
            </a:r>
          </a:p>
          <a:p>
            <a:r>
              <a:rPr lang="en-US" sz="1800" dirty="0">
                <a:solidFill>
                  <a:srgbClr val="212121"/>
                </a:solidFill>
                <a:latin typeface="open sans" panose="020B0606030504020204" pitchFamily="34" charset="0"/>
              </a:rPr>
              <a:t>This middleware displays sensitive information so add it only in development environment</a:t>
            </a:r>
            <a:endParaRPr lang="en-IN" sz="1800" dirty="0">
              <a:solidFill>
                <a:srgbClr val="212121"/>
              </a:solidFill>
              <a:latin typeface="open sans" panose="020B0606030504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162CCE-8321-4001-9454-ADE34A5AFDFA}"/>
              </a:ext>
            </a:extLst>
          </p:cNvPr>
          <p:cNvSpPr/>
          <p:nvPr/>
        </p:nvSpPr>
        <p:spPr>
          <a:xfrm>
            <a:off x="4190261" y="1342747"/>
            <a:ext cx="5717219" cy="20862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Configure</a:t>
            </a:r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 err="1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IApplicationBuilder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app</a:t>
            </a:r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i="0" dirty="0" err="1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IWebHostEnvironment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env</a:t>
            </a:r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algn="ctr"/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IN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i="0" dirty="0" err="1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IsDevelopment</a:t>
            </a:r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ctr"/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i="0" dirty="0" err="1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UseDeveloperExceptionPage</a:t>
            </a:r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1330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3198-3CF7-4E2F-ACF2-6A3166892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BF1C3-0EAB-419B-8421-B6DCE998D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see a demo</a:t>
            </a:r>
          </a:p>
          <a:p>
            <a:r>
              <a:rPr lang="en-US" dirty="0"/>
              <a:t>Create default.htm page inside </a:t>
            </a:r>
            <a:r>
              <a:rPr lang="en-US" dirty="0" err="1"/>
              <a:t>wwwroot</a:t>
            </a:r>
            <a:endParaRPr lang="en-US" dirty="0"/>
          </a:p>
          <a:p>
            <a:r>
              <a:rPr lang="en-US" dirty="0" err="1"/>
              <a:t>Goto</a:t>
            </a:r>
            <a:r>
              <a:rPr lang="en-US" dirty="0"/>
              <a:t> configure () – add this code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DE1168-274C-4781-ACAC-665F25B56180}"/>
              </a:ext>
            </a:extLst>
          </p:cNvPr>
          <p:cNvSpPr/>
          <p:nvPr/>
        </p:nvSpPr>
        <p:spPr>
          <a:xfrm>
            <a:off x="1331650" y="3429000"/>
            <a:ext cx="9854214" cy="3063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env.IsDevelopment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app.UseDeveloperExceptionPage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app.UseFileServer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app.Run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(context) =&gt;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Exception(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"Error inside run"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context.Response.WriteAsync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3599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71AA9-17F8-47B2-A12C-FC0737904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307B4-1C5A-4C5E-A35E-763C7C21A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page will get loaded</a:t>
            </a:r>
          </a:p>
          <a:p>
            <a:r>
              <a:rPr lang="en-US" dirty="0"/>
              <a:t>This is because of middleware </a:t>
            </a:r>
            <a:r>
              <a:rPr lang="en-US" dirty="0" err="1"/>
              <a:t>UseFileServer</a:t>
            </a:r>
            <a:r>
              <a:rPr lang="en-US" dirty="0"/>
              <a:t>() which calls </a:t>
            </a:r>
            <a:r>
              <a:rPr lang="en-US" dirty="0" err="1"/>
              <a:t>useStaticFiles</a:t>
            </a:r>
            <a:r>
              <a:rPr lang="en-US" dirty="0"/>
              <a:t>() instead. </a:t>
            </a:r>
          </a:p>
          <a:p>
            <a:r>
              <a:rPr lang="en-US" dirty="0"/>
              <a:t>If we comment this fileserver middleware then Run() will be called</a:t>
            </a:r>
          </a:p>
          <a:p>
            <a:r>
              <a:rPr lang="en-US" dirty="0"/>
              <a:t>This calls exception , So it calls developer exception page.</a:t>
            </a:r>
          </a:p>
          <a:p>
            <a:endParaRPr lang="en-US" dirty="0"/>
          </a:p>
          <a:p>
            <a:r>
              <a:rPr lang="en-US" dirty="0"/>
              <a:t>See code in repos/UST/</a:t>
            </a:r>
            <a:r>
              <a:rPr lang="en-IN" sz="1800">
                <a:solidFill>
                  <a:srgbClr val="000000"/>
                </a:solidFill>
                <a:latin typeface="Consolas" panose="020B0609020204030204" pitchFamily="49" charset="0"/>
              </a:rPr>
              <a:t>Exception_DeveloperExcep_Part1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7478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D3993-984F-4732-9A8B-18E9EFE39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Exception handling in Production Environment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0F9A9-ACC2-498D-99EE-BEF04B309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Exception Handler: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Step 1 : Use Exception Handling Middleware to the Request processing pipeline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DD74C-C8B7-4E18-B26F-E3D50C01C819}"/>
              </a:ext>
            </a:extLst>
          </p:cNvPr>
          <p:cNvSpPr/>
          <p:nvPr/>
        </p:nvSpPr>
        <p:spPr>
          <a:xfrm>
            <a:off x="2804746" y="3429000"/>
            <a:ext cx="8449408" cy="3182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Configure(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IApplicationBuilder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app,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IWebHostEnvironment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env)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env.IsDevelopment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app.UseDeveloperExceptionPage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app.UseExceptionHandler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"/Home/Error"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2792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1A72E-9B82-4D53-9DB1-D92455DE0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BDFCE-991C-41A3-B0AA-FDD10233A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2: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9562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339</Words>
  <Application>Microsoft Office PowerPoint</Application>
  <PresentationFormat>Widescreen</PresentationFormat>
  <Paragraphs>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open sans</vt:lpstr>
      <vt:lpstr>Roboto</vt:lpstr>
      <vt:lpstr>Office Theme</vt:lpstr>
      <vt:lpstr>Exception handling</vt:lpstr>
      <vt:lpstr>PowerPoint Presentation</vt:lpstr>
      <vt:lpstr>Exception Handling in Developer Environment </vt:lpstr>
      <vt:lpstr>PowerPoint Presentation</vt:lpstr>
      <vt:lpstr>PowerPoint Presentation</vt:lpstr>
      <vt:lpstr>Exception handling in Production Environment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handling</dc:title>
  <dc:creator>Trainer Mangai</dc:creator>
  <cp:lastModifiedBy>Trainer Mangai</cp:lastModifiedBy>
  <cp:revision>5</cp:revision>
  <dcterms:created xsi:type="dcterms:W3CDTF">2022-03-10T17:10:54Z</dcterms:created>
  <dcterms:modified xsi:type="dcterms:W3CDTF">2022-03-11T12:29:38Z</dcterms:modified>
</cp:coreProperties>
</file>