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CF075B-C093-4BAA-800D-08B87D04B1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75AB312-AD2C-485A-B1E2-1DAA3FED27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 smtClean="0"/>
              <a:t>Domino's Ingredient Forecasting and Purchase Order System</a:t>
            </a:r>
            <a:r>
              <a:rPr sz="3600" smtClean="0"/>
              <a:t/>
            </a:r>
            <a:br>
              <a:rPr sz="360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05000"/>
            <a:ext cx="8229600" cy="3657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600" i="1" dirty="0" smtClean="0">
                <a:solidFill>
                  <a:schemeClr val="tx2">
                    <a:lumMod val="90000"/>
                  </a:schemeClr>
                </a:solidFill>
              </a:rPr>
              <a:t>THANK  YOU</a:t>
            </a:r>
            <a:endParaRPr lang="en-US" sz="6600" i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smtClean="0"/>
              <a:t>Problem Statement</a:t>
            </a:r>
            <a:endParaRPr lang="en-US" sz="1800" b="1" dirty="0" smtClean="0"/>
          </a:p>
          <a:p>
            <a:r>
              <a:rPr lang="en-US" sz="1800" dirty="0" smtClean="0"/>
              <a:t>Domino's aims to optimize its ingredient ordering process by predicting future sales and creating a purchase order system. Accurate sales forecasting will ensure optimal </a:t>
            </a:r>
            <a:r>
              <a:rPr lang="en-US" sz="1800" dirty="0" smtClean="0"/>
              <a:t>stock </a:t>
            </a:r>
            <a:r>
              <a:rPr lang="en-US" sz="1800" dirty="0" smtClean="0"/>
              <a:t>levels, minimize waste, and prevent </a:t>
            </a:r>
            <a:r>
              <a:rPr lang="en-US" sz="1800" dirty="0" err="1" smtClean="0"/>
              <a:t>stockouts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u="sng" dirty="0" smtClean="0"/>
              <a:t>Business Use Cases</a:t>
            </a:r>
            <a:endParaRPr lang="en-US" sz="1800" b="1" dirty="0" smtClean="0"/>
          </a:p>
          <a:p>
            <a:pPr lvl="0"/>
            <a:r>
              <a:rPr lang="en-US" sz="1800" b="1" dirty="0" smtClean="0"/>
              <a:t>Inventory Management</a:t>
            </a:r>
            <a:r>
              <a:rPr lang="en-US" sz="1800" dirty="0" smtClean="0"/>
              <a:t>: Maintain optimal stock levels to meet future demand.</a:t>
            </a:r>
          </a:p>
          <a:p>
            <a:pPr lvl="0"/>
            <a:r>
              <a:rPr lang="en-US" sz="1800" b="1" dirty="0" smtClean="0"/>
              <a:t>Cost Reduction</a:t>
            </a:r>
            <a:r>
              <a:rPr lang="en-US" sz="1800" dirty="0" smtClean="0"/>
              <a:t>: Reduce waste and minimize costs associated with excess inventory.</a:t>
            </a:r>
          </a:p>
          <a:p>
            <a:pPr lvl="0"/>
            <a:r>
              <a:rPr lang="en-US" sz="1800" b="1" dirty="0" smtClean="0"/>
              <a:t>Sales Forecasting</a:t>
            </a:r>
            <a:r>
              <a:rPr lang="en-US" sz="1800" dirty="0" smtClean="0"/>
              <a:t>: Predict sales trends to inform business strategies and promotions.</a:t>
            </a:r>
          </a:p>
          <a:p>
            <a:pPr lvl="0"/>
            <a:r>
              <a:rPr lang="en-US" sz="1800" b="1" dirty="0" smtClean="0"/>
              <a:t>Supply Chain Optimization</a:t>
            </a:r>
            <a:r>
              <a:rPr lang="en-US" sz="1800" dirty="0" smtClean="0"/>
              <a:t>: Align ingredient ordering with predicted sales to avoid disruptions.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u="sng" dirty="0" smtClean="0"/>
              <a:t>DATA LOADING AND PREPROCESSING</a:t>
            </a:r>
            <a:endParaRPr lang="en-US" sz="1600" dirty="0" smtClean="0"/>
          </a:p>
          <a:p>
            <a:r>
              <a:rPr lang="en-US" sz="1800" dirty="0" smtClean="0"/>
              <a:t>Import the libraries needed and load the data from </a:t>
            </a:r>
            <a:r>
              <a:rPr lang="en-US" sz="1800" dirty="0" err="1" smtClean="0"/>
              <a:t>csv</a:t>
            </a:r>
            <a:r>
              <a:rPr lang="en-US" sz="1800" dirty="0" smtClean="0"/>
              <a:t> to </a:t>
            </a:r>
            <a:r>
              <a:rPr lang="en-US" sz="1800" dirty="0" err="1" smtClean="0"/>
              <a:t>dataframe</a:t>
            </a:r>
            <a:r>
              <a:rPr lang="en-US" dirty="0" smtClean="0"/>
              <a:t>:</a:t>
            </a:r>
            <a:r>
              <a:rPr lang="en-US" u="sng" dirty="0" smtClean="0"/>
              <a:t> </a:t>
            </a:r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sz="1800" dirty="0" smtClean="0"/>
              <a:t>To check the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and if needed in any column which affects the </a:t>
            </a:r>
            <a:r>
              <a:rPr lang="en-US" sz="1800" dirty="0" err="1" smtClean="0"/>
              <a:t>result,will</a:t>
            </a:r>
            <a:r>
              <a:rPr lang="en-US" sz="1800" dirty="0" smtClean="0"/>
              <a:t> have change its </a:t>
            </a:r>
            <a:r>
              <a:rPr lang="en-US" sz="1800" dirty="0" err="1" smtClean="0"/>
              <a:t>dtype</a:t>
            </a:r>
            <a:r>
              <a:rPr lang="en-US" sz="1800" dirty="0" smtClean="0"/>
              <a:t> ,</a:t>
            </a:r>
            <a:r>
              <a:rPr lang="en-US" sz="1800" dirty="0" err="1" smtClean="0"/>
              <a:t>unneccessary</a:t>
            </a:r>
            <a:r>
              <a:rPr lang="en-US" sz="1800" dirty="0" smtClean="0"/>
              <a:t> will be removed shown in below figures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smtClean="0"/>
              <a:t>CODE IMPLENTATION</a:t>
            </a:r>
            <a:endParaRPr sz="2800"/>
          </a:p>
        </p:txBody>
      </p:sp>
      <p:pic>
        <p:nvPicPr>
          <p:cNvPr id="4" name="Picture 3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5943600" cy="1123950"/>
          </a:xfrm>
          <a:prstGeom prst="rect">
            <a:avLst/>
          </a:prstGeom>
        </p:spPr>
      </p:pic>
      <p:pic>
        <p:nvPicPr>
          <p:cNvPr id="5" name="Picture 4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352800"/>
            <a:ext cx="5943600" cy="1352550"/>
          </a:xfrm>
          <a:prstGeom prst="rect">
            <a:avLst/>
          </a:prstGeom>
        </p:spPr>
      </p:pic>
      <p:pic>
        <p:nvPicPr>
          <p:cNvPr id="6" name="Picture 5" descr="3.PNG"/>
          <p:cNvPicPr/>
          <p:nvPr/>
        </p:nvPicPr>
        <p:blipFill>
          <a:blip r:embed="rId4"/>
          <a:srcRect l="4615" r="13845" b="25429"/>
          <a:stretch>
            <a:fillRect/>
          </a:stretch>
        </p:blipFill>
        <p:spPr>
          <a:xfrm>
            <a:off x="914400" y="5334000"/>
            <a:ext cx="3505200" cy="902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81000"/>
            <a:ext cx="8229600" cy="2189624"/>
          </a:xfrm>
          <a:prstGeom prst="rect">
            <a:avLst/>
          </a:prstGeom>
        </p:spPr>
      </p:pic>
      <p:pic>
        <p:nvPicPr>
          <p:cNvPr id="5" name="Picture 4" descr="5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305800" cy="1948815"/>
          </a:xfrm>
          <a:prstGeom prst="rect">
            <a:avLst/>
          </a:prstGeom>
        </p:spPr>
      </p:pic>
      <p:pic>
        <p:nvPicPr>
          <p:cNvPr id="6" name="Picture 5" descr="6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8305800" cy="134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pPr lvl="0"/>
            <a:r>
              <a:rPr lang="en-US" sz="1800" dirty="0" err="1" smtClean="0"/>
              <a:t>Dtype</a:t>
            </a:r>
            <a:r>
              <a:rPr lang="en-US" sz="1800" dirty="0" smtClean="0"/>
              <a:t> of order date has to change because bases on dates we have to predict  next week selling pizzas and its </a:t>
            </a:r>
            <a:r>
              <a:rPr lang="en-US" sz="1800" dirty="0" err="1" smtClean="0"/>
              <a:t>ingradients</a:t>
            </a:r>
            <a:r>
              <a:rPr lang="en-US" sz="1800" dirty="0" smtClean="0"/>
              <a:t> and group by date and quantities</a:t>
            </a:r>
          </a:p>
          <a:p>
            <a:r>
              <a:rPr lang="en-US" sz="1800" dirty="0" smtClean="0"/>
              <a:t>It shows how many quantities is sold in each day</a:t>
            </a:r>
            <a:endParaRPr lang="en-US" sz="1800" dirty="0"/>
          </a:p>
        </p:txBody>
      </p:sp>
      <p:pic>
        <p:nvPicPr>
          <p:cNvPr id="4" name="Picture 3" descr="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6858000" cy="1600200"/>
          </a:xfrm>
          <a:prstGeom prst="rect">
            <a:avLst/>
          </a:prstGeom>
        </p:spPr>
      </p:pic>
      <p:pic>
        <p:nvPicPr>
          <p:cNvPr id="5" name="Picture 4" descr="8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6858000" cy="150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562600"/>
          </a:xfrm>
        </p:spPr>
        <p:txBody>
          <a:bodyPr/>
          <a:lstStyle/>
          <a:p>
            <a:r>
              <a:rPr lang="en-US" sz="1800" dirty="0" smtClean="0"/>
              <a:t>Represents </a:t>
            </a:r>
            <a:r>
              <a:rPr lang="en-US" sz="1800" dirty="0" smtClean="0"/>
              <a:t>on which day highest or lowest sales has </a:t>
            </a:r>
            <a:r>
              <a:rPr lang="en-US" sz="1800" dirty="0" smtClean="0"/>
              <a:t>done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Similarly month by quantity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>
            <a:normAutofit/>
          </a:bodyPr>
          <a:lstStyle/>
          <a:p>
            <a:r>
              <a:rPr sz="3200" b="1" smtClean="0"/>
              <a:t>EDA</a:t>
            </a:r>
            <a:endParaRPr lang="en-US" sz="3200" b="1" dirty="0"/>
          </a:p>
        </p:txBody>
      </p:sp>
      <p:pic>
        <p:nvPicPr>
          <p:cNvPr id="4" name="Picture 3" descr="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5931307" cy="781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548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11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" y="4191000"/>
            <a:ext cx="5943600" cy="137350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5562600"/>
            <a:ext cx="548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Now load the </a:t>
            </a:r>
            <a:r>
              <a:rPr lang="en-US" sz="1800" dirty="0" err="1" smtClean="0"/>
              <a:t>ingradient</a:t>
            </a:r>
            <a:r>
              <a:rPr lang="en-US" sz="1800" dirty="0" smtClean="0"/>
              <a:t> data and preprocess and clean the </a:t>
            </a:r>
            <a:r>
              <a:rPr lang="en-US" sz="1800" dirty="0" err="1" smtClean="0"/>
              <a:t>data,we</a:t>
            </a:r>
            <a:r>
              <a:rPr lang="en-US" sz="1800" dirty="0" smtClean="0"/>
              <a:t> have to do similar type of data cleaning as we did </a:t>
            </a:r>
            <a:r>
              <a:rPr lang="en-US" sz="1800" dirty="0" err="1" smtClean="0"/>
              <a:t>earlier,can</a:t>
            </a:r>
            <a:r>
              <a:rPr lang="en-US" sz="1800" dirty="0" smtClean="0"/>
              <a:t> be understandable  by below </a:t>
            </a:r>
            <a:r>
              <a:rPr lang="en-US" sz="1800" dirty="0" smtClean="0"/>
              <a:t>figures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Here we have to remember the missing data has to be filled if its affects the result here I used interpolate to fill missing  quantities 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 descr="1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6553200" cy="2020570"/>
          </a:xfrm>
          <a:prstGeom prst="rect">
            <a:avLst/>
          </a:prstGeom>
        </p:spPr>
      </p:pic>
      <p:pic>
        <p:nvPicPr>
          <p:cNvPr id="5" name="Picture 4" descr="1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3276600"/>
            <a:ext cx="6553200" cy="1447800"/>
          </a:xfrm>
          <a:prstGeom prst="rect">
            <a:avLst/>
          </a:prstGeom>
        </p:spPr>
      </p:pic>
      <p:pic>
        <p:nvPicPr>
          <p:cNvPr id="6" name="Picture 5" descr="15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5334000"/>
            <a:ext cx="6629400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Now it’s a model training for </a:t>
            </a:r>
            <a:r>
              <a:rPr lang="en-US" sz="1800" dirty="0" err="1" smtClean="0"/>
              <a:t>forcasting</a:t>
            </a:r>
            <a:r>
              <a:rPr lang="en-US" sz="1800" dirty="0" smtClean="0"/>
              <a:t> by </a:t>
            </a:r>
            <a:r>
              <a:rPr lang="en-US" sz="1800" dirty="0" smtClean="0"/>
              <a:t>ARIMA </a:t>
            </a:r>
            <a:r>
              <a:rPr lang="en-US" sz="1800" dirty="0" smtClean="0"/>
              <a:t>model  to forecast upcoming week </a:t>
            </a:r>
            <a:r>
              <a:rPr lang="en-US" sz="1800" dirty="0" smtClean="0"/>
              <a:t>sales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Merged the two </a:t>
            </a:r>
            <a:r>
              <a:rPr lang="en-US" sz="1800" dirty="0" err="1" smtClean="0"/>
              <a:t>dataframes</a:t>
            </a:r>
            <a:r>
              <a:rPr lang="en-US" sz="1800" dirty="0" smtClean="0"/>
              <a:t> based on unique column in both like in these it is ‘pizza name id’ and drop the duplicate unnecessary columns</a:t>
            </a:r>
          </a:p>
        </p:txBody>
      </p:sp>
      <p:pic>
        <p:nvPicPr>
          <p:cNvPr id="4" name="Picture 3" descr="1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391400" cy="2077085"/>
          </a:xfrm>
          <a:prstGeom prst="rect">
            <a:avLst/>
          </a:prstGeom>
        </p:spPr>
      </p:pic>
      <p:pic>
        <p:nvPicPr>
          <p:cNvPr id="5" name="Picture 4" descr="17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733800"/>
            <a:ext cx="7315200" cy="1356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Bases on quantities and  </a:t>
            </a:r>
            <a:r>
              <a:rPr lang="en-US" sz="1600" dirty="0" err="1" smtClean="0"/>
              <a:t>ingradients</a:t>
            </a:r>
            <a:r>
              <a:rPr lang="en-US" sz="1600" dirty="0" smtClean="0"/>
              <a:t> in historic pattern we forecast the required </a:t>
            </a:r>
            <a:r>
              <a:rPr lang="en-US" sz="1600" dirty="0" err="1" smtClean="0"/>
              <a:t>ingradients</a:t>
            </a:r>
            <a:r>
              <a:rPr lang="en-US" sz="1600" dirty="0" smtClean="0"/>
              <a:t> for upcoming </a:t>
            </a:r>
            <a:r>
              <a:rPr lang="en-US" sz="1600" dirty="0" smtClean="0"/>
              <a:t>week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u="sng" dirty="0" smtClean="0"/>
              <a:t>Results</a:t>
            </a:r>
          </a:p>
          <a:p>
            <a:pPr lvl="0">
              <a:buNone/>
            </a:pPr>
            <a:r>
              <a:rPr lang="en-US" sz="1600" b="1" dirty="0" smtClean="0"/>
              <a:t>             Accurate </a:t>
            </a:r>
            <a:r>
              <a:rPr lang="en-US" sz="1600" b="1" dirty="0" smtClean="0"/>
              <a:t>Sales Predictions</a:t>
            </a:r>
            <a:r>
              <a:rPr lang="en-US" sz="1600" dirty="0" smtClean="0"/>
              <a:t>: Forecasted pizza sales for the next week.</a:t>
            </a:r>
          </a:p>
          <a:p>
            <a:pPr lvl="0">
              <a:buNone/>
            </a:pPr>
            <a:r>
              <a:rPr lang="en-US" sz="1600" b="1" dirty="0" smtClean="0"/>
              <a:t>           Optimized </a:t>
            </a:r>
            <a:r>
              <a:rPr lang="en-US" sz="1600" b="1" dirty="0" smtClean="0"/>
              <a:t>Purchase Order</a:t>
            </a:r>
            <a:r>
              <a:rPr lang="en-US" sz="1600" dirty="0" smtClean="0"/>
              <a:t>: Detailed ingredient requirements for the </a:t>
            </a:r>
            <a:r>
              <a:rPr lang="en-US" sz="1600" dirty="0" smtClean="0"/>
              <a:t>forecasted</a:t>
            </a:r>
            <a:r>
              <a:rPr lang="en-US" sz="1600" dirty="0" smtClean="0"/>
              <a:t> sales period.</a:t>
            </a:r>
          </a:p>
          <a:p>
            <a:endParaRPr lang="en-US" sz="1600" dirty="0"/>
          </a:p>
        </p:txBody>
      </p:sp>
      <p:pic>
        <p:nvPicPr>
          <p:cNvPr id="4" name="Picture 3" descr="1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6553200" cy="2057399"/>
          </a:xfrm>
          <a:prstGeom prst="rect">
            <a:avLst/>
          </a:prstGeom>
        </p:spPr>
      </p:pic>
      <p:pic>
        <p:nvPicPr>
          <p:cNvPr id="5" name="Picture 4" descr="19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971800"/>
            <a:ext cx="6705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</TotalTime>
  <Words>338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Domino's Ingredient Forecasting and Purchase Order System </vt:lpstr>
      <vt:lpstr>Slide 2</vt:lpstr>
      <vt:lpstr>CODE IMPLENTATION</vt:lpstr>
      <vt:lpstr>Slide 4</vt:lpstr>
      <vt:lpstr>Slide 5</vt:lpstr>
      <vt:lpstr>EDA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Domino's Ingredient Forecasting and Purchase Order System</dc:title>
  <dc:creator>HP</dc:creator>
  <cp:lastModifiedBy>HP</cp:lastModifiedBy>
  <cp:revision>5</cp:revision>
  <dcterms:created xsi:type="dcterms:W3CDTF">2025-01-02T11:35:58Z</dcterms:created>
  <dcterms:modified xsi:type="dcterms:W3CDTF">2025-01-02T12:06:11Z</dcterms:modified>
</cp:coreProperties>
</file>