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6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65B3AB-ABDF-45F9-91EB-09866699764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952CDD-1B51-4D99-BD04-A2B08250AF3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bus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Redbus</a:t>
            </a:r>
            <a:r>
              <a:rPr lang="en-US" dirty="0" smtClean="0"/>
              <a:t> Data Scraping with Selenium &amp; Dynamic Filtering using </a:t>
            </a:r>
            <a:r>
              <a:rPr lang="en-US" dirty="0" err="1" smtClean="0"/>
              <a:t>Streamlit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list then convert into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 same with all state busses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609600"/>
            <a:ext cx="6096000" cy="2209800"/>
          </a:xfrm>
          <a:prstGeom prst="rect">
            <a:avLst/>
          </a:prstGeom>
        </p:spPr>
      </p:pic>
      <p:pic>
        <p:nvPicPr>
          <p:cNvPr id="6" name="Picture 5" descr="1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3276600"/>
            <a:ext cx="6248400" cy="1905000"/>
          </a:xfrm>
          <a:prstGeom prst="rect">
            <a:avLst/>
          </a:prstGeom>
        </p:spPr>
      </p:pic>
      <p:pic>
        <p:nvPicPr>
          <p:cNvPr id="7" name="Picture 6" descr="11.PNG"/>
          <p:cNvPicPr/>
          <p:nvPr/>
        </p:nvPicPr>
        <p:blipFill>
          <a:blip r:embed="rId4" cstate="print"/>
          <a:srcRect b="37766"/>
          <a:stretch>
            <a:fillRect/>
          </a:stretch>
        </p:blipFill>
        <p:spPr>
          <a:xfrm>
            <a:off x="762000" y="5562600"/>
            <a:ext cx="6477000" cy="12049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/>
          <a:lstStyle/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Concatenate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into one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frame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u="sng" dirty="0" smtClean="0"/>
              <a:t>DATA </a:t>
            </a:r>
            <a:r>
              <a:rPr lang="en-US" sz="2000" b="1" u="sng" dirty="0" smtClean="0"/>
              <a:t>CLEANING :</a:t>
            </a:r>
          </a:p>
          <a:p>
            <a:pPr>
              <a:buNone/>
            </a:pP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685800"/>
            <a:ext cx="5943600" cy="2864485"/>
          </a:xfrm>
          <a:prstGeom prst="rect">
            <a:avLst/>
          </a:prstGeom>
        </p:spPr>
      </p:pic>
      <p:pic>
        <p:nvPicPr>
          <p:cNvPr id="5" name="Picture 4" descr="1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191000"/>
            <a:ext cx="6096000" cy="2120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6096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Change prices into Float, replace all object as empty, similarly </a:t>
            </a:r>
            <a:r>
              <a:rPr lang="en-US" sz="1800" dirty="0" smtClean="0"/>
              <a:t>ratings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Droppings the null row in seat availability &amp; bus type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 the start &amp; End as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6781800" cy="1748155"/>
          </a:xfrm>
          <a:prstGeom prst="rect">
            <a:avLst/>
          </a:prstGeom>
        </p:spPr>
      </p:pic>
      <p:pic>
        <p:nvPicPr>
          <p:cNvPr id="5" name="Picture 4" descr="15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3276600"/>
            <a:ext cx="6781800" cy="1604645"/>
          </a:xfrm>
          <a:prstGeom prst="rect">
            <a:avLst/>
          </a:prstGeom>
        </p:spPr>
      </p:pic>
      <p:pic>
        <p:nvPicPr>
          <p:cNvPr id="6" name="Picture 5" descr="16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4876800"/>
            <a:ext cx="6781800" cy="1491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THE PYTHON SQL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pPr lvl="0"/>
            <a:r>
              <a:rPr lang="en-US" sz="1800" dirty="0" smtClean="0"/>
              <a:t>Create the Table and columns.</a:t>
            </a:r>
          </a:p>
          <a:p>
            <a:pPr lvl="0"/>
            <a:r>
              <a:rPr lang="en-US" sz="1800" dirty="0" smtClean="0"/>
              <a:t>Insert data into list through insert </a:t>
            </a:r>
            <a:r>
              <a:rPr lang="en-US" sz="1800" dirty="0" err="1" smtClean="0"/>
              <a:t>query,close</a:t>
            </a:r>
            <a:r>
              <a:rPr lang="en-US" sz="1800" dirty="0" smtClean="0"/>
              <a:t> the connection by commit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5943600" cy="91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438400"/>
            <a:ext cx="5943600" cy="194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18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066800" y="4343400"/>
            <a:ext cx="5943600" cy="20423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lvl="0"/>
            <a:r>
              <a:rPr lang="en-US" sz="1800" b="1" u="sng" dirty="0" smtClean="0"/>
              <a:t>STREAMLIT APPLICATION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Iterating over each row &amp; append the route name (NOTE: path given which data frame has route name and links)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 same with all state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5943600" cy="30962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60198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800" b="1" u="sng" dirty="0" smtClean="0"/>
              <a:t>Setting up the </a:t>
            </a:r>
            <a:r>
              <a:rPr lang="en-US" sz="1800" b="1" u="sng" dirty="0" err="1" smtClean="0"/>
              <a:t>streamlit</a:t>
            </a:r>
            <a:r>
              <a:rPr lang="en-US" sz="1800" b="1" u="sng" dirty="0" smtClean="0"/>
              <a:t> page</a:t>
            </a:r>
            <a:r>
              <a:rPr lang="en-US" sz="1800" dirty="0" smtClean="0"/>
              <a:t>.</a:t>
            </a:r>
          </a:p>
          <a:p>
            <a:pPr lvl="0"/>
            <a:r>
              <a:rPr lang="en-US" sz="1800" b="1" dirty="0" err="1" smtClean="0"/>
              <a:t>menu_title</a:t>
            </a:r>
            <a:r>
              <a:rPr lang="en-US" sz="1800" dirty="0" smtClean="0"/>
              <a:t>: Sets the title of the menu.</a:t>
            </a:r>
          </a:p>
          <a:p>
            <a:pPr lvl="0"/>
            <a:r>
              <a:rPr lang="en-US" sz="1800" b="1" dirty="0" smtClean="0"/>
              <a:t>options</a:t>
            </a:r>
            <a:r>
              <a:rPr lang="en-US" sz="1800" dirty="0" smtClean="0"/>
              <a:t>: Specifies the menu items, such as "Home" and "States and Routes."</a:t>
            </a:r>
          </a:p>
          <a:p>
            <a:pPr lvl="0"/>
            <a:r>
              <a:rPr lang="en-US" sz="1800" b="1" dirty="0" smtClean="0"/>
              <a:t>icons</a:t>
            </a:r>
            <a:r>
              <a:rPr lang="en-US" sz="1800" dirty="0" smtClean="0"/>
              <a:t>: Associates icons with the menu items.</a:t>
            </a:r>
          </a:p>
          <a:p>
            <a:pPr lvl="0"/>
            <a:r>
              <a:rPr lang="en-US" sz="1800" b="1" dirty="0" smtClean="0"/>
              <a:t>orientation</a:t>
            </a:r>
            <a:r>
              <a:rPr lang="en-US" sz="1800" dirty="0" smtClean="0"/>
              <a:t>: Displays the menu horizontally.</a:t>
            </a:r>
          </a:p>
          <a:p>
            <a:pPr lvl="0"/>
            <a:r>
              <a:rPr lang="en-US" sz="1800" b="1" dirty="0" err="1" smtClean="0"/>
              <a:t>slt.title</a:t>
            </a:r>
            <a:r>
              <a:rPr lang="en-US" sz="1800" dirty="0" smtClean="0"/>
              <a:t>: Displays the main title for the home page.</a:t>
            </a:r>
          </a:p>
          <a:p>
            <a:pPr lvl="0"/>
            <a:r>
              <a:rPr lang="en-US" sz="1800" b="1" dirty="0" err="1" smtClean="0"/>
              <a:t>slt.subheader</a:t>
            </a:r>
            <a:r>
              <a:rPr lang="en-US" sz="1800" dirty="0" smtClean="0"/>
              <a:t>: Adds smaller headers for domain and objective.</a:t>
            </a:r>
          </a:p>
          <a:p>
            <a:r>
              <a:rPr lang="en-US" sz="1800" b="1" dirty="0" err="1" smtClean="0"/>
              <a:t>slt.markdown</a:t>
            </a:r>
            <a:r>
              <a:rPr lang="en-US" sz="1800" dirty="0" smtClean="0"/>
              <a:t>: Uses Markdown to provide detailed text, explaining the project goals and methodology.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2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3657600"/>
            <a:ext cx="68580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2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381000"/>
            <a:ext cx="6629400" cy="1273192"/>
          </a:xfrm>
          <a:prstGeom prst="rect">
            <a:avLst/>
          </a:prstGeom>
        </p:spPr>
      </p:pic>
      <p:pic>
        <p:nvPicPr>
          <p:cNvPr id="5" name="Picture 4" descr="2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629400" cy="2082018"/>
          </a:xfrm>
          <a:prstGeom prst="rect">
            <a:avLst/>
          </a:prstGeom>
        </p:spPr>
      </p:pic>
      <p:pic>
        <p:nvPicPr>
          <p:cNvPr id="6" name="Picture 5" descr="23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3733800"/>
            <a:ext cx="6781800" cy="1983545"/>
          </a:xfrm>
          <a:prstGeom prst="rect">
            <a:avLst/>
          </a:prstGeom>
        </p:spPr>
      </p:pic>
      <p:pic>
        <p:nvPicPr>
          <p:cNvPr id="7" name="Picture 6" descr="24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143000" y="5638800"/>
            <a:ext cx="6629400" cy="1104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Allows the user to select a state from a dropdown menu.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a horizontal layout for bus type and fare range selection using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radio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buttons.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Enables the user to specify a starting time for the journey.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Filters the routes for Kerala and presents them in a dropdown menu.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Connects to the database, builds a query based on user inputs, and fetches matching records.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Converts the query result into a pandas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display.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Displays the filtered bus details in a table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6553200" cy="2514600"/>
          </a:xfrm>
          <a:prstGeom prst="rect">
            <a:avLst/>
          </a:prstGeom>
        </p:spPr>
      </p:pic>
      <p:pic>
        <p:nvPicPr>
          <p:cNvPr id="5" name="Picture 4" descr="Screenshot (58).png"/>
          <p:cNvPicPr/>
          <p:nvPr/>
        </p:nvPicPr>
        <p:blipFill>
          <a:blip r:embed="rId3" cstate="print"/>
          <a:srcRect t="10667" b="28000"/>
          <a:stretch>
            <a:fillRect/>
          </a:stretch>
        </p:blipFill>
        <p:spPr>
          <a:xfrm>
            <a:off x="990600" y="3581400"/>
            <a:ext cx="6553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Problem Statement:</a:t>
            </a:r>
            <a:endParaRPr lang="en-US" dirty="0" smtClean="0"/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Redbus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 Scraping and Filtering with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Application" aims to revolutionize the transportation industry by providing a comprehensive solution for collecting, analyzing, and visualizing bus travel data. By utilizing Selenium for web scraping, this project automates the extraction of detailed information 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Redbus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including bus routes, schedules, prices, and seat availability. By streamlining data collection and providing powerful tools for data-driven decision-making, this project can significantly improve operational efficiency and strategic planning in the transportation industry</a:t>
            </a:r>
            <a:r>
              <a:rPr lang="en-US" sz="1700" dirty="0" smtClean="0"/>
              <a:t>.</a:t>
            </a:r>
          </a:p>
          <a:p>
            <a:endParaRPr lang="en-US" sz="1700" dirty="0" smtClean="0"/>
          </a:p>
          <a:p>
            <a:pPr>
              <a:buNone/>
            </a:pPr>
            <a:r>
              <a:rPr lang="en-US" sz="2000" b="1" u="sng" dirty="0" smtClean="0"/>
              <a:t>Business Use Cases</a:t>
            </a:r>
            <a:r>
              <a:rPr lang="en-US" sz="2000" b="1" dirty="0" smtClean="0"/>
              <a:t>:</a:t>
            </a:r>
            <a:endParaRPr lang="en-US" sz="2000" dirty="0" smtClean="0"/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solution can be applied to various business scenarios including:</a:t>
            </a:r>
          </a:p>
          <a:p>
            <a:pPr lvl="0"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Travel Aggregators: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Providing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real-time bus schedules and seat availability for customers.</a:t>
            </a:r>
          </a:p>
          <a:p>
            <a:pPr lvl="0"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Market Analysis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Analyzing travel patterns and preferences for market research.</a:t>
            </a:r>
          </a:p>
          <a:p>
            <a:pPr lvl="0"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Service 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Enhancing user experience by offering customized travel options based on data insights.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Competitor Analysis: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Comparing pricing and service levels with competitors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99760"/>
          </a:xfrm>
        </p:spPr>
        <p:txBody>
          <a:bodyPr/>
          <a:lstStyle/>
          <a:p>
            <a:pPr fontAlgn="base">
              <a:buNone/>
            </a:pPr>
            <a:r>
              <a:rPr lang="en-US" u="sng" dirty="0" smtClean="0"/>
              <a:t>Preface </a:t>
            </a:r>
            <a:r>
              <a:rPr lang="en-US" dirty="0" smtClean="0"/>
              <a:t> :</a:t>
            </a:r>
          </a:p>
          <a:p>
            <a:pPr lvl="0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 Selenium to automate the extraction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Redbus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 including routes, schedules, prices, and seat availability.</a:t>
            </a:r>
          </a:p>
          <a:p>
            <a:pPr lvl="0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Open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redbus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website, go through each state bus services and find the related information which need for extraction such as route links for diff busses, page no, bus details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Link-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https://www.redbus.in/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Copy the each state bus links and start the code implementation as shown in below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Code implementation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 the required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libraries,copy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state busses link and store in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list,for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iterations,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467600" cy="228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096000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Initializes a Chrome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Webdriver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to control the Chrome browser.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Directs the browser to navigate to the given URL, The page specified is for KSRTC Kerala online bus booking.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Pauses the script for 3 seconds, Useful for ensuring the page loads fully before performing further actions. However, it’s better to use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Webdriver's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explicit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waits for dynamic content.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Maximizes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browser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window for better visibility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interaction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6553200" cy="114300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5682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Retrieving  the bus route link &amp; converting into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dataframe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2484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Retrieving  the bus route link &amp; converting into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Logic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Initializes two lists: LINK_KERALA and ROUTE_KERALA to store URLs and route names.</a:t>
            </a:r>
          </a:p>
          <a:p>
            <a:pPr lvl="1"/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Loops through pages (for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in range(1,3)):</a:t>
            </a:r>
          </a:p>
          <a:p>
            <a:pPr lvl="2"/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Retrieve Links and Text: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Finds elements matching the provided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(path).</a:t>
            </a:r>
          </a:p>
          <a:p>
            <a:pPr lvl="3"/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Extracts the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attributes and text from these elements and appends them to the respective lists.</a:t>
            </a:r>
          </a:p>
          <a:p>
            <a:pPr lvl="2"/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Pagination Handling: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Locates the pagination section and clicks the "Next" button to navigate to the next page.</a:t>
            </a:r>
          </a:p>
          <a:p>
            <a:pPr lvl="3"/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If the next page is unavailable, it catches the exception and exits the loop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Wingdings" pitchFamily="2" charset="2"/>
              <a:buChar char="q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Do same for all state busses links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66294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8458200" cy="3276600"/>
          </a:xfrm>
          <a:prstGeom prst="rect">
            <a:avLst/>
          </a:prstGeom>
        </p:spPr>
      </p:pic>
      <p:pic>
        <p:nvPicPr>
          <p:cNvPr id="5" name="Picture 4" descr="6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3733800"/>
            <a:ext cx="84582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u="sng" dirty="0" smtClean="0">
                <a:solidFill>
                  <a:schemeClr val="tx1"/>
                </a:solidFill>
              </a:rPr>
              <a:t>EXTRACTING THE DATA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file.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u="sng" dirty="0" smtClean="0">
                <a:latin typeface="Times New Roman" pitchFamily="18" charset="0"/>
                <a:cs typeface="Times New Roman" pitchFamily="18" charset="0"/>
              </a:rPr>
              <a:t>Initialization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900" b="1" dirty="0" err="1" smtClean="0">
                <a:latin typeface="Times New Roman" pitchFamily="18" charset="0"/>
                <a:cs typeface="Times New Roman" pitchFamily="18" charset="0"/>
              </a:rPr>
              <a:t>driver_k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900" b="1" dirty="0" err="1" smtClean="0">
                <a:latin typeface="Times New Roman" pitchFamily="18" charset="0"/>
                <a:cs typeface="Times New Roman" pitchFamily="18" charset="0"/>
              </a:rPr>
              <a:t>webdriver.Chrome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: Creates a Chrome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WebDriver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instance for interaction.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Empty lists (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Bus_names_k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Bus_types_k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etc.) are initialized to store extracted data.</a:t>
            </a:r>
          </a:p>
          <a:p>
            <a:r>
              <a:rPr lang="en-US" sz="2900" b="1" u="sng" dirty="0" smtClean="0">
                <a:latin typeface="Times New Roman" pitchFamily="18" charset="0"/>
                <a:cs typeface="Times New Roman" pitchFamily="18" charset="0"/>
              </a:rPr>
              <a:t>Iterating Over Links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Loops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through each row in the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to get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route_link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route_name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Navigates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to each route link using driver_k.get(link).</a:t>
            </a:r>
          </a:p>
          <a:p>
            <a:r>
              <a:rPr lang="en-US" sz="2900" b="1" u="sng" dirty="0" smtClean="0">
                <a:latin typeface="Times New Roman" pitchFamily="18" charset="0"/>
                <a:cs typeface="Times New Roman" pitchFamily="18" charset="0"/>
              </a:rPr>
              <a:t>Clicking Elements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Finds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and clicks elements matching the provided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to reveal details.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Attempts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to click the "View Bus" button; skips to the next iteration if it fails.</a:t>
            </a:r>
          </a:p>
          <a:p>
            <a:r>
              <a:rPr lang="en-US" sz="2900" b="1" u="sng" dirty="0" smtClean="0">
                <a:latin typeface="Times New Roman" pitchFamily="18" charset="0"/>
                <a:cs typeface="Times New Roman" pitchFamily="18" charset="0"/>
              </a:rPr>
              <a:t>Scrolling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Scrolls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the page using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ActionChains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and compares the page source to detect the end of the scroll.</a:t>
            </a:r>
          </a:p>
          <a:p>
            <a:r>
              <a:rPr lang="en-US" sz="2900" b="1" u="sng" dirty="0" smtClean="0">
                <a:latin typeface="Times New Roman" pitchFamily="18" charset="0"/>
                <a:cs typeface="Times New Roman" pitchFamily="18" charset="0"/>
              </a:rPr>
              <a:t>Extracting Data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Retrieves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elements like bus names, types, start/end times, total duration, ratings, prices, and available seats.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Appends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extracted data to the respective lists.</a:t>
            </a:r>
          </a:p>
          <a:p>
            <a:r>
              <a:rPr lang="en-US" sz="2900" b="1" u="sng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Prints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 success message upon completion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632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9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7.PNG"/>
          <p:cNvPicPr/>
          <p:nvPr/>
        </p:nvPicPr>
        <p:blipFill>
          <a:blip r:embed="rId2"/>
          <a:srcRect b="1793"/>
          <a:stretch>
            <a:fillRect/>
          </a:stretch>
        </p:blipFill>
        <p:spPr>
          <a:xfrm>
            <a:off x="914400" y="990600"/>
            <a:ext cx="6324600" cy="2501217"/>
          </a:xfrm>
          <a:prstGeom prst="rect">
            <a:avLst/>
          </a:prstGeom>
        </p:spPr>
      </p:pic>
      <p:pic>
        <p:nvPicPr>
          <p:cNvPr id="5" name="Picture 4" descr="8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3505200"/>
            <a:ext cx="6324600" cy="266525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</TotalTime>
  <Words>905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Redbus Data Scraping with Selenium &amp; Dynamic Filtering using Streamlit </vt:lpstr>
      <vt:lpstr>Slide 2</vt:lpstr>
      <vt:lpstr>Slide 3</vt:lpstr>
      <vt:lpstr>Code implementation </vt:lpstr>
      <vt:lpstr>Slide 5</vt:lpstr>
      <vt:lpstr>Slide 6</vt:lpstr>
      <vt:lpstr>Slide 7</vt:lpstr>
      <vt:lpstr>EXTRACTING THE DATA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Redbus Data Scraping with Selenium &amp; Dynamic Filtering using Streamlit </dc:title>
  <dc:creator>HP</dc:creator>
  <cp:lastModifiedBy>HP</cp:lastModifiedBy>
  <cp:revision>12</cp:revision>
  <dcterms:created xsi:type="dcterms:W3CDTF">2025-01-02T10:27:30Z</dcterms:created>
  <dcterms:modified xsi:type="dcterms:W3CDTF">2025-01-02T11:33:47Z</dcterms:modified>
</cp:coreProperties>
</file>