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9" r:id="rId1"/>
  </p:sldMasterIdLst>
  <p:notesMasterIdLst>
    <p:notesMasterId r:id="rId14"/>
  </p:notesMasterIdLst>
  <p:sldIdLst>
    <p:sldId id="256" r:id="rId2"/>
    <p:sldId id="259" r:id="rId3"/>
    <p:sldId id="271" r:id="rId4"/>
    <p:sldId id="286" r:id="rId5"/>
    <p:sldId id="272" r:id="rId6"/>
    <p:sldId id="258" r:id="rId7"/>
    <p:sldId id="280" r:id="rId8"/>
    <p:sldId id="291" r:id="rId9"/>
    <p:sldId id="260" r:id="rId10"/>
    <p:sldId id="277" r:id="rId11"/>
    <p:sldId id="266" r:id="rId12"/>
    <p:sldId id="28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FFAF9F"/>
    <a:srgbClr val="2A000F"/>
    <a:srgbClr val="48001A"/>
    <a:srgbClr val="4400EE"/>
    <a:srgbClr val="6C1A00"/>
    <a:srgbClr val="58004E"/>
    <a:srgbClr val="FE9202"/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>
        <p:scale>
          <a:sx n="125" d="100"/>
          <a:sy n="125" d="100"/>
        </p:scale>
        <p:origin x="114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50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20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809749"/>
            <a:ext cx="7315200" cy="158217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University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Parking System</a:t>
            </a:r>
            <a:br>
              <a:rPr lang="en-US" sz="3200" dirty="0">
                <a:latin typeface="+mn-lt"/>
                <a:cs typeface="Times New Roman" panose="02020603050405020304" pitchFamily="18" charset="0"/>
              </a:rPr>
            </a:b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171950"/>
            <a:ext cx="6934201" cy="683665"/>
          </a:xfrm>
        </p:spPr>
        <p:txBody>
          <a:bodyPr>
            <a:noAutofit/>
          </a:bodyPr>
          <a:lstStyle/>
          <a:p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71DDAF6C-6A3B-4AA3-8900-C8DFD647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27" y="2067147"/>
            <a:ext cx="7583487" cy="2819400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915"/>
              </a:spcBef>
              <a:spcAft>
                <a:spcPts val="0"/>
              </a:spcAft>
              <a:tabLst>
                <a:tab pos="521335" algn="l"/>
              </a:tabLst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Efficiency Requirement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 : Reliability Requirement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 : Usability Requirement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 : Implementation Requirement</a:t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5 : Delivery Requirement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8991616-0414-4275-94F2-55A5CD0E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085" y="1428750"/>
            <a:ext cx="7772400" cy="5334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Non Functional Requirement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xmlns="" id="{0398137A-EDC7-4873-B951-FB86846FD7AB}"/>
              </a:ext>
            </a:extLst>
          </p:cNvPr>
          <p:cNvSpPr txBox="1">
            <a:spLocks/>
          </p:cNvSpPr>
          <p:nvPr/>
        </p:nvSpPr>
        <p:spPr>
          <a:xfrm>
            <a:off x="722313" y="3105150"/>
            <a:ext cx="7762468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b="0" cap="none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AB170B-B58A-4421-B0BA-EFD68D44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352550"/>
            <a:ext cx="7772400" cy="381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 Case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52550"/>
            <a:ext cx="6244366" cy="37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9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AB170B-B58A-4421-B0BA-EFD68D44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52550"/>
            <a:ext cx="8153400" cy="381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28750"/>
            <a:ext cx="7010400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7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092" y="281175"/>
            <a:ext cx="6252708" cy="725349"/>
          </a:xfrm>
        </p:spPr>
        <p:txBody>
          <a:bodyPr>
            <a:normAutofit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400" y="1313559"/>
            <a:ext cx="6786108" cy="3829941"/>
          </a:xfrm>
        </p:spPr>
        <p:txBody>
          <a:bodyPr numCol="2">
            <a:normAutofit lnSpcReduction="1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cs typeface="Times New Roman" pitchFamily="18" charset="0"/>
              </a:rPr>
              <a:t>Introduction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cs typeface="Times New Roman" pitchFamily="18" charset="0"/>
              </a:rPr>
              <a:t>Project Objectives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cs typeface="Times New Roman" pitchFamily="18" charset="0"/>
              </a:rPr>
              <a:t>Project Scope in Modern Time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cs typeface="Times New Roman" pitchFamily="18" charset="0"/>
              </a:rPr>
              <a:t>Problem </a:t>
            </a:r>
            <a:r>
              <a:rPr lang="en-US" sz="1800" b="1" dirty="0" smtClean="0">
                <a:cs typeface="Times New Roman" pitchFamily="18" charset="0"/>
              </a:rPr>
              <a:t>Statement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 smtClean="0">
                <a:cs typeface="Times New Roman" pitchFamily="18" charset="0"/>
              </a:rPr>
              <a:t>Proposed Solution</a:t>
            </a:r>
            <a:endParaRPr lang="en-US" sz="1800" b="1" dirty="0"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cs typeface="Times New Roman" pitchFamily="18" charset="0"/>
              </a:rPr>
              <a:t>Functional Requirements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cs typeface="Times New Roman" pitchFamily="18" charset="0"/>
              </a:rPr>
              <a:t>Non Functional Requirements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cs typeface="Times New Roman" pitchFamily="18" charset="0"/>
              </a:rPr>
              <a:t>Use Case Diagram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cs typeface="Times New Roman" pitchFamily="18" charset="0"/>
              </a:rPr>
              <a:t>Class Diagram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Frontend Screenshot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800" b="1" dirty="0"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800" b="1" dirty="0"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endParaRPr lang="en-US" sz="1800" b="1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90750"/>
            <a:ext cx="7799664" cy="2667000"/>
          </a:xfrm>
        </p:spPr>
        <p:txBody>
          <a:bodyPr>
            <a:noAutofit/>
          </a:bodyPr>
          <a:lstStyle/>
          <a:p>
            <a:pPr algn="just"/>
            <a:r>
              <a:rPr lang="en-US" sz="160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1: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My project titled, as </a:t>
            </a:r>
            <a:r>
              <a:rPr lang="en-US" sz="1600" b="0" cap="none" dirty="0" smtClean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University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parking system </a:t>
            </a:r>
            <a:r>
              <a:rPr lang="en-US" sz="1600" b="0" cap="none" dirty="0" smtClean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basically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 web-based project. </a:t>
            </a:r>
            <a:b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1600" b="0" cap="none" dirty="0">
                <a:latin typeface="+mn-lt"/>
                <a:ea typeface="Times New Roman" panose="02020603050405020304" pitchFamily="18" charset="0"/>
              </a:rPr>
              <a:t/>
            </a:r>
            <a:br>
              <a:rPr lang="en-US" sz="1600" b="0" cap="none" dirty="0">
                <a:latin typeface="+mn-lt"/>
                <a:ea typeface="Times New Roman" panose="02020603050405020304" pitchFamily="18" charset="0"/>
              </a:rPr>
            </a:br>
            <a:r>
              <a:rPr lang="en-US" sz="1600" cap="none" dirty="0">
                <a:latin typeface="+mn-lt"/>
                <a:ea typeface="Times New Roman" panose="02020603050405020304" pitchFamily="18" charset="0"/>
              </a:rPr>
              <a:t>2: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The main function of the </a:t>
            </a:r>
            <a:r>
              <a:rPr lang="en-US" sz="1600" b="0" cap="none" dirty="0" smtClean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University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parking system is to </a:t>
            </a:r>
            <a:r>
              <a:rPr lang="en-US" sz="1600" b="0" cap="none" dirty="0">
                <a:latin typeface="+mn-lt"/>
                <a:ea typeface="Times New Roman" panose="02020603050405020304" pitchFamily="18" charset="0"/>
              </a:rPr>
              <a:t>provide security for students and faculty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b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1600" b="0" cap="none" dirty="0">
                <a:latin typeface="+mn-lt"/>
                <a:ea typeface="Times New Roman" panose="02020603050405020304" pitchFamily="18" charset="0"/>
              </a:rPr>
              <a:t/>
            </a:r>
            <a:br>
              <a:rPr lang="en-US" sz="1600" b="0" cap="none" dirty="0">
                <a:latin typeface="+mn-lt"/>
                <a:ea typeface="Times New Roman" panose="02020603050405020304" pitchFamily="18" charset="0"/>
              </a:rPr>
            </a:br>
            <a:r>
              <a:rPr lang="en-US" sz="1600" cap="none" dirty="0">
                <a:latin typeface="+mn-lt"/>
                <a:ea typeface="Times New Roman" panose="02020603050405020304" pitchFamily="18" charset="0"/>
              </a:rPr>
              <a:t>3: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This project will help everyone to park their vehicle safely and no one can take another person’s vehicle. </a:t>
            </a:r>
            <a:b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1600" b="0" cap="none" dirty="0">
                <a:latin typeface="+mn-lt"/>
                <a:ea typeface="Times New Roman" panose="02020603050405020304" pitchFamily="18" charset="0"/>
              </a:rPr>
              <a:t/>
            </a:r>
            <a:br>
              <a:rPr lang="en-US" sz="1600" b="0" cap="none" dirty="0">
                <a:latin typeface="+mn-lt"/>
                <a:ea typeface="Times New Roman" panose="02020603050405020304" pitchFamily="18" charset="0"/>
              </a:rPr>
            </a:br>
            <a:r>
              <a:rPr lang="en-US" sz="1600" cap="none" dirty="0">
                <a:latin typeface="+mn-lt"/>
                <a:ea typeface="Times New Roman" panose="02020603050405020304" pitchFamily="18" charset="0"/>
              </a:rPr>
              <a:t>4: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This project will help to ensure that parking is only for </a:t>
            </a:r>
            <a:r>
              <a:rPr lang="en-US" sz="1600" b="0" cap="none" dirty="0" smtClean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University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faculty and students so that no outsider can enter into </a:t>
            </a:r>
            <a:r>
              <a:rPr lang="en-US" sz="1600" b="0" cap="none" dirty="0" smtClean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University </a:t>
            </a:r>
            <a:r>
              <a:rPr lang="en-US" sz="1600" b="0" cap="none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parking.</a:t>
            </a:r>
            <a:endParaRPr lang="en-US" sz="1600" b="0" cap="none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032" y="1506263"/>
            <a:ext cx="7772400" cy="533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9456" y="2952750"/>
            <a:ext cx="7799664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9456" y="2421972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cap="non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F5FDE-7BE2-4936-ABD4-1BDF3EFB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504951"/>
            <a:ext cx="7772400" cy="33528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</a:t>
            </a:r>
            <a:r>
              <a:rPr lang="en-US" sz="1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Parking System helps in: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 View Parking Details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  Show Vehicle Enter Time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  Show Vehicle Exit Time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4:  Save Vehicle Record For Future Use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5:  Helps in Secure Parking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376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06" y="1962150"/>
            <a:ext cx="8221693" cy="2895599"/>
          </a:xfrm>
        </p:spPr>
        <p:txBody>
          <a:bodyPr>
            <a:normAutofit/>
          </a:bodyPr>
          <a:lstStyle/>
          <a:p>
            <a: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 </a:t>
            </a:r>
            <a:r>
              <a:rPr lang="en-US" sz="1800" b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b="0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800" b="0" cap="non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bjective </a:t>
            </a:r>
            <a:r>
              <a:rPr lang="en-US" sz="1800" b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1800" b="0" cap="non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</a:t>
            </a:r>
            <a:r>
              <a:rPr lang="en-US" sz="1800" b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parking system is to provide the security for faculty and students for their vehicles.    </a:t>
            </a:r>
            <a:br>
              <a:rPr lang="en-US" sz="1800" b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2: </a:t>
            </a:r>
            <a: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make the entrance authenticated without wasting their precious time. </a:t>
            </a:r>
            <a:b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3: </a:t>
            </a:r>
            <a:r>
              <a:rPr lang="en-US" sz="1800" b="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is be able to scan QR Codes from their cards for authentication.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06" y="1619250"/>
            <a:ext cx="7772400" cy="6857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Project </a:t>
            </a:r>
            <a:r>
              <a:rPr lang="en-US" b="1" dirty="0" smtClean="0">
                <a:solidFill>
                  <a:srgbClr val="002060"/>
                </a:solidFill>
              </a:rPr>
              <a:t>Objectives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83108" y="1428750"/>
            <a:ext cx="3586467" cy="4798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Project Scope in Modern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036805"/>
            <a:ext cx="8111039" cy="28255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has great future scope because it save time of  people.</a:t>
            </a:r>
          </a:p>
          <a:p>
            <a:pPr marL="0" indent="0" algn="just">
              <a:buNone/>
            </a:pP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 parking is very important and hence it is necessary for every person to park their vehicle safely.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only authorized  person has access to the software.</a:t>
            </a:r>
          </a:p>
          <a:p>
            <a:pPr marL="0" indent="0" algn="just">
              <a:buNone/>
            </a:pP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also provide security with the use of authentication so unauthorized person cannot park their vehicle.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83108" y="1428750"/>
            <a:ext cx="3586467" cy="4798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036805"/>
            <a:ext cx="8111039" cy="28255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Parking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not secure.</a:t>
            </a:r>
          </a:p>
          <a:p>
            <a:pPr marL="0" indent="0" algn="just">
              <a:buNone/>
            </a:pP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record of which vehicle come in or out.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not record of which person can take vehicle in side or out side.</a:t>
            </a:r>
          </a:p>
        </p:txBody>
      </p:sp>
    </p:spTree>
    <p:extLst>
      <p:ext uri="{BB962C8B-B14F-4D97-AF65-F5344CB8AC3E}">
        <p14:creationId xmlns:p14="http://schemas.microsoft.com/office/powerpoint/2010/main" val="416278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108" y="281175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83108" y="1428750"/>
            <a:ext cx="3586467" cy="47982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Proposed 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036805"/>
            <a:ext cx="8111039" cy="28255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will be web based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Parking System that secure current parking situation.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Record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which 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come in or out.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ecord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which person can take vehicle in side or out side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2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71DDAF6C-6A3B-4AA3-8900-C8DFD647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114550"/>
            <a:ext cx="7583487" cy="28194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915"/>
              </a:spcBef>
              <a:tabLst>
                <a:tab pos="521335" algn="l"/>
              </a:tabLst>
            </a:pPr>
            <a:r>
              <a:rPr lang="en-US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 : User login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Registered persons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 :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Scan QR Codes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 : 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Manage person details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5 : 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View parking details</a:t>
            </a:r>
            <a:endParaRPr lang="en-US" sz="1600" cap="none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8991616-0414-4275-94F2-55A5CD0E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535" y="1466850"/>
            <a:ext cx="7772400" cy="5334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Functional Requirements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xmlns="" id="{0398137A-EDC7-4873-B951-FB86846FD7AB}"/>
              </a:ext>
            </a:extLst>
          </p:cNvPr>
          <p:cNvSpPr txBox="1">
            <a:spLocks/>
          </p:cNvSpPr>
          <p:nvPr/>
        </p:nvSpPr>
        <p:spPr>
          <a:xfrm>
            <a:off x="722313" y="3105150"/>
            <a:ext cx="7762468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b="0" cap="none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Office PowerPoint</Application>
  <PresentationFormat>On-screen Show (16:9)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University Parking System </vt:lpstr>
      <vt:lpstr>Presentation Outline</vt:lpstr>
      <vt:lpstr>1: My project titled, as University parking system basically a web-based project.   2: The main function of the University parking system is to provide security for students and faculty.   3: This project will help everyone to park their vehicle safely and no one can take another person’s vehicle.   4: This project will help to ensure that parking is only for University faculty and students so that no outsider can enter into University parking.</vt:lpstr>
      <vt:lpstr>University Parking System helps in:  1:  View Parking Details  2:  Show Vehicle Enter Time  3:  Show Vehicle Exit Time  4:  Save Vehicle Record For Future Use  5:  Helps in Secure Parking </vt:lpstr>
      <vt:lpstr>1: The objective of University parking system is to provide the security for faculty and students for their vehicles.       2: To make the entrance authenticated without wasting their precious time.    3: System is be able to scan QR Codes from their cards for authentication.</vt:lpstr>
      <vt:lpstr> </vt:lpstr>
      <vt:lpstr> </vt:lpstr>
      <vt:lpstr> </vt:lpstr>
      <vt:lpstr>1 : User login  2: Registered persons  3 : Scan QR Codes  4 : Manage person details  5 : View parking details</vt:lpstr>
      <vt:lpstr>1: Efficiency Requirement  2 : Reliability Requirement   3 : Usability Requirement   4 : Implementation Requirement  5 : Delivery Requirement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2022-03-30T18:41:01Z</dcterms:modified>
</cp:coreProperties>
</file>