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4318-84DA-770A-EDF7-165C0043DD46}"/>
              </a:ext>
            </a:extLst>
          </p:cNvPr>
          <p:cNvSpPr>
            <a:spLocks noGrp="1"/>
          </p:cNvSpPr>
          <p:nvPr>
            <p:ph type="title"/>
          </p:nvPr>
        </p:nvSpPr>
        <p:spPr/>
        <p:txBody>
          <a:bodyPr/>
          <a:lstStyle/>
          <a:p>
            <a:r>
              <a:rPr lang="en-IN" b="1"/>
              <a:t>Project:-Student Marksheet program in python programming language</a:t>
            </a:r>
            <a:endParaRPr lang="en-US" b="1"/>
          </a:p>
        </p:txBody>
      </p:sp>
      <p:sp>
        <p:nvSpPr>
          <p:cNvPr id="3" name="Content Placeholder 2">
            <a:extLst>
              <a:ext uri="{FF2B5EF4-FFF2-40B4-BE49-F238E27FC236}">
                <a16:creationId xmlns:a16="http://schemas.microsoft.com/office/drawing/2014/main" id="{26391682-30D6-7A51-A20B-819DD37BA714}"/>
              </a:ext>
            </a:extLst>
          </p:cNvPr>
          <p:cNvSpPr>
            <a:spLocks noGrp="1"/>
          </p:cNvSpPr>
          <p:nvPr>
            <p:ph idx="1"/>
          </p:nvPr>
        </p:nvSpPr>
        <p:spPr/>
        <p:txBody>
          <a:bodyPr/>
          <a:lstStyle/>
          <a:p>
            <a:pPr marL="0" indent="0">
              <a:buNone/>
            </a:pPr>
            <a:r>
              <a:rPr lang="en-IN">
                <a:solidFill>
                  <a:srgbClr val="7030A0"/>
                </a:solidFill>
              </a:rPr>
              <a:t>Submitted by :-</a:t>
            </a:r>
          </a:p>
          <a:p>
            <a:pPr marL="0" indent="0">
              <a:buNone/>
            </a:pPr>
            <a:r>
              <a:rPr lang="en-IN"/>
              <a:t>  </a:t>
            </a:r>
            <a:r>
              <a:rPr lang="en-IN">
                <a:solidFill>
                  <a:srgbClr val="FF0000"/>
                </a:solidFill>
              </a:rPr>
              <a:t>     Mangesh </a:t>
            </a:r>
          </a:p>
          <a:p>
            <a:pPr marL="0" indent="0">
              <a:buNone/>
            </a:pPr>
            <a:r>
              <a:rPr lang="en-IN"/>
              <a:t> </a:t>
            </a:r>
            <a:r>
              <a:rPr lang="en-IN">
                <a:solidFill>
                  <a:srgbClr val="7030A0"/>
                </a:solidFill>
              </a:rPr>
              <a:t>Department</a:t>
            </a:r>
            <a:r>
              <a:rPr lang="en-IN"/>
              <a:t> :- </a:t>
            </a:r>
            <a:r>
              <a:rPr lang="en-IN">
                <a:solidFill>
                  <a:srgbClr val="FF0000"/>
                </a:solidFill>
              </a:rPr>
              <a:t>Computer Science &amp; Engineering</a:t>
            </a:r>
          </a:p>
          <a:p>
            <a:pPr marL="0" indent="0">
              <a:buNone/>
            </a:pPr>
            <a:r>
              <a:rPr lang="en-IN"/>
              <a:t> </a:t>
            </a:r>
            <a:r>
              <a:rPr lang="en-IN">
                <a:solidFill>
                  <a:srgbClr val="7030A0"/>
                </a:solidFill>
              </a:rPr>
              <a:t>Class</a:t>
            </a:r>
            <a:r>
              <a:rPr lang="en-IN"/>
              <a:t> :-</a:t>
            </a:r>
            <a:r>
              <a:rPr lang="en-IN" err="1">
                <a:solidFill>
                  <a:srgbClr val="FF0000"/>
                </a:solidFill>
              </a:rPr>
              <a:t>B.Tech</a:t>
            </a:r>
            <a:r>
              <a:rPr lang="en-IN">
                <a:solidFill>
                  <a:srgbClr val="FF0000"/>
                </a:solidFill>
              </a:rPr>
              <a:t>                                                                  </a:t>
            </a:r>
            <a:r>
              <a:rPr lang="en-IN">
                <a:solidFill>
                  <a:srgbClr val="7030A0"/>
                </a:solidFill>
              </a:rPr>
              <a:t>Submitted to :-</a:t>
            </a:r>
          </a:p>
          <a:p>
            <a:pPr marL="0" indent="0">
              <a:buNone/>
            </a:pPr>
            <a:r>
              <a:rPr lang="en-IN"/>
              <a:t>      </a:t>
            </a:r>
            <a:r>
              <a:rPr lang="en-IN">
                <a:solidFill>
                  <a:srgbClr val="FF0000"/>
                </a:solidFill>
              </a:rPr>
              <a:t>                                                                                      </a:t>
            </a:r>
            <a:r>
              <a:rPr lang="en-IN" err="1">
                <a:solidFill>
                  <a:srgbClr val="FF0000"/>
                </a:solidFill>
              </a:rPr>
              <a:t>Dr.</a:t>
            </a:r>
            <a:r>
              <a:rPr lang="en-IN">
                <a:solidFill>
                  <a:srgbClr val="FF0000"/>
                </a:solidFill>
              </a:rPr>
              <a:t> Navroop kaur</a:t>
            </a:r>
            <a:endParaRPr lang="en-US"/>
          </a:p>
        </p:txBody>
      </p:sp>
    </p:spTree>
    <p:extLst>
      <p:ext uri="{BB962C8B-B14F-4D97-AF65-F5344CB8AC3E}">
        <p14:creationId xmlns:p14="http://schemas.microsoft.com/office/powerpoint/2010/main" val="77169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F000-B386-309A-318B-3F975F48D8A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D860374-E290-BF7C-B57E-E667C222BDBB}"/>
              </a:ext>
            </a:extLst>
          </p:cNvPr>
          <p:cNvPicPr>
            <a:picLocks noGrp="1" noChangeAspect="1"/>
          </p:cNvPicPr>
          <p:nvPr>
            <p:ph idx="1"/>
          </p:nvPr>
        </p:nvPicPr>
        <p:blipFill>
          <a:blip r:embed="rId2"/>
          <a:stretch>
            <a:fillRect/>
          </a:stretch>
        </p:blipFill>
        <p:spPr>
          <a:xfrm>
            <a:off x="3899647" y="1853754"/>
            <a:ext cx="5403273" cy="4199727"/>
          </a:xfrm>
        </p:spPr>
      </p:pic>
    </p:spTree>
    <p:extLst>
      <p:ext uri="{BB962C8B-B14F-4D97-AF65-F5344CB8AC3E}">
        <p14:creationId xmlns:p14="http://schemas.microsoft.com/office/powerpoint/2010/main" val="53884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F842-A0FD-8759-CE1E-0ED95267B0B7}"/>
              </a:ext>
            </a:extLst>
          </p:cNvPr>
          <p:cNvSpPr>
            <a:spLocks noGrp="1"/>
          </p:cNvSpPr>
          <p:nvPr>
            <p:ph type="title"/>
          </p:nvPr>
        </p:nvSpPr>
        <p:spPr/>
        <p:txBody>
          <a:bodyPr/>
          <a:lstStyle/>
          <a:p>
            <a:r>
              <a:rPr lang="en-IN" b="1"/>
              <a:t>Output</a:t>
            </a:r>
            <a:endParaRPr lang="en-US" b="1"/>
          </a:p>
        </p:txBody>
      </p:sp>
      <p:pic>
        <p:nvPicPr>
          <p:cNvPr id="7" name="Picture 7">
            <a:extLst>
              <a:ext uri="{FF2B5EF4-FFF2-40B4-BE49-F238E27FC236}">
                <a16:creationId xmlns:a16="http://schemas.microsoft.com/office/drawing/2014/main" id="{E660B3A4-03C0-E55E-0F38-2F3106739629}"/>
              </a:ext>
            </a:extLst>
          </p:cNvPr>
          <p:cNvPicPr>
            <a:picLocks noGrp="1" noChangeAspect="1"/>
          </p:cNvPicPr>
          <p:nvPr>
            <p:ph idx="1"/>
          </p:nvPr>
        </p:nvPicPr>
        <p:blipFill>
          <a:blip r:embed="rId2"/>
          <a:stretch>
            <a:fillRect/>
          </a:stretch>
        </p:blipFill>
        <p:spPr>
          <a:xfrm>
            <a:off x="2909456" y="1878204"/>
            <a:ext cx="5967610" cy="4199727"/>
          </a:xfrm>
        </p:spPr>
      </p:pic>
    </p:spTree>
    <p:extLst>
      <p:ext uri="{BB962C8B-B14F-4D97-AF65-F5344CB8AC3E}">
        <p14:creationId xmlns:p14="http://schemas.microsoft.com/office/powerpoint/2010/main" val="20303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B6F4-8905-60CA-7D24-3E4D4DCD9DD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F4B9236-4BAA-E6B9-1305-222F19CEB048}"/>
              </a:ext>
            </a:extLst>
          </p:cNvPr>
          <p:cNvPicPr>
            <a:picLocks noGrp="1" noChangeAspect="1"/>
          </p:cNvPicPr>
          <p:nvPr>
            <p:ph idx="1"/>
          </p:nvPr>
        </p:nvPicPr>
        <p:blipFill>
          <a:blip r:embed="rId2"/>
          <a:stretch>
            <a:fillRect/>
          </a:stretch>
        </p:blipFill>
        <p:spPr>
          <a:xfrm>
            <a:off x="3263969" y="1853754"/>
            <a:ext cx="5498681" cy="4346423"/>
          </a:xfrm>
        </p:spPr>
      </p:pic>
    </p:spTree>
    <p:extLst>
      <p:ext uri="{BB962C8B-B14F-4D97-AF65-F5344CB8AC3E}">
        <p14:creationId xmlns:p14="http://schemas.microsoft.com/office/powerpoint/2010/main" val="281412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CBCCB-A40C-FC67-E792-075C6070A119}"/>
              </a:ext>
            </a:extLst>
          </p:cNvPr>
          <p:cNvSpPr>
            <a:spLocks noGrp="1"/>
          </p:cNvSpPr>
          <p:nvPr>
            <p:ph type="title"/>
          </p:nvPr>
        </p:nvSpPr>
        <p:spPr/>
        <p:txBody>
          <a:bodyPr>
            <a:normAutofit fontScale="90000"/>
          </a:bodyPr>
          <a:lstStyle/>
          <a:p>
            <a:r>
              <a:rPr lang="en-IN" b="1"/>
              <a:t>PROJECT:-Student Marksheet program in                   python programming language</a:t>
            </a:r>
            <a:endParaRPr lang="en-US" b="1"/>
          </a:p>
        </p:txBody>
      </p:sp>
      <p:sp>
        <p:nvSpPr>
          <p:cNvPr id="5" name="Content Placeholder 4">
            <a:extLst>
              <a:ext uri="{FF2B5EF4-FFF2-40B4-BE49-F238E27FC236}">
                <a16:creationId xmlns:a16="http://schemas.microsoft.com/office/drawing/2014/main" id="{92303BCA-9286-B9F6-C8FD-FE4224F6DF7A}"/>
              </a:ext>
            </a:extLst>
          </p:cNvPr>
          <p:cNvSpPr>
            <a:spLocks noGrp="1"/>
          </p:cNvSpPr>
          <p:nvPr>
            <p:ph idx="1"/>
          </p:nvPr>
        </p:nvSpPr>
        <p:spPr>
          <a:xfrm>
            <a:off x="1451579" y="2015732"/>
            <a:ext cx="9603275" cy="3450613"/>
          </a:xfrm>
        </p:spPr>
        <p:txBody>
          <a:bodyPr>
            <a:normAutofit fontScale="92500" lnSpcReduction="20000"/>
          </a:bodyPr>
          <a:lstStyle/>
          <a:p>
            <a:pPr marL="0" indent="0">
              <a:buNone/>
            </a:pPr>
            <a:r>
              <a:rPr lang="en-US" sz="2000" b="1">
                <a:ln/>
                <a:solidFill>
                  <a:schemeClr val="accent4"/>
                </a:solidFill>
              </a:rPr>
              <a:t>AGENDA</a:t>
            </a:r>
            <a:r>
              <a:rPr lang="en-IN" sz="2000" b="1">
                <a:ln/>
                <a:solidFill>
                  <a:schemeClr val="accent4"/>
                </a:solidFill>
              </a:rPr>
              <a:t>:-</a:t>
            </a:r>
          </a:p>
          <a:p>
            <a:r>
              <a:rPr lang="en-IN" b="1" i="0" u="none" strike="noStrike">
                <a:solidFill>
                  <a:srgbClr val="2C3E50"/>
                </a:solidFill>
                <a:effectLst/>
                <a:latin typeface="Merriweather" panose="02000000000000000000" pitchFamily="2" charset="0"/>
              </a:rPr>
              <a:t>Introduction</a:t>
            </a:r>
          </a:p>
          <a:p>
            <a:r>
              <a:rPr lang="en-IN" b="1" i="0" u="none" strike="noStrike">
                <a:solidFill>
                  <a:srgbClr val="2C3E50"/>
                </a:solidFill>
                <a:effectLst/>
                <a:latin typeface="Merriweather" panose="02000000000000000000" pitchFamily="2" charset="0"/>
              </a:rPr>
              <a:t>importance of marksheet</a:t>
            </a:r>
          </a:p>
          <a:p>
            <a:r>
              <a:rPr lang="en-IN" b="1"/>
              <a:t>Purpose of program</a:t>
            </a:r>
          </a:p>
          <a:p>
            <a:r>
              <a:rPr lang="en-IN" b="1"/>
              <a:t>Conditions/Logic</a:t>
            </a:r>
          </a:p>
          <a:p>
            <a:r>
              <a:rPr lang="en-IN" b="1" i="0">
                <a:solidFill>
                  <a:srgbClr val="2C3E50"/>
                </a:solidFill>
                <a:effectLst/>
                <a:latin typeface="Merriweather" pitchFamily="2" charset="0"/>
              </a:rPr>
              <a:t>Explanation of Program</a:t>
            </a:r>
          </a:p>
          <a:p>
            <a:r>
              <a:rPr lang="en-IN" b="1" i="0">
                <a:solidFill>
                  <a:srgbClr val="2C3E50"/>
                </a:solidFill>
                <a:effectLst/>
                <a:latin typeface="Merriweather" pitchFamily="2" charset="0"/>
              </a:rPr>
              <a:t>Code </a:t>
            </a:r>
          </a:p>
          <a:p>
            <a:r>
              <a:rPr lang="en-IN" b="1" i="0">
                <a:solidFill>
                  <a:srgbClr val="2C3E50"/>
                </a:solidFill>
                <a:effectLst/>
                <a:latin typeface="Merriweather" pitchFamily="2" charset="0"/>
              </a:rPr>
              <a:t>Output</a:t>
            </a:r>
          </a:p>
          <a:p>
            <a:endParaRPr lang="en-US" b="1"/>
          </a:p>
        </p:txBody>
      </p:sp>
    </p:spTree>
    <p:extLst>
      <p:ext uri="{BB962C8B-B14F-4D97-AF65-F5344CB8AC3E}">
        <p14:creationId xmlns:p14="http://schemas.microsoft.com/office/powerpoint/2010/main" val="213782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9281-50CD-19CA-CACE-41F9B96C2227}"/>
              </a:ext>
            </a:extLst>
          </p:cNvPr>
          <p:cNvSpPr>
            <a:spLocks noGrp="1"/>
          </p:cNvSpPr>
          <p:nvPr>
            <p:ph type="title"/>
          </p:nvPr>
        </p:nvSpPr>
        <p:spPr/>
        <p:txBody>
          <a:bodyPr/>
          <a:lstStyle/>
          <a:p>
            <a:r>
              <a:rPr lang="en-IN" b="1"/>
              <a:t>Introduction</a:t>
            </a:r>
            <a:endParaRPr lang="en-US" b="1"/>
          </a:p>
        </p:txBody>
      </p:sp>
      <p:sp>
        <p:nvSpPr>
          <p:cNvPr id="3" name="Content Placeholder 2">
            <a:extLst>
              <a:ext uri="{FF2B5EF4-FFF2-40B4-BE49-F238E27FC236}">
                <a16:creationId xmlns:a16="http://schemas.microsoft.com/office/drawing/2014/main" id="{48D8D263-DAA4-A760-CBCC-174F68B4AF77}"/>
              </a:ext>
            </a:extLst>
          </p:cNvPr>
          <p:cNvSpPr>
            <a:spLocks noGrp="1"/>
          </p:cNvSpPr>
          <p:nvPr>
            <p:ph idx="1"/>
          </p:nvPr>
        </p:nvSpPr>
        <p:spPr/>
        <p:txBody>
          <a:bodyPr/>
          <a:lstStyle/>
          <a:p>
            <a:r>
              <a:rPr lang="en-IN" b="1"/>
              <a:t>What is a Marksheet?</a:t>
            </a:r>
          </a:p>
          <a:p>
            <a:r>
              <a:rPr lang="en-IN" b="1"/>
              <a:t>It is a type of academic transcript that compiles all the marks obtained by a student throughout all the semesters.</a:t>
            </a:r>
          </a:p>
          <a:p>
            <a:r>
              <a:rPr lang="en-US" b="1"/>
              <a:t>An official academic document obtained by students after the completion of a course, reflecting their performance for the </a:t>
            </a:r>
            <a:r>
              <a:rPr lang="en-IN" b="1"/>
              <a:t>same. </a:t>
            </a:r>
          </a:p>
          <a:p>
            <a:r>
              <a:rPr lang="en-US" b="1"/>
              <a:t>It is proof of a student’s enrollment in a college or university</a:t>
            </a:r>
          </a:p>
        </p:txBody>
      </p:sp>
    </p:spTree>
    <p:extLst>
      <p:ext uri="{BB962C8B-B14F-4D97-AF65-F5344CB8AC3E}">
        <p14:creationId xmlns:p14="http://schemas.microsoft.com/office/powerpoint/2010/main" val="94603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60FB-0C17-DB69-2C1C-2266DEF9A2E9}"/>
              </a:ext>
            </a:extLst>
          </p:cNvPr>
          <p:cNvSpPr>
            <a:spLocks noGrp="1"/>
          </p:cNvSpPr>
          <p:nvPr>
            <p:ph type="title"/>
          </p:nvPr>
        </p:nvSpPr>
        <p:spPr/>
        <p:txBody>
          <a:bodyPr/>
          <a:lstStyle/>
          <a:p>
            <a:r>
              <a:rPr lang="en-US" b="1"/>
              <a:t>importance of </a:t>
            </a:r>
            <a:r>
              <a:rPr lang="en-IN" b="1"/>
              <a:t>marksheet </a:t>
            </a:r>
            <a:endParaRPr lang="en-US" b="1"/>
          </a:p>
        </p:txBody>
      </p:sp>
      <p:sp>
        <p:nvSpPr>
          <p:cNvPr id="3" name="Content Placeholder 2">
            <a:extLst>
              <a:ext uri="{FF2B5EF4-FFF2-40B4-BE49-F238E27FC236}">
                <a16:creationId xmlns:a16="http://schemas.microsoft.com/office/drawing/2014/main" id="{600DD4CD-C7BC-53FC-F8EA-0F9CDCBC5256}"/>
              </a:ext>
            </a:extLst>
          </p:cNvPr>
          <p:cNvSpPr>
            <a:spLocks noGrp="1"/>
          </p:cNvSpPr>
          <p:nvPr>
            <p:ph idx="1"/>
          </p:nvPr>
        </p:nvSpPr>
        <p:spPr/>
        <p:txBody>
          <a:bodyPr/>
          <a:lstStyle/>
          <a:p>
            <a:r>
              <a:rPr lang="en-IN"/>
              <a:t>Mark sheets indicate your knowledge of the subjects that you have opted for.</a:t>
            </a:r>
          </a:p>
          <a:p>
            <a:r>
              <a:rPr lang="en-IN"/>
              <a:t>It represents what you know at various levels of study.from kg to various standards and exams.
Grace marks represent your lack of knowledge and efforts to work in weak areas.</a:t>
            </a:r>
            <a:endParaRPr lang="en-US"/>
          </a:p>
        </p:txBody>
      </p:sp>
    </p:spTree>
    <p:extLst>
      <p:ext uri="{BB962C8B-B14F-4D97-AF65-F5344CB8AC3E}">
        <p14:creationId xmlns:p14="http://schemas.microsoft.com/office/powerpoint/2010/main" val="22952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1684-B88B-604E-90A3-07C423A0955F}"/>
              </a:ext>
            </a:extLst>
          </p:cNvPr>
          <p:cNvSpPr>
            <a:spLocks noGrp="1"/>
          </p:cNvSpPr>
          <p:nvPr>
            <p:ph type="title"/>
          </p:nvPr>
        </p:nvSpPr>
        <p:spPr/>
        <p:txBody>
          <a:bodyPr/>
          <a:lstStyle/>
          <a:p>
            <a:r>
              <a:rPr lang="en-IN" b="1"/>
              <a:t>Purpose of program</a:t>
            </a:r>
            <a:endParaRPr lang="en-US" b="1"/>
          </a:p>
        </p:txBody>
      </p:sp>
      <p:sp>
        <p:nvSpPr>
          <p:cNvPr id="3" name="Content Placeholder 2">
            <a:extLst>
              <a:ext uri="{FF2B5EF4-FFF2-40B4-BE49-F238E27FC236}">
                <a16:creationId xmlns:a16="http://schemas.microsoft.com/office/drawing/2014/main" id="{BF4608AA-2DB0-0F60-3B9A-2C5EA081B016}"/>
              </a:ext>
            </a:extLst>
          </p:cNvPr>
          <p:cNvSpPr>
            <a:spLocks noGrp="1"/>
          </p:cNvSpPr>
          <p:nvPr>
            <p:ph idx="1"/>
          </p:nvPr>
        </p:nvSpPr>
        <p:spPr>
          <a:xfrm>
            <a:off x="1451579" y="2376137"/>
            <a:ext cx="9603275" cy="3450613"/>
          </a:xfrm>
        </p:spPr>
        <p:txBody>
          <a:bodyPr/>
          <a:lstStyle/>
          <a:p>
            <a:pPr marL="0" indent="0">
              <a:buNone/>
            </a:pPr>
            <a:r>
              <a:rPr lang="en-IN"/>
              <a:t>           In this program,  we are going to make a simple student mark sheet or mark list </a:t>
            </a:r>
          </a:p>
          <a:p>
            <a:pPr marL="0" indent="0">
              <a:buNone/>
            </a:pPr>
            <a:r>
              <a:rPr lang="en-IN"/>
              <a:t>program in a python programming language. Using this program a student can enter their </a:t>
            </a:r>
          </a:p>
          <a:p>
            <a:pPr marL="0" indent="0">
              <a:buNone/>
            </a:pPr>
            <a:r>
              <a:rPr lang="en-IN"/>
              <a:t>details. A</a:t>
            </a:r>
            <a:r>
              <a:rPr lang="en-IN" b="0" i="0">
                <a:solidFill>
                  <a:srgbClr val="000000"/>
                </a:solidFill>
                <a:effectLst/>
                <a:latin typeface="Roboto" panose="02000000000000000000" pitchFamily="2" charset="0"/>
              </a:rPr>
              <a:t>fter that based upon the marks, the program can print the mark sheet of the </a:t>
            </a:r>
          </a:p>
          <a:p>
            <a:pPr marL="0" indent="0">
              <a:buNone/>
            </a:pPr>
            <a:r>
              <a:rPr lang="en-IN" b="0" i="0">
                <a:solidFill>
                  <a:srgbClr val="000000"/>
                </a:solidFill>
                <a:effectLst/>
                <a:latin typeface="Roboto" panose="02000000000000000000" pitchFamily="2" charset="0"/>
              </a:rPr>
              <a:t>student that he fails or pass.</a:t>
            </a:r>
            <a:endParaRPr lang="en-IN"/>
          </a:p>
          <a:p>
            <a:pPr marL="0" indent="0">
              <a:buNone/>
            </a:pPr>
            <a:r>
              <a:rPr lang="en-IN"/>
              <a:t> </a:t>
            </a:r>
            <a:endParaRPr lang="en-US"/>
          </a:p>
        </p:txBody>
      </p:sp>
    </p:spTree>
    <p:extLst>
      <p:ext uri="{BB962C8B-B14F-4D97-AF65-F5344CB8AC3E}">
        <p14:creationId xmlns:p14="http://schemas.microsoft.com/office/powerpoint/2010/main" val="212048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39D0-61BE-F71B-D062-9E5A66E4F04C}"/>
              </a:ext>
            </a:extLst>
          </p:cNvPr>
          <p:cNvSpPr>
            <a:spLocks noGrp="1"/>
          </p:cNvSpPr>
          <p:nvPr>
            <p:ph type="title"/>
          </p:nvPr>
        </p:nvSpPr>
        <p:spPr/>
        <p:txBody>
          <a:bodyPr/>
          <a:lstStyle/>
          <a:p>
            <a:r>
              <a:rPr lang="en-IN" b="1"/>
              <a:t>Conditions/Logic </a:t>
            </a:r>
            <a:endParaRPr lang="en-US" b="1"/>
          </a:p>
        </p:txBody>
      </p:sp>
      <p:sp>
        <p:nvSpPr>
          <p:cNvPr id="3" name="Content Placeholder 2">
            <a:extLst>
              <a:ext uri="{FF2B5EF4-FFF2-40B4-BE49-F238E27FC236}">
                <a16:creationId xmlns:a16="http://schemas.microsoft.com/office/drawing/2014/main" id="{CD83D1DE-4D59-BE93-2BB6-D88ABC6C1D24}"/>
              </a:ext>
            </a:extLst>
          </p:cNvPr>
          <p:cNvSpPr>
            <a:spLocks noGrp="1"/>
          </p:cNvSpPr>
          <p:nvPr>
            <p:ph idx="1"/>
          </p:nvPr>
        </p:nvSpPr>
        <p:spPr>
          <a:xfrm>
            <a:off x="1294362" y="1985171"/>
            <a:ext cx="9603275" cy="3450613"/>
          </a:xfrm>
        </p:spPr>
        <p:txBody>
          <a:bodyPr>
            <a:normAutofit fontScale="55000" lnSpcReduction="20000"/>
          </a:bodyPr>
          <a:lstStyle/>
          <a:p>
            <a:pPr marL="0" indent="0">
              <a:buNone/>
            </a:pPr>
            <a:r>
              <a:rPr lang="en-IN"/>
              <a:t>Here in the  program first we define the , </a:t>
            </a:r>
          </a:p>
          <a:p>
            <a:r>
              <a:rPr lang="en-IN"/>
              <a:t>subjects list </a:t>
            </a:r>
          </a:p>
          <a:p>
            <a:r>
              <a:rPr lang="en-IN"/>
              <a:t>Subcode list</a:t>
            </a:r>
          </a:p>
          <a:p>
            <a:r>
              <a:rPr lang="en-IN"/>
              <a:t>Two empty list theorymarks and Internalmarks </a:t>
            </a:r>
          </a:p>
          <a:p>
            <a:r>
              <a:rPr lang="en-IN"/>
              <a:t>Two variables count and Mtotal and initialize its values to zero</a:t>
            </a:r>
          </a:p>
          <a:p>
            <a:r>
              <a:rPr lang="en-IN" b="0" i="0">
                <a:solidFill>
                  <a:srgbClr val="000000"/>
                </a:solidFill>
                <a:effectLst/>
                <a:latin typeface="Roboto" panose="02000000000000000000" pitchFamily="2" charset="0"/>
              </a:rPr>
              <a:t>taking the input from the user</a:t>
            </a:r>
          </a:p>
          <a:p>
            <a:r>
              <a:rPr lang="en-IN" b="0" i="0">
                <a:solidFill>
                  <a:srgbClr val="000000"/>
                </a:solidFill>
                <a:effectLst/>
                <a:latin typeface="Roboto" panose="02000000000000000000" pitchFamily="2" charset="0"/>
              </a:rPr>
              <a:t>using for loop we are taking the input for the subject marks </a:t>
            </a:r>
          </a:p>
          <a:p>
            <a:r>
              <a:rPr lang="en-IN" b="0" i="0">
                <a:solidFill>
                  <a:srgbClr val="000000"/>
                </a:solidFill>
                <a:effectLst/>
                <a:latin typeface="Roboto" panose="02000000000000000000" pitchFamily="2" charset="0"/>
              </a:rPr>
              <a:t>and storing them in the theorymarks and internalmarks list using the append method.</a:t>
            </a:r>
          </a:p>
          <a:p>
            <a:r>
              <a:rPr lang="en-IN" b="0" i="0">
                <a:solidFill>
                  <a:srgbClr val="000000"/>
                </a:solidFill>
                <a:effectLst/>
                <a:latin typeface="Roboto" panose="02000000000000000000" pitchFamily="2" charset="0"/>
              </a:rPr>
              <a:t>Using the print method</a:t>
            </a:r>
          </a:p>
          <a:p>
            <a:r>
              <a:rPr lang="en-IN" b="0" i="0">
                <a:solidFill>
                  <a:srgbClr val="000000"/>
                </a:solidFill>
                <a:effectLst/>
                <a:latin typeface="Roboto" panose="02000000000000000000" pitchFamily="2" charset="0"/>
              </a:rPr>
              <a:t>Zip function and count </a:t>
            </a:r>
          </a:p>
          <a:p>
            <a:r>
              <a:rPr lang="en-IN" b="0" i="0">
                <a:solidFill>
                  <a:srgbClr val="000000"/>
                </a:solidFill>
                <a:effectLst/>
                <a:latin typeface="Roboto" panose="02000000000000000000" pitchFamily="2" charset="0"/>
              </a:rPr>
              <a:t>If else statement</a:t>
            </a:r>
          </a:p>
          <a:p>
            <a:endParaRPr lang="en-US"/>
          </a:p>
        </p:txBody>
      </p:sp>
    </p:spTree>
    <p:extLst>
      <p:ext uri="{BB962C8B-B14F-4D97-AF65-F5344CB8AC3E}">
        <p14:creationId xmlns:p14="http://schemas.microsoft.com/office/powerpoint/2010/main" val="304009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2D1B-744F-B277-F078-D8CC0862938A}"/>
              </a:ext>
            </a:extLst>
          </p:cNvPr>
          <p:cNvSpPr>
            <a:spLocks noGrp="1"/>
          </p:cNvSpPr>
          <p:nvPr>
            <p:ph type="title"/>
          </p:nvPr>
        </p:nvSpPr>
        <p:spPr/>
        <p:txBody>
          <a:bodyPr/>
          <a:lstStyle/>
          <a:p>
            <a:r>
              <a:rPr lang="en-IN" b="1"/>
              <a:t>Explanation of Program</a:t>
            </a:r>
            <a:endParaRPr lang="en-US" b="1"/>
          </a:p>
        </p:txBody>
      </p:sp>
      <p:sp>
        <p:nvSpPr>
          <p:cNvPr id="3" name="Content Placeholder 2">
            <a:extLst>
              <a:ext uri="{FF2B5EF4-FFF2-40B4-BE49-F238E27FC236}">
                <a16:creationId xmlns:a16="http://schemas.microsoft.com/office/drawing/2014/main" id="{8C6D0E48-1F85-6313-C282-CB14AFDD7D58}"/>
              </a:ext>
            </a:extLst>
          </p:cNvPr>
          <p:cNvSpPr>
            <a:spLocks noGrp="1"/>
          </p:cNvSpPr>
          <p:nvPr>
            <p:ph idx="1"/>
          </p:nvPr>
        </p:nvSpPr>
        <p:spPr/>
        <p:txBody>
          <a:bodyPr>
            <a:normAutofit fontScale="77500" lnSpcReduction="20000"/>
          </a:bodyPr>
          <a:lstStyle/>
          <a:p>
            <a:pPr fontAlgn="base"/>
            <a:r>
              <a:rPr lang="en-IN" b="0" i="0" u="none" strike="noStrike">
                <a:solidFill>
                  <a:srgbClr val="000000"/>
                </a:solidFill>
                <a:effectLst/>
                <a:latin typeface="Roboto" panose="02000000000000000000" pitchFamily="2" charset="0"/>
              </a:rPr>
              <a:t>Here in the  program first we define the subjects list in which we define the subject names and then we define a subcode list that consists of subject codes. and then we define the two empty list theorymarks and internalmarks and two variables count and MTotal and initialize its values to zero.</a:t>
            </a:r>
          </a:p>
          <a:p>
            <a:pPr fontAlgn="base"/>
            <a:r>
              <a:rPr lang="en-IN" b="0" i="0" u="none" strike="noStrike">
                <a:solidFill>
                  <a:srgbClr val="000000"/>
                </a:solidFill>
                <a:effectLst/>
                <a:latin typeface="Roboto" panose="02000000000000000000" pitchFamily="2" charset="0"/>
              </a:rPr>
              <a:t>after that, we are taking the input from the user name, fname, number, and college using the input method. after that using for loop we are taking the input for the subject marks and storing them in the theorymarks and internalmarks list using the append method.</a:t>
            </a:r>
          </a:p>
          <a:p>
            <a:pPr fontAlgn="base"/>
            <a:r>
              <a:rPr lang="en-IN" b="0" i="0" u="none" strike="noStrike">
                <a:solidFill>
                  <a:srgbClr val="000000"/>
                </a:solidFill>
                <a:effectLst/>
                <a:latin typeface="Roboto" panose="02000000000000000000" pitchFamily="2" charset="0"/>
              </a:rPr>
              <a:t>after that using the print method we are print the college name, student name, his father's name, and his roll number. and after that, we are printing the subject code, theorymarks, internalmarks, and a total number of marks in a separate line using for loop as you could see in the given below program. </a:t>
            </a:r>
          </a:p>
          <a:p>
            <a:pPr fontAlgn="base"/>
            <a:r>
              <a:rPr lang="en-IN" b="0" i="0" u="none" strike="noStrike">
                <a:solidFill>
                  <a:srgbClr val="000000"/>
                </a:solidFill>
                <a:effectLst/>
                <a:latin typeface="Roboto" panose="02000000000000000000" pitchFamily="2" charset="0"/>
              </a:rPr>
              <a:t>and using the count variable we are finding that if there is any subject for which the total number of marks is less than 44 then we print the FAIL message on the screen. otherwise, we print the PASS message on the screen.</a:t>
            </a:r>
          </a:p>
          <a:p>
            <a:endParaRPr lang="en-US"/>
          </a:p>
        </p:txBody>
      </p:sp>
    </p:spTree>
    <p:extLst>
      <p:ext uri="{BB962C8B-B14F-4D97-AF65-F5344CB8AC3E}">
        <p14:creationId xmlns:p14="http://schemas.microsoft.com/office/powerpoint/2010/main" val="2751189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60D1-A319-E654-F70A-573FFAB70C0E}"/>
              </a:ext>
            </a:extLst>
          </p:cNvPr>
          <p:cNvSpPr>
            <a:spLocks noGrp="1"/>
          </p:cNvSpPr>
          <p:nvPr>
            <p:ph type="title"/>
          </p:nvPr>
        </p:nvSpPr>
        <p:spPr/>
        <p:txBody>
          <a:bodyPr/>
          <a:lstStyle/>
          <a:p>
            <a:r>
              <a:rPr lang="en-IN" b="1"/>
              <a:t>Code</a:t>
            </a:r>
            <a:endParaRPr lang="en-US" b="1"/>
          </a:p>
        </p:txBody>
      </p:sp>
      <p:pic>
        <p:nvPicPr>
          <p:cNvPr id="4" name="Picture 4">
            <a:extLst>
              <a:ext uri="{FF2B5EF4-FFF2-40B4-BE49-F238E27FC236}">
                <a16:creationId xmlns:a16="http://schemas.microsoft.com/office/drawing/2014/main" id="{58CF675D-4FAC-9829-EA1E-B04615DC8478}"/>
              </a:ext>
            </a:extLst>
          </p:cNvPr>
          <p:cNvPicPr>
            <a:picLocks noGrp="1" noChangeAspect="1"/>
          </p:cNvPicPr>
          <p:nvPr>
            <p:ph idx="1"/>
          </p:nvPr>
        </p:nvPicPr>
        <p:blipFill>
          <a:blip r:embed="rId2"/>
          <a:stretch>
            <a:fillRect/>
          </a:stretch>
        </p:blipFill>
        <p:spPr>
          <a:xfrm>
            <a:off x="3324832" y="1841529"/>
            <a:ext cx="5586901" cy="4295219"/>
          </a:xfrm>
        </p:spPr>
      </p:pic>
    </p:spTree>
    <p:extLst>
      <p:ext uri="{BB962C8B-B14F-4D97-AF65-F5344CB8AC3E}">
        <p14:creationId xmlns:p14="http://schemas.microsoft.com/office/powerpoint/2010/main" val="206111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343E-1F63-0208-B4B1-5BE6EB86AB9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9DEF02A-9B1C-1936-182E-514D363E306E}"/>
              </a:ext>
            </a:extLst>
          </p:cNvPr>
          <p:cNvPicPr>
            <a:picLocks noGrp="1" noChangeAspect="1"/>
          </p:cNvPicPr>
          <p:nvPr>
            <p:ph idx="1"/>
          </p:nvPr>
        </p:nvPicPr>
        <p:blipFill>
          <a:blip r:embed="rId2"/>
          <a:stretch>
            <a:fillRect/>
          </a:stretch>
        </p:blipFill>
        <p:spPr>
          <a:xfrm>
            <a:off x="3724429" y="1890428"/>
            <a:ext cx="5395122" cy="4163053"/>
          </a:xfrm>
        </p:spPr>
      </p:pic>
    </p:spTree>
    <p:extLst>
      <p:ext uri="{BB962C8B-B14F-4D97-AF65-F5344CB8AC3E}">
        <p14:creationId xmlns:p14="http://schemas.microsoft.com/office/powerpoint/2010/main" val="3312422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Project:-Student Marksheet program in python programming language</vt:lpstr>
      <vt:lpstr>PROJECT:-Student Marksheet program in                   python programming language</vt:lpstr>
      <vt:lpstr>Introduction</vt:lpstr>
      <vt:lpstr>importance of marksheet </vt:lpstr>
      <vt:lpstr>Purpose of program</vt:lpstr>
      <vt:lpstr>Conditions/Logic </vt:lpstr>
      <vt:lpstr>Explanation of Program</vt:lpstr>
      <vt:lpstr>Code</vt:lpstr>
      <vt:lpstr>PowerPoint Presentation</vt:lpstr>
      <vt:lpstr>PowerPoint Presentation</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Marksheet program in python programming language</dc:title>
  <dc:creator>917024321092</dc:creator>
  <cp:lastModifiedBy>917024321092</cp:lastModifiedBy>
  <cp:revision>14</cp:revision>
  <dcterms:created xsi:type="dcterms:W3CDTF">2022-05-15T17:56:35Z</dcterms:created>
  <dcterms:modified xsi:type="dcterms:W3CDTF">2022-05-16T08:38:36Z</dcterms:modified>
</cp:coreProperties>
</file>