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237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30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599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728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NP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8491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0452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9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694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742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360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C44A03-E847-D04F-A655-6F974BDFFC5D}" type="datetimeFigureOut">
              <a:rPr lang="en-NP" smtClean="0"/>
              <a:t>10/06/2024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NP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8FDC30-6766-8447-8317-CC75F54949E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938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80F8-7804-B306-2F70-EFE70D08E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Cron and Apt</a:t>
            </a:r>
          </a:p>
        </p:txBody>
      </p:sp>
    </p:spTree>
    <p:extLst>
      <p:ext uri="{BB962C8B-B14F-4D97-AF65-F5344CB8AC3E}">
        <p14:creationId xmlns:p14="http://schemas.microsoft.com/office/powerpoint/2010/main" val="299980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2C66-CFCF-77CB-CAC5-3F16E0D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Crontab Basics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0558-EE3E-A010-98A0-D8F393AC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Crontab Fields: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Minute, Hour, Day of month, Month, Day of week.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*</a:t>
            </a:r>
            <a:r>
              <a:rPr lang="en-US" b="0" i="0" dirty="0">
                <a:effectLst/>
                <a:latin typeface="Söhne"/>
              </a:rPr>
              <a:t> * * * * /path/to/</a:t>
            </a:r>
            <a:r>
              <a:rPr lang="en-US" b="0" i="0" dirty="0" err="1">
                <a:effectLst/>
                <a:latin typeface="Söhne"/>
              </a:rPr>
              <a:t>script.sh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Example: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0 2 * * * /path/to/</a:t>
            </a:r>
            <a:r>
              <a:rPr lang="en-US" b="0" i="0" dirty="0" err="1">
                <a:effectLst/>
                <a:latin typeface="Söhne"/>
              </a:rPr>
              <a:t>script.sh</a:t>
            </a:r>
            <a:r>
              <a:rPr lang="en-US" b="0" i="0" dirty="0">
                <a:effectLst/>
                <a:latin typeface="Söhne"/>
              </a:rPr>
              <a:t>: Runs at 2 AM daily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7754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8769-F470-237B-2821-991D676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Common Cron Expressions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95F3-9F45-F1EF-0A00-73732BF2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Examples: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*/15 * * * * command: Every 15 minutes.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0 0 * * 1 command: Every Monday at midnight.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@daily command: Equivalent to 0 0 * * *.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1157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E358-B58C-3038-4CC5-6AF22D33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Editing Crontab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9258-3736-D3BB-E091-5A13A3EC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crontab Command: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crontab -e: Opens the crontab for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crontab –l: Lists the crontab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Best Practices: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 the right text editor.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Verify the crontab after editing.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853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38F4-EC33-2E68-2120-FE3011CD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Special Strings and Output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EB4-D873-5820-DA32-4D311201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Useful Strings: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@reboot: Runs at startup.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MAILTO=</a:t>
            </a:r>
            <a:r>
              <a:rPr lang="en-US" b="0" i="0" dirty="0" err="1">
                <a:effectLst/>
                <a:latin typeface="Söhne"/>
              </a:rPr>
              <a:t>user@example.com</a:t>
            </a:r>
            <a:r>
              <a:rPr lang="en-US" b="0" i="0" dirty="0">
                <a:effectLst/>
                <a:latin typeface="Söhne"/>
              </a:rPr>
              <a:t>: Email notifications.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@yearly, @monthly, @weekly, @daily: Common intervals.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Example: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0 3 * * * /path/to/</a:t>
            </a:r>
            <a:r>
              <a:rPr lang="en-US" b="0" i="0" dirty="0" err="1">
                <a:effectLst/>
                <a:latin typeface="Söhne"/>
              </a:rPr>
              <a:t>script.sh</a:t>
            </a:r>
            <a:r>
              <a:rPr lang="en-US" b="0" i="0" dirty="0">
                <a:effectLst/>
                <a:latin typeface="Söhne"/>
              </a:rPr>
              <a:t> &gt;&gt; /path/to/</a:t>
            </a:r>
            <a:r>
              <a:rPr lang="en-US" b="0" i="0" dirty="0" err="1">
                <a:effectLst/>
                <a:latin typeface="Söhne"/>
              </a:rPr>
              <a:t>logfile.log</a:t>
            </a:r>
            <a:r>
              <a:rPr lang="en-US" b="0" i="0" dirty="0">
                <a:effectLst/>
                <a:latin typeface="Söhne"/>
              </a:rPr>
              <a:t> 2&gt;&amp;1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360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1925-5E7C-AC98-3E35-F76B840D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Best Practices and Conclusion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09AE-2E86-D994-B56A-64F47ED0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Best Practices: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Organize and comment crontabs.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Test scripts outside </a:t>
            </a:r>
            <a:r>
              <a:rPr lang="en-US" b="0" i="0" dirty="0" err="1">
                <a:effectLst/>
                <a:latin typeface="Söhne"/>
              </a:rPr>
              <a:t>cron</a:t>
            </a:r>
            <a:r>
              <a:rPr lang="en-US" b="0" i="0" dirty="0">
                <a:effectLst/>
                <a:latin typeface="Söhne"/>
              </a:rPr>
              <a:t> before scheduling.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Cron is a powerful tool for automating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Understanding crontab syntax is essential for effective scheduling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579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8BC9-1415-DEE0-DB51-3635794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01FB-41D8-188C-323E-A82E6C2F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What is APT?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Advanced Package Tool (APT) is a package management system used on Debian-based Linux distributions.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Purpose: Efficiently install, update, and remove software packages.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Distributions: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Debian, Ubuntu, Linux Mint, and others.</a:t>
            </a:r>
          </a:p>
        </p:txBody>
      </p:sp>
    </p:spTree>
    <p:extLst>
      <p:ext uri="{BB962C8B-B14F-4D97-AF65-F5344CB8AC3E}">
        <p14:creationId xmlns:p14="http://schemas.microsoft.com/office/powerpoint/2010/main" val="27779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5334-67C9-4BB0-4CD5-B723CA78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APT Basics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CA29-CA29-48DD-578F-4F7CF4F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Components of APT: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APT Package Management Tool:</a:t>
            </a:r>
            <a:r>
              <a:rPr lang="en-US" b="0" i="0" dirty="0">
                <a:effectLst/>
                <a:latin typeface="Söhne"/>
              </a:rPr>
              <a:t> The command-line tool for managing packages.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APT Repositories:</a:t>
            </a:r>
            <a:r>
              <a:rPr lang="en-US" b="0" i="0" dirty="0">
                <a:effectLst/>
                <a:latin typeface="Söhne"/>
              </a:rPr>
              <a:t> Online servers storing software packages.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Commands: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apt-get and apt: Primary command-line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update: Fetches package lists from repositories.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upgrade or </a:t>
            </a:r>
            <a:r>
              <a:rPr lang="en-US" b="0" i="0" dirty="0" err="1">
                <a:effectLst/>
                <a:latin typeface="Söhne"/>
              </a:rPr>
              <a:t>dist</a:t>
            </a:r>
            <a:r>
              <a:rPr lang="en-US" b="0" i="0" dirty="0">
                <a:effectLst/>
                <a:latin typeface="Söhne"/>
              </a:rPr>
              <a:t>-upgrade: Upgrades installed packages.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install and remove: Adds or removes software </a:t>
            </a:r>
            <a:r>
              <a:rPr lang="en-US" b="0" i="0">
                <a:effectLst/>
                <a:latin typeface="Söhne"/>
              </a:rPr>
              <a:t>packages.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3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D17F-5727-A711-9000-8D474504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Package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BE13-3F73-ED52-AAE7-9CEB26FE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What are Repositories?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Collections of software packages.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relies on repositories to manage software installations.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Main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Main Repository:</a:t>
            </a:r>
            <a:r>
              <a:rPr lang="en-US" b="0" i="0" dirty="0">
                <a:effectLst/>
                <a:latin typeface="Söhne"/>
              </a:rPr>
              <a:t> Official and stable packages.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Contrib</a:t>
            </a:r>
            <a:r>
              <a:rPr lang="en-US" b="1" i="0" dirty="0">
                <a:effectLst/>
                <a:latin typeface="Söhne"/>
              </a:rPr>
              <a:t> and Non-Free Repositories:</a:t>
            </a:r>
            <a:r>
              <a:rPr lang="en-US" b="0" i="0" dirty="0">
                <a:effectLst/>
                <a:latin typeface="Söhne"/>
              </a:rPr>
              <a:t> Additional software with different licensing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6219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A7D1-6FBF-AD98-AC68-23E8419F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Package Dependencies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275E-007A-0A77-B39F-1A86EC95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Understanding Dependencies: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Packages often depend on other packages.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resolves and installs dependencies automatically.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Benefits: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Ensures a smooth installation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Reduces manual dependency management.</a:t>
            </a:r>
          </a:p>
        </p:txBody>
      </p:sp>
    </p:spTree>
    <p:extLst>
      <p:ext uri="{BB962C8B-B14F-4D97-AF65-F5344CB8AC3E}">
        <p14:creationId xmlns:p14="http://schemas.microsoft.com/office/powerpoint/2010/main" val="23370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D9FF-2904-A4C9-3AB1-738BD263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APT Configuration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F72D-0062-EB72-7864-D236244C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Configuration Files: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/</a:t>
            </a:r>
            <a:r>
              <a:rPr lang="en-US" b="0" i="0" dirty="0" err="1">
                <a:effectLst/>
                <a:latin typeface="Söhne"/>
              </a:rPr>
              <a:t>etc</a:t>
            </a:r>
            <a:r>
              <a:rPr lang="en-US" b="0" i="0" dirty="0">
                <a:effectLst/>
                <a:latin typeface="Söhne"/>
              </a:rPr>
              <a:t>/apt/</a:t>
            </a:r>
            <a:r>
              <a:rPr lang="en-US" b="0" i="0" dirty="0" err="1">
                <a:effectLst/>
                <a:latin typeface="Söhne"/>
              </a:rPr>
              <a:t>sources.list</a:t>
            </a:r>
            <a:r>
              <a:rPr lang="en-US" b="0" i="0" dirty="0">
                <a:effectLst/>
                <a:latin typeface="Söhne"/>
              </a:rPr>
              <a:t>: Lists repositories.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/</a:t>
            </a:r>
            <a:r>
              <a:rPr lang="en-US" b="0" i="0" dirty="0" err="1">
                <a:effectLst/>
                <a:latin typeface="Söhne"/>
              </a:rPr>
              <a:t>etc</a:t>
            </a:r>
            <a:r>
              <a:rPr lang="en-US" b="0" i="0" dirty="0">
                <a:effectLst/>
                <a:latin typeface="Söhne"/>
              </a:rPr>
              <a:t>/apt/preferences: Sets package version preferences.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Customizing APT: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Users can add or remove repositories.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Pinning: Setting preferences for package versions.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44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A661-1306-9F4B-DBC4-ACA91AC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APT vs. Other Package Managers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6397-5DAA-9D40-819D-EFE2A6D2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Comparison: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vs. YUM (used in RPM-based systems).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vs. Snap or </a:t>
            </a:r>
            <a:r>
              <a:rPr lang="en-US" b="0" i="0" dirty="0" err="1">
                <a:effectLst/>
                <a:latin typeface="Söhne"/>
              </a:rPr>
              <a:t>Flatpak</a:t>
            </a:r>
            <a:r>
              <a:rPr lang="en-US" b="0" i="0" dirty="0">
                <a:effectLst/>
                <a:latin typeface="Söhne"/>
              </a:rPr>
              <a:t> (universal package formats).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Advantages of APT: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Efficient dependency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Strong community support.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850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1B3B-09DB-969B-D94B-5931B4F4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Security Considerations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700D-5BE2-6D06-DAC7-6AB8999F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Updates and Security: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Regular updates are crucial for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upgrade to apply security patches.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Signing and Verification: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APT verifies package integrity using GPG keys.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435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046-16E7-D1D0-BA7D-301DC434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96FF-BE55-C6CE-6283-0DC6ADCF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What is Cron?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Cron is a time-based job scheduler in Unix-like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Purpose: Automate repetitive tasks, scripts, or commands.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Platforms: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Found on Linux, Unix, and BSD systems.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5108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{6D19FCC0-3F71-DB48-8BDC-4D6AA56E2805}tf10001070</Template>
  <TotalTime>1844</TotalTime>
  <Words>582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Wood Type</vt:lpstr>
      <vt:lpstr>Cron and Apt</vt:lpstr>
      <vt:lpstr>Introduction</vt:lpstr>
      <vt:lpstr>APT Basics</vt:lpstr>
      <vt:lpstr>Package Repositories</vt:lpstr>
      <vt:lpstr>Package Dependencies</vt:lpstr>
      <vt:lpstr>APT Configuration</vt:lpstr>
      <vt:lpstr>APT vs. Other Package Managers</vt:lpstr>
      <vt:lpstr>Security Considerations</vt:lpstr>
      <vt:lpstr>Cron</vt:lpstr>
      <vt:lpstr>Crontab Basics</vt:lpstr>
      <vt:lpstr>Common Cron Expressions</vt:lpstr>
      <vt:lpstr>Editing Crontab</vt:lpstr>
      <vt:lpstr>Special Strings and Output</vt:lpstr>
      <vt:lpstr>Best Practices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 and Apt</dc:title>
  <dc:creator>Nishesh Thakuri</dc:creator>
  <cp:lastModifiedBy>Nishesh Thakuri</cp:lastModifiedBy>
  <cp:revision>3</cp:revision>
  <dcterms:created xsi:type="dcterms:W3CDTF">2024-01-16T07:08:28Z</dcterms:created>
  <dcterms:modified xsi:type="dcterms:W3CDTF">2024-06-11T05:12:55Z</dcterms:modified>
</cp:coreProperties>
</file>