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5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5074-F930-5C6C-5967-C56E30F88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BDA3-2C6C-8884-683F-8AD7FD5B0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C9056-5AEC-8473-D2CA-1A4BFA58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A18F-94E1-DBD7-DD8E-ACFE21D9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0ADC-247B-1CE7-89EB-E2F97695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6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BD04-DF01-26FE-DFBC-C6589B2C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3F21A-BC04-E2C1-F373-32886622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A43B-5655-08DA-C12E-D30CAFB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83D2-137F-51EE-5187-FC978CCF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38B-848D-4FCA-9454-86EDBC69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80307-8883-D462-D978-9A6D28C82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26D2A-B5FF-7FF5-3008-DBB31F9E5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4CF9-E60D-3C71-2FC3-DA2524A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75126-D30E-DC43-0BAD-7AE164DC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DECD-C540-2B71-9C4E-AA3B15E8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E9C8-35DE-8D89-3452-A3608FF6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6D36-720B-387C-EBBD-F85D30FA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7F505-2DEC-3969-6439-F624C7F2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B6E2-BBAF-ED71-4BA1-2C8428E6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1034-65B9-B111-0F6B-2EBB7522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C88-D167-133E-5059-F54B4E69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5EB4-3345-1601-4D6E-18D66EE1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70D4-0B55-4E28-CAF5-4D93DFC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5C67E-FB8A-0316-659C-864D0C25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61CB9-430B-AE89-3680-3E55C5FB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CAD2-235B-8A1C-B816-EF4206B0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39EA-A14F-959B-3E1E-8548DF48F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7F2C5-B6C7-9129-8CA9-E6C378747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CA6C4-E577-E2F6-E270-677CF96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0500-7087-FEFF-9C2B-75F63513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19937-06C2-FE08-0377-FCCCC860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D557-C46A-AC45-B359-0CF09C4F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824A5-232F-FFB6-3D06-AE30B5F20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7ED88-4B0D-B2C5-FCDF-4AEB58BDE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809A2-FAE1-C2B0-ECCE-2F5A17BE6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1045D-C90E-A519-756F-026AE2B10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41ECB-CDE6-8D5E-D629-634FB942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0A094-3D8E-AF6E-FC19-45C00BA8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18CD3-9555-4701-761F-67FE01C8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D748-3C7A-3040-8C47-DE40C3BC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954CB-9F10-0251-22B5-1680535C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0FB9A-FB33-CF4C-E2E7-6E6E3781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EC4F3-9236-F60E-0F8A-B491E72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85362-3EC5-6C08-3E38-59947715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6A513-A0B6-827E-5E8F-BE1C2E3A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9F160-2510-01B0-8A09-3CCDECAC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8475-0861-4F1A-AD4A-4DC45B60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44DA0-79A1-C6C5-98E3-C300117F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35772-B065-B900-62AC-D13AEEF3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2F2F2-FCA6-C75A-FBD6-ECE5AE39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DE130-2A9B-C375-49CC-F44230B8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54AA-9C79-5CEB-BEB8-6C70619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7C52-4594-FF19-4251-7526870BD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D1108-ACF4-FD82-139E-C1529ACBD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7150C-E24F-5FE0-FFC8-88A140905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589E-C33B-E11E-0DD3-8A0F1BB9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2346-94BF-31EB-C736-DE6FCF88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C65A2-CBC4-DF7D-F3B5-EEFE7341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82416-E1B7-E1DF-3147-DC0D2F67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65050-903D-DB54-2E0C-5262E806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A713-E0B5-57F6-0F07-7223B64B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9F2B-5396-4813-B6F7-AED8CADDB9B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D809-EADC-A6DB-32D7-583F883F4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CBFB-525A-20C2-C372-6846C567E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FE78-A479-43DD-B0B7-8C08676C0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7D66-33CB-866C-40B7-03874EE4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536"/>
            <a:ext cx="10515600" cy="2096064"/>
          </a:xfrm>
        </p:spPr>
        <p:txBody>
          <a:bodyPr/>
          <a:lstStyle/>
          <a:p>
            <a:pPr algn="ctr"/>
            <a:r>
              <a:rPr lang="en-US" dirty="0"/>
              <a:t>Palo Alto configuration, policy deployment using ansible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29E59-9B17-2401-5F8F-2F7E59ED8065}"/>
              </a:ext>
            </a:extLst>
          </p:cNvPr>
          <p:cNvSpPr txBox="1"/>
          <p:nvPr/>
        </p:nvSpPr>
        <p:spPr>
          <a:xfrm>
            <a:off x="8528703" y="4546747"/>
            <a:ext cx="7135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two ways:</a:t>
            </a:r>
          </a:p>
          <a:p>
            <a:br>
              <a:rPr lang="en-US" dirty="0"/>
            </a:br>
            <a:r>
              <a:rPr lang="en-US" dirty="0"/>
              <a:t>-Virtual environment</a:t>
            </a:r>
            <a:br>
              <a:rPr lang="en-US" dirty="0"/>
            </a:br>
            <a:r>
              <a:rPr lang="en-US" dirty="0"/>
              <a:t>-WSL</a:t>
            </a:r>
          </a:p>
          <a:p>
            <a:endParaRPr lang="en-US" dirty="0"/>
          </a:p>
          <a:p>
            <a:r>
              <a:rPr lang="en-US" dirty="0"/>
              <a:t>#Can use </a:t>
            </a:r>
            <a:r>
              <a:rPr lang="en-US" dirty="0" err="1"/>
              <a:t>aws</a:t>
            </a:r>
            <a:r>
              <a:rPr lang="en-US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19984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85518-C212-533E-A3D3-2DA5F061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Security rule in (</a:t>
            </a:r>
            <a:r>
              <a:rPr lang="en-US" dirty="0" err="1"/>
              <a:t>add_admins.yml</a:t>
            </a:r>
            <a:r>
              <a:rPr lang="en-US" dirty="0"/>
              <a:t>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AE28F72-B1FF-9CE0-BEC9-17A070C150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910" y="2076403"/>
            <a:ext cx="43576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flows from the trust zone to the untrust zone.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traffic from the source IP 192.168.59.129 to any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Matches HTTP traffic and allows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Commit: Set to false, meaning changes are not immediately committed to the firewall.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560EBA-C553-3795-7606-F0ED86B9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648" y="1675458"/>
            <a:ext cx="461074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3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B925-3311-1589-AAE2-56A22B1F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NAT rules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750958-073E-6743-5CE6-71D8F1A5F6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25127"/>
            <a:ext cx="596496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Incoming traffic from the trust zone to 10.0.0.100 on HTTPS is: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Source-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NATed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(SNAT) to use a dynamic IP and port via interface ethernet1/2.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Destination-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NATed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(DNAT) to redirect traffic to 10.0.20.101:22 (SSH).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Commit: Not immediately committed.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0C3F1-B86B-C74F-49D2-7AB557A5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059" y="1733313"/>
            <a:ext cx="5087060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D88B-7FE9-BDB7-68CE-E7D2594E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User 1 and 2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389A-69A2-7873-A74C-F6838366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63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read-only administrator named user1 and user2.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password is pulled from a variable (user1_password and user2_password).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Commits all pending configuration changes to the firewall, making them active.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A35B6-41AA-27F4-1804-32FB382C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02" y="1648143"/>
            <a:ext cx="5306165" cy="438211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5A1FFC9-797F-F525-0D59-108C2089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075629-B1DC-E837-4829-E4F507847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641" y="3081572"/>
            <a:ext cx="499179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4633-23D9-61C6-F0AB-4C5EFA4F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Windows with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2AB7-D738-EDB5-654E-58E63308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connection through the managed nodes.</a:t>
            </a:r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WSL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Role: ansible-galaxy </a:t>
            </a:r>
            <a:r>
              <a:rPr lang="en-US" dirty="0" err="1"/>
              <a:t>PaloAltoNetwork.paloaltonetworks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4CB3-B17D-4336-E640-D32C4654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Vars.yml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759E57-0188-B2C2-7637-1810ECEABA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903" y="1536175"/>
            <a:ext cx="61949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ip_address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the inventory firewall to dynamically assign the device's 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username: Username for administrative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password: Password for administrative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The interface identifier (e.g., ethernet1/1).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IP address and subnet mask for the interface (acts as the gateway for the subnet).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zone: The security zone associated with the interface (e.g., trust,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dmz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untrust).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mode: Specifies that the interface operates in layer3 mode (routing traffic).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B7C04D-E24F-3393-2B2D-30D95D26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71" y="1601781"/>
            <a:ext cx="5682953" cy="372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EB90-AE15-B0BE-3F63-1FED8215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Security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F9506-00A7-3B36-614C-533392C0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64" y="1825625"/>
            <a:ext cx="6803293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A unique identifier for the policy.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source_zone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destination_zone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Security zones for traffic origination and destination.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source_ip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destination_ip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Specific source and destination IP addresses for the rule.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Specifies applications allowed (e.g., any for all).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service: Defines specific services or protocols (application-default or custom services).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 Determines the action (e.g., allow or deny).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10F13-2481-C9F4-ACFA-943ACDEF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357" y="1504603"/>
            <a:ext cx="5240579" cy="499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85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E036-5859-CE25-08CF-C8476F5B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Test.yml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46D48-B71F-EAF8-8936-B5401A1F0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231579"/>
            <a:ext cx="622988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Describes the playbook's purpose, which is to configure network settings on a Palo Alto Networks firewall.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hosts: Specifies the target host (192.168.59.129), which is the firewall to configure.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connection: Uses local to execute tasks on the control machine (local system) rather than on the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provider: Credentials and connection information loaded from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if_name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interface to configure (e.g., ethernet1/1).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IP address and subnet mask assigned to the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zone_name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Security zone associated with the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mode: Operational mode of the interface (e.g., layer3 for routing traffic).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enable_dhcp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Whether DHCP is enabled (no here).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commit: Determines whether to commit changes (no here to prevent immediate commit).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ABFDA4-9AFB-1A34-B87C-A945EAA4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885" y="1555831"/>
            <a:ext cx="5962115" cy="52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2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26D6-F746-FDD8-BC30-0BF7C757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Security_policy.yml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6BA462-281D-6699-04AB-B7C7DA2C3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370930"/>
            <a:ext cx="669325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provider: Firewall connection details from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rule_name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security rule.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source_zone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destination_zone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Security zones for the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source_ip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destination_ip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Source and destination IPs for the rule.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Specifies allowed applications (e.g., any or specific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service: Sets the service to application-default, meaning the default ports for the specified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 Specifies whether traffic is allowed or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denyed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state: Ensures the rule exists (present).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with_items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Iterates over the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security_policies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list in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1955D-AA22-561D-17C5-1098F198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254" y="1045367"/>
            <a:ext cx="5498746" cy="57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ED43-CD06-2244-8B9E-D51DC653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Custom Service (Custom-8080)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212BC0-5581-EE8A-83F9-008D5C390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720" y="2707185"/>
            <a:ext cx="456246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provider: Firewall connection details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vars.yml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Name of the service object (Custom-8080).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protocol: Specifies the protocol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destination_port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destination port (8080).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state: Ensures the service object is created (present)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F6850-6ABC-30DE-43D2-E05BEF3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541" y="2421034"/>
            <a:ext cx="547763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5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6248-AAB4-EE9B-B197-6996B46E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Configuration of </a:t>
            </a:r>
            <a:r>
              <a:rPr lang="en-US" dirty="0" err="1"/>
              <a:t>Paloalto</a:t>
            </a:r>
            <a:r>
              <a:rPr lang="en-US" dirty="0"/>
              <a:t> VM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A4BF-9532-459C-0C16-B8E583BD5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using username: admin and password: admin</a:t>
            </a:r>
          </a:p>
          <a:p>
            <a:r>
              <a:rPr lang="en-US" dirty="0"/>
              <a:t>Change password</a:t>
            </a:r>
          </a:p>
          <a:p>
            <a:r>
              <a:rPr lang="en-US" dirty="0"/>
              <a:t>Commands:</a:t>
            </a:r>
          </a:p>
          <a:p>
            <a:pPr lvl="1"/>
            <a:r>
              <a:rPr lang="en-US" dirty="0"/>
              <a:t>&gt;configure</a:t>
            </a:r>
          </a:p>
          <a:p>
            <a:pPr lvl="1"/>
            <a:r>
              <a:rPr lang="en-US" dirty="0"/>
              <a:t>&gt;set </a:t>
            </a:r>
            <a:r>
              <a:rPr lang="en-US" dirty="0" err="1"/>
              <a:t>deviceconfig</a:t>
            </a:r>
            <a:r>
              <a:rPr lang="en-US" dirty="0"/>
              <a:t> system type static</a:t>
            </a:r>
          </a:p>
          <a:p>
            <a:pPr lvl="1"/>
            <a:r>
              <a:rPr lang="en-US" dirty="0"/>
              <a:t>&gt;set </a:t>
            </a:r>
            <a:r>
              <a:rPr lang="en-US" dirty="0" err="1"/>
              <a:t>deviceconfig</a:t>
            </a:r>
            <a:r>
              <a:rPr lang="en-US" dirty="0"/>
              <a:t> system </a:t>
            </a:r>
            <a:r>
              <a:rPr lang="en-US" dirty="0" err="1"/>
              <a:t>ip</a:t>
            </a:r>
            <a:r>
              <a:rPr lang="en-US" dirty="0"/>
              <a:t>-address 192.168.59.129 netmask 255.255.255.0 default-gateway 192.168.59.1</a:t>
            </a:r>
          </a:p>
          <a:p>
            <a:pPr lvl="1"/>
            <a:r>
              <a:rPr lang="en-US" dirty="0"/>
              <a:t>&gt;commit</a:t>
            </a:r>
          </a:p>
        </p:txBody>
      </p:sp>
    </p:spTree>
    <p:extLst>
      <p:ext uri="{BB962C8B-B14F-4D97-AF65-F5344CB8AC3E}">
        <p14:creationId xmlns:p14="http://schemas.microsoft.com/office/powerpoint/2010/main" val="201397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93B9-BAA3-9AAF-48E3-4B2277A7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Cases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249D-2140-6E9D-575B-B5C288E3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Migration &amp; Policy Migration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migrating firewalls, Ansible can automate the migration of existing policies, reducing manual errors and ensuring consistency.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 Firewall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(Old Firewall)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 Playbook (Transform &amp; Modify Policies if needed)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 Firewall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(New Firewall)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 and configurations are migrated using Ansible automation.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8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BC8D-B295-5597-865D-13544CD1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794A-C4BD-6CA7-95C8-944D3690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en-US" dirty="0"/>
              <a:t>Adding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A7393-903F-EE1B-1058-275E0370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64" y="1776352"/>
            <a:ext cx="9450936" cy="48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27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204E-34D8-49A3-D298-22A6E2E5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31" y="347202"/>
            <a:ext cx="10515600" cy="4351338"/>
          </a:xfrm>
        </p:spPr>
        <p:txBody>
          <a:bodyPr/>
          <a:lstStyle/>
          <a:p>
            <a:r>
              <a:rPr lang="en-US" dirty="0"/>
              <a:t>Services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4250C-F11E-9000-8EED-9489FADEF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0" y="850108"/>
            <a:ext cx="11118079" cy="57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7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9F19-EE6C-BB62-BC6F-C4BB6C8B9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65" y="330111"/>
            <a:ext cx="10515600" cy="4351338"/>
          </a:xfrm>
        </p:spPr>
        <p:txBody>
          <a:bodyPr/>
          <a:lstStyle/>
          <a:p>
            <a:r>
              <a:rPr lang="en-US" dirty="0"/>
              <a:t>Virtual routers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6ED17-970C-01D9-900C-80C9215A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5" y="1014619"/>
            <a:ext cx="11647206" cy="1957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E7586-8A23-B140-0AC4-130932A94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757" y="3357539"/>
            <a:ext cx="5602575" cy="34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9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B7B6-0C29-279B-2672-D5B34E4B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90" y="449752"/>
            <a:ext cx="10515600" cy="4351338"/>
          </a:xfrm>
        </p:spPr>
        <p:txBody>
          <a:bodyPr/>
          <a:lstStyle/>
          <a:p>
            <a:r>
              <a:rPr lang="en-US" dirty="0"/>
              <a:t>Zones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F42EA-701F-AF73-0C44-E142808B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923"/>
            <a:ext cx="12192000" cy="21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9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D0A4-C0D6-AC17-AA2A-CBEB6A8F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10" y="261744"/>
            <a:ext cx="10515600" cy="4351338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21C16-D2A9-A58E-5CBF-C29B13875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839"/>
            <a:ext cx="12192000" cy="31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7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6F16-AC0C-00E5-C533-7EC8924B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01A2-46F9-DD27-3314-9679344C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Security Policy Enforcement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 Playbook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Firewalls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policies get deployed consistently across all firewalls.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Ansible control node pushing security rules to multiple Palo Alto firewalls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92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8979-740F-7C17-2F9C-52C7E97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User Case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71BFE-0136-2AC0-42C9-31B0D2DA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User &amp; Role Management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Playbook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Palo Alto Firewalls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(Admin, Read-Only, Custom Roles) are created and assigned automatically.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user role table with different access levels being pushed to multiple firewalls.</a:t>
            </a:r>
          </a:p>
        </p:txBody>
      </p:sp>
    </p:spTree>
    <p:extLst>
      <p:ext uri="{BB962C8B-B14F-4D97-AF65-F5344CB8AC3E}">
        <p14:creationId xmlns:p14="http://schemas.microsoft.com/office/powerpoint/2010/main" val="104611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938-889C-2EF7-12E6-D8B165EF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4048"/>
            <a:ext cx="9144000" cy="2013943"/>
          </a:xfrm>
        </p:spPr>
        <p:txBody>
          <a:bodyPr/>
          <a:lstStyle/>
          <a:p>
            <a:r>
              <a:rPr lang="en-US" dirty="0"/>
              <a:t>Windows with </a:t>
            </a:r>
            <a:r>
              <a:rPr lang="en-US" dirty="0" err="1"/>
              <a:t>Vscode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085D-18D0-4422-FA71-3A62E6127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37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virtual env using command: 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venv</a:t>
            </a:r>
            <a:endParaRPr lang="en-US" dirty="0"/>
          </a:p>
          <a:p>
            <a:r>
              <a:rPr lang="en-US" dirty="0"/>
              <a:t>Activate the </a:t>
            </a:r>
            <a:r>
              <a:rPr lang="en-US" dirty="0" err="1"/>
              <a:t>venv</a:t>
            </a:r>
            <a:r>
              <a:rPr lang="en-US" dirty="0"/>
              <a:t> using .\</a:t>
            </a:r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r>
              <a:rPr lang="en-US" dirty="0"/>
              <a:t>Install ansible(pip install ansible)</a:t>
            </a:r>
          </a:p>
          <a:p>
            <a:r>
              <a:rPr lang="en-US" dirty="0"/>
              <a:t>Add a configuration file for ansible using the command: notepad </a:t>
            </a:r>
            <a:r>
              <a:rPr lang="en-US" dirty="0" err="1"/>
              <a:t>ansible.cfg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8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E360-CFA9-AEE0-0C8E-163744B2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6770"/>
          </a:xfrm>
        </p:spPr>
        <p:txBody>
          <a:bodyPr/>
          <a:lstStyle/>
          <a:p>
            <a:pPr algn="ctr"/>
            <a:r>
              <a:rPr lang="en-US" dirty="0" err="1"/>
              <a:t>Ansible.cfg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A50F9-71D0-32C1-7D61-4E7F82AB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204" y="1180786"/>
            <a:ext cx="8173591" cy="22482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B9ECE-C369-58F2-75C0-0F1F78F660D9}"/>
              </a:ext>
            </a:extLst>
          </p:cNvPr>
          <p:cNvSpPr txBox="1"/>
          <p:nvPr/>
        </p:nvSpPr>
        <p:spPr>
          <a:xfrm>
            <a:off x="1016949" y="3905428"/>
            <a:ext cx="10272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the </a:t>
            </a:r>
            <a:r>
              <a:rPr lang="en-US" dirty="0" err="1"/>
              <a:t>role_path</a:t>
            </a:r>
            <a:r>
              <a:rPr lang="en-US" dirty="0"/>
              <a:t> is the path for the roles which consists of </a:t>
            </a:r>
            <a:r>
              <a:rPr lang="en-US" dirty="0" err="1"/>
              <a:t>PaloAltoNetwork.paloaltonetworks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Interpreter_python</a:t>
            </a:r>
            <a:r>
              <a:rPr lang="en-US" dirty="0"/>
              <a:t> is the path for the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inventory is for the path of hosts.ini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load the </a:t>
            </a:r>
            <a:r>
              <a:rPr lang="en-US" dirty="0" err="1"/>
              <a:t>libray</a:t>
            </a:r>
            <a:r>
              <a:rPr lang="en-US" dirty="0"/>
              <a:t> of Palo Alto network use the command: </a:t>
            </a:r>
            <a:br>
              <a:rPr lang="en-US" dirty="0"/>
            </a:br>
            <a:r>
              <a:rPr lang="en-US" dirty="0"/>
              <a:t>ansible-galaxy </a:t>
            </a:r>
            <a:r>
              <a:rPr lang="en-US" dirty="0" err="1"/>
              <a:t>PaloAltoNetwork.paloaltonetworks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3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D79D-0463-3063-3B93-2CF43404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Hosts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968FD-ADEF-312E-1AEB-B5FB393AB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155" y="2018678"/>
            <a:ext cx="3143689" cy="1162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A5A0D-CC09-68F4-544B-C9312FE74F10}"/>
              </a:ext>
            </a:extLst>
          </p:cNvPr>
          <p:cNvSpPr txBox="1"/>
          <p:nvPr/>
        </p:nvSpPr>
        <p:spPr>
          <a:xfrm>
            <a:off x="1256232" y="3905428"/>
            <a:ext cx="705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</a:t>
            </a:r>
            <a:r>
              <a:rPr lang="en-US" dirty="0" err="1"/>
              <a:t>ips</a:t>
            </a:r>
            <a:r>
              <a:rPr lang="en-US" dirty="0"/>
              <a:t> of the hosts users.</a:t>
            </a:r>
          </a:p>
        </p:txBody>
      </p:sp>
    </p:spTree>
    <p:extLst>
      <p:ext uri="{BB962C8B-B14F-4D97-AF65-F5344CB8AC3E}">
        <p14:creationId xmlns:p14="http://schemas.microsoft.com/office/powerpoint/2010/main" val="221365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94EC-6239-BB16-AAD9-B4440F7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Ansible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05E2-A2F8-E298-96D0-61418197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used to store encrypted variables </a:t>
            </a:r>
          </a:p>
          <a:p>
            <a:r>
              <a:rPr lang="en-US" dirty="0"/>
              <a:t>Use command: ansible-vault create </a:t>
            </a:r>
            <a:r>
              <a:rPr lang="en-US" dirty="0" err="1"/>
              <a:t>vars.yml</a:t>
            </a:r>
            <a:endParaRPr lang="en-US" dirty="0"/>
          </a:p>
          <a:p>
            <a:r>
              <a:rPr lang="en-US" dirty="0"/>
              <a:t>Add a password for the vault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4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7F88-E45C-5C54-CB71-8B60157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add_admins.yml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8EC15-63B3-6567-88E4-A80C05F9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0741" y="1486968"/>
            <a:ext cx="662125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A238BB-D0B4-1584-E89C-E3A431561459}"/>
              </a:ext>
            </a:extLst>
          </p:cNvPr>
          <p:cNvSpPr txBox="1"/>
          <p:nvPr/>
        </p:nvSpPr>
        <p:spPr>
          <a:xfrm>
            <a:off x="170916" y="1486968"/>
            <a:ext cx="4973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Describes the overall purpose of the playbook.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Hosts: Targets the </a:t>
            </a:r>
            <a:r>
              <a:rPr lang="en-US" dirty="0" err="1"/>
              <a:t>ini</a:t>
            </a:r>
            <a:r>
              <a:rPr lang="en-US" dirty="0"/>
              <a:t> group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Connection: Indicates that the tasks are executed locally rather than on the target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Roles: Includes a pre-defined role for interacting with Palo Alto firewalls using the PAN-OS Ansible collection.	</a:t>
            </a:r>
          </a:p>
        </p:txBody>
      </p:sp>
    </p:spTree>
    <p:extLst>
      <p:ext uri="{BB962C8B-B14F-4D97-AF65-F5344CB8AC3E}">
        <p14:creationId xmlns:p14="http://schemas.microsoft.com/office/powerpoint/2010/main" val="139485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1099</Words>
  <Application>Microsoft Office PowerPoint</Application>
  <PresentationFormat>Widescreen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Palo Alto configuration, policy deployment using ansible </vt:lpstr>
      <vt:lpstr>Use Cases 1:</vt:lpstr>
      <vt:lpstr>Use Case 2:</vt:lpstr>
      <vt:lpstr>User Case 3:</vt:lpstr>
      <vt:lpstr>Windows with Vscode -Venv</vt:lpstr>
      <vt:lpstr>Ansible.cfg</vt:lpstr>
      <vt:lpstr>Hosts </vt:lpstr>
      <vt:lpstr>Ansible vault</vt:lpstr>
      <vt:lpstr>add_admins.yml</vt:lpstr>
      <vt:lpstr>Security rule in (add_admins.yml)</vt:lpstr>
      <vt:lpstr>NAT rules</vt:lpstr>
      <vt:lpstr>User 1 and 2 configuration</vt:lpstr>
      <vt:lpstr>Windows with WSL</vt:lpstr>
      <vt:lpstr>Vars.yml</vt:lpstr>
      <vt:lpstr>Security policies</vt:lpstr>
      <vt:lpstr>Test.yml</vt:lpstr>
      <vt:lpstr>Security_policy.yml</vt:lpstr>
      <vt:lpstr>Custom Service (Custom-8080)</vt:lpstr>
      <vt:lpstr>Configuration of Paloalto VM series</vt:lpstr>
      <vt:lpstr>OUTPUTS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Mangesh Shrestha</dc:creator>
  <cp:lastModifiedBy>Mangesh Shrestha</cp:lastModifiedBy>
  <cp:revision>6</cp:revision>
  <dcterms:created xsi:type="dcterms:W3CDTF">2025-01-13T08:28:23Z</dcterms:created>
  <dcterms:modified xsi:type="dcterms:W3CDTF">2025-02-03T08:24:12Z</dcterms:modified>
</cp:coreProperties>
</file>