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D69EB-C5B1-47F7-9765-931050493A1B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D5B9E-B97A-40B3-BE66-F475FE42A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017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30C7-42B2-4372-BAC0-344CD85B31CF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C102-7144-4344-B352-24145553F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02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30C7-42B2-4372-BAC0-344CD85B31CF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C102-7144-4344-B352-24145553F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78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30C7-42B2-4372-BAC0-344CD85B31CF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C102-7144-4344-B352-24145553F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90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30C7-42B2-4372-BAC0-344CD85B31CF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C102-7144-4344-B352-24145553F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99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30C7-42B2-4372-BAC0-344CD85B31CF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C102-7144-4344-B352-24145553F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29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30C7-42B2-4372-BAC0-344CD85B31CF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C102-7144-4344-B352-24145553F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9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30C7-42B2-4372-BAC0-344CD85B31CF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C102-7144-4344-B352-24145553F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64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30C7-42B2-4372-BAC0-344CD85B31CF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C102-7144-4344-B352-24145553F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79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30C7-42B2-4372-BAC0-344CD85B31CF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C102-7144-4344-B352-24145553F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27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30C7-42B2-4372-BAC0-344CD85B31CF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C102-7144-4344-B352-24145553F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78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30C7-42B2-4372-BAC0-344CD85B31CF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C102-7144-4344-B352-24145553F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90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830C7-42B2-4372-BAC0-344CD85B31CF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2C102-7144-4344-B352-24145553F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65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1640" y="688042"/>
            <a:ext cx="633670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#Challenge-13 </a:t>
            </a:r>
          </a:p>
          <a:p>
            <a:pPr algn="ctr"/>
            <a:endParaRPr lang="en-IN" sz="2400" dirty="0" smtClean="0"/>
          </a:p>
          <a:p>
            <a:pPr algn="ctr"/>
            <a:endParaRPr lang="en-IN" sz="2400" dirty="0" smtClean="0"/>
          </a:p>
          <a:p>
            <a:pPr algn="ctr"/>
            <a:endParaRPr lang="en-IN" sz="2400" b="1" dirty="0" smtClean="0">
              <a:solidFill>
                <a:schemeClr val="tx2"/>
              </a:solidFill>
            </a:endParaRPr>
          </a:p>
          <a:p>
            <a:pPr algn="ctr"/>
            <a:r>
              <a:rPr lang="en-IN" sz="2400" b="1" dirty="0" err="1" smtClean="0">
                <a:solidFill>
                  <a:srgbClr val="0070C0"/>
                </a:solidFill>
              </a:rPr>
              <a:t>IoT</a:t>
            </a:r>
            <a:r>
              <a:rPr lang="en-IN" sz="2400" b="1" dirty="0" smtClean="0">
                <a:solidFill>
                  <a:srgbClr val="0070C0"/>
                </a:solidFill>
              </a:rPr>
              <a:t> Product - 1</a:t>
            </a:r>
          </a:p>
          <a:p>
            <a:pPr algn="ctr"/>
            <a:endParaRPr lang="en-IN" sz="2400" dirty="0" smtClean="0"/>
          </a:p>
          <a:p>
            <a:pPr algn="ctr"/>
            <a:endParaRPr lang="en-IN" sz="2400" dirty="0" smtClean="0"/>
          </a:p>
          <a:p>
            <a:pPr algn="ctr"/>
            <a:r>
              <a:rPr lang="en-IN" sz="2400" dirty="0" smtClean="0"/>
              <a:t>Tank Water Management System(</a:t>
            </a:r>
            <a:r>
              <a:rPr lang="en-IN" sz="2400" dirty="0" err="1" smtClean="0"/>
              <a:t>Dropium</a:t>
            </a:r>
            <a:r>
              <a:rPr lang="en-IN" sz="2400" dirty="0" smtClean="0"/>
              <a:t>)</a:t>
            </a:r>
          </a:p>
          <a:p>
            <a:pPr algn="ctr"/>
            <a:endParaRPr lang="en-IN" sz="2400" dirty="0" smtClean="0"/>
          </a:p>
          <a:p>
            <a:pPr algn="ctr"/>
            <a:endParaRPr lang="en-IN" sz="2400" dirty="0" smtClean="0"/>
          </a:p>
          <a:p>
            <a:pPr algn="ctr"/>
            <a:endParaRPr lang="en-IN" sz="2400" dirty="0" smtClean="0"/>
          </a:p>
          <a:p>
            <a:pPr algn="ctr"/>
            <a:endParaRPr lang="en-IN" sz="2400" dirty="0" smtClean="0"/>
          </a:p>
          <a:p>
            <a:pPr algn="ctr"/>
            <a:r>
              <a:rPr lang="en-IN" sz="2400" dirty="0" smtClean="0"/>
              <a:t>ADDANKI SRI ROHITH MANGESH</a:t>
            </a:r>
          </a:p>
          <a:p>
            <a:pPr algn="ctr"/>
            <a:r>
              <a:rPr lang="en-IN" sz="2400" dirty="0" smtClean="0"/>
              <a:t>2020BCS0108</a:t>
            </a:r>
          </a:p>
          <a:p>
            <a:endParaRPr lang="en-IN" sz="24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59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548680"/>
            <a:ext cx="7200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Generally, people </a:t>
            </a:r>
            <a:r>
              <a:rPr lang="en-US" sz="2400" dirty="0" smtClean="0"/>
              <a:t>use water tanks to store water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They face many problems with this tank water 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Some of the common issues are:</a:t>
            </a:r>
          </a:p>
          <a:p>
            <a:endParaRPr lang="en-US" sz="2400" dirty="0" smtClean="0"/>
          </a:p>
          <a:p>
            <a:r>
              <a:rPr lang="en-US" sz="2400" dirty="0" smtClean="0"/>
              <a:t>1)Contamination of water</a:t>
            </a:r>
          </a:p>
          <a:p>
            <a:r>
              <a:rPr lang="en-US" sz="2400" dirty="0" smtClean="0"/>
              <a:t>2)Green or black algae growing in the storage tank</a:t>
            </a:r>
          </a:p>
          <a:p>
            <a:r>
              <a:rPr lang="en-US" sz="2400" dirty="0" smtClean="0"/>
              <a:t>3)Fire Damage to Storage Tanks</a:t>
            </a:r>
          </a:p>
          <a:p>
            <a:r>
              <a:rPr lang="en-US" sz="2400" dirty="0" smtClean="0"/>
              <a:t>4)Checking of water level on a regular basis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5721340"/>
            <a:ext cx="287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00B050"/>
                </a:solidFill>
              </a:rPr>
              <a:t>Here comes the solution !</a:t>
            </a:r>
            <a:endParaRPr lang="en-IN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0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80728"/>
            <a:ext cx="7772356" cy="43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2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836712"/>
            <a:ext cx="26682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 err="1" smtClean="0">
                <a:solidFill>
                  <a:srgbClr val="00B050"/>
                </a:solidFill>
                <a:latin typeface="Cambria" pitchFamily="18" charset="0"/>
                <a:ea typeface="Cambria" pitchFamily="18" charset="0"/>
              </a:rPr>
              <a:t>Dropium</a:t>
            </a:r>
            <a:r>
              <a:rPr lang="en-IN" sz="4800" dirty="0" smtClean="0">
                <a:solidFill>
                  <a:srgbClr val="00B050"/>
                </a:solidFill>
                <a:latin typeface="Cambria" pitchFamily="18" charset="0"/>
                <a:ea typeface="Cambria" pitchFamily="18" charset="0"/>
              </a:rPr>
              <a:t> 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857018"/>
            <a:ext cx="7990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Dropium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is 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 </a:t>
            </a:r>
            <a:r>
              <a:rPr lang="en-I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IoT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based one stop 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where the users can know the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5616" y="2780928"/>
            <a:ext cx="544289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sz="3200" dirty="0" smtClean="0"/>
              <a:t>Temperature of the water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3200" dirty="0" smtClean="0"/>
              <a:t>pH of the water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3200" dirty="0" smtClean="0"/>
              <a:t>Water level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3200" dirty="0" smtClean="0"/>
              <a:t>Turbidity of water</a:t>
            </a:r>
          </a:p>
          <a:p>
            <a:pPr marL="285750" indent="-285750">
              <a:buFont typeface="Wingdings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069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692696"/>
            <a:ext cx="65527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/>
              <a:t>We measure them using </a:t>
            </a:r>
            <a:r>
              <a:rPr lang="en-IN" sz="2200" dirty="0" smtClean="0"/>
              <a:t>different </a:t>
            </a:r>
            <a:r>
              <a:rPr lang="en-IN" sz="2200" dirty="0" err="1" smtClean="0"/>
              <a:t>IoT</a:t>
            </a:r>
            <a:r>
              <a:rPr lang="en-IN" sz="2200" dirty="0" smtClean="0"/>
              <a:t> based sensors</a:t>
            </a:r>
          </a:p>
          <a:p>
            <a:r>
              <a:rPr lang="en-IN" sz="2200" dirty="0" smtClean="0"/>
              <a:t>Such as </a:t>
            </a:r>
          </a:p>
          <a:p>
            <a:endParaRPr lang="en-IN" sz="2200" dirty="0"/>
          </a:p>
          <a:p>
            <a:r>
              <a:rPr lang="en-IN" sz="2200" b="1" dirty="0" smtClean="0"/>
              <a:t>1)pH sensor </a:t>
            </a:r>
          </a:p>
          <a:p>
            <a:r>
              <a:rPr lang="en-IN" sz="2200" dirty="0"/>
              <a:t> </a:t>
            </a:r>
            <a:r>
              <a:rPr lang="en-IN" sz="2200" dirty="0" smtClean="0"/>
              <a:t>  </a:t>
            </a:r>
            <a:r>
              <a:rPr lang="en-IN" sz="2000" dirty="0" smtClean="0"/>
              <a:t>To measure the pH  level of the water</a:t>
            </a:r>
          </a:p>
          <a:p>
            <a:endParaRPr lang="en-IN" sz="2200" dirty="0" smtClean="0"/>
          </a:p>
          <a:p>
            <a:r>
              <a:rPr lang="en-IN" sz="2200" b="1" dirty="0" smtClean="0"/>
              <a:t>2)Temperature sensor</a:t>
            </a:r>
          </a:p>
          <a:p>
            <a:r>
              <a:rPr lang="en-IN" sz="2000" dirty="0"/>
              <a:t>  </a:t>
            </a:r>
            <a:r>
              <a:rPr lang="en-IN" sz="2000" dirty="0" smtClean="0"/>
              <a:t> To measure the temperature of the water</a:t>
            </a:r>
          </a:p>
          <a:p>
            <a:endParaRPr lang="en-IN" sz="2200" dirty="0" smtClean="0"/>
          </a:p>
          <a:p>
            <a:r>
              <a:rPr lang="en-IN" sz="2200" b="1" dirty="0" smtClean="0"/>
              <a:t>3)Ultrasonic sensor </a:t>
            </a:r>
          </a:p>
          <a:p>
            <a:r>
              <a:rPr lang="en-IN" sz="2000" dirty="0" smtClean="0"/>
              <a:t>  To measure the water level using sound waves</a:t>
            </a:r>
          </a:p>
          <a:p>
            <a:endParaRPr lang="en-IN" sz="2200" dirty="0" smtClean="0"/>
          </a:p>
          <a:p>
            <a:r>
              <a:rPr lang="en-IN" sz="2200" dirty="0" smtClean="0"/>
              <a:t>4)</a:t>
            </a:r>
            <a:r>
              <a:rPr lang="en-IN" sz="2200" b="1" dirty="0" smtClean="0"/>
              <a:t>Turbidity sensor </a:t>
            </a:r>
          </a:p>
          <a:p>
            <a:r>
              <a:rPr lang="en-IN" sz="2200" dirty="0"/>
              <a:t> </a:t>
            </a:r>
            <a:r>
              <a:rPr lang="en-IN" sz="2200" dirty="0" smtClean="0"/>
              <a:t>  </a:t>
            </a:r>
            <a:r>
              <a:rPr lang="en-IN" sz="2000" dirty="0" smtClean="0"/>
              <a:t>To measure the turbidity (the level of relative clarity    of liquid)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708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7625" y="764704"/>
            <a:ext cx="35283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/>
              <a:t>This real-time data is displayed in the app and notifying </a:t>
            </a:r>
          </a:p>
          <a:p>
            <a:r>
              <a:rPr lang="en-IN" sz="2200" dirty="0" smtClean="0"/>
              <a:t>user in dangerous/emergency  situations </a:t>
            </a:r>
            <a:endParaRPr lang="en-IN" sz="2200" dirty="0"/>
          </a:p>
        </p:txBody>
      </p:sp>
      <p:pic>
        <p:nvPicPr>
          <p:cNvPr id="1026" name="Picture 2" descr="C:\Users\HOME\OneDrive\Desktop\Screenshot_166676211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620688"/>
            <a:ext cx="2552209" cy="572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87625" y="3260883"/>
            <a:ext cx="16928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Tech stack used </a:t>
            </a:r>
          </a:p>
          <a:p>
            <a:endParaRPr lang="en-IN" dirty="0"/>
          </a:p>
          <a:p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1)Flutter</a:t>
            </a:r>
          </a:p>
          <a:p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2)Firebase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9905" y="4725144"/>
            <a:ext cx="23006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Sensors used</a:t>
            </a:r>
          </a:p>
          <a:p>
            <a:endParaRPr lang="en-IN" dirty="0"/>
          </a:p>
          <a:p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1)pH sensor</a:t>
            </a:r>
          </a:p>
          <a:p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2)Ultrasonic sensor</a:t>
            </a:r>
          </a:p>
          <a:p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3)Turbidity sensor</a:t>
            </a:r>
          </a:p>
          <a:p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4) Temperature sensor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313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620688"/>
            <a:ext cx="7488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0070C0"/>
                </a:solidFill>
              </a:rPr>
              <a:t>Who are the end users?</a:t>
            </a:r>
            <a:endParaRPr lang="en-IN" sz="20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136" y="1340768"/>
            <a:ext cx="74888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This can be used for domestic purposes in which the users can install the sensor in their water tanks and can track the real-time data </a:t>
            </a:r>
          </a:p>
          <a:p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Farmers can use this to track the pH levels of the ground water for the  selection of suitable crops 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Large water tanks in the city which store large amounts of water , are placed at high altitude’s, it takes a lot of effort to check and test  the water regularly Where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  <a:r>
              <a:rPr lang="en-IN" dirty="0" err="1" smtClean="0">
                <a:solidFill>
                  <a:srgbClr val="00B050"/>
                </a:solidFill>
              </a:rPr>
              <a:t>dropium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  <a:r>
              <a:rPr lang="en-IN" dirty="0" smtClean="0"/>
              <a:t>makes it easy so that municipal workers can track the  quality and quantity of water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55177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859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286</Words>
  <Application>Microsoft Office PowerPoint</Application>
  <PresentationFormat>On-screen Show (4:3)</PresentationFormat>
  <Paragraphs>68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7</cp:revision>
  <dcterms:created xsi:type="dcterms:W3CDTF">2022-10-26T04:56:04Z</dcterms:created>
  <dcterms:modified xsi:type="dcterms:W3CDTF">2022-10-26T10:07:48Z</dcterms:modified>
</cp:coreProperties>
</file>