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6B635-F929-4456-B54F-E60C5BBEF16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CCE4A79-1BF1-44F9-A65B-9DFABD90FA6B}">
      <dgm:prSet/>
      <dgm:spPr/>
      <dgm:t>
        <a:bodyPr/>
        <a:lstStyle/>
        <a:p>
          <a:pPr>
            <a:defRPr cap="all"/>
          </a:pPr>
          <a:r>
            <a:rPr lang="en-US" b="0" i="0"/>
            <a:t>Goal: Categorize tickets for efficient handling. </a:t>
          </a:r>
          <a:endParaRPr lang="en-US"/>
        </a:p>
      </dgm:t>
    </dgm:pt>
    <dgm:pt modelId="{6D0534F5-D1CA-41A7-A4B8-3E1AE11D1479}" type="parTrans" cxnId="{6F91A210-BD5C-42B4-B637-679ED82D5E50}">
      <dgm:prSet/>
      <dgm:spPr/>
      <dgm:t>
        <a:bodyPr/>
        <a:lstStyle/>
        <a:p>
          <a:endParaRPr lang="en-US"/>
        </a:p>
      </dgm:t>
    </dgm:pt>
    <dgm:pt modelId="{9C241831-450F-47E9-B382-DBAEB544DA50}" type="sibTrans" cxnId="{6F91A210-BD5C-42B4-B637-679ED82D5E50}">
      <dgm:prSet/>
      <dgm:spPr/>
      <dgm:t>
        <a:bodyPr/>
        <a:lstStyle/>
        <a:p>
          <a:endParaRPr lang="en-US"/>
        </a:p>
      </dgm:t>
    </dgm:pt>
    <dgm:pt modelId="{1BC4E353-AAD8-4511-9628-0468F948636F}">
      <dgm:prSet/>
      <dgm:spPr/>
      <dgm:t>
        <a:bodyPr/>
        <a:lstStyle/>
        <a:p>
          <a:pPr>
            <a:defRPr cap="all"/>
          </a:pPr>
          <a:r>
            <a:rPr lang="en-US" b="0" i="0"/>
            <a:t>Model Used: Naive Bayes Classifier (MultinomialNB). </a:t>
          </a:r>
          <a:endParaRPr lang="en-US"/>
        </a:p>
      </dgm:t>
    </dgm:pt>
    <dgm:pt modelId="{41B71370-0896-48A6-8D0B-7CEDBB86256F}" type="parTrans" cxnId="{9A5E0F46-0632-4340-8C54-408C15F95C57}">
      <dgm:prSet/>
      <dgm:spPr/>
      <dgm:t>
        <a:bodyPr/>
        <a:lstStyle/>
        <a:p>
          <a:endParaRPr lang="en-US"/>
        </a:p>
      </dgm:t>
    </dgm:pt>
    <dgm:pt modelId="{81073A39-A315-454E-A520-F28810E8ABED}" type="sibTrans" cxnId="{9A5E0F46-0632-4340-8C54-408C15F95C57}">
      <dgm:prSet/>
      <dgm:spPr/>
      <dgm:t>
        <a:bodyPr/>
        <a:lstStyle/>
        <a:p>
          <a:endParaRPr lang="en-US"/>
        </a:p>
      </dgm:t>
    </dgm:pt>
    <dgm:pt modelId="{AEA6564E-0ACF-4605-A874-902DD2F07022}">
      <dgm:prSet/>
      <dgm:spPr/>
      <dgm:t>
        <a:bodyPr/>
        <a:lstStyle/>
        <a:p>
          <a:pPr>
            <a:defRPr cap="all"/>
          </a:pPr>
          <a:r>
            <a:rPr lang="en-US" b="0" i="0" dirty="0"/>
            <a:t>Result: </a:t>
          </a:r>
          <a:r>
            <a:rPr lang="en-IN" dirty="0"/>
            <a:t>Naive Bayes - Accuracy: 0.7205, F1 Score: 0.7024599031802728</a:t>
          </a:r>
        </a:p>
        <a:p>
          <a:r>
            <a:rPr lang="en-IN" dirty="0"/>
            <a:t>Random Forest - Accuracy: 0.7415, F1 Score: 0.7339697459395756</a:t>
          </a:r>
        </a:p>
        <a:p>
          <a:r>
            <a:rPr lang="en-IN" dirty="0"/>
            <a:t>SVM - Accuracy: 0.7555, F1 Score: 0.7412601977015878</a:t>
          </a:r>
        </a:p>
        <a:p>
          <a:r>
            <a:rPr lang="en-IN" dirty="0"/>
            <a:t>K-Nearest </a:t>
          </a:r>
          <a:r>
            <a:rPr lang="en-IN" dirty="0" err="1"/>
            <a:t>Neighbors</a:t>
          </a:r>
          <a:r>
            <a:rPr lang="en-IN" dirty="0"/>
            <a:t> - Accuracy: 0.7285, F1 Score: 0.7186377085958703</a:t>
          </a:r>
        </a:p>
        <a:p>
          <a:r>
            <a:rPr lang="en-IN" dirty="0"/>
            <a:t>Logistic Regression - Accuracy: 0.738, F1 Score: 0.7250012651106942</a:t>
          </a:r>
        </a:p>
        <a:p>
          <a:r>
            <a:rPr lang="en-IN" dirty="0"/>
            <a:t>Decision Tree - Accuracy: 0.7155, F1 Score: 0.7113385587531885</a:t>
          </a:r>
          <a:endParaRPr lang="en-US" dirty="0"/>
        </a:p>
      </dgm:t>
    </dgm:pt>
    <dgm:pt modelId="{07AA84A4-E943-4D41-BC1B-71C8F4D06300}" type="parTrans" cxnId="{8EE4C0D2-5ADD-4CC6-B98E-27D6D512BD62}">
      <dgm:prSet/>
      <dgm:spPr/>
      <dgm:t>
        <a:bodyPr/>
        <a:lstStyle/>
        <a:p>
          <a:endParaRPr lang="en-US"/>
        </a:p>
      </dgm:t>
    </dgm:pt>
    <dgm:pt modelId="{7598828D-800B-41D7-B101-F8583A4C0E65}" type="sibTrans" cxnId="{8EE4C0D2-5ADD-4CC6-B98E-27D6D512BD62}">
      <dgm:prSet/>
      <dgm:spPr/>
      <dgm:t>
        <a:bodyPr/>
        <a:lstStyle/>
        <a:p>
          <a:endParaRPr lang="en-US"/>
        </a:p>
      </dgm:t>
    </dgm:pt>
    <dgm:pt modelId="{C7E021A9-8512-410A-8005-B3CE0CA80D70}" type="pres">
      <dgm:prSet presAssocID="{9706B635-F929-4456-B54F-E60C5BBEF16E}" presName="root" presStyleCnt="0">
        <dgm:presLayoutVars>
          <dgm:dir/>
          <dgm:resizeHandles val="exact"/>
        </dgm:presLayoutVars>
      </dgm:prSet>
      <dgm:spPr/>
    </dgm:pt>
    <dgm:pt modelId="{5E927C76-3BD7-40E0-88CA-F1BC51E4B750}" type="pres">
      <dgm:prSet presAssocID="{ECCE4A79-1BF1-44F9-A65B-9DFABD90FA6B}" presName="compNode" presStyleCnt="0"/>
      <dgm:spPr/>
    </dgm:pt>
    <dgm:pt modelId="{4FF5418E-B4A4-4431-85A3-1D0A860A52D2}" type="pres">
      <dgm:prSet presAssocID="{ECCE4A79-1BF1-44F9-A65B-9DFABD90FA6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D6DE102-9790-498D-B07D-4623031F50F8}" type="pres">
      <dgm:prSet presAssocID="{ECCE4A79-1BF1-44F9-A65B-9DFABD90FA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E611E79-F76D-4A83-80BD-8D6A19E2E407}" type="pres">
      <dgm:prSet presAssocID="{ECCE4A79-1BF1-44F9-A65B-9DFABD90FA6B}" presName="spaceRect" presStyleCnt="0"/>
      <dgm:spPr/>
    </dgm:pt>
    <dgm:pt modelId="{564DF04C-0876-454E-91A0-B33C315558C9}" type="pres">
      <dgm:prSet presAssocID="{ECCE4A79-1BF1-44F9-A65B-9DFABD90FA6B}" presName="textRect" presStyleLbl="revTx" presStyleIdx="0" presStyleCnt="3">
        <dgm:presLayoutVars>
          <dgm:chMax val="1"/>
          <dgm:chPref val="1"/>
        </dgm:presLayoutVars>
      </dgm:prSet>
      <dgm:spPr/>
    </dgm:pt>
    <dgm:pt modelId="{6BB1B3EE-45D3-4EF9-BD9C-360D492A5FFA}" type="pres">
      <dgm:prSet presAssocID="{9C241831-450F-47E9-B382-DBAEB544DA50}" presName="sibTrans" presStyleCnt="0"/>
      <dgm:spPr/>
    </dgm:pt>
    <dgm:pt modelId="{1CEB0EC2-771F-4561-A668-5B5C84CFD30E}" type="pres">
      <dgm:prSet presAssocID="{1BC4E353-AAD8-4511-9628-0468F948636F}" presName="compNode" presStyleCnt="0"/>
      <dgm:spPr/>
    </dgm:pt>
    <dgm:pt modelId="{E5F7BB43-61DF-4D94-9791-3496AC4E2B74}" type="pres">
      <dgm:prSet presAssocID="{1BC4E353-AAD8-4511-9628-0468F948636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E2C30D5-2928-4CC2-8F8C-7D3D2AC0E27F}" type="pres">
      <dgm:prSet presAssocID="{1BC4E353-AAD8-4511-9628-0468F94863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710ED41-61C4-4A90-9900-CE2C293BE458}" type="pres">
      <dgm:prSet presAssocID="{1BC4E353-AAD8-4511-9628-0468F948636F}" presName="spaceRect" presStyleCnt="0"/>
      <dgm:spPr/>
    </dgm:pt>
    <dgm:pt modelId="{CAEF2F0D-2205-41D9-9AF9-0B2DA91C2207}" type="pres">
      <dgm:prSet presAssocID="{1BC4E353-AAD8-4511-9628-0468F948636F}" presName="textRect" presStyleLbl="revTx" presStyleIdx="1" presStyleCnt="3">
        <dgm:presLayoutVars>
          <dgm:chMax val="1"/>
          <dgm:chPref val="1"/>
        </dgm:presLayoutVars>
      </dgm:prSet>
      <dgm:spPr/>
    </dgm:pt>
    <dgm:pt modelId="{E745D340-7B3D-4F69-BE37-62CE8590BB2E}" type="pres">
      <dgm:prSet presAssocID="{81073A39-A315-454E-A520-F28810E8ABED}" presName="sibTrans" presStyleCnt="0"/>
      <dgm:spPr/>
    </dgm:pt>
    <dgm:pt modelId="{D20471A2-8DC7-434A-91BA-007CCA41D871}" type="pres">
      <dgm:prSet presAssocID="{AEA6564E-0ACF-4605-A874-902DD2F07022}" presName="compNode" presStyleCnt="0"/>
      <dgm:spPr/>
    </dgm:pt>
    <dgm:pt modelId="{6D7526AA-6BD4-4640-91E3-CDAF8A52229D}" type="pres">
      <dgm:prSet presAssocID="{AEA6564E-0ACF-4605-A874-902DD2F0702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2CCCA5D-0B5E-4635-878C-37944939EE81}" type="pres">
      <dgm:prSet presAssocID="{AEA6564E-0ACF-4605-A874-902DD2F070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656ACEB-B700-4DCE-8DAD-6FE7437C5C28}" type="pres">
      <dgm:prSet presAssocID="{AEA6564E-0ACF-4605-A874-902DD2F07022}" presName="spaceRect" presStyleCnt="0"/>
      <dgm:spPr/>
    </dgm:pt>
    <dgm:pt modelId="{52745B27-550D-4FF3-9C5F-9CB40D29C73E}" type="pres">
      <dgm:prSet presAssocID="{AEA6564E-0ACF-4605-A874-902DD2F07022}" presName="textRect" presStyleLbl="revTx" presStyleIdx="2" presStyleCnt="3" custScaleX="176953">
        <dgm:presLayoutVars>
          <dgm:chMax val="1"/>
          <dgm:chPref val="1"/>
        </dgm:presLayoutVars>
      </dgm:prSet>
      <dgm:spPr/>
    </dgm:pt>
  </dgm:ptLst>
  <dgm:cxnLst>
    <dgm:cxn modelId="{6F91A210-BD5C-42B4-B637-679ED82D5E50}" srcId="{9706B635-F929-4456-B54F-E60C5BBEF16E}" destId="{ECCE4A79-1BF1-44F9-A65B-9DFABD90FA6B}" srcOrd="0" destOrd="0" parTransId="{6D0534F5-D1CA-41A7-A4B8-3E1AE11D1479}" sibTransId="{9C241831-450F-47E9-B382-DBAEB544DA50}"/>
    <dgm:cxn modelId="{4C859D2E-4671-441B-91C2-01977FB87287}" type="presOf" srcId="{ECCE4A79-1BF1-44F9-A65B-9DFABD90FA6B}" destId="{564DF04C-0876-454E-91A0-B33C315558C9}" srcOrd="0" destOrd="0" presId="urn:microsoft.com/office/officeart/2018/5/layout/IconLeafLabelList"/>
    <dgm:cxn modelId="{9A1DB75B-EC20-4D46-8646-1EE4A0D92D2D}" type="presOf" srcId="{AEA6564E-0ACF-4605-A874-902DD2F07022}" destId="{52745B27-550D-4FF3-9C5F-9CB40D29C73E}" srcOrd="0" destOrd="0" presId="urn:microsoft.com/office/officeart/2018/5/layout/IconLeafLabelList"/>
    <dgm:cxn modelId="{9A5E0F46-0632-4340-8C54-408C15F95C57}" srcId="{9706B635-F929-4456-B54F-E60C5BBEF16E}" destId="{1BC4E353-AAD8-4511-9628-0468F948636F}" srcOrd="1" destOrd="0" parTransId="{41B71370-0896-48A6-8D0B-7CEDBB86256F}" sibTransId="{81073A39-A315-454E-A520-F28810E8ABED}"/>
    <dgm:cxn modelId="{6AA8838C-8700-4B7B-A889-9620D8B262F3}" type="presOf" srcId="{1BC4E353-AAD8-4511-9628-0468F948636F}" destId="{CAEF2F0D-2205-41D9-9AF9-0B2DA91C2207}" srcOrd="0" destOrd="0" presId="urn:microsoft.com/office/officeart/2018/5/layout/IconLeafLabelList"/>
    <dgm:cxn modelId="{9516DBC3-34AB-4501-9F0F-4AB0B100DD0B}" type="presOf" srcId="{9706B635-F929-4456-B54F-E60C5BBEF16E}" destId="{C7E021A9-8512-410A-8005-B3CE0CA80D70}" srcOrd="0" destOrd="0" presId="urn:microsoft.com/office/officeart/2018/5/layout/IconLeafLabelList"/>
    <dgm:cxn modelId="{8EE4C0D2-5ADD-4CC6-B98E-27D6D512BD62}" srcId="{9706B635-F929-4456-B54F-E60C5BBEF16E}" destId="{AEA6564E-0ACF-4605-A874-902DD2F07022}" srcOrd="2" destOrd="0" parTransId="{07AA84A4-E943-4D41-BC1B-71C8F4D06300}" sibTransId="{7598828D-800B-41D7-B101-F8583A4C0E65}"/>
    <dgm:cxn modelId="{8A59C558-9EB6-4210-83A5-27DF668B7367}" type="presParOf" srcId="{C7E021A9-8512-410A-8005-B3CE0CA80D70}" destId="{5E927C76-3BD7-40E0-88CA-F1BC51E4B750}" srcOrd="0" destOrd="0" presId="urn:microsoft.com/office/officeart/2018/5/layout/IconLeafLabelList"/>
    <dgm:cxn modelId="{ABCD7B23-9E8E-49C7-96E5-9AA6259BCD94}" type="presParOf" srcId="{5E927C76-3BD7-40E0-88CA-F1BC51E4B750}" destId="{4FF5418E-B4A4-4431-85A3-1D0A860A52D2}" srcOrd="0" destOrd="0" presId="urn:microsoft.com/office/officeart/2018/5/layout/IconLeafLabelList"/>
    <dgm:cxn modelId="{44D7695E-DFD0-4246-84CF-28BAFD15247A}" type="presParOf" srcId="{5E927C76-3BD7-40E0-88CA-F1BC51E4B750}" destId="{5D6DE102-9790-498D-B07D-4623031F50F8}" srcOrd="1" destOrd="0" presId="urn:microsoft.com/office/officeart/2018/5/layout/IconLeafLabelList"/>
    <dgm:cxn modelId="{89172E52-9184-4608-9B3C-C1B7D0A21D3A}" type="presParOf" srcId="{5E927C76-3BD7-40E0-88CA-F1BC51E4B750}" destId="{3E611E79-F76D-4A83-80BD-8D6A19E2E407}" srcOrd="2" destOrd="0" presId="urn:microsoft.com/office/officeart/2018/5/layout/IconLeafLabelList"/>
    <dgm:cxn modelId="{25EC3DE9-5473-4BFC-B56E-F0DF8B49920A}" type="presParOf" srcId="{5E927C76-3BD7-40E0-88CA-F1BC51E4B750}" destId="{564DF04C-0876-454E-91A0-B33C315558C9}" srcOrd="3" destOrd="0" presId="urn:microsoft.com/office/officeart/2018/5/layout/IconLeafLabelList"/>
    <dgm:cxn modelId="{1ADDEA90-F3AF-40A5-BE75-97B1F1224898}" type="presParOf" srcId="{C7E021A9-8512-410A-8005-B3CE0CA80D70}" destId="{6BB1B3EE-45D3-4EF9-BD9C-360D492A5FFA}" srcOrd="1" destOrd="0" presId="urn:microsoft.com/office/officeart/2018/5/layout/IconLeafLabelList"/>
    <dgm:cxn modelId="{1B446F54-F9A3-4CCD-9902-57FAD3B5FBE8}" type="presParOf" srcId="{C7E021A9-8512-410A-8005-B3CE0CA80D70}" destId="{1CEB0EC2-771F-4561-A668-5B5C84CFD30E}" srcOrd="2" destOrd="0" presId="urn:microsoft.com/office/officeart/2018/5/layout/IconLeafLabelList"/>
    <dgm:cxn modelId="{BA40D9B6-B72B-45F5-B626-EBB0A8790CC0}" type="presParOf" srcId="{1CEB0EC2-771F-4561-A668-5B5C84CFD30E}" destId="{E5F7BB43-61DF-4D94-9791-3496AC4E2B74}" srcOrd="0" destOrd="0" presId="urn:microsoft.com/office/officeart/2018/5/layout/IconLeafLabelList"/>
    <dgm:cxn modelId="{0274066F-D03C-41C8-9B08-2E0AE90D2C69}" type="presParOf" srcId="{1CEB0EC2-771F-4561-A668-5B5C84CFD30E}" destId="{8E2C30D5-2928-4CC2-8F8C-7D3D2AC0E27F}" srcOrd="1" destOrd="0" presId="urn:microsoft.com/office/officeart/2018/5/layout/IconLeafLabelList"/>
    <dgm:cxn modelId="{3F3564A5-2E5F-4AC5-AA56-BDF753F3BF99}" type="presParOf" srcId="{1CEB0EC2-771F-4561-A668-5B5C84CFD30E}" destId="{F710ED41-61C4-4A90-9900-CE2C293BE458}" srcOrd="2" destOrd="0" presId="urn:microsoft.com/office/officeart/2018/5/layout/IconLeafLabelList"/>
    <dgm:cxn modelId="{370D82DD-A683-4D92-B1C0-DF2BBC88C1B1}" type="presParOf" srcId="{1CEB0EC2-771F-4561-A668-5B5C84CFD30E}" destId="{CAEF2F0D-2205-41D9-9AF9-0B2DA91C2207}" srcOrd="3" destOrd="0" presId="urn:microsoft.com/office/officeart/2018/5/layout/IconLeafLabelList"/>
    <dgm:cxn modelId="{57EDCB9F-7D78-4E63-8B58-2C4E5A8CE359}" type="presParOf" srcId="{C7E021A9-8512-410A-8005-B3CE0CA80D70}" destId="{E745D340-7B3D-4F69-BE37-62CE8590BB2E}" srcOrd="3" destOrd="0" presId="urn:microsoft.com/office/officeart/2018/5/layout/IconLeafLabelList"/>
    <dgm:cxn modelId="{D127EA13-B229-46AD-8B55-CE0F122FFD93}" type="presParOf" srcId="{C7E021A9-8512-410A-8005-B3CE0CA80D70}" destId="{D20471A2-8DC7-434A-91BA-007CCA41D871}" srcOrd="4" destOrd="0" presId="urn:microsoft.com/office/officeart/2018/5/layout/IconLeafLabelList"/>
    <dgm:cxn modelId="{B513F62E-1AD1-44B0-88AD-0DBF92795573}" type="presParOf" srcId="{D20471A2-8DC7-434A-91BA-007CCA41D871}" destId="{6D7526AA-6BD4-4640-91E3-CDAF8A52229D}" srcOrd="0" destOrd="0" presId="urn:microsoft.com/office/officeart/2018/5/layout/IconLeafLabelList"/>
    <dgm:cxn modelId="{56033416-5187-4492-A71C-22A8FE1D07A3}" type="presParOf" srcId="{D20471A2-8DC7-434A-91BA-007CCA41D871}" destId="{02CCCA5D-0B5E-4635-878C-37944939EE81}" srcOrd="1" destOrd="0" presId="urn:microsoft.com/office/officeart/2018/5/layout/IconLeafLabelList"/>
    <dgm:cxn modelId="{8BC3BCF9-A159-4439-AFF0-F9711DF34950}" type="presParOf" srcId="{D20471A2-8DC7-434A-91BA-007CCA41D871}" destId="{4656ACEB-B700-4DCE-8DAD-6FE7437C5C28}" srcOrd="2" destOrd="0" presId="urn:microsoft.com/office/officeart/2018/5/layout/IconLeafLabelList"/>
    <dgm:cxn modelId="{3962DC21-6FA2-4B8E-862C-8366B9BAC7D3}" type="presParOf" srcId="{D20471A2-8DC7-434A-91BA-007CCA41D871}" destId="{52745B27-550D-4FF3-9C5F-9CB40D29C73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9B9C1-80BF-4A82-AFBA-BE22E97A3D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A314BF-CA6F-4180-BA78-2C355656B295}">
      <dgm:prSet/>
      <dgm:spPr/>
      <dgm:t>
        <a:bodyPr/>
        <a:lstStyle/>
        <a:p>
          <a:r>
            <a:rPr lang="en-US" b="0" i="0"/>
            <a:t>Objective: Predict response times for better service planning. Model Used: Linear Regression.</a:t>
          </a:r>
          <a:endParaRPr lang="en-US"/>
        </a:p>
      </dgm:t>
    </dgm:pt>
    <dgm:pt modelId="{F9B09331-7019-4EAC-8FD9-576228533477}" type="parTrans" cxnId="{0925A685-784B-4EFC-B820-DE07B3093B8F}">
      <dgm:prSet/>
      <dgm:spPr/>
      <dgm:t>
        <a:bodyPr/>
        <a:lstStyle/>
        <a:p>
          <a:endParaRPr lang="en-US"/>
        </a:p>
      </dgm:t>
    </dgm:pt>
    <dgm:pt modelId="{6B4FAF2B-3641-4707-89BE-BAB62950A2C8}" type="sibTrans" cxnId="{0925A685-784B-4EFC-B820-DE07B3093B8F}">
      <dgm:prSet/>
      <dgm:spPr/>
      <dgm:t>
        <a:bodyPr/>
        <a:lstStyle/>
        <a:p>
          <a:endParaRPr lang="en-US"/>
        </a:p>
      </dgm:t>
    </dgm:pt>
    <dgm:pt modelId="{EB617D58-477A-4970-8BEA-9B6AF0D3B2F4}">
      <dgm:prSet/>
      <dgm:spPr/>
      <dgm:t>
        <a:bodyPr/>
        <a:lstStyle/>
        <a:p>
          <a:r>
            <a:rPr lang="en-US" b="0" i="0" dirty="0"/>
            <a:t>Result:</a:t>
          </a:r>
        </a:p>
        <a:p>
          <a:r>
            <a:rPr lang="en-IN" dirty="0" err="1"/>
            <a:t>Model:Random</a:t>
          </a:r>
          <a:r>
            <a:rPr lang="en-IN" dirty="0"/>
            <a:t> Forest Regressor Results:</a:t>
          </a:r>
        </a:p>
        <a:p>
          <a:r>
            <a:rPr lang="en-IN" dirty="0"/>
            <a:t>MAE: 146.71508422646926</a:t>
          </a:r>
        </a:p>
        <a:p>
          <a:r>
            <a:rPr lang="en-IN" dirty="0"/>
            <a:t>MSE: 44074.052738980274</a:t>
          </a:r>
        </a:p>
        <a:p>
          <a:r>
            <a:rPr lang="en-IN" dirty="0"/>
            <a:t>R^2: -0.27466202984292387</a:t>
          </a:r>
          <a:endParaRPr lang="en-US" b="0" i="0" dirty="0"/>
        </a:p>
      </dgm:t>
    </dgm:pt>
    <dgm:pt modelId="{9485E43D-1713-451C-AB49-443922230286}" type="parTrans" cxnId="{121DAFFC-EE4E-49A3-8771-0E097A41B960}">
      <dgm:prSet/>
      <dgm:spPr/>
      <dgm:t>
        <a:bodyPr/>
        <a:lstStyle/>
        <a:p>
          <a:endParaRPr lang="en-US"/>
        </a:p>
      </dgm:t>
    </dgm:pt>
    <dgm:pt modelId="{ED3185AD-B841-4347-8FEE-16F8D35C697C}" type="sibTrans" cxnId="{121DAFFC-EE4E-49A3-8771-0E097A41B960}">
      <dgm:prSet/>
      <dgm:spPr/>
      <dgm:t>
        <a:bodyPr/>
        <a:lstStyle/>
        <a:p>
          <a:endParaRPr lang="en-US"/>
        </a:p>
      </dgm:t>
    </dgm:pt>
    <dgm:pt modelId="{9BB99754-A8A2-44BA-B509-71E9A10F4BB8}" type="pres">
      <dgm:prSet presAssocID="{9599B9C1-80BF-4A82-AFBA-BE22E97A3DED}" presName="root" presStyleCnt="0">
        <dgm:presLayoutVars>
          <dgm:dir/>
          <dgm:resizeHandles val="exact"/>
        </dgm:presLayoutVars>
      </dgm:prSet>
      <dgm:spPr/>
    </dgm:pt>
    <dgm:pt modelId="{3EF81672-6077-4219-B96E-F1071718627C}" type="pres">
      <dgm:prSet presAssocID="{0DA314BF-CA6F-4180-BA78-2C355656B295}" presName="compNode" presStyleCnt="0"/>
      <dgm:spPr/>
    </dgm:pt>
    <dgm:pt modelId="{F504090A-9598-4B94-8C9F-2B00D5246DC0}" type="pres">
      <dgm:prSet presAssocID="{0DA314BF-CA6F-4180-BA78-2C355656B2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4F759A2-07B6-4DBA-8174-05AED9A118DF}" type="pres">
      <dgm:prSet presAssocID="{0DA314BF-CA6F-4180-BA78-2C355656B295}" presName="spaceRect" presStyleCnt="0"/>
      <dgm:spPr/>
    </dgm:pt>
    <dgm:pt modelId="{6A2F00C9-38D6-4F5F-B9C7-DDA0CEC7DD19}" type="pres">
      <dgm:prSet presAssocID="{0DA314BF-CA6F-4180-BA78-2C355656B295}" presName="textRect" presStyleLbl="revTx" presStyleIdx="0" presStyleCnt="2">
        <dgm:presLayoutVars>
          <dgm:chMax val="1"/>
          <dgm:chPref val="1"/>
        </dgm:presLayoutVars>
      </dgm:prSet>
      <dgm:spPr/>
    </dgm:pt>
    <dgm:pt modelId="{F842BBB8-B38B-4B32-99A0-5E51C66F661D}" type="pres">
      <dgm:prSet presAssocID="{6B4FAF2B-3641-4707-89BE-BAB62950A2C8}" presName="sibTrans" presStyleCnt="0"/>
      <dgm:spPr/>
    </dgm:pt>
    <dgm:pt modelId="{F2AC171B-96D4-4A2E-9464-8BFEE47D76C7}" type="pres">
      <dgm:prSet presAssocID="{EB617D58-477A-4970-8BEA-9B6AF0D3B2F4}" presName="compNode" presStyleCnt="0"/>
      <dgm:spPr/>
    </dgm:pt>
    <dgm:pt modelId="{405F8226-FF1D-4C60-9C63-E8489EAE4BBA}" type="pres">
      <dgm:prSet presAssocID="{EB617D58-477A-4970-8BEA-9B6AF0D3B2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F2B5C40-E289-445A-ADA9-878E8B6A8E5C}" type="pres">
      <dgm:prSet presAssocID="{EB617D58-477A-4970-8BEA-9B6AF0D3B2F4}" presName="spaceRect" presStyleCnt="0"/>
      <dgm:spPr/>
    </dgm:pt>
    <dgm:pt modelId="{5F918C43-674F-43E4-B991-3350024D773D}" type="pres">
      <dgm:prSet presAssocID="{EB617D58-477A-4970-8BEA-9B6AF0D3B2F4}" presName="textRect" presStyleLbl="revTx" presStyleIdx="1" presStyleCnt="2" custScaleX="172109">
        <dgm:presLayoutVars>
          <dgm:chMax val="1"/>
          <dgm:chPref val="1"/>
        </dgm:presLayoutVars>
      </dgm:prSet>
      <dgm:spPr/>
    </dgm:pt>
  </dgm:ptLst>
  <dgm:cxnLst>
    <dgm:cxn modelId="{65AAAE83-4720-448E-96BA-6DA01617E1A7}" type="presOf" srcId="{0DA314BF-CA6F-4180-BA78-2C355656B295}" destId="{6A2F00C9-38D6-4F5F-B9C7-DDA0CEC7DD19}" srcOrd="0" destOrd="0" presId="urn:microsoft.com/office/officeart/2018/2/layout/IconLabelList"/>
    <dgm:cxn modelId="{0925A685-784B-4EFC-B820-DE07B3093B8F}" srcId="{9599B9C1-80BF-4A82-AFBA-BE22E97A3DED}" destId="{0DA314BF-CA6F-4180-BA78-2C355656B295}" srcOrd="0" destOrd="0" parTransId="{F9B09331-7019-4EAC-8FD9-576228533477}" sibTransId="{6B4FAF2B-3641-4707-89BE-BAB62950A2C8}"/>
    <dgm:cxn modelId="{E0F043AF-BC8B-4DAA-B670-AEED4D5B7BCE}" type="presOf" srcId="{EB617D58-477A-4970-8BEA-9B6AF0D3B2F4}" destId="{5F918C43-674F-43E4-B991-3350024D773D}" srcOrd="0" destOrd="0" presId="urn:microsoft.com/office/officeart/2018/2/layout/IconLabelList"/>
    <dgm:cxn modelId="{852509E8-DB94-4142-B748-5F1727D4BEA2}" type="presOf" srcId="{9599B9C1-80BF-4A82-AFBA-BE22E97A3DED}" destId="{9BB99754-A8A2-44BA-B509-71E9A10F4BB8}" srcOrd="0" destOrd="0" presId="urn:microsoft.com/office/officeart/2018/2/layout/IconLabelList"/>
    <dgm:cxn modelId="{121DAFFC-EE4E-49A3-8771-0E097A41B960}" srcId="{9599B9C1-80BF-4A82-AFBA-BE22E97A3DED}" destId="{EB617D58-477A-4970-8BEA-9B6AF0D3B2F4}" srcOrd="1" destOrd="0" parTransId="{9485E43D-1713-451C-AB49-443922230286}" sibTransId="{ED3185AD-B841-4347-8FEE-16F8D35C697C}"/>
    <dgm:cxn modelId="{3F0FD725-4B5B-410D-BEBB-D4DC58F8C156}" type="presParOf" srcId="{9BB99754-A8A2-44BA-B509-71E9A10F4BB8}" destId="{3EF81672-6077-4219-B96E-F1071718627C}" srcOrd="0" destOrd="0" presId="urn:microsoft.com/office/officeart/2018/2/layout/IconLabelList"/>
    <dgm:cxn modelId="{8C1CFD0B-082A-4E9F-B4D5-85B3BA3A534C}" type="presParOf" srcId="{3EF81672-6077-4219-B96E-F1071718627C}" destId="{F504090A-9598-4B94-8C9F-2B00D5246DC0}" srcOrd="0" destOrd="0" presId="urn:microsoft.com/office/officeart/2018/2/layout/IconLabelList"/>
    <dgm:cxn modelId="{75FC9E45-66A6-48B0-85FA-B7E551807CA3}" type="presParOf" srcId="{3EF81672-6077-4219-B96E-F1071718627C}" destId="{24F759A2-07B6-4DBA-8174-05AED9A118DF}" srcOrd="1" destOrd="0" presId="urn:microsoft.com/office/officeart/2018/2/layout/IconLabelList"/>
    <dgm:cxn modelId="{35E33EF8-8412-48AF-A456-9A2593794EC2}" type="presParOf" srcId="{3EF81672-6077-4219-B96E-F1071718627C}" destId="{6A2F00C9-38D6-4F5F-B9C7-DDA0CEC7DD19}" srcOrd="2" destOrd="0" presId="urn:microsoft.com/office/officeart/2018/2/layout/IconLabelList"/>
    <dgm:cxn modelId="{DBA774F8-121E-41D7-B415-5050BC510F41}" type="presParOf" srcId="{9BB99754-A8A2-44BA-B509-71E9A10F4BB8}" destId="{F842BBB8-B38B-4B32-99A0-5E51C66F661D}" srcOrd="1" destOrd="0" presId="urn:microsoft.com/office/officeart/2018/2/layout/IconLabelList"/>
    <dgm:cxn modelId="{9DFCFB09-9C1D-4150-8DA3-230B563DC921}" type="presParOf" srcId="{9BB99754-A8A2-44BA-B509-71E9A10F4BB8}" destId="{F2AC171B-96D4-4A2E-9464-8BFEE47D76C7}" srcOrd="2" destOrd="0" presId="urn:microsoft.com/office/officeart/2018/2/layout/IconLabelList"/>
    <dgm:cxn modelId="{3D5D4B5E-E2FF-431B-AE06-9276713A0C3C}" type="presParOf" srcId="{F2AC171B-96D4-4A2E-9464-8BFEE47D76C7}" destId="{405F8226-FF1D-4C60-9C63-E8489EAE4BBA}" srcOrd="0" destOrd="0" presId="urn:microsoft.com/office/officeart/2018/2/layout/IconLabelList"/>
    <dgm:cxn modelId="{7F88E780-59B4-4769-8582-F6749AA0B956}" type="presParOf" srcId="{F2AC171B-96D4-4A2E-9464-8BFEE47D76C7}" destId="{FF2B5C40-E289-445A-ADA9-878E8B6A8E5C}" srcOrd="1" destOrd="0" presId="urn:microsoft.com/office/officeart/2018/2/layout/IconLabelList"/>
    <dgm:cxn modelId="{F6834649-9DDA-402F-8196-52A90D72C754}" type="presParOf" srcId="{F2AC171B-96D4-4A2E-9464-8BFEE47D76C7}" destId="{5F918C43-674F-43E4-B991-3350024D77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8CC6C-86AE-4E83-8CD4-72153028333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5CECC8-F0D2-4976-89A2-68F19BEBDA94}">
      <dgm:prSet/>
      <dgm:spPr/>
      <dgm:t>
        <a:bodyPr/>
        <a:lstStyle/>
        <a:p>
          <a:r>
            <a:rPr lang="en-US" b="0" i="0"/>
            <a:t>Purpose: Understand customer sentiment in ticket interactions. </a:t>
          </a:r>
          <a:endParaRPr lang="en-US"/>
        </a:p>
      </dgm:t>
    </dgm:pt>
    <dgm:pt modelId="{7D5F9818-97C9-4597-8F5D-5EE7284318B7}" type="parTrans" cxnId="{6246527C-B4C9-45CB-BEEF-8592B2CF57EC}">
      <dgm:prSet/>
      <dgm:spPr/>
      <dgm:t>
        <a:bodyPr/>
        <a:lstStyle/>
        <a:p>
          <a:endParaRPr lang="en-US"/>
        </a:p>
      </dgm:t>
    </dgm:pt>
    <dgm:pt modelId="{44141F2A-A36E-48A6-B880-2B216DF73D88}" type="sibTrans" cxnId="{6246527C-B4C9-45CB-BEEF-8592B2CF57EC}">
      <dgm:prSet/>
      <dgm:spPr/>
      <dgm:t>
        <a:bodyPr/>
        <a:lstStyle/>
        <a:p>
          <a:endParaRPr lang="en-US"/>
        </a:p>
      </dgm:t>
    </dgm:pt>
    <dgm:pt modelId="{69A476C3-D72A-45BA-9D07-BCD67FCE6BCC}">
      <dgm:prSet/>
      <dgm:spPr/>
      <dgm:t>
        <a:bodyPr/>
        <a:lstStyle/>
        <a:p>
          <a:r>
            <a:rPr lang="en-US" b="0" i="0" dirty="0"/>
            <a:t>Metrics: Accuracy.</a:t>
          </a:r>
          <a:endParaRPr lang="en-US" dirty="0"/>
        </a:p>
      </dgm:t>
    </dgm:pt>
    <dgm:pt modelId="{E823E9F1-75DC-44F9-B0D5-FB7F54C9C78A}" type="parTrans" cxnId="{2E88F81E-CEF4-4CB6-A63B-B544DD39971C}">
      <dgm:prSet/>
      <dgm:spPr/>
      <dgm:t>
        <a:bodyPr/>
        <a:lstStyle/>
        <a:p>
          <a:endParaRPr lang="en-US"/>
        </a:p>
      </dgm:t>
    </dgm:pt>
    <dgm:pt modelId="{4D17B624-C28D-4036-A1D9-8E48F446644D}" type="sibTrans" cxnId="{2E88F81E-CEF4-4CB6-A63B-B544DD39971C}">
      <dgm:prSet/>
      <dgm:spPr/>
      <dgm:t>
        <a:bodyPr/>
        <a:lstStyle/>
        <a:p>
          <a:endParaRPr lang="en-US"/>
        </a:p>
      </dgm:t>
    </dgm:pt>
    <dgm:pt modelId="{28AC6984-4DB7-4A60-A395-B541BA1B0525}">
      <dgm:prSet/>
      <dgm:spPr/>
      <dgm:t>
        <a:bodyPr/>
        <a:lstStyle/>
        <a:p>
          <a:r>
            <a:rPr lang="en-US" b="0" i="0" dirty="0"/>
            <a:t>Results:</a:t>
          </a:r>
        </a:p>
        <a:p>
          <a:r>
            <a:rPr lang="en-US" b="0" i="0" dirty="0"/>
            <a:t>Competitive accuracy can be </a:t>
          </a:r>
          <a:r>
            <a:rPr lang="en-US" b="0" i="0" dirty="0" err="1"/>
            <a:t>obtained.As</a:t>
          </a:r>
          <a:r>
            <a:rPr lang="en-US" b="0" i="0" dirty="0"/>
            <a:t> of </a:t>
          </a:r>
          <a:r>
            <a:rPr lang="en-US" b="0" i="0" dirty="0" err="1"/>
            <a:t>now,sample</a:t>
          </a:r>
          <a:r>
            <a:rPr lang="en-US" b="0" i="0" dirty="0"/>
            <a:t> has been designed</a:t>
          </a:r>
          <a:endParaRPr lang="en-US" dirty="0"/>
        </a:p>
      </dgm:t>
    </dgm:pt>
    <dgm:pt modelId="{F7F04759-F5A2-4205-A5CA-414D10979A0C}" type="parTrans" cxnId="{AFD8A0DD-0E5F-4A61-81A3-D968EDEEA28A}">
      <dgm:prSet/>
      <dgm:spPr/>
      <dgm:t>
        <a:bodyPr/>
        <a:lstStyle/>
        <a:p>
          <a:endParaRPr lang="en-US"/>
        </a:p>
      </dgm:t>
    </dgm:pt>
    <dgm:pt modelId="{1403EEC4-289A-4891-BE00-2770C7F64B2D}" type="sibTrans" cxnId="{AFD8A0DD-0E5F-4A61-81A3-D968EDEEA28A}">
      <dgm:prSet/>
      <dgm:spPr/>
      <dgm:t>
        <a:bodyPr/>
        <a:lstStyle/>
        <a:p>
          <a:endParaRPr lang="en-US"/>
        </a:p>
      </dgm:t>
    </dgm:pt>
    <dgm:pt modelId="{85B7C0EE-FF0F-4923-903E-2082AD07366E}" type="pres">
      <dgm:prSet presAssocID="{EEA8CC6C-86AE-4E83-8CD4-721530283337}" presName="root" presStyleCnt="0">
        <dgm:presLayoutVars>
          <dgm:dir/>
          <dgm:resizeHandles val="exact"/>
        </dgm:presLayoutVars>
      </dgm:prSet>
      <dgm:spPr/>
    </dgm:pt>
    <dgm:pt modelId="{EA0C8F33-4587-42BD-95E4-9EDB3C20FE24}" type="pres">
      <dgm:prSet presAssocID="{045CECC8-F0D2-4976-89A2-68F19BEBDA94}" presName="compNode" presStyleCnt="0"/>
      <dgm:spPr/>
    </dgm:pt>
    <dgm:pt modelId="{19CA101D-AC5A-4B92-B40B-B016C044EF00}" type="pres">
      <dgm:prSet presAssocID="{045CECC8-F0D2-4976-89A2-68F19BEBDA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inning Face with No Fill"/>
        </a:ext>
      </dgm:extLst>
    </dgm:pt>
    <dgm:pt modelId="{35A9CE6A-1C52-4394-9503-72306EB8EA2A}" type="pres">
      <dgm:prSet presAssocID="{045CECC8-F0D2-4976-89A2-68F19BEBDA94}" presName="spaceRect" presStyleCnt="0"/>
      <dgm:spPr/>
    </dgm:pt>
    <dgm:pt modelId="{CFE58922-D04B-4F6D-A1CB-8BF289D5E37E}" type="pres">
      <dgm:prSet presAssocID="{045CECC8-F0D2-4976-89A2-68F19BEBDA94}" presName="textRect" presStyleLbl="revTx" presStyleIdx="0" presStyleCnt="3">
        <dgm:presLayoutVars>
          <dgm:chMax val="1"/>
          <dgm:chPref val="1"/>
        </dgm:presLayoutVars>
      </dgm:prSet>
      <dgm:spPr/>
    </dgm:pt>
    <dgm:pt modelId="{C38B4DAA-4263-41AB-AFE7-78B2B42C4B48}" type="pres">
      <dgm:prSet presAssocID="{44141F2A-A36E-48A6-B880-2B216DF73D88}" presName="sibTrans" presStyleCnt="0"/>
      <dgm:spPr/>
    </dgm:pt>
    <dgm:pt modelId="{B1E716DD-B3D9-43AF-AEBF-0191E1D38312}" type="pres">
      <dgm:prSet presAssocID="{69A476C3-D72A-45BA-9D07-BCD67FCE6BCC}" presName="compNode" presStyleCnt="0"/>
      <dgm:spPr/>
    </dgm:pt>
    <dgm:pt modelId="{253F8398-31FE-428C-8AE6-972C816C1841}" type="pres">
      <dgm:prSet presAssocID="{69A476C3-D72A-45BA-9D07-BCD67FCE6B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606D5B1-29B3-4A39-8100-642D84DD1382}" type="pres">
      <dgm:prSet presAssocID="{69A476C3-D72A-45BA-9D07-BCD67FCE6BCC}" presName="spaceRect" presStyleCnt="0"/>
      <dgm:spPr/>
    </dgm:pt>
    <dgm:pt modelId="{77D436C8-C782-44F7-B3E8-C0BCCF6BDAEE}" type="pres">
      <dgm:prSet presAssocID="{69A476C3-D72A-45BA-9D07-BCD67FCE6BCC}" presName="textRect" presStyleLbl="revTx" presStyleIdx="1" presStyleCnt="3">
        <dgm:presLayoutVars>
          <dgm:chMax val="1"/>
          <dgm:chPref val="1"/>
        </dgm:presLayoutVars>
      </dgm:prSet>
      <dgm:spPr/>
    </dgm:pt>
    <dgm:pt modelId="{DB5D3F5E-401A-47C7-A8A7-BEB2F0639C78}" type="pres">
      <dgm:prSet presAssocID="{4D17B624-C28D-4036-A1D9-8E48F446644D}" presName="sibTrans" presStyleCnt="0"/>
      <dgm:spPr/>
    </dgm:pt>
    <dgm:pt modelId="{F415A7B2-505D-46D6-BEAE-CF93E794BFAF}" type="pres">
      <dgm:prSet presAssocID="{28AC6984-4DB7-4A60-A395-B541BA1B0525}" presName="compNode" presStyleCnt="0"/>
      <dgm:spPr/>
    </dgm:pt>
    <dgm:pt modelId="{728FE50B-CF00-4AC7-984E-C5C60A1C8E07}" type="pres">
      <dgm:prSet presAssocID="{28AC6984-4DB7-4A60-A395-B541BA1B05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EA82098-42A0-44FE-A889-A950A856E121}" type="pres">
      <dgm:prSet presAssocID="{28AC6984-4DB7-4A60-A395-B541BA1B0525}" presName="spaceRect" presStyleCnt="0"/>
      <dgm:spPr/>
    </dgm:pt>
    <dgm:pt modelId="{C8B4CFB6-92C2-4B6F-8B71-8C66F8B103C0}" type="pres">
      <dgm:prSet presAssocID="{28AC6984-4DB7-4A60-A395-B541BA1B052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76920F-C750-47E0-AF47-01944DFB0679}" type="presOf" srcId="{28AC6984-4DB7-4A60-A395-B541BA1B0525}" destId="{C8B4CFB6-92C2-4B6F-8B71-8C66F8B103C0}" srcOrd="0" destOrd="0" presId="urn:microsoft.com/office/officeart/2018/2/layout/IconLabelList"/>
    <dgm:cxn modelId="{2E88F81E-CEF4-4CB6-A63B-B544DD39971C}" srcId="{EEA8CC6C-86AE-4E83-8CD4-721530283337}" destId="{69A476C3-D72A-45BA-9D07-BCD67FCE6BCC}" srcOrd="1" destOrd="0" parTransId="{E823E9F1-75DC-44F9-B0D5-FB7F54C9C78A}" sibTransId="{4D17B624-C28D-4036-A1D9-8E48F446644D}"/>
    <dgm:cxn modelId="{6246527C-B4C9-45CB-BEEF-8592B2CF57EC}" srcId="{EEA8CC6C-86AE-4E83-8CD4-721530283337}" destId="{045CECC8-F0D2-4976-89A2-68F19BEBDA94}" srcOrd="0" destOrd="0" parTransId="{7D5F9818-97C9-4597-8F5D-5EE7284318B7}" sibTransId="{44141F2A-A36E-48A6-B880-2B216DF73D88}"/>
    <dgm:cxn modelId="{3C1C9181-3965-4669-AD84-2D04549DBC24}" type="presOf" srcId="{69A476C3-D72A-45BA-9D07-BCD67FCE6BCC}" destId="{77D436C8-C782-44F7-B3E8-C0BCCF6BDAEE}" srcOrd="0" destOrd="0" presId="urn:microsoft.com/office/officeart/2018/2/layout/IconLabelList"/>
    <dgm:cxn modelId="{9BB278B8-BA71-42DD-8D34-F7B02E7E5F05}" type="presOf" srcId="{045CECC8-F0D2-4976-89A2-68F19BEBDA94}" destId="{CFE58922-D04B-4F6D-A1CB-8BF289D5E37E}" srcOrd="0" destOrd="0" presId="urn:microsoft.com/office/officeart/2018/2/layout/IconLabelList"/>
    <dgm:cxn modelId="{AFD8A0DD-0E5F-4A61-81A3-D968EDEEA28A}" srcId="{EEA8CC6C-86AE-4E83-8CD4-721530283337}" destId="{28AC6984-4DB7-4A60-A395-B541BA1B0525}" srcOrd="2" destOrd="0" parTransId="{F7F04759-F5A2-4205-A5CA-414D10979A0C}" sibTransId="{1403EEC4-289A-4891-BE00-2770C7F64B2D}"/>
    <dgm:cxn modelId="{766001E9-3369-4A34-A5F8-F87265E52B5C}" type="presOf" srcId="{EEA8CC6C-86AE-4E83-8CD4-721530283337}" destId="{85B7C0EE-FF0F-4923-903E-2082AD07366E}" srcOrd="0" destOrd="0" presId="urn:microsoft.com/office/officeart/2018/2/layout/IconLabelList"/>
    <dgm:cxn modelId="{600B8174-7C47-40A0-AF8F-769CB86CB86D}" type="presParOf" srcId="{85B7C0EE-FF0F-4923-903E-2082AD07366E}" destId="{EA0C8F33-4587-42BD-95E4-9EDB3C20FE24}" srcOrd="0" destOrd="0" presId="urn:microsoft.com/office/officeart/2018/2/layout/IconLabelList"/>
    <dgm:cxn modelId="{4D71D09B-A63F-4B6D-B8A6-CB690B54A5C1}" type="presParOf" srcId="{EA0C8F33-4587-42BD-95E4-9EDB3C20FE24}" destId="{19CA101D-AC5A-4B92-B40B-B016C044EF00}" srcOrd="0" destOrd="0" presId="urn:microsoft.com/office/officeart/2018/2/layout/IconLabelList"/>
    <dgm:cxn modelId="{6C7C3AEC-EDB3-4D76-8852-5B2F0660039E}" type="presParOf" srcId="{EA0C8F33-4587-42BD-95E4-9EDB3C20FE24}" destId="{35A9CE6A-1C52-4394-9503-72306EB8EA2A}" srcOrd="1" destOrd="0" presId="urn:microsoft.com/office/officeart/2018/2/layout/IconLabelList"/>
    <dgm:cxn modelId="{82E7E4C6-4887-46BD-B19D-C18B55A128AB}" type="presParOf" srcId="{EA0C8F33-4587-42BD-95E4-9EDB3C20FE24}" destId="{CFE58922-D04B-4F6D-A1CB-8BF289D5E37E}" srcOrd="2" destOrd="0" presId="urn:microsoft.com/office/officeart/2018/2/layout/IconLabelList"/>
    <dgm:cxn modelId="{5CAE75C2-03D7-4C90-B575-4F4497617ECA}" type="presParOf" srcId="{85B7C0EE-FF0F-4923-903E-2082AD07366E}" destId="{C38B4DAA-4263-41AB-AFE7-78B2B42C4B48}" srcOrd="1" destOrd="0" presId="urn:microsoft.com/office/officeart/2018/2/layout/IconLabelList"/>
    <dgm:cxn modelId="{6B18B02A-3BA0-4350-B242-DA5A9277B9B2}" type="presParOf" srcId="{85B7C0EE-FF0F-4923-903E-2082AD07366E}" destId="{B1E716DD-B3D9-43AF-AEBF-0191E1D38312}" srcOrd="2" destOrd="0" presId="urn:microsoft.com/office/officeart/2018/2/layout/IconLabelList"/>
    <dgm:cxn modelId="{2867C319-5E3F-4793-A5FE-B753D4BD9B02}" type="presParOf" srcId="{B1E716DD-B3D9-43AF-AEBF-0191E1D38312}" destId="{253F8398-31FE-428C-8AE6-972C816C1841}" srcOrd="0" destOrd="0" presId="urn:microsoft.com/office/officeart/2018/2/layout/IconLabelList"/>
    <dgm:cxn modelId="{B941B42B-4F64-4E96-A0DD-1183018CB1D0}" type="presParOf" srcId="{B1E716DD-B3D9-43AF-AEBF-0191E1D38312}" destId="{B606D5B1-29B3-4A39-8100-642D84DD1382}" srcOrd="1" destOrd="0" presId="urn:microsoft.com/office/officeart/2018/2/layout/IconLabelList"/>
    <dgm:cxn modelId="{7B1B3AEA-F899-48BB-A2E6-E7033ED051D3}" type="presParOf" srcId="{B1E716DD-B3D9-43AF-AEBF-0191E1D38312}" destId="{77D436C8-C782-44F7-B3E8-C0BCCF6BDAEE}" srcOrd="2" destOrd="0" presId="urn:microsoft.com/office/officeart/2018/2/layout/IconLabelList"/>
    <dgm:cxn modelId="{A273112B-77AC-497E-BF0D-4E7A88051F8E}" type="presParOf" srcId="{85B7C0EE-FF0F-4923-903E-2082AD07366E}" destId="{DB5D3F5E-401A-47C7-A8A7-BEB2F0639C78}" srcOrd="3" destOrd="0" presId="urn:microsoft.com/office/officeart/2018/2/layout/IconLabelList"/>
    <dgm:cxn modelId="{C5680BAD-842C-4369-88AB-BA526F837D93}" type="presParOf" srcId="{85B7C0EE-FF0F-4923-903E-2082AD07366E}" destId="{F415A7B2-505D-46D6-BEAE-CF93E794BFAF}" srcOrd="4" destOrd="0" presId="urn:microsoft.com/office/officeart/2018/2/layout/IconLabelList"/>
    <dgm:cxn modelId="{A01F3649-7835-4761-95E8-17AF89B95380}" type="presParOf" srcId="{F415A7B2-505D-46D6-BEAE-CF93E794BFAF}" destId="{728FE50B-CF00-4AC7-984E-C5C60A1C8E07}" srcOrd="0" destOrd="0" presId="urn:microsoft.com/office/officeart/2018/2/layout/IconLabelList"/>
    <dgm:cxn modelId="{DEB4D302-03C2-44FE-9863-16DC4B21BC4B}" type="presParOf" srcId="{F415A7B2-505D-46D6-BEAE-CF93E794BFAF}" destId="{7EA82098-42A0-44FE-A889-A950A856E121}" srcOrd="1" destOrd="0" presId="urn:microsoft.com/office/officeart/2018/2/layout/IconLabelList"/>
    <dgm:cxn modelId="{9C4CB755-A55F-4632-9BED-4E1B41F1101F}" type="presParOf" srcId="{F415A7B2-505D-46D6-BEAE-CF93E794BFAF}" destId="{C8B4CFB6-92C2-4B6F-8B71-8C66F8B103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5D360D-FE82-437D-A530-6A3348F139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23FABB-62A5-448D-B91A-E9EA012B44A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Model Ensemble: Explore combining models for enhanced performance.</a:t>
          </a:r>
          <a:endParaRPr lang="en-US"/>
        </a:p>
      </dgm:t>
    </dgm:pt>
    <dgm:pt modelId="{2B9C10D8-E360-4D82-8FC2-C4DC8FD22A9C}" type="parTrans" cxnId="{A6F92968-A39F-4630-B9BA-1F98A553AD08}">
      <dgm:prSet/>
      <dgm:spPr/>
      <dgm:t>
        <a:bodyPr/>
        <a:lstStyle/>
        <a:p>
          <a:endParaRPr lang="en-US"/>
        </a:p>
      </dgm:t>
    </dgm:pt>
    <dgm:pt modelId="{CC8FC654-0130-42D3-BC74-9BFA1C835F7D}" type="sibTrans" cxnId="{A6F92968-A39F-4630-B9BA-1F98A553AD08}">
      <dgm:prSet/>
      <dgm:spPr/>
      <dgm:t>
        <a:bodyPr/>
        <a:lstStyle/>
        <a:p>
          <a:endParaRPr lang="en-US"/>
        </a:p>
      </dgm:t>
    </dgm:pt>
    <dgm:pt modelId="{2B21EBB6-92D8-42A9-A407-D3F9D045734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Advanced Sentiment Analysis: Implement more nuanced sentiment analysis techniques. </a:t>
          </a:r>
          <a:endParaRPr lang="en-US"/>
        </a:p>
      </dgm:t>
    </dgm:pt>
    <dgm:pt modelId="{2E00F2B6-01E1-4EF9-AA2A-7F4C5B11EB67}" type="parTrans" cxnId="{253ED185-E477-49B7-939F-DFB3A43DEFFE}">
      <dgm:prSet/>
      <dgm:spPr/>
      <dgm:t>
        <a:bodyPr/>
        <a:lstStyle/>
        <a:p>
          <a:endParaRPr lang="en-US"/>
        </a:p>
      </dgm:t>
    </dgm:pt>
    <dgm:pt modelId="{58379F0E-4E47-47F8-8895-E34E321DBB51}" type="sibTrans" cxnId="{253ED185-E477-49B7-939F-DFB3A43DEFFE}">
      <dgm:prSet/>
      <dgm:spPr/>
      <dgm:t>
        <a:bodyPr/>
        <a:lstStyle/>
        <a:p>
          <a:endParaRPr lang="en-US"/>
        </a:p>
      </dgm:t>
    </dgm:pt>
    <dgm:pt modelId="{A06F85C5-4453-41D0-AAC5-5B143413EB2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Continuous Monitoring: Establish systems for ongoing model performance assessment.</a:t>
          </a:r>
          <a:endParaRPr lang="en-US"/>
        </a:p>
      </dgm:t>
    </dgm:pt>
    <dgm:pt modelId="{A44F1001-12BC-4681-8FE3-8871DB413AB0}" type="parTrans" cxnId="{4FCD685F-1542-493F-AADC-CA62F69D5EBD}">
      <dgm:prSet/>
      <dgm:spPr/>
      <dgm:t>
        <a:bodyPr/>
        <a:lstStyle/>
        <a:p>
          <a:endParaRPr lang="en-US"/>
        </a:p>
      </dgm:t>
    </dgm:pt>
    <dgm:pt modelId="{D36DBF97-DA63-4508-9C16-6896AB3DE76E}" type="sibTrans" cxnId="{4FCD685F-1542-493F-AADC-CA62F69D5EBD}">
      <dgm:prSet/>
      <dgm:spPr/>
      <dgm:t>
        <a:bodyPr/>
        <a:lstStyle/>
        <a:p>
          <a:endParaRPr lang="en-US"/>
        </a:p>
      </dgm:t>
    </dgm:pt>
    <dgm:pt modelId="{9A1ADA4F-A08C-4571-87BA-71D2B5097235}" type="pres">
      <dgm:prSet presAssocID="{8F5D360D-FE82-437D-A530-6A3348F139D3}" presName="root" presStyleCnt="0">
        <dgm:presLayoutVars>
          <dgm:dir/>
          <dgm:resizeHandles val="exact"/>
        </dgm:presLayoutVars>
      </dgm:prSet>
      <dgm:spPr/>
    </dgm:pt>
    <dgm:pt modelId="{7D5375DA-630A-4784-BB60-C8E64C335D6C}" type="pres">
      <dgm:prSet presAssocID="{C023FABB-62A5-448D-B91A-E9EA012B44AA}" presName="compNode" presStyleCnt="0"/>
      <dgm:spPr/>
    </dgm:pt>
    <dgm:pt modelId="{E3F76C1A-240F-46C2-AA19-2DE6A1CDF68D}" type="pres">
      <dgm:prSet presAssocID="{C023FABB-62A5-448D-B91A-E9EA012B44AA}" presName="bgRect" presStyleLbl="bgShp" presStyleIdx="0" presStyleCnt="3"/>
      <dgm:spPr/>
    </dgm:pt>
    <dgm:pt modelId="{5830A086-03D9-493E-8BD7-B10E8BF47B9A}" type="pres">
      <dgm:prSet presAssocID="{C023FABB-62A5-448D-B91A-E9EA012B44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E0AA8CB8-E8C3-4BB5-ABD6-79833EA98A81}" type="pres">
      <dgm:prSet presAssocID="{C023FABB-62A5-448D-B91A-E9EA012B44AA}" presName="spaceRect" presStyleCnt="0"/>
      <dgm:spPr/>
    </dgm:pt>
    <dgm:pt modelId="{C34F1A51-B3D6-43E9-B693-270D02BE8E54}" type="pres">
      <dgm:prSet presAssocID="{C023FABB-62A5-448D-B91A-E9EA012B44AA}" presName="parTx" presStyleLbl="revTx" presStyleIdx="0" presStyleCnt="3">
        <dgm:presLayoutVars>
          <dgm:chMax val="0"/>
          <dgm:chPref val="0"/>
        </dgm:presLayoutVars>
      </dgm:prSet>
      <dgm:spPr/>
    </dgm:pt>
    <dgm:pt modelId="{266C9B32-AAD0-4EDE-B106-2AEDEBA4D270}" type="pres">
      <dgm:prSet presAssocID="{CC8FC654-0130-42D3-BC74-9BFA1C835F7D}" presName="sibTrans" presStyleCnt="0"/>
      <dgm:spPr/>
    </dgm:pt>
    <dgm:pt modelId="{C1384100-7405-4DBC-A94C-342F56B04CA5}" type="pres">
      <dgm:prSet presAssocID="{2B21EBB6-92D8-42A9-A407-D3F9D0457348}" presName="compNode" presStyleCnt="0"/>
      <dgm:spPr/>
    </dgm:pt>
    <dgm:pt modelId="{C3ACAFC9-8504-4DC8-A0EB-742750E7B658}" type="pres">
      <dgm:prSet presAssocID="{2B21EBB6-92D8-42A9-A407-D3F9D0457348}" presName="bgRect" presStyleLbl="bgShp" presStyleIdx="1" presStyleCnt="3"/>
      <dgm:spPr/>
    </dgm:pt>
    <dgm:pt modelId="{0B659EF2-8E7E-40DB-9B02-B21D0CF32C07}" type="pres">
      <dgm:prSet presAssocID="{2B21EBB6-92D8-42A9-A407-D3F9D04573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CA41DBA-DDBB-4EB3-85F6-E30888A83852}" type="pres">
      <dgm:prSet presAssocID="{2B21EBB6-92D8-42A9-A407-D3F9D0457348}" presName="spaceRect" presStyleCnt="0"/>
      <dgm:spPr/>
    </dgm:pt>
    <dgm:pt modelId="{CE6BF051-BE3E-4B2A-8441-16EF9AB13AE4}" type="pres">
      <dgm:prSet presAssocID="{2B21EBB6-92D8-42A9-A407-D3F9D0457348}" presName="parTx" presStyleLbl="revTx" presStyleIdx="1" presStyleCnt="3">
        <dgm:presLayoutVars>
          <dgm:chMax val="0"/>
          <dgm:chPref val="0"/>
        </dgm:presLayoutVars>
      </dgm:prSet>
      <dgm:spPr/>
    </dgm:pt>
    <dgm:pt modelId="{A62D5402-2604-4E78-A92B-C141BB8777FB}" type="pres">
      <dgm:prSet presAssocID="{58379F0E-4E47-47F8-8895-E34E321DBB51}" presName="sibTrans" presStyleCnt="0"/>
      <dgm:spPr/>
    </dgm:pt>
    <dgm:pt modelId="{738645B8-E16A-4C4B-A764-429C562D2955}" type="pres">
      <dgm:prSet presAssocID="{A06F85C5-4453-41D0-AAC5-5B143413EB29}" presName="compNode" presStyleCnt="0"/>
      <dgm:spPr/>
    </dgm:pt>
    <dgm:pt modelId="{B5EB11B6-6C0A-48FE-AAC2-80CD0043AA8D}" type="pres">
      <dgm:prSet presAssocID="{A06F85C5-4453-41D0-AAC5-5B143413EB29}" presName="bgRect" presStyleLbl="bgShp" presStyleIdx="2" presStyleCnt="3"/>
      <dgm:spPr/>
    </dgm:pt>
    <dgm:pt modelId="{4D648AD0-34E4-4363-8741-0F07879D52EA}" type="pres">
      <dgm:prSet presAssocID="{A06F85C5-4453-41D0-AAC5-5B143413EB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5C850BA-8441-4163-BB7A-6F58E3131730}" type="pres">
      <dgm:prSet presAssocID="{A06F85C5-4453-41D0-AAC5-5B143413EB29}" presName="spaceRect" presStyleCnt="0"/>
      <dgm:spPr/>
    </dgm:pt>
    <dgm:pt modelId="{EACE6B9B-DB24-401C-B169-175DF011998D}" type="pres">
      <dgm:prSet presAssocID="{A06F85C5-4453-41D0-AAC5-5B143413EB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3DD408-3D85-4BC3-B213-43DEC7CA9052}" type="presOf" srcId="{C023FABB-62A5-448D-B91A-E9EA012B44AA}" destId="{C34F1A51-B3D6-43E9-B693-270D02BE8E54}" srcOrd="0" destOrd="0" presId="urn:microsoft.com/office/officeart/2018/2/layout/IconVerticalSolidList"/>
    <dgm:cxn modelId="{4FCD685F-1542-493F-AADC-CA62F69D5EBD}" srcId="{8F5D360D-FE82-437D-A530-6A3348F139D3}" destId="{A06F85C5-4453-41D0-AAC5-5B143413EB29}" srcOrd="2" destOrd="0" parTransId="{A44F1001-12BC-4681-8FE3-8871DB413AB0}" sibTransId="{D36DBF97-DA63-4508-9C16-6896AB3DE76E}"/>
    <dgm:cxn modelId="{A6F92968-A39F-4630-B9BA-1F98A553AD08}" srcId="{8F5D360D-FE82-437D-A530-6A3348F139D3}" destId="{C023FABB-62A5-448D-B91A-E9EA012B44AA}" srcOrd="0" destOrd="0" parTransId="{2B9C10D8-E360-4D82-8FC2-C4DC8FD22A9C}" sibTransId="{CC8FC654-0130-42D3-BC74-9BFA1C835F7D}"/>
    <dgm:cxn modelId="{AE5D6970-DC73-411B-A164-B2D28BAB6A6F}" type="presOf" srcId="{8F5D360D-FE82-437D-A530-6A3348F139D3}" destId="{9A1ADA4F-A08C-4571-87BA-71D2B5097235}" srcOrd="0" destOrd="0" presId="urn:microsoft.com/office/officeart/2018/2/layout/IconVerticalSolidList"/>
    <dgm:cxn modelId="{253ED185-E477-49B7-939F-DFB3A43DEFFE}" srcId="{8F5D360D-FE82-437D-A530-6A3348F139D3}" destId="{2B21EBB6-92D8-42A9-A407-D3F9D0457348}" srcOrd="1" destOrd="0" parTransId="{2E00F2B6-01E1-4EF9-AA2A-7F4C5B11EB67}" sibTransId="{58379F0E-4E47-47F8-8895-E34E321DBB51}"/>
    <dgm:cxn modelId="{48483CD4-8E6E-46F2-A1B0-B5B725C09FDF}" type="presOf" srcId="{2B21EBB6-92D8-42A9-A407-D3F9D0457348}" destId="{CE6BF051-BE3E-4B2A-8441-16EF9AB13AE4}" srcOrd="0" destOrd="0" presId="urn:microsoft.com/office/officeart/2018/2/layout/IconVerticalSolidList"/>
    <dgm:cxn modelId="{1F1425F3-1ECC-4C1B-AF9F-D2222F87C2FB}" type="presOf" srcId="{A06F85C5-4453-41D0-AAC5-5B143413EB29}" destId="{EACE6B9B-DB24-401C-B169-175DF011998D}" srcOrd="0" destOrd="0" presId="urn:microsoft.com/office/officeart/2018/2/layout/IconVerticalSolidList"/>
    <dgm:cxn modelId="{D6CCD4CA-AD54-4880-A449-39BDD8FD4E58}" type="presParOf" srcId="{9A1ADA4F-A08C-4571-87BA-71D2B5097235}" destId="{7D5375DA-630A-4784-BB60-C8E64C335D6C}" srcOrd="0" destOrd="0" presId="urn:microsoft.com/office/officeart/2018/2/layout/IconVerticalSolidList"/>
    <dgm:cxn modelId="{5DBFB726-A283-493E-8F54-943CDAF0FAD2}" type="presParOf" srcId="{7D5375DA-630A-4784-BB60-C8E64C335D6C}" destId="{E3F76C1A-240F-46C2-AA19-2DE6A1CDF68D}" srcOrd="0" destOrd="0" presId="urn:microsoft.com/office/officeart/2018/2/layout/IconVerticalSolidList"/>
    <dgm:cxn modelId="{3242A0E9-F5E5-46CA-BA6C-6EA5B106A21D}" type="presParOf" srcId="{7D5375DA-630A-4784-BB60-C8E64C335D6C}" destId="{5830A086-03D9-493E-8BD7-B10E8BF47B9A}" srcOrd="1" destOrd="0" presId="urn:microsoft.com/office/officeart/2018/2/layout/IconVerticalSolidList"/>
    <dgm:cxn modelId="{F271D1DF-5EE2-41A6-A158-5D63F9DBF35D}" type="presParOf" srcId="{7D5375DA-630A-4784-BB60-C8E64C335D6C}" destId="{E0AA8CB8-E8C3-4BB5-ABD6-79833EA98A81}" srcOrd="2" destOrd="0" presId="urn:microsoft.com/office/officeart/2018/2/layout/IconVerticalSolidList"/>
    <dgm:cxn modelId="{347C0AC6-8B3E-470C-8846-DE51DBDC4D3D}" type="presParOf" srcId="{7D5375DA-630A-4784-BB60-C8E64C335D6C}" destId="{C34F1A51-B3D6-43E9-B693-270D02BE8E54}" srcOrd="3" destOrd="0" presId="urn:microsoft.com/office/officeart/2018/2/layout/IconVerticalSolidList"/>
    <dgm:cxn modelId="{8E778229-6179-496C-855C-2B3073DBC3A7}" type="presParOf" srcId="{9A1ADA4F-A08C-4571-87BA-71D2B5097235}" destId="{266C9B32-AAD0-4EDE-B106-2AEDEBA4D270}" srcOrd="1" destOrd="0" presId="urn:microsoft.com/office/officeart/2018/2/layout/IconVerticalSolidList"/>
    <dgm:cxn modelId="{7C7B8229-BCD8-4930-BB93-2EE1CF025653}" type="presParOf" srcId="{9A1ADA4F-A08C-4571-87BA-71D2B5097235}" destId="{C1384100-7405-4DBC-A94C-342F56B04CA5}" srcOrd="2" destOrd="0" presId="urn:microsoft.com/office/officeart/2018/2/layout/IconVerticalSolidList"/>
    <dgm:cxn modelId="{F18D52EF-5744-44B2-B977-B05F8CEE7377}" type="presParOf" srcId="{C1384100-7405-4DBC-A94C-342F56B04CA5}" destId="{C3ACAFC9-8504-4DC8-A0EB-742750E7B658}" srcOrd="0" destOrd="0" presId="urn:microsoft.com/office/officeart/2018/2/layout/IconVerticalSolidList"/>
    <dgm:cxn modelId="{E6F30E88-84B1-4CB4-9BB6-429BE3F9BF0E}" type="presParOf" srcId="{C1384100-7405-4DBC-A94C-342F56B04CA5}" destId="{0B659EF2-8E7E-40DB-9B02-B21D0CF32C07}" srcOrd="1" destOrd="0" presId="urn:microsoft.com/office/officeart/2018/2/layout/IconVerticalSolidList"/>
    <dgm:cxn modelId="{173087E8-3D11-47F6-B90C-76669A9C83B0}" type="presParOf" srcId="{C1384100-7405-4DBC-A94C-342F56B04CA5}" destId="{CCA41DBA-DDBB-4EB3-85F6-E30888A83852}" srcOrd="2" destOrd="0" presId="urn:microsoft.com/office/officeart/2018/2/layout/IconVerticalSolidList"/>
    <dgm:cxn modelId="{A604D918-EB21-4B9E-AB9C-CD2EBE1A3A36}" type="presParOf" srcId="{C1384100-7405-4DBC-A94C-342F56B04CA5}" destId="{CE6BF051-BE3E-4B2A-8441-16EF9AB13AE4}" srcOrd="3" destOrd="0" presId="urn:microsoft.com/office/officeart/2018/2/layout/IconVerticalSolidList"/>
    <dgm:cxn modelId="{C44903D2-DCD3-4961-82B3-CBFE42589DB2}" type="presParOf" srcId="{9A1ADA4F-A08C-4571-87BA-71D2B5097235}" destId="{A62D5402-2604-4E78-A92B-C141BB8777FB}" srcOrd="3" destOrd="0" presId="urn:microsoft.com/office/officeart/2018/2/layout/IconVerticalSolidList"/>
    <dgm:cxn modelId="{036EC127-F4F3-491D-88A9-42E963D36BEC}" type="presParOf" srcId="{9A1ADA4F-A08C-4571-87BA-71D2B5097235}" destId="{738645B8-E16A-4C4B-A764-429C562D2955}" srcOrd="4" destOrd="0" presId="urn:microsoft.com/office/officeart/2018/2/layout/IconVerticalSolidList"/>
    <dgm:cxn modelId="{0A358FFA-1F19-4D63-B044-D6B32BDEAEDE}" type="presParOf" srcId="{738645B8-E16A-4C4B-A764-429C562D2955}" destId="{B5EB11B6-6C0A-48FE-AAC2-80CD0043AA8D}" srcOrd="0" destOrd="0" presId="urn:microsoft.com/office/officeart/2018/2/layout/IconVerticalSolidList"/>
    <dgm:cxn modelId="{CC17D2CE-0EDA-41E9-B4D1-A28605B1047E}" type="presParOf" srcId="{738645B8-E16A-4C4B-A764-429C562D2955}" destId="{4D648AD0-34E4-4363-8741-0F07879D52EA}" srcOrd="1" destOrd="0" presId="urn:microsoft.com/office/officeart/2018/2/layout/IconVerticalSolidList"/>
    <dgm:cxn modelId="{B8F0650B-4293-4EDA-8A30-DA1E9E1F49E1}" type="presParOf" srcId="{738645B8-E16A-4C4B-A764-429C562D2955}" destId="{D5C850BA-8441-4163-BB7A-6F58E3131730}" srcOrd="2" destOrd="0" presId="urn:microsoft.com/office/officeart/2018/2/layout/IconVerticalSolidList"/>
    <dgm:cxn modelId="{F8948366-5886-42AE-AE4F-5768C30E2A9D}" type="presParOf" srcId="{738645B8-E16A-4C4B-A764-429C562D2955}" destId="{EACE6B9B-DB24-401C-B169-175DF0119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5418E-B4A4-4431-85A3-1D0A860A52D2}">
      <dsp:nvSpPr>
        <dsp:cNvPr id="0" name=""/>
        <dsp:cNvSpPr/>
      </dsp:nvSpPr>
      <dsp:spPr>
        <a:xfrm>
          <a:off x="537613" y="340527"/>
          <a:ext cx="1544062" cy="1544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DE102-9790-498D-B07D-4623031F50F8}">
      <dsp:nvSpPr>
        <dsp:cNvPr id="0" name=""/>
        <dsp:cNvSpPr/>
      </dsp:nvSpPr>
      <dsp:spPr>
        <a:xfrm>
          <a:off x="866676" y="669590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DF04C-0876-454E-91A0-B33C315558C9}">
      <dsp:nvSpPr>
        <dsp:cNvPr id="0" name=""/>
        <dsp:cNvSpPr/>
      </dsp:nvSpPr>
      <dsp:spPr>
        <a:xfrm>
          <a:off x="44019" y="2365527"/>
          <a:ext cx="2531250" cy="124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Goal: Categorize tickets for efficient handling. </a:t>
          </a:r>
          <a:endParaRPr lang="en-US" sz="1100" kern="1200"/>
        </a:p>
      </dsp:txBody>
      <dsp:txXfrm>
        <a:off x="44019" y="2365527"/>
        <a:ext cx="2531250" cy="1242820"/>
      </dsp:txXfrm>
    </dsp:sp>
    <dsp:sp modelId="{E5F7BB43-61DF-4D94-9791-3496AC4E2B74}">
      <dsp:nvSpPr>
        <dsp:cNvPr id="0" name=""/>
        <dsp:cNvSpPr/>
      </dsp:nvSpPr>
      <dsp:spPr>
        <a:xfrm>
          <a:off x="3511832" y="340527"/>
          <a:ext cx="1544062" cy="1544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C30D5-2928-4CC2-8F8C-7D3D2AC0E27F}">
      <dsp:nvSpPr>
        <dsp:cNvPr id="0" name=""/>
        <dsp:cNvSpPr/>
      </dsp:nvSpPr>
      <dsp:spPr>
        <a:xfrm>
          <a:off x="3840894" y="669590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F2F0D-2205-41D9-9AF9-0B2DA91C2207}">
      <dsp:nvSpPr>
        <dsp:cNvPr id="0" name=""/>
        <dsp:cNvSpPr/>
      </dsp:nvSpPr>
      <dsp:spPr>
        <a:xfrm>
          <a:off x="3018238" y="2365527"/>
          <a:ext cx="2531250" cy="124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Model Used: Naive Bayes Classifier (MultinomialNB). </a:t>
          </a:r>
          <a:endParaRPr lang="en-US" sz="1100" kern="1200"/>
        </a:p>
      </dsp:txBody>
      <dsp:txXfrm>
        <a:off x="3018238" y="2365527"/>
        <a:ext cx="2531250" cy="1242820"/>
      </dsp:txXfrm>
    </dsp:sp>
    <dsp:sp modelId="{6D7526AA-6BD4-4640-91E3-CDAF8A52229D}">
      <dsp:nvSpPr>
        <dsp:cNvPr id="0" name=""/>
        <dsp:cNvSpPr/>
      </dsp:nvSpPr>
      <dsp:spPr>
        <a:xfrm>
          <a:off x="7459987" y="340527"/>
          <a:ext cx="1544062" cy="1544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CCA5D-0B5E-4635-878C-37944939EE81}">
      <dsp:nvSpPr>
        <dsp:cNvPr id="0" name=""/>
        <dsp:cNvSpPr/>
      </dsp:nvSpPr>
      <dsp:spPr>
        <a:xfrm>
          <a:off x="7789050" y="669590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45B27-550D-4FF3-9C5F-9CB40D29C73E}">
      <dsp:nvSpPr>
        <dsp:cNvPr id="0" name=""/>
        <dsp:cNvSpPr/>
      </dsp:nvSpPr>
      <dsp:spPr>
        <a:xfrm>
          <a:off x="5992457" y="2365527"/>
          <a:ext cx="4479122" cy="124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Result: </a:t>
          </a:r>
          <a:r>
            <a:rPr lang="en-IN" sz="1100" kern="1200" dirty="0"/>
            <a:t>Naive Bayes - Accuracy: 0.7205, F1 Score: 0.7024599031802728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Random Forest - Accuracy: 0.7415, F1 Score: 0.7339697459395756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SVM - Accuracy: 0.7555, F1 Score: 0.7412601977015878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K-Nearest </a:t>
          </a:r>
          <a:r>
            <a:rPr lang="en-IN" sz="1100" kern="1200" dirty="0" err="1"/>
            <a:t>Neighbors</a:t>
          </a:r>
          <a:r>
            <a:rPr lang="en-IN" sz="1100" kern="1200" dirty="0"/>
            <a:t> - Accuracy: 0.7285, F1 Score: 0.7186377085958703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Logistic Regression - Accuracy: 0.738, F1 Score: 0.7250012651106942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Decision Tree - Accuracy: 0.7155, F1 Score: 0.7113385587531885</a:t>
          </a:r>
          <a:endParaRPr lang="en-US" sz="1100" kern="1200" dirty="0"/>
        </a:p>
      </dsp:txBody>
      <dsp:txXfrm>
        <a:off x="5992457" y="2365527"/>
        <a:ext cx="4479122" cy="1242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4090A-9598-4B94-8C9F-2B00D5246DC0}">
      <dsp:nvSpPr>
        <dsp:cNvPr id="0" name=""/>
        <dsp:cNvSpPr/>
      </dsp:nvSpPr>
      <dsp:spPr>
        <a:xfrm>
          <a:off x="1021641" y="422927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F00C9-38D6-4F5F-B9C7-DDA0CEC7DD19}">
      <dsp:nvSpPr>
        <dsp:cNvPr id="0" name=""/>
        <dsp:cNvSpPr/>
      </dsp:nvSpPr>
      <dsp:spPr>
        <a:xfrm>
          <a:off x="28547" y="2513448"/>
          <a:ext cx="36112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Objective: Predict response times for better service planning. Model Used: Linear Regression.</a:t>
          </a:r>
          <a:endParaRPr lang="en-US" sz="1100" kern="1200"/>
        </a:p>
      </dsp:txBody>
      <dsp:txXfrm>
        <a:off x="28547" y="2513448"/>
        <a:ext cx="3611250" cy="1012500"/>
      </dsp:txXfrm>
    </dsp:sp>
    <dsp:sp modelId="{405F8226-FF1D-4C60-9C63-E8489EAE4BBA}">
      <dsp:nvSpPr>
        <dsp:cNvPr id="0" name=""/>
        <dsp:cNvSpPr/>
      </dsp:nvSpPr>
      <dsp:spPr>
        <a:xfrm>
          <a:off x="6566878" y="422927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18C43-674F-43E4-B991-3350024D773D}">
      <dsp:nvSpPr>
        <dsp:cNvPr id="0" name=""/>
        <dsp:cNvSpPr/>
      </dsp:nvSpPr>
      <dsp:spPr>
        <a:xfrm>
          <a:off x="4271766" y="2513448"/>
          <a:ext cx="6215286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Result: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Model:Random</a:t>
          </a:r>
          <a:r>
            <a:rPr lang="en-IN" sz="1100" kern="1200" dirty="0"/>
            <a:t> Forest Regressor Results: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MAE: 146.71508422646926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MSE: 44074.052738980274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R^2: -0.27466202984292387</a:t>
          </a:r>
          <a:endParaRPr lang="en-US" sz="1100" b="0" i="0" kern="1200" dirty="0"/>
        </a:p>
      </dsp:txBody>
      <dsp:txXfrm>
        <a:off x="4271766" y="2513448"/>
        <a:ext cx="6215286" cy="101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A101D-AC5A-4B92-B40B-B016C044EF00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58922-D04B-4F6D-A1CB-8BF289D5E37E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Purpose: Understand customer sentiment in ticket interactions. </a:t>
          </a:r>
          <a:endParaRPr lang="en-US" sz="1300" kern="1200"/>
        </a:p>
      </dsp:txBody>
      <dsp:txXfrm>
        <a:off x="417971" y="2442842"/>
        <a:ext cx="2889450" cy="720000"/>
      </dsp:txXfrm>
    </dsp:sp>
    <dsp:sp modelId="{253F8398-31FE-428C-8AE6-972C816C1841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436C8-C782-44F7-B3E8-C0BCCF6BDAEE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Metrics: Accuracy.</a:t>
          </a:r>
          <a:endParaRPr lang="en-US" sz="1300" kern="1200" dirty="0"/>
        </a:p>
      </dsp:txBody>
      <dsp:txXfrm>
        <a:off x="3813075" y="2442842"/>
        <a:ext cx="2889450" cy="720000"/>
      </dsp:txXfrm>
    </dsp:sp>
    <dsp:sp modelId="{728FE50B-CF00-4AC7-984E-C5C60A1C8E07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4CFB6-92C2-4B6F-8B71-8C66F8B103C0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Results: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Competitive accuracy can be </a:t>
          </a:r>
          <a:r>
            <a:rPr lang="en-US" sz="1300" b="0" i="0" kern="1200" dirty="0" err="1"/>
            <a:t>obtained.As</a:t>
          </a:r>
          <a:r>
            <a:rPr lang="en-US" sz="1300" b="0" i="0" kern="1200" dirty="0"/>
            <a:t> of </a:t>
          </a:r>
          <a:r>
            <a:rPr lang="en-US" sz="1300" b="0" i="0" kern="1200" dirty="0" err="1"/>
            <a:t>now,sample</a:t>
          </a:r>
          <a:r>
            <a:rPr lang="en-US" sz="1300" b="0" i="0" kern="1200" dirty="0"/>
            <a:t> has been designed</a:t>
          </a:r>
          <a:endParaRPr lang="en-US" sz="1300" kern="1200" dirty="0"/>
        </a:p>
      </dsp:txBody>
      <dsp:txXfrm>
        <a:off x="7208178" y="2442842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76C1A-240F-46C2-AA19-2DE6A1CDF68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0A086-03D9-493E-8BD7-B10E8BF47B9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F1A51-B3D6-43E9-B693-270D02BE8E5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Model Ensemble: Explore combining models for enhanced performance.</a:t>
          </a:r>
          <a:endParaRPr lang="en-US" sz="2500" kern="1200"/>
        </a:p>
      </dsp:txBody>
      <dsp:txXfrm>
        <a:off x="1435590" y="531"/>
        <a:ext cx="9080009" cy="1242935"/>
      </dsp:txXfrm>
    </dsp:sp>
    <dsp:sp modelId="{C3ACAFC9-8504-4DC8-A0EB-742750E7B65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59EF2-8E7E-40DB-9B02-B21D0CF32C0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BF051-BE3E-4B2A-8441-16EF9AB13AE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Advanced Sentiment Analysis: Implement more nuanced sentiment analysis techniques. </a:t>
          </a:r>
          <a:endParaRPr lang="en-US" sz="2500" kern="1200"/>
        </a:p>
      </dsp:txBody>
      <dsp:txXfrm>
        <a:off x="1435590" y="1554201"/>
        <a:ext cx="9080009" cy="1242935"/>
      </dsp:txXfrm>
    </dsp:sp>
    <dsp:sp modelId="{B5EB11B6-6C0A-48FE-AAC2-80CD0043AA8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48AD0-34E4-4363-8741-0F07879D52E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6B9B-DB24-401C-B169-175DF011998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Continuous Monitoring: Establish systems for ongoing model performance assessment.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28FA-8045-416F-EF65-2F5B7785D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B4A85-89D7-F81B-FE7E-36CFBEFA3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6231-2C3B-7EF0-30D3-5806360B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5B1-F1B7-4A5B-AD70-63D20A1794B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6A5DD-934C-9581-6DE3-75D3F218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6AA9-9E9B-9114-D5C6-43DC6D22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4654-F804-488C-BFE0-6DAD424F1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00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8D97-0868-05A1-95D8-4233F347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7CA35-0D2C-ECAD-F7A4-97205D37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174F-8D75-310D-21B5-CD499F2A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5B1-F1B7-4A5B-AD70-63D20A1794B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95E6A-37F8-BAC2-0726-CDFEABFE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2B8E-4DF5-BC33-5993-56E0DAD0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4654-F804-488C-BFE0-6DAD424F1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4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287A8-44AF-73CB-6B08-72628FAD9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ADB69-6FB5-130E-49FC-2F7227A48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CD6A-9A50-B91E-AEB7-EE1C7E89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5B1-F1B7-4A5B-AD70-63D20A1794B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E33E-55DD-337D-0F12-C0B9A657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072D-7D01-6EDD-62A3-32F8D696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4654-F804-488C-BFE0-6DAD424F1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7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7418-FECA-4C6F-A39A-48B2AD17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B7D9-5B4B-5022-DE52-96AE4906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3CDC5-30C3-FFAC-4272-780D2CB2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5B1-F1B7-4A5B-AD70-63D20A1794B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E4E70-CC60-F550-155F-A167F210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F176-88D1-9605-738F-531F3DFD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4654-F804-488C-BFE0-6DAD424F1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66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9299-C07E-DB1C-649E-8520032D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E604-8C48-86BF-C4B4-D8E7E7CB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7C70-EB53-4182-A3F5-B04A180B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5B1-F1B7-4A5B-AD70-63D20A1794B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2CE2-001A-B3C8-AB69-CE0CEC4E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FC93-FEC5-535B-2E46-BB019559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4654-F804-488C-BFE0-6DAD424F1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1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75DB-3DE4-F3EE-E4C1-86921E5A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0EC9-7D58-55A4-37EF-6875052EF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3E323-4844-7853-77D4-2326E96E6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0C36B-9E56-F372-3674-7FB982B8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5B1-F1B7-4A5B-AD70-63D20A1794B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9EBCF-3C86-BFD2-F4C7-021D8972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EEF43-DFF6-C0EE-1EE0-4A528675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4654-F804-488C-BFE0-6DAD424F1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4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0C00-9704-5553-6A1D-CF145F86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0CEF-CF74-0C33-48B8-A4277C83A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6EBFE-7DA6-1850-5405-E30D428E3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72654-F40C-640E-B27D-D9B9D90B5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C5CED-EDD5-EA4B-681B-1EBA75173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B5D8F-A122-A4F6-E2E7-3558A4FC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5B1-F1B7-4A5B-AD70-63D20A1794B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0C3B9-4BDF-9B96-ACD5-5BF1986D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70166-B46E-BB0E-6DA1-B1396103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4654-F804-488C-BFE0-6DAD424F1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1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51CD-53CC-F83E-EF0F-7D37C782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38B2D-523D-F988-9AE8-0579E97C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5B1-F1B7-4A5B-AD70-63D20A1794B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82165-682C-3797-5116-3F6F171B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99D97-ED75-FEF5-BF6F-EB5063D3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4654-F804-488C-BFE0-6DAD424F1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2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34364-3C9A-2985-2DD2-D8FBFADB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5B1-F1B7-4A5B-AD70-63D20A1794B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C73E5-EAC4-91E6-B24E-C13EA9E9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C6AE2-1578-FA92-DCF3-085ECE45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4654-F804-488C-BFE0-6DAD424F1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78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717F-490C-B99E-471C-80ADB141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BE68D-C3F3-2332-0994-5683EC94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B1D7B-315F-30F7-4E03-8FB12CD88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BC8C-69C8-27D1-EE57-E7B7C782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5B1-F1B7-4A5B-AD70-63D20A1794B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59111-4BA7-0258-ED0D-69CCE140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29CDE-D61F-A9D0-7B4C-7CA8561D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4654-F804-488C-BFE0-6DAD424F1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7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4E6A-3EF9-BABA-A594-184B951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7CF7E-6A82-BC27-BF42-0C41D6CB3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6084-5DA8-6D18-50B9-9D2AF168F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CFED-9B4F-EC64-7B09-0D5EF33D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5B1-F1B7-4A5B-AD70-63D20A1794B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773EE-854F-EAE8-199E-DB2CA65D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BAE7-6849-951C-9898-2CD5E920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4654-F804-488C-BFE0-6DAD424F1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4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59308-6BA6-919B-29A2-5E4CFB6F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686A6-A8F7-74D7-987F-347459D2B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2C0A1-ABAA-FD50-522A-860BB518A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695B1-F1B7-4A5B-AD70-63D20A1794B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928C-7B0C-EE42-125A-3550A8E74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55C5-E57A-7181-3007-CC98CEDCD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4654-F804-488C-BFE0-6DAD424F1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2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3496A9D7-0D53-94B0-3152-83673C04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" r="1" b="1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7AB8D-A097-A84F-7463-0617D65B8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4121944"/>
            <a:ext cx="7927785" cy="1620665"/>
          </a:xfrm>
        </p:spPr>
        <p:txBody>
          <a:bodyPr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AI-Driven Insights</a:t>
            </a:r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and Automation from Support Ticket Data</a:t>
            </a:r>
            <a:endParaRPr lang="en-IN" sz="37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2B17A-8444-5637-E141-7A4EBBA2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737867"/>
            <a:ext cx="7942381" cy="618479"/>
          </a:xfrm>
        </p:spPr>
        <p:txBody>
          <a:bodyPr>
            <a:normAutofit/>
          </a:bodyPr>
          <a:lstStyle/>
          <a:p>
            <a:pPr algn="l"/>
            <a:r>
              <a:rPr lang="en-IN" sz="500">
                <a:solidFill>
                  <a:srgbClr val="FFFFFF"/>
                </a:solidFill>
              </a:rPr>
              <a:t>                                                                                     </a:t>
            </a:r>
          </a:p>
          <a:p>
            <a:pPr algn="l"/>
            <a:endParaRPr lang="en-IN" sz="500">
              <a:solidFill>
                <a:srgbClr val="FFFFFF"/>
              </a:solidFill>
            </a:endParaRPr>
          </a:p>
          <a:p>
            <a:pPr algn="l"/>
            <a:r>
              <a:rPr lang="en-IN" sz="500">
                <a:solidFill>
                  <a:srgbClr val="FFFFFF"/>
                </a:solidFill>
              </a:rPr>
              <a:t>                                                                                              -Mangesh Kendre</a:t>
            </a:r>
          </a:p>
        </p:txBody>
      </p:sp>
    </p:spTree>
    <p:extLst>
      <p:ext uri="{BB962C8B-B14F-4D97-AF65-F5344CB8AC3E}">
        <p14:creationId xmlns:p14="http://schemas.microsoft.com/office/powerpoint/2010/main" val="12789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43CB-DF9F-240D-7270-F0AE3628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Suggestions for Improvement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F3053F-8108-0ABB-8906-290513C1AD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97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6139642A-3A7F-8625-7D81-0982024E5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" b="256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D990A-5C41-CF65-B9F6-384402EE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IN" sz="3600" b="0" i="0">
                <a:effectLst/>
                <a:latin typeface="Söhne"/>
              </a:rPr>
              <a:t>Conclusion</a:t>
            </a:r>
            <a:endParaRPr lang="en-IN" sz="3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5D16-17FB-AF4E-C737-92063286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Summary: Successfully applied machine learning to streamline support ticket processes. </a:t>
            </a:r>
          </a:p>
          <a:p>
            <a:endParaRPr lang="en-US" sz="2000" dirty="0">
              <a:latin typeface="Söhne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Söhne"/>
            </a:endParaRPr>
          </a:p>
          <a:p>
            <a:r>
              <a:rPr lang="en-US" sz="2000" b="0" i="0" dirty="0">
                <a:effectLst/>
                <a:latin typeface="Söhne"/>
              </a:rPr>
              <a:t>Future Focus: Continuous adaptation and refinement for sustained success.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871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A3EFA3E0-24AF-9ABE-82B9-4CD62D7AB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" b="2141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13A35-2974-CFED-4E44-FA541ED4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IN" sz="3600" b="0" i="0">
                <a:effectLst/>
                <a:latin typeface="Söhne"/>
              </a:rPr>
              <a:t>Q&amp;A</a:t>
            </a:r>
            <a:endParaRPr lang="en-IN" sz="3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AAC6-AD05-EA10-D829-3A9ABE7A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Söhne"/>
              </a:rPr>
              <a:t>Invitation for Questions: Open the floor for any inquiries or comments.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2217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right modern kitchen">
            <a:extLst>
              <a:ext uri="{FF2B5EF4-FFF2-40B4-BE49-F238E27FC236}">
                <a16:creationId xmlns:a16="http://schemas.microsoft.com/office/drawing/2014/main" id="{391B46C2-7C76-0654-9EA9-1C8E58A4C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0BC88-EDCC-AB57-7703-2B2D4BC8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304345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Thank You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85A48-7D66-ED5A-2D5D-B6ECBD91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 b="0" i="0" dirty="0">
                <a:effectLst/>
                <a:latin typeface="Söhne"/>
              </a:rPr>
              <a:t>Introduction</a:t>
            </a:r>
            <a:endParaRPr lang="en-IN" sz="5400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0F8CE9B-6871-4BF7-A519-8C42AE97E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7085-D97E-811B-2262-AE79B5AEA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Söhne"/>
              </a:rPr>
              <a:t>Objective: Improve efficiency in handling support tickets. </a:t>
            </a:r>
          </a:p>
          <a:p>
            <a:endParaRPr lang="en-US" sz="2200" dirty="0">
              <a:latin typeface="Söhne"/>
            </a:endParaRPr>
          </a:p>
          <a:p>
            <a:r>
              <a:rPr lang="en-US" sz="2200" b="0" i="0" dirty="0">
                <a:effectLst/>
                <a:latin typeface="Söhne"/>
              </a:rPr>
              <a:t>Importance: Enhance customer satisfaction, streamline processes.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9174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1FC3938-9841-4808-066F-59E80D9F0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20" b="145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B47308-AB16-E327-3F9B-43DBB386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IN" sz="8000" b="0" i="0" dirty="0">
                <a:ln w="22225">
                  <a:solidFill>
                    <a:srgbClr val="FFFFFF"/>
                  </a:solidFill>
                </a:ln>
                <a:noFill/>
                <a:effectLst/>
                <a:latin typeface="Söhne"/>
              </a:rPr>
              <a:t>Overview of Approach</a:t>
            </a:r>
            <a:endParaRPr lang="en-IN" sz="8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0323-9884-BB83-C8A5-140B00C36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Data Collection: Gathered historical ticket data. </a:t>
            </a:r>
          </a:p>
          <a:p>
            <a:pPr marL="0" indent="0">
              <a:buNone/>
            </a:pPr>
            <a:endParaRPr lang="en-US" sz="2000" b="0" i="0" dirty="0">
              <a:solidFill>
                <a:srgbClr val="FFFFFF"/>
              </a:solidFill>
              <a:effectLst/>
              <a:latin typeface="Söhne"/>
            </a:endParaRP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Data Preprocessing: Cleaned and prepared data for analysis. </a:t>
            </a:r>
          </a:p>
          <a:p>
            <a:pPr marL="0" indent="0">
              <a:buNone/>
            </a:pPr>
            <a:endParaRPr lang="en-US" sz="2000" b="0" i="0" dirty="0">
              <a:solidFill>
                <a:srgbClr val="FFFFFF"/>
              </a:solidFill>
              <a:effectLst/>
              <a:latin typeface="Söhne"/>
            </a:endParaRP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Models: Implemented Ticket Classification, Response Time Prediction, and Sentiment Analysis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8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BDC48-431C-4837-5E59-E831D03B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>
                <a:effectLst/>
                <a:latin typeface="Söhne"/>
              </a:rPr>
              <a:t>Ticket Classification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DCF0AD-DA3A-24BE-29C3-B6527CBA3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26945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85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C131D-44E2-C92A-3BF1-C52E8650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>
                <a:effectLst/>
                <a:latin typeface="Söhne"/>
              </a:rPr>
              <a:t>Response Time Prediction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4F5C70-AA51-B9A5-DD1E-274E577AA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37172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63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3F9DE-02B3-7DEF-8A60-64966B43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>
                <a:effectLst/>
                <a:latin typeface="Söhne"/>
              </a:rPr>
              <a:t>Sentiment Analysis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C8B671-E8AE-3DB0-E50D-19F42C902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42541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40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CDCC1-798C-5D51-AFE4-12417A41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Söhne"/>
              </a:rPr>
              <a:t>Challenges Faced</a:t>
            </a:r>
            <a:endParaRPr lang="en-IN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F1074AA-D469-1677-171C-4B0497F25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2DFB-D60C-B401-C2D3-F5544A625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b="0" i="0" dirty="0" err="1">
                <a:effectLst/>
                <a:latin typeface="Söhne"/>
              </a:rPr>
              <a:t>UnicodeDecodeError</a:t>
            </a:r>
            <a:r>
              <a:rPr lang="en-US" sz="2000" b="0" i="0" dirty="0">
                <a:effectLst/>
                <a:latin typeface="Söhne"/>
              </a:rPr>
              <a:t>: Addressed by specifying encoding during data loading. </a:t>
            </a:r>
          </a:p>
          <a:p>
            <a:endParaRPr lang="en-US" sz="2000" dirty="0">
              <a:latin typeface="Söhne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Söhne"/>
            </a:endParaRPr>
          </a:p>
          <a:p>
            <a:r>
              <a:rPr lang="en-US" sz="2000" b="0" i="0" dirty="0">
                <a:effectLst/>
                <a:latin typeface="Söhne"/>
              </a:rPr>
              <a:t>Categorical Encoding: Overcame challenges by utilizing Label Encoding and Ordinal Encoding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74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B6434-E9FA-DC9D-6B21-716F01D9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Söhne"/>
              </a:rPr>
              <a:t>Results and Performance</a:t>
            </a:r>
            <a:endParaRPr lang="en-IN" dirty="0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A19A894E-0049-7C97-9D9A-F44712726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07" r="1925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2973-47EB-D567-7297-29FBFE01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Ticket Classification: Accuracy of 7</a:t>
            </a:r>
            <a:r>
              <a:rPr lang="en-US" sz="2000" dirty="0">
                <a:latin typeface="Söhne"/>
              </a:rPr>
              <a:t>3</a:t>
            </a:r>
            <a:r>
              <a:rPr lang="en-US" sz="2000" b="0" i="0" dirty="0">
                <a:effectLst/>
                <a:latin typeface="Söhne"/>
              </a:rPr>
              <a:t>%.</a:t>
            </a:r>
          </a:p>
          <a:p>
            <a:endParaRPr lang="en-US" sz="2000" b="0" i="0" dirty="0">
              <a:effectLst/>
              <a:latin typeface="Söhne"/>
            </a:endParaRPr>
          </a:p>
          <a:p>
            <a:r>
              <a:rPr lang="en-US" sz="2000" b="0" i="0" dirty="0">
                <a:effectLst/>
                <a:latin typeface="Söhne"/>
              </a:rPr>
              <a:t> Response Time Prediction: MAE of 146 minutes.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Söhne"/>
            </a:endParaRPr>
          </a:p>
          <a:p>
            <a:r>
              <a:rPr lang="en-US" sz="2000" b="0" i="0" dirty="0">
                <a:effectLst/>
                <a:latin typeface="Söhne"/>
              </a:rPr>
              <a:t> Sentiment Analysis: Achieved competitive metrics.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912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5E4DB-CF42-8A71-340A-E06342D9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 b="0" i="0">
                <a:ln w="22225">
                  <a:solidFill>
                    <a:srgbClr val="FFFFFF"/>
                  </a:solidFill>
                </a:ln>
                <a:effectLst/>
                <a:latin typeface="Söhne"/>
              </a:rPr>
              <a:t>Potential Biases and Mitigation</a:t>
            </a:r>
            <a:endParaRPr lang="en-IN" sz="5400">
              <a:ln w="22225">
                <a:solidFill>
                  <a:srgbClr val="FFFFFF"/>
                </a:solidFill>
              </a:ln>
            </a:endParaRP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62E4CBF8-A21E-3B1C-810F-59A613667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3" r="21769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3699-24CC-CC4E-58B3-2FC4003A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Söhne"/>
              </a:rPr>
              <a:t>Data Imbalance: Mitigated through oversampling and </a:t>
            </a:r>
            <a:r>
              <a:rPr lang="en-US" sz="2200" b="0" i="0" dirty="0" err="1">
                <a:effectLst/>
                <a:latin typeface="Söhne"/>
              </a:rPr>
              <a:t>undersampling</a:t>
            </a:r>
            <a:r>
              <a:rPr lang="en-US" sz="2200" b="0" i="0" dirty="0">
                <a:effectLst/>
                <a:latin typeface="Söhne"/>
              </a:rPr>
              <a:t>. </a:t>
            </a:r>
          </a:p>
          <a:p>
            <a:endParaRPr lang="en-US" sz="2200" b="0" i="0" dirty="0">
              <a:effectLst/>
              <a:latin typeface="Söhne"/>
            </a:endParaRPr>
          </a:p>
          <a:p>
            <a:r>
              <a:rPr lang="en-US" sz="2200" b="0" i="0" dirty="0">
                <a:effectLst/>
                <a:latin typeface="Söhne"/>
              </a:rPr>
              <a:t>Textual Bias: Regularly updated text cleaning functions to adapt to language changes.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7694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Office Theme</vt:lpstr>
      <vt:lpstr>AI-Driven Insights and Automation from Support Ticket Data</vt:lpstr>
      <vt:lpstr>Introduction</vt:lpstr>
      <vt:lpstr>Overview of Approach</vt:lpstr>
      <vt:lpstr>Ticket Classification</vt:lpstr>
      <vt:lpstr>Response Time Prediction</vt:lpstr>
      <vt:lpstr>Sentiment Analysis</vt:lpstr>
      <vt:lpstr>Challenges Faced</vt:lpstr>
      <vt:lpstr>Results and Performance</vt:lpstr>
      <vt:lpstr>Potential Biases and Mitigation</vt:lpstr>
      <vt:lpstr>Suggestions for Improvement</vt:lpstr>
      <vt:lpstr>Conclusion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Insights and Automation from Support Ticket Data</dc:title>
  <dc:creator>Mangesh Satish Kendre</dc:creator>
  <cp:lastModifiedBy>Mangesh Satish Kendre</cp:lastModifiedBy>
  <cp:revision>1</cp:revision>
  <dcterms:created xsi:type="dcterms:W3CDTF">2024-01-18T10:53:54Z</dcterms:created>
  <dcterms:modified xsi:type="dcterms:W3CDTF">2024-01-18T11:07:06Z</dcterms:modified>
</cp:coreProperties>
</file>