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466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93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27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048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51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8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54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69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 altLang="zh-CN" dirty="0"/>
              <a:t>Freepptbackgrounds.net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 dirty="0"/>
              <a:t>Download free</a:t>
            </a:r>
            <a:endParaRPr lang="tr-TR" altLang="zh-CN" dirty="0"/>
          </a:p>
          <a:p>
            <a:pPr lvl="1"/>
            <a:r>
              <a:rPr lang="en-US" altLang="zh-CN" dirty="0" err="1"/>
              <a:t>Powerpoint</a:t>
            </a:r>
            <a:r>
              <a:rPr lang="en-US" altLang="zh-CN" dirty="0"/>
              <a:t> Template</a:t>
            </a:r>
            <a:endParaRPr lang="tr-TR" altLang="zh-CN" dirty="0"/>
          </a:p>
          <a:p>
            <a:pPr lvl="2"/>
            <a:r>
              <a:rPr lang="en-US" altLang="zh-CN" dirty="0"/>
              <a:t>and </a:t>
            </a:r>
            <a:endParaRPr lang="tr-TR" altLang="zh-CN" dirty="0"/>
          </a:p>
          <a:p>
            <a:pPr lvl="3"/>
            <a:r>
              <a:rPr lang="en-US" altLang="zh-CN" dirty="0"/>
              <a:t>Google slides</a:t>
            </a:r>
            <a:endParaRPr lang="tr-TR" altLang="zh-CN" dirty="0"/>
          </a:p>
          <a:p>
            <a:pPr lvl="4"/>
            <a:r>
              <a:rPr lang="en-US" altLang="zh-CN" dirty="0"/>
              <a:t>Presentation for you.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1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8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8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49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02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u="sng" dirty="0"/>
              <a:t>Coffee Shop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BY Mangesh Pawar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Total Sales: $698.81K</a:t>
            </a:r>
          </a:p>
          <a:p>
            <a:r>
              <a:rPr dirty="0"/>
              <a:t> Total Transactions: 149.12K</a:t>
            </a:r>
          </a:p>
          <a:p>
            <a:r>
              <a:rPr dirty="0"/>
              <a:t> Average Transaction Value: ~$4.7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Peak sales in January ($166K) and May ($157K)</a:t>
            </a:r>
          </a:p>
          <a:p>
            <a:endParaRPr dirty="0"/>
          </a:p>
          <a:p>
            <a:r>
              <a:rPr dirty="0"/>
              <a:t> Lowest sales in February ($76K)</a:t>
            </a:r>
            <a:br>
              <a:rPr dirty="0"/>
            </a:br>
            <a:endParaRPr dirty="0"/>
          </a:p>
          <a:p>
            <a:r>
              <a:rPr dirty="0"/>
              <a:t> Overall sales show seasonal variation but remain strong across months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Store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Lower Manhattan: $0.24M</a:t>
            </a:r>
          </a:p>
          <a:p>
            <a:endParaRPr dirty="0"/>
          </a:p>
          <a:p>
            <a:r>
              <a:rPr dirty="0"/>
              <a:t> Hell's Kitchen: $0.23M</a:t>
            </a:r>
            <a:br>
              <a:rPr dirty="0"/>
            </a:br>
            <a:endParaRPr dirty="0"/>
          </a:p>
          <a:p>
            <a:r>
              <a:rPr dirty="0"/>
              <a:t> Astoria: $0.23M</a:t>
            </a:r>
            <a:br>
              <a:rPr dirty="0"/>
            </a:br>
            <a:endParaRPr dirty="0"/>
          </a:p>
          <a:p>
            <a:r>
              <a:rPr dirty="0"/>
              <a:t> All stores perform almost equally, but Lower Manhattan leads slightly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Coffee dominates sales with ~39%</a:t>
            </a:r>
          </a:p>
          <a:p>
            <a:endParaRPr dirty="0"/>
          </a:p>
          <a:p>
            <a:r>
              <a:rPr lang="en-IN" dirty="0"/>
              <a:t> </a:t>
            </a:r>
            <a:r>
              <a:rPr dirty="0"/>
              <a:t>Tea contributes ~28%</a:t>
            </a:r>
            <a:br>
              <a:rPr dirty="0"/>
            </a:br>
            <a:endParaRPr dirty="0"/>
          </a:p>
          <a:p>
            <a:r>
              <a:rPr dirty="0"/>
              <a:t> Bakery items ~10%</a:t>
            </a:r>
            <a:br>
              <a:rPr dirty="0"/>
            </a:br>
            <a:endParaRPr dirty="0"/>
          </a:p>
          <a:p>
            <a:r>
              <a:rPr dirty="0"/>
              <a:t> Other categories (Chocolate, Branded, </a:t>
            </a:r>
            <a:r>
              <a:rPr dirty="0" err="1"/>
              <a:t>Flavours</a:t>
            </a:r>
            <a:r>
              <a:rPr dirty="0"/>
              <a:t>) make up the rest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Type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Espresso, Barista, and Brewed coffee types drive the most revenue</a:t>
            </a:r>
          </a:p>
          <a:p>
            <a:endParaRPr dirty="0"/>
          </a:p>
          <a:p>
            <a:r>
              <a:rPr dirty="0"/>
              <a:t> Bakery sales driven by pastries and scones</a:t>
            </a:r>
            <a:br>
              <a:rPr dirty="0"/>
            </a:br>
            <a:endParaRPr dirty="0"/>
          </a:p>
          <a:p>
            <a:r>
              <a:rPr dirty="0"/>
              <a:t> Hot chocolate and chai tea remain niche but steady categories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 Coffee is the dominant revenue driver across all months</a:t>
            </a:r>
          </a:p>
          <a:p>
            <a:endParaRPr dirty="0"/>
          </a:p>
          <a:p>
            <a:r>
              <a:rPr dirty="0"/>
              <a:t> Sales remain consistent across store locations, with slight advantage for Lower Manhattan</a:t>
            </a:r>
            <a:br>
              <a:rPr dirty="0"/>
            </a:br>
            <a:endParaRPr dirty="0"/>
          </a:p>
          <a:p>
            <a:r>
              <a:rPr dirty="0"/>
              <a:t> Seasonal peaks observed in January and May</a:t>
            </a:r>
            <a:br>
              <a:rPr dirty="0"/>
            </a:br>
            <a:endParaRPr dirty="0"/>
          </a:p>
          <a:p>
            <a:r>
              <a:rPr dirty="0"/>
              <a:t> Product diversification (bakery, tea, chocolate) adds steady secondary revenue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10</TotalTime>
  <Words>225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Impact</vt:lpstr>
      <vt:lpstr>Main Event</vt:lpstr>
      <vt:lpstr>Coffee Shop Sales Analysis</vt:lpstr>
      <vt:lpstr>Key Metrics</vt:lpstr>
      <vt:lpstr>Monthly Sales Trends</vt:lpstr>
      <vt:lpstr>Sales by Store Location</vt:lpstr>
      <vt:lpstr>Sales by Product Category</vt:lpstr>
      <vt:lpstr>Product Type Insights</vt:lpstr>
      <vt:lpstr>Summary of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 p</cp:lastModifiedBy>
  <cp:revision>2</cp:revision>
  <dcterms:created xsi:type="dcterms:W3CDTF">2013-01-27T09:14:16Z</dcterms:created>
  <dcterms:modified xsi:type="dcterms:W3CDTF">2025-08-16T18:57:32Z</dcterms:modified>
  <cp:category/>
</cp:coreProperties>
</file>