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ja1iNMUlAlqX4iV31sKtFy/FYF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15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15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5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5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5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6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26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8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28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14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4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4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4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4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subTitle" idx="1"/>
          </p:nvPr>
        </p:nvSpPr>
        <p:spPr>
          <a:xfrm>
            <a:off x="684212" y="2537138"/>
            <a:ext cx="6400800" cy="325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3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Food Donation system</a:t>
            </a:r>
            <a:endParaRPr sz="3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10765106" cy="5933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5) What is the flow of donations</a:t>
            </a:r>
            <a:r>
              <a:rPr lang="en-US" sz="1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16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First user can add the food item from the donor donate panel and send the donation request with the pickup address,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Admin then accepts or rejects the donation base on the donation requirement,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If Admin accepted the donation, the admin has to assign the agent to collect the donation from the donor’s  home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Agent can change the status of a donation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Agent have a log of all the donation he collected or, donation yet to collect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type="body" idx="1"/>
          </p:nvPr>
        </p:nvSpPr>
        <p:spPr>
          <a:xfrm>
            <a:off x="684212" y="657224"/>
            <a:ext cx="8534400" cy="545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					</a:t>
            </a:r>
            <a:r>
              <a:rPr lang="en-US" b="1" dirty="0"/>
              <a:t>	</a:t>
            </a:r>
            <a:endParaRPr dirty="0"/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 application that is useful for the management of Food Donation and collection activities.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Users can easily donate food.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examine all of their previous contributions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 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in easy flow for managing donations.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 of every donation in details.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>
            <a:spLocks noGrp="1"/>
          </p:cNvSpPr>
          <p:nvPr>
            <p:ph type="body" idx="1"/>
          </p:nvPr>
        </p:nvSpPr>
        <p:spPr>
          <a:xfrm>
            <a:off x="703937" y="912750"/>
            <a:ext cx="8534400" cy="60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lang="en-US" sz="2200" dirty="0">
              <a:solidFill>
                <a:schemeClr val="lt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consists of three types of Users: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•Admins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•Donors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•Agent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lang="en-US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➢Admins: They control all the activities and accept/reject donations and select agents.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➢Donors: They are the driving users of the application who donate food.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➢Agents: They are responsible for collecting food from the homes of Food donors.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➢Each user has an account.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➢Every user also has a dashboard where they can view several things in the short summary.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➢The application provides sign-up, login, and logout functionalities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5367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Donor Features: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445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Donors submit requests for food donations along with some basic information.</a:t>
            </a:r>
          </a:p>
          <a:p>
            <a:pPr marL="4445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Donors' requests for donations can be approved or denied, and they can simply monitor the features.</a:t>
            </a:r>
          </a:p>
          <a:p>
            <a:pPr marL="4445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Donors are able to examine their currently unfinished donations (if any).</a:t>
            </a:r>
          </a:p>
          <a:p>
            <a:pPr marL="4445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Donors may examine all of their previous contributions as well.</a:t>
            </a:r>
          </a:p>
          <a:p>
            <a:pPr marL="4445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profile of a donor can be updated.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>
            <a:spLocks noGrp="1"/>
          </p:cNvSpPr>
          <p:nvPr>
            <p:ph type="body" idx="1"/>
          </p:nvPr>
        </p:nvSpPr>
        <p:spPr>
          <a:xfrm>
            <a:off x="684211" y="103032"/>
            <a:ext cx="11009805" cy="642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 Features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96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Admins receive all the requests made by donors.</a:t>
            </a:r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  Admins can accept or reject donation requests depending on the details provided by a donor.</a:t>
            </a:r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   If accepted, admins can assign an agent to a donation to collect donations tin from the donor’s home.</a:t>
            </a:r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•    Admins can view all the pending donations another ng with status.</a:t>
            </a:r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   Admins can view all the donations that they have received.</a:t>
            </a:r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   Admins can also view all the agents in the application.</a:t>
            </a:r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   Admins can update their profile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53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Agent Features:</a:t>
            </a: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endParaRPr lang="en-US" dirty="0">
              <a:latin typeface="Arial" panose="020B0604020202020204" pitchFamily="34" charset="0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Agents will receive notifications from admins to collect food from donors’ homes.</a:t>
            </a: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Agents can mark their collection upon collection of food from the donor's home.</a:t>
            </a: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Agents can also view all the food donations which have been collected by them previously.</a:t>
            </a: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Agents can update their profile</a:t>
            </a:r>
            <a:endParaRPr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>
            <a:spLocks noGrp="1"/>
          </p:cNvSpPr>
          <p:nvPr>
            <p:ph type="body" idx="1"/>
          </p:nvPr>
        </p:nvSpPr>
        <p:spPr>
          <a:xfrm>
            <a:off x="531812" y="295275"/>
            <a:ext cx="8534400" cy="6306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18415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 Stack:</a:t>
            </a: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endParaRPr lang="en-US" sz="1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20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Front End</a:t>
            </a:r>
          </a:p>
          <a:p>
            <a:pPr marL="7429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React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js</a:t>
            </a:r>
            <a:endParaRPr lang="en-US" sz="1800"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  <a:p>
            <a:pPr marL="7429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Tailwind CSS</a:t>
            </a:r>
          </a:p>
          <a:p>
            <a:pPr marL="7429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Google Map API</a:t>
            </a:r>
          </a:p>
          <a:p>
            <a:pPr marL="457200" lvl="2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7429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End </a:t>
            </a:r>
          </a:p>
          <a:p>
            <a:pPr marL="800100" lvl="2" indent="-342900" algn="l" rtl="0">
              <a:spcBef>
                <a:spcPts val="96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</a:t>
            </a:r>
            <a:r>
              <a:rPr lang="en-US" sz="20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</a:t>
            </a:r>
            <a:endParaRPr lang="en-US"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lvl="2" indent="-342900" algn="l" rtl="0">
              <a:spcBef>
                <a:spcPts val="96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 </a:t>
            </a:r>
            <a:r>
              <a:rPr lang="en-US" sz="20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</a:t>
            </a:r>
            <a:endParaRPr lang="en-US"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lvl="2" indent="-342900" algn="l" rtl="0">
              <a:spcBef>
                <a:spcPts val="96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 DB</a:t>
            </a:r>
          </a:p>
          <a:p>
            <a:pPr marL="800100" lvl="2" indent="-342900" algn="l" rtl="0">
              <a:spcBef>
                <a:spcPts val="96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Cloudinary</a:t>
            </a:r>
            <a:endParaRPr lang="en-US"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lvl="2" indent="-342900" algn="l" rtl="0">
              <a:spcBef>
                <a:spcPts val="96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Json</a:t>
            </a: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web token </a:t>
            </a:r>
          </a:p>
          <a:p>
            <a:pPr marL="800100" lvl="2" indent="-342900" algn="l" rtl="0">
              <a:spcBef>
                <a:spcPts val="96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mailer</a:t>
            </a:r>
          </a:p>
          <a:p>
            <a:pPr marL="457200" lvl="2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sz="1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2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10520408" cy="541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Dependencies: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Bcryptj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: 2.4.3 </a:t>
            </a:r>
          </a:p>
          <a:p>
            <a:pPr marL="342900" indent="-342900"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Cloudinary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:  1.33.0</a:t>
            </a:r>
          </a:p>
          <a:p>
            <a:pPr marL="342900" indent="-342900"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cookie-parser:  1.4.6 </a:t>
            </a:r>
          </a:p>
          <a:p>
            <a:pPr marL="342900" indent="-342900"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cors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: 2.8.5</a:t>
            </a:r>
          </a:p>
          <a:p>
            <a:pPr marL="342900" indent="-342900"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dotenv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: 16.0.3</a:t>
            </a:r>
          </a:p>
          <a:p>
            <a:pPr marL="342900" indent="-342900"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express: 4.18.2</a:t>
            </a:r>
          </a:p>
          <a:p>
            <a:pPr marL="342900" indent="-342900"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express-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fileupload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: 1.4.0</a:t>
            </a:r>
          </a:p>
          <a:p>
            <a:pPr marL="342900" indent="-342900"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jsonwebtoken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9.0.0   </a:t>
            </a:r>
          </a:p>
          <a:p>
            <a:pPr marL="342900" indent="-342900"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Mongoose: 6.8.1</a:t>
            </a:r>
          </a:p>
          <a:p>
            <a:pPr marL="342900" indent="-342900"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nodemailer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: 6.8.0</a:t>
            </a:r>
          </a:p>
          <a:p>
            <a:pPr marL="342900" indent="-342900"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nodemon:2.0.20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11074199" cy="630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</a:t>
            </a: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&amp; A:</a:t>
            </a:r>
            <a:endParaRPr lang="en-US"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Q1) How does this application authenticate the user?</a:t>
            </a:r>
            <a:endParaRPr lang="en-US"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Only Donor can register for the app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Admin can add the agent and another admin from the admin panel.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All three types of users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ie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. The admin, agent, and donor can sign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JSON WEB TOKEN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token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is used for creating the token, sending the cookie on the front end if the user has entered the correct credentials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Every API request from the front will be validated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94309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627</Words>
  <Application>Microsoft Office PowerPoint</Application>
  <PresentationFormat>Widescreen</PresentationFormat>
  <Paragraphs>90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Times New Roman</vt:lpstr>
      <vt:lpstr>Arial</vt:lpstr>
      <vt:lpstr>Century Gothic</vt:lpstr>
      <vt:lpstr>Wingdings</vt:lpstr>
      <vt:lpstr>Noto Sans Symbols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mangesh thakre</cp:lastModifiedBy>
  <cp:revision>3</cp:revision>
  <dcterms:created xsi:type="dcterms:W3CDTF">2021-06-19T13:01:53Z</dcterms:created>
  <dcterms:modified xsi:type="dcterms:W3CDTF">2023-01-17T08:28:56Z</dcterms:modified>
</cp:coreProperties>
</file>