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B570A-CE8A-4338-B585-36EA7571A39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346B36C-8139-41FB-A9D4-56C5A744306C}">
      <dgm:prSet/>
      <dgm:spPr/>
      <dgm:t>
        <a:bodyPr/>
        <a:lstStyle/>
        <a:p>
          <a:pPr>
            <a:defRPr b="1"/>
          </a:pPr>
          <a:r>
            <a:rPr lang="it-IT"/>
            <a:t>Obiettivo: </a:t>
          </a:r>
          <a:endParaRPr lang="en-US"/>
        </a:p>
      </dgm:t>
    </dgm:pt>
    <dgm:pt modelId="{2497C518-D080-4EBE-A764-720F07CC9554}" type="parTrans" cxnId="{E5C8115F-E782-4046-9596-60CA833C5AB5}">
      <dgm:prSet/>
      <dgm:spPr/>
      <dgm:t>
        <a:bodyPr/>
        <a:lstStyle/>
        <a:p>
          <a:endParaRPr lang="en-US"/>
        </a:p>
      </dgm:t>
    </dgm:pt>
    <dgm:pt modelId="{F6BB8A0C-3B15-4754-96BB-956FC26C03BF}" type="sibTrans" cxnId="{E5C8115F-E782-4046-9596-60CA833C5AB5}">
      <dgm:prSet/>
      <dgm:spPr/>
      <dgm:t>
        <a:bodyPr/>
        <a:lstStyle/>
        <a:p>
          <a:endParaRPr lang="en-US"/>
        </a:p>
      </dgm:t>
    </dgm:pt>
    <dgm:pt modelId="{00ADC311-BDCE-42EF-BE3B-7AF2B844855C}">
      <dgm:prSet/>
      <dgm:spPr/>
      <dgm:t>
        <a:bodyPr/>
        <a:lstStyle/>
        <a:p>
          <a:r>
            <a:rPr lang="it-IT"/>
            <a:t>- Classificare immagini in 10 categorie con modelli di ML.</a:t>
          </a:r>
          <a:endParaRPr lang="en-US"/>
        </a:p>
      </dgm:t>
    </dgm:pt>
    <dgm:pt modelId="{2E82C5F6-2AC5-4148-A061-A3A396A7D96C}" type="parTrans" cxnId="{6EA00273-95E4-45D4-A2BF-5423055BD037}">
      <dgm:prSet/>
      <dgm:spPr/>
      <dgm:t>
        <a:bodyPr/>
        <a:lstStyle/>
        <a:p>
          <a:endParaRPr lang="en-US"/>
        </a:p>
      </dgm:t>
    </dgm:pt>
    <dgm:pt modelId="{D417E8DA-F57E-463C-8B2C-E5977A13330F}" type="sibTrans" cxnId="{6EA00273-95E4-45D4-A2BF-5423055BD037}">
      <dgm:prSet/>
      <dgm:spPr/>
      <dgm:t>
        <a:bodyPr/>
        <a:lstStyle/>
        <a:p>
          <a:endParaRPr lang="en-US"/>
        </a:p>
      </dgm:t>
    </dgm:pt>
    <dgm:pt modelId="{C9800325-9952-4DC8-BB62-477242DB511B}">
      <dgm:prSet/>
      <dgm:spPr/>
      <dgm:t>
        <a:bodyPr/>
        <a:lstStyle/>
        <a:p>
          <a:pPr>
            <a:defRPr b="1"/>
          </a:pPr>
          <a:r>
            <a:rPr lang="it-IT"/>
            <a:t>Dataset CIFAR-10:</a:t>
          </a:r>
          <a:endParaRPr lang="en-US"/>
        </a:p>
      </dgm:t>
    </dgm:pt>
    <dgm:pt modelId="{07E5B5C3-42BD-45A5-81C3-4E31C30EC4E7}" type="parTrans" cxnId="{32DC2031-6F99-45C4-A1CD-8D3307812E29}">
      <dgm:prSet/>
      <dgm:spPr/>
      <dgm:t>
        <a:bodyPr/>
        <a:lstStyle/>
        <a:p>
          <a:endParaRPr lang="en-US"/>
        </a:p>
      </dgm:t>
    </dgm:pt>
    <dgm:pt modelId="{5696A8AA-D130-425A-A459-3D353A3169C8}" type="sibTrans" cxnId="{32DC2031-6F99-45C4-A1CD-8D3307812E29}">
      <dgm:prSet/>
      <dgm:spPr/>
      <dgm:t>
        <a:bodyPr/>
        <a:lstStyle/>
        <a:p>
          <a:endParaRPr lang="en-US"/>
        </a:p>
      </dgm:t>
    </dgm:pt>
    <dgm:pt modelId="{29789D1A-E5FB-4039-B9D3-ED8CA689EA3A}">
      <dgm:prSet/>
      <dgm:spPr/>
      <dgm:t>
        <a:bodyPr/>
        <a:lstStyle/>
        <a:p>
          <a:r>
            <a:rPr lang="it-IT" dirty="0"/>
            <a:t>- 60.000 immagini RGB 32x32</a:t>
          </a:r>
          <a:endParaRPr lang="en-US" dirty="0"/>
        </a:p>
      </dgm:t>
    </dgm:pt>
    <dgm:pt modelId="{3728FD33-9AEB-48F6-9215-6BA1812AA0AF}" type="parTrans" cxnId="{F10129FA-DC49-4AF4-94DB-7C57FA21A3E4}">
      <dgm:prSet/>
      <dgm:spPr/>
      <dgm:t>
        <a:bodyPr/>
        <a:lstStyle/>
        <a:p>
          <a:endParaRPr lang="en-US"/>
        </a:p>
      </dgm:t>
    </dgm:pt>
    <dgm:pt modelId="{044E8456-6B8E-417D-A3DE-A9C78ACD0852}" type="sibTrans" cxnId="{F10129FA-DC49-4AF4-94DB-7C57FA21A3E4}">
      <dgm:prSet/>
      <dgm:spPr/>
      <dgm:t>
        <a:bodyPr/>
        <a:lstStyle/>
        <a:p>
          <a:endParaRPr lang="en-US"/>
        </a:p>
      </dgm:t>
    </dgm:pt>
    <dgm:pt modelId="{0E99EFF7-B3F3-4D03-9641-A435AF2B40E5}">
      <dgm:prSet/>
      <dgm:spPr/>
      <dgm:t>
        <a:bodyPr/>
        <a:lstStyle/>
        <a:p>
          <a:r>
            <a:rPr lang="it-IT"/>
            <a:t>- 50.000 training, 10.000 test</a:t>
          </a:r>
          <a:endParaRPr lang="en-US"/>
        </a:p>
      </dgm:t>
    </dgm:pt>
    <dgm:pt modelId="{27DE404D-C97C-4B4A-9179-2786CD6EE471}" type="parTrans" cxnId="{4A3E9A61-A15C-46C4-90AC-042CAA955BDA}">
      <dgm:prSet/>
      <dgm:spPr/>
      <dgm:t>
        <a:bodyPr/>
        <a:lstStyle/>
        <a:p>
          <a:endParaRPr lang="en-US"/>
        </a:p>
      </dgm:t>
    </dgm:pt>
    <dgm:pt modelId="{0022E8DE-4874-4C31-840B-D176D5CABEF0}" type="sibTrans" cxnId="{4A3E9A61-A15C-46C4-90AC-042CAA955BDA}">
      <dgm:prSet/>
      <dgm:spPr/>
      <dgm:t>
        <a:bodyPr/>
        <a:lstStyle/>
        <a:p>
          <a:endParaRPr lang="en-US"/>
        </a:p>
      </dgm:t>
    </dgm:pt>
    <dgm:pt modelId="{677399F0-06FC-424B-916F-7F88448D733B}">
      <dgm:prSet/>
      <dgm:spPr/>
      <dgm:t>
        <a:bodyPr/>
        <a:lstStyle/>
        <a:p>
          <a:r>
            <a:rPr lang="it-IT" dirty="0"/>
            <a:t>- Classi: </a:t>
          </a:r>
          <a:r>
            <a:rPr lang="it-IT" dirty="0" err="1"/>
            <a:t>airplane</a:t>
          </a:r>
          <a:r>
            <a:rPr lang="it-IT" dirty="0"/>
            <a:t>, automobile, </a:t>
          </a:r>
          <a:r>
            <a:rPr lang="it-IT" dirty="0" err="1"/>
            <a:t>bird</a:t>
          </a:r>
          <a:r>
            <a:rPr lang="it-IT" dirty="0"/>
            <a:t>, </a:t>
          </a:r>
          <a:r>
            <a:rPr lang="it-IT" dirty="0" err="1"/>
            <a:t>cat</a:t>
          </a:r>
          <a:r>
            <a:rPr lang="it-IT" dirty="0"/>
            <a:t>, </a:t>
          </a:r>
          <a:r>
            <a:rPr lang="it-IT" dirty="0" err="1"/>
            <a:t>deer</a:t>
          </a:r>
          <a:r>
            <a:rPr lang="it-IT" dirty="0"/>
            <a:t>, dog, </a:t>
          </a:r>
          <a:r>
            <a:rPr lang="it-IT" dirty="0" err="1"/>
            <a:t>frog</a:t>
          </a:r>
          <a:r>
            <a:rPr lang="it-IT" dirty="0"/>
            <a:t>, </a:t>
          </a:r>
          <a:r>
            <a:rPr lang="it-IT" dirty="0" err="1"/>
            <a:t>horse</a:t>
          </a:r>
          <a:r>
            <a:rPr lang="it-IT" dirty="0"/>
            <a:t>, </a:t>
          </a:r>
          <a:r>
            <a:rPr lang="it-IT" dirty="0" err="1"/>
            <a:t>ship</a:t>
          </a:r>
          <a:r>
            <a:rPr lang="it-IT" dirty="0"/>
            <a:t>, truck</a:t>
          </a:r>
          <a:endParaRPr lang="en-US" dirty="0"/>
        </a:p>
      </dgm:t>
    </dgm:pt>
    <dgm:pt modelId="{DC408E33-D8FB-45EB-8800-30D043EBB4AB}" type="parTrans" cxnId="{429B55C7-9E65-4300-A5F3-CAC8C0B29028}">
      <dgm:prSet/>
      <dgm:spPr/>
      <dgm:t>
        <a:bodyPr/>
        <a:lstStyle/>
        <a:p>
          <a:endParaRPr lang="en-US"/>
        </a:p>
      </dgm:t>
    </dgm:pt>
    <dgm:pt modelId="{0E7BBDAB-C638-48BC-8241-A4B371298F38}" type="sibTrans" cxnId="{429B55C7-9E65-4300-A5F3-CAC8C0B29028}">
      <dgm:prSet/>
      <dgm:spPr/>
      <dgm:t>
        <a:bodyPr/>
        <a:lstStyle/>
        <a:p>
          <a:endParaRPr lang="en-US"/>
        </a:p>
      </dgm:t>
    </dgm:pt>
    <dgm:pt modelId="{EAB9EE80-EAF0-4EE2-95F7-CFFE5D8C0D3A}">
      <dgm:prSet/>
      <dgm:spPr/>
      <dgm:t>
        <a:bodyPr/>
        <a:lstStyle/>
        <a:p>
          <a:pPr>
            <a:defRPr b="1"/>
          </a:pPr>
          <a:r>
            <a:rPr lang="it-IT"/>
            <a:t>Preprocessing:</a:t>
          </a:r>
          <a:endParaRPr lang="en-US"/>
        </a:p>
      </dgm:t>
    </dgm:pt>
    <dgm:pt modelId="{5444448C-E324-4750-9664-89DAEDC7F3C1}" type="parTrans" cxnId="{4BE70F31-1D27-46F5-BEAD-DC99D76155C9}">
      <dgm:prSet/>
      <dgm:spPr/>
      <dgm:t>
        <a:bodyPr/>
        <a:lstStyle/>
        <a:p>
          <a:endParaRPr lang="en-US"/>
        </a:p>
      </dgm:t>
    </dgm:pt>
    <dgm:pt modelId="{78F9B49A-161B-496C-AD1B-3414722563DA}" type="sibTrans" cxnId="{4BE70F31-1D27-46F5-BEAD-DC99D76155C9}">
      <dgm:prSet/>
      <dgm:spPr/>
      <dgm:t>
        <a:bodyPr/>
        <a:lstStyle/>
        <a:p>
          <a:endParaRPr lang="en-US"/>
        </a:p>
      </dgm:t>
    </dgm:pt>
    <dgm:pt modelId="{D1BD18CD-6EB5-4704-83E1-8A260235EE94}">
      <dgm:prSet/>
      <dgm:spPr/>
      <dgm:t>
        <a:bodyPr/>
        <a:lstStyle/>
        <a:p>
          <a:r>
            <a:rPr lang="it-IT" dirty="0"/>
            <a:t>- Riduzione dimensionale immagini a 16x16</a:t>
          </a:r>
          <a:endParaRPr lang="en-US" dirty="0"/>
        </a:p>
      </dgm:t>
    </dgm:pt>
    <dgm:pt modelId="{FF8E0838-C2A2-4BF3-B477-70C916D5D111}" type="parTrans" cxnId="{B781EAAC-B75E-4567-BCB5-5AFC5ED5353E}">
      <dgm:prSet/>
      <dgm:spPr/>
      <dgm:t>
        <a:bodyPr/>
        <a:lstStyle/>
        <a:p>
          <a:endParaRPr lang="en-US"/>
        </a:p>
      </dgm:t>
    </dgm:pt>
    <dgm:pt modelId="{FC875BDE-A1B8-44B9-BCFA-F21F86021A0C}" type="sibTrans" cxnId="{B781EAAC-B75E-4567-BCB5-5AFC5ED5353E}">
      <dgm:prSet/>
      <dgm:spPr/>
      <dgm:t>
        <a:bodyPr/>
        <a:lstStyle/>
        <a:p>
          <a:endParaRPr lang="en-US"/>
        </a:p>
      </dgm:t>
    </dgm:pt>
    <dgm:pt modelId="{894B88EF-0652-491F-9C13-5D6A61538FB7}">
      <dgm:prSet/>
      <dgm:spPr/>
      <dgm:t>
        <a:bodyPr/>
        <a:lstStyle/>
        <a:p>
          <a:r>
            <a:rPr lang="it-IT"/>
            <a:t>- Standardizzazione opzionale</a:t>
          </a:r>
          <a:endParaRPr lang="en-US"/>
        </a:p>
      </dgm:t>
    </dgm:pt>
    <dgm:pt modelId="{96AD0CC3-5427-4215-BB18-34AACDB8A743}" type="parTrans" cxnId="{3D464324-1F26-49E7-A419-7EE88C273663}">
      <dgm:prSet/>
      <dgm:spPr/>
      <dgm:t>
        <a:bodyPr/>
        <a:lstStyle/>
        <a:p>
          <a:endParaRPr lang="en-US"/>
        </a:p>
      </dgm:t>
    </dgm:pt>
    <dgm:pt modelId="{F7D61BBB-E993-40BD-B176-320EA5E20EEB}" type="sibTrans" cxnId="{3D464324-1F26-49E7-A419-7EE88C273663}">
      <dgm:prSet/>
      <dgm:spPr/>
      <dgm:t>
        <a:bodyPr/>
        <a:lstStyle/>
        <a:p>
          <a:endParaRPr lang="en-US"/>
        </a:p>
      </dgm:t>
    </dgm:pt>
    <dgm:pt modelId="{7D00EA8C-C543-45F1-A273-0040E7564BAB}" type="pres">
      <dgm:prSet presAssocID="{38DB570A-CE8A-4338-B585-36EA7571A394}" presName="root" presStyleCnt="0">
        <dgm:presLayoutVars>
          <dgm:dir/>
          <dgm:resizeHandles val="exact"/>
        </dgm:presLayoutVars>
      </dgm:prSet>
      <dgm:spPr/>
    </dgm:pt>
    <dgm:pt modelId="{A1B096FC-9EF6-4964-8472-82DBC6BF7043}" type="pres">
      <dgm:prSet presAssocID="{E346B36C-8139-41FB-A9D4-56C5A744306C}" presName="compNode" presStyleCnt="0"/>
      <dgm:spPr/>
    </dgm:pt>
    <dgm:pt modelId="{EEF6D78D-EE25-459C-9A8F-995F4D2DC581}" type="pres">
      <dgm:prSet presAssocID="{E346B36C-8139-41FB-A9D4-56C5A74430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ro a segno"/>
        </a:ext>
      </dgm:extLst>
    </dgm:pt>
    <dgm:pt modelId="{4F568B82-49C5-400F-A77A-6D68E70442CC}" type="pres">
      <dgm:prSet presAssocID="{E346B36C-8139-41FB-A9D4-56C5A744306C}" presName="iconSpace" presStyleCnt="0"/>
      <dgm:spPr/>
    </dgm:pt>
    <dgm:pt modelId="{9A7905CC-C21A-4F31-B146-1B05ABE6A4B2}" type="pres">
      <dgm:prSet presAssocID="{E346B36C-8139-41FB-A9D4-56C5A744306C}" presName="parTx" presStyleLbl="revTx" presStyleIdx="0" presStyleCnt="6">
        <dgm:presLayoutVars>
          <dgm:chMax val="0"/>
          <dgm:chPref val="0"/>
        </dgm:presLayoutVars>
      </dgm:prSet>
      <dgm:spPr/>
    </dgm:pt>
    <dgm:pt modelId="{F3E8DB0E-6B25-40A3-807F-C2DCC26D3037}" type="pres">
      <dgm:prSet presAssocID="{E346B36C-8139-41FB-A9D4-56C5A744306C}" presName="txSpace" presStyleCnt="0"/>
      <dgm:spPr/>
    </dgm:pt>
    <dgm:pt modelId="{832BAFE9-505C-431F-B5A0-D02847797F7B}" type="pres">
      <dgm:prSet presAssocID="{E346B36C-8139-41FB-A9D4-56C5A744306C}" presName="desTx" presStyleLbl="revTx" presStyleIdx="1" presStyleCnt="6">
        <dgm:presLayoutVars/>
      </dgm:prSet>
      <dgm:spPr/>
    </dgm:pt>
    <dgm:pt modelId="{A721492B-CFBB-4C17-A854-3E3D778DDDF0}" type="pres">
      <dgm:prSet presAssocID="{F6BB8A0C-3B15-4754-96BB-956FC26C03BF}" presName="sibTrans" presStyleCnt="0"/>
      <dgm:spPr/>
    </dgm:pt>
    <dgm:pt modelId="{638CFC44-7255-4AAC-B325-EA5ACFDB8B7D}" type="pres">
      <dgm:prSet presAssocID="{C9800325-9952-4DC8-BB62-477242DB511B}" presName="compNode" presStyleCnt="0"/>
      <dgm:spPr/>
    </dgm:pt>
    <dgm:pt modelId="{CE7B383B-429F-40E8-8B57-10DE7294D045}" type="pres">
      <dgm:prSet presAssocID="{C9800325-9952-4DC8-BB62-477242DB51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he"/>
        </a:ext>
      </dgm:extLst>
    </dgm:pt>
    <dgm:pt modelId="{1A820F49-F34C-4F09-A5B6-DFA0705C85A5}" type="pres">
      <dgm:prSet presAssocID="{C9800325-9952-4DC8-BB62-477242DB511B}" presName="iconSpace" presStyleCnt="0"/>
      <dgm:spPr/>
    </dgm:pt>
    <dgm:pt modelId="{51D4F8AF-CA0A-4C9C-BD9A-5BA51F8925EC}" type="pres">
      <dgm:prSet presAssocID="{C9800325-9952-4DC8-BB62-477242DB511B}" presName="parTx" presStyleLbl="revTx" presStyleIdx="2" presStyleCnt="6">
        <dgm:presLayoutVars>
          <dgm:chMax val="0"/>
          <dgm:chPref val="0"/>
        </dgm:presLayoutVars>
      </dgm:prSet>
      <dgm:spPr/>
    </dgm:pt>
    <dgm:pt modelId="{354B05BE-134C-46D2-BD96-CD632C5379AB}" type="pres">
      <dgm:prSet presAssocID="{C9800325-9952-4DC8-BB62-477242DB511B}" presName="txSpace" presStyleCnt="0"/>
      <dgm:spPr/>
    </dgm:pt>
    <dgm:pt modelId="{5E3E79C2-2E73-4345-B3A0-7A825D6581D6}" type="pres">
      <dgm:prSet presAssocID="{C9800325-9952-4DC8-BB62-477242DB511B}" presName="desTx" presStyleLbl="revTx" presStyleIdx="3" presStyleCnt="6">
        <dgm:presLayoutVars/>
      </dgm:prSet>
      <dgm:spPr/>
    </dgm:pt>
    <dgm:pt modelId="{8DE9E81F-FDA0-4735-84D9-522AC1A5EB67}" type="pres">
      <dgm:prSet presAssocID="{5696A8AA-D130-425A-A459-3D353A3169C8}" presName="sibTrans" presStyleCnt="0"/>
      <dgm:spPr/>
    </dgm:pt>
    <dgm:pt modelId="{A713457C-31CB-4E16-82FD-98A13E524829}" type="pres">
      <dgm:prSet presAssocID="{EAB9EE80-EAF0-4EE2-95F7-CFFE5D8C0D3A}" presName="compNode" presStyleCnt="0"/>
      <dgm:spPr/>
    </dgm:pt>
    <dgm:pt modelId="{04D9258E-7750-4607-9D27-90020AD343D5}" type="pres">
      <dgm:prSet presAssocID="{EAB9EE80-EAF0-4EE2-95F7-CFFE5D8C0D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magini"/>
        </a:ext>
      </dgm:extLst>
    </dgm:pt>
    <dgm:pt modelId="{A4A7111F-0C24-4DE1-AA8E-91058259DDBB}" type="pres">
      <dgm:prSet presAssocID="{EAB9EE80-EAF0-4EE2-95F7-CFFE5D8C0D3A}" presName="iconSpace" presStyleCnt="0"/>
      <dgm:spPr/>
    </dgm:pt>
    <dgm:pt modelId="{DEBB5FD4-C4C0-49B5-BAA0-AA6A7CCE7A94}" type="pres">
      <dgm:prSet presAssocID="{EAB9EE80-EAF0-4EE2-95F7-CFFE5D8C0D3A}" presName="parTx" presStyleLbl="revTx" presStyleIdx="4" presStyleCnt="6">
        <dgm:presLayoutVars>
          <dgm:chMax val="0"/>
          <dgm:chPref val="0"/>
        </dgm:presLayoutVars>
      </dgm:prSet>
      <dgm:spPr/>
    </dgm:pt>
    <dgm:pt modelId="{06D78277-67B9-432F-85EC-A5F7A49A7B1D}" type="pres">
      <dgm:prSet presAssocID="{EAB9EE80-EAF0-4EE2-95F7-CFFE5D8C0D3A}" presName="txSpace" presStyleCnt="0"/>
      <dgm:spPr/>
    </dgm:pt>
    <dgm:pt modelId="{4B66F844-4E39-4D8A-ABD7-9DEEC5DA8265}" type="pres">
      <dgm:prSet presAssocID="{EAB9EE80-EAF0-4EE2-95F7-CFFE5D8C0D3A}" presName="desTx" presStyleLbl="revTx" presStyleIdx="5" presStyleCnt="6">
        <dgm:presLayoutVars/>
      </dgm:prSet>
      <dgm:spPr/>
    </dgm:pt>
  </dgm:ptLst>
  <dgm:cxnLst>
    <dgm:cxn modelId="{1399B916-47D5-4670-AF56-13F17CD6DB04}" type="presOf" srcId="{E346B36C-8139-41FB-A9D4-56C5A744306C}" destId="{9A7905CC-C21A-4F31-B146-1B05ABE6A4B2}" srcOrd="0" destOrd="0" presId="urn:microsoft.com/office/officeart/2018/5/layout/CenteredIconLabelDescriptionList"/>
    <dgm:cxn modelId="{3D464324-1F26-49E7-A419-7EE88C273663}" srcId="{EAB9EE80-EAF0-4EE2-95F7-CFFE5D8C0D3A}" destId="{894B88EF-0652-491F-9C13-5D6A61538FB7}" srcOrd="1" destOrd="0" parTransId="{96AD0CC3-5427-4215-BB18-34AACDB8A743}" sibTransId="{F7D61BBB-E993-40BD-B176-320EA5E20EEB}"/>
    <dgm:cxn modelId="{7069F525-99FD-40DD-8822-14EBAC7ABC09}" type="presOf" srcId="{29789D1A-E5FB-4039-B9D3-ED8CA689EA3A}" destId="{5E3E79C2-2E73-4345-B3A0-7A825D6581D6}" srcOrd="0" destOrd="0" presId="urn:microsoft.com/office/officeart/2018/5/layout/CenteredIconLabelDescriptionList"/>
    <dgm:cxn modelId="{33D8382A-8553-4D22-9676-83BF47A74192}" type="presOf" srcId="{EAB9EE80-EAF0-4EE2-95F7-CFFE5D8C0D3A}" destId="{DEBB5FD4-C4C0-49B5-BAA0-AA6A7CCE7A94}" srcOrd="0" destOrd="0" presId="urn:microsoft.com/office/officeart/2018/5/layout/CenteredIconLabelDescriptionList"/>
    <dgm:cxn modelId="{4BE70F31-1D27-46F5-BEAD-DC99D76155C9}" srcId="{38DB570A-CE8A-4338-B585-36EA7571A394}" destId="{EAB9EE80-EAF0-4EE2-95F7-CFFE5D8C0D3A}" srcOrd="2" destOrd="0" parTransId="{5444448C-E324-4750-9664-89DAEDC7F3C1}" sibTransId="{78F9B49A-161B-496C-AD1B-3414722563DA}"/>
    <dgm:cxn modelId="{32DC2031-6F99-45C4-A1CD-8D3307812E29}" srcId="{38DB570A-CE8A-4338-B585-36EA7571A394}" destId="{C9800325-9952-4DC8-BB62-477242DB511B}" srcOrd="1" destOrd="0" parTransId="{07E5B5C3-42BD-45A5-81C3-4E31C30EC4E7}" sibTransId="{5696A8AA-D130-425A-A459-3D353A3169C8}"/>
    <dgm:cxn modelId="{E5C8115F-E782-4046-9596-60CA833C5AB5}" srcId="{38DB570A-CE8A-4338-B585-36EA7571A394}" destId="{E346B36C-8139-41FB-A9D4-56C5A744306C}" srcOrd="0" destOrd="0" parTransId="{2497C518-D080-4EBE-A764-720F07CC9554}" sibTransId="{F6BB8A0C-3B15-4754-96BB-956FC26C03BF}"/>
    <dgm:cxn modelId="{42A45741-9DA5-4171-97BE-98AA18C984FB}" type="presOf" srcId="{00ADC311-BDCE-42EF-BE3B-7AF2B844855C}" destId="{832BAFE9-505C-431F-B5A0-D02847797F7B}" srcOrd="0" destOrd="0" presId="urn:microsoft.com/office/officeart/2018/5/layout/CenteredIconLabelDescriptionList"/>
    <dgm:cxn modelId="{4A3E9A61-A15C-46C4-90AC-042CAA955BDA}" srcId="{C9800325-9952-4DC8-BB62-477242DB511B}" destId="{0E99EFF7-B3F3-4D03-9641-A435AF2B40E5}" srcOrd="1" destOrd="0" parTransId="{27DE404D-C97C-4B4A-9179-2786CD6EE471}" sibTransId="{0022E8DE-4874-4C31-840B-D176D5CABEF0}"/>
    <dgm:cxn modelId="{6F2D7B43-8263-4195-AAA3-FDF9AA2AFE4C}" type="presOf" srcId="{38DB570A-CE8A-4338-B585-36EA7571A394}" destId="{7D00EA8C-C543-45F1-A273-0040E7564BAB}" srcOrd="0" destOrd="0" presId="urn:microsoft.com/office/officeart/2018/5/layout/CenteredIconLabelDescriptionList"/>
    <dgm:cxn modelId="{92BDAC4F-DC34-42F3-9D19-424508D07110}" type="presOf" srcId="{894B88EF-0652-491F-9C13-5D6A61538FB7}" destId="{4B66F844-4E39-4D8A-ABD7-9DEEC5DA8265}" srcOrd="0" destOrd="1" presId="urn:microsoft.com/office/officeart/2018/5/layout/CenteredIconLabelDescriptionList"/>
    <dgm:cxn modelId="{6EA00273-95E4-45D4-A2BF-5423055BD037}" srcId="{E346B36C-8139-41FB-A9D4-56C5A744306C}" destId="{00ADC311-BDCE-42EF-BE3B-7AF2B844855C}" srcOrd="0" destOrd="0" parTransId="{2E82C5F6-2AC5-4148-A061-A3A396A7D96C}" sibTransId="{D417E8DA-F57E-463C-8B2C-E5977A13330F}"/>
    <dgm:cxn modelId="{CF0B2C5A-2913-46EA-A34A-90F5F945D392}" type="presOf" srcId="{C9800325-9952-4DC8-BB62-477242DB511B}" destId="{51D4F8AF-CA0A-4C9C-BD9A-5BA51F8925EC}" srcOrd="0" destOrd="0" presId="urn:microsoft.com/office/officeart/2018/5/layout/CenteredIconLabelDescriptionList"/>
    <dgm:cxn modelId="{9C58928D-F244-4156-8359-FA4F1BC74CB9}" type="presOf" srcId="{677399F0-06FC-424B-916F-7F88448D733B}" destId="{5E3E79C2-2E73-4345-B3A0-7A825D6581D6}" srcOrd="0" destOrd="2" presId="urn:microsoft.com/office/officeart/2018/5/layout/CenteredIconLabelDescriptionList"/>
    <dgm:cxn modelId="{94BC289C-89B8-40C3-87A8-D0FBFD72F2C6}" type="presOf" srcId="{0E99EFF7-B3F3-4D03-9641-A435AF2B40E5}" destId="{5E3E79C2-2E73-4345-B3A0-7A825D6581D6}" srcOrd="0" destOrd="1" presId="urn:microsoft.com/office/officeart/2018/5/layout/CenteredIconLabelDescriptionList"/>
    <dgm:cxn modelId="{B781EAAC-B75E-4567-BCB5-5AFC5ED5353E}" srcId="{EAB9EE80-EAF0-4EE2-95F7-CFFE5D8C0D3A}" destId="{D1BD18CD-6EB5-4704-83E1-8A260235EE94}" srcOrd="0" destOrd="0" parTransId="{FF8E0838-C2A2-4BF3-B477-70C916D5D111}" sibTransId="{FC875BDE-A1B8-44B9-BCFA-F21F86021A0C}"/>
    <dgm:cxn modelId="{613714BD-D3D8-40A4-AFC7-B123A43625BE}" type="presOf" srcId="{D1BD18CD-6EB5-4704-83E1-8A260235EE94}" destId="{4B66F844-4E39-4D8A-ABD7-9DEEC5DA8265}" srcOrd="0" destOrd="0" presId="urn:microsoft.com/office/officeart/2018/5/layout/CenteredIconLabelDescriptionList"/>
    <dgm:cxn modelId="{429B55C7-9E65-4300-A5F3-CAC8C0B29028}" srcId="{C9800325-9952-4DC8-BB62-477242DB511B}" destId="{677399F0-06FC-424B-916F-7F88448D733B}" srcOrd="2" destOrd="0" parTransId="{DC408E33-D8FB-45EB-8800-30D043EBB4AB}" sibTransId="{0E7BBDAB-C638-48BC-8241-A4B371298F38}"/>
    <dgm:cxn modelId="{F10129FA-DC49-4AF4-94DB-7C57FA21A3E4}" srcId="{C9800325-9952-4DC8-BB62-477242DB511B}" destId="{29789D1A-E5FB-4039-B9D3-ED8CA689EA3A}" srcOrd="0" destOrd="0" parTransId="{3728FD33-9AEB-48F6-9215-6BA1812AA0AF}" sibTransId="{044E8456-6B8E-417D-A3DE-A9C78ACD0852}"/>
    <dgm:cxn modelId="{F458C64D-78B1-4C0A-8511-4D248647E4FD}" type="presParOf" srcId="{7D00EA8C-C543-45F1-A273-0040E7564BAB}" destId="{A1B096FC-9EF6-4964-8472-82DBC6BF7043}" srcOrd="0" destOrd="0" presId="urn:microsoft.com/office/officeart/2018/5/layout/CenteredIconLabelDescriptionList"/>
    <dgm:cxn modelId="{D6E6ED5A-7AEC-4B32-AAF6-502F6D52A3D2}" type="presParOf" srcId="{A1B096FC-9EF6-4964-8472-82DBC6BF7043}" destId="{EEF6D78D-EE25-459C-9A8F-995F4D2DC581}" srcOrd="0" destOrd="0" presId="urn:microsoft.com/office/officeart/2018/5/layout/CenteredIconLabelDescriptionList"/>
    <dgm:cxn modelId="{A95A5E77-D29C-4344-8678-2B2F6F03B85A}" type="presParOf" srcId="{A1B096FC-9EF6-4964-8472-82DBC6BF7043}" destId="{4F568B82-49C5-400F-A77A-6D68E70442CC}" srcOrd="1" destOrd="0" presId="urn:microsoft.com/office/officeart/2018/5/layout/CenteredIconLabelDescriptionList"/>
    <dgm:cxn modelId="{392585D7-BD81-429A-96B1-7DE0C909F191}" type="presParOf" srcId="{A1B096FC-9EF6-4964-8472-82DBC6BF7043}" destId="{9A7905CC-C21A-4F31-B146-1B05ABE6A4B2}" srcOrd="2" destOrd="0" presId="urn:microsoft.com/office/officeart/2018/5/layout/CenteredIconLabelDescriptionList"/>
    <dgm:cxn modelId="{6A76FEB9-9035-4987-A182-E138067E3FDB}" type="presParOf" srcId="{A1B096FC-9EF6-4964-8472-82DBC6BF7043}" destId="{F3E8DB0E-6B25-40A3-807F-C2DCC26D3037}" srcOrd="3" destOrd="0" presId="urn:microsoft.com/office/officeart/2018/5/layout/CenteredIconLabelDescriptionList"/>
    <dgm:cxn modelId="{BD28902F-363B-4CD9-9094-6138225AF601}" type="presParOf" srcId="{A1B096FC-9EF6-4964-8472-82DBC6BF7043}" destId="{832BAFE9-505C-431F-B5A0-D02847797F7B}" srcOrd="4" destOrd="0" presId="urn:microsoft.com/office/officeart/2018/5/layout/CenteredIconLabelDescriptionList"/>
    <dgm:cxn modelId="{01F68AD3-3A96-48F0-A468-805B57703D10}" type="presParOf" srcId="{7D00EA8C-C543-45F1-A273-0040E7564BAB}" destId="{A721492B-CFBB-4C17-A854-3E3D778DDDF0}" srcOrd="1" destOrd="0" presId="urn:microsoft.com/office/officeart/2018/5/layout/CenteredIconLabelDescriptionList"/>
    <dgm:cxn modelId="{8BE7830D-C29D-44AA-B912-BE84A75686D6}" type="presParOf" srcId="{7D00EA8C-C543-45F1-A273-0040E7564BAB}" destId="{638CFC44-7255-4AAC-B325-EA5ACFDB8B7D}" srcOrd="2" destOrd="0" presId="urn:microsoft.com/office/officeart/2018/5/layout/CenteredIconLabelDescriptionList"/>
    <dgm:cxn modelId="{A0692A69-053F-4072-93E6-EE5A2DA070C8}" type="presParOf" srcId="{638CFC44-7255-4AAC-B325-EA5ACFDB8B7D}" destId="{CE7B383B-429F-40E8-8B57-10DE7294D045}" srcOrd="0" destOrd="0" presId="urn:microsoft.com/office/officeart/2018/5/layout/CenteredIconLabelDescriptionList"/>
    <dgm:cxn modelId="{281C480D-1A1D-4CEC-BBB2-3BD29C382C3E}" type="presParOf" srcId="{638CFC44-7255-4AAC-B325-EA5ACFDB8B7D}" destId="{1A820F49-F34C-4F09-A5B6-DFA0705C85A5}" srcOrd="1" destOrd="0" presId="urn:microsoft.com/office/officeart/2018/5/layout/CenteredIconLabelDescriptionList"/>
    <dgm:cxn modelId="{1C4A4D85-8D36-4D6B-85AE-9AE05993B87D}" type="presParOf" srcId="{638CFC44-7255-4AAC-B325-EA5ACFDB8B7D}" destId="{51D4F8AF-CA0A-4C9C-BD9A-5BA51F8925EC}" srcOrd="2" destOrd="0" presId="urn:microsoft.com/office/officeart/2018/5/layout/CenteredIconLabelDescriptionList"/>
    <dgm:cxn modelId="{F5BF89CA-28ED-421B-A074-EE0B9EA344CE}" type="presParOf" srcId="{638CFC44-7255-4AAC-B325-EA5ACFDB8B7D}" destId="{354B05BE-134C-46D2-BD96-CD632C5379AB}" srcOrd="3" destOrd="0" presId="urn:microsoft.com/office/officeart/2018/5/layout/CenteredIconLabelDescriptionList"/>
    <dgm:cxn modelId="{5C44301C-7DC6-44CE-A8D5-44E194469E37}" type="presParOf" srcId="{638CFC44-7255-4AAC-B325-EA5ACFDB8B7D}" destId="{5E3E79C2-2E73-4345-B3A0-7A825D6581D6}" srcOrd="4" destOrd="0" presId="urn:microsoft.com/office/officeart/2018/5/layout/CenteredIconLabelDescriptionList"/>
    <dgm:cxn modelId="{B7FBCD64-842A-40CF-98C5-E1FEB4D9FC32}" type="presParOf" srcId="{7D00EA8C-C543-45F1-A273-0040E7564BAB}" destId="{8DE9E81F-FDA0-4735-84D9-522AC1A5EB67}" srcOrd="3" destOrd="0" presId="urn:microsoft.com/office/officeart/2018/5/layout/CenteredIconLabelDescriptionList"/>
    <dgm:cxn modelId="{29B24BD1-88B7-4CE8-B702-AABCD6482EBF}" type="presParOf" srcId="{7D00EA8C-C543-45F1-A273-0040E7564BAB}" destId="{A713457C-31CB-4E16-82FD-98A13E524829}" srcOrd="4" destOrd="0" presId="urn:microsoft.com/office/officeart/2018/5/layout/CenteredIconLabelDescriptionList"/>
    <dgm:cxn modelId="{B8EED2D6-AC9C-44C4-A994-757C9858EFDB}" type="presParOf" srcId="{A713457C-31CB-4E16-82FD-98A13E524829}" destId="{04D9258E-7750-4607-9D27-90020AD343D5}" srcOrd="0" destOrd="0" presId="urn:microsoft.com/office/officeart/2018/5/layout/CenteredIconLabelDescriptionList"/>
    <dgm:cxn modelId="{372105F6-8E66-4013-A94E-6A009AB04566}" type="presParOf" srcId="{A713457C-31CB-4E16-82FD-98A13E524829}" destId="{A4A7111F-0C24-4DE1-AA8E-91058259DDBB}" srcOrd="1" destOrd="0" presId="urn:microsoft.com/office/officeart/2018/5/layout/CenteredIconLabelDescriptionList"/>
    <dgm:cxn modelId="{EA6A81B1-17DB-4999-B179-4ED1F36DA73A}" type="presParOf" srcId="{A713457C-31CB-4E16-82FD-98A13E524829}" destId="{DEBB5FD4-C4C0-49B5-BAA0-AA6A7CCE7A94}" srcOrd="2" destOrd="0" presId="urn:microsoft.com/office/officeart/2018/5/layout/CenteredIconLabelDescriptionList"/>
    <dgm:cxn modelId="{18D7173E-6B8C-4154-A45D-68E7027A4FF7}" type="presParOf" srcId="{A713457C-31CB-4E16-82FD-98A13E524829}" destId="{06D78277-67B9-432F-85EC-A5F7A49A7B1D}" srcOrd="3" destOrd="0" presId="urn:microsoft.com/office/officeart/2018/5/layout/CenteredIconLabelDescriptionList"/>
    <dgm:cxn modelId="{8780EE9F-058D-4C9E-9DC3-96132318CA83}" type="presParOf" srcId="{A713457C-31CB-4E16-82FD-98A13E524829}" destId="{4B66F844-4E39-4D8A-ABD7-9DEEC5DA826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D7E189-569B-4CC2-A9BA-04392F42929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320BE6F-FA7E-496E-8DED-45F2FA556A88}">
      <dgm:prSet/>
      <dgm:spPr/>
      <dgm:t>
        <a:bodyPr/>
        <a:lstStyle/>
        <a:p>
          <a:pPr>
            <a:defRPr b="1"/>
          </a:pPr>
          <a:r>
            <a:rPr lang="en-US"/>
            <a:t>Modelli di classificazione:</a:t>
          </a:r>
        </a:p>
      </dgm:t>
    </dgm:pt>
    <dgm:pt modelId="{F08BE71C-13A6-40D4-83A0-C272C280ACC5}" type="parTrans" cxnId="{6DCFC60B-311B-4B77-A16D-BB9739F36922}">
      <dgm:prSet/>
      <dgm:spPr/>
      <dgm:t>
        <a:bodyPr/>
        <a:lstStyle/>
        <a:p>
          <a:endParaRPr lang="en-US"/>
        </a:p>
      </dgm:t>
    </dgm:pt>
    <dgm:pt modelId="{45CED332-DA22-4BCD-BC2F-5E6AB518D264}" type="sibTrans" cxnId="{6DCFC60B-311B-4B77-A16D-BB9739F36922}">
      <dgm:prSet/>
      <dgm:spPr/>
      <dgm:t>
        <a:bodyPr/>
        <a:lstStyle/>
        <a:p>
          <a:endParaRPr lang="en-US"/>
        </a:p>
      </dgm:t>
    </dgm:pt>
    <dgm:pt modelId="{52DB608C-D82F-4909-A974-8E5E9F5A745C}">
      <dgm:prSet/>
      <dgm:spPr/>
      <dgm:t>
        <a:bodyPr/>
        <a:lstStyle/>
        <a:p>
          <a:r>
            <a:rPr lang="en-US"/>
            <a:t>- Regressione Logistica</a:t>
          </a:r>
        </a:p>
      </dgm:t>
    </dgm:pt>
    <dgm:pt modelId="{5E553F24-8113-4259-8735-590D41D42026}" type="parTrans" cxnId="{0E715AE0-A6C2-4F1A-9141-9BD33BACF7FB}">
      <dgm:prSet/>
      <dgm:spPr/>
      <dgm:t>
        <a:bodyPr/>
        <a:lstStyle/>
        <a:p>
          <a:endParaRPr lang="en-US"/>
        </a:p>
      </dgm:t>
    </dgm:pt>
    <dgm:pt modelId="{C20098C1-32FC-4D69-B459-E8D366645FA9}" type="sibTrans" cxnId="{0E715AE0-A6C2-4F1A-9141-9BD33BACF7FB}">
      <dgm:prSet/>
      <dgm:spPr/>
      <dgm:t>
        <a:bodyPr/>
        <a:lstStyle/>
        <a:p>
          <a:endParaRPr lang="en-US"/>
        </a:p>
      </dgm:t>
    </dgm:pt>
    <dgm:pt modelId="{4873201F-094A-48DB-95B7-FC1DA7333C18}">
      <dgm:prSet/>
      <dgm:spPr/>
      <dgm:t>
        <a:bodyPr/>
        <a:lstStyle/>
        <a:p>
          <a:r>
            <a:rPr lang="en-US"/>
            <a:t>- k-Nearest Neighbors</a:t>
          </a:r>
        </a:p>
      </dgm:t>
    </dgm:pt>
    <dgm:pt modelId="{3AF54B77-C8B9-4F10-B952-91829B2D013A}" type="parTrans" cxnId="{E4EAC117-80CE-4658-840F-3C962C6DF96F}">
      <dgm:prSet/>
      <dgm:spPr/>
      <dgm:t>
        <a:bodyPr/>
        <a:lstStyle/>
        <a:p>
          <a:endParaRPr lang="en-US"/>
        </a:p>
      </dgm:t>
    </dgm:pt>
    <dgm:pt modelId="{E62B6048-7857-4C1B-88E1-D34215A9927A}" type="sibTrans" cxnId="{E4EAC117-80CE-4658-840F-3C962C6DF96F}">
      <dgm:prSet/>
      <dgm:spPr/>
      <dgm:t>
        <a:bodyPr/>
        <a:lstStyle/>
        <a:p>
          <a:endParaRPr lang="en-US"/>
        </a:p>
      </dgm:t>
    </dgm:pt>
    <dgm:pt modelId="{32CE0DA2-A058-4655-913A-68B4AA566258}">
      <dgm:prSet/>
      <dgm:spPr/>
      <dgm:t>
        <a:bodyPr/>
        <a:lstStyle/>
        <a:p>
          <a:r>
            <a:rPr lang="en-US"/>
            <a:t>- Support Vector Machine</a:t>
          </a:r>
        </a:p>
      </dgm:t>
    </dgm:pt>
    <dgm:pt modelId="{DDA8894A-E294-4FF6-96C2-9AB56C219EDE}" type="parTrans" cxnId="{FB122CB6-8638-425A-A938-4EB6EC01ABEA}">
      <dgm:prSet/>
      <dgm:spPr/>
      <dgm:t>
        <a:bodyPr/>
        <a:lstStyle/>
        <a:p>
          <a:endParaRPr lang="en-US"/>
        </a:p>
      </dgm:t>
    </dgm:pt>
    <dgm:pt modelId="{6061C9D3-3D40-434F-9B34-743CEF231437}" type="sibTrans" cxnId="{FB122CB6-8638-425A-A938-4EB6EC01ABEA}">
      <dgm:prSet/>
      <dgm:spPr/>
      <dgm:t>
        <a:bodyPr/>
        <a:lstStyle/>
        <a:p>
          <a:endParaRPr lang="en-US"/>
        </a:p>
      </dgm:t>
    </dgm:pt>
    <dgm:pt modelId="{F11CAB35-414C-4776-BAA3-9132EB633D2D}">
      <dgm:prSet/>
      <dgm:spPr/>
      <dgm:t>
        <a:bodyPr/>
        <a:lstStyle/>
        <a:p>
          <a:r>
            <a:rPr lang="en-US"/>
            <a:t>- Decision Tree</a:t>
          </a:r>
        </a:p>
      </dgm:t>
    </dgm:pt>
    <dgm:pt modelId="{709AE8C5-3B3E-4A32-BC84-4BFE71ACE8C8}" type="parTrans" cxnId="{60382E48-935A-4C76-8E99-2F012B276D70}">
      <dgm:prSet/>
      <dgm:spPr/>
      <dgm:t>
        <a:bodyPr/>
        <a:lstStyle/>
        <a:p>
          <a:endParaRPr lang="en-US"/>
        </a:p>
      </dgm:t>
    </dgm:pt>
    <dgm:pt modelId="{FAD2DCAE-6B92-4DF5-B438-B2F517BD997C}" type="sibTrans" cxnId="{60382E48-935A-4C76-8E99-2F012B276D70}">
      <dgm:prSet/>
      <dgm:spPr/>
      <dgm:t>
        <a:bodyPr/>
        <a:lstStyle/>
        <a:p>
          <a:endParaRPr lang="en-US"/>
        </a:p>
      </dgm:t>
    </dgm:pt>
    <dgm:pt modelId="{FC964395-736F-4226-981C-30A761D56003}">
      <dgm:prSet/>
      <dgm:spPr/>
      <dgm:t>
        <a:bodyPr/>
        <a:lstStyle/>
        <a:p>
          <a:pPr>
            <a:defRPr b="1"/>
          </a:pPr>
          <a:r>
            <a:rPr lang="en-US"/>
            <a:t>Tecniche usate:</a:t>
          </a:r>
        </a:p>
      </dgm:t>
    </dgm:pt>
    <dgm:pt modelId="{70F9CF7C-A6F0-4CAF-8D1B-2AA720795DE3}" type="parTrans" cxnId="{9C8C6529-F713-4E2C-BF5F-B0E377BC4EEB}">
      <dgm:prSet/>
      <dgm:spPr/>
      <dgm:t>
        <a:bodyPr/>
        <a:lstStyle/>
        <a:p>
          <a:endParaRPr lang="en-US"/>
        </a:p>
      </dgm:t>
    </dgm:pt>
    <dgm:pt modelId="{3C855DAF-D291-4912-A428-B04FC6B49035}" type="sibTrans" cxnId="{9C8C6529-F713-4E2C-BF5F-B0E377BC4EEB}">
      <dgm:prSet/>
      <dgm:spPr/>
      <dgm:t>
        <a:bodyPr/>
        <a:lstStyle/>
        <a:p>
          <a:endParaRPr lang="en-US"/>
        </a:p>
      </dgm:t>
    </dgm:pt>
    <dgm:pt modelId="{82ADB3FC-62FD-4DD5-81F4-E0692F27FB13}">
      <dgm:prSet/>
      <dgm:spPr/>
      <dgm:t>
        <a:bodyPr/>
        <a:lstStyle/>
        <a:p>
          <a:r>
            <a:rPr lang="en-US"/>
            <a:t>- GridSearchCV per model selection</a:t>
          </a:r>
        </a:p>
      </dgm:t>
    </dgm:pt>
    <dgm:pt modelId="{DFBB4F0C-76CE-4E8C-B839-B5B189812E16}" type="parTrans" cxnId="{FDF3DA2D-139B-4889-8E99-9793ECEC240A}">
      <dgm:prSet/>
      <dgm:spPr/>
      <dgm:t>
        <a:bodyPr/>
        <a:lstStyle/>
        <a:p>
          <a:endParaRPr lang="en-US"/>
        </a:p>
      </dgm:t>
    </dgm:pt>
    <dgm:pt modelId="{E164922A-C5AB-4666-88F6-505A01525B46}" type="sibTrans" cxnId="{FDF3DA2D-139B-4889-8E99-9793ECEC240A}">
      <dgm:prSet/>
      <dgm:spPr/>
      <dgm:t>
        <a:bodyPr/>
        <a:lstStyle/>
        <a:p>
          <a:endParaRPr lang="en-US"/>
        </a:p>
      </dgm:t>
    </dgm:pt>
    <dgm:pt modelId="{CD077AB1-58CD-4A62-9A6C-06B9B921197A}">
      <dgm:prSet/>
      <dgm:spPr/>
      <dgm:t>
        <a:bodyPr/>
        <a:lstStyle/>
        <a:p>
          <a:r>
            <a:rPr lang="en-US"/>
            <a:t>- Riduzione dimensionale con resize</a:t>
          </a:r>
        </a:p>
      </dgm:t>
    </dgm:pt>
    <dgm:pt modelId="{77E02F9B-98CC-4A37-968E-007EBE27CAD7}" type="parTrans" cxnId="{E8C41BD8-3833-4840-9BDF-E2C2E47774ED}">
      <dgm:prSet/>
      <dgm:spPr/>
      <dgm:t>
        <a:bodyPr/>
        <a:lstStyle/>
        <a:p>
          <a:endParaRPr lang="en-US"/>
        </a:p>
      </dgm:t>
    </dgm:pt>
    <dgm:pt modelId="{60C9B756-3ED5-410C-9CF4-06670C9C4AEB}" type="sibTrans" cxnId="{E8C41BD8-3833-4840-9BDF-E2C2E47774ED}">
      <dgm:prSet/>
      <dgm:spPr/>
      <dgm:t>
        <a:bodyPr/>
        <a:lstStyle/>
        <a:p>
          <a:endParaRPr lang="en-US"/>
        </a:p>
      </dgm:t>
    </dgm:pt>
    <dgm:pt modelId="{311C4D64-D4DC-4A46-8E62-CB4E17EDA8E9}">
      <dgm:prSet/>
      <dgm:spPr/>
      <dgm:t>
        <a:bodyPr/>
        <a:lstStyle/>
        <a:p>
          <a:r>
            <a:rPr lang="en-US"/>
            <a:t>- Accuracy come metrica di valutazione</a:t>
          </a:r>
        </a:p>
      </dgm:t>
    </dgm:pt>
    <dgm:pt modelId="{D1B4F28B-90A2-425C-995D-FEC249B91747}" type="parTrans" cxnId="{F73964F1-94BF-4A5C-B952-1C595CBC5574}">
      <dgm:prSet/>
      <dgm:spPr/>
      <dgm:t>
        <a:bodyPr/>
        <a:lstStyle/>
        <a:p>
          <a:endParaRPr lang="en-US"/>
        </a:p>
      </dgm:t>
    </dgm:pt>
    <dgm:pt modelId="{7BA43C57-CDB7-4411-8C68-97C120318CC8}" type="sibTrans" cxnId="{F73964F1-94BF-4A5C-B952-1C595CBC5574}">
      <dgm:prSet/>
      <dgm:spPr/>
      <dgm:t>
        <a:bodyPr/>
        <a:lstStyle/>
        <a:p>
          <a:endParaRPr lang="en-US"/>
        </a:p>
      </dgm:t>
    </dgm:pt>
    <dgm:pt modelId="{530B698D-22BF-4266-8B5E-F95892EA2516}" type="pres">
      <dgm:prSet presAssocID="{8CD7E189-569B-4CC2-A9BA-04392F42929B}" presName="root" presStyleCnt="0">
        <dgm:presLayoutVars>
          <dgm:dir/>
          <dgm:resizeHandles val="exact"/>
        </dgm:presLayoutVars>
      </dgm:prSet>
      <dgm:spPr/>
    </dgm:pt>
    <dgm:pt modelId="{C0EEA6FE-968A-4E57-A0C8-A6A73EBC8884}" type="pres">
      <dgm:prSet presAssocID="{F320BE6F-FA7E-496E-8DED-45F2FA556A88}" presName="compNode" presStyleCnt="0"/>
      <dgm:spPr/>
    </dgm:pt>
    <dgm:pt modelId="{74E0D18B-BF8F-4443-A20F-8A7118C5D1E3}" type="pres">
      <dgm:prSet presAssocID="{F320BE6F-FA7E-496E-8DED-45F2FA556A8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la"/>
        </a:ext>
      </dgm:extLst>
    </dgm:pt>
    <dgm:pt modelId="{1FD1FE4D-8AA5-422A-ADFE-700303ADF12D}" type="pres">
      <dgm:prSet presAssocID="{F320BE6F-FA7E-496E-8DED-45F2FA556A88}" presName="iconSpace" presStyleCnt="0"/>
      <dgm:spPr/>
    </dgm:pt>
    <dgm:pt modelId="{611F09D6-6CAC-40C1-AF29-7799E7217690}" type="pres">
      <dgm:prSet presAssocID="{F320BE6F-FA7E-496E-8DED-45F2FA556A88}" presName="parTx" presStyleLbl="revTx" presStyleIdx="0" presStyleCnt="4">
        <dgm:presLayoutVars>
          <dgm:chMax val="0"/>
          <dgm:chPref val="0"/>
        </dgm:presLayoutVars>
      </dgm:prSet>
      <dgm:spPr/>
    </dgm:pt>
    <dgm:pt modelId="{CD453ACE-7AA5-4B08-8DCF-E9227DEF51B3}" type="pres">
      <dgm:prSet presAssocID="{F320BE6F-FA7E-496E-8DED-45F2FA556A88}" presName="txSpace" presStyleCnt="0"/>
      <dgm:spPr/>
    </dgm:pt>
    <dgm:pt modelId="{0583AE20-5003-4334-8A6F-41B5519515EA}" type="pres">
      <dgm:prSet presAssocID="{F320BE6F-FA7E-496E-8DED-45F2FA556A88}" presName="desTx" presStyleLbl="revTx" presStyleIdx="1" presStyleCnt="4">
        <dgm:presLayoutVars/>
      </dgm:prSet>
      <dgm:spPr/>
    </dgm:pt>
    <dgm:pt modelId="{F307707B-223E-402E-89BC-3C48A66E1AFC}" type="pres">
      <dgm:prSet presAssocID="{45CED332-DA22-4BCD-BC2F-5E6AB518D264}" presName="sibTrans" presStyleCnt="0"/>
      <dgm:spPr/>
    </dgm:pt>
    <dgm:pt modelId="{4020DF4E-C2F6-47A6-9543-190CC3B6CFC2}" type="pres">
      <dgm:prSet presAssocID="{FC964395-736F-4226-981C-30A761D56003}" presName="compNode" presStyleCnt="0"/>
      <dgm:spPr/>
    </dgm:pt>
    <dgm:pt modelId="{5A88E0AF-9B11-4924-95D5-A51ABAC75E42}" type="pres">
      <dgm:prSet presAssocID="{FC964395-736F-4226-981C-30A761D560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biettivo"/>
        </a:ext>
      </dgm:extLst>
    </dgm:pt>
    <dgm:pt modelId="{D56B1152-28BC-4C36-A013-1C51E80C2CFE}" type="pres">
      <dgm:prSet presAssocID="{FC964395-736F-4226-981C-30A761D56003}" presName="iconSpace" presStyleCnt="0"/>
      <dgm:spPr/>
    </dgm:pt>
    <dgm:pt modelId="{857826EE-586A-44C5-8198-B8F4887501B9}" type="pres">
      <dgm:prSet presAssocID="{FC964395-736F-4226-981C-30A761D56003}" presName="parTx" presStyleLbl="revTx" presStyleIdx="2" presStyleCnt="4">
        <dgm:presLayoutVars>
          <dgm:chMax val="0"/>
          <dgm:chPref val="0"/>
        </dgm:presLayoutVars>
      </dgm:prSet>
      <dgm:spPr/>
    </dgm:pt>
    <dgm:pt modelId="{B746E894-6EF6-479D-80FE-CE26740349AA}" type="pres">
      <dgm:prSet presAssocID="{FC964395-736F-4226-981C-30A761D56003}" presName="txSpace" presStyleCnt="0"/>
      <dgm:spPr/>
    </dgm:pt>
    <dgm:pt modelId="{80E027D4-9F85-4FCC-AE1C-195D07A232A7}" type="pres">
      <dgm:prSet presAssocID="{FC964395-736F-4226-981C-30A761D56003}" presName="desTx" presStyleLbl="revTx" presStyleIdx="3" presStyleCnt="4">
        <dgm:presLayoutVars/>
      </dgm:prSet>
      <dgm:spPr/>
    </dgm:pt>
  </dgm:ptLst>
  <dgm:cxnLst>
    <dgm:cxn modelId="{EF418D03-41A7-417A-9143-3C004450ACEA}" type="presOf" srcId="{CD077AB1-58CD-4A62-9A6C-06B9B921197A}" destId="{80E027D4-9F85-4FCC-AE1C-195D07A232A7}" srcOrd="0" destOrd="1" presId="urn:microsoft.com/office/officeart/2018/5/layout/CenteredIconLabelDescriptionList"/>
    <dgm:cxn modelId="{6DCFC60B-311B-4B77-A16D-BB9739F36922}" srcId="{8CD7E189-569B-4CC2-A9BA-04392F42929B}" destId="{F320BE6F-FA7E-496E-8DED-45F2FA556A88}" srcOrd="0" destOrd="0" parTransId="{F08BE71C-13A6-40D4-83A0-C272C280ACC5}" sibTransId="{45CED332-DA22-4BCD-BC2F-5E6AB518D264}"/>
    <dgm:cxn modelId="{E4EAC117-80CE-4658-840F-3C962C6DF96F}" srcId="{F320BE6F-FA7E-496E-8DED-45F2FA556A88}" destId="{4873201F-094A-48DB-95B7-FC1DA7333C18}" srcOrd="1" destOrd="0" parTransId="{3AF54B77-C8B9-4F10-B952-91829B2D013A}" sibTransId="{E62B6048-7857-4C1B-88E1-D34215A9927A}"/>
    <dgm:cxn modelId="{2530E31D-E430-4746-8FAE-22AA45A14096}" type="presOf" srcId="{FC964395-736F-4226-981C-30A761D56003}" destId="{857826EE-586A-44C5-8198-B8F4887501B9}" srcOrd="0" destOrd="0" presId="urn:microsoft.com/office/officeart/2018/5/layout/CenteredIconLabelDescriptionList"/>
    <dgm:cxn modelId="{9C8C6529-F713-4E2C-BF5F-B0E377BC4EEB}" srcId="{8CD7E189-569B-4CC2-A9BA-04392F42929B}" destId="{FC964395-736F-4226-981C-30A761D56003}" srcOrd="1" destOrd="0" parTransId="{70F9CF7C-A6F0-4CAF-8D1B-2AA720795DE3}" sibTransId="{3C855DAF-D291-4912-A428-B04FC6B49035}"/>
    <dgm:cxn modelId="{FDF3DA2D-139B-4889-8E99-9793ECEC240A}" srcId="{FC964395-736F-4226-981C-30A761D56003}" destId="{82ADB3FC-62FD-4DD5-81F4-E0692F27FB13}" srcOrd="0" destOrd="0" parTransId="{DFBB4F0C-76CE-4E8C-B839-B5B189812E16}" sibTransId="{E164922A-C5AB-4666-88F6-505A01525B46}"/>
    <dgm:cxn modelId="{60382E48-935A-4C76-8E99-2F012B276D70}" srcId="{F320BE6F-FA7E-496E-8DED-45F2FA556A88}" destId="{F11CAB35-414C-4776-BAA3-9132EB633D2D}" srcOrd="3" destOrd="0" parTransId="{709AE8C5-3B3E-4A32-BC84-4BFE71ACE8C8}" sibTransId="{FAD2DCAE-6B92-4DF5-B438-B2F517BD997C}"/>
    <dgm:cxn modelId="{A9CE0B51-0B01-4921-9757-300B69C5CE11}" type="presOf" srcId="{F320BE6F-FA7E-496E-8DED-45F2FA556A88}" destId="{611F09D6-6CAC-40C1-AF29-7799E7217690}" srcOrd="0" destOrd="0" presId="urn:microsoft.com/office/officeart/2018/5/layout/CenteredIconLabelDescriptionList"/>
    <dgm:cxn modelId="{DC49B27C-6286-4DE9-B654-C3A6EBC59B08}" type="presOf" srcId="{52DB608C-D82F-4909-A974-8E5E9F5A745C}" destId="{0583AE20-5003-4334-8A6F-41B5519515EA}" srcOrd="0" destOrd="0" presId="urn:microsoft.com/office/officeart/2018/5/layout/CenteredIconLabelDescriptionList"/>
    <dgm:cxn modelId="{8FE83885-6ECB-4F87-99B8-353368987CD6}" type="presOf" srcId="{311C4D64-D4DC-4A46-8E62-CB4E17EDA8E9}" destId="{80E027D4-9F85-4FCC-AE1C-195D07A232A7}" srcOrd="0" destOrd="2" presId="urn:microsoft.com/office/officeart/2018/5/layout/CenteredIconLabelDescriptionList"/>
    <dgm:cxn modelId="{08AC739E-6BF8-4EB9-AF4E-23497553DA1A}" type="presOf" srcId="{82ADB3FC-62FD-4DD5-81F4-E0692F27FB13}" destId="{80E027D4-9F85-4FCC-AE1C-195D07A232A7}" srcOrd="0" destOrd="0" presId="urn:microsoft.com/office/officeart/2018/5/layout/CenteredIconLabelDescriptionList"/>
    <dgm:cxn modelId="{E2FD59A3-A984-4B2E-9F11-234115541834}" type="presOf" srcId="{4873201F-094A-48DB-95B7-FC1DA7333C18}" destId="{0583AE20-5003-4334-8A6F-41B5519515EA}" srcOrd="0" destOrd="1" presId="urn:microsoft.com/office/officeart/2018/5/layout/CenteredIconLabelDescriptionList"/>
    <dgm:cxn modelId="{FB122CB6-8638-425A-A938-4EB6EC01ABEA}" srcId="{F320BE6F-FA7E-496E-8DED-45F2FA556A88}" destId="{32CE0DA2-A058-4655-913A-68B4AA566258}" srcOrd="2" destOrd="0" parTransId="{DDA8894A-E294-4FF6-96C2-9AB56C219EDE}" sibTransId="{6061C9D3-3D40-434F-9B34-743CEF231437}"/>
    <dgm:cxn modelId="{E8C41BD8-3833-4840-9BDF-E2C2E47774ED}" srcId="{FC964395-736F-4226-981C-30A761D56003}" destId="{CD077AB1-58CD-4A62-9A6C-06B9B921197A}" srcOrd="1" destOrd="0" parTransId="{77E02F9B-98CC-4A37-968E-007EBE27CAD7}" sibTransId="{60C9B756-3ED5-410C-9CF4-06670C9C4AEB}"/>
    <dgm:cxn modelId="{0E715AE0-A6C2-4F1A-9141-9BD33BACF7FB}" srcId="{F320BE6F-FA7E-496E-8DED-45F2FA556A88}" destId="{52DB608C-D82F-4909-A974-8E5E9F5A745C}" srcOrd="0" destOrd="0" parTransId="{5E553F24-8113-4259-8735-590D41D42026}" sibTransId="{C20098C1-32FC-4D69-B459-E8D366645FA9}"/>
    <dgm:cxn modelId="{1A034DE3-018A-4EB8-8926-C9838DF51AB0}" type="presOf" srcId="{F11CAB35-414C-4776-BAA3-9132EB633D2D}" destId="{0583AE20-5003-4334-8A6F-41B5519515EA}" srcOrd="0" destOrd="3" presId="urn:microsoft.com/office/officeart/2018/5/layout/CenteredIconLabelDescriptionList"/>
    <dgm:cxn modelId="{F73964F1-94BF-4A5C-B952-1C595CBC5574}" srcId="{FC964395-736F-4226-981C-30A761D56003}" destId="{311C4D64-D4DC-4A46-8E62-CB4E17EDA8E9}" srcOrd="2" destOrd="0" parTransId="{D1B4F28B-90A2-425C-995D-FEC249B91747}" sibTransId="{7BA43C57-CDB7-4411-8C68-97C120318CC8}"/>
    <dgm:cxn modelId="{5483F8F4-B1CD-4D32-BCFB-2E7D7C21561A}" type="presOf" srcId="{8CD7E189-569B-4CC2-A9BA-04392F42929B}" destId="{530B698D-22BF-4266-8B5E-F95892EA2516}" srcOrd="0" destOrd="0" presId="urn:microsoft.com/office/officeart/2018/5/layout/CenteredIconLabelDescriptionList"/>
    <dgm:cxn modelId="{77F437F9-EAE7-45C0-BDC7-F6EB4CA0AE41}" type="presOf" srcId="{32CE0DA2-A058-4655-913A-68B4AA566258}" destId="{0583AE20-5003-4334-8A6F-41B5519515EA}" srcOrd="0" destOrd="2" presId="urn:microsoft.com/office/officeart/2018/5/layout/CenteredIconLabelDescriptionList"/>
    <dgm:cxn modelId="{10E0BB93-0762-471F-8E4D-8B9601629FBD}" type="presParOf" srcId="{530B698D-22BF-4266-8B5E-F95892EA2516}" destId="{C0EEA6FE-968A-4E57-A0C8-A6A73EBC8884}" srcOrd="0" destOrd="0" presId="urn:microsoft.com/office/officeart/2018/5/layout/CenteredIconLabelDescriptionList"/>
    <dgm:cxn modelId="{963D7BF9-7A14-4A9D-9202-EC855454D840}" type="presParOf" srcId="{C0EEA6FE-968A-4E57-A0C8-A6A73EBC8884}" destId="{74E0D18B-BF8F-4443-A20F-8A7118C5D1E3}" srcOrd="0" destOrd="0" presId="urn:microsoft.com/office/officeart/2018/5/layout/CenteredIconLabelDescriptionList"/>
    <dgm:cxn modelId="{39B7A039-3648-45A6-AA55-C767FB2CF352}" type="presParOf" srcId="{C0EEA6FE-968A-4E57-A0C8-A6A73EBC8884}" destId="{1FD1FE4D-8AA5-422A-ADFE-700303ADF12D}" srcOrd="1" destOrd="0" presId="urn:microsoft.com/office/officeart/2018/5/layout/CenteredIconLabelDescriptionList"/>
    <dgm:cxn modelId="{DA23A070-347F-40C8-ADEE-2439E3871E6C}" type="presParOf" srcId="{C0EEA6FE-968A-4E57-A0C8-A6A73EBC8884}" destId="{611F09D6-6CAC-40C1-AF29-7799E7217690}" srcOrd="2" destOrd="0" presId="urn:microsoft.com/office/officeart/2018/5/layout/CenteredIconLabelDescriptionList"/>
    <dgm:cxn modelId="{787357B2-B0BD-442B-B5B9-507E04345ADA}" type="presParOf" srcId="{C0EEA6FE-968A-4E57-A0C8-A6A73EBC8884}" destId="{CD453ACE-7AA5-4B08-8DCF-E9227DEF51B3}" srcOrd="3" destOrd="0" presId="urn:microsoft.com/office/officeart/2018/5/layout/CenteredIconLabelDescriptionList"/>
    <dgm:cxn modelId="{D31D0A52-BF06-4458-B357-76309C787AA6}" type="presParOf" srcId="{C0EEA6FE-968A-4E57-A0C8-A6A73EBC8884}" destId="{0583AE20-5003-4334-8A6F-41B5519515EA}" srcOrd="4" destOrd="0" presId="urn:microsoft.com/office/officeart/2018/5/layout/CenteredIconLabelDescriptionList"/>
    <dgm:cxn modelId="{AE555ACC-C75A-45A7-AA87-26E33CB96A3C}" type="presParOf" srcId="{530B698D-22BF-4266-8B5E-F95892EA2516}" destId="{F307707B-223E-402E-89BC-3C48A66E1AFC}" srcOrd="1" destOrd="0" presId="urn:microsoft.com/office/officeart/2018/5/layout/CenteredIconLabelDescriptionList"/>
    <dgm:cxn modelId="{24A8A914-3D87-4E56-8F32-520F07335EC5}" type="presParOf" srcId="{530B698D-22BF-4266-8B5E-F95892EA2516}" destId="{4020DF4E-C2F6-47A6-9543-190CC3B6CFC2}" srcOrd="2" destOrd="0" presId="urn:microsoft.com/office/officeart/2018/5/layout/CenteredIconLabelDescriptionList"/>
    <dgm:cxn modelId="{02343E6E-046F-412B-8634-2B5F28292C02}" type="presParOf" srcId="{4020DF4E-C2F6-47A6-9543-190CC3B6CFC2}" destId="{5A88E0AF-9B11-4924-95D5-A51ABAC75E42}" srcOrd="0" destOrd="0" presId="urn:microsoft.com/office/officeart/2018/5/layout/CenteredIconLabelDescriptionList"/>
    <dgm:cxn modelId="{D58E4EEE-1FB2-4130-8897-2ECCADDB30BF}" type="presParOf" srcId="{4020DF4E-C2F6-47A6-9543-190CC3B6CFC2}" destId="{D56B1152-28BC-4C36-A013-1C51E80C2CFE}" srcOrd="1" destOrd="0" presId="urn:microsoft.com/office/officeart/2018/5/layout/CenteredIconLabelDescriptionList"/>
    <dgm:cxn modelId="{56D3BB13-172C-48F3-8E03-8A848D2C88CD}" type="presParOf" srcId="{4020DF4E-C2F6-47A6-9543-190CC3B6CFC2}" destId="{857826EE-586A-44C5-8198-B8F4887501B9}" srcOrd="2" destOrd="0" presId="urn:microsoft.com/office/officeart/2018/5/layout/CenteredIconLabelDescriptionList"/>
    <dgm:cxn modelId="{484FB93B-482A-4234-89B8-5BDD9A5B02D7}" type="presParOf" srcId="{4020DF4E-C2F6-47A6-9543-190CC3B6CFC2}" destId="{B746E894-6EF6-479D-80FE-CE26740349AA}" srcOrd="3" destOrd="0" presId="urn:microsoft.com/office/officeart/2018/5/layout/CenteredIconLabelDescriptionList"/>
    <dgm:cxn modelId="{3C2C0E90-9AF6-4DCB-823F-48B4C35DE26D}" type="presParOf" srcId="{4020DF4E-C2F6-47A6-9543-190CC3B6CFC2}" destId="{80E027D4-9F85-4FCC-AE1C-195D07A232A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141F11-B186-4EFF-B7DA-D3A36AA5C26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FEF1E5B-B964-420E-9413-A1F2DD0030F5}">
      <dgm:prSet/>
      <dgm:spPr/>
      <dgm:t>
        <a:bodyPr/>
        <a:lstStyle/>
        <a:p>
          <a:pPr>
            <a:defRPr b="1"/>
          </a:pPr>
          <a:r>
            <a:rPr lang="en-US"/>
            <a:t>Miglior modello: SVM</a:t>
          </a:r>
        </a:p>
      </dgm:t>
    </dgm:pt>
    <dgm:pt modelId="{201A2231-8F5C-435F-910E-193ADE9DAE4A}" type="parTrans" cxnId="{ECFA32FA-30D1-4DFE-A5B1-A70126C83FB8}">
      <dgm:prSet/>
      <dgm:spPr/>
      <dgm:t>
        <a:bodyPr/>
        <a:lstStyle/>
        <a:p>
          <a:endParaRPr lang="en-US"/>
        </a:p>
      </dgm:t>
    </dgm:pt>
    <dgm:pt modelId="{3E0A9278-EEDA-4D73-8F49-2447C49B13AA}" type="sibTrans" cxnId="{ECFA32FA-30D1-4DFE-A5B1-A70126C83FB8}">
      <dgm:prSet/>
      <dgm:spPr/>
      <dgm:t>
        <a:bodyPr/>
        <a:lstStyle/>
        <a:p>
          <a:endParaRPr lang="en-US"/>
        </a:p>
      </dgm:t>
    </dgm:pt>
    <dgm:pt modelId="{0F52D46F-572C-473A-9924-F134E1B2EB42}">
      <dgm:prSet/>
      <dgm:spPr/>
      <dgm:t>
        <a:bodyPr/>
        <a:lstStyle/>
        <a:p>
          <a:r>
            <a:rPr lang="en-US"/>
            <a:t>- Accuratezza: 0.4494</a:t>
          </a:r>
        </a:p>
      </dgm:t>
    </dgm:pt>
    <dgm:pt modelId="{7C642532-35D2-40E3-BE5A-8D7624515678}" type="parTrans" cxnId="{86A13A3C-A00B-4626-92A6-570A2DD675A3}">
      <dgm:prSet/>
      <dgm:spPr/>
      <dgm:t>
        <a:bodyPr/>
        <a:lstStyle/>
        <a:p>
          <a:endParaRPr lang="en-US"/>
        </a:p>
      </dgm:t>
    </dgm:pt>
    <dgm:pt modelId="{B8DFE77D-6F82-4930-A477-3BE14228E1D2}" type="sibTrans" cxnId="{86A13A3C-A00B-4626-92A6-570A2DD675A3}">
      <dgm:prSet/>
      <dgm:spPr/>
      <dgm:t>
        <a:bodyPr/>
        <a:lstStyle/>
        <a:p>
          <a:endParaRPr lang="en-US"/>
        </a:p>
      </dgm:t>
    </dgm:pt>
    <dgm:pt modelId="{A721C007-513A-4C09-B131-BD4158F04F0F}">
      <dgm:prSet/>
      <dgm:spPr/>
      <dgm:t>
        <a:bodyPr/>
        <a:lstStyle/>
        <a:p>
          <a:r>
            <a:rPr lang="en-US"/>
            <a:t>- Parametri: C=10, kernel='rbf'</a:t>
          </a:r>
        </a:p>
      </dgm:t>
    </dgm:pt>
    <dgm:pt modelId="{0F2081D7-9266-4A63-998E-7C41740E84C9}" type="parTrans" cxnId="{BE8A3457-4CAC-4D0A-93A7-218B6A36CC37}">
      <dgm:prSet/>
      <dgm:spPr/>
      <dgm:t>
        <a:bodyPr/>
        <a:lstStyle/>
        <a:p>
          <a:endParaRPr lang="en-US"/>
        </a:p>
      </dgm:t>
    </dgm:pt>
    <dgm:pt modelId="{070BD7D2-7FFB-4114-A2FE-169A598AC5D7}" type="sibTrans" cxnId="{BE8A3457-4CAC-4D0A-93A7-218B6A36CC37}">
      <dgm:prSet/>
      <dgm:spPr/>
      <dgm:t>
        <a:bodyPr/>
        <a:lstStyle/>
        <a:p>
          <a:endParaRPr lang="en-US"/>
        </a:p>
      </dgm:t>
    </dgm:pt>
    <dgm:pt modelId="{4A53FDA9-5A37-49C7-89D7-CC19746B6A4D}">
      <dgm:prSet/>
      <dgm:spPr/>
      <dgm:t>
        <a:bodyPr/>
        <a:lstStyle/>
        <a:p>
          <a:pPr>
            <a:defRPr b="1"/>
          </a:pPr>
          <a:r>
            <a:rPr lang="en-US"/>
            <a:t>Altri modelli:</a:t>
          </a:r>
        </a:p>
      </dgm:t>
    </dgm:pt>
    <dgm:pt modelId="{839C7242-B1A2-48D5-849F-75C3AE25538B}" type="parTrans" cxnId="{6EC33C38-4CA5-40E2-861F-7C0761B2A91A}">
      <dgm:prSet/>
      <dgm:spPr/>
      <dgm:t>
        <a:bodyPr/>
        <a:lstStyle/>
        <a:p>
          <a:endParaRPr lang="en-US"/>
        </a:p>
      </dgm:t>
    </dgm:pt>
    <dgm:pt modelId="{3070D89E-B6C8-4A58-8398-ABA73353A8C7}" type="sibTrans" cxnId="{6EC33C38-4CA5-40E2-861F-7C0761B2A91A}">
      <dgm:prSet/>
      <dgm:spPr/>
      <dgm:t>
        <a:bodyPr/>
        <a:lstStyle/>
        <a:p>
          <a:endParaRPr lang="en-US"/>
        </a:p>
      </dgm:t>
    </dgm:pt>
    <dgm:pt modelId="{F989492F-448A-4241-8AEE-BCC8CD4BBCBE}">
      <dgm:prSet/>
      <dgm:spPr/>
      <dgm:t>
        <a:bodyPr/>
        <a:lstStyle/>
        <a:p>
          <a:r>
            <a:rPr lang="en-US"/>
            <a:t>- Logistic Regression: 0.096 (best CV: 0.3724)</a:t>
          </a:r>
        </a:p>
      </dgm:t>
    </dgm:pt>
    <dgm:pt modelId="{F5FF4437-EA61-4523-9811-F60AF20C5AE7}" type="parTrans" cxnId="{57CFCA18-056B-4BD7-A0B5-8BF32CDE6B14}">
      <dgm:prSet/>
      <dgm:spPr/>
      <dgm:t>
        <a:bodyPr/>
        <a:lstStyle/>
        <a:p>
          <a:endParaRPr lang="en-US"/>
        </a:p>
      </dgm:t>
    </dgm:pt>
    <dgm:pt modelId="{12054DA3-F2AD-40B9-90FA-0DA40D8722DB}" type="sibTrans" cxnId="{57CFCA18-056B-4BD7-A0B5-8BF32CDE6B14}">
      <dgm:prSet/>
      <dgm:spPr/>
      <dgm:t>
        <a:bodyPr/>
        <a:lstStyle/>
        <a:p>
          <a:endParaRPr lang="en-US"/>
        </a:p>
      </dgm:t>
    </dgm:pt>
    <dgm:pt modelId="{06AA77A2-5AB5-4F76-BCCA-AB92958440B7}">
      <dgm:prSet/>
      <dgm:spPr/>
      <dgm:t>
        <a:bodyPr/>
        <a:lstStyle/>
        <a:p>
          <a:r>
            <a:rPr lang="en-US"/>
            <a:t>- k-NN: 0.116 (best CV: 0.3318)</a:t>
          </a:r>
        </a:p>
      </dgm:t>
    </dgm:pt>
    <dgm:pt modelId="{F64D41D8-F729-4538-99CB-6517FBB6B384}" type="parTrans" cxnId="{29263658-D917-4800-903A-6FC6487C1534}">
      <dgm:prSet/>
      <dgm:spPr/>
      <dgm:t>
        <a:bodyPr/>
        <a:lstStyle/>
        <a:p>
          <a:endParaRPr lang="en-US"/>
        </a:p>
      </dgm:t>
    </dgm:pt>
    <dgm:pt modelId="{9B30CBBA-3591-49E8-9B5D-263F51E1D75E}" type="sibTrans" cxnId="{29263658-D917-4800-903A-6FC6487C1534}">
      <dgm:prSet/>
      <dgm:spPr/>
      <dgm:t>
        <a:bodyPr/>
        <a:lstStyle/>
        <a:p>
          <a:endParaRPr lang="en-US"/>
        </a:p>
      </dgm:t>
    </dgm:pt>
    <dgm:pt modelId="{C5527FDE-9C59-456B-BCB3-4B5D32161A6D}">
      <dgm:prSet/>
      <dgm:spPr/>
      <dgm:t>
        <a:bodyPr/>
        <a:lstStyle/>
        <a:p>
          <a:r>
            <a:rPr lang="en-US"/>
            <a:t>- Decision Tree: 0.105</a:t>
          </a:r>
        </a:p>
      </dgm:t>
    </dgm:pt>
    <dgm:pt modelId="{41392AD7-769A-4C42-89FD-B5F08FFD6908}" type="parTrans" cxnId="{B2B9E813-2474-440B-A306-A1760E5EA02D}">
      <dgm:prSet/>
      <dgm:spPr/>
      <dgm:t>
        <a:bodyPr/>
        <a:lstStyle/>
        <a:p>
          <a:endParaRPr lang="en-US"/>
        </a:p>
      </dgm:t>
    </dgm:pt>
    <dgm:pt modelId="{6E1AD765-7F57-40F6-90F2-65B2F0E06359}" type="sibTrans" cxnId="{B2B9E813-2474-440B-A306-A1760E5EA02D}">
      <dgm:prSet/>
      <dgm:spPr/>
      <dgm:t>
        <a:bodyPr/>
        <a:lstStyle/>
        <a:p>
          <a:endParaRPr lang="en-US"/>
        </a:p>
      </dgm:t>
    </dgm:pt>
    <dgm:pt modelId="{C86D6E07-75FE-4839-A1DA-FDF8DD27A57C}">
      <dgm:prSet/>
      <dgm:spPr/>
      <dgm:t>
        <a:bodyPr/>
        <a:lstStyle/>
        <a:p>
          <a:pPr>
            <a:defRPr b="1"/>
          </a:pPr>
          <a:r>
            <a:rPr lang="en-US"/>
            <a:t>Nota:</a:t>
          </a:r>
        </a:p>
      </dgm:t>
    </dgm:pt>
    <dgm:pt modelId="{F9DFC5C8-5CFB-43FD-ACB0-0715E9A7C6B0}" type="parTrans" cxnId="{D4F10985-7661-4FAE-9686-670A284B3F10}">
      <dgm:prSet/>
      <dgm:spPr/>
      <dgm:t>
        <a:bodyPr/>
        <a:lstStyle/>
        <a:p>
          <a:endParaRPr lang="en-US"/>
        </a:p>
      </dgm:t>
    </dgm:pt>
    <dgm:pt modelId="{2945DF04-B26B-489C-8F5B-F00DAF998E8B}" type="sibTrans" cxnId="{D4F10985-7661-4FAE-9686-670A284B3F10}">
      <dgm:prSet/>
      <dgm:spPr/>
      <dgm:t>
        <a:bodyPr/>
        <a:lstStyle/>
        <a:p>
          <a:endParaRPr lang="en-US"/>
        </a:p>
      </dgm:t>
    </dgm:pt>
    <dgm:pt modelId="{2873A654-9134-4BD8-946F-E44247E665A3}">
      <dgm:prSet/>
      <dgm:spPr/>
      <dgm:t>
        <a:bodyPr/>
        <a:lstStyle/>
        <a:p>
          <a:r>
            <a:rPr lang="en-US"/>
            <a:t>- La cross-validation ha dato risultati migliori rispetto al test reale</a:t>
          </a:r>
        </a:p>
      </dgm:t>
    </dgm:pt>
    <dgm:pt modelId="{AC0A7BCA-492A-432B-9EC0-9D17DD77AC8C}" type="parTrans" cxnId="{EC964ACC-2935-4E8D-97DD-ED0CDCE60F0B}">
      <dgm:prSet/>
      <dgm:spPr/>
      <dgm:t>
        <a:bodyPr/>
        <a:lstStyle/>
        <a:p>
          <a:endParaRPr lang="en-US"/>
        </a:p>
      </dgm:t>
    </dgm:pt>
    <dgm:pt modelId="{2FC4D4F7-50A9-4D4A-9572-4896967FF789}" type="sibTrans" cxnId="{EC964ACC-2935-4E8D-97DD-ED0CDCE60F0B}">
      <dgm:prSet/>
      <dgm:spPr/>
      <dgm:t>
        <a:bodyPr/>
        <a:lstStyle/>
        <a:p>
          <a:endParaRPr lang="en-US"/>
        </a:p>
      </dgm:t>
    </dgm:pt>
    <dgm:pt modelId="{88861F60-CCDC-42CE-A322-75E6CA3BD6C1}">
      <dgm:prSet/>
      <dgm:spPr/>
      <dgm:t>
        <a:bodyPr/>
        <a:lstStyle/>
        <a:p>
          <a:r>
            <a:rPr lang="en-US"/>
            <a:t>- Sotto-campionamento ha limitato le performance assolute</a:t>
          </a:r>
        </a:p>
      </dgm:t>
    </dgm:pt>
    <dgm:pt modelId="{9AB09CFA-F96C-41C9-B289-830F36F73A3D}" type="parTrans" cxnId="{0E8654D0-77A1-46CD-92CC-8D970A7FA494}">
      <dgm:prSet/>
      <dgm:spPr/>
      <dgm:t>
        <a:bodyPr/>
        <a:lstStyle/>
        <a:p>
          <a:endParaRPr lang="en-US"/>
        </a:p>
      </dgm:t>
    </dgm:pt>
    <dgm:pt modelId="{BA18AEAF-91DC-45EE-BD87-8EE0813DB3C6}" type="sibTrans" cxnId="{0E8654D0-77A1-46CD-92CC-8D970A7FA494}">
      <dgm:prSet/>
      <dgm:spPr/>
      <dgm:t>
        <a:bodyPr/>
        <a:lstStyle/>
        <a:p>
          <a:endParaRPr lang="en-US"/>
        </a:p>
      </dgm:t>
    </dgm:pt>
    <dgm:pt modelId="{A6E56D26-2228-451E-B6F6-AF635FEAACA0}" type="pres">
      <dgm:prSet presAssocID="{62141F11-B186-4EFF-B7DA-D3A36AA5C26A}" presName="root" presStyleCnt="0">
        <dgm:presLayoutVars>
          <dgm:dir/>
          <dgm:resizeHandles val="exact"/>
        </dgm:presLayoutVars>
      </dgm:prSet>
      <dgm:spPr/>
    </dgm:pt>
    <dgm:pt modelId="{FCD0C06E-D1D8-463A-9A3F-2FA501C197BF}" type="pres">
      <dgm:prSet presAssocID="{CFEF1E5B-B964-420E-9413-A1F2DD0030F5}" presName="compNode" presStyleCnt="0"/>
      <dgm:spPr/>
    </dgm:pt>
    <dgm:pt modelId="{361171D0-2BFB-4EE4-8767-B89CADF5777B}" type="pres">
      <dgm:prSet presAssocID="{CFEF1E5B-B964-420E-9413-A1F2DD0030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3D35175-1612-4CD4-9A87-15F2FF269F2D}" type="pres">
      <dgm:prSet presAssocID="{CFEF1E5B-B964-420E-9413-A1F2DD0030F5}" presName="iconSpace" presStyleCnt="0"/>
      <dgm:spPr/>
    </dgm:pt>
    <dgm:pt modelId="{65758495-3BFB-46C1-ACE9-3623283B02F6}" type="pres">
      <dgm:prSet presAssocID="{CFEF1E5B-B964-420E-9413-A1F2DD0030F5}" presName="parTx" presStyleLbl="revTx" presStyleIdx="0" presStyleCnt="6">
        <dgm:presLayoutVars>
          <dgm:chMax val="0"/>
          <dgm:chPref val="0"/>
        </dgm:presLayoutVars>
      </dgm:prSet>
      <dgm:spPr/>
    </dgm:pt>
    <dgm:pt modelId="{4BB5EFD2-6AB5-4DCA-9DFC-FBC21F2DF518}" type="pres">
      <dgm:prSet presAssocID="{CFEF1E5B-B964-420E-9413-A1F2DD0030F5}" presName="txSpace" presStyleCnt="0"/>
      <dgm:spPr/>
    </dgm:pt>
    <dgm:pt modelId="{9A33D506-6090-4BD2-BE47-12AA149CBC2F}" type="pres">
      <dgm:prSet presAssocID="{CFEF1E5B-B964-420E-9413-A1F2DD0030F5}" presName="desTx" presStyleLbl="revTx" presStyleIdx="1" presStyleCnt="6">
        <dgm:presLayoutVars/>
      </dgm:prSet>
      <dgm:spPr/>
    </dgm:pt>
    <dgm:pt modelId="{A59BD427-B35F-4289-9AB2-A2D4FD33D1FF}" type="pres">
      <dgm:prSet presAssocID="{3E0A9278-EEDA-4D73-8F49-2447C49B13AA}" presName="sibTrans" presStyleCnt="0"/>
      <dgm:spPr/>
    </dgm:pt>
    <dgm:pt modelId="{8C0D9D64-92B6-484A-97F3-DAA0A6E4A377}" type="pres">
      <dgm:prSet presAssocID="{4A53FDA9-5A37-49C7-89D7-CC19746B6A4D}" presName="compNode" presStyleCnt="0"/>
      <dgm:spPr/>
    </dgm:pt>
    <dgm:pt modelId="{862E27DF-037F-4761-AC6E-908C89BED9B0}" type="pres">
      <dgm:prSet presAssocID="{4A53FDA9-5A37-49C7-89D7-CC19746B6A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3FBAAC3F-C1FE-4E31-8F23-19160FAFAB74}" type="pres">
      <dgm:prSet presAssocID="{4A53FDA9-5A37-49C7-89D7-CC19746B6A4D}" presName="iconSpace" presStyleCnt="0"/>
      <dgm:spPr/>
    </dgm:pt>
    <dgm:pt modelId="{75CB3873-75E8-4ED2-B257-F232481B367C}" type="pres">
      <dgm:prSet presAssocID="{4A53FDA9-5A37-49C7-89D7-CC19746B6A4D}" presName="parTx" presStyleLbl="revTx" presStyleIdx="2" presStyleCnt="6">
        <dgm:presLayoutVars>
          <dgm:chMax val="0"/>
          <dgm:chPref val="0"/>
        </dgm:presLayoutVars>
      </dgm:prSet>
      <dgm:spPr/>
    </dgm:pt>
    <dgm:pt modelId="{307A65CE-B2F4-49CA-8016-D63086235D46}" type="pres">
      <dgm:prSet presAssocID="{4A53FDA9-5A37-49C7-89D7-CC19746B6A4D}" presName="txSpace" presStyleCnt="0"/>
      <dgm:spPr/>
    </dgm:pt>
    <dgm:pt modelId="{32B5F0B0-5DBE-45A4-88C6-661A1D546E20}" type="pres">
      <dgm:prSet presAssocID="{4A53FDA9-5A37-49C7-89D7-CC19746B6A4D}" presName="desTx" presStyleLbl="revTx" presStyleIdx="3" presStyleCnt="6">
        <dgm:presLayoutVars/>
      </dgm:prSet>
      <dgm:spPr/>
    </dgm:pt>
    <dgm:pt modelId="{2543F9B8-1A5D-4EC6-8F05-9B2685264BF7}" type="pres">
      <dgm:prSet presAssocID="{3070D89E-B6C8-4A58-8398-ABA73353A8C7}" presName="sibTrans" presStyleCnt="0"/>
      <dgm:spPr/>
    </dgm:pt>
    <dgm:pt modelId="{D7CD7FAE-F43A-488A-A7E7-70901336E323}" type="pres">
      <dgm:prSet presAssocID="{C86D6E07-75FE-4839-A1DA-FDF8DD27A57C}" presName="compNode" presStyleCnt="0"/>
      <dgm:spPr/>
    </dgm:pt>
    <dgm:pt modelId="{A305E7D3-E417-474D-9281-3217D3D7C2EB}" type="pres">
      <dgm:prSet presAssocID="{C86D6E07-75FE-4839-A1DA-FDF8DD27A5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DAD284EB-DD17-47E6-B944-1FD535011BF6}" type="pres">
      <dgm:prSet presAssocID="{C86D6E07-75FE-4839-A1DA-FDF8DD27A57C}" presName="iconSpace" presStyleCnt="0"/>
      <dgm:spPr/>
    </dgm:pt>
    <dgm:pt modelId="{C371DB54-B4BF-4840-BC45-B303AC6C90D9}" type="pres">
      <dgm:prSet presAssocID="{C86D6E07-75FE-4839-A1DA-FDF8DD27A57C}" presName="parTx" presStyleLbl="revTx" presStyleIdx="4" presStyleCnt="6">
        <dgm:presLayoutVars>
          <dgm:chMax val="0"/>
          <dgm:chPref val="0"/>
        </dgm:presLayoutVars>
      </dgm:prSet>
      <dgm:spPr/>
    </dgm:pt>
    <dgm:pt modelId="{BA6EB766-4B8A-4C80-8DE5-13B05992C558}" type="pres">
      <dgm:prSet presAssocID="{C86D6E07-75FE-4839-A1DA-FDF8DD27A57C}" presName="txSpace" presStyleCnt="0"/>
      <dgm:spPr/>
    </dgm:pt>
    <dgm:pt modelId="{D1C0FC98-0827-4DCD-969B-6AECD44CBD52}" type="pres">
      <dgm:prSet presAssocID="{C86D6E07-75FE-4839-A1DA-FDF8DD27A57C}" presName="desTx" presStyleLbl="revTx" presStyleIdx="5" presStyleCnt="6">
        <dgm:presLayoutVars/>
      </dgm:prSet>
      <dgm:spPr/>
    </dgm:pt>
  </dgm:ptLst>
  <dgm:cxnLst>
    <dgm:cxn modelId="{1F16E102-D201-4495-8B31-B39F7AB93128}" type="presOf" srcId="{88861F60-CCDC-42CE-A322-75E6CA3BD6C1}" destId="{D1C0FC98-0827-4DCD-969B-6AECD44CBD52}" srcOrd="0" destOrd="1" presId="urn:microsoft.com/office/officeart/2018/5/layout/CenteredIconLabelDescriptionList"/>
    <dgm:cxn modelId="{7729FA10-3A42-483F-8C6F-4DECC16524FE}" type="presOf" srcId="{A721C007-513A-4C09-B131-BD4158F04F0F}" destId="{9A33D506-6090-4BD2-BE47-12AA149CBC2F}" srcOrd="0" destOrd="1" presId="urn:microsoft.com/office/officeart/2018/5/layout/CenteredIconLabelDescriptionList"/>
    <dgm:cxn modelId="{B2B9E813-2474-440B-A306-A1760E5EA02D}" srcId="{4A53FDA9-5A37-49C7-89D7-CC19746B6A4D}" destId="{C5527FDE-9C59-456B-BCB3-4B5D32161A6D}" srcOrd="2" destOrd="0" parTransId="{41392AD7-769A-4C42-89FD-B5F08FFD6908}" sibTransId="{6E1AD765-7F57-40F6-90F2-65B2F0E06359}"/>
    <dgm:cxn modelId="{57CFCA18-056B-4BD7-A0B5-8BF32CDE6B14}" srcId="{4A53FDA9-5A37-49C7-89D7-CC19746B6A4D}" destId="{F989492F-448A-4241-8AEE-BCC8CD4BBCBE}" srcOrd="0" destOrd="0" parTransId="{F5FF4437-EA61-4523-9811-F60AF20C5AE7}" sibTransId="{12054DA3-F2AD-40B9-90FA-0DA40D8722DB}"/>
    <dgm:cxn modelId="{F92A6E19-8B8D-499E-B1B3-F985FC76D9DE}" type="presOf" srcId="{C5527FDE-9C59-456B-BCB3-4B5D32161A6D}" destId="{32B5F0B0-5DBE-45A4-88C6-661A1D546E20}" srcOrd="0" destOrd="2" presId="urn:microsoft.com/office/officeart/2018/5/layout/CenteredIconLabelDescriptionList"/>
    <dgm:cxn modelId="{6EC33C38-4CA5-40E2-861F-7C0761B2A91A}" srcId="{62141F11-B186-4EFF-B7DA-D3A36AA5C26A}" destId="{4A53FDA9-5A37-49C7-89D7-CC19746B6A4D}" srcOrd="1" destOrd="0" parTransId="{839C7242-B1A2-48D5-849F-75C3AE25538B}" sibTransId="{3070D89E-B6C8-4A58-8398-ABA73353A8C7}"/>
    <dgm:cxn modelId="{86A13A3C-A00B-4626-92A6-570A2DD675A3}" srcId="{CFEF1E5B-B964-420E-9413-A1F2DD0030F5}" destId="{0F52D46F-572C-473A-9924-F134E1B2EB42}" srcOrd="0" destOrd="0" parTransId="{7C642532-35D2-40E3-BE5A-8D7624515678}" sibTransId="{B8DFE77D-6F82-4930-A477-3BE14228E1D2}"/>
    <dgm:cxn modelId="{8FFD2F41-181A-412F-A466-FB3EDD345C94}" type="presOf" srcId="{4A53FDA9-5A37-49C7-89D7-CC19746B6A4D}" destId="{75CB3873-75E8-4ED2-B257-F232481B367C}" srcOrd="0" destOrd="0" presId="urn:microsoft.com/office/officeart/2018/5/layout/CenteredIconLabelDescriptionList"/>
    <dgm:cxn modelId="{C0B81768-EB18-4908-888B-EA8AD8987BF9}" type="presOf" srcId="{C86D6E07-75FE-4839-A1DA-FDF8DD27A57C}" destId="{C371DB54-B4BF-4840-BC45-B303AC6C90D9}" srcOrd="0" destOrd="0" presId="urn:microsoft.com/office/officeart/2018/5/layout/CenteredIconLabelDescriptionList"/>
    <dgm:cxn modelId="{180F6576-D837-45FE-8546-5D36FDD10B7D}" type="presOf" srcId="{CFEF1E5B-B964-420E-9413-A1F2DD0030F5}" destId="{65758495-3BFB-46C1-ACE9-3623283B02F6}" srcOrd="0" destOrd="0" presId="urn:microsoft.com/office/officeart/2018/5/layout/CenteredIconLabelDescriptionList"/>
    <dgm:cxn modelId="{BE8A3457-4CAC-4D0A-93A7-218B6A36CC37}" srcId="{CFEF1E5B-B964-420E-9413-A1F2DD0030F5}" destId="{A721C007-513A-4C09-B131-BD4158F04F0F}" srcOrd="1" destOrd="0" parTransId="{0F2081D7-9266-4A63-998E-7C41740E84C9}" sibTransId="{070BD7D2-7FFB-4114-A2FE-169A598AC5D7}"/>
    <dgm:cxn modelId="{29263658-D917-4800-903A-6FC6487C1534}" srcId="{4A53FDA9-5A37-49C7-89D7-CC19746B6A4D}" destId="{06AA77A2-5AB5-4F76-BCCA-AB92958440B7}" srcOrd="1" destOrd="0" parTransId="{F64D41D8-F729-4538-99CB-6517FBB6B384}" sibTransId="{9B30CBBA-3591-49E8-9B5D-263F51E1D75E}"/>
    <dgm:cxn modelId="{D4F10985-7661-4FAE-9686-670A284B3F10}" srcId="{62141F11-B186-4EFF-B7DA-D3A36AA5C26A}" destId="{C86D6E07-75FE-4839-A1DA-FDF8DD27A57C}" srcOrd="2" destOrd="0" parTransId="{F9DFC5C8-5CFB-43FD-ACB0-0715E9A7C6B0}" sibTransId="{2945DF04-B26B-489C-8F5B-F00DAF998E8B}"/>
    <dgm:cxn modelId="{DE29488D-0910-44E8-93D4-825AAEB01BA4}" type="presOf" srcId="{0F52D46F-572C-473A-9924-F134E1B2EB42}" destId="{9A33D506-6090-4BD2-BE47-12AA149CBC2F}" srcOrd="0" destOrd="0" presId="urn:microsoft.com/office/officeart/2018/5/layout/CenteredIconLabelDescriptionList"/>
    <dgm:cxn modelId="{DE1A81B6-44DD-433C-8D2A-C381E233B086}" type="presOf" srcId="{06AA77A2-5AB5-4F76-BCCA-AB92958440B7}" destId="{32B5F0B0-5DBE-45A4-88C6-661A1D546E20}" srcOrd="0" destOrd="1" presId="urn:microsoft.com/office/officeart/2018/5/layout/CenteredIconLabelDescriptionList"/>
    <dgm:cxn modelId="{82A63FBA-D1AC-4DC9-9DD9-92AA2386B287}" type="presOf" srcId="{F989492F-448A-4241-8AEE-BCC8CD4BBCBE}" destId="{32B5F0B0-5DBE-45A4-88C6-661A1D546E20}" srcOrd="0" destOrd="0" presId="urn:microsoft.com/office/officeart/2018/5/layout/CenteredIconLabelDescriptionList"/>
    <dgm:cxn modelId="{D8C3E6C0-BE4E-4B3E-A40E-A3FA6DE728E0}" type="presOf" srcId="{2873A654-9134-4BD8-946F-E44247E665A3}" destId="{D1C0FC98-0827-4DCD-969B-6AECD44CBD52}" srcOrd="0" destOrd="0" presId="urn:microsoft.com/office/officeart/2018/5/layout/CenteredIconLabelDescriptionList"/>
    <dgm:cxn modelId="{EC964ACC-2935-4E8D-97DD-ED0CDCE60F0B}" srcId="{C86D6E07-75FE-4839-A1DA-FDF8DD27A57C}" destId="{2873A654-9134-4BD8-946F-E44247E665A3}" srcOrd="0" destOrd="0" parTransId="{AC0A7BCA-492A-432B-9EC0-9D17DD77AC8C}" sibTransId="{2FC4D4F7-50A9-4D4A-9572-4896967FF789}"/>
    <dgm:cxn modelId="{0E8654D0-77A1-46CD-92CC-8D970A7FA494}" srcId="{C86D6E07-75FE-4839-A1DA-FDF8DD27A57C}" destId="{88861F60-CCDC-42CE-A322-75E6CA3BD6C1}" srcOrd="1" destOrd="0" parTransId="{9AB09CFA-F96C-41C9-B289-830F36F73A3D}" sibTransId="{BA18AEAF-91DC-45EE-BD87-8EE0813DB3C6}"/>
    <dgm:cxn modelId="{DC1310D2-0872-482D-9E5A-51609F5F0C7E}" type="presOf" srcId="{62141F11-B186-4EFF-B7DA-D3A36AA5C26A}" destId="{A6E56D26-2228-451E-B6F6-AF635FEAACA0}" srcOrd="0" destOrd="0" presId="urn:microsoft.com/office/officeart/2018/5/layout/CenteredIconLabelDescriptionList"/>
    <dgm:cxn modelId="{ECFA32FA-30D1-4DFE-A5B1-A70126C83FB8}" srcId="{62141F11-B186-4EFF-B7DA-D3A36AA5C26A}" destId="{CFEF1E5B-B964-420E-9413-A1F2DD0030F5}" srcOrd="0" destOrd="0" parTransId="{201A2231-8F5C-435F-910E-193ADE9DAE4A}" sibTransId="{3E0A9278-EEDA-4D73-8F49-2447C49B13AA}"/>
    <dgm:cxn modelId="{2ABEE4D1-481F-4079-B01C-054D5398451A}" type="presParOf" srcId="{A6E56D26-2228-451E-B6F6-AF635FEAACA0}" destId="{FCD0C06E-D1D8-463A-9A3F-2FA501C197BF}" srcOrd="0" destOrd="0" presId="urn:microsoft.com/office/officeart/2018/5/layout/CenteredIconLabelDescriptionList"/>
    <dgm:cxn modelId="{89085AE1-5D99-4332-A63E-ECEB2EBBEDEF}" type="presParOf" srcId="{FCD0C06E-D1D8-463A-9A3F-2FA501C197BF}" destId="{361171D0-2BFB-4EE4-8767-B89CADF5777B}" srcOrd="0" destOrd="0" presId="urn:microsoft.com/office/officeart/2018/5/layout/CenteredIconLabelDescriptionList"/>
    <dgm:cxn modelId="{92286D98-C6ED-4E69-A949-9B1DC8302237}" type="presParOf" srcId="{FCD0C06E-D1D8-463A-9A3F-2FA501C197BF}" destId="{B3D35175-1612-4CD4-9A87-15F2FF269F2D}" srcOrd="1" destOrd="0" presId="urn:microsoft.com/office/officeart/2018/5/layout/CenteredIconLabelDescriptionList"/>
    <dgm:cxn modelId="{3E208902-5063-4CFB-AAB4-6C2CF591A1BF}" type="presParOf" srcId="{FCD0C06E-D1D8-463A-9A3F-2FA501C197BF}" destId="{65758495-3BFB-46C1-ACE9-3623283B02F6}" srcOrd="2" destOrd="0" presId="urn:microsoft.com/office/officeart/2018/5/layout/CenteredIconLabelDescriptionList"/>
    <dgm:cxn modelId="{A780D22D-A581-4E69-AB6E-025F8D967946}" type="presParOf" srcId="{FCD0C06E-D1D8-463A-9A3F-2FA501C197BF}" destId="{4BB5EFD2-6AB5-4DCA-9DFC-FBC21F2DF518}" srcOrd="3" destOrd="0" presId="urn:microsoft.com/office/officeart/2018/5/layout/CenteredIconLabelDescriptionList"/>
    <dgm:cxn modelId="{77A1C666-B147-43B8-B818-5E3D4DC0150E}" type="presParOf" srcId="{FCD0C06E-D1D8-463A-9A3F-2FA501C197BF}" destId="{9A33D506-6090-4BD2-BE47-12AA149CBC2F}" srcOrd="4" destOrd="0" presId="urn:microsoft.com/office/officeart/2018/5/layout/CenteredIconLabelDescriptionList"/>
    <dgm:cxn modelId="{783C9E44-4101-41AF-9564-98694B06F53E}" type="presParOf" srcId="{A6E56D26-2228-451E-B6F6-AF635FEAACA0}" destId="{A59BD427-B35F-4289-9AB2-A2D4FD33D1FF}" srcOrd="1" destOrd="0" presId="urn:microsoft.com/office/officeart/2018/5/layout/CenteredIconLabelDescriptionList"/>
    <dgm:cxn modelId="{5CCFEF56-8D17-4D69-A2AA-78B76243A563}" type="presParOf" srcId="{A6E56D26-2228-451E-B6F6-AF635FEAACA0}" destId="{8C0D9D64-92B6-484A-97F3-DAA0A6E4A377}" srcOrd="2" destOrd="0" presId="urn:microsoft.com/office/officeart/2018/5/layout/CenteredIconLabelDescriptionList"/>
    <dgm:cxn modelId="{D696FD3B-BFB8-4886-9160-C4F508872654}" type="presParOf" srcId="{8C0D9D64-92B6-484A-97F3-DAA0A6E4A377}" destId="{862E27DF-037F-4761-AC6E-908C89BED9B0}" srcOrd="0" destOrd="0" presId="urn:microsoft.com/office/officeart/2018/5/layout/CenteredIconLabelDescriptionList"/>
    <dgm:cxn modelId="{8154D357-3A3E-40E0-BE47-0885E45765F5}" type="presParOf" srcId="{8C0D9D64-92B6-484A-97F3-DAA0A6E4A377}" destId="{3FBAAC3F-C1FE-4E31-8F23-19160FAFAB74}" srcOrd="1" destOrd="0" presId="urn:microsoft.com/office/officeart/2018/5/layout/CenteredIconLabelDescriptionList"/>
    <dgm:cxn modelId="{E31D4983-BDB1-4611-8CC8-6EF066024BD2}" type="presParOf" srcId="{8C0D9D64-92B6-484A-97F3-DAA0A6E4A377}" destId="{75CB3873-75E8-4ED2-B257-F232481B367C}" srcOrd="2" destOrd="0" presId="urn:microsoft.com/office/officeart/2018/5/layout/CenteredIconLabelDescriptionList"/>
    <dgm:cxn modelId="{B99DEE31-473C-4230-AB9A-BAAE4E3AF59B}" type="presParOf" srcId="{8C0D9D64-92B6-484A-97F3-DAA0A6E4A377}" destId="{307A65CE-B2F4-49CA-8016-D63086235D46}" srcOrd="3" destOrd="0" presId="urn:microsoft.com/office/officeart/2018/5/layout/CenteredIconLabelDescriptionList"/>
    <dgm:cxn modelId="{5D1A023C-1E3C-4910-8FDB-BA7AAEA542BA}" type="presParOf" srcId="{8C0D9D64-92B6-484A-97F3-DAA0A6E4A377}" destId="{32B5F0B0-5DBE-45A4-88C6-661A1D546E20}" srcOrd="4" destOrd="0" presId="urn:microsoft.com/office/officeart/2018/5/layout/CenteredIconLabelDescriptionList"/>
    <dgm:cxn modelId="{571E5413-A969-4B51-A6C2-7281DA82AAEE}" type="presParOf" srcId="{A6E56D26-2228-451E-B6F6-AF635FEAACA0}" destId="{2543F9B8-1A5D-4EC6-8F05-9B2685264BF7}" srcOrd="3" destOrd="0" presId="urn:microsoft.com/office/officeart/2018/5/layout/CenteredIconLabelDescriptionList"/>
    <dgm:cxn modelId="{A03A1A35-CC2F-4D30-AFB0-B94D961064B0}" type="presParOf" srcId="{A6E56D26-2228-451E-B6F6-AF635FEAACA0}" destId="{D7CD7FAE-F43A-488A-A7E7-70901336E323}" srcOrd="4" destOrd="0" presId="urn:microsoft.com/office/officeart/2018/5/layout/CenteredIconLabelDescriptionList"/>
    <dgm:cxn modelId="{133D60B5-1DD7-42F5-80F1-A96A16DCB225}" type="presParOf" srcId="{D7CD7FAE-F43A-488A-A7E7-70901336E323}" destId="{A305E7D3-E417-474D-9281-3217D3D7C2EB}" srcOrd="0" destOrd="0" presId="urn:microsoft.com/office/officeart/2018/5/layout/CenteredIconLabelDescriptionList"/>
    <dgm:cxn modelId="{2CBF64E9-8E37-4EDF-A5E3-3502A227FA7C}" type="presParOf" srcId="{D7CD7FAE-F43A-488A-A7E7-70901336E323}" destId="{DAD284EB-DD17-47E6-B944-1FD535011BF6}" srcOrd="1" destOrd="0" presId="urn:microsoft.com/office/officeart/2018/5/layout/CenteredIconLabelDescriptionList"/>
    <dgm:cxn modelId="{B776BFC9-DEBB-424E-AC7D-BA561BAFFFFB}" type="presParOf" srcId="{D7CD7FAE-F43A-488A-A7E7-70901336E323}" destId="{C371DB54-B4BF-4840-BC45-B303AC6C90D9}" srcOrd="2" destOrd="0" presId="urn:microsoft.com/office/officeart/2018/5/layout/CenteredIconLabelDescriptionList"/>
    <dgm:cxn modelId="{5A36855E-519E-48AE-935D-009B352D2049}" type="presParOf" srcId="{D7CD7FAE-F43A-488A-A7E7-70901336E323}" destId="{BA6EB766-4B8A-4C80-8DE5-13B05992C558}" srcOrd="3" destOrd="0" presId="urn:microsoft.com/office/officeart/2018/5/layout/CenteredIconLabelDescriptionList"/>
    <dgm:cxn modelId="{D716A435-A4FE-40DD-A84D-C01CF41C3872}" type="presParOf" srcId="{D7CD7FAE-F43A-488A-A7E7-70901336E323}" destId="{D1C0FC98-0827-4DCD-969B-6AECD44CBD5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49DC5A-627E-436C-BA64-EB89A56CEAB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1C19EBB-08ED-4200-855F-4F2C85A5B28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 modelli lineari e a distanza (SVM, k-NN) si comportano meglio</a:t>
          </a:r>
        </a:p>
      </dgm:t>
    </dgm:pt>
    <dgm:pt modelId="{51FE8DC1-2B23-4E17-A4D6-85BF925048FD}" type="parTrans" cxnId="{0280B6C9-8C45-4CCF-A2FF-0B5D3F9EC6DB}">
      <dgm:prSet/>
      <dgm:spPr/>
      <dgm:t>
        <a:bodyPr/>
        <a:lstStyle/>
        <a:p>
          <a:endParaRPr lang="en-US"/>
        </a:p>
      </dgm:t>
    </dgm:pt>
    <dgm:pt modelId="{824275B7-AE45-4B66-97AB-F3481297BABD}" type="sibTrans" cxnId="{0280B6C9-8C45-4CCF-A2FF-0B5D3F9EC6DB}">
      <dgm:prSet/>
      <dgm:spPr/>
      <dgm:t>
        <a:bodyPr/>
        <a:lstStyle/>
        <a:p>
          <a:endParaRPr lang="en-US"/>
        </a:p>
      </dgm:t>
    </dgm:pt>
    <dgm:pt modelId="{23480814-0601-433C-B1F9-FF9D535FABB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Sotto-campionamento riduce fortemente la qualità delle predizioni</a:t>
          </a:r>
        </a:p>
      </dgm:t>
    </dgm:pt>
    <dgm:pt modelId="{C7A9011E-2E63-4977-A98F-DEE32B90FCCA}" type="parTrans" cxnId="{40F0380E-190F-4D1C-A34B-5985134A8638}">
      <dgm:prSet/>
      <dgm:spPr/>
      <dgm:t>
        <a:bodyPr/>
        <a:lstStyle/>
        <a:p>
          <a:endParaRPr lang="en-US"/>
        </a:p>
      </dgm:t>
    </dgm:pt>
    <dgm:pt modelId="{1C966588-1F55-45FF-B42E-5D0A0E58980C}" type="sibTrans" cxnId="{40F0380E-190F-4D1C-A34B-5985134A8638}">
      <dgm:prSet/>
      <dgm:spPr/>
      <dgm:t>
        <a:bodyPr/>
        <a:lstStyle/>
        <a:p>
          <a:endParaRPr lang="en-US"/>
        </a:p>
      </dgm:t>
    </dgm:pt>
    <dgm:pt modelId="{5A69FC2C-E611-4E02-AAA8-CFCDB97FC52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SVM con C=10, </a:t>
          </a:r>
          <a:r>
            <a:rPr lang="en-US" dirty="0" err="1"/>
            <a:t>rbf</a:t>
          </a:r>
          <a:r>
            <a:rPr lang="en-US" dirty="0"/>
            <a:t> è il </a:t>
          </a:r>
          <a:r>
            <a:rPr lang="en-US" dirty="0" err="1"/>
            <a:t>migliore</a:t>
          </a:r>
          <a:r>
            <a:rPr lang="en-US" dirty="0"/>
            <a:t> </a:t>
          </a:r>
          <a:r>
            <a:rPr lang="en-US" dirty="0" err="1"/>
            <a:t>modello</a:t>
          </a:r>
          <a:r>
            <a:rPr lang="en-US" dirty="0"/>
            <a:t> </a:t>
          </a:r>
          <a:r>
            <a:rPr lang="en-US" dirty="0" err="1"/>
            <a:t>tradizionale</a:t>
          </a:r>
          <a:r>
            <a:rPr lang="en-US" dirty="0"/>
            <a:t> </a:t>
          </a:r>
          <a:r>
            <a:rPr lang="en-US" dirty="0" err="1"/>
            <a:t>testato</a:t>
          </a:r>
          <a:endParaRPr lang="en-US" dirty="0"/>
        </a:p>
      </dgm:t>
    </dgm:pt>
    <dgm:pt modelId="{6DD2E3C3-BF75-48F0-882D-F769952AFA87}" type="parTrans" cxnId="{3D34A56D-BEAE-41EF-8AF1-67171C449DFC}">
      <dgm:prSet/>
      <dgm:spPr/>
      <dgm:t>
        <a:bodyPr/>
        <a:lstStyle/>
        <a:p>
          <a:endParaRPr lang="en-US"/>
        </a:p>
      </dgm:t>
    </dgm:pt>
    <dgm:pt modelId="{9B98F051-46CB-4263-8C44-41EC2D7B8D5A}" type="sibTrans" cxnId="{3D34A56D-BEAE-41EF-8AF1-67171C449DFC}">
      <dgm:prSet/>
      <dgm:spPr/>
      <dgm:t>
        <a:bodyPr/>
        <a:lstStyle/>
        <a:p>
          <a:endParaRPr lang="en-US"/>
        </a:p>
      </dgm:t>
    </dgm:pt>
    <dgm:pt modelId="{3F42C079-D875-4103-AA65-F9490CD8E487}" type="pres">
      <dgm:prSet presAssocID="{9E49DC5A-627E-436C-BA64-EB89A56CEAB2}" presName="root" presStyleCnt="0">
        <dgm:presLayoutVars>
          <dgm:dir/>
          <dgm:resizeHandles val="exact"/>
        </dgm:presLayoutVars>
      </dgm:prSet>
      <dgm:spPr/>
    </dgm:pt>
    <dgm:pt modelId="{AECEA43E-9C8E-4CC0-8159-DAFA4D3EAE1F}" type="pres">
      <dgm:prSet presAssocID="{F1C19EBB-08ED-4200-855F-4F2C85A5B283}" presName="compNode" presStyleCnt="0"/>
      <dgm:spPr/>
    </dgm:pt>
    <dgm:pt modelId="{2FB9A48A-EFB4-45A3-95E5-824B9D6A4898}" type="pres">
      <dgm:prSet presAssocID="{F1C19EBB-08ED-4200-855F-4F2C85A5B2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9C5BBC6A-880C-4735-8962-8D72AEB65CE4}" type="pres">
      <dgm:prSet presAssocID="{F1C19EBB-08ED-4200-855F-4F2C85A5B283}" presName="iconSpace" presStyleCnt="0"/>
      <dgm:spPr/>
    </dgm:pt>
    <dgm:pt modelId="{3B43627E-BC41-4975-8B32-59799442B77F}" type="pres">
      <dgm:prSet presAssocID="{F1C19EBB-08ED-4200-855F-4F2C85A5B283}" presName="parTx" presStyleLbl="revTx" presStyleIdx="0" presStyleCnt="6">
        <dgm:presLayoutVars>
          <dgm:chMax val="0"/>
          <dgm:chPref val="0"/>
        </dgm:presLayoutVars>
      </dgm:prSet>
      <dgm:spPr/>
    </dgm:pt>
    <dgm:pt modelId="{6DC0E75B-79BF-48A0-B016-E76D25C7569D}" type="pres">
      <dgm:prSet presAssocID="{F1C19EBB-08ED-4200-855F-4F2C85A5B283}" presName="txSpace" presStyleCnt="0"/>
      <dgm:spPr/>
    </dgm:pt>
    <dgm:pt modelId="{D2D06CDF-7628-4EEE-B435-574B26E96A07}" type="pres">
      <dgm:prSet presAssocID="{F1C19EBB-08ED-4200-855F-4F2C85A5B283}" presName="desTx" presStyleLbl="revTx" presStyleIdx="1" presStyleCnt="6">
        <dgm:presLayoutVars/>
      </dgm:prSet>
      <dgm:spPr/>
    </dgm:pt>
    <dgm:pt modelId="{CA979E00-2586-4F8B-A679-75BC5F088213}" type="pres">
      <dgm:prSet presAssocID="{824275B7-AE45-4B66-97AB-F3481297BABD}" presName="sibTrans" presStyleCnt="0"/>
      <dgm:spPr/>
    </dgm:pt>
    <dgm:pt modelId="{6A3D18F7-9623-4213-8CBB-1F01027A2A2D}" type="pres">
      <dgm:prSet presAssocID="{23480814-0601-433C-B1F9-FF9D535FABB2}" presName="compNode" presStyleCnt="0"/>
      <dgm:spPr/>
    </dgm:pt>
    <dgm:pt modelId="{FD84AC9F-9D4C-450F-A97D-5F4CA282328C}" type="pres">
      <dgm:prSet presAssocID="{23480814-0601-433C-B1F9-FF9D535FAB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BA2916EA-E71B-40CE-B90D-8CEC42B23C58}" type="pres">
      <dgm:prSet presAssocID="{23480814-0601-433C-B1F9-FF9D535FABB2}" presName="iconSpace" presStyleCnt="0"/>
      <dgm:spPr/>
    </dgm:pt>
    <dgm:pt modelId="{A135A7A1-0813-4C03-B211-A3A830A5B9B4}" type="pres">
      <dgm:prSet presAssocID="{23480814-0601-433C-B1F9-FF9D535FABB2}" presName="parTx" presStyleLbl="revTx" presStyleIdx="2" presStyleCnt="6">
        <dgm:presLayoutVars>
          <dgm:chMax val="0"/>
          <dgm:chPref val="0"/>
        </dgm:presLayoutVars>
      </dgm:prSet>
      <dgm:spPr/>
    </dgm:pt>
    <dgm:pt modelId="{98610D5F-2DD5-4094-921F-7EB679E9E63E}" type="pres">
      <dgm:prSet presAssocID="{23480814-0601-433C-B1F9-FF9D535FABB2}" presName="txSpace" presStyleCnt="0"/>
      <dgm:spPr/>
    </dgm:pt>
    <dgm:pt modelId="{B91FC81F-666F-4FE3-BC56-587DA9CAA250}" type="pres">
      <dgm:prSet presAssocID="{23480814-0601-433C-B1F9-FF9D535FABB2}" presName="desTx" presStyleLbl="revTx" presStyleIdx="3" presStyleCnt="6">
        <dgm:presLayoutVars/>
      </dgm:prSet>
      <dgm:spPr/>
    </dgm:pt>
    <dgm:pt modelId="{467B4903-8861-4A6F-A4E1-AAA07B82A933}" type="pres">
      <dgm:prSet presAssocID="{1C966588-1F55-45FF-B42E-5D0A0E58980C}" presName="sibTrans" presStyleCnt="0"/>
      <dgm:spPr/>
    </dgm:pt>
    <dgm:pt modelId="{A9130C6F-8E1C-4716-89DA-167DF8D4B5EB}" type="pres">
      <dgm:prSet presAssocID="{5A69FC2C-E611-4E02-AAA8-CFCDB97FC523}" presName="compNode" presStyleCnt="0"/>
      <dgm:spPr/>
    </dgm:pt>
    <dgm:pt modelId="{21687D68-31E5-4300-BE53-AEBD1875ABCE}" type="pres">
      <dgm:prSet presAssocID="{5A69FC2C-E611-4E02-AAA8-CFCDB97FC5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9D5A4258-F60C-4BBB-8D79-FD797A5209FA}" type="pres">
      <dgm:prSet presAssocID="{5A69FC2C-E611-4E02-AAA8-CFCDB97FC523}" presName="iconSpace" presStyleCnt="0"/>
      <dgm:spPr/>
    </dgm:pt>
    <dgm:pt modelId="{3E0E9ED7-2CE0-4015-A9CB-CEE5D9BCDDC6}" type="pres">
      <dgm:prSet presAssocID="{5A69FC2C-E611-4E02-AAA8-CFCDB97FC523}" presName="parTx" presStyleLbl="revTx" presStyleIdx="4" presStyleCnt="6">
        <dgm:presLayoutVars>
          <dgm:chMax val="0"/>
          <dgm:chPref val="0"/>
        </dgm:presLayoutVars>
      </dgm:prSet>
      <dgm:spPr/>
    </dgm:pt>
    <dgm:pt modelId="{E9B7188D-144C-4422-A962-48A01E93A3B7}" type="pres">
      <dgm:prSet presAssocID="{5A69FC2C-E611-4E02-AAA8-CFCDB97FC523}" presName="txSpace" presStyleCnt="0"/>
      <dgm:spPr/>
    </dgm:pt>
    <dgm:pt modelId="{BDBF295D-C178-4B19-A600-3114D8003AEB}" type="pres">
      <dgm:prSet presAssocID="{5A69FC2C-E611-4E02-AAA8-CFCDB97FC523}" presName="desTx" presStyleLbl="revTx" presStyleIdx="5" presStyleCnt="6">
        <dgm:presLayoutVars/>
      </dgm:prSet>
      <dgm:spPr/>
    </dgm:pt>
  </dgm:ptLst>
  <dgm:cxnLst>
    <dgm:cxn modelId="{40F0380E-190F-4D1C-A34B-5985134A8638}" srcId="{9E49DC5A-627E-436C-BA64-EB89A56CEAB2}" destId="{23480814-0601-433C-B1F9-FF9D535FABB2}" srcOrd="1" destOrd="0" parTransId="{C7A9011E-2E63-4977-A98F-DEE32B90FCCA}" sibTransId="{1C966588-1F55-45FF-B42E-5D0A0E58980C}"/>
    <dgm:cxn modelId="{6390A629-5C16-457D-B19B-9F90E795DE8E}" type="presOf" srcId="{5A69FC2C-E611-4E02-AAA8-CFCDB97FC523}" destId="{3E0E9ED7-2CE0-4015-A9CB-CEE5D9BCDDC6}" srcOrd="0" destOrd="0" presId="urn:microsoft.com/office/officeart/2018/2/layout/IconLabelDescriptionList"/>
    <dgm:cxn modelId="{2388764C-48B3-4EDC-83CC-1C319593C07D}" type="presOf" srcId="{F1C19EBB-08ED-4200-855F-4F2C85A5B283}" destId="{3B43627E-BC41-4975-8B32-59799442B77F}" srcOrd="0" destOrd="0" presId="urn:microsoft.com/office/officeart/2018/2/layout/IconLabelDescriptionList"/>
    <dgm:cxn modelId="{3D34A56D-BEAE-41EF-8AF1-67171C449DFC}" srcId="{9E49DC5A-627E-436C-BA64-EB89A56CEAB2}" destId="{5A69FC2C-E611-4E02-AAA8-CFCDB97FC523}" srcOrd="2" destOrd="0" parTransId="{6DD2E3C3-BF75-48F0-882D-F769952AFA87}" sibTransId="{9B98F051-46CB-4263-8C44-41EC2D7B8D5A}"/>
    <dgm:cxn modelId="{0280B6C9-8C45-4CCF-A2FF-0B5D3F9EC6DB}" srcId="{9E49DC5A-627E-436C-BA64-EB89A56CEAB2}" destId="{F1C19EBB-08ED-4200-855F-4F2C85A5B283}" srcOrd="0" destOrd="0" parTransId="{51FE8DC1-2B23-4E17-A4D6-85BF925048FD}" sibTransId="{824275B7-AE45-4B66-97AB-F3481297BABD}"/>
    <dgm:cxn modelId="{7572DED8-2015-4A00-93E4-49F843368749}" type="presOf" srcId="{23480814-0601-433C-B1F9-FF9D535FABB2}" destId="{A135A7A1-0813-4C03-B211-A3A830A5B9B4}" srcOrd="0" destOrd="0" presId="urn:microsoft.com/office/officeart/2018/2/layout/IconLabelDescriptionList"/>
    <dgm:cxn modelId="{C8F4B3F7-A187-48C6-AC01-2D1136057FFC}" type="presOf" srcId="{9E49DC5A-627E-436C-BA64-EB89A56CEAB2}" destId="{3F42C079-D875-4103-AA65-F9490CD8E487}" srcOrd="0" destOrd="0" presId="urn:microsoft.com/office/officeart/2018/2/layout/IconLabelDescriptionList"/>
    <dgm:cxn modelId="{77C4E791-3C0F-46A7-862C-3391093959FA}" type="presParOf" srcId="{3F42C079-D875-4103-AA65-F9490CD8E487}" destId="{AECEA43E-9C8E-4CC0-8159-DAFA4D3EAE1F}" srcOrd="0" destOrd="0" presId="urn:microsoft.com/office/officeart/2018/2/layout/IconLabelDescriptionList"/>
    <dgm:cxn modelId="{F0CCFCF1-90A2-48BB-8D07-BD120F849605}" type="presParOf" srcId="{AECEA43E-9C8E-4CC0-8159-DAFA4D3EAE1F}" destId="{2FB9A48A-EFB4-45A3-95E5-824B9D6A4898}" srcOrd="0" destOrd="0" presId="urn:microsoft.com/office/officeart/2018/2/layout/IconLabelDescriptionList"/>
    <dgm:cxn modelId="{3B618FC2-6AE1-45FB-BB36-22993F634C04}" type="presParOf" srcId="{AECEA43E-9C8E-4CC0-8159-DAFA4D3EAE1F}" destId="{9C5BBC6A-880C-4735-8962-8D72AEB65CE4}" srcOrd="1" destOrd="0" presId="urn:microsoft.com/office/officeart/2018/2/layout/IconLabelDescriptionList"/>
    <dgm:cxn modelId="{D49BF35B-2792-4947-9CCF-65BCBF74417E}" type="presParOf" srcId="{AECEA43E-9C8E-4CC0-8159-DAFA4D3EAE1F}" destId="{3B43627E-BC41-4975-8B32-59799442B77F}" srcOrd="2" destOrd="0" presId="urn:microsoft.com/office/officeart/2018/2/layout/IconLabelDescriptionList"/>
    <dgm:cxn modelId="{97CCF51D-7389-409F-BB49-BFC1A66CBC00}" type="presParOf" srcId="{AECEA43E-9C8E-4CC0-8159-DAFA4D3EAE1F}" destId="{6DC0E75B-79BF-48A0-B016-E76D25C7569D}" srcOrd="3" destOrd="0" presId="urn:microsoft.com/office/officeart/2018/2/layout/IconLabelDescriptionList"/>
    <dgm:cxn modelId="{6F6E0972-3B51-4AD1-AF15-3C48889FC6A0}" type="presParOf" srcId="{AECEA43E-9C8E-4CC0-8159-DAFA4D3EAE1F}" destId="{D2D06CDF-7628-4EEE-B435-574B26E96A07}" srcOrd="4" destOrd="0" presId="urn:microsoft.com/office/officeart/2018/2/layout/IconLabelDescriptionList"/>
    <dgm:cxn modelId="{709C6576-06EC-4F27-8015-2E5C1FD13A3A}" type="presParOf" srcId="{3F42C079-D875-4103-AA65-F9490CD8E487}" destId="{CA979E00-2586-4F8B-A679-75BC5F088213}" srcOrd="1" destOrd="0" presId="urn:microsoft.com/office/officeart/2018/2/layout/IconLabelDescriptionList"/>
    <dgm:cxn modelId="{79450F12-30EF-4CA0-891B-D8EC2F2BB6EB}" type="presParOf" srcId="{3F42C079-D875-4103-AA65-F9490CD8E487}" destId="{6A3D18F7-9623-4213-8CBB-1F01027A2A2D}" srcOrd="2" destOrd="0" presId="urn:microsoft.com/office/officeart/2018/2/layout/IconLabelDescriptionList"/>
    <dgm:cxn modelId="{422D907F-8B39-4C3A-A12C-A4F14569AAD8}" type="presParOf" srcId="{6A3D18F7-9623-4213-8CBB-1F01027A2A2D}" destId="{FD84AC9F-9D4C-450F-A97D-5F4CA282328C}" srcOrd="0" destOrd="0" presId="urn:microsoft.com/office/officeart/2018/2/layout/IconLabelDescriptionList"/>
    <dgm:cxn modelId="{BA78BB20-61AA-453E-9792-CA79895FF9F6}" type="presParOf" srcId="{6A3D18F7-9623-4213-8CBB-1F01027A2A2D}" destId="{BA2916EA-E71B-40CE-B90D-8CEC42B23C58}" srcOrd="1" destOrd="0" presId="urn:microsoft.com/office/officeart/2018/2/layout/IconLabelDescriptionList"/>
    <dgm:cxn modelId="{F0A4BE5C-5532-4275-B557-4DA8F419E552}" type="presParOf" srcId="{6A3D18F7-9623-4213-8CBB-1F01027A2A2D}" destId="{A135A7A1-0813-4C03-B211-A3A830A5B9B4}" srcOrd="2" destOrd="0" presId="urn:microsoft.com/office/officeart/2018/2/layout/IconLabelDescriptionList"/>
    <dgm:cxn modelId="{F8AA5440-3544-4465-AEA7-B9531F72722E}" type="presParOf" srcId="{6A3D18F7-9623-4213-8CBB-1F01027A2A2D}" destId="{98610D5F-2DD5-4094-921F-7EB679E9E63E}" srcOrd="3" destOrd="0" presId="urn:microsoft.com/office/officeart/2018/2/layout/IconLabelDescriptionList"/>
    <dgm:cxn modelId="{967A99CE-1695-4A6C-A542-3E6DFECC6D8B}" type="presParOf" srcId="{6A3D18F7-9623-4213-8CBB-1F01027A2A2D}" destId="{B91FC81F-666F-4FE3-BC56-587DA9CAA250}" srcOrd="4" destOrd="0" presId="urn:microsoft.com/office/officeart/2018/2/layout/IconLabelDescriptionList"/>
    <dgm:cxn modelId="{C826AE85-360B-49BD-B594-8C3187246643}" type="presParOf" srcId="{3F42C079-D875-4103-AA65-F9490CD8E487}" destId="{467B4903-8861-4A6F-A4E1-AAA07B82A933}" srcOrd="3" destOrd="0" presId="urn:microsoft.com/office/officeart/2018/2/layout/IconLabelDescriptionList"/>
    <dgm:cxn modelId="{F4C5F020-7B62-4CC8-B395-DEED7D8362B5}" type="presParOf" srcId="{3F42C079-D875-4103-AA65-F9490CD8E487}" destId="{A9130C6F-8E1C-4716-89DA-167DF8D4B5EB}" srcOrd="4" destOrd="0" presId="urn:microsoft.com/office/officeart/2018/2/layout/IconLabelDescriptionList"/>
    <dgm:cxn modelId="{580A05A0-8157-4BA2-B6DB-3DBB86F4A670}" type="presParOf" srcId="{A9130C6F-8E1C-4716-89DA-167DF8D4B5EB}" destId="{21687D68-31E5-4300-BE53-AEBD1875ABCE}" srcOrd="0" destOrd="0" presId="urn:microsoft.com/office/officeart/2018/2/layout/IconLabelDescriptionList"/>
    <dgm:cxn modelId="{29D0DF61-CA1B-4A9C-98DF-228D8DB42D17}" type="presParOf" srcId="{A9130C6F-8E1C-4716-89DA-167DF8D4B5EB}" destId="{9D5A4258-F60C-4BBB-8D79-FD797A5209FA}" srcOrd="1" destOrd="0" presId="urn:microsoft.com/office/officeart/2018/2/layout/IconLabelDescriptionList"/>
    <dgm:cxn modelId="{7535E347-EF54-4925-A179-FCA901A1400F}" type="presParOf" srcId="{A9130C6F-8E1C-4716-89DA-167DF8D4B5EB}" destId="{3E0E9ED7-2CE0-4015-A9CB-CEE5D9BCDDC6}" srcOrd="2" destOrd="0" presId="urn:microsoft.com/office/officeart/2018/2/layout/IconLabelDescriptionList"/>
    <dgm:cxn modelId="{FBD7763D-E2A1-4EF9-B5DC-5E583CD2F123}" type="presParOf" srcId="{A9130C6F-8E1C-4716-89DA-167DF8D4B5EB}" destId="{E9B7188D-144C-4422-A962-48A01E93A3B7}" srcOrd="3" destOrd="0" presId="urn:microsoft.com/office/officeart/2018/2/layout/IconLabelDescriptionList"/>
    <dgm:cxn modelId="{224BF3FB-31DD-4BAC-BF9F-FA5225B003B9}" type="presParOf" srcId="{A9130C6F-8E1C-4716-89DA-167DF8D4B5EB}" destId="{BDBF295D-C178-4B19-A600-3114D8003AE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6D78D-EE25-459C-9A8F-995F4D2DC581}">
      <dsp:nvSpPr>
        <dsp:cNvPr id="0" name=""/>
        <dsp:cNvSpPr/>
      </dsp:nvSpPr>
      <dsp:spPr>
        <a:xfrm>
          <a:off x="800349" y="197448"/>
          <a:ext cx="854929" cy="85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905CC-C21A-4F31-B146-1B05ABE6A4B2}">
      <dsp:nvSpPr>
        <dsp:cNvPr id="0" name=""/>
        <dsp:cNvSpPr/>
      </dsp:nvSpPr>
      <dsp:spPr>
        <a:xfrm>
          <a:off x="6486" y="1194042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600" kern="1200"/>
            <a:t>Obiettivo: </a:t>
          </a:r>
          <a:endParaRPr lang="en-US" sz="2600" kern="1200"/>
        </a:p>
      </dsp:txBody>
      <dsp:txXfrm>
        <a:off x="6486" y="1194042"/>
        <a:ext cx="2442656" cy="366398"/>
      </dsp:txXfrm>
    </dsp:sp>
    <dsp:sp modelId="{832BAFE9-505C-431F-B5A0-D02847797F7B}">
      <dsp:nvSpPr>
        <dsp:cNvPr id="0" name=""/>
        <dsp:cNvSpPr/>
      </dsp:nvSpPr>
      <dsp:spPr>
        <a:xfrm>
          <a:off x="6486" y="1626330"/>
          <a:ext cx="2442656" cy="18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- Classificare immagini in 10 categorie con modelli di ML.</a:t>
          </a:r>
          <a:endParaRPr lang="en-US" sz="1700" kern="1200"/>
        </a:p>
      </dsp:txBody>
      <dsp:txXfrm>
        <a:off x="6486" y="1626330"/>
        <a:ext cx="2442656" cy="1865625"/>
      </dsp:txXfrm>
    </dsp:sp>
    <dsp:sp modelId="{CE7B383B-429F-40E8-8B57-10DE7294D045}">
      <dsp:nvSpPr>
        <dsp:cNvPr id="0" name=""/>
        <dsp:cNvSpPr/>
      </dsp:nvSpPr>
      <dsp:spPr>
        <a:xfrm>
          <a:off x="3670470" y="197448"/>
          <a:ext cx="854929" cy="854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4F8AF-CA0A-4C9C-BD9A-5BA51F8925EC}">
      <dsp:nvSpPr>
        <dsp:cNvPr id="0" name=""/>
        <dsp:cNvSpPr/>
      </dsp:nvSpPr>
      <dsp:spPr>
        <a:xfrm>
          <a:off x="2876607" y="1194042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600" kern="1200"/>
            <a:t>Dataset CIFAR-10:</a:t>
          </a:r>
          <a:endParaRPr lang="en-US" sz="2600" kern="1200"/>
        </a:p>
      </dsp:txBody>
      <dsp:txXfrm>
        <a:off x="2876607" y="1194042"/>
        <a:ext cx="2442656" cy="366398"/>
      </dsp:txXfrm>
    </dsp:sp>
    <dsp:sp modelId="{5E3E79C2-2E73-4345-B3A0-7A825D6581D6}">
      <dsp:nvSpPr>
        <dsp:cNvPr id="0" name=""/>
        <dsp:cNvSpPr/>
      </dsp:nvSpPr>
      <dsp:spPr>
        <a:xfrm>
          <a:off x="2876607" y="1626330"/>
          <a:ext cx="2442656" cy="18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- 60.000 immagini RGB 32x32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- 50.000 training, 10.000 test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- Classi: </a:t>
          </a:r>
          <a:r>
            <a:rPr lang="it-IT" sz="1700" kern="1200" dirty="0" err="1"/>
            <a:t>airplane</a:t>
          </a:r>
          <a:r>
            <a:rPr lang="it-IT" sz="1700" kern="1200" dirty="0"/>
            <a:t>, automobile, </a:t>
          </a:r>
          <a:r>
            <a:rPr lang="it-IT" sz="1700" kern="1200" dirty="0" err="1"/>
            <a:t>bird</a:t>
          </a:r>
          <a:r>
            <a:rPr lang="it-IT" sz="1700" kern="1200" dirty="0"/>
            <a:t>, </a:t>
          </a:r>
          <a:r>
            <a:rPr lang="it-IT" sz="1700" kern="1200" dirty="0" err="1"/>
            <a:t>cat</a:t>
          </a:r>
          <a:r>
            <a:rPr lang="it-IT" sz="1700" kern="1200" dirty="0"/>
            <a:t>, </a:t>
          </a:r>
          <a:r>
            <a:rPr lang="it-IT" sz="1700" kern="1200" dirty="0" err="1"/>
            <a:t>deer</a:t>
          </a:r>
          <a:r>
            <a:rPr lang="it-IT" sz="1700" kern="1200" dirty="0"/>
            <a:t>, dog, </a:t>
          </a:r>
          <a:r>
            <a:rPr lang="it-IT" sz="1700" kern="1200" dirty="0" err="1"/>
            <a:t>frog</a:t>
          </a:r>
          <a:r>
            <a:rPr lang="it-IT" sz="1700" kern="1200" dirty="0"/>
            <a:t>, </a:t>
          </a:r>
          <a:r>
            <a:rPr lang="it-IT" sz="1700" kern="1200" dirty="0" err="1"/>
            <a:t>horse</a:t>
          </a:r>
          <a:r>
            <a:rPr lang="it-IT" sz="1700" kern="1200" dirty="0"/>
            <a:t>, </a:t>
          </a:r>
          <a:r>
            <a:rPr lang="it-IT" sz="1700" kern="1200" dirty="0" err="1"/>
            <a:t>ship</a:t>
          </a:r>
          <a:r>
            <a:rPr lang="it-IT" sz="1700" kern="1200" dirty="0"/>
            <a:t>, truck</a:t>
          </a:r>
          <a:endParaRPr lang="en-US" sz="1700" kern="1200" dirty="0"/>
        </a:p>
      </dsp:txBody>
      <dsp:txXfrm>
        <a:off x="2876607" y="1626330"/>
        <a:ext cx="2442656" cy="1865625"/>
      </dsp:txXfrm>
    </dsp:sp>
    <dsp:sp modelId="{04D9258E-7750-4607-9D27-90020AD343D5}">
      <dsp:nvSpPr>
        <dsp:cNvPr id="0" name=""/>
        <dsp:cNvSpPr/>
      </dsp:nvSpPr>
      <dsp:spPr>
        <a:xfrm>
          <a:off x="6540591" y="197448"/>
          <a:ext cx="854929" cy="854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B5FD4-C4C0-49B5-BAA0-AA6A7CCE7A94}">
      <dsp:nvSpPr>
        <dsp:cNvPr id="0" name=""/>
        <dsp:cNvSpPr/>
      </dsp:nvSpPr>
      <dsp:spPr>
        <a:xfrm>
          <a:off x="5746728" y="1194042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600" kern="1200"/>
            <a:t>Preprocessing:</a:t>
          </a:r>
          <a:endParaRPr lang="en-US" sz="2600" kern="1200"/>
        </a:p>
      </dsp:txBody>
      <dsp:txXfrm>
        <a:off x="5746728" y="1194042"/>
        <a:ext cx="2442656" cy="366398"/>
      </dsp:txXfrm>
    </dsp:sp>
    <dsp:sp modelId="{4B66F844-4E39-4D8A-ABD7-9DEEC5DA8265}">
      <dsp:nvSpPr>
        <dsp:cNvPr id="0" name=""/>
        <dsp:cNvSpPr/>
      </dsp:nvSpPr>
      <dsp:spPr>
        <a:xfrm>
          <a:off x="5746728" y="1626330"/>
          <a:ext cx="2442656" cy="18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- Riduzione dimensionale immagini a 16x16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- Standardizzazione opzionale</a:t>
          </a:r>
          <a:endParaRPr lang="en-US" sz="1700" kern="1200"/>
        </a:p>
      </dsp:txBody>
      <dsp:txXfrm>
        <a:off x="5746728" y="1626330"/>
        <a:ext cx="2442656" cy="1865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0D18B-BF8F-4443-A20F-8A7118C5D1E3}">
      <dsp:nvSpPr>
        <dsp:cNvPr id="0" name=""/>
        <dsp:cNvSpPr/>
      </dsp:nvSpPr>
      <dsp:spPr>
        <a:xfrm>
          <a:off x="1225335" y="427060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F09D6-6CAC-40C1-AF29-7799E7217690}">
      <dsp:nvSpPr>
        <dsp:cNvPr id="0" name=""/>
        <dsp:cNvSpPr/>
      </dsp:nvSpPr>
      <dsp:spPr>
        <a:xfrm>
          <a:off x="949" y="1889193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Modelli di classificazione:</a:t>
          </a:r>
        </a:p>
      </dsp:txBody>
      <dsp:txXfrm>
        <a:off x="949" y="1889193"/>
        <a:ext cx="3767343" cy="565101"/>
      </dsp:txXfrm>
    </dsp:sp>
    <dsp:sp modelId="{0583AE20-5003-4334-8A6F-41B5519515EA}">
      <dsp:nvSpPr>
        <dsp:cNvPr id="0" name=""/>
        <dsp:cNvSpPr/>
      </dsp:nvSpPr>
      <dsp:spPr>
        <a:xfrm>
          <a:off x="949" y="2521069"/>
          <a:ext cx="3767343" cy="124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Regressione Logistica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k-Nearest Neighbors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Support Vector Machine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Decision Tree</a:t>
          </a:r>
        </a:p>
      </dsp:txBody>
      <dsp:txXfrm>
        <a:off x="949" y="2521069"/>
        <a:ext cx="3767343" cy="1244675"/>
      </dsp:txXfrm>
    </dsp:sp>
    <dsp:sp modelId="{5A88E0AF-9B11-4924-95D5-A51ABAC75E42}">
      <dsp:nvSpPr>
        <dsp:cNvPr id="0" name=""/>
        <dsp:cNvSpPr/>
      </dsp:nvSpPr>
      <dsp:spPr>
        <a:xfrm>
          <a:off x="5651964" y="427060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826EE-586A-44C5-8198-B8F4887501B9}">
      <dsp:nvSpPr>
        <dsp:cNvPr id="0" name=""/>
        <dsp:cNvSpPr/>
      </dsp:nvSpPr>
      <dsp:spPr>
        <a:xfrm>
          <a:off x="4427578" y="1889193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Tecniche usate:</a:t>
          </a:r>
        </a:p>
      </dsp:txBody>
      <dsp:txXfrm>
        <a:off x="4427578" y="1889193"/>
        <a:ext cx="3767343" cy="565101"/>
      </dsp:txXfrm>
    </dsp:sp>
    <dsp:sp modelId="{80E027D4-9F85-4FCC-AE1C-195D07A232A7}">
      <dsp:nvSpPr>
        <dsp:cNvPr id="0" name=""/>
        <dsp:cNvSpPr/>
      </dsp:nvSpPr>
      <dsp:spPr>
        <a:xfrm>
          <a:off x="4427578" y="2521069"/>
          <a:ext cx="3767343" cy="124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GridSearchCV per model selection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Riduzione dimensionale con resize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Accuracy come metrica di valutazione</a:t>
          </a:r>
        </a:p>
      </dsp:txBody>
      <dsp:txXfrm>
        <a:off x="4427578" y="2521069"/>
        <a:ext cx="3767343" cy="1244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171D0-2BFB-4EE4-8767-B89CADF5777B}">
      <dsp:nvSpPr>
        <dsp:cNvPr id="0" name=""/>
        <dsp:cNvSpPr/>
      </dsp:nvSpPr>
      <dsp:spPr>
        <a:xfrm>
          <a:off x="800349" y="682028"/>
          <a:ext cx="854929" cy="85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58495-3BFB-46C1-ACE9-3623283B02F6}">
      <dsp:nvSpPr>
        <dsp:cNvPr id="0" name=""/>
        <dsp:cNvSpPr/>
      </dsp:nvSpPr>
      <dsp:spPr>
        <a:xfrm>
          <a:off x="6486" y="1658594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Miglior modello: SVM</a:t>
          </a:r>
        </a:p>
      </dsp:txBody>
      <dsp:txXfrm>
        <a:off x="6486" y="1658594"/>
        <a:ext cx="2442656" cy="366398"/>
      </dsp:txXfrm>
    </dsp:sp>
    <dsp:sp modelId="{9A33D506-6090-4BD2-BE47-12AA149CBC2F}">
      <dsp:nvSpPr>
        <dsp:cNvPr id="0" name=""/>
        <dsp:cNvSpPr/>
      </dsp:nvSpPr>
      <dsp:spPr>
        <a:xfrm>
          <a:off x="6486" y="2081567"/>
          <a:ext cx="2442656" cy="1429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Accuratezza: 0.4494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Parametri: C=10, kernel='rbf'</a:t>
          </a:r>
        </a:p>
      </dsp:txBody>
      <dsp:txXfrm>
        <a:off x="6486" y="2081567"/>
        <a:ext cx="2442656" cy="1429208"/>
      </dsp:txXfrm>
    </dsp:sp>
    <dsp:sp modelId="{862E27DF-037F-4761-AC6E-908C89BED9B0}">
      <dsp:nvSpPr>
        <dsp:cNvPr id="0" name=""/>
        <dsp:cNvSpPr/>
      </dsp:nvSpPr>
      <dsp:spPr>
        <a:xfrm>
          <a:off x="3670470" y="682028"/>
          <a:ext cx="854929" cy="854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B3873-75E8-4ED2-B257-F232481B367C}">
      <dsp:nvSpPr>
        <dsp:cNvPr id="0" name=""/>
        <dsp:cNvSpPr/>
      </dsp:nvSpPr>
      <dsp:spPr>
        <a:xfrm>
          <a:off x="2876607" y="1658594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Altri modelli:</a:t>
          </a:r>
        </a:p>
      </dsp:txBody>
      <dsp:txXfrm>
        <a:off x="2876607" y="1658594"/>
        <a:ext cx="2442656" cy="366398"/>
      </dsp:txXfrm>
    </dsp:sp>
    <dsp:sp modelId="{32B5F0B0-5DBE-45A4-88C6-661A1D546E20}">
      <dsp:nvSpPr>
        <dsp:cNvPr id="0" name=""/>
        <dsp:cNvSpPr/>
      </dsp:nvSpPr>
      <dsp:spPr>
        <a:xfrm>
          <a:off x="2876607" y="2081567"/>
          <a:ext cx="2442656" cy="1429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Logistic Regression: 0.096 (best CV: 0.3724)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k-NN: 0.116 (best CV: 0.3318)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Decision Tree: 0.105</a:t>
          </a:r>
        </a:p>
      </dsp:txBody>
      <dsp:txXfrm>
        <a:off x="2876607" y="2081567"/>
        <a:ext cx="2442656" cy="1429208"/>
      </dsp:txXfrm>
    </dsp:sp>
    <dsp:sp modelId="{A305E7D3-E417-474D-9281-3217D3D7C2EB}">
      <dsp:nvSpPr>
        <dsp:cNvPr id="0" name=""/>
        <dsp:cNvSpPr/>
      </dsp:nvSpPr>
      <dsp:spPr>
        <a:xfrm>
          <a:off x="6540591" y="682028"/>
          <a:ext cx="854929" cy="854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1DB54-B4BF-4840-BC45-B303AC6C90D9}">
      <dsp:nvSpPr>
        <dsp:cNvPr id="0" name=""/>
        <dsp:cNvSpPr/>
      </dsp:nvSpPr>
      <dsp:spPr>
        <a:xfrm>
          <a:off x="5746728" y="1658594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Nota:</a:t>
          </a:r>
        </a:p>
      </dsp:txBody>
      <dsp:txXfrm>
        <a:off x="5746728" y="1658594"/>
        <a:ext cx="2442656" cy="366398"/>
      </dsp:txXfrm>
    </dsp:sp>
    <dsp:sp modelId="{D1C0FC98-0827-4DCD-969B-6AECD44CBD52}">
      <dsp:nvSpPr>
        <dsp:cNvPr id="0" name=""/>
        <dsp:cNvSpPr/>
      </dsp:nvSpPr>
      <dsp:spPr>
        <a:xfrm>
          <a:off x="5746728" y="2081567"/>
          <a:ext cx="2442656" cy="1429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La cross-validation ha dato risultati migliori rispetto al test reale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Sotto-campionamento ha limitato le performance assolute</a:t>
          </a:r>
        </a:p>
      </dsp:txBody>
      <dsp:txXfrm>
        <a:off x="5746728" y="2081567"/>
        <a:ext cx="2442656" cy="14292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9A48A-EFB4-45A3-95E5-824B9D6A4898}">
      <dsp:nvSpPr>
        <dsp:cNvPr id="0" name=""/>
        <dsp:cNvSpPr/>
      </dsp:nvSpPr>
      <dsp:spPr>
        <a:xfrm>
          <a:off x="6486" y="1153021"/>
          <a:ext cx="854929" cy="85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3627E-BC41-4975-8B32-59799442B77F}">
      <dsp:nvSpPr>
        <dsp:cNvPr id="0" name=""/>
        <dsp:cNvSpPr/>
      </dsp:nvSpPr>
      <dsp:spPr>
        <a:xfrm>
          <a:off x="6486" y="2089081"/>
          <a:ext cx="2442656" cy="652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 modelli lineari e a distanza (SVM, k-NN) si comportano meglio</a:t>
          </a:r>
        </a:p>
      </dsp:txBody>
      <dsp:txXfrm>
        <a:off x="6486" y="2089081"/>
        <a:ext cx="2442656" cy="652647"/>
      </dsp:txXfrm>
    </dsp:sp>
    <dsp:sp modelId="{D2D06CDF-7628-4EEE-B435-574B26E96A07}">
      <dsp:nvSpPr>
        <dsp:cNvPr id="0" name=""/>
        <dsp:cNvSpPr/>
      </dsp:nvSpPr>
      <dsp:spPr>
        <a:xfrm>
          <a:off x="6486" y="2779464"/>
          <a:ext cx="2442656" cy="26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4AC9F-9D4C-450F-A97D-5F4CA282328C}">
      <dsp:nvSpPr>
        <dsp:cNvPr id="0" name=""/>
        <dsp:cNvSpPr/>
      </dsp:nvSpPr>
      <dsp:spPr>
        <a:xfrm>
          <a:off x="2876607" y="1153021"/>
          <a:ext cx="854929" cy="854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5A7A1-0813-4C03-B211-A3A830A5B9B4}">
      <dsp:nvSpPr>
        <dsp:cNvPr id="0" name=""/>
        <dsp:cNvSpPr/>
      </dsp:nvSpPr>
      <dsp:spPr>
        <a:xfrm>
          <a:off x="2876607" y="2089081"/>
          <a:ext cx="2442656" cy="652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Sotto-campionamento riduce fortemente la qualità delle predizioni</a:t>
          </a:r>
        </a:p>
      </dsp:txBody>
      <dsp:txXfrm>
        <a:off x="2876607" y="2089081"/>
        <a:ext cx="2442656" cy="652647"/>
      </dsp:txXfrm>
    </dsp:sp>
    <dsp:sp modelId="{B91FC81F-666F-4FE3-BC56-587DA9CAA250}">
      <dsp:nvSpPr>
        <dsp:cNvPr id="0" name=""/>
        <dsp:cNvSpPr/>
      </dsp:nvSpPr>
      <dsp:spPr>
        <a:xfrm>
          <a:off x="2876607" y="2779464"/>
          <a:ext cx="2442656" cy="26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87D68-31E5-4300-BE53-AEBD1875ABCE}">
      <dsp:nvSpPr>
        <dsp:cNvPr id="0" name=""/>
        <dsp:cNvSpPr/>
      </dsp:nvSpPr>
      <dsp:spPr>
        <a:xfrm>
          <a:off x="5746728" y="1153021"/>
          <a:ext cx="854929" cy="854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E9ED7-2CE0-4015-A9CB-CEE5D9BCDDC6}">
      <dsp:nvSpPr>
        <dsp:cNvPr id="0" name=""/>
        <dsp:cNvSpPr/>
      </dsp:nvSpPr>
      <dsp:spPr>
        <a:xfrm>
          <a:off x="5746728" y="2089081"/>
          <a:ext cx="2442656" cy="652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SVM con C=10, </a:t>
          </a:r>
          <a:r>
            <a:rPr lang="en-US" sz="1400" kern="1200" dirty="0" err="1"/>
            <a:t>rbf</a:t>
          </a:r>
          <a:r>
            <a:rPr lang="en-US" sz="1400" kern="1200" dirty="0"/>
            <a:t> è il </a:t>
          </a:r>
          <a:r>
            <a:rPr lang="en-US" sz="1400" kern="1200" dirty="0" err="1"/>
            <a:t>migliore</a:t>
          </a:r>
          <a:r>
            <a:rPr lang="en-US" sz="1400" kern="1200" dirty="0"/>
            <a:t> </a:t>
          </a:r>
          <a:r>
            <a:rPr lang="en-US" sz="1400" kern="1200" dirty="0" err="1"/>
            <a:t>modello</a:t>
          </a:r>
          <a:r>
            <a:rPr lang="en-US" sz="1400" kern="1200" dirty="0"/>
            <a:t> </a:t>
          </a:r>
          <a:r>
            <a:rPr lang="en-US" sz="1400" kern="1200" dirty="0" err="1"/>
            <a:t>tradizionale</a:t>
          </a:r>
          <a:r>
            <a:rPr lang="en-US" sz="1400" kern="1200" dirty="0"/>
            <a:t> </a:t>
          </a:r>
          <a:r>
            <a:rPr lang="en-US" sz="1400" kern="1200" dirty="0" err="1"/>
            <a:t>testato</a:t>
          </a:r>
          <a:endParaRPr lang="en-US" sz="1400" kern="1200" dirty="0"/>
        </a:p>
      </dsp:txBody>
      <dsp:txXfrm>
        <a:off x="5746728" y="2089081"/>
        <a:ext cx="2442656" cy="652647"/>
      </dsp:txXfrm>
    </dsp:sp>
    <dsp:sp modelId="{BDBF295D-C178-4B19-A600-3114D8003AEB}">
      <dsp:nvSpPr>
        <dsp:cNvPr id="0" name=""/>
        <dsp:cNvSpPr/>
      </dsp:nvSpPr>
      <dsp:spPr>
        <a:xfrm>
          <a:off x="5746728" y="2779464"/>
          <a:ext cx="2442656" cy="26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it-IT" sz="4200">
                <a:solidFill>
                  <a:srgbClr val="FFFFFF"/>
                </a:solidFill>
              </a:rPr>
              <a:t>CIFAR-10 Classification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it-IT" sz="3000"/>
              <a:t>Modelli tradizionali per classificazione immagini</a:t>
            </a:r>
          </a:p>
          <a:p>
            <a:pPr algn="l">
              <a:lnSpc>
                <a:spcPct val="90000"/>
              </a:lnSpc>
            </a:pPr>
            <a:r>
              <a:rPr lang="it-IT" sz="3000"/>
              <a:t>Homework 2 - Machine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it-IT" sz="3500">
                <a:solidFill>
                  <a:srgbClr val="FFFFFF"/>
                </a:solidFill>
              </a:rPr>
              <a:t>Obiettivo e Dataset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7C98A6A3-2ECC-DD6E-BFCB-3F6BA25266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89064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it-IT" sz="3500">
                <a:solidFill>
                  <a:srgbClr val="FFFFFF"/>
                </a:solidFill>
              </a:rPr>
              <a:t>Modelli Utilizzati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9444D2-2911-96CA-EA65-C7B60703B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29623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it-IT" sz="3500">
                <a:solidFill>
                  <a:srgbClr val="FFFFFF"/>
                </a:solidFill>
              </a:rPr>
              <a:t> Risultati e Prestazioni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FE4219-F01E-0ABF-0678-A2CF4E242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34784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it-IT" sz="3500">
                <a:solidFill>
                  <a:srgbClr val="FFFFFF"/>
                </a:solidFill>
              </a:rPr>
              <a:t>Conclusioni e Osservazioni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AB468C-2DE5-4D26-9433-F66D95CE6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26989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223</Words>
  <Application>Microsoft Office PowerPoint</Application>
  <PresentationFormat>Presentazione su schermo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CIFAR-10 Classification Project</vt:lpstr>
      <vt:lpstr>Obiettivo e Dataset</vt:lpstr>
      <vt:lpstr>Modelli Utilizzati</vt:lpstr>
      <vt:lpstr> Risultati e Prestazioni</vt:lpstr>
      <vt:lpstr>Conclusioni e Osservazioni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SEBASTIANO MANGIAMELI</cp:lastModifiedBy>
  <cp:revision>2</cp:revision>
  <dcterms:created xsi:type="dcterms:W3CDTF">2013-01-27T09:14:16Z</dcterms:created>
  <dcterms:modified xsi:type="dcterms:W3CDTF">2025-05-05T11:53:58Z</dcterms:modified>
  <cp:category/>
</cp:coreProperties>
</file>