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1EE"/>
    <a:srgbClr val="E6E6E6"/>
    <a:srgbClr val="C0CBE6"/>
    <a:srgbClr val="E9C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121400" y="0"/>
            <a:ext cx="60706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5500" y="1696157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015346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7137400" y="1848557"/>
            <a:ext cx="4038600" cy="2082800"/>
          </a:xfrm>
        </p:spPr>
        <p:txBody>
          <a:bodyPr anchor="ctr"/>
          <a:lstStyle>
            <a:lvl1pPr marL="0" indent="0" algn="ctr">
              <a:buNone/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  <a:lvl2pPr marL="4572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2pPr>
            <a:lvl3pPr marL="9144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3pPr>
            <a:lvl4pPr marL="13716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4pPr>
            <a:lvl5pPr marL="18288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42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0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45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44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0337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0870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4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54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385751" y="0"/>
            <a:ext cx="88062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29875" y="2235200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282045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0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88062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44124" y="2235200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3060" y="5282045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9069430" y="544298"/>
            <a:ext cx="2908300" cy="5807075"/>
          </a:xfrm>
        </p:spPr>
        <p:txBody>
          <a:bodyPr anchor="ctr">
            <a:norm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78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85014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25500" y="1169089"/>
            <a:ext cx="7461765" cy="5034003"/>
          </a:xfrm>
        </p:spPr>
        <p:txBody>
          <a:bodyPr anchor="t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337066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48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25500" y="1169089"/>
            <a:ext cx="10476814" cy="5034003"/>
          </a:xfrm>
        </p:spPr>
        <p:txBody>
          <a:bodyPr anchor="t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337066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74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2512542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03943" y="1169089"/>
            <a:ext cx="7461765" cy="5034003"/>
          </a:xfrm>
        </p:spPr>
        <p:txBody>
          <a:bodyPr anchor="ctr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1169089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1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92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6725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4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1006764"/>
          </a:xfrm>
          <a:prstGeom prst="rect">
            <a:avLst/>
          </a:prstGeom>
          <a:solidFill>
            <a:srgbClr val="D3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177924"/>
            <a:ext cx="10515600" cy="546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89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63" r:id="rId5"/>
    <p:sldLayoutId id="2147483664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팀장 </a:t>
            </a:r>
            <a:r>
              <a:rPr lang="ko-KR" altLang="en-US" dirty="0" err="1" smtClean="0"/>
              <a:t>김예지</a:t>
            </a:r>
            <a:endParaRPr lang="en-US" altLang="ko-KR" dirty="0" smtClean="0"/>
          </a:p>
          <a:p>
            <a:r>
              <a:rPr lang="ko-KR" altLang="en-US" dirty="0" smtClean="0"/>
              <a:t>팀원 </a:t>
            </a:r>
            <a:r>
              <a:rPr lang="ko-KR" altLang="en-US" dirty="0" err="1" smtClean="0"/>
              <a:t>이무현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레퍼런스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기 </a:t>
            </a:r>
            <a:endParaRPr lang="en-US" altLang="ko-KR" dirty="0" smtClean="0"/>
          </a:p>
          <a:p>
            <a:r>
              <a:rPr lang="en-US" altLang="ko-KR" dirty="0" smtClean="0"/>
              <a:t>OS</a:t>
            </a:r>
            <a:r>
              <a:rPr lang="ko-KR" altLang="en-US" dirty="0" smtClean="0"/>
              <a:t>팀 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9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7605" t="25770" r="29791" b="19807"/>
          <a:stretch/>
        </p:blipFill>
        <p:spPr>
          <a:xfrm>
            <a:off x="5562600" y="3833288"/>
            <a:ext cx="4371403" cy="30247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85445"/>
            <a:ext cx="10089776" cy="474606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자료조사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Windows </a:t>
            </a:r>
            <a:r>
              <a:rPr lang="en-US" altLang="ko-KR" dirty="0" smtClean="0"/>
              <a:t>Internals 6th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1</a:t>
            </a:r>
            <a:r>
              <a:rPr lang="ko-KR" altLang="en-US" dirty="0" smtClean="0"/>
              <a:t>장 운영체제의 개념과 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2</a:t>
            </a:r>
            <a:r>
              <a:rPr lang="ko-KR" altLang="en-US" dirty="0" smtClean="0"/>
              <a:t>장 시스템 </a:t>
            </a:r>
            <a:r>
              <a:rPr lang="ko-KR" altLang="en-US" dirty="0" err="1" smtClean="0"/>
              <a:t>아키텍쳐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Window </a:t>
            </a:r>
            <a:r>
              <a:rPr lang="ko-KR" altLang="en-US" dirty="0" err="1" smtClean="0"/>
              <a:t>저널링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보안팀과</a:t>
            </a:r>
            <a:r>
              <a:rPr lang="ko-KR" altLang="en-US" dirty="0" smtClean="0"/>
              <a:t> </a:t>
            </a:r>
            <a:r>
              <a:rPr lang="ko-KR" altLang="en-US" dirty="0" smtClean="0"/>
              <a:t>협업을 통한 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1026" name="Picture 2" descr="Windows Internals Vol 1(6판)(에이콘 윈도우 시스템 프로그래밍 시리즈 12)(원서/번역서 : Windows  Internals, Part 1) | 마크 러시노비치 | 에이콘출판- 교보문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318" y="1102429"/>
            <a:ext cx="2747682" cy="365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80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11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배달의민족 도현</vt:lpstr>
      <vt:lpstr>웰컴체 Regular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PORO</dc:creator>
  <cp:lastModifiedBy>PORO</cp:lastModifiedBy>
  <cp:revision>23</cp:revision>
  <dcterms:created xsi:type="dcterms:W3CDTF">2022-04-29T11:13:21Z</dcterms:created>
  <dcterms:modified xsi:type="dcterms:W3CDTF">2022-05-12T16:41:30Z</dcterms:modified>
</cp:coreProperties>
</file>