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A8D83-6595-A06B-E2CC-6FB8C9BF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F63554-DE2D-E75E-8F14-3E5325CA7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8897-FF47-C137-0DF8-CA62040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00CA5-E619-9D54-5BE3-14F8D10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0C349-384B-B1F7-4420-E30A1A17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5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64BEE-3F61-A11C-F610-5BB54C7D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DAAE5-B994-2C77-6BB2-91184E115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1DD6C-E81B-F346-CE6D-1F4C062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01B5-E678-79DD-676F-1B42F995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99E0B-F8F7-E868-5425-3A5E31D7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9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0F5CF-0E73-E49E-C27B-5EF47E3D5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B601D-6C62-1C23-B824-787E397C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20787-FE1B-5C47-BD66-9A8EA648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8450-61C9-023B-31B4-91FA0A39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03AD4-CDCE-F4FB-61C3-A298DF1E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2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8D69-C6E9-E4C6-E806-99D9423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C7FCB-CF10-4157-37F1-48047B1A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73EF-9E2B-79E0-DA05-9A685F9D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26610-0474-59AA-ACF0-7D8D8DDF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CCE83-FD74-93A6-F42D-21A0F50C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CE10-C16E-339A-7AFA-C8E9EF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F0B33-DBDB-282C-D9B8-971E10AD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689BB-AA15-EA41-7A59-FFEADC7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6CFA2-5BB4-3F0B-A618-9138A9C1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601DD-3B06-EE9E-B6D9-3AE2719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29CF-BBC0-0691-718B-BFB618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81085-85AD-4424-D28C-988052FF5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39B00-B870-1941-BD22-5E4F8BBC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70ADD-7EEF-95D0-889C-4DC92728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8F1C1-6129-50AD-0DD8-67BB887C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BC543-8358-F776-7E74-4BF50036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F7391-3D63-C73F-B463-B8FDFB56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3DA0D-C283-3CC5-622F-C972743C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CFCEC-20FC-F3B8-3186-C341036A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9BB602-43B5-987A-2158-A4EDCEA14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037B4-03B0-CFDD-B0F8-1D1E8A85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F30C9-DCEC-01A0-8B42-1837AD0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A1381-00EE-2908-B76D-3C3E8EE9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AE861A-75CC-E052-23FF-7F8B2B4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6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AEF6B-756C-1B27-123D-3C44222F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67F92-BEC9-76BC-6119-D8564B87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BCA73-EFAD-549B-D440-646E494F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4C59F-7E43-A827-A282-58ED1721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69A9C-9AD4-C187-E901-292E7C2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A0911-D640-1BE7-994A-60B2A38F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927CF-50BC-B52C-6D03-D6E1F26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CFE96-7536-09F4-F8A3-13157C03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B35FC-655B-E5A0-E17B-6C122174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8B272-978D-ACB6-2AC0-8910369E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D6547-B804-3FBB-3E6C-9535E0DC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64EA2-D4D6-F103-C7F9-43E21C6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7FBB6-7762-B7C4-06BD-88FA3B7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3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3DBD-6249-7DB3-3A85-16B86DD8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936D2A-4231-DBFE-8F29-4B0B8DCC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204B-1D95-91C1-37DC-B2A1C05FC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DD340-676D-60DB-2434-F282DEE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014F6-A4BB-9E9F-6CB9-DA179C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76ABB-0836-903D-FA4F-D792AC95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0A44C-E6FC-0846-6500-AE62C18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7799C-21F0-382A-CE83-DFAAAC41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B33EA-BEF8-E59B-9E17-326B18424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5239-C373-48D4-ACFF-34CEA70EB1B9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94712-D7A7-6790-DB7B-884AE038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F5684-F90C-E175-DB8B-18A83B94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4ADB-146E-4691-8933-83B88A9B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iba Network for Suppliers: Smart Selling &amp; Fulfillment | SAP Ariba">
            <a:extLst>
              <a:ext uri="{FF2B5EF4-FFF2-40B4-BE49-F238E27FC236}">
                <a16:creationId xmlns:a16="http://schemas.microsoft.com/office/drawing/2014/main" id="{BDA1B944-0B20-A209-4C05-D2A87B6C2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3" r="7890" b="-2"/>
          <a:stretch/>
        </p:blipFill>
        <p:spPr bwMode="auto"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DAD7EB-44C1-53B9-4DB9-6633897E6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4137091"/>
            <a:ext cx="602993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1400" dirty="0">
                <a:solidFill>
                  <a:srgbClr val="FFFFFF"/>
                </a:solidFill>
              </a:rPr>
              <a:t>팀</a:t>
            </a:r>
            <a:r>
              <a:rPr lang="ko-KR" altLang="en-US" sz="1400" dirty="0" smtClean="0">
                <a:solidFill>
                  <a:srgbClr val="FFFFFF"/>
                </a:solidFill>
              </a:rPr>
              <a:t>장 </a:t>
            </a:r>
            <a:r>
              <a:rPr lang="ko-KR" altLang="en-US" sz="1400" dirty="0">
                <a:solidFill>
                  <a:srgbClr val="FFFFFF"/>
                </a:solidFill>
              </a:rPr>
              <a:t>장진</a:t>
            </a:r>
            <a:r>
              <a:rPr lang="en-US" altLang="ko-KR" sz="1400" dirty="0">
                <a:solidFill>
                  <a:srgbClr val="FFFFFF"/>
                </a:solidFill>
              </a:rPr>
              <a:t/>
            </a:r>
            <a:br>
              <a:rPr lang="en-US" altLang="ko-KR" sz="1400" dirty="0">
                <a:solidFill>
                  <a:srgbClr val="FFFFFF"/>
                </a:solidFill>
              </a:rPr>
            </a:br>
            <a:r>
              <a:rPr lang="ko-KR" altLang="en-US" sz="1400" dirty="0" smtClean="0">
                <a:solidFill>
                  <a:srgbClr val="FFFFFF"/>
                </a:solidFill>
              </a:rPr>
              <a:t>팀원</a:t>
            </a:r>
            <a:r>
              <a:rPr lang="ko-KR" altLang="en-US" sz="1400" dirty="0" smtClean="0">
                <a:solidFill>
                  <a:srgbClr val="FFFFFF"/>
                </a:solidFill>
              </a:rPr>
              <a:t> </a:t>
            </a:r>
            <a:r>
              <a:rPr lang="ko-KR" altLang="en-US" sz="1400" dirty="0">
                <a:solidFill>
                  <a:srgbClr val="FFFFFF"/>
                </a:solidFill>
              </a:rPr>
              <a:t>김예지</a:t>
            </a:r>
            <a:r>
              <a:rPr lang="en-US" altLang="ko-KR" sz="1400" dirty="0">
                <a:solidFill>
                  <a:srgbClr val="FFFFFF"/>
                </a:solidFill>
              </a:rPr>
              <a:t/>
            </a:r>
            <a:br>
              <a:rPr lang="en-US" altLang="ko-KR" sz="1400" dirty="0">
                <a:solidFill>
                  <a:srgbClr val="FFFFFF"/>
                </a:solidFill>
              </a:rPr>
            </a:br>
            <a:r>
              <a:rPr lang="ko-KR" altLang="en-US" sz="1400" dirty="0">
                <a:solidFill>
                  <a:srgbClr val="FFFFFF"/>
                </a:solidFill>
              </a:rPr>
              <a:t>팀</a:t>
            </a:r>
            <a:r>
              <a:rPr lang="ko-KR" altLang="en-US" sz="1400" dirty="0" smtClean="0">
                <a:solidFill>
                  <a:srgbClr val="FFFFFF"/>
                </a:solidFill>
              </a:rPr>
              <a:t>원 </a:t>
            </a:r>
            <a:r>
              <a:rPr lang="ko-KR" altLang="en-US" sz="1400" dirty="0" err="1">
                <a:solidFill>
                  <a:srgbClr val="FFFFFF"/>
                </a:solidFill>
              </a:rPr>
              <a:t>이무현</a:t>
            </a:r>
            <a:r>
              <a:rPr lang="en-US" altLang="ko-KR" sz="1400" dirty="0">
                <a:solidFill>
                  <a:srgbClr val="FFFFFF"/>
                </a:solidFill>
              </a:rPr>
              <a:t/>
            </a:r>
            <a:br>
              <a:rPr lang="en-US" altLang="ko-KR" sz="1400" dirty="0">
                <a:solidFill>
                  <a:srgbClr val="FFFFFF"/>
                </a:solidFill>
              </a:rPr>
            </a:br>
            <a:r>
              <a:rPr lang="ko-KR" altLang="en-US" sz="1400" dirty="0">
                <a:solidFill>
                  <a:srgbClr val="FFFFFF"/>
                </a:solidFill>
              </a:rPr>
              <a:t>팀</a:t>
            </a:r>
            <a:r>
              <a:rPr lang="ko-KR" altLang="en-US" sz="1400" dirty="0" smtClean="0">
                <a:solidFill>
                  <a:srgbClr val="FFFFFF"/>
                </a:solidFill>
              </a:rPr>
              <a:t>원 </a:t>
            </a:r>
            <a:r>
              <a:rPr lang="ko-KR" altLang="en-US" sz="1400" dirty="0">
                <a:solidFill>
                  <a:srgbClr val="FFFFFF"/>
                </a:solidFill>
              </a:rPr>
              <a:t>이근우</a:t>
            </a:r>
            <a:endParaRPr lang="en-US" altLang="ko-KR" sz="14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3C2519-71C9-6232-7F66-B56EABFAF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레퍼런스 </a:t>
            </a:r>
            <a:r>
              <a:rPr lang="en-US" altLang="ko-KR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 네트워크팀</a:t>
            </a:r>
            <a:r>
              <a:rPr lang="en-US" altLang="ko-KR" sz="4700" dirty="0">
                <a:solidFill>
                  <a:srgbClr val="FFFFFF"/>
                </a:solidFill>
              </a:rPr>
              <a:t> </a:t>
            </a:r>
            <a:r>
              <a:rPr lang="ko-KR" altLang="en-US" sz="4700" dirty="0">
                <a:solidFill>
                  <a:srgbClr val="FFFFFF"/>
                </a:solidFill>
              </a:rPr>
              <a:t>활동 결산</a:t>
            </a:r>
            <a:endParaRPr lang="ko-KR" alt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06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2FEC-4A38-2146-7971-4CF67DE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내역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F6672-C0A6-E495-42C9-4DFBDA21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30" y="1750172"/>
            <a:ext cx="10515600" cy="5791631"/>
          </a:xfrm>
        </p:spPr>
        <p:txBody>
          <a:bodyPr/>
          <a:lstStyle/>
          <a:p>
            <a:r>
              <a:rPr lang="en-US" altLang="ko-KR" dirty="0"/>
              <a:t>TCP/OFFLOAD</a:t>
            </a:r>
            <a:r>
              <a:rPr lang="ko-KR" altLang="en-US" dirty="0"/>
              <a:t>에 대한 조사 및 발표 자료 작성</a:t>
            </a:r>
            <a:endParaRPr lang="en-US" altLang="ko-KR" dirty="0"/>
          </a:p>
          <a:p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에 대한 조사 및 발표 자료 작성</a:t>
            </a:r>
            <a:endParaRPr lang="en-US" altLang="ko-KR" dirty="0"/>
          </a:p>
          <a:p>
            <a:r>
              <a:rPr lang="ko-KR" altLang="en-US" dirty="0"/>
              <a:t>소켓을 활용한 서버</a:t>
            </a:r>
            <a:r>
              <a:rPr lang="en-US" altLang="ko-KR" dirty="0"/>
              <a:t>-</a:t>
            </a:r>
            <a:r>
              <a:rPr lang="ko-KR" altLang="en-US" dirty="0"/>
              <a:t>다중 클라이언트간 통신 프로그램 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소켓 통신과 해당 프로그램 설명 자료 작성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1770D9-CBB1-BDCD-1664-7FC47916E92E}"/>
              </a:ext>
            </a:extLst>
          </p:cNvPr>
          <p:cNvGrpSpPr/>
          <p:nvPr/>
        </p:nvGrpSpPr>
        <p:grpSpPr>
          <a:xfrm>
            <a:off x="204238" y="1846867"/>
            <a:ext cx="11638550" cy="3258608"/>
            <a:chOff x="663633" y="365125"/>
            <a:chExt cx="11781793" cy="32987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6DF469-0C7F-7851-2C0C-CA056B96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633" y="434920"/>
              <a:ext cx="5892780" cy="31102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13005E1-8B5E-44CF-9D75-6F93D470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413" y="365125"/>
              <a:ext cx="5889013" cy="329871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D4CF34-ACD3-D97F-EB2E-5EAA86B1426F}"/>
              </a:ext>
            </a:extLst>
          </p:cNvPr>
          <p:cNvGrpSpPr/>
          <p:nvPr/>
        </p:nvGrpSpPr>
        <p:grpSpPr>
          <a:xfrm>
            <a:off x="253677" y="1901424"/>
            <a:ext cx="11684645" cy="3204051"/>
            <a:chOff x="1266092" y="1928553"/>
            <a:chExt cx="12147018" cy="333083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9F96E32-4666-5986-1C9E-87E67257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6092" y="1928553"/>
              <a:ext cx="5969087" cy="33238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06CA0E8-AF7F-A782-C82B-DC197C57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7939" y="1935583"/>
              <a:ext cx="6215171" cy="332380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4A5B306-C439-A2EA-BFBA-FD008B26024E}"/>
              </a:ext>
            </a:extLst>
          </p:cNvPr>
          <p:cNvGrpSpPr/>
          <p:nvPr/>
        </p:nvGrpSpPr>
        <p:grpSpPr>
          <a:xfrm>
            <a:off x="394020" y="1282136"/>
            <a:ext cx="11262708" cy="5167312"/>
            <a:chOff x="204238" y="1253197"/>
            <a:chExt cx="11262708" cy="516731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912C29-3A4E-E4A6-C5D5-A1F116B2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7492" y="1253197"/>
              <a:ext cx="8249454" cy="51673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B24A393-9F6A-2199-292D-C2C945D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238" y="1253197"/>
              <a:ext cx="2934109" cy="3639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EA09CA-A9E7-9234-D06C-E82115B41DCE}"/>
              </a:ext>
            </a:extLst>
          </p:cNvPr>
          <p:cNvGrpSpPr/>
          <p:nvPr/>
        </p:nvGrpSpPr>
        <p:grpSpPr>
          <a:xfrm>
            <a:off x="675021" y="1793063"/>
            <a:ext cx="10569417" cy="2649132"/>
            <a:chOff x="1266092" y="4092010"/>
            <a:chExt cx="8856843" cy="221989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9F3EC71-4FA0-5AAB-7733-5279B9144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4092010"/>
              <a:ext cx="4026935" cy="22198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3A15076-63A7-B568-F085-B63E7DC2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6092" y="4176994"/>
              <a:ext cx="4829908" cy="213490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79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9DD7E-8512-F864-2CFB-3F1302BC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46" y="3193500"/>
            <a:ext cx="1873262" cy="467676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1800" dirty="0">
                <a:latin typeface="Amasis MT Pro Light" panose="02040304050005020304" pitchFamily="18" charset="0"/>
              </a:rPr>
              <a:t>Thank you.</a:t>
            </a:r>
            <a:endParaRPr lang="ko-KR" altLang="en-US" sz="18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1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Amasis MT Pro Light</vt:lpstr>
      <vt:lpstr>맑은 고딕</vt:lpstr>
      <vt:lpstr>Arial</vt:lpstr>
      <vt:lpstr>Office 테마</vt:lpstr>
      <vt:lpstr>레퍼런스 1기 네트워크팀 활동 결산</vt:lpstr>
      <vt:lpstr>활동 내역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 1기 네트워크팀 활동 결산</dc:title>
  <dc:creator>장진</dc:creator>
  <cp:lastModifiedBy>PORO</cp:lastModifiedBy>
  <cp:revision>6</cp:revision>
  <dcterms:created xsi:type="dcterms:W3CDTF">2022-05-11T16:04:58Z</dcterms:created>
  <dcterms:modified xsi:type="dcterms:W3CDTF">2022-05-12T04:16:49Z</dcterms:modified>
</cp:coreProperties>
</file>