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143924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팀장 이창열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ko-KR" altLang="en-US" dirty="0" err="1" smtClean="0"/>
              <a:t>권보성</a:t>
            </a:r>
            <a:endParaRPr lang="en-US" altLang="ko-KR" dirty="0" smtClean="0"/>
          </a:p>
          <a:p>
            <a:r>
              <a:rPr lang="ko-KR" altLang="en-US" dirty="0" smtClean="0"/>
              <a:t>팀원 이상준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레퍼런스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 </a:t>
            </a:r>
            <a:endParaRPr lang="en-US" altLang="ko-KR" dirty="0" smtClean="0"/>
          </a:p>
          <a:p>
            <a:r>
              <a:rPr lang="ko-KR" altLang="en-US" dirty="0" smtClean="0"/>
              <a:t>인공지능 팀 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자료조사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인공지능의 </a:t>
            </a:r>
            <a:r>
              <a:rPr lang="ko-KR" altLang="en-US" dirty="0"/>
              <a:t>정의와 </a:t>
            </a:r>
            <a:r>
              <a:rPr lang="ko-KR" altLang="en-US" dirty="0" smtClean="0"/>
              <a:t>역사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강 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인공지능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인공지능 겨울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BFS</a:t>
            </a:r>
            <a:r>
              <a:rPr lang="ko-KR" altLang="en-US" dirty="0" smtClean="0"/>
              <a:t>를 활용한 인공지능 적을 구현한 미로 게임</a:t>
            </a:r>
            <a:endParaRPr lang="en-US" altLang="ko-KR" dirty="0" smtClean="0"/>
          </a:p>
        </p:txBody>
      </p:sp>
      <p:pic>
        <p:nvPicPr>
          <p:cNvPr id="1026" name="Picture 2" descr="https://user-images.githubusercontent.com/69779719/167595972-9a6539b5-2e06-4f68-ad4b-facb7f34c29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0" y="1235458"/>
            <a:ext cx="2641600" cy="267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69779719/167596023-19188e58-d284-4fcc-85b2-b8630a9974c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24" y="3967545"/>
            <a:ext cx="2645726" cy="26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도현</vt:lpstr>
      <vt:lpstr>웰컴체 Regular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PORO</cp:lastModifiedBy>
  <cp:revision>20</cp:revision>
  <dcterms:created xsi:type="dcterms:W3CDTF">2022-04-29T11:13:21Z</dcterms:created>
  <dcterms:modified xsi:type="dcterms:W3CDTF">2022-05-12T16:41:24Z</dcterms:modified>
</cp:coreProperties>
</file>