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4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민준 김민준" userId="40fc037ab99ebc48" providerId="LiveId" clId="{2E44EF93-2048-47B8-B300-440F9D1CAEB0}"/>
    <pc:docChg chg="modSld">
      <pc:chgData name="김민준 김민준" userId="40fc037ab99ebc48" providerId="LiveId" clId="{2E44EF93-2048-47B8-B300-440F9D1CAEB0}" dt="2022-07-14T11:11:50.060" v="9" actId="20577"/>
      <pc:docMkLst>
        <pc:docMk/>
      </pc:docMkLst>
      <pc:sldChg chg="modSp mod">
        <pc:chgData name="김민준 김민준" userId="40fc037ab99ebc48" providerId="LiveId" clId="{2E44EF93-2048-47B8-B300-440F9D1CAEB0}" dt="2022-07-14T11:11:50.060" v="9" actId="20577"/>
        <pc:sldMkLst>
          <pc:docMk/>
          <pc:sldMk cId="2303308510" sldId="258"/>
        </pc:sldMkLst>
        <pc:spChg chg="mod">
          <ac:chgData name="김민준 김민준" userId="40fc037ab99ebc48" providerId="LiveId" clId="{2E44EF93-2048-47B8-B300-440F9D1CAEB0}" dt="2022-07-14T11:11:50.060" v="9" actId="20577"/>
          <ac:spMkLst>
            <pc:docMk/>
            <pc:sldMk cId="2303308510" sldId="258"/>
            <ac:spMk id="17" creationId="{4F26DEAF-43ED-FF73-97CE-22F59F1730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912C7-91D9-E22E-9A0B-D8EE089D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EB923-D058-FE8F-89EE-4B3087D14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39DF7-14EF-977C-CB62-2F7C0C40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FEB15-8850-05DE-8283-3CDB3F42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668DF-7274-3F13-2669-28891376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0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0F87-ED76-D8AD-9223-A8FC1560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011D23-8CA0-0723-C072-BAFFACF63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ADFCC-1DEF-9995-0D21-B7C3EEB2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C21E3-1B45-D890-36B9-B62F083F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BFB41-1D47-C82F-2944-1649791E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9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5E772A-8504-0578-7A15-346C46D1B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812AA-759D-C487-9E3C-6EF34A118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11ECD-125F-8EA1-CADF-7F720F7F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883C9-FA5E-3EB9-CF58-454D60E9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507FE-4DFF-D3CF-BBA7-FF64E0A8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3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C148D-DD18-9C2F-119B-382288A7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B78A1-F035-FFDD-E886-886B23CB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36D34-045E-0F5B-2585-15D3BFBB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8F393-E13C-C8DC-25B7-BB146DD7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736CB-54C2-7C14-7B8C-537D95B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FD85-FBFA-473C-BE82-4879FDE4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4F95E-4679-307B-9174-9C1F18CE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114F8-138D-E8B9-91E6-087941EA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52C5-E6F8-1C0A-A364-96CFC14B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CB13E-D893-EC26-92ED-8D538335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3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40E98-2755-8636-B449-4ED52E9D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7440B-6DF3-8143-BB5E-5C018B28F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A94E9-A99E-000A-C384-D0368063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60E9F-6A8B-BB94-84F5-3A8E451B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C99EF-F627-F39E-D711-CBCFEA09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C27E9-1018-29D7-F2DA-64C56888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7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67F49-E1AD-267F-CCCA-447FB8AE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F9972-5CC8-B6D8-E4FD-EF546DD16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0DE9CC-EA5A-D5E4-6E68-BF7466D9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25D6A3-6C74-5CB5-C08F-8B44F88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37A819-CC24-1C95-530C-14928EB3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CEA062-A742-6291-DC9E-2A216526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5D750-50ED-8167-E35B-E68FD6F5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298639-A979-D699-3728-66CD5626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8CDCA-0BAB-69D1-20CA-2C92D305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CD42BF-FE21-F786-FAC8-D4B5E29F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D32C0A-B56D-1BCD-D400-F3816073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4F83C3-A196-BB89-5B5E-60246707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1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4D7643-48CC-C9E9-FC12-6B86F7BA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9A627-9EE7-29F1-5D83-20636DD6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BF1B8-6AFA-4CB4-C16B-642ECA57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6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13575-6314-187B-EAD0-DA137B93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14AF2-40F9-F731-FD38-C5DA8221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75A74-7112-B4EF-8C11-8EB4A5CC7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7ADA3-823B-C787-D716-5FD0E9B7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445A-4366-FF89-BA28-E7CD8000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C3AA2-53D5-16F4-6992-F8B48FAE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1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5465C-E746-34D3-BA8C-DDC489C3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9428-D78D-46A2-6238-6BCA5772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15F625-4923-8553-2A92-6F6A80484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FD97D-7619-7703-F8F6-CF42EF61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58600-970E-3B8F-B23B-B68880D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EB8B6-21E3-73FA-D58A-38C4AE4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E09DE-C5CF-66D2-287D-771D45A7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A4000-1BD4-DB0F-81A7-54E35149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D2880-C066-9F0B-8713-D092AC8AE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D2A12-44A4-4813-9A8E-E5B1A6787D2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569C1-24D5-E53F-7B34-C2D54BD1B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171A1-887D-722F-94BC-8535440DF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D630-72DE-4E12-85A2-E12E08367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1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7278A-462B-5FA5-2449-D5EA7C620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08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8A7B9-6C5F-A93F-E125-C51BE7C6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AF650-B818-61C2-DB5B-9848FB4C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" y="1690688"/>
            <a:ext cx="12039601" cy="5010150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vector </a:t>
            </a:r>
            <a:r>
              <a:rPr lang="ko-KR" altLang="en-US" sz="2600" dirty="0"/>
              <a:t>멤버 함수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200" dirty="0" err="1"/>
              <a:t>v.rbegin</a:t>
            </a:r>
            <a:r>
              <a:rPr lang="en-US" altLang="ko-KR" sz="2200" dirty="0"/>
              <a:t>()</a:t>
            </a:r>
            <a:r>
              <a:rPr lang="en-US" altLang="ko-KR" sz="2200" dirty="0">
                <a:solidFill>
                  <a:srgbClr val="FF0000"/>
                </a:solidFill>
              </a:rPr>
              <a:t> -&gt;</a:t>
            </a:r>
            <a:r>
              <a:rPr lang="ko-KR" altLang="en-US" sz="2200" dirty="0"/>
              <a:t>거꾸로 시작해서 첫 번째 원소를 가리키는 반복자</a:t>
            </a:r>
            <a:r>
              <a:rPr lang="en-US" altLang="ko-KR" sz="2200" dirty="0"/>
              <a:t>(iterator)</a:t>
            </a:r>
            <a:r>
              <a:rPr lang="ko-KR" altLang="en-US" sz="2200" dirty="0"/>
              <a:t>를 반환한다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err="1"/>
              <a:t>v.rend</a:t>
            </a:r>
            <a:r>
              <a:rPr lang="en-US" altLang="ko-KR" sz="2200" dirty="0"/>
              <a:t>() </a:t>
            </a:r>
            <a:r>
              <a:rPr lang="en-US" altLang="ko-KR" sz="2200" dirty="0">
                <a:solidFill>
                  <a:srgbClr val="FF0000"/>
                </a:solidFill>
              </a:rPr>
              <a:t>-&gt;</a:t>
            </a:r>
            <a:r>
              <a:rPr lang="en-US" altLang="ko-KR" sz="2200" dirty="0"/>
              <a:t> </a:t>
            </a:r>
            <a:r>
              <a:rPr lang="ko-KR" altLang="en-US" sz="2200" dirty="0"/>
              <a:t>거꾸로 시작해서 마지막 원소를 가리키는 반복자</a:t>
            </a:r>
            <a:r>
              <a:rPr lang="en-US" altLang="ko-KR" sz="2200" dirty="0"/>
              <a:t>(iterator)</a:t>
            </a:r>
            <a:r>
              <a:rPr lang="ko-KR" altLang="en-US" sz="2200" dirty="0"/>
              <a:t>를 반환한다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err="1"/>
              <a:t>v.reserve</a:t>
            </a:r>
            <a:r>
              <a:rPr lang="en-US" altLang="ko-KR" sz="2200" dirty="0"/>
              <a:t>(n)</a:t>
            </a:r>
            <a:r>
              <a:rPr lang="en-US" altLang="ko-KR" sz="2200" dirty="0">
                <a:solidFill>
                  <a:srgbClr val="FF0000"/>
                </a:solidFill>
              </a:rPr>
              <a:t> -&gt; </a:t>
            </a:r>
            <a:r>
              <a:rPr lang="en-US" altLang="ko-KR" sz="2200" dirty="0"/>
              <a:t>n</a:t>
            </a:r>
            <a:r>
              <a:rPr lang="ko-KR" altLang="en-US" sz="2200" dirty="0"/>
              <a:t>개의 원소를 저장할 공간을 예약한다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err="1"/>
              <a:t>v.resize</a:t>
            </a:r>
            <a:r>
              <a:rPr lang="en-US" altLang="ko-KR" sz="2200" dirty="0"/>
              <a:t>(n) </a:t>
            </a:r>
            <a:r>
              <a:rPr lang="en-US" altLang="ko-KR" sz="2200" dirty="0">
                <a:solidFill>
                  <a:srgbClr val="FF0000"/>
                </a:solidFill>
              </a:rPr>
              <a:t>-&gt;</a:t>
            </a:r>
            <a:r>
              <a:rPr lang="en-US" altLang="ko-KR" sz="2200" dirty="0"/>
              <a:t> </a:t>
            </a:r>
            <a:r>
              <a:rPr lang="ko-KR" altLang="en-US" sz="2200" dirty="0"/>
              <a:t>크기를 </a:t>
            </a:r>
            <a:r>
              <a:rPr lang="en-US" altLang="ko-KR" sz="2200" dirty="0"/>
              <a:t>n</a:t>
            </a:r>
            <a:r>
              <a:rPr lang="ko-KR" altLang="en-US" sz="2200" dirty="0"/>
              <a:t>개로 변경한다</a:t>
            </a:r>
            <a:r>
              <a:rPr lang="en-US" altLang="ko-KR" sz="2200" dirty="0"/>
              <a:t>. </a:t>
            </a:r>
            <a:r>
              <a:rPr lang="ko-KR" altLang="en-US" sz="2200" dirty="0"/>
              <a:t>커진 경우에는 빈 곳을 </a:t>
            </a:r>
            <a:r>
              <a:rPr lang="en-US" altLang="ko-KR" sz="2200" dirty="0"/>
              <a:t>0</a:t>
            </a:r>
            <a:r>
              <a:rPr lang="ko-KR" altLang="en-US" sz="2200" dirty="0"/>
              <a:t>으로 초기화한다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err="1"/>
              <a:t>v.resize</a:t>
            </a:r>
            <a:r>
              <a:rPr lang="en-US" altLang="ko-KR" sz="2200" dirty="0"/>
              <a:t>(n, m)</a:t>
            </a:r>
            <a:r>
              <a:rPr lang="en-US" altLang="ko-KR" sz="2200" dirty="0">
                <a:solidFill>
                  <a:srgbClr val="FF0000"/>
                </a:solidFill>
              </a:rPr>
              <a:t> -&gt; </a:t>
            </a:r>
            <a:r>
              <a:rPr lang="ko-KR" altLang="en-US" sz="2200" dirty="0"/>
              <a:t>크기를 </a:t>
            </a:r>
            <a:r>
              <a:rPr lang="en-US" altLang="ko-KR" sz="2200" dirty="0"/>
              <a:t>n</a:t>
            </a:r>
            <a:r>
              <a:rPr lang="ko-KR" altLang="en-US" sz="2200" dirty="0"/>
              <a:t>개로 변경한다</a:t>
            </a:r>
            <a:r>
              <a:rPr lang="en-US" altLang="ko-KR" sz="2200" dirty="0"/>
              <a:t>. </a:t>
            </a:r>
            <a:r>
              <a:rPr lang="ko-KR" altLang="en-US" sz="2200" dirty="0"/>
              <a:t>커진 경우에는 빈 곳을 </a:t>
            </a:r>
            <a:r>
              <a:rPr lang="en-US" altLang="ko-KR" sz="2200" dirty="0"/>
              <a:t>m</a:t>
            </a:r>
            <a:r>
              <a:rPr lang="ko-KR" altLang="en-US" sz="2200" dirty="0"/>
              <a:t>으로 초기화한다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err="1"/>
              <a:t>v.size</a:t>
            </a:r>
            <a:r>
              <a:rPr lang="en-US" altLang="ko-KR" sz="2200" dirty="0"/>
              <a:t>()</a:t>
            </a:r>
            <a:r>
              <a:rPr lang="en-US" altLang="ko-KR" sz="2200" dirty="0">
                <a:solidFill>
                  <a:srgbClr val="FF0000"/>
                </a:solidFill>
              </a:rPr>
              <a:t> -&gt; </a:t>
            </a:r>
            <a:r>
              <a:rPr lang="ko-KR" altLang="en-US" sz="2200" dirty="0"/>
              <a:t>원소의 개수를 반환한다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err="1"/>
              <a:t>v.capacity</a:t>
            </a:r>
            <a:r>
              <a:rPr lang="en-US" altLang="ko-KR" sz="2200" dirty="0"/>
              <a:t>()</a:t>
            </a:r>
            <a:r>
              <a:rPr lang="en-US" altLang="ko-KR" sz="2200" dirty="0">
                <a:solidFill>
                  <a:srgbClr val="FF0000"/>
                </a:solidFill>
              </a:rPr>
              <a:t> -&gt; </a:t>
            </a:r>
            <a:r>
              <a:rPr lang="ko-KR" altLang="en-US" sz="2200" dirty="0"/>
              <a:t>할당된 공간의 크기를 반환한다</a:t>
            </a:r>
            <a:r>
              <a:rPr lang="en-US" altLang="ko-KR" sz="2200" dirty="0"/>
              <a:t>. (size()</a:t>
            </a:r>
            <a:r>
              <a:rPr lang="ko-KR" altLang="en-US" sz="2200" dirty="0"/>
              <a:t>와 다름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v2.swap(v1)</a:t>
            </a:r>
            <a:r>
              <a:rPr lang="en-US" altLang="ko-KR" sz="2200" dirty="0">
                <a:solidFill>
                  <a:srgbClr val="FF0000"/>
                </a:solidFill>
              </a:rPr>
              <a:t> -&gt; </a:t>
            </a:r>
            <a:r>
              <a:rPr lang="en-US" altLang="ko-KR" sz="2200" dirty="0"/>
              <a:t>v1</a:t>
            </a:r>
            <a:r>
              <a:rPr lang="ko-KR" altLang="en-US" sz="2200" dirty="0"/>
              <a:t>과 </a:t>
            </a:r>
            <a:r>
              <a:rPr lang="en-US" altLang="ko-KR" sz="2200" dirty="0"/>
              <a:t>v2</a:t>
            </a:r>
            <a:r>
              <a:rPr lang="ko-KR" altLang="en-US" sz="2200" dirty="0"/>
              <a:t>를 </a:t>
            </a:r>
            <a:r>
              <a:rPr lang="en-US" altLang="ko-KR" sz="2200" dirty="0"/>
              <a:t>swap</a:t>
            </a:r>
            <a:r>
              <a:rPr lang="ko-KR" altLang="en-US" sz="2200" dirty="0"/>
              <a:t>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err="1"/>
              <a:t>v.insert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iter</a:t>
            </a:r>
            <a:r>
              <a:rPr lang="en-US" altLang="ko-KR" sz="2200" dirty="0"/>
              <a:t>, m) </a:t>
            </a:r>
            <a:r>
              <a:rPr lang="en-US" altLang="ko-KR" sz="2200" dirty="0">
                <a:solidFill>
                  <a:srgbClr val="FF0000"/>
                </a:solidFill>
              </a:rPr>
              <a:t>-&gt;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iter</a:t>
            </a:r>
            <a:r>
              <a:rPr lang="ko-KR" altLang="en-US" sz="2200" dirty="0"/>
              <a:t>가 가리키는 위치에 </a:t>
            </a:r>
            <a:r>
              <a:rPr lang="en-US" altLang="ko-KR" sz="2200" dirty="0"/>
              <a:t>m</a:t>
            </a:r>
            <a:r>
              <a:rPr lang="ko-KR" altLang="en-US" sz="2200" dirty="0"/>
              <a:t>의 값을 삽입한다</a:t>
            </a:r>
            <a:r>
              <a:rPr lang="en-US" altLang="ko-KR" sz="2200" dirty="0"/>
              <a:t>. </a:t>
            </a:r>
            <a:r>
              <a:rPr lang="ko-KR" altLang="en-US" sz="2200" dirty="0"/>
              <a:t>그리고 해당 위치를 가리키는 </a:t>
            </a:r>
            <a:r>
              <a:rPr lang="en-US" altLang="ko-KR" sz="2200" dirty="0"/>
              <a:t>			     </a:t>
            </a:r>
            <a:r>
              <a:rPr lang="ko-KR" altLang="en-US" sz="2200" dirty="0"/>
              <a:t>반복자</a:t>
            </a:r>
            <a:r>
              <a:rPr lang="en-US" altLang="ko-KR" sz="2200" dirty="0"/>
              <a:t>(iterator)</a:t>
            </a:r>
            <a:r>
              <a:rPr lang="ko-KR" altLang="en-US" sz="2200" dirty="0"/>
              <a:t>를 반환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422651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BB12-C46F-0EB2-9779-557EAA14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0B430-6D6A-4206-58E5-1C9C36C8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825625"/>
            <a:ext cx="1118235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vector </a:t>
            </a:r>
            <a:r>
              <a:rPr lang="ko-KR" altLang="en-US" sz="2800" dirty="0"/>
              <a:t>멤버 함수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200" dirty="0" err="1"/>
              <a:t>v.insert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iter</a:t>
            </a:r>
            <a:r>
              <a:rPr lang="en-US" altLang="ko-KR" sz="2200" dirty="0"/>
              <a:t>, k, m) </a:t>
            </a:r>
            <a:r>
              <a:rPr lang="en-US" altLang="ko-KR" sz="2200" dirty="0">
                <a:solidFill>
                  <a:srgbClr val="FF0000"/>
                </a:solidFill>
              </a:rPr>
              <a:t>-&gt;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iter</a:t>
            </a:r>
            <a:r>
              <a:rPr lang="ko-KR" altLang="en-US" sz="2200" dirty="0"/>
              <a:t>가 가리키는 위치부터 </a:t>
            </a:r>
            <a:r>
              <a:rPr lang="en-US" altLang="ko-KR" sz="2200" dirty="0"/>
              <a:t>k</a:t>
            </a:r>
            <a:r>
              <a:rPr lang="ko-KR" altLang="en-US" sz="2200" dirty="0"/>
              <a:t>개의 </a:t>
            </a:r>
            <a:r>
              <a:rPr lang="en-US" altLang="ko-KR" sz="2200" dirty="0"/>
              <a:t>m </a:t>
            </a:r>
            <a:r>
              <a:rPr lang="ko-KR" altLang="en-US" sz="2200" dirty="0"/>
              <a:t>값을 삽입한다</a:t>
            </a:r>
            <a:r>
              <a:rPr lang="en-US" altLang="ko-KR" sz="2200" dirty="0"/>
              <a:t>. </a:t>
            </a:r>
            <a:r>
              <a:rPr lang="ko-KR" altLang="en-US" sz="2200" dirty="0"/>
              <a:t>다음 원소들은 </a:t>
            </a:r>
            <a:r>
              <a:rPr lang="en-US" altLang="ko-KR" sz="2200" dirty="0"/>
              <a:t>			        </a:t>
            </a:r>
            <a:r>
              <a:rPr lang="ko-KR" altLang="en-US" sz="2200" dirty="0"/>
              <a:t>뒤로 밀린다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err="1"/>
              <a:t>v.erase</a:t>
            </a:r>
            <a:r>
              <a:rPr lang="en-US" altLang="ko-KR" sz="2200" dirty="0"/>
              <a:t>(</a:t>
            </a:r>
            <a:r>
              <a:rPr lang="en-US" altLang="ko-KR" sz="2200" dirty="0" err="1"/>
              <a:t>iter</a:t>
            </a:r>
            <a:r>
              <a:rPr lang="en-US" altLang="ko-KR" sz="2200" dirty="0"/>
              <a:t>) </a:t>
            </a:r>
            <a:r>
              <a:rPr lang="en-US" altLang="ko-KR" sz="2200" dirty="0">
                <a:solidFill>
                  <a:srgbClr val="FF0000"/>
                </a:solidFill>
              </a:rPr>
              <a:t>-&gt;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iter</a:t>
            </a:r>
            <a:r>
              <a:rPr lang="en-US" altLang="ko-KR" sz="2200" dirty="0"/>
              <a:t> </a:t>
            </a:r>
            <a:r>
              <a:rPr lang="ko-KR" altLang="en-US" sz="2200" dirty="0"/>
              <a:t>반복자가 가리키는 원소를 제거한다</a:t>
            </a:r>
            <a:r>
              <a:rPr lang="en-US" altLang="ko-KR" sz="2200" dirty="0"/>
              <a:t>. capacity</a:t>
            </a:r>
            <a:r>
              <a:rPr lang="ko-KR" altLang="en-US" sz="2200" dirty="0"/>
              <a:t>는 그대로 유지된다</a:t>
            </a:r>
          </a:p>
          <a:p>
            <a:pPr marL="0" indent="0">
              <a:buNone/>
            </a:pPr>
            <a:r>
              <a:rPr lang="en-US" altLang="ko-KR" sz="2200" dirty="0" err="1"/>
              <a:t>v.erase</a:t>
            </a:r>
            <a:r>
              <a:rPr lang="en-US" altLang="ko-KR" sz="2200" dirty="0"/>
              <a:t>(start, end) </a:t>
            </a:r>
            <a:r>
              <a:rPr lang="en-US" altLang="ko-KR" sz="2200" dirty="0">
                <a:solidFill>
                  <a:srgbClr val="FF0000"/>
                </a:solidFill>
              </a:rPr>
              <a:t>-&gt;</a:t>
            </a:r>
            <a:r>
              <a:rPr lang="en-US" altLang="ko-KR" sz="2200" dirty="0"/>
              <a:t> start </a:t>
            </a:r>
            <a:r>
              <a:rPr lang="ko-KR" altLang="en-US" sz="2200" dirty="0"/>
              <a:t>반복자부터 </a:t>
            </a:r>
            <a:r>
              <a:rPr lang="en-US" altLang="ko-KR" sz="2200" dirty="0"/>
              <a:t>end </a:t>
            </a:r>
            <a:r>
              <a:rPr lang="ko-KR" altLang="en-US" sz="2200" dirty="0"/>
              <a:t>반복자까지 원소를 제거한다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err="1"/>
              <a:t>v.empty</a:t>
            </a:r>
            <a:r>
              <a:rPr lang="en-US" altLang="ko-KR" sz="2200" dirty="0"/>
              <a:t>() </a:t>
            </a:r>
            <a:r>
              <a:rPr lang="en-US" altLang="ko-KR" sz="2200" dirty="0">
                <a:solidFill>
                  <a:srgbClr val="FF0000"/>
                </a:solidFill>
              </a:rPr>
              <a:t>-&gt;</a:t>
            </a:r>
            <a:r>
              <a:rPr lang="en-US" altLang="ko-KR" sz="2200" dirty="0"/>
              <a:t> vector</a:t>
            </a:r>
            <a:r>
              <a:rPr lang="ko-KR" altLang="en-US" sz="2200" dirty="0"/>
              <a:t>가 </a:t>
            </a:r>
            <a:r>
              <a:rPr lang="ko-KR" altLang="en-US" sz="2200" dirty="0" err="1"/>
              <a:t>비어있으면</a:t>
            </a:r>
            <a:r>
              <a:rPr lang="ko-KR" altLang="en-US" sz="2200" dirty="0"/>
              <a:t> </a:t>
            </a:r>
            <a:r>
              <a:rPr lang="en-US" altLang="ko-KR" sz="2200" dirty="0"/>
              <a:t>true</a:t>
            </a:r>
            <a:r>
              <a:rPr lang="ko-KR" altLang="en-US" sz="2200" dirty="0"/>
              <a:t>를 반환한다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 err="1"/>
              <a:t>v.max_size</a:t>
            </a:r>
            <a:r>
              <a:rPr lang="en-US" altLang="ko-KR" sz="2200" dirty="0"/>
              <a:t>() </a:t>
            </a:r>
            <a:r>
              <a:rPr lang="en-US" altLang="ko-KR" sz="2200" dirty="0">
                <a:solidFill>
                  <a:srgbClr val="FF0000"/>
                </a:solidFill>
              </a:rPr>
              <a:t>-&gt;</a:t>
            </a:r>
            <a:r>
              <a:rPr lang="en-US" altLang="ko-KR" sz="2200" dirty="0"/>
              <a:t> v</a:t>
            </a:r>
            <a:r>
              <a:rPr lang="ko-KR" altLang="en-US" sz="2200" dirty="0"/>
              <a:t>가 담을 수 있는 최대 원소의 개수</a:t>
            </a:r>
            <a:r>
              <a:rPr lang="en-US" altLang="ko-KR" sz="2200" dirty="0"/>
              <a:t>(</a:t>
            </a:r>
            <a:r>
              <a:rPr lang="ko-KR" altLang="en-US" sz="2200" dirty="0"/>
              <a:t>메모리 크기</a:t>
            </a:r>
            <a:r>
              <a:rPr lang="en-US" altLang="ko-KR" sz="2200" dirty="0"/>
              <a:t>) </a:t>
            </a:r>
            <a:r>
              <a:rPr lang="ko-KR" altLang="en-US" sz="2200" dirty="0"/>
              <a:t>반환</a:t>
            </a:r>
          </a:p>
          <a:p>
            <a:pPr marL="0" indent="0">
              <a:buNone/>
            </a:pPr>
            <a:r>
              <a:rPr lang="en-US" altLang="ko-KR" sz="2200" dirty="0" err="1"/>
              <a:t>v.shrink_to_fit</a:t>
            </a:r>
            <a:r>
              <a:rPr lang="en-US" altLang="ko-KR" sz="2200" dirty="0"/>
              <a:t>() </a:t>
            </a:r>
            <a:r>
              <a:rPr lang="en-US" altLang="ko-KR" sz="2200" dirty="0">
                <a:solidFill>
                  <a:srgbClr val="FF0000"/>
                </a:solidFill>
              </a:rPr>
              <a:t>-&gt;</a:t>
            </a:r>
            <a:r>
              <a:rPr lang="en-US" altLang="ko-KR" sz="2200" dirty="0"/>
              <a:t> capacity</a:t>
            </a:r>
            <a:r>
              <a:rPr lang="ko-KR" altLang="en-US" sz="2200" dirty="0"/>
              <a:t>의 크기를 </a:t>
            </a:r>
            <a:r>
              <a:rPr lang="en-US" altLang="ko-KR" sz="2200" dirty="0"/>
              <a:t>vector</a:t>
            </a:r>
            <a:r>
              <a:rPr lang="ko-KR" altLang="en-US" sz="2200" dirty="0"/>
              <a:t>의 실제 크기에 맞춤</a:t>
            </a:r>
          </a:p>
        </p:txBody>
      </p:sp>
    </p:spTree>
    <p:extLst>
      <p:ext uri="{BB962C8B-B14F-4D97-AF65-F5344CB8AC3E}">
        <p14:creationId xmlns:p14="http://schemas.microsoft.com/office/powerpoint/2010/main" val="424093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C248-33F4-51F1-2B81-F704D920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A30CB-9FDB-3645-705F-2D7A37B5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DC6039-6C40-8C1C-06A8-4A423FA6E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8" y="2501048"/>
            <a:ext cx="5381626" cy="37318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B36360-8232-1664-C474-F5E6D0708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9" y="2330557"/>
            <a:ext cx="3730391" cy="39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7DC21-A963-9579-7451-F850B7CB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9CAD-F36C-791F-FAF6-BCE489D0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57370-6DC2-64B6-C50C-DC65EC6A9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33" y="2557149"/>
            <a:ext cx="4503810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FF7AF-09BB-17BC-66B6-AF0F9A4E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 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7A8B0-94EE-4C73-61FE-7BF985FC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	vector&lt;vector&lt;int&gt;&gt; v;</a:t>
            </a:r>
          </a:p>
          <a:p>
            <a:pPr marL="0" indent="0">
              <a:buNone/>
            </a:pPr>
            <a:r>
              <a:rPr lang="en-US" altLang="ko-KR" sz="2400" dirty="0"/>
              <a:t>2	vector&lt;vector&lt;int&gt;&gt; v(N, vector&lt;int&gt;(K));</a:t>
            </a:r>
          </a:p>
          <a:p>
            <a:pPr marL="0" indent="0">
              <a:buNone/>
            </a:pPr>
            <a:r>
              <a:rPr lang="en-US" altLang="ko-KR" sz="2400" dirty="0"/>
              <a:t>3	vector&lt;vector&lt;int&gt;&gt; v(N, vector&lt;int&gt;(K, </a:t>
            </a:r>
            <a:r>
              <a:rPr lang="en-US" altLang="ko-KR" sz="2400" dirty="0" err="1"/>
              <a:t>val</a:t>
            </a:r>
            <a:r>
              <a:rPr lang="en-US" altLang="ko-KR" sz="2400" dirty="0"/>
              <a:t>));</a:t>
            </a:r>
          </a:p>
          <a:p>
            <a:pPr marL="457200" indent="-457200">
              <a:buAutoNum type="arabicPlain" startAt="3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번째 줄 빈 </a:t>
            </a:r>
            <a:r>
              <a:rPr lang="en-US" altLang="ko-KR" sz="2000" dirty="0"/>
              <a:t>vector</a:t>
            </a:r>
            <a:r>
              <a:rPr lang="ko-KR" altLang="en-US" sz="2000" dirty="0"/>
              <a:t>를 생성하는 것이다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번째 줄은 </a:t>
            </a:r>
            <a:r>
              <a:rPr lang="en-US" altLang="ko-KR" sz="2000" dirty="0"/>
              <a:t>N</a:t>
            </a:r>
            <a:r>
              <a:rPr lang="ko-KR" altLang="en-US" sz="2000" dirty="0"/>
              <a:t>행 </a:t>
            </a:r>
            <a:r>
              <a:rPr lang="en-US" altLang="ko-KR" sz="2000" dirty="0"/>
              <a:t>K</a:t>
            </a:r>
            <a:r>
              <a:rPr lang="ko-KR" altLang="en-US" sz="2000" dirty="0"/>
              <a:t>열 </a:t>
            </a:r>
            <a:r>
              <a:rPr lang="en-US" altLang="ko-KR" sz="2000" dirty="0"/>
              <a:t>vector</a:t>
            </a:r>
            <a:r>
              <a:rPr lang="ko-KR" altLang="en-US" sz="2000" dirty="0"/>
              <a:t>를 생성하는 것이다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번째 줄은 </a:t>
            </a:r>
            <a:r>
              <a:rPr lang="en-US" altLang="ko-KR" sz="2000" dirty="0"/>
              <a:t>vector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 </a:t>
            </a:r>
            <a:r>
              <a:rPr lang="ko-KR" altLang="en-US" sz="2000" dirty="0"/>
              <a:t>값으로 모두 초기화하는 것이다</a:t>
            </a:r>
            <a:r>
              <a:rPr lang="en-US" altLang="ko-KR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54684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C7FD5-2A92-3546-D27A-B655A82E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0A554-930A-289F-6244-57B44023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825625"/>
            <a:ext cx="1173003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C++ STL</a:t>
            </a:r>
            <a:r>
              <a:rPr lang="ko-KR" altLang="en-US" dirty="0"/>
              <a:t>에는</a:t>
            </a:r>
            <a:r>
              <a:rPr lang="en-US" altLang="ko-KR" dirty="0"/>
              <a:t> </a:t>
            </a:r>
            <a:r>
              <a:rPr lang="ko-KR" altLang="en-US" dirty="0"/>
              <a:t>두개의 </a:t>
            </a:r>
            <a:r>
              <a:rPr lang="en-US" altLang="ko-KR" dirty="0"/>
              <a:t>container </a:t>
            </a:r>
            <a:r>
              <a:rPr lang="ko-KR" altLang="en-US" dirty="0"/>
              <a:t>중에 </a:t>
            </a:r>
            <a:r>
              <a:rPr lang="en-US" altLang="ko-KR" dirty="0"/>
              <a:t>vector</a:t>
            </a:r>
            <a:r>
              <a:rPr lang="ko-KR" altLang="en-US" dirty="0"/>
              <a:t>는 </a:t>
            </a:r>
            <a:r>
              <a:rPr lang="en-US" altLang="ko-KR" dirty="0" err="1"/>
              <a:t>Sequnece</a:t>
            </a:r>
            <a:r>
              <a:rPr lang="en-US" altLang="ko-KR" dirty="0"/>
              <a:t> Container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자동으로 메모리가 할당되는 배열 </a:t>
            </a:r>
            <a:r>
              <a:rPr lang="ko-KR" altLang="en-US" dirty="0"/>
              <a:t>이라고 설명된다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Vector</a:t>
            </a:r>
            <a:r>
              <a:rPr lang="ko-KR" altLang="en-US" dirty="0"/>
              <a:t>를 생성하면 </a:t>
            </a:r>
            <a:r>
              <a:rPr lang="en-US" altLang="ko-KR" b="1" dirty="0"/>
              <a:t>heap </a:t>
            </a:r>
            <a:r>
              <a:rPr lang="ko-KR" altLang="en-US" b="1" dirty="0"/>
              <a:t>메모리에 동적으로 할당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다른 </a:t>
            </a:r>
            <a:r>
              <a:rPr lang="en-US" altLang="ko-KR" dirty="0"/>
              <a:t>container</a:t>
            </a:r>
            <a:r>
              <a:rPr lang="ko-KR" altLang="en-US" dirty="0"/>
              <a:t>와 마찬가지로 </a:t>
            </a:r>
            <a:r>
              <a:rPr lang="en-US" altLang="ko-KR" dirty="0"/>
              <a:t>template</a:t>
            </a:r>
            <a:r>
              <a:rPr lang="ko-KR" altLang="en-US" dirty="0"/>
              <a:t>을 이용하기 때문에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데이터 타입은 자유롭게 이용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0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E69F5-5086-A8B5-6B5F-701BF507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A24152-7E2F-2D1D-02B2-2FF3FBFB1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113829"/>
              </p:ext>
            </p:extLst>
          </p:nvPr>
        </p:nvGraphicFramePr>
        <p:xfrm>
          <a:off x="838200" y="2740025"/>
          <a:ext cx="10515600" cy="6889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50855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350210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308577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267623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120695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4044350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7170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2A1E58-4989-3AB1-BDFC-D922980999DF}"/>
              </a:ext>
            </a:extLst>
          </p:cNvPr>
          <p:cNvCxnSpPr/>
          <p:nvPr/>
        </p:nvCxnSpPr>
        <p:spPr>
          <a:xfrm>
            <a:off x="1843088" y="1871663"/>
            <a:ext cx="0" cy="75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1AADB9-F202-F9AB-300E-269B7BBE99AC}"/>
              </a:ext>
            </a:extLst>
          </p:cNvPr>
          <p:cNvCxnSpPr/>
          <p:nvPr/>
        </p:nvCxnSpPr>
        <p:spPr>
          <a:xfrm>
            <a:off x="8601075" y="1871663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BAAB36-7C68-50A5-9C23-AC3E78ABF859}"/>
              </a:ext>
            </a:extLst>
          </p:cNvPr>
          <p:cNvCxnSpPr/>
          <p:nvPr/>
        </p:nvCxnSpPr>
        <p:spPr>
          <a:xfrm>
            <a:off x="11144250" y="1690688"/>
            <a:ext cx="209550" cy="93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1FEA7C-92F8-358E-7F3B-30BD8224866F}"/>
              </a:ext>
            </a:extLst>
          </p:cNvPr>
          <p:cNvCxnSpPr/>
          <p:nvPr/>
        </p:nvCxnSpPr>
        <p:spPr>
          <a:xfrm flipH="1">
            <a:off x="10958513" y="3629025"/>
            <a:ext cx="395287" cy="10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7198A3-20E1-14FB-6C71-B05DAA8D2DDD}"/>
              </a:ext>
            </a:extLst>
          </p:cNvPr>
          <p:cNvSpPr txBox="1"/>
          <p:nvPr/>
        </p:nvSpPr>
        <p:spPr>
          <a:xfrm>
            <a:off x="1107282" y="1340178"/>
            <a:ext cx="147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v.begin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CB6D5F-1F8C-FAA5-BD40-BFD9B44DDFE5}"/>
              </a:ext>
            </a:extLst>
          </p:cNvPr>
          <p:cNvSpPr txBox="1"/>
          <p:nvPr/>
        </p:nvSpPr>
        <p:spPr>
          <a:xfrm>
            <a:off x="8051006" y="1278593"/>
            <a:ext cx="147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v.end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C65665-37FA-2A41-30DE-E9A2E8F5851F}"/>
              </a:ext>
            </a:extLst>
          </p:cNvPr>
          <p:cNvSpPr txBox="1"/>
          <p:nvPr/>
        </p:nvSpPr>
        <p:spPr>
          <a:xfrm>
            <a:off x="9660731" y="1167468"/>
            <a:ext cx="250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v. </a:t>
            </a:r>
            <a:r>
              <a:rPr lang="en-US" altLang="ko-KR" sz="2800" dirty="0" err="1"/>
              <a:t>push_back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14A3D8-4721-0649-2095-7CECDBF1F6D0}"/>
              </a:ext>
            </a:extLst>
          </p:cNvPr>
          <p:cNvSpPr txBox="1"/>
          <p:nvPr/>
        </p:nvSpPr>
        <p:spPr>
          <a:xfrm>
            <a:off x="9706570" y="4623922"/>
            <a:ext cx="250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v. </a:t>
            </a:r>
            <a:r>
              <a:rPr lang="en-US" altLang="ko-KR" sz="2800" dirty="0" err="1"/>
              <a:t>pop_back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6DEAF-43ED-FF73-97CE-22F59F1730C6}"/>
              </a:ext>
            </a:extLst>
          </p:cNvPr>
          <p:cNvSpPr txBox="1"/>
          <p:nvPr/>
        </p:nvSpPr>
        <p:spPr>
          <a:xfrm>
            <a:off x="435769" y="4305627"/>
            <a:ext cx="9086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Vetcor</a:t>
            </a:r>
            <a:r>
              <a:rPr lang="ko-KR" altLang="en-US" sz="2400" dirty="0"/>
              <a:t>에 대한 일반적인 연산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 접근</a:t>
            </a:r>
            <a:r>
              <a:rPr lang="en-US" altLang="ko-KR" sz="2400" dirty="0"/>
              <a:t>(Random Access)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벡터의 끝에서 원소를 삽입하거나 삭제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원소의 </a:t>
            </a:r>
            <a:r>
              <a:rPr lang="ko-KR" altLang="en-US" sz="2400"/>
              <a:t>삽입과 삭제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330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B5E0F-E866-775B-F82E-8A1D953C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0BA53-E01B-947E-5585-E3B947FF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장점</a:t>
            </a:r>
            <a:r>
              <a:rPr lang="en-US" altLang="ko-KR" dirty="0"/>
              <a:t>&gt;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배열과 달리 자동으로 메모리를 </a:t>
            </a:r>
            <a:r>
              <a:rPr lang="ko-KR" altLang="en-US" sz="2400" dirty="0" err="1"/>
              <a:t>할당시켜</a:t>
            </a:r>
            <a:r>
              <a:rPr lang="ko-KR" altLang="en-US" sz="2400" dirty="0"/>
              <a:t> 주어 처음부터 원소의 개수를 지정해둘 필요가 없고</a:t>
            </a:r>
            <a:r>
              <a:rPr lang="en-US" altLang="ko-KR" sz="2400" dirty="0"/>
              <a:t>, </a:t>
            </a:r>
            <a:r>
              <a:rPr lang="ko-KR" altLang="en-US" sz="2400" dirty="0"/>
              <a:t>원소의 삽입</a:t>
            </a:r>
            <a:r>
              <a:rPr lang="en-US" altLang="ko-KR" sz="2400" dirty="0"/>
              <a:t>/</a:t>
            </a:r>
            <a:r>
              <a:rPr lang="ko-KR" altLang="en-US" sz="2400" dirty="0"/>
              <a:t>삭제 시 효율적인 메모리 관리 가능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Vector</a:t>
            </a:r>
            <a:r>
              <a:rPr lang="ko-KR" altLang="en-US" sz="2400" dirty="0"/>
              <a:t>의 중간의 원소를 삭제하거나</a:t>
            </a:r>
            <a:r>
              <a:rPr lang="en-US" altLang="ko-KR" sz="2400" dirty="0"/>
              <a:t>, vector</a:t>
            </a:r>
            <a:r>
              <a:rPr lang="ko-KR" altLang="en-US" sz="2400" dirty="0"/>
              <a:t>의 크기를 구하는 작업 등을 알아서 해주는 유용한 멤버 함수들이 많다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배열 기반이므로 랜덤 접근</a:t>
            </a:r>
            <a:r>
              <a:rPr lang="en-US" altLang="ko-KR" sz="2400" dirty="0"/>
              <a:t>(Random Access)</a:t>
            </a:r>
            <a:r>
              <a:rPr lang="ko-KR" altLang="en-US" sz="2400" dirty="0"/>
              <a:t>이 가능하다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단점</a:t>
            </a:r>
            <a:r>
              <a:rPr lang="en-US" altLang="ko-KR" dirty="0"/>
              <a:t>&gt;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배열 기반의 </a:t>
            </a:r>
            <a:r>
              <a:rPr lang="en-US" altLang="ko-KR" sz="2400" dirty="0"/>
              <a:t>container</a:t>
            </a:r>
            <a:r>
              <a:rPr lang="ko-KR" altLang="en-US" sz="2400" dirty="0"/>
              <a:t>이므로 원소의 삽입</a:t>
            </a:r>
            <a:r>
              <a:rPr lang="en-US" altLang="ko-KR" sz="2400" dirty="0"/>
              <a:t>, </a:t>
            </a:r>
            <a:r>
              <a:rPr lang="ko-KR" altLang="en-US" sz="2400" dirty="0"/>
              <a:t>삭제가 자주 수행되면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시간적인 측면에서 비효율 적이다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39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545D6-CD2A-421D-2867-E1FF715B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F5BCF-F69E-ED2E-CD0A-5FCBEB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를 사용하기 위한 헤더파일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&lt;vector&gt;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using namespace std;</a:t>
            </a:r>
            <a:r>
              <a:rPr lang="ko-KR" altLang="en-US" dirty="0"/>
              <a:t>를 추가하면 </a:t>
            </a:r>
            <a:r>
              <a:rPr lang="en-US" altLang="ko-KR" dirty="0"/>
              <a:t>vector </a:t>
            </a:r>
            <a:r>
              <a:rPr lang="ko-KR" altLang="en-US" dirty="0"/>
              <a:t>앞에 </a:t>
            </a:r>
            <a:r>
              <a:rPr lang="en-US" altLang="ko-KR" dirty="0"/>
              <a:t>std </a:t>
            </a:r>
            <a:r>
              <a:rPr lang="ko-KR" altLang="en-US" dirty="0" err="1"/>
              <a:t>안써도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Vector </a:t>
            </a:r>
            <a:r>
              <a:rPr lang="ko-KR" altLang="en-US" dirty="0"/>
              <a:t>선언 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i="0" dirty="0">
                <a:solidFill>
                  <a:srgbClr val="666666"/>
                </a:solidFill>
                <a:effectLst/>
                <a:latin typeface="NanumSquareRoundR"/>
              </a:rPr>
              <a:t>  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NanumSquareRoundR"/>
              </a:rPr>
              <a:t>vector&lt;[Data type]&gt; [Name] 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19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FA8EE-D997-D39B-5709-C53438A1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0402B-93A1-E360-FB8E-EE3AE8D6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4351338"/>
          </a:xfrm>
        </p:spPr>
        <p:txBody>
          <a:bodyPr/>
          <a:lstStyle/>
          <a:p>
            <a:r>
              <a:rPr lang="en-US" altLang="ko-KR" dirty="0"/>
              <a:t>Vector </a:t>
            </a:r>
            <a:r>
              <a:rPr lang="ko-KR" altLang="en-US" dirty="0"/>
              <a:t>생성자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vector&lt;[type]&gt;v </a:t>
            </a:r>
            <a:r>
              <a:rPr lang="en-US" altLang="ko-KR" sz="2000" dirty="0">
                <a:solidFill>
                  <a:srgbClr val="FF0000"/>
                </a:solidFill>
              </a:rPr>
              <a:t>-&gt;</a:t>
            </a:r>
            <a:r>
              <a:rPr lang="en-US" altLang="ko-KR" sz="2000" dirty="0"/>
              <a:t> [type]</a:t>
            </a:r>
            <a:r>
              <a:rPr lang="ko-KR" altLang="en-US" sz="2000" dirty="0"/>
              <a:t>형의 빈 </a:t>
            </a:r>
            <a:r>
              <a:rPr lang="en-US" altLang="ko-KR" sz="2000" dirty="0"/>
              <a:t>vector</a:t>
            </a:r>
            <a:r>
              <a:rPr lang="ko-KR" altLang="en-US" sz="2000" dirty="0"/>
              <a:t>를 생성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vector&lt;[type]&gt;v(n) </a:t>
            </a:r>
            <a:r>
              <a:rPr lang="en-US" altLang="ko-KR" sz="2000" dirty="0">
                <a:solidFill>
                  <a:srgbClr val="FF0000"/>
                </a:solidFill>
              </a:rPr>
              <a:t>-&gt;</a:t>
            </a:r>
            <a:r>
              <a:rPr lang="en-US" altLang="ko-KR" sz="2000" dirty="0"/>
              <a:t> 0</a:t>
            </a:r>
            <a:r>
              <a:rPr lang="ko-KR" altLang="en-US" sz="2000" dirty="0"/>
              <a:t>으로 초기화 된 </a:t>
            </a:r>
            <a:r>
              <a:rPr lang="en-US" altLang="ko-KR" sz="2000" dirty="0"/>
              <a:t>n</a:t>
            </a:r>
            <a:r>
              <a:rPr lang="ko-KR" altLang="en-US" sz="2000" dirty="0"/>
              <a:t>개의 원소를 가지는</a:t>
            </a:r>
            <a:r>
              <a:rPr lang="en-US" altLang="ko-KR" sz="2000" dirty="0"/>
              <a:t> [type]</a:t>
            </a:r>
            <a:r>
              <a:rPr lang="ko-KR" altLang="en-US" sz="2000" dirty="0"/>
              <a:t>형의 빈 </a:t>
            </a:r>
            <a:r>
              <a:rPr lang="en-US" altLang="ko-KR" sz="2000" dirty="0"/>
              <a:t>vector</a:t>
            </a:r>
            <a:r>
              <a:rPr lang="ko-KR" altLang="en-US" sz="2000" dirty="0"/>
              <a:t>를 생성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vector&lt;[type]&gt;v(n, m) </a:t>
            </a:r>
            <a:r>
              <a:rPr lang="en-US" altLang="ko-KR" sz="2000" dirty="0">
                <a:solidFill>
                  <a:srgbClr val="FF0000"/>
                </a:solidFill>
              </a:rPr>
              <a:t>-&gt;</a:t>
            </a:r>
            <a:r>
              <a:rPr lang="en-US" altLang="ko-KR" sz="2000" dirty="0"/>
              <a:t> m</a:t>
            </a:r>
            <a:r>
              <a:rPr lang="ko-KR" altLang="en-US" sz="2000" dirty="0"/>
              <a:t>으로 초기화 된 </a:t>
            </a:r>
            <a:r>
              <a:rPr lang="en-US" altLang="ko-KR" sz="2000" dirty="0"/>
              <a:t>n</a:t>
            </a:r>
            <a:r>
              <a:rPr lang="ko-KR" altLang="en-US" sz="2000" dirty="0"/>
              <a:t>개의 원소를 가지는</a:t>
            </a:r>
            <a:r>
              <a:rPr lang="en-US" altLang="ko-KR" sz="2000" dirty="0"/>
              <a:t> [type]</a:t>
            </a:r>
            <a:r>
              <a:rPr lang="ko-KR" altLang="en-US" sz="2000" dirty="0"/>
              <a:t>형의 빈 </a:t>
            </a:r>
            <a:r>
              <a:rPr lang="en-US" altLang="ko-KR" sz="2000" dirty="0"/>
              <a:t>vector</a:t>
            </a:r>
            <a:r>
              <a:rPr lang="ko-KR" altLang="en-US" sz="2000" dirty="0"/>
              <a:t>를 생성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vector&lt;[type]&gt;v2(v1)</a:t>
            </a:r>
            <a:r>
              <a:rPr lang="en-US" altLang="ko-KR" sz="2000" dirty="0">
                <a:solidFill>
                  <a:srgbClr val="FF0000"/>
                </a:solidFill>
              </a:rPr>
              <a:t> -&gt; </a:t>
            </a:r>
            <a:r>
              <a:rPr lang="en-US" altLang="ko-KR" sz="2000" dirty="0"/>
              <a:t>v1</a:t>
            </a:r>
            <a:r>
              <a:rPr lang="ko-KR" altLang="en-US" sz="2000" dirty="0"/>
              <a:t>을 복사하여 </a:t>
            </a:r>
            <a:r>
              <a:rPr lang="en-US" altLang="ko-KR" sz="2000" dirty="0"/>
              <a:t>v2 vector</a:t>
            </a:r>
            <a:r>
              <a:rPr lang="ko-KR" altLang="en-US" sz="2000" dirty="0"/>
              <a:t>를 생성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vector&lt;vector&lt;[type]&gt;&gt;v </a:t>
            </a:r>
            <a:r>
              <a:rPr lang="en-US" altLang="ko-KR" sz="2000" dirty="0">
                <a:solidFill>
                  <a:srgbClr val="FF0000"/>
                </a:solidFill>
              </a:rPr>
              <a:t>-&gt;</a:t>
            </a:r>
            <a:r>
              <a:rPr lang="en-US" altLang="ko-KR" sz="2000" dirty="0"/>
              <a:t> [type]</a:t>
            </a:r>
            <a:r>
              <a:rPr lang="ko-KR" altLang="en-US" sz="2000" dirty="0"/>
              <a:t>형의 </a:t>
            </a:r>
            <a:r>
              <a:rPr lang="en-US" altLang="ko-KR" sz="2000" dirty="0"/>
              <a:t>2</a:t>
            </a:r>
            <a:r>
              <a:rPr lang="ko-KR" altLang="en-US" sz="2000" dirty="0"/>
              <a:t>차원 </a:t>
            </a:r>
            <a:r>
              <a:rPr lang="en-US" altLang="ko-KR" sz="2000" dirty="0"/>
              <a:t>vector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vector&lt;[type]&gt;v = {a1, a2, a3, …} </a:t>
            </a:r>
            <a:r>
              <a:rPr lang="en-US" altLang="ko-KR" sz="2000" dirty="0">
                <a:solidFill>
                  <a:srgbClr val="FF0000"/>
                </a:solidFill>
              </a:rPr>
              <a:t>-&gt;</a:t>
            </a:r>
            <a:r>
              <a:rPr lang="en-US" altLang="ko-KR" sz="2000" dirty="0"/>
              <a:t> {a1, a2, a3, …} </a:t>
            </a:r>
            <a:r>
              <a:rPr lang="ko-KR" altLang="en-US" sz="2000" dirty="0"/>
              <a:t>으로 초기화 된 </a:t>
            </a:r>
            <a:r>
              <a:rPr lang="en-US" altLang="ko-KR" sz="2000" dirty="0"/>
              <a:t>[type]</a:t>
            </a:r>
            <a:r>
              <a:rPr lang="ko-KR" altLang="en-US" sz="2000" dirty="0"/>
              <a:t>형의 </a:t>
            </a:r>
            <a:r>
              <a:rPr lang="en-US" altLang="ko-KR" sz="2000" dirty="0"/>
              <a:t>vector </a:t>
            </a:r>
            <a:r>
              <a:rPr lang="ko-KR" altLang="en-US" sz="20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45874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154C7-CD39-0DEF-2479-787BD577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AC9F3-559A-60F1-87A1-381B5A87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A5339F-CDA7-77C2-2597-A89C25FCD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507755"/>
            <a:ext cx="4476750" cy="4099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F2E1AF-8BB4-89DE-53BE-7CF8A5E0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53" y="4056957"/>
            <a:ext cx="2635620" cy="23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5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75D53-230B-FA0F-EF18-D99511E9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32F32-784C-4055-DFCA-B6D2BAFB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690688"/>
            <a:ext cx="12058650" cy="4818063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vector </a:t>
            </a:r>
            <a:r>
              <a:rPr lang="ko-KR" altLang="en-US" dirty="0"/>
              <a:t>멤버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 err="1"/>
              <a:t>v.assign</a:t>
            </a:r>
            <a:r>
              <a:rPr lang="en-US" altLang="ko-KR" sz="2400" dirty="0"/>
              <a:t>(n, m) </a:t>
            </a:r>
            <a:r>
              <a:rPr lang="en-US" altLang="ko-KR" sz="2400" dirty="0">
                <a:solidFill>
                  <a:srgbClr val="FF0000"/>
                </a:solidFill>
              </a:rPr>
              <a:t>-&gt;</a:t>
            </a:r>
            <a:r>
              <a:rPr lang="en-US" altLang="ko-KR" sz="2400" dirty="0"/>
              <a:t> m</a:t>
            </a:r>
            <a:r>
              <a:rPr lang="ko-KR" altLang="en-US" sz="2400" dirty="0"/>
              <a:t>으로 </a:t>
            </a:r>
            <a:r>
              <a:rPr lang="en-US" altLang="ko-KR" sz="2400" dirty="0"/>
              <a:t>n</a:t>
            </a:r>
            <a:r>
              <a:rPr lang="ko-KR" altLang="en-US" sz="2400" dirty="0"/>
              <a:t>개의 원소 할당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v.at(index)</a:t>
            </a:r>
            <a:r>
              <a:rPr lang="en-US" altLang="ko-KR" sz="2400" dirty="0">
                <a:solidFill>
                  <a:srgbClr val="FF0000"/>
                </a:solidFill>
              </a:rPr>
              <a:t> -&gt; </a:t>
            </a:r>
            <a:r>
              <a:rPr lang="en-US" altLang="ko-KR" sz="2400" dirty="0"/>
              <a:t>index</a:t>
            </a:r>
            <a:r>
              <a:rPr lang="ko-KR" altLang="en-US" sz="2400" dirty="0"/>
              <a:t>번째 원소를 반환한다</a:t>
            </a:r>
            <a:r>
              <a:rPr lang="en-US" altLang="ko-KR" sz="2400" dirty="0"/>
              <a:t>. </a:t>
            </a:r>
            <a:r>
              <a:rPr lang="ko-KR" altLang="en-US" sz="2400" dirty="0"/>
              <a:t>유효한 </a:t>
            </a:r>
            <a:r>
              <a:rPr lang="en-US" altLang="ko-KR" sz="2400" dirty="0"/>
              <a:t>index</a:t>
            </a:r>
            <a:r>
              <a:rPr lang="ko-KR" altLang="en-US" sz="2400" dirty="0"/>
              <a:t>인지 체크하기 때문에 안전하다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v[index] </a:t>
            </a:r>
            <a:r>
              <a:rPr lang="en-US" altLang="ko-KR" sz="2400" dirty="0">
                <a:solidFill>
                  <a:srgbClr val="FF0000"/>
                </a:solidFill>
              </a:rPr>
              <a:t>-&gt;</a:t>
            </a:r>
            <a:r>
              <a:rPr lang="en-US" altLang="ko-KR" sz="2400" dirty="0"/>
              <a:t> index</a:t>
            </a:r>
            <a:r>
              <a:rPr lang="ko-KR" altLang="en-US" sz="2400" dirty="0"/>
              <a:t>번째 원소를 반환한다</a:t>
            </a:r>
            <a:r>
              <a:rPr lang="en-US" altLang="ko-KR" sz="2400" dirty="0"/>
              <a:t>. </a:t>
            </a:r>
            <a:r>
              <a:rPr lang="ko-KR" altLang="en-US" sz="2400" dirty="0"/>
              <a:t>배열과 같은 방식이며 유효성을 체크하지 않는다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v.front</a:t>
            </a:r>
            <a:r>
              <a:rPr lang="en-US" altLang="ko-KR" sz="2400" dirty="0"/>
              <a:t>() </a:t>
            </a:r>
            <a:r>
              <a:rPr lang="en-US" altLang="ko-KR" sz="2400" dirty="0">
                <a:solidFill>
                  <a:srgbClr val="FF0000"/>
                </a:solidFill>
              </a:rPr>
              <a:t>-&gt;</a:t>
            </a:r>
            <a:r>
              <a:rPr lang="en-US" altLang="ko-KR" sz="2400" dirty="0"/>
              <a:t> </a:t>
            </a:r>
            <a:r>
              <a:rPr lang="ko-KR" altLang="en-US" sz="2400" dirty="0"/>
              <a:t>첫 번째 원소를 반환한다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v.back</a:t>
            </a:r>
            <a:r>
              <a:rPr lang="en-US" altLang="ko-KR" sz="2400" dirty="0"/>
              <a:t>()</a:t>
            </a:r>
            <a:r>
              <a:rPr lang="en-US" altLang="ko-KR" sz="2400" dirty="0">
                <a:solidFill>
                  <a:srgbClr val="FF0000"/>
                </a:solidFill>
              </a:rPr>
              <a:t> -&gt; </a:t>
            </a:r>
            <a:r>
              <a:rPr lang="ko-KR" altLang="en-US" sz="2400" dirty="0"/>
              <a:t>마지막 원소를 반환한다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v.clear</a:t>
            </a:r>
            <a:r>
              <a:rPr lang="en-US" altLang="ko-KR" sz="2400" dirty="0"/>
              <a:t>()</a:t>
            </a:r>
            <a:r>
              <a:rPr lang="en-US" altLang="ko-KR" sz="2400" dirty="0">
                <a:solidFill>
                  <a:srgbClr val="FF0000"/>
                </a:solidFill>
              </a:rPr>
              <a:t> -&gt; </a:t>
            </a:r>
            <a:r>
              <a:rPr lang="ko-KR" altLang="en-US" sz="2400" dirty="0"/>
              <a:t>모든 원소를 제거한다</a:t>
            </a:r>
            <a:r>
              <a:rPr lang="en-US" altLang="ko-KR" sz="2400" dirty="0"/>
              <a:t>. </a:t>
            </a:r>
            <a:r>
              <a:rPr lang="ko-KR" altLang="en-US" sz="2400" dirty="0"/>
              <a:t>메모리는 그대로 남아있게 된다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 err="1"/>
              <a:t>v.begin</a:t>
            </a:r>
            <a:r>
              <a:rPr lang="en-US" altLang="ko-KR" sz="2400" dirty="0"/>
              <a:t>() </a:t>
            </a:r>
            <a:r>
              <a:rPr lang="en-US" altLang="ko-KR" sz="2400" dirty="0">
                <a:solidFill>
                  <a:srgbClr val="FF0000"/>
                </a:solidFill>
              </a:rPr>
              <a:t>-&gt;</a:t>
            </a:r>
            <a:r>
              <a:rPr lang="ko-KR" altLang="en-US" sz="2400" dirty="0"/>
              <a:t>첫 번째 원소를 가리키는 반복자</a:t>
            </a:r>
            <a:r>
              <a:rPr lang="en-US" altLang="ko-KR" sz="2400" dirty="0"/>
              <a:t>(iterator)</a:t>
            </a:r>
            <a:r>
              <a:rPr lang="ko-KR" altLang="en-US" sz="2400" dirty="0"/>
              <a:t>를 반환한다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v.end</a:t>
            </a:r>
            <a:r>
              <a:rPr lang="en-US" altLang="ko-KR" sz="2400" dirty="0"/>
              <a:t>() </a:t>
            </a:r>
            <a:r>
              <a:rPr lang="en-US" altLang="ko-KR" sz="2400" dirty="0">
                <a:solidFill>
                  <a:srgbClr val="FF0000"/>
                </a:solidFill>
              </a:rPr>
              <a:t>-&gt;</a:t>
            </a:r>
            <a:r>
              <a:rPr lang="en-US" altLang="ko-KR" sz="2400" dirty="0"/>
              <a:t> </a:t>
            </a:r>
            <a:r>
              <a:rPr lang="ko-KR" altLang="en-US" sz="2400" dirty="0"/>
              <a:t>마지막 원소 다음을 가리키는 반복자</a:t>
            </a:r>
            <a:r>
              <a:rPr lang="en-US" altLang="ko-KR" sz="2400" dirty="0"/>
              <a:t>(iterator)</a:t>
            </a:r>
            <a:r>
              <a:rPr lang="ko-KR" altLang="en-US" sz="2400" dirty="0"/>
              <a:t>를 반환한다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v.push_back</a:t>
            </a:r>
            <a:r>
              <a:rPr lang="en-US" altLang="ko-KR" sz="2400" dirty="0"/>
              <a:t>(m) </a:t>
            </a:r>
            <a:r>
              <a:rPr lang="en-US" altLang="ko-KR" sz="2400" dirty="0">
                <a:solidFill>
                  <a:srgbClr val="FF0000"/>
                </a:solidFill>
              </a:rPr>
              <a:t>-&gt;</a:t>
            </a:r>
            <a:r>
              <a:rPr lang="en-US" altLang="ko-KR" sz="2400" dirty="0"/>
              <a:t> </a:t>
            </a:r>
            <a:r>
              <a:rPr lang="ko-KR" altLang="en-US" sz="2400" dirty="0"/>
              <a:t>마지막 원소 뒤에 원소 </a:t>
            </a:r>
            <a:r>
              <a:rPr lang="en-US" altLang="ko-KR" sz="2400" dirty="0"/>
              <a:t>m</a:t>
            </a:r>
            <a:r>
              <a:rPr lang="ko-KR" altLang="en-US" sz="2400" dirty="0"/>
              <a:t>을 삽입한다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v.pop_back</a:t>
            </a:r>
            <a:r>
              <a:rPr lang="en-US" altLang="ko-KR" sz="2400" dirty="0"/>
              <a:t>()</a:t>
            </a:r>
            <a:r>
              <a:rPr lang="en-US" altLang="ko-KR" sz="2400" dirty="0">
                <a:solidFill>
                  <a:srgbClr val="FF0000"/>
                </a:solidFill>
              </a:rPr>
              <a:t> -&gt; </a:t>
            </a:r>
            <a:r>
              <a:rPr lang="ko-KR" altLang="en-US" sz="2400" dirty="0"/>
              <a:t>마지막 원소를 제거한다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963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45D39-4435-EB97-0555-64BECC28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ED570-C01C-4BD5-B1AA-B3C661BB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예제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A4056-4749-CD1D-ACCF-CE7149EF9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5305"/>
            <a:ext cx="5075360" cy="4267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999D93-25BB-A43B-E1AF-DCA881C36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13" y="2237000"/>
            <a:ext cx="2380333" cy="42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893</Words>
  <Application>Microsoft Office PowerPoint</Application>
  <PresentationFormat>와이드스크린</PresentationFormat>
  <Paragraphs>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NanumSquareRoundR</vt:lpstr>
      <vt:lpstr>맑은 고딕</vt:lpstr>
      <vt:lpstr>Arial</vt:lpstr>
      <vt:lpstr>Office 테마</vt:lpstr>
      <vt:lpstr>VECTOR</vt:lpstr>
      <vt:lpstr>VECTOR란?</vt:lpstr>
      <vt:lpstr>VECTOR란?</vt:lpstr>
      <vt:lpstr>VECTOR의 장단점</vt:lpstr>
      <vt:lpstr>VECTOR의 사용 방법</vt:lpstr>
      <vt:lpstr>VECTOR의 사용 방법</vt:lpstr>
      <vt:lpstr>VECTOR의 사용 방법</vt:lpstr>
      <vt:lpstr>VECTOR의 사용 방법</vt:lpstr>
      <vt:lpstr>VECTOR의 사용방법</vt:lpstr>
      <vt:lpstr>VECTOR의 사용 방법</vt:lpstr>
      <vt:lpstr>VECTOR의 사용 방법</vt:lpstr>
      <vt:lpstr>VECTOR의 사용방법</vt:lpstr>
      <vt:lpstr>VECTOR의 사용방법</vt:lpstr>
      <vt:lpstr>2차원 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</dc:title>
  <dc:creator>김민준 김민준</dc:creator>
  <cp:lastModifiedBy>김민준 김민준</cp:lastModifiedBy>
  <cp:revision>3</cp:revision>
  <dcterms:created xsi:type="dcterms:W3CDTF">2022-07-14T09:52:50Z</dcterms:created>
  <dcterms:modified xsi:type="dcterms:W3CDTF">2022-07-14T22:53:19Z</dcterms:modified>
</cp:coreProperties>
</file>