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201807042 </a:t>
            </a:r>
            <a:r>
              <a:rPr lang="ko-KR" altLang="en-US" dirty="0" err="1" smtClean="0"/>
              <a:t>이무현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분할정복</a:t>
            </a:r>
            <a:endParaRPr lang="en-US" altLang="ko-KR" dirty="0" smtClean="0"/>
          </a:p>
          <a:p>
            <a:r>
              <a:rPr lang="en-US" altLang="ko-KR" sz="2800" dirty="0" smtClean="0"/>
              <a:t>Dived and Conquer</a:t>
            </a:r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ko-KR" altLang="en-US" dirty="0" smtClean="0"/>
              <a:t>주어진 문제를 같은 크기의 </a:t>
            </a:r>
            <a:r>
              <a:rPr lang="ko-KR" altLang="en-US" dirty="0"/>
              <a:t>둘 </a:t>
            </a:r>
            <a:r>
              <a:rPr lang="ko-KR" altLang="en-US" dirty="0" smtClean="0"/>
              <a:t>이상의 부분 문제로 나눈 뒤 각 부분 문제의 답을 이용해 전체를 계산하는 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크고 방대한 문제를 조금씩 나눠가며 용이하게 풀 수 있는 문제로 나눠 해결한 후 다시 합치는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분할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Divid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문제를 더 이상 분할할 수 없을 때까지 동일한 유형의 여러 하위 문제로 나눈다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정복 </a:t>
            </a:r>
            <a:r>
              <a:rPr lang="en-US" altLang="ko-KR" dirty="0" smtClean="0"/>
              <a:t>(Conquer), </a:t>
            </a:r>
            <a:r>
              <a:rPr lang="ko-KR" altLang="en-US" dirty="0" smtClean="0"/>
              <a:t>분할이 필요 없는 작은 문제 </a:t>
            </a:r>
            <a:r>
              <a:rPr lang="en-US" altLang="ko-KR" dirty="0" smtClean="0"/>
              <a:t>(Base </a:t>
            </a:r>
            <a:r>
              <a:rPr lang="en-US" altLang="ko-KR" dirty="0"/>
              <a:t>C</a:t>
            </a:r>
            <a:r>
              <a:rPr lang="en-US" altLang="ko-KR" dirty="0" smtClean="0"/>
              <a:t>ase)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가장 작은 단위의 하위 문제를 해결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조합 </a:t>
            </a:r>
            <a:r>
              <a:rPr lang="en-US" altLang="ko-KR" dirty="0" smtClean="0"/>
              <a:t>(Combine), </a:t>
            </a:r>
            <a:r>
              <a:rPr lang="ko-KR" altLang="en-US" dirty="0" smtClean="0"/>
              <a:t>병합 </a:t>
            </a:r>
            <a:r>
              <a:rPr lang="en-US" altLang="ko-KR" dirty="0" smtClean="0"/>
              <a:t>(Merge)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하위 문제에 대한 결과를 원래 문제에 대한 결과로 변환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연관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재귀함수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메모이제이션</a:t>
            </a:r>
            <a:r>
              <a:rPr lang="en-US" altLang="ko-KR" dirty="0" smtClean="0"/>
              <a:t>, DP </a:t>
            </a:r>
          </a:p>
        </p:txBody>
      </p:sp>
    </p:spTree>
    <p:extLst>
      <p:ext uri="{BB962C8B-B14F-4D97-AF65-F5344CB8AC3E}">
        <p14:creationId xmlns:p14="http://schemas.microsoft.com/office/powerpoint/2010/main" val="3014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재귀함수로</a:t>
            </a:r>
            <a:r>
              <a:rPr lang="ko-KR" altLang="en-US" dirty="0" smtClean="0"/>
              <a:t> 구성한다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둘 이상의 같은 크기로 문제를 나눠가며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분할 방식에 따라 시간 복잡도가 크게 달라진다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병렬적으로 문제를 해결하는데 큰 강점이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큰 문제를 작은 부분으로 나눠 해결하는 방식을 취한다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생각하기 편하다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과도한 오버헤드가 발생할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경우에 따라 스택 </a:t>
            </a:r>
            <a:r>
              <a:rPr lang="ko-KR" altLang="en-US" dirty="0" err="1" smtClean="0"/>
              <a:t>오버플로우가</a:t>
            </a:r>
            <a:r>
              <a:rPr lang="ko-KR" altLang="en-US" dirty="0" smtClean="0"/>
              <a:t> 발생할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65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결과적으로 비슷하지만 </a:t>
            </a:r>
            <a:r>
              <a:rPr lang="en-US" altLang="ko-KR" dirty="0" smtClean="0"/>
              <a:t>DP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Divide and Conquer</a:t>
            </a:r>
            <a:r>
              <a:rPr lang="ko-KR" altLang="en-US" dirty="0" smtClean="0"/>
              <a:t>를 포함한다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Divide and Conquer </a:t>
            </a:r>
            <a:r>
              <a:rPr lang="ko-KR" altLang="en-US" dirty="0" smtClean="0"/>
              <a:t>⊂ </a:t>
            </a:r>
            <a:r>
              <a:rPr lang="en-US" altLang="ko-KR" dirty="0" smtClean="0"/>
              <a:t>DP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Divide and Conquer  VS Dynamic Programming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57380"/>
              </p:ext>
            </p:extLst>
          </p:nvPr>
        </p:nvGraphicFramePr>
        <p:xfrm>
          <a:off x="838199" y="2137058"/>
          <a:ext cx="105156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3438455129"/>
                    </a:ext>
                  </a:extLst>
                </a:gridCol>
                <a:gridCol w="4401553">
                  <a:extLst>
                    <a:ext uri="{9D8B030D-6E8A-4147-A177-3AD203B41FA5}">
                      <a16:colId xmlns:a16="http://schemas.microsoft.com/office/drawing/2014/main" val="1547098245"/>
                    </a:ext>
                  </a:extLst>
                </a:gridCol>
                <a:gridCol w="4401553">
                  <a:extLst>
                    <a:ext uri="{9D8B030D-6E8A-4147-A177-3AD203B41FA5}">
                      <a16:colId xmlns:a16="http://schemas.microsoft.com/office/drawing/2014/main" val="124669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Divide and Conquer 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Dynamic Programming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4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방식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작은 문제로 분할해 합병하여 해결함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작은 문제를 조합해 큰 문제를 해결함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방향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하향식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상향식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중복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중복이 발생하지 않음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중복이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중복 대처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고려하지 않음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고려하여 제거함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메모이제이션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6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and Conquer  VS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9235" y="850577"/>
            <a:ext cx="3833782" cy="5999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9899" y="866076"/>
            <a:ext cx="4542952" cy="59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분할이 불가능 하면 값을 반환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분할이 가능하면 분할하여 나중에 값을 결합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Funtion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F(x)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if F(x)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분할 불가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return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계산 결과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else F(x)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분할 가능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F(x)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F(x1)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F(x2)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분할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reust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F(x1)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F(x2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결합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(F(x)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구한 값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return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reust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1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퀵정렬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합병정렬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동적 계획법의 기반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40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97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D2Coding</vt:lpstr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개요</vt:lpstr>
      <vt:lpstr>특징</vt:lpstr>
      <vt:lpstr>Divide and Conquer  VS Dynamic Programming</vt:lpstr>
      <vt:lpstr>Divide and Conquer  VS Dynamic Programming</vt:lpstr>
      <vt:lpstr>사용법</vt:lpstr>
      <vt:lpstr>사용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이무현</cp:lastModifiedBy>
  <cp:revision>35</cp:revision>
  <dcterms:created xsi:type="dcterms:W3CDTF">2022-04-29T11:13:21Z</dcterms:created>
  <dcterms:modified xsi:type="dcterms:W3CDTF">2022-07-13T14:14:51Z</dcterms:modified>
</cp:coreProperties>
</file>