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9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DD83-37F1-459A-9550-0E40D9F955B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readth-first-search-or-bfs-for-a-graph/" TargetMode="External"/><Relationship Id="rId2" Type="http://schemas.openxmlformats.org/officeDocument/2006/relationships/hyperlink" Target="https://coding-factory.tistory.com/6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9185" y="266152"/>
            <a:ext cx="9144000" cy="1063884"/>
          </a:xfrm>
        </p:spPr>
        <p:txBody>
          <a:bodyPr/>
          <a:lstStyle/>
          <a:p>
            <a:r>
              <a:rPr lang="en-US" altLang="ko-KR" dirty="0" smtClean="0"/>
              <a:t>BFS(Breadth </a:t>
            </a:r>
            <a:r>
              <a:rPr lang="en-US" altLang="ko-KR" dirty="0"/>
              <a:t>F</a:t>
            </a:r>
            <a:r>
              <a:rPr lang="en-US" altLang="ko-KR" dirty="0" smtClean="0"/>
              <a:t>irst Search)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500" y="1533641"/>
            <a:ext cx="11066936" cy="490872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너비우선탐색</a:t>
            </a:r>
            <a:endParaRPr lang="en-US" altLang="ko-K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(Tree),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(Graph)</a:t>
            </a:r>
            <a:r>
              <a:rPr lang="ko-KR" altLang="en-US" dirty="0" smtClean="0"/>
              <a:t>를 너비를 우선으로 탐색하는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너비를 우선 탐색하기에 답이 되는 경로가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경우에도 최단경로임을 보장한다</a:t>
            </a:r>
            <a:r>
              <a:rPr lang="en-US" altLang="ko-KR" dirty="0"/>
              <a:t>.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위치에서 출발하여 모든 이웃하는 노드들을 탐색하여 해를 찾아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노드들을 검사하는 </a:t>
            </a:r>
            <a:r>
              <a:rPr lang="ko-KR" altLang="en-US" dirty="0" err="1" smtClean="0"/>
              <a:t>무정보</a:t>
            </a:r>
            <a:r>
              <a:rPr lang="ko-KR" altLang="en-US" dirty="0" smtClean="0"/>
              <a:t> 탐색이다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방문한 노드들을 차례로 저장한 후 꺼낼 수 있는 자료 구조인 큐</a:t>
            </a:r>
            <a:r>
              <a:rPr lang="en-US" altLang="ko-KR" dirty="0" smtClean="0"/>
              <a:t>(Queue)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사용하기 때문에 노드가 많을 경우 저장공간이 많이 필요하다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</a:t>
            </a:r>
            <a:r>
              <a:rPr lang="ko-KR" altLang="en-US" dirty="0" smtClean="0"/>
              <a:t>노드를 </a:t>
            </a:r>
            <a:r>
              <a:rPr lang="ko-KR" altLang="en-US" dirty="0" err="1" smtClean="0"/>
              <a:t>방문했었는지</a:t>
            </a:r>
            <a:r>
              <a:rPr lang="ko-KR" altLang="en-US" dirty="0" smtClean="0"/>
              <a:t> 여부를 반드시 검사 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161086" y="278678"/>
            <a:ext cx="9144000" cy="106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너비우선탐색</a:t>
            </a:r>
            <a:r>
              <a:rPr lang="en-US" altLang="ko-KR" dirty="0" smtClean="0"/>
              <a:t>(BFS) </a:t>
            </a:r>
            <a:r>
              <a:rPr lang="ko-KR" altLang="en-US" dirty="0" smtClean="0"/>
              <a:t>탐색 시간 복잡도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97949" y="1677632"/>
            <a:ext cx="4723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12529"/>
                </a:solidFill>
              </a:rPr>
              <a:t>인접행렬</a:t>
            </a:r>
            <a:r>
              <a:rPr lang="en-US" altLang="ko-KR" dirty="0" smtClean="0">
                <a:solidFill>
                  <a:srgbClr val="212529"/>
                </a:solidFill>
              </a:rPr>
              <a:t>: </a:t>
            </a:r>
            <a:r>
              <a:rPr lang="en-US" altLang="ko-KR" b="1" dirty="0" smtClean="0">
                <a:solidFill>
                  <a:srgbClr val="212529"/>
                </a:solidFill>
              </a:rPr>
              <a:t>O(V^2)</a:t>
            </a:r>
          </a:p>
          <a:p>
            <a:r>
              <a:rPr lang="ko-KR" altLang="en-US" dirty="0" err="1" smtClean="0">
                <a:solidFill>
                  <a:srgbClr val="212529"/>
                </a:solidFill>
              </a:rPr>
              <a:t>인접리스트</a:t>
            </a:r>
            <a:r>
              <a:rPr lang="en-US" altLang="ko-KR" dirty="0" smtClean="0">
                <a:solidFill>
                  <a:srgbClr val="212529"/>
                </a:solidFill>
              </a:rPr>
              <a:t>: </a:t>
            </a:r>
            <a:r>
              <a:rPr lang="en-US" altLang="ko-KR" b="1" dirty="0" smtClean="0"/>
              <a:t>O(V+E)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1" y="1455653"/>
            <a:ext cx="730669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너비우선탐색</a:t>
            </a:r>
            <a:r>
              <a:rPr lang="en-US" altLang="ko-KR" dirty="0" smtClean="0"/>
              <a:t>(BFS) </a:t>
            </a:r>
            <a:r>
              <a:rPr lang="ko-KR" altLang="en-US" dirty="0" smtClean="0"/>
              <a:t>탐색 조건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54065" y="1655523"/>
            <a:ext cx="4908115" cy="3283906"/>
            <a:chOff x="1530262" y="2093934"/>
            <a:chExt cx="4908115" cy="3283906"/>
          </a:xfrm>
        </p:grpSpPr>
        <p:sp>
          <p:nvSpPr>
            <p:cNvPr id="7" name="타원 6"/>
            <p:cNvSpPr/>
            <p:nvPr/>
          </p:nvSpPr>
          <p:spPr>
            <a:xfrm>
              <a:off x="5724394" y="268057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F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83282" y="459914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C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486405" y="2093934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D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30262" y="3321486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910215" y="2146126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B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678464" y="4663857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63440" y="336115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E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>
              <a:stCxn id="38" idx="3"/>
              <a:endCxn id="37" idx="7"/>
            </p:cNvCxnSpPr>
            <p:nvPr/>
          </p:nvCxnSpPr>
          <p:spPr>
            <a:xfrm flipH="1">
              <a:off x="2139685" y="2755549"/>
              <a:ext cx="875090" cy="670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4" idx="1"/>
              <a:endCxn id="37" idx="5"/>
            </p:cNvCxnSpPr>
            <p:nvPr/>
          </p:nvCxnSpPr>
          <p:spPr>
            <a:xfrm flipH="1" flipV="1">
              <a:off x="2139685" y="3930909"/>
              <a:ext cx="948157" cy="772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40" idx="5"/>
            </p:cNvCxnSpPr>
            <p:nvPr/>
          </p:nvCxnSpPr>
          <p:spPr>
            <a:xfrm flipH="1" flipV="1">
              <a:off x="5072863" y="3970575"/>
              <a:ext cx="726688" cy="914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0" idx="3"/>
              <a:endCxn id="34" idx="7"/>
            </p:cNvCxnSpPr>
            <p:nvPr/>
          </p:nvCxnSpPr>
          <p:spPr>
            <a:xfrm flipH="1">
              <a:off x="3592705" y="3970575"/>
              <a:ext cx="975295" cy="733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5" idx="2"/>
              <a:endCxn id="38" idx="6"/>
            </p:cNvCxnSpPr>
            <p:nvPr/>
          </p:nvCxnSpPr>
          <p:spPr>
            <a:xfrm flipH="1">
              <a:off x="3624198" y="2450926"/>
              <a:ext cx="862207" cy="52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5" idx="4"/>
              <a:endCxn id="40" idx="0"/>
            </p:cNvCxnSpPr>
            <p:nvPr/>
          </p:nvCxnSpPr>
          <p:spPr>
            <a:xfrm flipH="1">
              <a:off x="4820432" y="2807917"/>
              <a:ext cx="22965" cy="5532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7" idx="1"/>
              <a:endCxn id="35" idx="6"/>
            </p:cNvCxnSpPr>
            <p:nvPr/>
          </p:nvCxnSpPr>
          <p:spPr>
            <a:xfrm flipH="1" flipV="1">
              <a:off x="5200388" y="2450926"/>
              <a:ext cx="628566" cy="334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7" idx="4"/>
            </p:cNvCxnSpPr>
            <p:nvPr/>
          </p:nvCxnSpPr>
          <p:spPr>
            <a:xfrm>
              <a:off x="6081386" y="3394554"/>
              <a:ext cx="56368" cy="12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타원 64"/>
          <p:cNvSpPr/>
          <p:nvPr/>
        </p:nvSpPr>
        <p:spPr>
          <a:xfrm>
            <a:off x="7222697" y="150320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757317" y="147192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G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8503236" y="1586705"/>
            <a:ext cx="801666" cy="51356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2172" y="2594606"/>
            <a:ext cx="45970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탐색 조건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노드 </a:t>
            </a:r>
            <a:r>
              <a:rPr lang="ko-KR" altLang="en-US" sz="2400" dirty="0" err="1" smtClean="0"/>
              <a:t>한칸을</a:t>
            </a:r>
            <a:r>
              <a:rPr lang="ko-KR" altLang="en-US" sz="2400" dirty="0" smtClean="0"/>
              <a:t> 이동하는데 걸리는 시간을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초라고 </a:t>
            </a:r>
            <a:r>
              <a:rPr lang="ko-KR" altLang="en-US" sz="2400" dirty="0" err="1" smtClean="0"/>
              <a:t>할때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A  </a:t>
            </a:r>
            <a:r>
              <a:rPr lang="en-US" altLang="ko-KR" sz="2400" dirty="0" smtClean="0">
                <a:sym typeface="Wingdings" panose="05000000000000000000" pitchFamily="2" charset="2"/>
              </a:rPr>
              <a:t> G </a:t>
            </a:r>
            <a:r>
              <a:rPr lang="ko-KR" altLang="en-US" sz="2400" dirty="0" smtClean="0">
                <a:sym typeface="Wingdings" panose="05000000000000000000" pitchFamily="2" charset="2"/>
              </a:rPr>
              <a:t>까지 탐색하는데 걸리는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최소시간</a:t>
            </a:r>
            <a:endParaRPr lang="ko-KR" altLang="en-US" sz="2400" dirty="0"/>
          </a:p>
        </p:txBody>
      </p:sp>
      <p:sp>
        <p:nvSpPr>
          <p:cNvPr id="44" name="직사각형 43"/>
          <p:cNvSpPr/>
          <p:nvPr/>
        </p:nvSpPr>
        <p:spPr>
          <a:xfrm>
            <a:off x="72743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482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265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004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787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526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048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8953" y="5002954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방문 </a:t>
            </a:r>
            <a:r>
              <a:rPr lang="ko-KR" altLang="en-US" sz="2800" b="1" dirty="0" err="1"/>
              <a:t>체크용</a:t>
            </a:r>
            <a:r>
              <a:rPr lang="ko-KR" altLang="en-US" sz="2800" b="1" dirty="0"/>
              <a:t> 배열</a:t>
            </a:r>
            <a:r>
              <a:rPr lang="en-US" altLang="ko-KR" sz="2800" b="1" dirty="0"/>
              <a:t>(VISTED)</a:t>
            </a:r>
            <a:endParaRPr lang="ko-KR" altLang="en-US" sz="2800" b="1" dirty="0"/>
          </a:p>
        </p:txBody>
      </p:sp>
      <p:sp>
        <p:nvSpPr>
          <p:cNvPr id="60" name="직사각형 59"/>
          <p:cNvSpPr/>
          <p:nvPr/>
        </p:nvSpPr>
        <p:spPr>
          <a:xfrm>
            <a:off x="72771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510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293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032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815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4554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9076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768112" y="5667506"/>
            <a:ext cx="5083109" cy="884410"/>
            <a:chOff x="1192061" y="5709069"/>
            <a:chExt cx="5083109" cy="884410"/>
          </a:xfrm>
        </p:grpSpPr>
        <p:grpSp>
          <p:nvGrpSpPr>
            <p:cNvPr id="73" name="그룹 72"/>
            <p:cNvGrpSpPr/>
            <p:nvPr/>
          </p:nvGrpSpPr>
          <p:grpSpPr>
            <a:xfrm>
              <a:off x="1192061" y="5709069"/>
              <a:ext cx="4356968" cy="884410"/>
              <a:chOff x="1192061" y="5709069"/>
              <a:chExt cx="4356968" cy="88441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918153" y="5709069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192061" y="5711821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370337" y="5714571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44245" y="5716658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22520" y="5710445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096429" y="5713197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5548661" y="5710445"/>
              <a:ext cx="726509" cy="87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52826" y="5028054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큐</a:t>
            </a:r>
            <a:r>
              <a:rPr lang="en-US" altLang="ko-KR" sz="2800" b="1" dirty="0" smtClean="0"/>
              <a:t>(QUEUE)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92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954065" y="2883075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148197" y="2242160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F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07085" y="4160730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10208" y="1655523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D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34018" y="1707715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102267" y="4225446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G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7243" y="292274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3"/>
            <a:endCxn id="37" idx="7"/>
          </p:cNvCxnSpPr>
          <p:nvPr/>
        </p:nvCxnSpPr>
        <p:spPr>
          <a:xfrm flipH="1">
            <a:off x="1563488" y="2317138"/>
            <a:ext cx="875090" cy="670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1"/>
            <a:endCxn id="37" idx="5"/>
          </p:cNvCxnSpPr>
          <p:nvPr/>
        </p:nvCxnSpPr>
        <p:spPr>
          <a:xfrm flipH="1" flipV="1">
            <a:off x="1563488" y="3492498"/>
            <a:ext cx="948157" cy="772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40" idx="5"/>
          </p:cNvCxnSpPr>
          <p:nvPr/>
        </p:nvCxnSpPr>
        <p:spPr>
          <a:xfrm flipH="1" flipV="1">
            <a:off x="4496666" y="3532164"/>
            <a:ext cx="726688" cy="914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3"/>
            <a:endCxn id="34" idx="7"/>
          </p:cNvCxnSpPr>
          <p:nvPr/>
        </p:nvCxnSpPr>
        <p:spPr>
          <a:xfrm flipH="1">
            <a:off x="3016508" y="3532164"/>
            <a:ext cx="975295" cy="73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5" idx="2"/>
            <a:endCxn id="38" idx="6"/>
          </p:cNvCxnSpPr>
          <p:nvPr/>
        </p:nvCxnSpPr>
        <p:spPr>
          <a:xfrm flipH="1">
            <a:off x="3048001" y="2012515"/>
            <a:ext cx="862207" cy="52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5" idx="4"/>
            <a:endCxn id="40" idx="0"/>
          </p:cNvCxnSpPr>
          <p:nvPr/>
        </p:nvCxnSpPr>
        <p:spPr>
          <a:xfrm flipH="1">
            <a:off x="4244235" y="2369506"/>
            <a:ext cx="22965" cy="553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7" idx="1"/>
            <a:endCxn id="35" idx="6"/>
          </p:cNvCxnSpPr>
          <p:nvPr/>
        </p:nvCxnSpPr>
        <p:spPr>
          <a:xfrm flipH="1" flipV="1">
            <a:off x="4624191" y="2012515"/>
            <a:ext cx="628566" cy="3342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" idx="4"/>
          </p:cNvCxnSpPr>
          <p:nvPr/>
        </p:nvCxnSpPr>
        <p:spPr>
          <a:xfrm>
            <a:off x="5505189" y="2956143"/>
            <a:ext cx="56368" cy="1215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너비우선탐색</a:t>
            </a:r>
            <a:r>
              <a:rPr lang="en-US" altLang="ko-KR" dirty="0" smtClean="0"/>
              <a:t>(BFS) </a:t>
            </a:r>
            <a:r>
              <a:rPr lang="ko-KR" altLang="en-US" dirty="0" smtClean="0"/>
              <a:t>탐색 과정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2826" y="5028054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큐</a:t>
            </a:r>
            <a:r>
              <a:rPr lang="en-US" altLang="ko-KR" sz="2800" b="1" dirty="0" smtClean="0"/>
              <a:t>(QUEUE)</a:t>
            </a:r>
            <a:endParaRPr lang="ko-KR" altLang="en-US" sz="28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68112" y="5667506"/>
            <a:ext cx="5083109" cy="884410"/>
            <a:chOff x="1192061" y="5709069"/>
            <a:chExt cx="5083109" cy="884410"/>
          </a:xfrm>
        </p:grpSpPr>
        <p:grpSp>
          <p:nvGrpSpPr>
            <p:cNvPr id="49" name="그룹 48"/>
            <p:cNvGrpSpPr/>
            <p:nvPr/>
          </p:nvGrpSpPr>
          <p:grpSpPr>
            <a:xfrm>
              <a:off x="1192061" y="5709069"/>
              <a:ext cx="4356968" cy="884410"/>
              <a:chOff x="1192061" y="5709069"/>
              <a:chExt cx="4356968" cy="88441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918153" y="5709069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192061" y="5711821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370337" y="5714571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644245" y="5716658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822520" y="5710445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096429" y="5713197"/>
                <a:ext cx="726509" cy="8768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548661" y="5710445"/>
              <a:ext cx="726509" cy="87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72743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5482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7265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0004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1787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4526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09048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68953" y="5002954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방문 </a:t>
            </a:r>
            <a:r>
              <a:rPr lang="ko-KR" altLang="en-US" sz="2800" b="1" dirty="0" err="1"/>
              <a:t>체크용</a:t>
            </a:r>
            <a:r>
              <a:rPr lang="ko-KR" altLang="en-US" sz="2800" b="1" dirty="0"/>
              <a:t> 배열</a:t>
            </a:r>
            <a:r>
              <a:rPr lang="en-US" altLang="ko-KR" sz="2800" b="1" dirty="0"/>
              <a:t>(VISTED)</a:t>
            </a:r>
            <a:endParaRPr lang="ko-KR" altLang="en-US" sz="28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72771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510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7293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032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01815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4554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907600" y="5688676"/>
            <a:ext cx="726509" cy="260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222697" y="150320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757317" y="147192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G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17" name="오른쪽 화살표 116"/>
          <p:cNvSpPr/>
          <p:nvPr/>
        </p:nvSpPr>
        <p:spPr>
          <a:xfrm>
            <a:off x="8503236" y="1586705"/>
            <a:ext cx="801666" cy="51356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48227" y="5971776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6972" y="5700663"/>
            <a:ext cx="711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A</a:t>
            </a:r>
            <a:endParaRPr lang="ko-KR" altLang="en-US" sz="44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1503113" y="5718592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C</a:t>
            </a:r>
            <a:endParaRPr lang="ko-KR" altLang="en-US" sz="44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776972" y="5718592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7274329" y="5962811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00469" y="5955601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-1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12078" y="5736522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D</a:t>
            </a:r>
            <a:endParaRPr lang="ko-KR" altLang="en-US" sz="44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467255" y="5745487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E</a:t>
            </a:r>
            <a:endParaRPr lang="ko-KR" altLang="en-US" sz="4400" b="1" dirty="0"/>
          </a:p>
        </p:txBody>
      </p:sp>
      <p:sp>
        <p:nvSpPr>
          <p:cNvPr id="129" name="직사각형 128"/>
          <p:cNvSpPr/>
          <p:nvPr/>
        </p:nvSpPr>
        <p:spPr>
          <a:xfrm>
            <a:off x="8726529" y="5953848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47055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187695" y="5953848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904829" y="5962812"/>
            <a:ext cx="726509" cy="59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503113" y="5727557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G</a:t>
            </a:r>
            <a:endParaRPr lang="ko-KR" altLang="en-US" sz="4400" b="1" dirty="0"/>
          </a:p>
        </p:txBody>
      </p:sp>
      <p:sp>
        <p:nvSpPr>
          <p:cNvPr id="135" name="직사각형 134"/>
          <p:cNvSpPr/>
          <p:nvPr/>
        </p:nvSpPr>
        <p:spPr>
          <a:xfrm>
            <a:off x="1521042" y="5736522"/>
            <a:ext cx="711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F</a:t>
            </a:r>
            <a:endParaRPr lang="ko-KR" altLang="en-US" sz="4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125347" y="2469101"/>
            <a:ext cx="61831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1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visted</a:t>
            </a:r>
            <a:r>
              <a:rPr lang="en-US" altLang="ko-KR" dirty="0" smtClean="0"/>
              <a:t> -1 </a:t>
            </a:r>
            <a:r>
              <a:rPr lang="ko-KR" altLang="en-US" dirty="0" smtClean="0"/>
              <a:t>로 초기화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시작 노드를 </a:t>
            </a:r>
            <a:r>
              <a:rPr lang="en-US" altLang="ko-KR" sz="1600" dirty="0" smtClean="0"/>
              <a:t>push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visted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r>
              <a:rPr lang="en-US" altLang="ko-KR" b="1" dirty="0"/>
              <a:t>STEP 2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queue front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</a:t>
            </a: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dirty="0" smtClean="0"/>
              <a:t>인접한 </a:t>
            </a:r>
            <a:r>
              <a:rPr lang="ko-KR" altLang="en-US" sz="1600" dirty="0" err="1" smtClean="0"/>
              <a:t>노드면서</a:t>
            </a:r>
            <a:r>
              <a:rPr lang="ko-KR" altLang="en-US" sz="1600" dirty="0" smtClean="0"/>
              <a:t> 방문하지 않은 노드 </a:t>
            </a:r>
            <a:r>
              <a:rPr lang="en-US" altLang="ko-KR" sz="1600" dirty="0" smtClean="0"/>
              <a:t>push</a:t>
            </a:r>
          </a:p>
          <a:p>
            <a:pPr marL="457200" indent="-457200">
              <a:buFontTx/>
              <a:buAutoNum type="arabicPeriod"/>
            </a:pPr>
            <a:r>
              <a:rPr lang="en-US" altLang="ko-KR" dirty="0" err="1"/>
              <a:t>visted</a:t>
            </a:r>
            <a:r>
              <a:rPr lang="en-US" altLang="ko-KR" dirty="0"/>
              <a:t> </a:t>
            </a:r>
            <a:r>
              <a:rPr lang="ko-KR" altLang="en-US" dirty="0" smtClean="0"/>
              <a:t>갱신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인접한 노드가 있을 경우 </a:t>
            </a:r>
            <a:r>
              <a:rPr lang="en-US" altLang="ko-KR" dirty="0" smtClean="0"/>
              <a:t>2, 3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3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5976 0.004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6042 0.0016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05612 0.0004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6042 0.0016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F1F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06041 0.0016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2" grpId="1"/>
      <p:bldP spid="123" grpId="0"/>
      <p:bldP spid="123" grpId="1"/>
      <p:bldP spid="123" grpId="2"/>
      <p:bldP spid="124" grpId="0"/>
      <p:bldP spid="124" grpId="1"/>
      <p:bldP spid="127" grpId="0"/>
      <p:bldP spid="127" grpId="1"/>
      <p:bldP spid="127" grpId="2"/>
      <p:bldP spid="128" grpId="0"/>
      <p:bldP spid="128" grpId="1"/>
      <p:bldP spid="128" grpId="2"/>
      <p:bldP spid="134" grpId="0"/>
      <p:bldP spid="134" grpId="1"/>
      <p:bldP spid="134" grpId="2"/>
      <p:bldP spid="135" grpId="0"/>
      <p:bldP spid="135" grpId="1"/>
      <p:bldP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너비우선탐색</a:t>
            </a:r>
            <a:r>
              <a:rPr lang="en-US" altLang="ko-KR" dirty="0" smtClean="0"/>
              <a:t>(BFS) </a:t>
            </a:r>
            <a:r>
              <a:rPr lang="ko-KR" altLang="en-US" dirty="0" smtClean="0"/>
              <a:t>탐색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235" r="74689" b="69456"/>
          <a:stretch/>
        </p:blipFill>
        <p:spPr>
          <a:xfrm>
            <a:off x="6844756" y="1728592"/>
            <a:ext cx="3752263" cy="18847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-1" t="5958" r="75148" b="69970"/>
          <a:stretch/>
        </p:blipFill>
        <p:spPr>
          <a:xfrm>
            <a:off x="6869808" y="4359056"/>
            <a:ext cx="3696108" cy="1872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967" y="1503123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인접리스트로 구현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03753" y="2620027"/>
            <a:ext cx="4908115" cy="3283906"/>
            <a:chOff x="1530262" y="2093934"/>
            <a:chExt cx="4908115" cy="3283906"/>
          </a:xfrm>
        </p:grpSpPr>
        <p:sp>
          <p:nvSpPr>
            <p:cNvPr id="7" name="타원 6"/>
            <p:cNvSpPr/>
            <p:nvPr/>
          </p:nvSpPr>
          <p:spPr>
            <a:xfrm>
              <a:off x="5724394" y="268057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F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83282" y="459914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C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86405" y="2093934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D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530262" y="3321486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10215" y="2146126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B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678464" y="4663857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463440" y="336115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E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/>
            <p:cNvCxnSpPr>
              <a:stCxn id="11" idx="3"/>
              <a:endCxn id="10" idx="7"/>
            </p:cNvCxnSpPr>
            <p:nvPr/>
          </p:nvCxnSpPr>
          <p:spPr>
            <a:xfrm flipH="1">
              <a:off x="2139685" y="2755549"/>
              <a:ext cx="875090" cy="670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1"/>
              <a:endCxn id="10" idx="5"/>
            </p:cNvCxnSpPr>
            <p:nvPr/>
          </p:nvCxnSpPr>
          <p:spPr>
            <a:xfrm flipH="1" flipV="1">
              <a:off x="2139685" y="3930909"/>
              <a:ext cx="948157" cy="772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3" idx="5"/>
            </p:cNvCxnSpPr>
            <p:nvPr/>
          </p:nvCxnSpPr>
          <p:spPr>
            <a:xfrm flipH="1" flipV="1">
              <a:off x="5072863" y="3970575"/>
              <a:ext cx="726688" cy="914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8" idx="7"/>
            </p:cNvCxnSpPr>
            <p:nvPr/>
          </p:nvCxnSpPr>
          <p:spPr>
            <a:xfrm flipH="1">
              <a:off x="3592705" y="3970575"/>
              <a:ext cx="975295" cy="733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9" idx="2"/>
              <a:endCxn id="11" idx="6"/>
            </p:cNvCxnSpPr>
            <p:nvPr/>
          </p:nvCxnSpPr>
          <p:spPr>
            <a:xfrm flipH="1">
              <a:off x="3624198" y="2450926"/>
              <a:ext cx="862207" cy="52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9" idx="4"/>
              <a:endCxn id="13" idx="0"/>
            </p:cNvCxnSpPr>
            <p:nvPr/>
          </p:nvCxnSpPr>
          <p:spPr>
            <a:xfrm flipH="1">
              <a:off x="4820432" y="2807917"/>
              <a:ext cx="22965" cy="5532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1"/>
              <a:endCxn id="9" idx="6"/>
            </p:cNvCxnSpPr>
            <p:nvPr/>
          </p:nvCxnSpPr>
          <p:spPr>
            <a:xfrm flipH="1" flipV="1">
              <a:off x="5200388" y="2450926"/>
              <a:ext cx="628566" cy="334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4"/>
            </p:cNvCxnSpPr>
            <p:nvPr/>
          </p:nvCxnSpPr>
          <p:spPr>
            <a:xfrm>
              <a:off x="6081386" y="3394554"/>
              <a:ext cx="56368" cy="12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5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450" y="0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너비우선탐색</a:t>
            </a:r>
            <a:r>
              <a:rPr lang="en-US" altLang="ko-KR" dirty="0" smtClean="0"/>
              <a:t>(BFS) </a:t>
            </a:r>
            <a:r>
              <a:rPr lang="ko-KR" altLang="en-US" dirty="0" smtClean="0"/>
              <a:t>탐색 구현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315" y="1046940"/>
            <a:ext cx="4887007" cy="562943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46" y="1047962"/>
            <a:ext cx="3607496" cy="56409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52" y="1060763"/>
            <a:ext cx="260068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95876" y="108066"/>
            <a:ext cx="9144000" cy="106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ETC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48770" y="1274617"/>
            <a:ext cx="11154808" cy="52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유사 알고리즘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다익스트라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Dijkstra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최소스패닝트리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프림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Prim)</a:t>
            </a:r>
            <a:r>
              <a:rPr lang="ko-KR" altLang="en-US" sz="2400" dirty="0" smtClean="0"/>
              <a:t> 알고리즘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참고 문서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coding-factory.tistory.com/612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3"/>
              </a:rPr>
              <a:t>https://www.geeksforgeeks.org/breadth-first-search-or-bfs-for-a-graph</a:t>
            </a:r>
            <a:r>
              <a:rPr lang="en-US" altLang="ko-KR" sz="2400" dirty="0" smtClean="0">
                <a:hlinkClick r:id="rId3"/>
              </a:rPr>
              <a:t>/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코드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75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236</Words>
  <Application>Microsoft Office PowerPoint</Application>
  <PresentationFormat>와이드스크린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BFS(Breadth First Search)</vt:lpstr>
      <vt:lpstr>PowerPoint 프레젠테이션</vt:lpstr>
      <vt:lpstr>너비우선탐색(BFS) 탐색 조건</vt:lpstr>
      <vt:lpstr>너비우선탐색(BFS) 탐색 과정</vt:lpstr>
      <vt:lpstr>너비우선탐색(BFS) 탐색 구현</vt:lpstr>
      <vt:lpstr>너비우선탐색(BFS) 탐색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BFS(Breadth First Search)</dc:title>
  <dc:creator>이창열</dc:creator>
  <cp:lastModifiedBy>이창열</cp:lastModifiedBy>
  <cp:revision>22</cp:revision>
  <dcterms:created xsi:type="dcterms:W3CDTF">2022-07-09T10:35:34Z</dcterms:created>
  <dcterms:modified xsi:type="dcterms:W3CDTF">2022-07-12T12:43:49Z</dcterms:modified>
</cp:coreProperties>
</file>