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62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35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0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7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8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6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9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3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2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DD83-37F1-459A-9550-0E40D9F955B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50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DD83-37F1-459A-9550-0E40D9F955BB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14F7-D7E9-4359-B08B-4924B7845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1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9185" y="266152"/>
            <a:ext cx="9144000" cy="1063884"/>
          </a:xfrm>
        </p:spPr>
        <p:txBody>
          <a:bodyPr/>
          <a:lstStyle/>
          <a:p>
            <a:r>
              <a:rPr lang="en-US" altLang="ko-KR" dirty="0" smtClean="0"/>
              <a:t>DFS(</a:t>
            </a:r>
            <a:r>
              <a:rPr lang="en-US" altLang="ko-KR" dirty="0" err="1" smtClean="0"/>
              <a:t>Dreadth</a:t>
            </a:r>
            <a:r>
              <a:rPr lang="en-US" altLang="ko-KR" dirty="0" smtClean="0"/>
              <a:t> </a:t>
            </a:r>
            <a:r>
              <a:rPr lang="en-US" altLang="ko-KR" dirty="0"/>
              <a:t>F</a:t>
            </a:r>
            <a:r>
              <a:rPr lang="en-US" altLang="ko-KR" dirty="0" smtClean="0"/>
              <a:t>irst Search)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500" y="1533641"/>
            <a:ext cx="11066936" cy="4908723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깊이우선탐색</a:t>
            </a:r>
            <a:endParaRPr lang="en-US" altLang="ko-KR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트리</a:t>
            </a:r>
            <a:r>
              <a:rPr lang="en-US" altLang="ko-KR" dirty="0" smtClean="0"/>
              <a:t>(Tree),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(Graph)</a:t>
            </a:r>
            <a:r>
              <a:rPr lang="ko-KR" altLang="en-US" dirty="0" smtClean="0"/>
              <a:t>를 깊이를 우선으로 탐색하는 알고리즘</a:t>
            </a:r>
            <a:endParaRPr lang="en-US" altLang="ko-K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깊이를 </a:t>
            </a:r>
            <a:r>
              <a:rPr lang="ko-KR" altLang="en-US" dirty="0"/>
              <a:t>우선 탐색하기에 답이 되는 경로가 </a:t>
            </a:r>
            <a:r>
              <a:rPr lang="ko-KR" altLang="en-US" dirty="0" err="1"/>
              <a:t>여러개인</a:t>
            </a:r>
            <a:r>
              <a:rPr lang="ko-KR" altLang="en-US" dirty="0"/>
              <a:t> 경우에도 최단경로임을 </a:t>
            </a:r>
            <a:r>
              <a:rPr lang="ko-KR" altLang="en-US" dirty="0" smtClean="0"/>
              <a:t>보장할 수 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위치에서 출발하여 모든 이웃하는 노드들을 탐색하여 해를 찾아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모든 노드들을 검사하는 </a:t>
            </a:r>
            <a:r>
              <a:rPr lang="ko-KR" altLang="en-US" dirty="0" err="1" smtClean="0"/>
              <a:t>무정보</a:t>
            </a:r>
            <a:r>
              <a:rPr lang="ko-KR" altLang="en-US" dirty="0" smtClean="0"/>
              <a:t> 탐색이다</a:t>
            </a:r>
            <a:r>
              <a:rPr lang="en-US" altLang="ko-KR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스택</a:t>
            </a:r>
            <a:r>
              <a:rPr lang="en-US" altLang="ko-KR" dirty="0" smtClean="0"/>
              <a:t>(Stack) </a:t>
            </a:r>
            <a:r>
              <a:rPr lang="ko-KR" altLang="en-US" dirty="0" smtClean="0"/>
              <a:t>또는 재귀를 통해 구현 할 수 있다</a:t>
            </a:r>
            <a:r>
              <a:rPr lang="en-US" altLang="ko-KR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어떤 노드를 </a:t>
            </a:r>
            <a:r>
              <a:rPr lang="ko-KR" altLang="en-US" dirty="0" err="1" smtClean="0"/>
              <a:t>방문했었는지</a:t>
            </a:r>
            <a:r>
              <a:rPr lang="ko-KR" altLang="en-US" dirty="0" smtClean="0"/>
              <a:t> 여부를 반드시 검사 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45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161086" y="278678"/>
            <a:ext cx="9144000" cy="106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깊이우선탐색</a:t>
            </a:r>
            <a:r>
              <a:rPr lang="en-US" altLang="ko-KR" dirty="0" smtClean="0"/>
              <a:t>(DFS) </a:t>
            </a:r>
            <a:r>
              <a:rPr lang="ko-KR" altLang="en-US" dirty="0" smtClean="0"/>
              <a:t>탐색 시간 복잡도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897949" y="1677632"/>
            <a:ext cx="4723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rgbClr val="212529"/>
                </a:solidFill>
              </a:rPr>
              <a:t>인접행렬</a:t>
            </a:r>
            <a:r>
              <a:rPr lang="en-US" altLang="ko-KR" dirty="0" smtClean="0">
                <a:solidFill>
                  <a:srgbClr val="212529"/>
                </a:solidFill>
              </a:rPr>
              <a:t>: </a:t>
            </a:r>
            <a:r>
              <a:rPr lang="en-US" altLang="ko-KR" b="1" dirty="0" smtClean="0">
                <a:solidFill>
                  <a:srgbClr val="212529"/>
                </a:solidFill>
              </a:rPr>
              <a:t>O(V^2)</a:t>
            </a:r>
          </a:p>
          <a:p>
            <a:r>
              <a:rPr lang="ko-KR" altLang="en-US" dirty="0" err="1" smtClean="0">
                <a:solidFill>
                  <a:srgbClr val="212529"/>
                </a:solidFill>
              </a:rPr>
              <a:t>인접리스트</a:t>
            </a:r>
            <a:r>
              <a:rPr lang="en-US" altLang="ko-KR" dirty="0" smtClean="0">
                <a:solidFill>
                  <a:srgbClr val="212529"/>
                </a:solidFill>
              </a:rPr>
              <a:t>: </a:t>
            </a:r>
            <a:r>
              <a:rPr lang="en-US" altLang="ko-KR" b="1" dirty="0" smtClean="0"/>
              <a:t>O(V+E)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1" y="1455653"/>
            <a:ext cx="7306695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61086" y="278678"/>
            <a:ext cx="9144000" cy="1063884"/>
          </a:xfrm>
        </p:spPr>
        <p:txBody>
          <a:bodyPr>
            <a:normAutofit/>
          </a:bodyPr>
          <a:lstStyle/>
          <a:p>
            <a:r>
              <a:rPr lang="ko-KR" altLang="en-US" sz="4800" dirty="0" smtClean="0"/>
              <a:t>깊이우선탐색</a:t>
            </a:r>
            <a:r>
              <a:rPr lang="en-US" altLang="ko-KR" sz="4800" dirty="0" smtClean="0"/>
              <a:t>(DFS)</a:t>
            </a:r>
            <a:endParaRPr lang="ko-KR" altLang="en-US" sz="4800" dirty="0"/>
          </a:p>
        </p:txBody>
      </p:sp>
      <p:sp>
        <p:nvSpPr>
          <p:cNvPr id="34" name="타원 33"/>
          <p:cNvSpPr/>
          <p:nvPr/>
        </p:nvSpPr>
        <p:spPr>
          <a:xfrm>
            <a:off x="4693084" y="2672752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C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198501" y="1544726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A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768752" y="2738491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B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stCxn id="38" idx="7"/>
            <a:endCxn id="37" idx="3"/>
          </p:cNvCxnSpPr>
          <p:nvPr/>
        </p:nvCxnSpPr>
        <p:spPr>
          <a:xfrm flipV="1">
            <a:off x="2378175" y="2154149"/>
            <a:ext cx="924886" cy="6889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4" idx="1"/>
            <a:endCxn id="37" idx="5"/>
          </p:cNvCxnSpPr>
          <p:nvPr/>
        </p:nvCxnSpPr>
        <p:spPr>
          <a:xfrm flipH="1" flipV="1">
            <a:off x="3807924" y="2154149"/>
            <a:ext cx="989720" cy="623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643763" y="3347914"/>
            <a:ext cx="2856919" cy="1373639"/>
            <a:chOff x="2489188" y="3572356"/>
            <a:chExt cx="2856919" cy="1373639"/>
          </a:xfrm>
        </p:grpSpPr>
        <p:sp>
          <p:nvSpPr>
            <p:cNvPr id="86" name="타원 85"/>
            <p:cNvSpPr/>
            <p:nvPr/>
          </p:nvSpPr>
          <p:spPr>
            <a:xfrm>
              <a:off x="4632124" y="4224461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E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2489188" y="4232012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D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직선 연결선 87"/>
            <p:cNvCxnSpPr>
              <a:stCxn id="87" idx="7"/>
              <a:endCxn id="38" idx="3"/>
            </p:cNvCxnSpPr>
            <p:nvPr/>
          </p:nvCxnSpPr>
          <p:spPr>
            <a:xfrm flipV="1">
              <a:off x="3098611" y="3572356"/>
              <a:ext cx="620126" cy="764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86" idx="1"/>
            </p:cNvCxnSpPr>
            <p:nvPr/>
          </p:nvCxnSpPr>
          <p:spPr>
            <a:xfrm flipH="1" flipV="1">
              <a:off x="4179226" y="3614418"/>
              <a:ext cx="557458" cy="7146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3647429" y="3282175"/>
            <a:ext cx="2856919" cy="1433836"/>
            <a:chOff x="2489188" y="3512159"/>
            <a:chExt cx="2856919" cy="1433836"/>
          </a:xfrm>
        </p:grpSpPr>
        <p:sp>
          <p:nvSpPr>
            <p:cNvPr id="95" name="타원 94"/>
            <p:cNvSpPr/>
            <p:nvPr/>
          </p:nvSpPr>
          <p:spPr>
            <a:xfrm>
              <a:off x="4632124" y="4224461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G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2489188" y="4232012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F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직선 연결선 96"/>
            <p:cNvCxnSpPr>
              <a:stCxn id="96" idx="7"/>
              <a:endCxn id="34" idx="3"/>
            </p:cNvCxnSpPr>
            <p:nvPr/>
          </p:nvCxnSpPr>
          <p:spPr>
            <a:xfrm flipV="1">
              <a:off x="3098611" y="3512159"/>
              <a:ext cx="540792" cy="8244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95" idx="1"/>
              <a:endCxn id="34" idx="5"/>
            </p:cNvCxnSpPr>
            <p:nvPr/>
          </p:nvCxnSpPr>
          <p:spPr>
            <a:xfrm flipH="1" flipV="1">
              <a:off x="4144266" y="3512159"/>
              <a:ext cx="592418" cy="8168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531331" y="2443942"/>
            <a:ext cx="45592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루트노드부터 탐색을 시작하는 경우</a:t>
            </a:r>
            <a:endParaRPr lang="en-US" altLang="ko-KR" sz="2000" dirty="0" smtClean="0"/>
          </a:p>
          <a:p>
            <a:r>
              <a:rPr lang="ko-KR" altLang="en-US" sz="2000" dirty="0" smtClean="0"/>
              <a:t>왼쪽부터 탐색을 시작하면</a:t>
            </a:r>
            <a:endParaRPr lang="en-US" altLang="ko-KR" sz="2000" dirty="0" smtClean="0"/>
          </a:p>
          <a:p>
            <a:r>
              <a:rPr lang="en-US" altLang="ko-KR" sz="2000" dirty="0" smtClean="0"/>
              <a:t>A</a:t>
            </a:r>
            <a:r>
              <a:rPr lang="en-US" altLang="ko-KR" sz="2000" dirty="0" smtClean="0">
                <a:sym typeface="Wingdings" panose="05000000000000000000" pitchFamily="2" charset="2"/>
              </a:rPr>
              <a:t>BDECFG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ko-KR" altLang="en-US" sz="2000" dirty="0" smtClean="0">
                <a:sym typeface="Wingdings" panose="05000000000000000000" pitchFamily="2" charset="2"/>
              </a:rPr>
              <a:t>순으로 탐색하게 된다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92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61086" y="278678"/>
            <a:ext cx="9144000" cy="106388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깊이우선탐색</a:t>
            </a:r>
            <a:r>
              <a:rPr lang="en-US" altLang="ko-KR" sz="3600" dirty="0" smtClean="0"/>
              <a:t>(DFS) vs </a:t>
            </a:r>
            <a:r>
              <a:rPr lang="ko-KR" altLang="en-US" sz="3600" dirty="0" smtClean="0"/>
              <a:t>너비우선탐색</a:t>
            </a:r>
            <a:r>
              <a:rPr lang="en-US" altLang="ko-KR" sz="3600" dirty="0" smtClean="0"/>
              <a:t>(BFS)</a:t>
            </a:r>
            <a:endParaRPr lang="ko-KR" altLang="en-US" sz="3600" dirty="0"/>
          </a:p>
        </p:txBody>
      </p:sp>
      <p:sp>
        <p:nvSpPr>
          <p:cNvPr id="34" name="타원 33"/>
          <p:cNvSpPr/>
          <p:nvPr/>
        </p:nvSpPr>
        <p:spPr>
          <a:xfrm>
            <a:off x="4693084" y="2672752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C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198501" y="1544726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A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768752" y="2738491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B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stCxn id="38" idx="7"/>
            <a:endCxn id="37" idx="3"/>
          </p:cNvCxnSpPr>
          <p:nvPr/>
        </p:nvCxnSpPr>
        <p:spPr>
          <a:xfrm flipV="1">
            <a:off x="2378175" y="2154149"/>
            <a:ext cx="924886" cy="6889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4" idx="1"/>
            <a:endCxn id="37" idx="5"/>
          </p:cNvCxnSpPr>
          <p:nvPr/>
        </p:nvCxnSpPr>
        <p:spPr>
          <a:xfrm flipH="1" flipV="1">
            <a:off x="3807924" y="2154149"/>
            <a:ext cx="989720" cy="623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643763" y="3347914"/>
            <a:ext cx="2856919" cy="1373639"/>
            <a:chOff x="2489188" y="3572356"/>
            <a:chExt cx="2856919" cy="1373639"/>
          </a:xfrm>
        </p:grpSpPr>
        <p:sp>
          <p:nvSpPr>
            <p:cNvPr id="86" name="타원 85"/>
            <p:cNvSpPr/>
            <p:nvPr/>
          </p:nvSpPr>
          <p:spPr>
            <a:xfrm>
              <a:off x="4632124" y="4224461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E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2489188" y="4232012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D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직선 연결선 87"/>
            <p:cNvCxnSpPr>
              <a:stCxn id="87" idx="7"/>
              <a:endCxn id="38" idx="3"/>
            </p:cNvCxnSpPr>
            <p:nvPr/>
          </p:nvCxnSpPr>
          <p:spPr>
            <a:xfrm flipV="1">
              <a:off x="3098611" y="3572356"/>
              <a:ext cx="620126" cy="764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86" idx="1"/>
            </p:cNvCxnSpPr>
            <p:nvPr/>
          </p:nvCxnSpPr>
          <p:spPr>
            <a:xfrm flipH="1" flipV="1">
              <a:off x="4179226" y="3614418"/>
              <a:ext cx="557458" cy="7146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3647429" y="3282175"/>
            <a:ext cx="2856919" cy="1433836"/>
            <a:chOff x="2489188" y="3512159"/>
            <a:chExt cx="2856919" cy="1433836"/>
          </a:xfrm>
        </p:grpSpPr>
        <p:sp>
          <p:nvSpPr>
            <p:cNvPr id="95" name="타원 94"/>
            <p:cNvSpPr/>
            <p:nvPr/>
          </p:nvSpPr>
          <p:spPr>
            <a:xfrm>
              <a:off x="4632124" y="4224461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G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2489188" y="4232012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F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직선 연결선 96"/>
            <p:cNvCxnSpPr>
              <a:stCxn id="96" idx="7"/>
              <a:endCxn id="34" idx="3"/>
            </p:cNvCxnSpPr>
            <p:nvPr/>
          </p:nvCxnSpPr>
          <p:spPr>
            <a:xfrm flipV="1">
              <a:off x="3098611" y="3512159"/>
              <a:ext cx="540792" cy="8244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95" idx="1"/>
              <a:endCxn id="34" idx="5"/>
            </p:cNvCxnSpPr>
            <p:nvPr/>
          </p:nvCxnSpPr>
          <p:spPr>
            <a:xfrm flipH="1" flipV="1">
              <a:off x="4144266" y="3512159"/>
              <a:ext cx="592418" cy="8168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999316" y="1961804"/>
            <a:ext cx="5669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스택</a:t>
            </a:r>
            <a:r>
              <a:rPr lang="en-US" altLang="ko-KR" sz="2000" dirty="0" smtClean="0"/>
              <a:t>(STACK)</a:t>
            </a:r>
            <a:r>
              <a:rPr lang="ko-KR" altLang="en-US" sz="2000" dirty="0"/>
              <a:t>를 사용해 </a:t>
            </a:r>
            <a:r>
              <a:rPr lang="ko-KR" altLang="en-US" sz="2000" dirty="0" smtClean="0"/>
              <a:t>구현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탐색 순서</a:t>
            </a:r>
            <a:r>
              <a:rPr lang="en-US" altLang="ko-KR" sz="2000" dirty="0" smtClean="0"/>
              <a:t>: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A</a:t>
            </a:r>
            <a:r>
              <a:rPr lang="en-US" altLang="ko-KR" sz="2000" dirty="0" smtClean="0">
                <a:sym typeface="Wingdings" panose="05000000000000000000" pitchFamily="2" charset="2"/>
              </a:rPr>
              <a:t>BDECFG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endParaRPr lang="en-US" altLang="ko-KR" sz="2000" dirty="0" smtClean="0"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BFS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큐</a:t>
            </a:r>
            <a:r>
              <a:rPr lang="en-US" altLang="ko-KR" sz="2000" dirty="0"/>
              <a:t>(QUEUE)</a:t>
            </a:r>
            <a:r>
              <a:rPr lang="ko-KR" altLang="en-US" sz="2000" dirty="0"/>
              <a:t>를 사용해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ym typeface="Wingdings" panose="05000000000000000000" pitchFamily="2" charset="2"/>
              </a:rPr>
              <a:t>탐색 순서</a:t>
            </a:r>
            <a:r>
              <a:rPr lang="en-US" altLang="ko-KR" sz="2000" dirty="0" smtClean="0">
                <a:sym typeface="Wingdings" panose="05000000000000000000" pitchFamily="2" charset="2"/>
              </a:rPr>
              <a:t>: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ABCDEFG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334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61086" y="278678"/>
            <a:ext cx="9144000" cy="106388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깊이우선탐색</a:t>
            </a:r>
            <a:r>
              <a:rPr lang="en-US" altLang="ko-KR" dirty="0" smtClean="0"/>
              <a:t>(DFS) </a:t>
            </a:r>
            <a:r>
              <a:rPr lang="ko-KR" altLang="en-US" dirty="0" smtClean="0"/>
              <a:t>탐색 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7967" y="150312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재귀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인접리스트로 구현</a:t>
            </a:r>
            <a:endParaRPr lang="ko-KR" altLang="en-US" sz="2800" dirty="0"/>
          </a:p>
        </p:txBody>
      </p:sp>
      <p:sp>
        <p:nvSpPr>
          <p:cNvPr id="37" name="타원 36"/>
          <p:cNvSpPr/>
          <p:nvPr/>
        </p:nvSpPr>
        <p:spPr>
          <a:xfrm>
            <a:off x="4385513" y="3520650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C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890930" y="2392624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A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461181" y="3586389"/>
            <a:ext cx="713983" cy="7139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B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>
            <a:stCxn id="39" idx="7"/>
            <a:endCxn id="38" idx="3"/>
          </p:cNvCxnSpPr>
          <p:nvPr/>
        </p:nvCxnSpPr>
        <p:spPr>
          <a:xfrm flipV="1">
            <a:off x="2070604" y="3002047"/>
            <a:ext cx="924886" cy="6889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7" idx="1"/>
            <a:endCxn id="38" idx="5"/>
          </p:cNvCxnSpPr>
          <p:nvPr/>
        </p:nvCxnSpPr>
        <p:spPr>
          <a:xfrm flipH="1" flipV="1">
            <a:off x="3500353" y="3002047"/>
            <a:ext cx="989720" cy="623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336192" y="4195812"/>
            <a:ext cx="2856919" cy="1373639"/>
            <a:chOff x="2489188" y="3572356"/>
            <a:chExt cx="2856919" cy="1373639"/>
          </a:xfrm>
        </p:grpSpPr>
        <p:sp>
          <p:nvSpPr>
            <p:cNvPr id="43" name="타원 42"/>
            <p:cNvSpPr/>
            <p:nvPr/>
          </p:nvSpPr>
          <p:spPr>
            <a:xfrm>
              <a:off x="4632124" y="4224461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E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489188" y="4232012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D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연결선 44"/>
            <p:cNvCxnSpPr>
              <a:stCxn id="44" idx="7"/>
              <a:endCxn id="39" idx="3"/>
            </p:cNvCxnSpPr>
            <p:nvPr/>
          </p:nvCxnSpPr>
          <p:spPr>
            <a:xfrm flipV="1">
              <a:off x="3098611" y="3572356"/>
              <a:ext cx="620126" cy="764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43" idx="1"/>
            </p:cNvCxnSpPr>
            <p:nvPr/>
          </p:nvCxnSpPr>
          <p:spPr>
            <a:xfrm flipH="1" flipV="1">
              <a:off x="4179226" y="3614418"/>
              <a:ext cx="557458" cy="7146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339858" y="4130073"/>
            <a:ext cx="2856919" cy="1433836"/>
            <a:chOff x="2489188" y="3512159"/>
            <a:chExt cx="2856919" cy="1433836"/>
          </a:xfrm>
        </p:grpSpPr>
        <p:sp>
          <p:nvSpPr>
            <p:cNvPr id="48" name="타원 47"/>
            <p:cNvSpPr/>
            <p:nvPr/>
          </p:nvSpPr>
          <p:spPr>
            <a:xfrm>
              <a:off x="4632124" y="4224461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G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89188" y="4232012"/>
              <a:ext cx="713983" cy="7139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</a:rPr>
                <a:t>F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/>
            <p:cNvCxnSpPr>
              <a:stCxn id="49" idx="7"/>
              <a:endCxn id="37" idx="3"/>
            </p:cNvCxnSpPr>
            <p:nvPr/>
          </p:nvCxnSpPr>
          <p:spPr>
            <a:xfrm flipV="1">
              <a:off x="3098611" y="3512159"/>
              <a:ext cx="540792" cy="8244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8" idx="1"/>
              <a:endCxn id="37" idx="5"/>
            </p:cNvCxnSpPr>
            <p:nvPr/>
          </p:nvCxnSpPr>
          <p:spPr>
            <a:xfrm flipH="1" flipV="1">
              <a:off x="4144266" y="3512159"/>
              <a:ext cx="592418" cy="8168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567055" y="1787236"/>
            <a:ext cx="50800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인접리스트를 사용하는 이유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 연결된 노드만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</a:t>
            </a:r>
            <a:r>
              <a:rPr lang="en-US" altLang="ko-KR" dirty="0"/>
              <a:t>vector</a:t>
            </a:r>
            <a:r>
              <a:rPr lang="ko-KR" altLang="en-US" dirty="0"/>
              <a:t>의 원소의 개수 합 </a:t>
            </a:r>
            <a:r>
              <a:rPr lang="en-US" altLang="ko-KR" dirty="0"/>
              <a:t>= </a:t>
            </a:r>
            <a:r>
              <a:rPr lang="ko-KR" altLang="en-US" dirty="0"/>
              <a:t>간선의 </a:t>
            </a:r>
            <a:r>
              <a:rPr lang="ko-KR" altLang="en-US" dirty="0" smtClean="0"/>
              <a:t>개수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전체 </a:t>
            </a:r>
            <a:r>
              <a:rPr lang="ko-KR" altLang="en-US" dirty="0"/>
              <a:t>노드 탐색 시 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O(E)</a:t>
            </a:r>
          </a:p>
          <a:p>
            <a:endParaRPr lang="en-US" altLang="ko-KR" dirty="0" smtClean="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108" y="4900591"/>
            <a:ext cx="2534004" cy="156231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887" y="4913667"/>
            <a:ext cx="2309873" cy="155279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6256713" y="32472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입력</a:t>
            </a:r>
            <a:endParaRPr lang="en-US" altLang="ko-KR" b="1" dirty="0"/>
          </a:p>
          <a:p>
            <a:r>
              <a:rPr lang="ko-KR" altLang="en-US" dirty="0"/>
              <a:t>정점 개수</a:t>
            </a:r>
            <a:r>
              <a:rPr lang="en-US" altLang="ko-KR" dirty="0"/>
              <a:t>(V)</a:t>
            </a:r>
            <a:r>
              <a:rPr lang="ko-KR" altLang="en-US" dirty="0"/>
              <a:t> 간선 개수</a:t>
            </a:r>
            <a:r>
              <a:rPr lang="en-US" altLang="ko-KR" dirty="0"/>
              <a:t>(E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연결할 두 정점을</a:t>
            </a:r>
            <a:r>
              <a:rPr lang="en-US" altLang="ko-KR" dirty="0"/>
              <a:t> </a:t>
            </a:r>
            <a:r>
              <a:rPr lang="ko-KR" altLang="en-US" dirty="0" smtClean="0"/>
              <a:t>간선 </a:t>
            </a:r>
            <a:r>
              <a:rPr lang="ko-KR" altLang="en-US" smtClean="0"/>
              <a:t>개수 만큼 입력 </a:t>
            </a:r>
            <a:r>
              <a:rPr lang="ko-KR" altLang="en-US" dirty="0" smtClean="0"/>
              <a:t>받는다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55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61086" y="278678"/>
            <a:ext cx="9144000" cy="106388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깊이우선탐색</a:t>
            </a:r>
            <a:r>
              <a:rPr lang="en-US" altLang="ko-KR" dirty="0" smtClean="0"/>
              <a:t>(DFS) </a:t>
            </a:r>
            <a:r>
              <a:rPr lang="ko-KR" altLang="en-US" dirty="0" smtClean="0"/>
              <a:t>탐색 코드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316" y="1282054"/>
            <a:ext cx="3810532" cy="51251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52" y="1278595"/>
            <a:ext cx="5582429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193</Words>
  <Application>Microsoft Office PowerPoint</Application>
  <PresentationFormat>와이드스크린</PresentationFormat>
  <Paragraphs>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DFS(Dreadth First Search)</vt:lpstr>
      <vt:lpstr>PowerPoint 프레젠테이션</vt:lpstr>
      <vt:lpstr>깊이우선탐색(DFS)</vt:lpstr>
      <vt:lpstr>깊이우선탐색(DFS) vs 너비우선탐색(BFS)</vt:lpstr>
      <vt:lpstr>깊이우선탐색(DFS) 탐색 구현</vt:lpstr>
      <vt:lpstr>깊이우선탐색(DFS) 탐색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BFS(Breadth First Search)</dc:title>
  <dc:creator>이창열</dc:creator>
  <cp:lastModifiedBy>이창열</cp:lastModifiedBy>
  <cp:revision>31</cp:revision>
  <dcterms:created xsi:type="dcterms:W3CDTF">2022-07-09T10:35:34Z</dcterms:created>
  <dcterms:modified xsi:type="dcterms:W3CDTF">2022-08-10T13:00:13Z</dcterms:modified>
</cp:coreProperties>
</file>