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9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86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56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49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38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2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0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5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3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7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9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2A9109-E02B-48F7-8EB8-20123AC49893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4594C4-EAE0-4DF9-93C6-8E003A2F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5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D6307-137F-028B-68E8-F0EA5589C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DP </a:t>
            </a:r>
            <a:r>
              <a:rPr lang="ko-KR" altLang="en-US" dirty="0"/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2D511-4875-3BDE-02A7-2784F05F7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최우진</a:t>
            </a:r>
            <a:r>
              <a:rPr lang="en-US" altLang="ko-KR" dirty="0"/>
              <a:t>, </a:t>
            </a:r>
            <a:r>
              <a:rPr lang="ko-KR" altLang="en-US" dirty="0" err="1"/>
              <a:t>김윤재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81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DA891-2F16-8438-F870-402104BE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7EF3D-98FA-500F-05FD-4A3365B4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45494"/>
          </a:xfrm>
        </p:spPr>
        <p:txBody>
          <a:bodyPr>
            <a:normAutofit/>
          </a:bodyPr>
          <a:lstStyle/>
          <a:p>
            <a:r>
              <a:rPr lang="ko-KR" altLang="en-US" dirty="0"/>
              <a:t>복잡한 문제를 간단한 여러 가지의 문제로 나누어 해결하는 방법을 말한다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부분 문제 반복과 최적 부분 구조</a:t>
            </a:r>
            <a:r>
              <a:rPr lang="ko-KR" altLang="en-US" dirty="0"/>
              <a:t>를 가지는 알고리즘을 일반적인 방법에 비해 더욱 적은 시간 내에 풀 때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 피보나치 수열 </a:t>
            </a:r>
            <a:r>
              <a:rPr lang="en-US" altLang="ko-KR" dirty="0"/>
              <a:t>FIBO(99)</a:t>
            </a:r>
            <a:r>
              <a:rPr lang="ko-KR" altLang="en-US" dirty="0"/>
              <a:t>같은 경우에는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FIBO(99)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FIBO(98)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FIBO(97)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FIBO(98) = FIBO(97) + FIBO(96)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이미 </a:t>
            </a:r>
            <a:r>
              <a:rPr lang="en-US" altLang="ko-KR" dirty="0"/>
              <a:t>FIBO(97)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번 반복이 되었고 </a:t>
            </a:r>
            <a:r>
              <a:rPr lang="en-US" altLang="ko-KR" dirty="0"/>
              <a:t>FIBO(10)</a:t>
            </a:r>
            <a:r>
              <a:rPr lang="ko-KR" altLang="en-US" dirty="0"/>
              <a:t>같은 경우에는 셀 수 없이 많이 반복된다</a:t>
            </a:r>
            <a:r>
              <a:rPr lang="en-US" altLang="ko-KR" dirty="0"/>
              <a:t>. </a:t>
            </a:r>
            <a:r>
              <a:rPr lang="ko-KR" altLang="en-US" dirty="0"/>
              <a:t>이럴 때 </a:t>
            </a:r>
            <a:r>
              <a:rPr lang="en-US" altLang="ko-KR" dirty="0"/>
              <a:t>FIBO(10)</a:t>
            </a:r>
            <a:r>
              <a:rPr lang="ko-KR" altLang="en-US" dirty="0"/>
              <a:t>의 값을 미리 </a:t>
            </a:r>
            <a:r>
              <a:rPr lang="ko-KR" altLang="en-US" dirty="0" err="1"/>
              <a:t>저장해놓고</a:t>
            </a:r>
            <a:r>
              <a:rPr lang="en-US" altLang="ko-KR" dirty="0"/>
              <a:t>, FIBO(10)</a:t>
            </a:r>
            <a:r>
              <a:rPr lang="ko-KR" altLang="en-US" dirty="0"/>
              <a:t>이 필요할 때</a:t>
            </a:r>
            <a:r>
              <a:rPr lang="en-US" altLang="ko-KR" dirty="0"/>
              <a:t>, </a:t>
            </a:r>
            <a:r>
              <a:rPr lang="ko-KR" altLang="en-US" dirty="0"/>
              <a:t>호출한다면 </a:t>
            </a:r>
            <a:r>
              <a:rPr lang="en-US" altLang="ko-KR" dirty="0"/>
              <a:t>CPU</a:t>
            </a:r>
            <a:r>
              <a:rPr lang="ko-KR" altLang="en-US" dirty="0"/>
              <a:t>와 시간을 절약할 수 있을 것이다</a:t>
            </a:r>
            <a:r>
              <a:rPr lang="en-US" altLang="ko-KR" dirty="0"/>
              <a:t>. 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때의 </a:t>
            </a:r>
            <a:r>
              <a:rPr lang="en-US" altLang="ko-KR" dirty="0"/>
              <a:t>FIBO(10)</a:t>
            </a:r>
            <a:r>
              <a:rPr lang="ko-KR" altLang="en-US" dirty="0"/>
              <a:t>이 반복되는 부분 문제이며</a:t>
            </a:r>
            <a:r>
              <a:rPr lang="en-US" altLang="ko-KR" dirty="0"/>
              <a:t>, </a:t>
            </a:r>
            <a:r>
              <a:rPr lang="ko-KR" altLang="en-US" dirty="0"/>
              <a:t>이런 구조가 최적 부분 구조이다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86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857589-D292-118E-9A48-939E9C60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DP </a:t>
            </a:r>
            <a:r>
              <a:rPr lang="ko-KR" altLang="en-US">
                <a:solidFill>
                  <a:schemeClr val="tx1"/>
                </a:solidFill>
              </a:rPr>
              <a:t>호출 트리</a:t>
            </a:r>
          </a:p>
        </p:txBody>
      </p:sp>
      <p:pic>
        <p:nvPicPr>
          <p:cNvPr id="4" name="그림 3" descr="텍스트, 화이트보드이(가) 표시된 사진">
            <a:extLst>
              <a:ext uri="{FF2B5EF4-FFF2-40B4-BE49-F238E27FC236}">
                <a16:creationId xmlns:a16="http://schemas.microsoft.com/office/drawing/2014/main" id="{DB1800EC-3818-0E9E-324C-01A1294A0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" r="-2" b="-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12D1B-D968-C869-0633-08697F453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기존에 사용했던 트리 값이 있다면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해당 값을 불러와서 처리가 가능하다</a:t>
            </a:r>
            <a:r>
              <a:rPr lang="en-US" altLang="ko-KR" dirty="0">
                <a:solidFill>
                  <a:schemeClr val="tx1"/>
                </a:solidFill>
              </a:rPr>
              <a:t>. DP</a:t>
            </a:r>
            <a:r>
              <a:rPr lang="ko-KR" altLang="en-US" dirty="0">
                <a:solidFill>
                  <a:schemeClr val="tx1"/>
                </a:solidFill>
              </a:rPr>
              <a:t>의 가장 큰 장점이다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예를 들어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피보나치 </a:t>
            </a:r>
            <a:r>
              <a:rPr lang="ko-KR" altLang="en-US" dirty="0" err="1">
                <a:solidFill>
                  <a:schemeClr val="tx1"/>
                </a:solidFill>
              </a:rPr>
              <a:t>수열같은</a:t>
            </a:r>
            <a:r>
              <a:rPr lang="ko-KR" altLang="en-US" dirty="0">
                <a:solidFill>
                  <a:schemeClr val="tx1"/>
                </a:solidFill>
              </a:rPr>
              <a:t> 경우에는 </a:t>
            </a:r>
            <a:r>
              <a:rPr lang="en-US" altLang="ko-KR" dirty="0">
                <a:solidFill>
                  <a:schemeClr val="tx1"/>
                </a:solidFill>
              </a:rPr>
              <a:t>FIBO(N) = FIBO(N-1) + FIBO(N-2)</a:t>
            </a:r>
            <a:r>
              <a:rPr lang="ko-KR" altLang="en-US" dirty="0">
                <a:solidFill>
                  <a:schemeClr val="tx1"/>
                </a:solidFill>
              </a:rPr>
              <a:t>의 구조를 가지므로</a:t>
            </a:r>
            <a:r>
              <a:rPr lang="en-US" altLang="ko-KR" dirty="0">
                <a:solidFill>
                  <a:schemeClr val="tx1"/>
                </a:solidFill>
              </a:rPr>
              <a:t>, DP</a:t>
            </a:r>
            <a:r>
              <a:rPr lang="ko-KR" altLang="en-US" dirty="0">
                <a:solidFill>
                  <a:schemeClr val="tx1"/>
                </a:solidFill>
              </a:rPr>
              <a:t>로 값을 저장해 </a:t>
            </a:r>
            <a:r>
              <a:rPr lang="ko-KR" altLang="en-US" dirty="0" err="1">
                <a:solidFill>
                  <a:schemeClr val="tx1"/>
                </a:solidFill>
              </a:rPr>
              <a:t>두었을때</a:t>
            </a:r>
            <a:r>
              <a:rPr lang="ko-KR" altLang="en-US" dirty="0">
                <a:solidFill>
                  <a:schemeClr val="tx1"/>
                </a:solidFill>
              </a:rPr>
              <a:t> 더 빠르게 연산이 가능하다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38486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A4B63-CA48-FB97-1C7C-4B3C11F1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메모이제이션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A90B8-FFFE-B2E9-4363-E4AFE5B7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프로그램이 </a:t>
            </a:r>
            <a:r>
              <a:rPr lang="ko-KR" altLang="en-US" b="1" dirty="0"/>
              <a:t>동일한 계산을 반복</a:t>
            </a:r>
            <a:r>
              <a:rPr lang="ko-KR" altLang="en-US" dirty="0"/>
              <a:t>해야 할 때</a:t>
            </a:r>
            <a:r>
              <a:rPr lang="en-US" altLang="ko-KR" dirty="0"/>
              <a:t>, </a:t>
            </a:r>
            <a:r>
              <a:rPr lang="ko-KR" altLang="en-US" dirty="0"/>
              <a:t>이전에 </a:t>
            </a:r>
            <a:r>
              <a:rPr lang="ko-KR" altLang="en-US" b="1" dirty="0"/>
              <a:t>계산한 값을 메모리에 저장</a:t>
            </a:r>
            <a:r>
              <a:rPr lang="ko-KR" altLang="en-US" dirty="0"/>
              <a:t>함으로써 동일한 계산의 </a:t>
            </a:r>
            <a:r>
              <a:rPr lang="ko-KR" altLang="en-US" b="1" dirty="0"/>
              <a:t>반복 수행을 제거</a:t>
            </a:r>
            <a:r>
              <a:rPr lang="ko-KR" altLang="en-US" dirty="0"/>
              <a:t>하여 프로그램 </a:t>
            </a:r>
            <a:r>
              <a:rPr lang="ko-KR" altLang="en-US" b="1" dirty="0"/>
              <a:t>실행 속도를 빠르게 하는 기술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0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0540D-3A85-3810-A54A-9395246D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 </a:t>
            </a:r>
            <a:r>
              <a:rPr lang="ko-KR" altLang="en-US" dirty="0"/>
              <a:t>접근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B9AE9-58C1-84B9-1755-D941A783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Top-Down</a:t>
            </a:r>
          </a:p>
          <a:p>
            <a:pPr lvl="1"/>
            <a:r>
              <a:rPr lang="ko-KR" altLang="en-US" b="1" dirty="0"/>
              <a:t>위에서 아래로 접근하여 큰 문제에서 부분 문제로 </a:t>
            </a:r>
            <a:r>
              <a:rPr lang="ko-KR" altLang="en-US" b="1" dirty="0" err="1"/>
              <a:t>쪼개가며</a:t>
            </a:r>
            <a:r>
              <a:rPr lang="en-US" altLang="ko-KR" b="1" dirty="0"/>
              <a:t>,</a:t>
            </a:r>
            <a:r>
              <a:rPr lang="ko-KR" altLang="en-US" b="1" dirty="0"/>
              <a:t> 재귀 호출을 이용하여 푸는 방법</a:t>
            </a:r>
            <a:endParaRPr lang="en-US" altLang="ko-KR" b="1" dirty="0"/>
          </a:p>
          <a:p>
            <a:r>
              <a:rPr lang="en-US" altLang="ko-KR" b="1" dirty="0"/>
              <a:t>Bottom-Up</a:t>
            </a:r>
          </a:p>
          <a:p>
            <a:pPr lvl="1"/>
            <a:r>
              <a:rPr lang="ko-KR" altLang="en-US" b="1" dirty="0"/>
              <a:t>아래에서 위로 접근하여 부분 문제에서부터 문제를 풀어가며 점차 큰 문제를 푸는 방법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5022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F67E89-CDA9-F22E-DCEC-3D06B8AB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[SILVER </a:t>
            </a:r>
            <a:r>
              <a:rPr lang="en-US" altLang="ko-KR" sz="4600" dirty="0">
                <a:solidFill>
                  <a:srgbClr val="EBEBEB"/>
                </a:solidFill>
              </a:rPr>
              <a:t>I]</a:t>
            </a:r>
            <a:br>
              <a:rPr lang="en-US" altLang="ko-KR" sz="4600" dirty="0">
                <a:solidFill>
                  <a:srgbClr val="EBEBEB"/>
                </a:solidFill>
              </a:rPr>
            </a:br>
            <a:r>
              <a:rPr lang="ko-KR" alt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쉬운 계단 수</a:t>
            </a:r>
            <a:r>
              <a:rPr lang="en-US" altLang="ko-KR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(10844</a:t>
            </a:r>
            <a:r>
              <a:rPr lang="ko-KR" alt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번</a:t>
            </a:r>
            <a:r>
              <a:rPr lang="en-US" altLang="ko-KR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" name="그림 3" descr="텍스트이(가) 표시된 사진">
            <a:extLst>
              <a:ext uri="{FF2B5EF4-FFF2-40B4-BE49-F238E27FC236}">
                <a16:creationId xmlns:a16="http://schemas.microsoft.com/office/drawing/2014/main" id="{FB1380F3-5C78-C420-CE4C-362E26114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5" y="1370884"/>
            <a:ext cx="7677092" cy="32819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529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그림 4" descr="텍스트이(가) 표시된 사진">
            <a:extLst>
              <a:ext uri="{FF2B5EF4-FFF2-40B4-BE49-F238E27FC236}">
                <a16:creationId xmlns:a16="http://schemas.microsoft.com/office/drawing/2014/main" id="{082EDB5D-F50D-4E23-062C-B64585454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77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7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82787-0D6B-5947-6338-70C8103B8BBF}"/>
              </a:ext>
            </a:extLst>
          </p:cNvPr>
          <p:cNvSpPr txBox="1"/>
          <p:nvPr/>
        </p:nvSpPr>
        <p:spPr>
          <a:xfrm>
            <a:off x="5290077" y="437513"/>
            <a:ext cx="5502614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1219915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280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이온(회의실)</vt:lpstr>
      <vt:lpstr>알고리즘 DP 발표</vt:lpstr>
      <vt:lpstr>DP란 무엇인가?</vt:lpstr>
      <vt:lpstr>DP 호출 트리</vt:lpstr>
      <vt:lpstr>메모이제이션</vt:lpstr>
      <vt:lpstr>DP 접근 방법</vt:lpstr>
      <vt:lpstr>[SILVER I] 쉬운 계단 수(10844번)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DP 발표</dc:title>
  <dc:creator>Choi Woojin</dc:creator>
  <cp:lastModifiedBy>김 윤재</cp:lastModifiedBy>
  <cp:revision>2</cp:revision>
  <dcterms:created xsi:type="dcterms:W3CDTF">2022-07-07T07:10:35Z</dcterms:created>
  <dcterms:modified xsi:type="dcterms:W3CDTF">2022-07-13T05:06:13Z</dcterms:modified>
</cp:coreProperties>
</file>