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August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August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9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7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9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August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6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August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6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9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7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F71310-DC16-DFE4-33FC-580AB088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9485" y="582827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dirty="0"/>
              <a:t>Union Find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2E50A-D295-745D-FCEA-C1DCC18D7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ko-KR" altLang="en-US" sz="2200" dirty="0"/>
              <a:t>발표자 </a:t>
            </a:r>
            <a:r>
              <a:rPr lang="ko-KR" altLang="en-US" sz="2200" dirty="0" err="1"/>
              <a:t>김윤재</a:t>
            </a:r>
            <a:endParaRPr lang="ko-KR" altLang="en-US" sz="2200" dirty="0"/>
          </a:p>
        </p:txBody>
      </p:sp>
      <p:pic>
        <p:nvPicPr>
          <p:cNvPr id="4" name="Picture 3" descr="일몰 배경의 고층 빌딩">
            <a:extLst>
              <a:ext uri="{FF2B5EF4-FFF2-40B4-BE49-F238E27FC236}">
                <a16:creationId xmlns:a16="http://schemas.microsoft.com/office/drawing/2014/main" id="{85D837F9-FCCE-FB94-5577-7FFBC619A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86" r="30414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1783B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75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CEE2A-D33B-0EA5-F9D1-A3DA0146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union find?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00A45-2B74-EBDC-8EA6-455B750F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유니온 </a:t>
            </a:r>
            <a:r>
              <a:rPr lang="ko-KR" altLang="en-US" dirty="0" err="1"/>
              <a:t>파인드는</a:t>
            </a:r>
            <a:r>
              <a:rPr lang="ko-KR" altLang="en-US" dirty="0"/>
              <a:t> 그래프 알고리즘으로 </a:t>
            </a:r>
            <a:r>
              <a:rPr lang="en-US" altLang="ko-KR" dirty="0"/>
              <a:t>, </a:t>
            </a:r>
            <a:r>
              <a:rPr lang="ko-KR" altLang="en-US" dirty="0"/>
              <a:t>여러 노드가 존재할 때</a:t>
            </a:r>
            <a:r>
              <a:rPr lang="en-US" altLang="ko-KR" dirty="0"/>
              <a:t>,</a:t>
            </a:r>
            <a:r>
              <a:rPr lang="ko-KR" altLang="en-US" dirty="0"/>
              <a:t> 두 노드를 선택해서 현재 두 노드가 서로 같은 그래프에 속하는지 판별하는 알고리즘이다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Union/Find 2</a:t>
            </a:r>
            <a:r>
              <a:rPr lang="ko-KR" altLang="en-US" dirty="0"/>
              <a:t>가지 연산으로 이루어져 있는데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Find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가 어떤 집합에 포함되어 있는지를 찾는 연산이며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Union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가 포함되어 있는 집합을 다른 집합이랑 합치는 연산이다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유니온 </a:t>
            </a:r>
            <a:r>
              <a:rPr lang="ko-KR" altLang="en-US" dirty="0" err="1"/>
              <a:t>파인드가</a:t>
            </a:r>
            <a:r>
              <a:rPr lang="ko-KR" altLang="en-US" dirty="0"/>
              <a:t> 시작할 때는</a:t>
            </a:r>
            <a:r>
              <a:rPr lang="en-US" altLang="ko-KR" dirty="0"/>
              <a:t>, </a:t>
            </a:r>
            <a:r>
              <a:rPr lang="ko-KR" altLang="en-US" dirty="0"/>
              <a:t>자기 자신의 부모는</a:t>
            </a:r>
            <a:r>
              <a:rPr lang="en-US" altLang="ko-KR" dirty="0"/>
              <a:t>, </a:t>
            </a:r>
            <a:r>
              <a:rPr lang="ko-KR" altLang="en-US" dirty="0"/>
              <a:t>자기 자신으로 설정합니다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280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65ABC-BA5C-2C87-A96E-F67BAEC4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 find use 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F9CA5-66EE-338D-7A00-DCC65F24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유니온 </a:t>
            </a:r>
            <a:r>
              <a:rPr lang="ko-KR" altLang="en-US" dirty="0" err="1"/>
              <a:t>파인드</a:t>
            </a:r>
            <a:r>
              <a:rPr lang="ko-KR" altLang="en-US" dirty="0"/>
              <a:t> 알고리즘은 트리 자료구조를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두 개의 트리를 </a:t>
            </a:r>
            <a:r>
              <a:rPr lang="en-US" altLang="ko-KR" dirty="0"/>
              <a:t>Union(</a:t>
            </a:r>
            <a:r>
              <a:rPr lang="ko-KR" altLang="en-US" dirty="0"/>
              <a:t>병합</a:t>
            </a:r>
            <a:r>
              <a:rPr lang="en-US" altLang="ko-KR" dirty="0"/>
              <a:t>) 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트리의 </a:t>
            </a:r>
            <a:r>
              <a:rPr lang="ko-KR" altLang="en-US" dirty="0" err="1"/>
              <a:t>깊이랑</a:t>
            </a:r>
            <a:r>
              <a:rPr lang="ko-KR" altLang="en-US" dirty="0"/>
              <a:t> 넓이가 더 넓은 </a:t>
            </a:r>
            <a:r>
              <a:rPr lang="en-US" altLang="ko-KR" dirty="0"/>
              <a:t>tail</a:t>
            </a:r>
            <a:r>
              <a:rPr lang="ko-KR" altLang="en-US" dirty="0"/>
              <a:t>에 더 작은 노드를 </a:t>
            </a:r>
            <a:r>
              <a:rPr lang="ko-KR" altLang="en-US" dirty="0" err="1"/>
              <a:t>붙히는</a:t>
            </a:r>
            <a:r>
              <a:rPr lang="ko-KR" altLang="en-US" dirty="0"/>
              <a:t> 것이 일반적입니다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그래서 </a:t>
            </a:r>
            <a:r>
              <a:rPr lang="en-US" altLang="ko-KR" dirty="0"/>
              <a:t>rank </a:t>
            </a:r>
            <a:r>
              <a:rPr lang="ko-KR" altLang="en-US" dirty="0"/>
              <a:t>배열을 설정하여</a:t>
            </a:r>
            <a:r>
              <a:rPr lang="en-US" altLang="ko-KR" dirty="0"/>
              <a:t>, </a:t>
            </a:r>
            <a:r>
              <a:rPr lang="ko-KR" altLang="en-US" dirty="0"/>
              <a:t>더 큰 </a:t>
            </a:r>
            <a:r>
              <a:rPr lang="en-US" altLang="ko-KR" dirty="0"/>
              <a:t>tree</a:t>
            </a:r>
            <a:r>
              <a:rPr lang="ko-KR" altLang="en-US" dirty="0"/>
              <a:t>에 더 작은 </a:t>
            </a:r>
            <a:r>
              <a:rPr lang="en-US" altLang="ko-KR" dirty="0"/>
              <a:t>tree</a:t>
            </a:r>
            <a:r>
              <a:rPr lang="ko-KR" altLang="en-US" dirty="0"/>
              <a:t>를 병합할 수 있도록</a:t>
            </a:r>
            <a:r>
              <a:rPr lang="en-US" altLang="ko-KR" dirty="0"/>
              <a:t> </a:t>
            </a:r>
            <a:r>
              <a:rPr lang="ko-KR" altLang="en-US" dirty="0"/>
              <a:t>해주는 게 효율적입니다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69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9B8D1D-F39C-2AF2-C537-BAB93605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4862576" cy="4795408"/>
          </a:xfrm>
        </p:spPr>
        <p:txBody>
          <a:bodyPr>
            <a:normAutofit/>
          </a:bodyPr>
          <a:lstStyle/>
          <a:p>
            <a:r>
              <a:rPr lang="en-US" altLang="ko-KR" dirty="0"/>
              <a:t>Find</a:t>
            </a:r>
            <a:endParaRPr lang="ko-KR" altLang="en-US" dirty="0"/>
          </a:p>
        </p:txBody>
      </p:sp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1C579F9-F651-C7D6-B04D-8351F2E7E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27284"/>
              </p:ext>
            </p:extLst>
          </p:nvPr>
        </p:nvGraphicFramePr>
        <p:xfrm>
          <a:off x="2756805" y="688397"/>
          <a:ext cx="5503358" cy="4795406"/>
        </p:xfrm>
        <a:graphic>
          <a:graphicData uri="http://schemas.openxmlformats.org/drawingml/2006/table">
            <a:tbl>
              <a:tblPr/>
              <a:tblGrid>
                <a:gridCol w="2262679">
                  <a:extLst>
                    <a:ext uri="{9D8B030D-6E8A-4147-A177-3AD203B41FA5}">
                      <a16:colId xmlns:a16="http://schemas.microsoft.com/office/drawing/2014/main" val="2389641565"/>
                    </a:ext>
                  </a:extLst>
                </a:gridCol>
                <a:gridCol w="3240679">
                  <a:extLst>
                    <a:ext uri="{9D8B030D-6E8A-4147-A177-3AD203B41FA5}">
                      <a16:colId xmlns:a16="http://schemas.microsoft.com/office/drawing/2014/main" val="476699280"/>
                    </a:ext>
                  </a:extLst>
                </a:gridCol>
              </a:tblGrid>
              <a:tr h="114609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public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static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600" b="0" i="0" u="none" strike="noStrike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int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</a:t>
                      </a:r>
                      <a:r>
                        <a:rPr lang="en-US" sz="2600" b="0" i="0" u="none" strike="noStrike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find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(</a:t>
                      </a:r>
                      <a:r>
                        <a:rPr lang="en-US" sz="2600" b="0" i="0" u="none" strike="noStrike" dirty="0">
                          <a:solidFill>
                            <a:srgbClr val="24292E"/>
                          </a:solidFill>
                          <a:effectLst/>
                          <a:latin typeface="ui-monospace"/>
                        </a:rPr>
                        <a:t>int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x) {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64" marR="132964" marT="66482" marB="664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393755"/>
                  </a:ext>
                </a:extLst>
              </a:tr>
              <a:tr h="625802"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if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(x == parent[x])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515468"/>
                  </a:ext>
                </a:extLst>
              </a:tr>
              <a:tr h="625802"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return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x;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249269"/>
                  </a:ext>
                </a:extLst>
              </a:tr>
              <a:tr h="625802"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else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115773"/>
                  </a:ext>
                </a:extLst>
              </a:tr>
              <a:tr h="1146099"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solidFill>
                            <a:srgbClr val="D73A49"/>
                          </a:solidFill>
                          <a:effectLst/>
                          <a:latin typeface="ui-monospace"/>
                        </a:rPr>
                        <a:t>return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 parent[x] = </a:t>
                      </a:r>
                      <a:r>
                        <a:rPr lang="en-US" sz="2600" b="0" i="0" u="none" strike="noStrike" dirty="0">
                          <a:solidFill>
                            <a:srgbClr val="6F42C1"/>
                          </a:solidFill>
                          <a:effectLst/>
                          <a:latin typeface="ui-monospace"/>
                        </a:rPr>
                        <a:t>find</a:t>
                      </a: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(parent[x]);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958719"/>
                  </a:ext>
                </a:extLst>
              </a:tr>
              <a:tr h="625802"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i="0" u="none" strike="noStrike" dirty="0">
                          <a:effectLst/>
                          <a:latin typeface="ui-monospace"/>
                        </a:rPr>
                        <a:t>}</a:t>
                      </a:r>
                      <a:endParaRPr lang="en-US" altLang="ko-KR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505" marR="138505" marT="13850" marB="138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814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1717C9-D7AD-DF85-B089-A8C1045932D4}"/>
              </a:ext>
            </a:extLst>
          </p:cNvPr>
          <p:cNvSpPr txBox="1"/>
          <p:nvPr/>
        </p:nvSpPr>
        <p:spPr>
          <a:xfrm>
            <a:off x="8261687" y="1315453"/>
            <a:ext cx="31121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파인드</a:t>
            </a:r>
            <a:r>
              <a:rPr lang="ko-KR" altLang="en-US" dirty="0"/>
              <a:t> 함수 같은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만약 인자가 자기 자신이라면</a:t>
            </a:r>
            <a:r>
              <a:rPr lang="en-US" altLang="ko-KR" dirty="0"/>
              <a:t>? (</a:t>
            </a:r>
            <a:r>
              <a:rPr lang="ko-KR" altLang="en-US" dirty="0"/>
              <a:t>자기 자신이 부모 노드인 경우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자기 자신의 값을 반환합니다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인자가 자기 자신이 아니라면</a:t>
            </a:r>
            <a:r>
              <a:rPr lang="en-US" altLang="ko-KR" dirty="0"/>
              <a:t>?(</a:t>
            </a:r>
            <a:r>
              <a:rPr lang="ko-KR" altLang="en-US" dirty="0"/>
              <a:t>자신의 부모 노드가 있는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Find </a:t>
            </a:r>
            <a:r>
              <a:rPr lang="ko-KR" altLang="en-US" dirty="0"/>
              <a:t>함수를 한번 더 실행합니다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결국 부모의 노드를 계속 탐색하며</a:t>
            </a:r>
            <a:r>
              <a:rPr lang="en-US" altLang="ko-KR" dirty="0"/>
              <a:t>, </a:t>
            </a:r>
            <a:r>
              <a:rPr lang="ko-KR" altLang="en-US" dirty="0"/>
              <a:t>루트 노드의 값이 반환됩니다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656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769E14-42A1-4194-9915-A3C3F12B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54B4AC2F-67D3-4029-9050-8F70D701E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1E43F547-8690-4CB0-A621-415F429D5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9F1FE-85E2-3BBF-DF45-24DDA6E4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12004"/>
            <a:ext cx="2627375" cy="4795408"/>
          </a:xfrm>
        </p:spPr>
        <p:txBody>
          <a:bodyPr>
            <a:normAutofit/>
          </a:bodyPr>
          <a:lstStyle/>
          <a:p>
            <a:r>
              <a:rPr lang="en-US" altLang="ko-KR" dirty="0"/>
              <a:t>Union</a:t>
            </a:r>
            <a:endParaRPr lang="ko-KR" alt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C43453A4-E672-4E99-828D-61F490D0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42B3D3AB-0475-4349-9B16-455F1E315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0D5602-9BAA-14D6-18D6-F1209B5D5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727" y="680190"/>
            <a:ext cx="5710989" cy="5486399"/>
          </a:xfrm>
        </p:spPr>
        <p:txBody>
          <a:bodyPr/>
          <a:lstStyle/>
          <a:p>
            <a:r>
              <a:rPr lang="en-US" altLang="ko-KR" dirty="0"/>
              <a:t>Public static void union(int x,, int y){</a:t>
            </a:r>
            <a:br>
              <a:rPr lang="en-US" altLang="ko-KR" dirty="0"/>
            </a:br>
            <a:r>
              <a:rPr lang="en-US" altLang="ko-KR" dirty="0"/>
              <a:t>	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find(x);</a:t>
            </a:r>
            <a:br>
              <a:rPr lang="en-US" altLang="ko-KR" dirty="0"/>
            </a:br>
            <a:r>
              <a:rPr lang="en-US" altLang="ko-KR" dirty="0"/>
              <a:t>	y=find(y);</a:t>
            </a:r>
            <a:br>
              <a:rPr lang="en-US" altLang="ko-KR" dirty="0"/>
            </a:br>
            <a:r>
              <a:rPr lang="en-US" altLang="ko-KR" dirty="0"/>
              <a:t>	if(x==y)</a:t>
            </a:r>
            <a:br>
              <a:rPr lang="en-US" altLang="ko-KR" dirty="0"/>
            </a:br>
            <a:r>
              <a:rPr lang="en-US" altLang="ko-KR" dirty="0"/>
              <a:t>		return;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if(rank[x]&lt;rank[y]){</a:t>
            </a:r>
            <a:br>
              <a:rPr lang="en-US" altLang="ko-KR" dirty="0"/>
            </a:br>
            <a:r>
              <a:rPr lang="en-US" altLang="ko-KR" dirty="0"/>
              <a:t>		parent[x]=y;</a:t>
            </a:r>
            <a:br>
              <a:rPr lang="en-US" altLang="ko-KR" dirty="0"/>
            </a:br>
            <a:r>
              <a:rPr lang="en-US" altLang="ko-KR" dirty="0"/>
              <a:t>		rank[y]+=rank[x];</a:t>
            </a:r>
            <a:br>
              <a:rPr lang="en-US" altLang="ko-KR" dirty="0"/>
            </a:br>
            <a:r>
              <a:rPr lang="en-US" altLang="ko-KR" dirty="0"/>
              <a:t>	}else{</a:t>
            </a:r>
            <a:br>
              <a:rPr lang="en-US" altLang="ko-KR" dirty="0"/>
            </a:br>
            <a:r>
              <a:rPr lang="en-US" altLang="ko-KR" dirty="0"/>
              <a:t>		parent[y]=x;</a:t>
            </a:r>
            <a:br>
              <a:rPr lang="en-US" altLang="ko-KR" dirty="0"/>
            </a:br>
            <a:r>
              <a:rPr lang="en-US" altLang="ko-KR" dirty="0"/>
              <a:t>		rank[x]+=rank[y];</a:t>
            </a:r>
            <a:br>
              <a:rPr lang="en-US" altLang="ko-KR" dirty="0"/>
            </a:br>
            <a:r>
              <a:rPr lang="en-US" altLang="ko-KR" dirty="0"/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9548E-9CFB-8662-BE5C-C4FCDDAB17F1}"/>
              </a:ext>
            </a:extLst>
          </p:cNvPr>
          <p:cNvSpPr txBox="1"/>
          <p:nvPr/>
        </p:nvSpPr>
        <p:spPr>
          <a:xfrm>
            <a:off x="8855242" y="802105"/>
            <a:ext cx="2486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Rank </a:t>
            </a:r>
            <a:r>
              <a:rPr lang="ko-KR" altLang="en-US" dirty="0"/>
              <a:t>배열에는 처음부터 모든 인덱스마다 </a:t>
            </a:r>
            <a:r>
              <a:rPr lang="en-US" altLang="ko-KR" dirty="0"/>
              <a:t>1</a:t>
            </a:r>
            <a:r>
              <a:rPr lang="ko-KR" altLang="en-US" dirty="0"/>
              <a:t>을 대입하고</a:t>
            </a:r>
            <a:r>
              <a:rPr lang="en-US" altLang="ko-KR" dirty="0"/>
              <a:t>, rank</a:t>
            </a:r>
            <a:r>
              <a:rPr lang="ko-KR" altLang="en-US" dirty="0"/>
              <a:t>값이 큰 그래프에</a:t>
            </a:r>
            <a:r>
              <a:rPr lang="en-US" altLang="ko-KR" dirty="0"/>
              <a:t>, rank</a:t>
            </a:r>
            <a:r>
              <a:rPr lang="ko-KR" altLang="en-US" dirty="0"/>
              <a:t>값이 작은 그래프를 흡수하고</a:t>
            </a:r>
            <a:r>
              <a:rPr lang="en-US" altLang="ko-KR" dirty="0"/>
              <a:t>, rank</a:t>
            </a:r>
            <a:r>
              <a:rPr lang="ko-KR" altLang="en-US" dirty="0"/>
              <a:t>값을 키워서</a:t>
            </a:r>
            <a:r>
              <a:rPr lang="en-US" altLang="ko-KR" dirty="0"/>
              <a:t>, </a:t>
            </a:r>
            <a:r>
              <a:rPr lang="ko-KR" altLang="en-US" dirty="0"/>
              <a:t>더 가중치가 큰 그래프가 부모 그래프가 될 수 있도록 하는 코드입니다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Rank</a:t>
            </a:r>
            <a:r>
              <a:rPr lang="ko-KR" altLang="en-US" dirty="0"/>
              <a:t> 값이 같을 경우에는</a:t>
            </a:r>
            <a:r>
              <a:rPr lang="en-US" altLang="ko-KR" dirty="0"/>
              <a:t>, x</a:t>
            </a:r>
            <a:r>
              <a:rPr lang="ko-KR" altLang="en-US" dirty="0"/>
              <a:t>가 부모가 될 수 있게 설계했습니다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77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 descr="텍스트이(가) 표시된 사진">
            <a:extLst>
              <a:ext uri="{FF2B5EF4-FFF2-40B4-BE49-F238E27FC236}">
                <a16:creationId xmlns:a16="http://schemas.microsoft.com/office/drawing/2014/main" id="{6A098567-CB64-3122-6C30-F5D6DD50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06AD511-C9DC-4741-80E5-7BBFBEA4E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4DB47B-9483-43DD-9DB6-5CD09E30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3135084"/>
            <a:ext cx="9916996" cy="18116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ko-KR" sz="4800">
                <a:solidFill>
                  <a:srgbClr val="FFFFFF"/>
                </a:solidFill>
              </a:rPr>
              <a:t>Baekjoon 1717 _ gold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10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E3505-BC7E-284E-1A7F-9559255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전략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AD16B-CE92-F969-D3D3-FA8DF03B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입력이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두 개의 집합을 </a:t>
            </a:r>
            <a:r>
              <a:rPr lang="en-US" altLang="ko-KR" dirty="0"/>
              <a:t>union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두 개의 집합의 부모를 </a:t>
            </a:r>
            <a:r>
              <a:rPr lang="en-US" altLang="ko-KR" dirty="0"/>
              <a:t>find</a:t>
            </a:r>
            <a:r>
              <a:rPr lang="ko-KR" altLang="en-US" dirty="0"/>
              <a:t>해서 같으면 </a:t>
            </a:r>
            <a:r>
              <a:rPr lang="en-US" altLang="ko-KR" dirty="0"/>
              <a:t>yes, </a:t>
            </a:r>
            <a:r>
              <a:rPr lang="ko-KR" altLang="en-US" dirty="0"/>
              <a:t>틀리면</a:t>
            </a:r>
            <a:r>
              <a:rPr lang="en-US" altLang="ko-KR" dirty="0"/>
              <a:t>no</a:t>
            </a:r>
            <a:r>
              <a:rPr lang="ko-KR" altLang="en-US" dirty="0"/>
              <a:t>를 출력하는 간단한 문제</a:t>
            </a:r>
            <a:r>
              <a:rPr lang="en-US" altLang="ko-KR" dirty="0"/>
              <a:t>. </a:t>
            </a:r>
            <a:r>
              <a:rPr lang="ko-KR" altLang="en-US" dirty="0"/>
              <a:t>유니온 </a:t>
            </a:r>
            <a:r>
              <a:rPr lang="ko-KR" altLang="en-US" dirty="0" err="1"/>
              <a:t>파인드의</a:t>
            </a:r>
            <a:r>
              <a:rPr lang="ko-KR" altLang="en-US" dirty="0"/>
              <a:t> </a:t>
            </a:r>
            <a:r>
              <a:rPr lang="ko-KR" altLang="en-US" dirty="0" err="1"/>
              <a:t>기초격</a:t>
            </a:r>
            <a:r>
              <a:rPr lang="ko-KR" altLang="en-US" dirty="0"/>
              <a:t> 문제이다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</a:t>
            </a:r>
            <a:r>
              <a:rPr lang="en-US" altLang="ko-KR" dirty="0"/>
              <a:t>union </a:t>
            </a:r>
            <a:r>
              <a:rPr lang="ko-KR" altLang="en-US" dirty="0"/>
              <a:t>함수와 </a:t>
            </a:r>
            <a:r>
              <a:rPr lang="en-US" altLang="ko-KR" dirty="0"/>
              <a:t>find</a:t>
            </a:r>
            <a:r>
              <a:rPr lang="ko-KR" altLang="en-US" dirty="0"/>
              <a:t>함수를 정석으로 구현해주면 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30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Gray Rectangle">
            <a:extLst>
              <a:ext uri="{FF2B5EF4-FFF2-40B4-BE49-F238E27FC236}">
                <a16:creationId xmlns:a16="http://schemas.microsoft.com/office/drawing/2014/main" id="{429E1EE9-E4C2-40A9-B9DE-FF110156C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1783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441BF0-D0EF-BECB-3440-9535373CD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6" y="685799"/>
            <a:ext cx="6941835" cy="5127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7F8AB-B2EB-693B-1FD7-BB0FF224B9C1}"/>
              </a:ext>
            </a:extLst>
          </p:cNvPr>
          <p:cNvSpPr txBox="1"/>
          <p:nvPr/>
        </p:nvSpPr>
        <p:spPr>
          <a:xfrm>
            <a:off x="8595360" y="680190"/>
            <a:ext cx="2897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처음에 </a:t>
            </a:r>
            <a:r>
              <a:rPr lang="en-US" altLang="ko-KR" dirty="0" err="1"/>
              <a:t>paren</a:t>
            </a:r>
            <a:r>
              <a:rPr lang="ko-KR" altLang="en-US" dirty="0"/>
              <a:t>배열과</a:t>
            </a:r>
            <a:r>
              <a:rPr lang="en-US" altLang="ko-KR" dirty="0"/>
              <a:t>, rank</a:t>
            </a:r>
            <a:r>
              <a:rPr lang="ko-KR" altLang="en-US" dirty="0"/>
              <a:t>배열을 각각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로 초기화를 시켜준 후</a:t>
            </a:r>
            <a:r>
              <a:rPr lang="en-US" altLang="ko-KR" dirty="0"/>
              <a:t>, a=0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union</a:t>
            </a:r>
            <a:r>
              <a:rPr lang="ko-KR" altLang="en-US" dirty="0"/>
              <a:t>을 진행</a:t>
            </a:r>
            <a:r>
              <a:rPr lang="en-US" altLang="ko-KR" dirty="0"/>
              <a:t>, a=1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find</a:t>
            </a:r>
            <a:r>
              <a:rPr lang="ko-KR" altLang="en-US" dirty="0"/>
              <a:t>로 부모가 같은지를 찾아준다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1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073A-7A2D-41A1-D649-631BC832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855" y="365125"/>
            <a:ext cx="11033439" cy="6147970"/>
          </a:xfrm>
        </p:spPr>
        <p:txBody>
          <a:bodyPr/>
          <a:lstStyle/>
          <a:p>
            <a:r>
              <a:rPr lang="ko-KR" altLang="en-US" dirty="0"/>
              <a:t>감 사 합 </a:t>
            </a:r>
            <a:r>
              <a:rPr lang="ko-KR" altLang="en-US" dirty="0" err="1"/>
              <a:t>니</a:t>
            </a:r>
            <a:r>
              <a:rPr lang="ko-KR" altLang="en-US" dirty="0"/>
              <a:t> 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02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RegularSeed_2SEEDS">
      <a:dk1>
        <a:srgbClr val="000000"/>
      </a:dk1>
      <a:lt1>
        <a:srgbClr val="FFFFFF"/>
      </a:lt1>
      <a:dk2>
        <a:srgbClr val="392F20"/>
      </a:dk2>
      <a:lt2>
        <a:srgbClr val="E2E5E8"/>
      </a:lt2>
      <a:accent1>
        <a:srgbClr val="B1783B"/>
      </a:accent1>
      <a:accent2>
        <a:srgbClr val="C3594D"/>
      </a:accent2>
      <a:accent3>
        <a:srgbClr val="AAA343"/>
      </a:accent3>
      <a:accent4>
        <a:srgbClr val="3BB168"/>
      </a:accent4>
      <a:accent5>
        <a:srgbClr val="47B49E"/>
      </a:accent5>
      <a:accent6>
        <a:srgbClr val="3B98B1"/>
      </a:accent6>
      <a:hlink>
        <a:srgbClr val="3F7CBF"/>
      </a:hlink>
      <a:folHlink>
        <a:srgbClr val="7F7F7F"/>
      </a:folHlink>
    </a:clrScheme>
    <a:fontScheme name="Dante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468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Dante (Headings)2</vt:lpstr>
      <vt:lpstr>Helvetica Neue Medium</vt:lpstr>
      <vt:lpstr>Microsoft GothicNeo</vt:lpstr>
      <vt:lpstr>Microsoft GothicNeo Light</vt:lpstr>
      <vt:lpstr>ui-monospace</vt:lpstr>
      <vt:lpstr>Arial</vt:lpstr>
      <vt:lpstr>Wingdings 2</vt:lpstr>
      <vt:lpstr>OffsetVTI</vt:lpstr>
      <vt:lpstr>Union Find</vt:lpstr>
      <vt:lpstr>What is union find?</vt:lpstr>
      <vt:lpstr>Union find use tree</vt:lpstr>
      <vt:lpstr>Find</vt:lpstr>
      <vt:lpstr>Union</vt:lpstr>
      <vt:lpstr>Baekjoon 1717 _ gold 4</vt:lpstr>
      <vt:lpstr>문제 해결 전략.</vt:lpstr>
      <vt:lpstr>PowerPoint 프레젠테이션</vt:lpstr>
      <vt:lpstr>감 사 합 니 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 Find</dc:title>
  <dc:creator>김 윤재</dc:creator>
  <cp:lastModifiedBy>김 윤재</cp:lastModifiedBy>
  <cp:revision>2</cp:revision>
  <dcterms:created xsi:type="dcterms:W3CDTF">2022-08-03T11:02:59Z</dcterms:created>
  <dcterms:modified xsi:type="dcterms:W3CDTF">2022-08-10T12:24:03Z</dcterms:modified>
</cp:coreProperties>
</file>