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sldIdLst>
    <p:sldId id="257" r:id="rId3"/>
    <p:sldId id="258" r:id="rId4"/>
    <p:sldId id="260" r:id="rId5"/>
    <p:sldId id="266" r:id="rId6"/>
    <p:sldId id="262" r:id="rId7"/>
    <p:sldId id="263" r:id="rId8"/>
    <p:sldId id="267" r:id="rId9"/>
    <p:sldId id="265" r:id="rId10"/>
    <p:sldId id="261" r:id="rId11"/>
    <p:sldId id="271" r:id="rId12"/>
    <p:sldId id="259" r:id="rId13"/>
    <p:sldId id="268" r:id="rId14"/>
    <p:sldId id="269" r:id="rId15"/>
    <p:sldId id="270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1EE"/>
    <a:srgbClr val="E6E6E6"/>
    <a:srgbClr val="C0CBE6"/>
    <a:srgbClr val="E9C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6121400" y="0"/>
            <a:ext cx="60706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5500" y="1696157"/>
            <a:ext cx="4318000" cy="2387600"/>
          </a:xfrm>
        </p:spPr>
        <p:txBody>
          <a:bodyPr anchor="ctr">
            <a:normAutofit/>
          </a:bodyPr>
          <a:lstStyle>
            <a:lvl1pPr algn="ctr">
              <a:defRPr sz="4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53200" y="5015346"/>
            <a:ext cx="5207000" cy="91670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7137400" y="1848557"/>
            <a:ext cx="4038600" cy="2082800"/>
          </a:xfrm>
        </p:spPr>
        <p:txBody>
          <a:bodyPr anchor="ctr"/>
          <a:lstStyle>
            <a:lvl1pPr marL="0" indent="0" algn="ctr">
              <a:buNone/>
              <a:defRPr sz="4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  <a:lvl2pPr marL="4572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2pPr>
            <a:lvl3pPr marL="9144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3pPr>
            <a:lvl4pPr marL="13716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4pPr>
            <a:lvl5pPr marL="18288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424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0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345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444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0337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90870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DCF2FFE-B8B1-49E5-89AB-14629D4FA019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84453BC-24C4-4DB0-B183-C76EB5A8B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441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DCF2FFE-B8B1-49E5-89AB-14629D4FA019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84453BC-24C4-4DB0-B183-C76EB5A8B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254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922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99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18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385751" y="0"/>
            <a:ext cx="8806249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629875" y="2235200"/>
            <a:ext cx="4318000" cy="2387600"/>
          </a:xfrm>
        </p:spPr>
        <p:txBody>
          <a:bodyPr anchor="ctr">
            <a:normAutofit/>
          </a:bodyPr>
          <a:lstStyle>
            <a:lvl1pPr algn="ctr">
              <a:defRPr sz="4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53200" y="5282045"/>
            <a:ext cx="5207000" cy="91670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01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222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647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7028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522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874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676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004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7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8806249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44124" y="2235200"/>
            <a:ext cx="4318000" cy="2387600"/>
          </a:xfrm>
        </p:spPr>
        <p:txBody>
          <a:bodyPr anchor="ctr">
            <a:normAutofit/>
          </a:bodyPr>
          <a:lstStyle>
            <a:lvl1pPr algn="ctr">
              <a:defRPr sz="4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83060" y="5282045"/>
            <a:ext cx="5207000" cy="91670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9069430" y="544298"/>
            <a:ext cx="2908300" cy="5807075"/>
          </a:xfrm>
        </p:spPr>
        <p:txBody>
          <a:bodyPr anchor="ctr">
            <a:normAutofit/>
          </a:bodyPr>
          <a:lstStyle>
            <a:lvl1pPr marL="457200" indent="-457200">
              <a:buFont typeface="+mj-lt"/>
              <a:buAutoNum type="arabicPeriod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878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0"/>
            <a:ext cx="8501449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825500" y="1169089"/>
            <a:ext cx="7461765" cy="5034003"/>
          </a:xfrm>
        </p:spPr>
        <p:txBody>
          <a:bodyPr anchor="t">
            <a:normAutofit/>
          </a:bodyPr>
          <a:lstStyle>
            <a:lvl1pPr marL="514350" indent="-514350" algn="l">
              <a:buFont typeface="+mj-lt"/>
              <a:buAutoNum type="arabicPeriod"/>
              <a:defRPr sz="2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l">
              <a:buNone/>
              <a:defRPr sz="24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2pPr>
            <a:lvl3pPr marL="914400" indent="0" algn="l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3pPr>
            <a:lvl4pPr marL="13716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4pPr>
            <a:lvl5pPr marL="18288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25500" y="337066"/>
            <a:ext cx="746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3600" dirty="0" smtClean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목차</a:t>
            </a:r>
            <a:endParaRPr lang="en-US" altLang="ko-KR" sz="3600" dirty="0" smtClean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48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825500" y="1169089"/>
            <a:ext cx="10476814" cy="5034003"/>
          </a:xfrm>
        </p:spPr>
        <p:txBody>
          <a:bodyPr anchor="t">
            <a:normAutofit/>
          </a:bodyPr>
          <a:lstStyle>
            <a:lvl1pPr marL="514350" indent="-514350" algn="l">
              <a:buFont typeface="+mj-lt"/>
              <a:buAutoNum type="arabicPeriod"/>
              <a:defRPr sz="2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l">
              <a:buNone/>
              <a:defRPr sz="24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2pPr>
            <a:lvl3pPr marL="914400" indent="0" algn="l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3pPr>
            <a:lvl4pPr marL="13716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4pPr>
            <a:lvl5pPr marL="18288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25500" y="337066"/>
            <a:ext cx="746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3600" dirty="0" smtClean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목차</a:t>
            </a:r>
            <a:endParaRPr lang="en-US" altLang="ko-KR" sz="3600" dirty="0" smtClean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746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2512542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3403943" y="1169089"/>
            <a:ext cx="7461765" cy="5034003"/>
          </a:xfrm>
        </p:spPr>
        <p:txBody>
          <a:bodyPr anchor="ctr">
            <a:normAutofit/>
          </a:bodyPr>
          <a:lstStyle>
            <a:lvl1pPr marL="514350" indent="-514350" algn="l">
              <a:buFont typeface="+mj-lt"/>
              <a:buAutoNum type="arabicPeriod"/>
              <a:defRPr sz="2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l">
              <a:buNone/>
              <a:defRPr sz="24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2pPr>
            <a:lvl3pPr marL="914400" indent="0" algn="l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3pPr>
            <a:lvl4pPr marL="13716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4pPr>
            <a:lvl5pPr marL="18288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25500" y="1169089"/>
            <a:ext cx="746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3600" dirty="0" smtClean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목차</a:t>
            </a:r>
            <a:endParaRPr lang="en-US" altLang="ko-KR" sz="3600" dirty="0" smtClean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018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921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6725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444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1006764"/>
          </a:xfrm>
          <a:prstGeom prst="rect">
            <a:avLst/>
          </a:prstGeom>
          <a:solidFill>
            <a:srgbClr val="D3E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177924"/>
            <a:ext cx="10515600" cy="546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89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63" r:id="rId5"/>
    <p:sldLayoutId id="2147483664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5C3FD-87BF-4130-8ED8-F4F9F20EDC4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60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cmicpc.net/problem/25315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cmicpc.net/problem/1992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이무현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ICPC </a:t>
            </a:r>
            <a:r>
              <a:rPr lang="ko-KR" altLang="en-US" dirty="0" smtClean="0"/>
              <a:t>문제풀이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err="1" smtClean="0"/>
              <a:t>회차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9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153432"/>
            <a:ext cx="10395857" cy="1975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iostream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&lt;vector&gt;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&gt;&gt;map;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해당 범위가 동일한 숫자로 이루어져 있는지 확인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가장 처음 오는 문자를 저장 한 후 다른 문자가 오면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반환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check(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 = map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size_t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size_t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j =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j &lt;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j++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 != map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불일치 하는 문자가 하나라도 오면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반환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범위내의 모든 문자가 동일한 경우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반환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문제 도입부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범위지정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및 문제 해결방법 정의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solve(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모든 문자가 같다면 해당 문자 출력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(check(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map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 문자가 있다면 </a:t>
            </a:r>
            <a:r>
              <a:rPr lang="ko-KR" altLang="en-US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네부분으로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나눠 풀이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half =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 2;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반복적인 수를 줄이기 위한 </a:t>
            </a:r>
            <a:r>
              <a:rPr lang="ko-KR" altLang="en-US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임시변수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"("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solve(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half);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좌상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solve(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half,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half);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우상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solve(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half, half);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좌하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solve(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half,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half, half);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우하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")"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n;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2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제곱수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2 4 8 16 32 64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들어온다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n;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n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입력 받는다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map </a:t>
            </a:r>
            <a:r>
              <a:rPr lang="pt-BR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pt-B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pt-B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pt-BR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pt-B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pt-B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pt-B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&gt;&gt;(n, </a:t>
            </a:r>
            <a:r>
              <a:rPr lang="pt-BR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pt-B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pt-B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pt-B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&gt;(n, 0));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값을 대입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s-E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s-E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s-E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size_t</a:t>
            </a:r>
            <a:r>
              <a:rPr lang="es-E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 = 0; y &lt; n; y++)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size_t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 = 0; x &lt; n; x++)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map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solve(0, 0, n);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0,0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기점으로 전체를 탐색하며 시작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124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</a:t>
            </a:r>
            <a:r>
              <a:rPr lang="ko-KR" altLang="en-US" dirty="0" err="1" smtClean="0"/>
              <a:t>수매화</a:t>
            </a:r>
            <a:r>
              <a:rPr lang="ko-KR" altLang="en-US" dirty="0" smtClean="0"/>
              <a:t> 검법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해결 실패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https://www.acmicpc.net/problem/25315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7346" b="7195"/>
          <a:stretch/>
        </p:blipFill>
        <p:spPr>
          <a:xfrm>
            <a:off x="1922206" y="1493488"/>
            <a:ext cx="8347587" cy="536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50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 err="1"/>
              <a:t>수매화</a:t>
            </a:r>
            <a:r>
              <a:rPr lang="ko-KR" altLang="en-US" dirty="0"/>
              <a:t> 검법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35604" r="1851" b="29670"/>
          <a:stretch/>
        </p:blipFill>
        <p:spPr>
          <a:xfrm>
            <a:off x="1" y="2190068"/>
            <a:ext cx="12192000" cy="324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43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해당 문제는 기하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선분의 중첩 판정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그리디</a:t>
            </a:r>
            <a:r>
              <a:rPr lang="ko-KR" altLang="en-US" dirty="0" smtClean="0"/>
              <a:t> 문제입니다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검법에 대한 데이터를 저장할 수 있는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구성하여 문제를 구성하였습니다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smtClean="0"/>
              <a:t>겹침의</a:t>
            </a:r>
            <a:r>
              <a:rPr lang="en-US" altLang="ko-KR" dirty="0"/>
              <a:t> </a:t>
            </a:r>
            <a:r>
              <a:rPr lang="ko-KR" altLang="en-US" dirty="0" smtClean="0"/>
              <a:t>발생 횟수를 저장합니다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겹침의 발생 횟수를 기준으로 오름차순 정렬을 합니다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 smtClean="0"/>
              <a:t>겹침이 없는 검술을 가장 우선적으로 처리합니다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다른 검술을 진행해도 결과에 변함이 없음이 보장</a:t>
            </a:r>
            <a:r>
              <a:rPr lang="en-US" altLang="ko-KR" dirty="0" smtClean="0"/>
              <a:t>)</a:t>
            </a:r>
          </a:p>
          <a:p>
            <a:pPr marL="457200" indent="-457200">
              <a:buAutoNum type="arabicPeriod"/>
            </a:pPr>
            <a:r>
              <a:rPr lang="ko-KR" altLang="en-US" dirty="0" smtClean="0"/>
              <a:t>겹침이 발생하는 검술 중 </a:t>
            </a:r>
            <a:r>
              <a:rPr lang="en-US" altLang="ko-KR" dirty="0" smtClean="0"/>
              <a:t>cost</a:t>
            </a:r>
            <a:r>
              <a:rPr lang="ko-KR" altLang="en-US" dirty="0" smtClean="0"/>
              <a:t>가 가장 작은 것을 우선으로 처리합니다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문제 발생 예상지점</a:t>
            </a:r>
            <a:r>
              <a:rPr lang="en-US" altLang="ko-KR" dirty="0" smtClean="0"/>
              <a:t>)</a:t>
            </a:r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실패 원인 분석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ko-KR" altLang="en-US" dirty="0" smtClean="0"/>
              <a:t>번에서 문제가 발생했다 생각하는 이유는 </a:t>
            </a:r>
            <a:r>
              <a:rPr lang="en-US" altLang="ko-KR" dirty="0" smtClean="0"/>
              <a:t>cost</a:t>
            </a:r>
            <a:r>
              <a:rPr lang="ko-KR" altLang="en-US" dirty="0" smtClean="0"/>
              <a:t>가 가장 낮다고 최소값 이라는 보장이 없기 때문입니다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Cost</a:t>
            </a:r>
            <a:r>
              <a:rPr lang="ko-KR" altLang="en-US" dirty="0" smtClean="0"/>
              <a:t>가 동일한 경우에 대한 오류 처리가 없으며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먼저 온 값을 우선으로 처리하기 때문입니다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또한 </a:t>
            </a:r>
            <a:r>
              <a:rPr lang="en-US" altLang="ko-KR" dirty="0" smtClean="0"/>
              <a:t>Cost</a:t>
            </a:r>
            <a:r>
              <a:rPr lang="ko-KR" altLang="en-US" dirty="0" smtClean="0"/>
              <a:t>가 동일한 경우에 가중치가 높은 것을 나중에 연산하는 것이 더 낮아질 가능성이 생길 것 같습니다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7743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618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30514" y="1553029"/>
            <a:ext cx="10740571" cy="1975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iostream</a:t>
            </a:r>
            <a:r>
              <a:rPr lang="en-US" altLang="ko-KR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&lt;vector&gt;</a:t>
            </a:r>
            <a:endParaRPr lang="en-US" altLang="ko-KR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&gt;&gt;map;</a:t>
            </a:r>
          </a:p>
          <a:p>
            <a:endParaRPr lang="ko-KR" altLang="en-US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해당 범위가 동일한 숫자로 이루어져 있는지 확인</a:t>
            </a:r>
            <a:endParaRPr lang="ko-KR" altLang="en-US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가장 처음 오는 문자를 저장 한 후 다른 문자가 오면 </a:t>
            </a:r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false </a:t>
            </a:r>
            <a:r>
              <a:rPr lang="ko-KR" altLang="en-US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반환</a:t>
            </a:r>
            <a:endParaRPr lang="ko-KR" altLang="en-US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check(</a:t>
            </a:r>
            <a:r>
              <a:rPr lang="en-US" altLang="ko-KR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t = map</a:t>
            </a:r>
            <a:r>
              <a:rPr lang="en-US" altLang="ko-KR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en-US" altLang="ko-KR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altLang="ko-KR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dirty="0" err="1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size_t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 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++)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dirty="0" err="1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size_t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j = 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j &lt; 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j++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(t != map</a:t>
            </a:r>
            <a:r>
              <a:rPr lang="en-US" altLang="ko-KR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lang="en-US" altLang="ko-KR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불일치 하는 문자가 하나라도 오면 </a:t>
            </a:r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false </a:t>
            </a:r>
            <a:r>
              <a:rPr lang="ko-KR" altLang="en-US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반환</a:t>
            </a:r>
            <a:endParaRPr lang="ko-KR" altLang="en-US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범위내의 모든 문자가 동일한 경우 </a:t>
            </a:r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true </a:t>
            </a:r>
            <a:r>
              <a:rPr lang="ko-KR" altLang="en-US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반환</a:t>
            </a:r>
            <a:endParaRPr lang="ko-KR" altLang="en-US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문제 도입부</a:t>
            </a:r>
            <a:endParaRPr lang="ko-KR" altLang="en-US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dirty="0" err="1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범위지정</a:t>
            </a:r>
            <a:r>
              <a:rPr lang="ko-KR" altLang="en-US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및 문제 해결방법 정의</a:t>
            </a:r>
            <a:endParaRPr lang="ko-KR" altLang="en-US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solve(</a:t>
            </a:r>
            <a:r>
              <a:rPr lang="en-US" altLang="ko-KR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모든 문자가 같다면 해당 문자 출력</a:t>
            </a:r>
            <a:endParaRPr lang="ko-KR" altLang="en-US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(check(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map</a:t>
            </a:r>
            <a:r>
              <a:rPr lang="en-US" altLang="ko-KR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en-US" altLang="ko-KR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altLang="ko-KR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다른 문자가 있다면 </a:t>
            </a:r>
            <a:r>
              <a:rPr lang="ko-KR" altLang="en-US" dirty="0" err="1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네부분으로</a:t>
            </a:r>
            <a:r>
              <a:rPr lang="ko-KR" altLang="en-US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나눠 풀이</a:t>
            </a:r>
            <a:endParaRPr lang="ko-KR" altLang="en-US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endParaRPr lang="en-US" altLang="ko-KR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half = 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 2;</a:t>
            </a:r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반복적인 수를 줄이기 위한 </a:t>
            </a:r>
            <a:r>
              <a:rPr lang="ko-KR" altLang="en-US" dirty="0" err="1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임시변수</a:t>
            </a:r>
            <a:endParaRPr lang="ko-KR" altLang="en-US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"("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solve(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half);</a:t>
            </a:r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좌상</a:t>
            </a:r>
            <a:endParaRPr lang="ko-KR" altLang="en-US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solve(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half, 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half);</a:t>
            </a:r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우상</a:t>
            </a:r>
            <a:endParaRPr lang="ko-KR" altLang="en-US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solve(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half, half);</a:t>
            </a:r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dirty="0" err="1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좌하</a:t>
            </a:r>
            <a:endParaRPr lang="ko-KR" altLang="en-US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solve(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half, 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half, half);</a:t>
            </a:r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dirty="0" err="1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우하</a:t>
            </a:r>
            <a:endParaRPr lang="ko-KR" altLang="en-US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")"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n;</a:t>
            </a:r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2</a:t>
            </a:r>
            <a:r>
              <a:rPr lang="ko-KR" altLang="en-US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제곱수 </a:t>
            </a:r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2 4 8 16 32 64</a:t>
            </a:r>
            <a:r>
              <a:rPr lang="ko-KR" altLang="en-US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 들어온다</a:t>
            </a:r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cin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n;</a:t>
            </a:r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n</a:t>
            </a:r>
            <a:r>
              <a:rPr lang="ko-KR" altLang="en-US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을 입력 받는다</a:t>
            </a:r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pt-BR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 </a:t>
            </a:r>
            <a:r>
              <a:rPr lang="pt-BR" altLang="ko-KR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pt-BR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vector</a:t>
            </a:r>
            <a:r>
              <a:rPr lang="pt-BR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pt-BR" altLang="ko-KR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vector</a:t>
            </a:r>
            <a:r>
              <a:rPr lang="pt-BR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pt-BR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</a:t>
            </a:r>
            <a:r>
              <a:rPr lang="pt-BR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&gt;&gt;(n, </a:t>
            </a:r>
            <a:r>
              <a:rPr lang="pt-BR" altLang="ko-KR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vector</a:t>
            </a:r>
            <a:r>
              <a:rPr lang="pt-BR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pt-BR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</a:t>
            </a:r>
            <a:r>
              <a:rPr lang="pt-BR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&gt;(n, 0));</a:t>
            </a:r>
          </a:p>
          <a:p>
            <a:endParaRPr lang="ko-KR" altLang="en-US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값을 대입</a:t>
            </a:r>
            <a:endParaRPr lang="ko-KR" altLang="en-US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s-E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s-E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s-ES" altLang="ko-KR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size_t</a:t>
            </a:r>
            <a:r>
              <a:rPr lang="es-E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y = 0; y &lt; n; y++)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dirty="0" err="1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size_t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x = 0; x &lt; n; x++)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cin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map</a:t>
            </a:r>
            <a:r>
              <a:rPr lang="en-US" altLang="ko-KR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en-US" altLang="ko-KR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altLang="ko-KR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solve(0, 0, n);</a:t>
            </a:r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0,0</a:t>
            </a:r>
            <a:r>
              <a:rPr lang="ko-KR" altLang="en-US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을 기점으로 전체를 탐색하며 시작</a:t>
            </a:r>
            <a:endParaRPr lang="ko-KR" altLang="en-US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930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쿼드</a:t>
            </a:r>
            <a:r>
              <a:rPr lang="ko-KR" altLang="en-US" dirty="0" smtClean="0"/>
              <a:t> 트리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https://www.acmicpc.net/problem/1992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1875" t="17692" r="23125" b="18462"/>
          <a:stretch/>
        </p:blipFill>
        <p:spPr>
          <a:xfrm>
            <a:off x="838200" y="1802822"/>
            <a:ext cx="7696200" cy="483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7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쿼드</a:t>
            </a:r>
            <a:r>
              <a:rPr lang="ko-KR" altLang="en-US" dirty="0" smtClean="0"/>
              <a:t> 트리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188" t="22693" r="23020" b="37500"/>
          <a:stretch/>
        </p:blipFill>
        <p:spPr>
          <a:xfrm>
            <a:off x="1085850" y="1938336"/>
            <a:ext cx="100203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0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네 부분으로 나눠지며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 부분이 모두 같은 값을 가지면 압축할 수 있다는 점을 이용하여 풀이를 하였다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같은 문제의 크기로 나눠진다 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이전 연산의 사건이 다음 사건에 영향을 주지 않는다</a:t>
            </a:r>
            <a:r>
              <a:rPr lang="en-US" altLang="ko-KR" dirty="0" smtClean="0"/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 smtClean="0"/>
              <a:t>분할 정복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따라서 해당 문제는 분할 정복 식 문제이다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전체를 확인한 후 조건에 만족하지 않는다면 네 부분으로 쪼개 재귀 호출을 진행한다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88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세 부분으로 나눔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입력 부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입력 값을 받아 저장하는 부분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분할 부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조건에 따라 문제를 쪼개는 부분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solve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확인 부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조건에 부합하는지 확인하여 반환하는 부분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check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5255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입력부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값을 저장할 수 있는 </a:t>
            </a:r>
            <a:r>
              <a:rPr lang="en-US" altLang="ko-KR" dirty="0" smtClean="0"/>
              <a:t>vector</a:t>
            </a:r>
            <a:r>
              <a:rPr lang="ko-KR" altLang="en-US" dirty="0" smtClean="0"/>
              <a:t>를 정의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값을 받아 </a:t>
            </a:r>
            <a:r>
              <a:rPr lang="en-US" altLang="ko-KR" dirty="0" smtClean="0"/>
              <a:t>vector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분할 부를 호출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965701" y="1000123"/>
            <a:ext cx="7226300" cy="5848457"/>
            <a:chOff x="0" y="1033096"/>
            <a:chExt cx="5445125" cy="44069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r="19822"/>
            <a:stretch/>
          </p:blipFill>
          <p:spPr>
            <a:xfrm>
              <a:off x="0" y="1033096"/>
              <a:ext cx="5445125" cy="42291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850" y="1982421"/>
              <a:ext cx="5238750" cy="3457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754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분할부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/>
              <a:t>현재 범위가 문제에 부합하는 지 확인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부합한다면 문자를 출력하고 종료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부합하지 않는다면 문제를 분할하여 재귀 호출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775" y="1514473"/>
            <a:ext cx="59912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80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확인부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범위를 받아서 조건에 해당하는지 참 거짓으로 반환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22003"/>
          <a:stretch/>
        </p:blipFill>
        <p:spPr>
          <a:xfrm>
            <a:off x="5400675" y="2260720"/>
            <a:ext cx="6791325" cy="329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8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400675" y="1390650"/>
            <a:ext cx="6791325" cy="12461890"/>
            <a:chOff x="0" y="1033096"/>
            <a:chExt cx="6791325" cy="1246189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33096"/>
              <a:ext cx="6791325" cy="42291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469" y="5253403"/>
              <a:ext cx="5991225" cy="479107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300" y="10037411"/>
              <a:ext cx="5238750" cy="3457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843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771</TotalTime>
  <Words>914</Words>
  <Application>Microsoft Office PowerPoint</Application>
  <PresentationFormat>와이드스크린</PresentationFormat>
  <Paragraphs>199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D2Coding</vt:lpstr>
      <vt:lpstr>돋움체</vt:lpstr>
      <vt:lpstr>맑은 고딕</vt:lpstr>
      <vt:lpstr>배달의민족 도현</vt:lpstr>
      <vt:lpstr>웰컴체 Regular</vt:lpstr>
      <vt:lpstr>Arial</vt:lpstr>
      <vt:lpstr>Symbol</vt:lpstr>
      <vt:lpstr>Office 테마</vt:lpstr>
      <vt:lpstr>디자인 사용자 지정</vt:lpstr>
      <vt:lpstr>PowerPoint 프레젠테이션</vt:lpstr>
      <vt:lpstr>쿼드 트리</vt:lpstr>
      <vt:lpstr>쿼드 트리</vt:lpstr>
      <vt:lpstr>해설</vt:lpstr>
      <vt:lpstr>문제풀이</vt:lpstr>
      <vt:lpstr>입력부</vt:lpstr>
      <vt:lpstr>분할부</vt:lpstr>
      <vt:lpstr>확인부</vt:lpstr>
      <vt:lpstr>코드</vt:lpstr>
      <vt:lpstr>PowerPoint 프레젠테이션</vt:lpstr>
      <vt:lpstr>N수매화 검법 (해결 실패)</vt:lpstr>
      <vt:lpstr>N수매화 검법</vt:lpstr>
      <vt:lpstr>해설</vt:lpstr>
      <vt:lpstr>문제 풀이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PORO</dc:creator>
  <cp:lastModifiedBy>이무현</cp:lastModifiedBy>
  <cp:revision>34</cp:revision>
  <dcterms:created xsi:type="dcterms:W3CDTF">2022-04-29T11:13:21Z</dcterms:created>
  <dcterms:modified xsi:type="dcterms:W3CDTF">2022-07-10T12:51:47Z</dcterms:modified>
</cp:coreProperties>
</file>