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2" r:id="rId4"/>
    <p:sldId id="265" r:id="rId5"/>
    <p:sldId id="266" r:id="rId6"/>
    <p:sldId id="271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E8EAED"/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2" autoAdjust="0"/>
    <p:restoredTop sz="95310" autoAdjust="0"/>
  </p:normalViewPr>
  <p:slideViewPr>
    <p:cSldViewPr snapToGrid="0">
      <p:cViewPr varScale="1">
        <p:scale>
          <a:sx n="88" d="100"/>
          <a:sy n="88" d="100"/>
        </p:scale>
        <p:origin x="7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48957-9242-447E-9889-CB9393FE508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74DE6-3ABA-4E49-8D5B-C4830322D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9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331" y="1362202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E8EAE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44" y="196486"/>
            <a:ext cx="8470692" cy="6392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8EAE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8EAED"/>
                </a:solidFill>
              </a:defRPr>
            </a:lvl1pPr>
            <a:lvl2pPr>
              <a:defRPr>
                <a:solidFill>
                  <a:srgbClr val="E8EAED"/>
                </a:solidFill>
              </a:defRPr>
            </a:lvl2pPr>
            <a:lvl3pPr>
              <a:defRPr>
                <a:solidFill>
                  <a:srgbClr val="E8EAED"/>
                </a:solidFill>
              </a:defRPr>
            </a:lvl3pPr>
            <a:lvl4pPr>
              <a:defRPr>
                <a:solidFill>
                  <a:srgbClr val="E8EAED"/>
                </a:solidFill>
              </a:defRPr>
            </a:lvl4pPr>
            <a:lvl5pPr>
              <a:defRPr>
                <a:solidFill>
                  <a:srgbClr val="E8EAED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495FF1-E9D5-8445-9939-007E91EEB143}"/>
              </a:ext>
            </a:extLst>
          </p:cNvPr>
          <p:cNvCxnSpPr>
            <a:cxnSpLocks/>
          </p:cNvCxnSpPr>
          <p:nvPr userDrawn="1"/>
        </p:nvCxnSpPr>
        <p:spPr>
          <a:xfrm>
            <a:off x="-52466" y="869430"/>
            <a:ext cx="12296931" cy="0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BB9359-1C62-4E36-E633-D6AF9FF3130A}"/>
              </a:ext>
            </a:extLst>
          </p:cNvPr>
          <p:cNvCxnSpPr>
            <a:cxnSpLocks/>
          </p:cNvCxnSpPr>
          <p:nvPr userDrawn="1"/>
        </p:nvCxnSpPr>
        <p:spPr>
          <a:xfrm flipV="1">
            <a:off x="477190" y="869430"/>
            <a:ext cx="0" cy="6280878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7E568D-3DB0-9DF9-6070-88CACF00AF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4" y="125983"/>
            <a:ext cx="640692" cy="698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603FD3-9333-7497-0DAA-508E782A98B5}"/>
              </a:ext>
            </a:extLst>
          </p:cNvPr>
          <p:cNvSpPr txBox="1"/>
          <p:nvPr userDrawn="1"/>
        </p:nvSpPr>
        <p:spPr>
          <a:xfrm>
            <a:off x="654578" y="-68890"/>
            <a:ext cx="49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8EAED"/>
                </a:solidFill>
                <a:latin typeface="Consolas" panose="020B0609020204030204" pitchFamily="49" charset="0"/>
              </a:rPr>
              <a:t>&gt;</a:t>
            </a:r>
            <a:endParaRPr lang="ko-KR" altLang="en-US" sz="5400" dirty="0">
              <a:solidFill>
                <a:srgbClr val="E8EAE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2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3F1DC-A1E5-01DD-60D3-B0FED292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462" y="1334123"/>
            <a:ext cx="9144000" cy="112652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/>
              <a:t>백준 </a:t>
            </a:r>
            <a:r>
              <a:rPr lang="en-US" altLang="ko-KR" dirty="0"/>
              <a:t>5525</a:t>
            </a:r>
            <a:r>
              <a:rPr lang="ko-KR" altLang="en-US" dirty="0"/>
              <a:t>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3D524-BCF7-08EB-5264-1DB5C5A19735}"/>
              </a:ext>
            </a:extLst>
          </p:cNvPr>
          <p:cNvSpPr txBox="1"/>
          <p:nvPr/>
        </p:nvSpPr>
        <p:spPr>
          <a:xfrm>
            <a:off x="819462" y="2430670"/>
            <a:ext cx="290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8EAE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IOIOI</a:t>
            </a:r>
            <a:endParaRPr lang="ko-KR" altLang="en-US" sz="2400" b="1" dirty="0">
              <a:solidFill>
                <a:srgbClr val="E8EAED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9F8A4-4BA1-CF5D-8BFB-9745730D26D2}"/>
              </a:ext>
            </a:extLst>
          </p:cNvPr>
          <p:cNvCxnSpPr>
            <a:cxnSpLocks/>
          </p:cNvCxnSpPr>
          <p:nvPr/>
        </p:nvCxnSpPr>
        <p:spPr>
          <a:xfrm>
            <a:off x="909401" y="2400688"/>
            <a:ext cx="3272854" cy="0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4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+mn-ea"/>
                <a:ea typeface="+mn-ea"/>
              </a:rPr>
              <a:t>5525</a:t>
            </a:r>
            <a:r>
              <a:rPr lang="ko-KR" altLang="en-US" sz="4000" dirty="0">
                <a:latin typeface="+mn-ea"/>
                <a:ea typeface="+mn-ea"/>
              </a:rPr>
              <a:t>번</a:t>
            </a:r>
            <a:endParaRPr lang="ko-KR" altLang="en-US" sz="2800" b="1" dirty="0">
              <a:latin typeface="+mn-ea"/>
              <a:ea typeface="+mn-ea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272133"/>
            <a:ext cx="11440886" cy="5147469"/>
          </a:xfrm>
        </p:spPr>
        <p:txBody>
          <a:bodyPr/>
          <a:lstStyle/>
          <a:p>
            <a:r>
              <a:rPr lang="ko-KR" altLang="en-US" sz="2400" b="1" dirty="0"/>
              <a:t>문제 설명 </a:t>
            </a:r>
            <a:r>
              <a:rPr lang="en-US" altLang="ko-KR" sz="2400" b="1" dirty="0"/>
              <a:t>: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8EAED"/>
                </a:solidFill>
              </a:rPr>
              <a:t>N+1</a:t>
            </a:r>
            <a:r>
              <a:rPr lang="ko-KR" altLang="en-US" sz="2000" b="1" dirty="0">
                <a:solidFill>
                  <a:srgbClr val="E8EAED"/>
                </a:solidFill>
              </a:rPr>
              <a:t>개의 </a:t>
            </a:r>
            <a:r>
              <a:rPr lang="en-US" altLang="ko-KR" sz="2000" b="1" dirty="0">
                <a:solidFill>
                  <a:srgbClr val="E8EAED"/>
                </a:solidFill>
              </a:rPr>
              <a:t>I</a:t>
            </a:r>
            <a:r>
              <a:rPr lang="ko-KR" altLang="en-US" sz="2000" b="1" dirty="0">
                <a:solidFill>
                  <a:srgbClr val="E8EAED"/>
                </a:solidFill>
              </a:rPr>
              <a:t>와 </a:t>
            </a:r>
            <a:r>
              <a:rPr lang="en-US" altLang="ko-KR" sz="2000" b="1" dirty="0">
                <a:solidFill>
                  <a:srgbClr val="E8EAED"/>
                </a:solidFill>
              </a:rPr>
              <a:t>N</a:t>
            </a:r>
            <a:r>
              <a:rPr lang="ko-KR" altLang="en-US" sz="2000" b="1" dirty="0">
                <a:solidFill>
                  <a:srgbClr val="E8EAED"/>
                </a:solidFill>
              </a:rPr>
              <a:t>개의 </a:t>
            </a:r>
            <a:r>
              <a:rPr lang="en-US" altLang="ko-KR" sz="2000" b="1" dirty="0">
                <a:solidFill>
                  <a:srgbClr val="E8EAED"/>
                </a:solidFill>
              </a:rPr>
              <a:t>O</a:t>
            </a:r>
            <a:r>
              <a:rPr lang="ko-KR" altLang="en-US" sz="2000" b="1" dirty="0">
                <a:solidFill>
                  <a:srgbClr val="E8EAED"/>
                </a:solidFill>
              </a:rPr>
              <a:t>로 이루어져 있으며</a:t>
            </a:r>
            <a:r>
              <a:rPr lang="en-US" altLang="ko-KR" sz="2000" b="1" dirty="0">
                <a:solidFill>
                  <a:srgbClr val="E8EAED"/>
                </a:solidFill>
              </a:rPr>
              <a:t>, I</a:t>
            </a:r>
            <a:r>
              <a:rPr lang="ko-KR" altLang="en-US" sz="2000" b="1" dirty="0">
                <a:solidFill>
                  <a:srgbClr val="E8EAED"/>
                </a:solidFill>
              </a:rPr>
              <a:t>와 </a:t>
            </a:r>
            <a:r>
              <a:rPr lang="en-US" altLang="ko-KR" sz="2000" b="1" dirty="0">
                <a:solidFill>
                  <a:srgbClr val="E8EAED"/>
                </a:solidFill>
              </a:rPr>
              <a:t>O</a:t>
            </a:r>
            <a:r>
              <a:rPr lang="ko-KR" altLang="en-US" sz="2000" b="1" dirty="0">
                <a:solidFill>
                  <a:srgbClr val="E8EAED"/>
                </a:solidFill>
              </a:rPr>
              <a:t>가 교대로 나오는 문자열을 </a:t>
            </a:r>
            <a:r>
              <a:rPr lang="en-US" altLang="ko-KR" sz="2000" b="1" dirty="0" err="1">
                <a:solidFill>
                  <a:srgbClr val="E8EAED"/>
                </a:solidFill>
              </a:rPr>
              <a:t>Pn</a:t>
            </a:r>
            <a:r>
              <a:rPr lang="ko-KR" altLang="en-US" sz="2000" b="1" dirty="0">
                <a:solidFill>
                  <a:srgbClr val="E8EAED"/>
                </a:solidFill>
              </a:rPr>
              <a:t>이라고 함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8EAED"/>
                </a:solidFill>
              </a:rPr>
              <a:t>I</a:t>
            </a:r>
            <a:r>
              <a:rPr lang="ko-KR" altLang="en-US" sz="2000" b="1" dirty="0">
                <a:solidFill>
                  <a:srgbClr val="E8EAED"/>
                </a:solidFill>
              </a:rPr>
              <a:t>와 </a:t>
            </a:r>
            <a:r>
              <a:rPr lang="en-US" altLang="ko-KR" sz="2000" b="1" dirty="0">
                <a:solidFill>
                  <a:srgbClr val="E8EAED"/>
                </a:solidFill>
              </a:rPr>
              <a:t>O</a:t>
            </a:r>
            <a:r>
              <a:rPr lang="ko-KR" altLang="en-US" sz="2000" b="1" dirty="0">
                <a:solidFill>
                  <a:srgbClr val="E8EAED"/>
                </a:solidFill>
              </a:rPr>
              <a:t>로만 이루어진 문자열 </a:t>
            </a:r>
            <a:r>
              <a:rPr lang="en-US" altLang="ko-KR" sz="2000" b="1" dirty="0">
                <a:solidFill>
                  <a:srgbClr val="E8EAED"/>
                </a:solidFill>
              </a:rPr>
              <a:t>S</a:t>
            </a:r>
            <a:r>
              <a:rPr lang="ko-KR" altLang="en-US" sz="2000" b="1" dirty="0">
                <a:solidFill>
                  <a:srgbClr val="E8EAED"/>
                </a:solidFill>
              </a:rPr>
              <a:t>와 정수 </a:t>
            </a:r>
            <a:r>
              <a:rPr lang="en-US" altLang="ko-KR" sz="2000" b="1" dirty="0">
                <a:solidFill>
                  <a:srgbClr val="E8EAED"/>
                </a:solidFill>
              </a:rPr>
              <a:t>N</a:t>
            </a:r>
            <a:r>
              <a:rPr lang="ko-KR" altLang="en-US" sz="2000" b="1" dirty="0">
                <a:solidFill>
                  <a:srgbClr val="E8EAED"/>
                </a:solidFill>
              </a:rPr>
              <a:t>이 주어졌을 때</a:t>
            </a:r>
            <a:r>
              <a:rPr lang="en-US" altLang="ko-KR" sz="2000" b="1" dirty="0">
                <a:solidFill>
                  <a:srgbClr val="E8EAED"/>
                </a:solidFill>
              </a:rPr>
              <a:t>, S</a:t>
            </a:r>
            <a:r>
              <a:rPr lang="ko-KR" altLang="en-US" sz="2000" b="1" dirty="0">
                <a:solidFill>
                  <a:srgbClr val="E8EAED"/>
                </a:solidFill>
              </a:rPr>
              <a:t>안에 </a:t>
            </a:r>
            <a:r>
              <a:rPr lang="en-US" altLang="ko-KR" sz="2000" b="1" dirty="0" err="1">
                <a:solidFill>
                  <a:srgbClr val="E8EAED"/>
                </a:solidFill>
              </a:rPr>
              <a:t>Pn</a:t>
            </a:r>
            <a:r>
              <a:rPr lang="ko-KR" altLang="en-US" sz="2000" b="1" dirty="0">
                <a:solidFill>
                  <a:srgbClr val="E8EAED"/>
                </a:solidFill>
              </a:rPr>
              <a:t>이 몇 군데 포함되어 있는지 구해야 함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1400" b="1" dirty="0"/>
          </a:p>
          <a:p>
            <a:r>
              <a:rPr lang="ko-KR" altLang="en-US" sz="2400" b="1" dirty="0"/>
              <a:t>입력 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000" b="1" dirty="0"/>
              <a:t>첫 줄에는 </a:t>
            </a:r>
            <a:r>
              <a:rPr lang="en-US" altLang="ko-KR" sz="2000" b="1" dirty="0"/>
              <a:t>N, </a:t>
            </a:r>
            <a:r>
              <a:rPr lang="ko-KR" altLang="en-US" sz="2000" b="1" dirty="0"/>
              <a:t>둘째 줄에는 </a:t>
            </a:r>
            <a:r>
              <a:rPr lang="en-US" altLang="ko-KR" sz="2000" b="1" dirty="0"/>
              <a:t>S</a:t>
            </a:r>
            <a:r>
              <a:rPr lang="ko-KR" altLang="en-US" sz="2000" b="1" dirty="0"/>
              <a:t>의 길이 </a:t>
            </a:r>
            <a:r>
              <a:rPr lang="en-US" altLang="ko-KR" sz="2000" b="1" dirty="0"/>
              <a:t>M</a:t>
            </a:r>
            <a:r>
              <a:rPr lang="ko-KR" altLang="en-US" sz="2000" b="1" dirty="0"/>
              <a:t>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셋째 줄에 </a:t>
            </a:r>
            <a:r>
              <a:rPr lang="en-US" altLang="ko-KR" sz="2000" b="1" dirty="0"/>
              <a:t>S</a:t>
            </a:r>
            <a:r>
              <a:rPr lang="ko-KR" altLang="en-US" sz="2000" b="1" dirty="0"/>
              <a:t>가 주어짐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400" b="1" dirty="0"/>
              <a:t>출력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000" b="1" dirty="0"/>
              <a:t>S</a:t>
            </a:r>
            <a:r>
              <a:rPr lang="ko-KR" altLang="en-US" sz="2000" b="1" dirty="0"/>
              <a:t>에 </a:t>
            </a:r>
            <a:r>
              <a:rPr lang="en-US" altLang="ko-KR" sz="2000" b="1" dirty="0" err="1"/>
              <a:t>Pn</a:t>
            </a:r>
            <a:r>
              <a:rPr lang="ko-KR" altLang="en-US" sz="2000" b="1" dirty="0"/>
              <a:t>이 몇 군데 포함되어 있는지 출력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ko-KR" alt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6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5525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408183"/>
          </a:xfrm>
        </p:spPr>
        <p:txBody>
          <a:bodyPr/>
          <a:lstStyle/>
          <a:p>
            <a:r>
              <a:rPr lang="ko-KR" altLang="en-US" sz="2400" b="1" dirty="0"/>
              <a:t>문제 설명 </a:t>
            </a:r>
            <a:r>
              <a:rPr lang="en-US" altLang="ko-KR" sz="2400" b="1" dirty="0"/>
              <a:t>:</a:t>
            </a:r>
          </a:p>
          <a:p>
            <a:endParaRPr lang="en-US" altLang="ko-KR" sz="2000" b="1" dirty="0"/>
          </a:p>
          <a:p>
            <a:r>
              <a:rPr lang="ko-KR" altLang="en-US" sz="2400" b="1" dirty="0"/>
              <a:t>제한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1&lt;=N&lt;=1,000,000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2N+1&lt;=M&lt;=1,000,000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S</a:t>
            </a:r>
            <a:r>
              <a:rPr lang="ko-KR" altLang="en-US" sz="2000" b="1" dirty="0">
                <a:latin typeface="+mn-ea"/>
              </a:rPr>
              <a:t>는 </a:t>
            </a:r>
            <a:r>
              <a:rPr lang="en-US" altLang="ko-KR" sz="2000" b="1" dirty="0">
                <a:latin typeface="+mn-ea"/>
              </a:rPr>
              <a:t>I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O</a:t>
            </a:r>
            <a:r>
              <a:rPr lang="ko-KR" altLang="en-US" sz="2000" b="1" dirty="0">
                <a:latin typeface="+mn-ea"/>
              </a:rPr>
              <a:t>로만 이루어져 있음</a:t>
            </a:r>
            <a:endParaRPr lang="en-US" altLang="ko-KR" sz="2000" b="1" dirty="0">
              <a:latin typeface="+mn-ea"/>
            </a:endParaRPr>
          </a:p>
          <a:p>
            <a:endParaRPr lang="en-US" altLang="ko-KR" sz="2000" b="1" dirty="0"/>
          </a:p>
          <a:p>
            <a:r>
              <a:rPr lang="ko-KR" altLang="en-US" sz="2400" b="1" dirty="0" err="1">
                <a:latin typeface="+mn-ea"/>
              </a:rPr>
              <a:t>서브태스크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FB0FC69-5E8F-59BD-9674-241C16DB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49264"/>
            <a:ext cx="5017956" cy="19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5525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079159"/>
            <a:ext cx="11783786" cy="5408183"/>
          </a:xfrm>
        </p:spPr>
        <p:txBody>
          <a:bodyPr/>
          <a:lstStyle/>
          <a:p>
            <a:r>
              <a:rPr lang="ko-KR" altLang="en-US" sz="2400" b="1" dirty="0"/>
              <a:t>문제 풀이 </a:t>
            </a:r>
            <a:r>
              <a:rPr lang="en-US" altLang="ko-KR" sz="2400" b="1" dirty="0"/>
              <a:t>: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처음에는 단순하게 </a:t>
            </a:r>
            <a:r>
              <a:rPr lang="en-US" altLang="ko-KR" sz="2400" b="1" dirty="0"/>
              <a:t>find </a:t>
            </a:r>
            <a:r>
              <a:rPr lang="ko-KR" altLang="en-US" sz="2400" b="1" dirty="0"/>
              <a:t>함수를 사용해서 날로 먹으려고 했으나 시간초과가 발생함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그래서 </a:t>
            </a:r>
            <a:r>
              <a:rPr lang="en-US" altLang="ko-KR" sz="2400" b="1" dirty="0"/>
              <a:t>OI</a:t>
            </a:r>
            <a:r>
              <a:rPr lang="ko-KR" altLang="en-US" sz="2400" b="1" dirty="0"/>
              <a:t>의 개수를 세어서 만족하는 문자열 패턴이 나오면 </a:t>
            </a:r>
            <a:r>
              <a:rPr lang="en-US" altLang="ko-KR" sz="2400" b="1" dirty="0"/>
              <a:t>CHK</a:t>
            </a:r>
            <a:r>
              <a:rPr lang="ko-KR" altLang="en-US" sz="2400" b="1" dirty="0"/>
              <a:t>개수를 증가시키고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뒤에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개의 값을 비교해서 패턴이 </a:t>
            </a:r>
            <a:r>
              <a:rPr lang="ko-KR" altLang="en-US" sz="2400" b="1" dirty="0" err="1"/>
              <a:t>맞다면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CHK</a:t>
            </a:r>
            <a:r>
              <a:rPr lang="ko-KR" altLang="en-US" sz="2400" b="1" dirty="0"/>
              <a:t> 개수를 줄이고 결과 값을 증가 하는 방법으로 해결함</a:t>
            </a:r>
            <a:endParaRPr lang="en-US" altLang="ko-KR" sz="2400" b="1" dirty="0"/>
          </a:p>
          <a:p>
            <a:pPr marL="457200" lvl="1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7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5525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1047349"/>
            <a:ext cx="11419114" cy="5516735"/>
          </a:xfrm>
        </p:spPr>
        <p:txBody>
          <a:bodyPr/>
          <a:lstStyle/>
          <a:p>
            <a:r>
              <a:rPr lang="ko-KR" altLang="en-US" sz="2400" b="1" dirty="0"/>
              <a:t>문제 풀이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예시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		IIOIOIOIOIII &gt; I</a:t>
            </a:r>
            <a:r>
              <a:rPr lang="en-US" altLang="ko-KR" sz="2400" b="1" dirty="0">
                <a:solidFill>
                  <a:srgbClr val="FFFF00"/>
                </a:solidFill>
              </a:rPr>
              <a:t>IOI</a:t>
            </a:r>
            <a:r>
              <a:rPr lang="en-US" altLang="ko-KR" sz="2400" b="1" dirty="0"/>
              <a:t>OIOIOIII &gt; </a:t>
            </a:r>
            <a:r>
              <a:rPr lang="en-US" altLang="ko-KR" sz="2400" b="1" dirty="0">
                <a:solidFill>
                  <a:srgbClr val="FFFF00"/>
                </a:solidFill>
              </a:rPr>
              <a:t>OIOIOI</a:t>
            </a:r>
            <a:r>
              <a:rPr lang="en-US" altLang="ko-KR" sz="2400" b="1" dirty="0"/>
              <a:t>II</a:t>
            </a:r>
          </a:p>
          <a:p>
            <a:pPr marL="0" indent="0">
              <a:buNone/>
            </a:pPr>
            <a:r>
              <a:rPr lang="en-US" altLang="ko-KR" sz="2400" b="1" dirty="0"/>
              <a:t>					</a:t>
            </a:r>
            <a:r>
              <a:rPr lang="ko-KR" altLang="en-US" sz="2000" b="1" dirty="0">
                <a:latin typeface="+mn-ea"/>
              </a:rPr>
              <a:t>발견</a:t>
            </a:r>
            <a:r>
              <a:rPr lang="en-US" altLang="ko-KR" sz="2000" b="1" dirty="0">
                <a:latin typeface="+mn-ea"/>
              </a:rPr>
              <a:t>!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8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5525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1047349"/>
            <a:ext cx="11419114" cy="5516735"/>
          </a:xfrm>
        </p:spPr>
        <p:txBody>
          <a:bodyPr/>
          <a:lstStyle/>
          <a:p>
            <a:r>
              <a:rPr lang="ko-KR" altLang="en-US" sz="2400" b="1" dirty="0"/>
              <a:t>소스 코드 </a:t>
            </a:r>
            <a:r>
              <a:rPr lang="en-US" altLang="ko-KR" sz="2400" b="1" dirty="0"/>
              <a:t>: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		</a:t>
            </a:r>
          </a:p>
          <a:p>
            <a:pPr marL="0" indent="0">
              <a:buNone/>
            </a:pPr>
            <a:r>
              <a:rPr lang="en-US" altLang="ko-KR" sz="2400" b="1" dirty="0"/>
              <a:t>				</a:t>
            </a:r>
            <a:r>
              <a:rPr lang="en-US" altLang="ko-KR" sz="2400" b="1" dirty="0">
                <a:solidFill>
                  <a:srgbClr val="00B0F0"/>
                </a:solidFill>
              </a:rPr>
              <a:t>VISUAL STUDIO </a:t>
            </a:r>
            <a:r>
              <a:rPr lang="ko-KR" altLang="en-US" sz="2400" b="1" dirty="0">
                <a:solidFill>
                  <a:srgbClr val="00B0F0"/>
                </a:solidFill>
              </a:rPr>
              <a:t>에서 확인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9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5525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46870"/>
          </a:xfrm>
        </p:spPr>
        <p:txBody>
          <a:bodyPr/>
          <a:lstStyle/>
          <a:p>
            <a:r>
              <a:rPr lang="ko-KR" altLang="en-US" sz="2400" b="1" dirty="0"/>
              <a:t>채점 결과 </a:t>
            </a:r>
            <a:r>
              <a:rPr lang="en-US" altLang="ko-KR" sz="2400" b="1" dirty="0"/>
              <a:t>:</a:t>
            </a:r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rgbClr val="E8EAED"/>
              </a:solidFill>
            </a:endParaRPr>
          </a:p>
          <a:p>
            <a:pPr marL="457200" lvl="1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E942B-A78C-17F2-3B79-835214C3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F07DD4-355E-D900-4A0A-D5F987703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3" y="3053423"/>
            <a:ext cx="11162542" cy="7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6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DA4A3-326A-211B-3EDC-623412DF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12" y="2322912"/>
            <a:ext cx="5835940" cy="4232453"/>
          </a:xfrm>
        </p:spPr>
        <p:txBody>
          <a:bodyPr/>
          <a:lstStyle/>
          <a:p>
            <a:r>
              <a:rPr lang="ko-KR" altLang="en-US" sz="19900" dirty="0"/>
              <a:t>끝</a:t>
            </a:r>
            <a:r>
              <a:rPr lang="en-US" altLang="ko-KR" sz="19900" dirty="0"/>
              <a:t>!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69063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222222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EAE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198</Words>
  <Application>Microsoft Office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맑은 고딕 Semilight</vt:lpstr>
      <vt:lpstr>Arial</vt:lpstr>
      <vt:lpstr>Calibri</vt:lpstr>
      <vt:lpstr>Calibri Light</vt:lpstr>
      <vt:lpstr>Consolas</vt:lpstr>
      <vt:lpstr>Office 테마</vt:lpstr>
      <vt:lpstr>백준 5525번</vt:lpstr>
      <vt:lpstr>5525번</vt:lpstr>
      <vt:lpstr>5525번</vt:lpstr>
      <vt:lpstr>5525번</vt:lpstr>
      <vt:lpstr>5525번</vt:lpstr>
      <vt:lpstr>5525번</vt:lpstr>
      <vt:lpstr>5525번</vt:lpstr>
      <vt:lpstr>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Memoization</dc:title>
  <dc:creator>하승완</dc:creator>
  <cp:lastModifiedBy>하승완</cp:lastModifiedBy>
  <cp:revision>12</cp:revision>
  <dcterms:created xsi:type="dcterms:W3CDTF">2022-07-13T08:05:39Z</dcterms:created>
  <dcterms:modified xsi:type="dcterms:W3CDTF">2022-08-24T12:55:26Z</dcterms:modified>
</cp:coreProperties>
</file>