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5" r:id="rId2"/>
  </p:sldMasterIdLst>
  <p:sldIdLst>
    <p:sldId id="257" r:id="rId3"/>
    <p:sldId id="258" r:id="rId4"/>
    <p:sldId id="260" r:id="rId5"/>
    <p:sldId id="261" r:id="rId6"/>
    <p:sldId id="268" r:id="rId7"/>
    <p:sldId id="267" r:id="rId8"/>
    <p:sldId id="259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E1EE"/>
    <a:srgbClr val="E6E6E6"/>
    <a:srgbClr val="C0CBE6"/>
    <a:srgbClr val="E9CB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D3E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6121400" y="0"/>
            <a:ext cx="6070600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5500" y="1696157"/>
            <a:ext cx="4318000" cy="2387600"/>
          </a:xfrm>
        </p:spPr>
        <p:txBody>
          <a:bodyPr anchor="ctr">
            <a:normAutofit/>
          </a:bodyPr>
          <a:lstStyle>
            <a:lvl1pPr algn="ctr">
              <a:defRPr sz="4000"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553200" y="5015346"/>
            <a:ext cx="5207000" cy="916709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7137400" y="1848557"/>
            <a:ext cx="4038600" cy="2082800"/>
          </a:xfrm>
        </p:spPr>
        <p:txBody>
          <a:bodyPr anchor="ctr"/>
          <a:lstStyle>
            <a:lvl1pPr marL="0" indent="0" algn="ctr">
              <a:buNone/>
              <a:defRPr sz="4000"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  <a:lvl2pPr marL="457200" indent="0" algn="ctr">
              <a:buNone/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2pPr>
            <a:lvl3pPr marL="914400" indent="0" algn="ctr">
              <a:buNone/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3pPr>
            <a:lvl4pPr marL="1371600" indent="0" algn="ctr">
              <a:buNone/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4pPr>
            <a:lvl5pPr marL="1828800" indent="0" algn="ctr">
              <a:buNone/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424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906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345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9444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03370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90870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DCF2FFE-B8B1-49E5-89AB-14629D4FA019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84453BC-24C4-4DB0-B183-C76EB5A8B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441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DCF2FFE-B8B1-49E5-89AB-14629D4FA019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84453BC-24C4-4DB0-B183-C76EB5A8B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254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922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993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18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D3E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385751" y="0"/>
            <a:ext cx="8806249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629875" y="2235200"/>
            <a:ext cx="4318000" cy="2387600"/>
          </a:xfrm>
        </p:spPr>
        <p:txBody>
          <a:bodyPr anchor="ctr">
            <a:normAutofit/>
          </a:bodyPr>
          <a:lstStyle>
            <a:lvl1pPr algn="ctr">
              <a:defRPr sz="4000"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553200" y="5282045"/>
            <a:ext cx="5207000" cy="916709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801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5222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647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7028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0522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874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676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004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78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rgbClr val="D3E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8806249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44124" y="2235200"/>
            <a:ext cx="4318000" cy="2387600"/>
          </a:xfrm>
        </p:spPr>
        <p:txBody>
          <a:bodyPr anchor="ctr">
            <a:normAutofit/>
          </a:bodyPr>
          <a:lstStyle>
            <a:lvl1pPr algn="ctr">
              <a:defRPr sz="4000"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83060" y="5282045"/>
            <a:ext cx="5207000" cy="916709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9069430" y="544298"/>
            <a:ext cx="2908300" cy="5807075"/>
          </a:xfrm>
        </p:spPr>
        <p:txBody>
          <a:bodyPr anchor="ctr">
            <a:normAutofit/>
          </a:bodyPr>
          <a:lstStyle>
            <a:lvl1pPr marL="457200" indent="-457200">
              <a:buFont typeface="+mj-lt"/>
              <a:buAutoNum type="arabicPeriod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878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Pr>
        <a:solidFill>
          <a:srgbClr val="D3E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1" y="0"/>
            <a:ext cx="8501449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825500" y="1169089"/>
            <a:ext cx="7461765" cy="5034003"/>
          </a:xfrm>
        </p:spPr>
        <p:txBody>
          <a:bodyPr anchor="t">
            <a:normAutofit/>
          </a:bodyPr>
          <a:lstStyle>
            <a:lvl1pPr marL="514350" indent="-514350" algn="l">
              <a:buFont typeface="+mj-lt"/>
              <a:buAutoNum type="arabicPeriod"/>
              <a:defRPr sz="2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1pPr>
            <a:lvl2pPr marL="457200" indent="0" algn="l">
              <a:buNone/>
              <a:defRPr sz="24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2pPr>
            <a:lvl3pPr marL="914400" indent="0" algn="l">
              <a:buNone/>
              <a:defRPr sz="20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3pPr>
            <a:lvl4pPr marL="1371600" indent="0" algn="l">
              <a:buNone/>
              <a:defRPr sz="1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4pPr>
            <a:lvl5pPr marL="1828800" indent="0" algn="l">
              <a:buNone/>
              <a:defRPr sz="1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25500" y="337066"/>
            <a:ext cx="746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3600" dirty="0" smtClean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목차</a:t>
            </a:r>
            <a:endParaRPr lang="en-US" altLang="ko-KR" sz="3600" dirty="0" smtClean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548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bg>
      <p:bgPr>
        <a:solidFill>
          <a:srgbClr val="D3E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825500" y="1169089"/>
            <a:ext cx="10476814" cy="5034003"/>
          </a:xfrm>
        </p:spPr>
        <p:txBody>
          <a:bodyPr anchor="t">
            <a:normAutofit/>
          </a:bodyPr>
          <a:lstStyle>
            <a:lvl1pPr marL="514350" indent="-514350" algn="l">
              <a:buFont typeface="+mj-lt"/>
              <a:buAutoNum type="arabicPeriod"/>
              <a:defRPr sz="2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1pPr>
            <a:lvl2pPr marL="457200" indent="0" algn="l">
              <a:buNone/>
              <a:defRPr sz="24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2pPr>
            <a:lvl3pPr marL="914400" indent="0" algn="l">
              <a:buNone/>
              <a:defRPr sz="20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3pPr>
            <a:lvl4pPr marL="1371600" indent="0" algn="l">
              <a:buNone/>
              <a:defRPr sz="1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4pPr>
            <a:lvl5pPr marL="1828800" indent="0" algn="l">
              <a:buNone/>
              <a:defRPr sz="1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25500" y="337066"/>
            <a:ext cx="746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3600" dirty="0" smtClean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목차</a:t>
            </a:r>
            <a:endParaRPr lang="en-US" altLang="ko-KR" sz="3600" dirty="0" smtClean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5746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bg>
      <p:bgPr>
        <a:solidFill>
          <a:srgbClr val="D3E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2512542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3403943" y="1169089"/>
            <a:ext cx="7461765" cy="5034003"/>
          </a:xfrm>
        </p:spPr>
        <p:txBody>
          <a:bodyPr anchor="ctr">
            <a:normAutofit/>
          </a:bodyPr>
          <a:lstStyle>
            <a:lvl1pPr marL="514350" indent="-514350" algn="l">
              <a:buFont typeface="+mj-lt"/>
              <a:buAutoNum type="arabicPeriod"/>
              <a:defRPr sz="2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1pPr>
            <a:lvl2pPr marL="457200" indent="0" algn="l">
              <a:buNone/>
              <a:defRPr sz="24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2pPr>
            <a:lvl3pPr marL="914400" indent="0" algn="l">
              <a:buNone/>
              <a:defRPr sz="20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3pPr>
            <a:lvl4pPr marL="1371600" indent="0" algn="l">
              <a:buNone/>
              <a:defRPr sz="1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4pPr>
            <a:lvl5pPr marL="1828800" indent="0" algn="l">
              <a:buNone/>
              <a:defRPr sz="1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25500" y="1169089"/>
            <a:ext cx="746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3600" dirty="0" smtClean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목차</a:t>
            </a:r>
            <a:endParaRPr lang="en-US" altLang="ko-KR" sz="3600" dirty="0" smtClean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4018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3921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67258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444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1006764"/>
          </a:xfrm>
          <a:prstGeom prst="rect">
            <a:avLst/>
          </a:prstGeom>
          <a:solidFill>
            <a:srgbClr val="D3E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9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177924"/>
            <a:ext cx="10515600" cy="5464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389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63" r:id="rId5"/>
    <p:sldLayoutId id="2147483664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웰컴체 Regular" panose="02020603020101020101" pitchFamily="18" charset="-127"/>
          <a:ea typeface="웰컴체 Regular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웰컴체 Regular" panose="02020603020101020101" pitchFamily="18" charset="-127"/>
          <a:ea typeface="웰컴체 Regular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웰컴체 Regular" panose="02020603020101020101" pitchFamily="18" charset="-127"/>
          <a:ea typeface="웰컴체 Regular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웰컴체 Regular" panose="02020603020101020101" pitchFamily="18" charset="-127"/>
          <a:ea typeface="웰컴체 Regular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웰컴체 Regular" panose="02020603020101020101" pitchFamily="18" charset="-127"/>
          <a:ea typeface="웰컴체 Regular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웰컴체 Regular" panose="02020603020101020101" pitchFamily="18" charset="-127"/>
          <a:ea typeface="웰컴체 Regular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5C3FD-87BF-4130-8ED8-F4F9F20EDC44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60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ro912/reference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fgrtO10L0IjiEXI3MhwG5CvqDjkcemQM4yE_bAxIC42aNDbA/viewfor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ICPC </a:t>
            </a:r>
            <a:r>
              <a:rPr lang="ko-KR" altLang="en-US" dirty="0" err="1" smtClean="0"/>
              <a:t>대면모임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93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정기적 일정 편성</a:t>
            </a:r>
            <a:endParaRPr lang="en-US" altLang="ko-KR" dirty="0" smtClean="0"/>
          </a:p>
          <a:p>
            <a:r>
              <a:rPr lang="ko-KR" altLang="en-US" dirty="0" smtClean="0"/>
              <a:t>학습 계획 및 분할</a:t>
            </a:r>
            <a:endParaRPr lang="en-US" altLang="ko-KR" dirty="0" smtClean="0"/>
          </a:p>
          <a:p>
            <a:r>
              <a:rPr lang="ko-KR" altLang="en-US" dirty="0"/>
              <a:t>팀 편성</a:t>
            </a:r>
            <a:endParaRPr lang="en-US" altLang="ko-KR" dirty="0"/>
          </a:p>
          <a:p>
            <a:r>
              <a:rPr lang="ko-KR" altLang="en-US" dirty="0"/>
              <a:t>팀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529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정기적 일정 편성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매주 모임 시간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완료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이창열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이종수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이무현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김선화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김예지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유영주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이태양</a:t>
            </a:r>
            <a:r>
              <a:rPr lang="en-US" altLang="ko-KR" dirty="0" smtClean="0"/>
              <a:t>, </a:t>
            </a:r>
            <a:r>
              <a:rPr lang="ko-KR" altLang="en-US" dirty="0"/>
              <a:t>김민준</a:t>
            </a:r>
            <a:r>
              <a:rPr lang="en-US" altLang="ko-KR" dirty="0"/>
              <a:t>, </a:t>
            </a:r>
            <a:r>
              <a:rPr lang="ko-KR" altLang="en-US" dirty="0" smtClean="0"/>
              <a:t>김민철</a:t>
            </a:r>
            <a:r>
              <a:rPr lang="en-US" altLang="ko-KR" dirty="0"/>
              <a:t>, </a:t>
            </a:r>
            <a:r>
              <a:rPr lang="ko-KR" altLang="en-US" dirty="0" smtClean="0"/>
              <a:t>이승현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필요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김선우</a:t>
            </a:r>
            <a:r>
              <a:rPr lang="en-US" altLang="ko-KR" dirty="0"/>
              <a:t>, </a:t>
            </a:r>
            <a:r>
              <a:rPr lang="ko-KR" altLang="en-US" dirty="0"/>
              <a:t>김윤재</a:t>
            </a:r>
            <a:r>
              <a:rPr lang="en-US" altLang="ko-KR" dirty="0"/>
              <a:t>, </a:t>
            </a:r>
            <a:r>
              <a:rPr lang="ko-KR" altLang="en-US" dirty="0" smtClean="0"/>
              <a:t>최우진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301618"/>
              </p:ext>
            </p:extLst>
          </p:nvPr>
        </p:nvGraphicFramePr>
        <p:xfrm>
          <a:off x="0" y="2665872"/>
          <a:ext cx="12192000" cy="419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7165233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8543041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5728144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4160963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7916852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57603179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676678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28017525"/>
                    </a:ext>
                  </a:extLst>
                </a:gridCol>
              </a:tblGrid>
              <a:tr h="698688"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월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화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수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목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금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토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일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977404"/>
                  </a:ext>
                </a:extLst>
              </a:tr>
              <a:tr h="6986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2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시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X(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창열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종수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X(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창열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무현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종수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X(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창열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종수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X(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창열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종수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민준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X(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창열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종수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민철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X(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예지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민철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X(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예지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527159"/>
                  </a:ext>
                </a:extLst>
              </a:tr>
              <a:tr h="6986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4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시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X(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창열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종수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,</a:t>
                      </a:r>
                      <a:r>
                        <a:rPr lang="ko-KR" altLang="en-US" dirty="0" smtClean="0"/>
                        <a:t> 미현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X(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창열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무현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종수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,</a:t>
                      </a:r>
                      <a:r>
                        <a:rPr lang="ko-KR" altLang="en-US" dirty="0" smtClean="0"/>
                        <a:t> 미현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</a:t>
                      </a:r>
                      <a:endParaRPr lang="ko-KR" altLang="en-US" dirty="0" smtClean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X(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창열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종수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X(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창열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종수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민준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X(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창열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종수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민철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607947"/>
                  </a:ext>
                </a:extLst>
              </a:tr>
              <a:tr h="6986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6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시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X(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창열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종수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,</a:t>
                      </a:r>
                      <a:r>
                        <a:rPr lang="ko-KR" altLang="en-US" dirty="0" smtClean="0"/>
                        <a:t> 미현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X(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창열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무현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종수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,</a:t>
                      </a:r>
                      <a:r>
                        <a:rPr lang="ko-KR" altLang="en-US" dirty="0" smtClean="0"/>
                        <a:t> 미현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</a:t>
                      </a:r>
                      <a:endParaRPr lang="ko-KR" altLang="en-US" dirty="0" smtClean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X(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창열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종수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,</a:t>
                      </a:r>
                      <a:r>
                        <a:rPr lang="ko-KR" altLang="en-US" dirty="0" smtClean="0"/>
                        <a:t> 미현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X(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창열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종수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민준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X(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창열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종수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민철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,</a:t>
                      </a:r>
                      <a:r>
                        <a:rPr lang="ko-KR" altLang="en-US" dirty="0" smtClean="0"/>
                        <a:t> 미현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626447"/>
                  </a:ext>
                </a:extLst>
              </a:tr>
              <a:tr h="6986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8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시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X(</a:t>
                      </a:r>
                      <a:r>
                        <a:rPr lang="ko-KR" altLang="en-US" dirty="0" smtClean="0"/>
                        <a:t>미현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X(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무현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,</a:t>
                      </a:r>
                      <a:r>
                        <a:rPr lang="ko-KR" altLang="en-US" dirty="0" smtClean="0"/>
                        <a:t> 미현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</a:t>
                      </a:r>
                      <a:endParaRPr lang="ko-KR" altLang="en-US" dirty="0" smtClean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X(</a:t>
                      </a:r>
                      <a:r>
                        <a:rPr lang="ko-KR" altLang="en-US" dirty="0" smtClean="0"/>
                        <a:t>미현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X(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민준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,</a:t>
                      </a:r>
                      <a:r>
                        <a:rPr lang="ko-KR" altLang="en-US" dirty="0" smtClean="0"/>
                        <a:t> 미현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X(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민철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,</a:t>
                      </a:r>
                      <a:r>
                        <a:rPr lang="ko-KR" altLang="en-US" dirty="0" smtClean="0"/>
                        <a:t> 미현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765874"/>
                  </a:ext>
                </a:extLst>
              </a:tr>
              <a:tr h="6986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10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시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X(</a:t>
                      </a:r>
                      <a:r>
                        <a:rPr lang="ko-KR" altLang="en-US" dirty="0" smtClean="0"/>
                        <a:t>미현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X(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무현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</a:t>
                      </a:r>
                      <a:endParaRPr lang="ko-KR" altLang="en-US" dirty="0" smtClean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X(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민준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X(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민철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149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80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86237"/>
            <a:ext cx="10515600" cy="54641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1</a:t>
            </a:r>
            <a:r>
              <a:rPr lang="ko-KR" altLang="en-US" dirty="0" smtClean="0"/>
              <a:t>팀 또는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1</a:t>
            </a:r>
            <a:r>
              <a:rPr lang="ko-KR" altLang="en-US" dirty="0" smtClean="0"/>
              <a:t>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주제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</a:t>
            </a:r>
            <a:r>
              <a:rPr lang="ko-KR" altLang="en-US" dirty="0" smtClean="0"/>
              <a:t>주 주기 발표</a:t>
            </a:r>
            <a:r>
              <a:rPr lang="en-US" altLang="ko-KR" dirty="0" smtClean="0"/>
              <a:t>	(3 ~ 4</a:t>
            </a:r>
            <a:r>
              <a:rPr lang="ko-KR" altLang="en-US" dirty="0" smtClean="0"/>
              <a:t>회분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/>
              <a:t>제목 </a:t>
            </a:r>
            <a:r>
              <a:rPr lang="en-US" altLang="ko-KR" dirty="0"/>
              <a:t>: [ICPC] </a:t>
            </a:r>
            <a:r>
              <a:rPr lang="ko-KR" altLang="en-US" dirty="0" smtClean="0"/>
              <a:t>조사내용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모든 언어는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언어를 사용합니다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자신이 언제든 꺼내 사용할 수 있을 정도의 수준으로 작성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자율 형식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hwp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pptx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docx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제출 형식 </a:t>
            </a:r>
            <a:r>
              <a:rPr lang="en-US" altLang="ko-KR" dirty="0" smtClean="0"/>
              <a:t>: PDF +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제출 방식 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err="1" smtClean="0"/>
              <a:t>이무현</a:t>
            </a:r>
            <a:r>
              <a:rPr lang="ko-KR" altLang="en-US" dirty="0" smtClean="0"/>
              <a:t> 학생에게 제출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레퍼런스 깃 </a:t>
            </a:r>
            <a:r>
              <a:rPr lang="en-US" altLang="ko-KR" dirty="0" smtClean="0"/>
              <a:t>fork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Pull Request</a:t>
            </a:r>
            <a:r>
              <a:rPr lang="ko-KR" altLang="en-US" dirty="0" smtClean="0"/>
              <a:t>방식으로 제출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	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://github.com/poro912/reference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1558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분할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744095" y="1177924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구현 </a:t>
            </a:r>
            <a:r>
              <a:rPr lang="en-US" altLang="ko-KR" sz="24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(</a:t>
            </a:r>
            <a:r>
              <a:rPr lang="ko-KR" altLang="en-US" sz="2400" dirty="0" err="1">
                <a:latin typeface="웰컴체 Regular" panose="02020603020101020101" pitchFamily="18" charset="-127"/>
                <a:ea typeface="웰컴체 Regular" panose="02020603020101020101" pitchFamily="18" charset="-127"/>
              </a:rPr>
              <a:t>브루트</a:t>
            </a:r>
            <a:r>
              <a:rPr lang="ko-KR" altLang="en-US" sz="24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 포스</a:t>
            </a:r>
            <a:r>
              <a:rPr lang="en-US" altLang="ko-KR" sz="24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)</a:t>
            </a:r>
          </a:p>
          <a:p>
            <a:r>
              <a:rPr lang="ko-KR" altLang="en-US" sz="24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그래프</a:t>
            </a:r>
            <a:endParaRPr lang="en-US" altLang="ko-KR" sz="24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pPr lvl="1"/>
            <a:r>
              <a:rPr lang="en-US" altLang="ko-KR" sz="24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	DFS/BFS</a:t>
            </a:r>
          </a:p>
          <a:p>
            <a:pPr lvl="1"/>
            <a:r>
              <a:rPr lang="en-US" altLang="ko-KR" sz="24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	</a:t>
            </a:r>
            <a:r>
              <a:rPr lang="ko-KR" altLang="en-US" sz="24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최단 </a:t>
            </a:r>
            <a:r>
              <a:rPr lang="ko-KR" altLang="en-US" sz="2400" dirty="0" err="1">
                <a:latin typeface="웰컴체 Regular" panose="02020603020101020101" pitchFamily="18" charset="-127"/>
                <a:ea typeface="웰컴체 Regular" panose="02020603020101020101" pitchFamily="18" charset="-127"/>
              </a:rPr>
              <a:t>경로찾기</a:t>
            </a:r>
            <a:endParaRPr lang="en-US" altLang="ko-KR" sz="24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pPr lvl="1"/>
            <a:r>
              <a:rPr lang="en-US" altLang="ko-KR" sz="24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	</a:t>
            </a:r>
            <a:r>
              <a:rPr lang="ko-KR" altLang="en-US" sz="24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최소 </a:t>
            </a:r>
            <a:r>
              <a:rPr lang="ko-KR" altLang="en-US" sz="2400" dirty="0" err="1">
                <a:latin typeface="웰컴체 Regular" panose="02020603020101020101" pitchFamily="18" charset="-127"/>
                <a:ea typeface="웰컴체 Regular" panose="02020603020101020101" pitchFamily="18" charset="-127"/>
              </a:rPr>
              <a:t>스패닝</a:t>
            </a:r>
            <a:r>
              <a:rPr lang="ko-KR" altLang="en-US" sz="24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 트리</a:t>
            </a:r>
            <a:endParaRPr lang="en-US" altLang="ko-KR" sz="24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pPr lvl="1"/>
            <a:r>
              <a:rPr lang="en-US" altLang="ko-KR" sz="24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	</a:t>
            </a:r>
            <a:r>
              <a:rPr lang="ko-KR" altLang="en-US" sz="24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네트워크 유량</a:t>
            </a:r>
            <a:endParaRPr lang="en-US" altLang="ko-KR" sz="24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r>
              <a:rPr lang="ko-KR" altLang="en-US" sz="2400" dirty="0" err="1">
                <a:latin typeface="웰컴체 Regular" panose="02020603020101020101" pitchFamily="18" charset="-127"/>
                <a:ea typeface="웰컴체 Regular" panose="02020603020101020101" pitchFamily="18" charset="-127"/>
              </a:rPr>
              <a:t>분할정복</a:t>
            </a:r>
            <a:endParaRPr lang="en-US" altLang="ko-KR" sz="24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r>
              <a:rPr lang="en-US" altLang="ko-KR" sz="24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DP</a:t>
            </a:r>
          </a:p>
          <a:p>
            <a:r>
              <a:rPr lang="ko-KR" altLang="en-US" sz="2400" dirty="0" err="1">
                <a:latin typeface="웰컴체 Regular" panose="02020603020101020101" pitchFamily="18" charset="-127"/>
                <a:ea typeface="웰컴체 Regular" panose="02020603020101020101" pitchFamily="18" charset="-127"/>
              </a:rPr>
              <a:t>그리디</a:t>
            </a:r>
            <a:endParaRPr lang="en-US" altLang="ko-KR" sz="24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r>
              <a:rPr lang="ko-KR" altLang="en-US" sz="2400" dirty="0" err="1">
                <a:latin typeface="웰컴체 Regular" panose="02020603020101020101" pitchFamily="18" charset="-127"/>
                <a:ea typeface="웰컴체 Regular" panose="02020603020101020101" pitchFamily="18" charset="-127"/>
              </a:rPr>
              <a:t>조합탐색</a:t>
            </a:r>
            <a:endParaRPr lang="en-US" altLang="ko-KR" sz="24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r>
              <a:rPr lang="ko-KR" altLang="en-US" sz="24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기하학</a:t>
            </a:r>
            <a:endParaRPr lang="en-US" altLang="ko-KR" sz="24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r>
              <a:rPr lang="ko-KR" altLang="en-US" sz="24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골드</a:t>
            </a:r>
            <a:endParaRPr lang="en-US" altLang="ko-KR" sz="24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r>
              <a:rPr lang="ko-KR" altLang="en-US" sz="2400" dirty="0" err="1">
                <a:latin typeface="웰컴체 Regular" panose="02020603020101020101" pitchFamily="18" charset="-127"/>
                <a:ea typeface="웰컴체 Regular" panose="02020603020101020101" pitchFamily="18" charset="-127"/>
              </a:rPr>
              <a:t>플레티넘</a:t>
            </a:r>
            <a:endParaRPr lang="en-US" altLang="ko-KR" sz="24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38200" y="1177923"/>
            <a:ext cx="431569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기초 수학</a:t>
            </a:r>
            <a:endParaRPr lang="en-US" altLang="ko-KR" sz="24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pPr lvl="1"/>
            <a:r>
              <a:rPr lang="en-US" altLang="ko-KR" sz="24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	</a:t>
            </a:r>
            <a:r>
              <a:rPr lang="ko-KR" altLang="en-US" sz="24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조합</a:t>
            </a:r>
            <a:r>
              <a:rPr lang="en-US" altLang="ko-KR" sz="24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,</a:t>
            </a:r>
            <a:r>
              <a:rPr lang="ko-KR" altLang="en-US" sz="24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순열</a:t>
            </a:r>
            <a:endParaRPr lang="en-US" altLang="ko-KR" sz="24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pPr lvl="1"/>
            <a:r>
              <a:rPr lang="en-US" altLang="ko-KR" sz="24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	union find</a:t>
            </a:r>
          </a:p>
          <a:p>
            <a:pPr lvl="1"/>
            <a:r>
              <a:rPr lang="en-US" altLang="ko-KR" sz="24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	</a:t>
            </a:r>
            <a:r>
              <a:rPr lang="ko-KR" altLang="en-US" sz="24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소인수 공식</a:t>
            </a:r>
            <a:endParaRPr lang="en-US" altLang="ko-KR" sz="24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r>
              <a:rPr lang="ko-KR" altLang="en-US" sz="2400" dirty="0" smtClean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자료구조 </a:t>
            </a:r>
            <a:r>
              <a:rPr lang="en-US" altLang="ko-KR" sz="24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STL</a:t>
            </a:r>
          </a:p>
          <a:p>
            <a:pPr lvl="1"/>
            <a:r>
              <a:rPr lang="en-US" altLang="ko-KR" sz="24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	</a:t>
            </a:r>
            <a:r>
              <a:rPr lang="en-US" altLang="ko-KR" sz="2400" dirty="0" smtClean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List</a:t>
            </a:r>
          </a:p>
          <a:p>
            <a:pPr lvl="1"/>
            <a:r>
              <a:rPr lang="en-US" altLang="ko-KR" sz="24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	</a:t>
            </a:r>
            <a:r>
              <a:rPr lang="en-US" altLang="ko-KR" sz="2400" dirty="0" smtClean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Vector</a:t>
            </a:r>
          </a:p>
          <a:p>
            <a:pPr lvl="1"/>
            <a:r>
              <a:rPr lang="en-US" altLang="ko-KR" sz="24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	</a:t>
            </a:r>
            <a:r>
              <a:rPr lang="en-US" altLang="ko-KR" sz="2400" dirty="0" smtClean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Queue</a:t>
            </a:r>
          </a:p>
          <a:p>
            <a:pPr lvl="1"/>
            <a:r>
              <a:rPr lang="en-US" altLang="ko-KR" sz="24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	</a:t>
            </a:r>
            <a:r>
              <a:rPr lang="en-US" altLang="ko-KR" sz="2400" dirty="0" smtClean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Map</a:t>
            </a:r>
          </a:p>
          <a:p>
            <a:pPr lvl="1"/>
            <a:r>
              <a:rPr lang="en-US" altLang="ko-KR" sz="24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	</a:t>
            </a:r>
            <a:r>
              <a:rPr lang="en-US" altLang="ko-KR" sz="2400" dirty="0" smtClean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TREE</a:t>
            </a:r>
            <a:endParaRPr lang="en-US" altLang="ko-KR" sz="24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r>
              <a:rPr lang="ko-KR" altLang="en-US" sz="24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기초 알고리즘</a:t>
            </a:r>
            <a:endParaRPr lang="en-US" altLang="ko-KR" sz="24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pPr lvl="1"/>
            <a:r>
              <a:rPr lang="en-US" altLang="ko-KR" sz="24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	SWAP </a:t>
            </a:r>
            <a:r>
              <a:rPr lang="ko-KR" altLang="en-US" sz="24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알고리즘</a:t>
            </a:r>
            <a:endParaRPr lang="en-US" altLang="ko-KR" sz="24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pPr lvl="1"/>
            <a:r>
              <a:rPr lang="en-US" altLang="ko-KR" sz="24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	</a:t>
            </a:r>
            <a:r>
              <a:rPr lang="ko-KR" altLang="en-US" sz="2400" dirty="0" smtClean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정렬 </a:t>
            </a:r>
            <a:r>
              <a:rPr lang="en-US" altLang="ko-KR" sz="2400" dirty="0" smtClean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(Sort </a:t>
            </a:r>
            <a:r>
              <a:rPr lang="ko-KR" altLang="en-US" sz="2400" dirty="0" err="1" smtClean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메소드</a:t>
            </a:r>
            <a:r>
              <a:rPr lang="en-US" altLang="ko-KR" sz="2400" dirty="0" smtClean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)</a:t>
            </a:r>
            <a:endParaRPr lang="en-US" altLang="ko-KR" sz="24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pPr lvl="1"/>
            <a:r>
              <a:rPr lang="en-US" altLang="ko-KR" sz="24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	</a:t>
            </a:r>
            <a:r>
              <a:rPr lang="ko-KR" altLang="en-US" sz="24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메모이 </a:t>
            </a:r>
            <a:r>
              <a:rPr lang="ko-KR" altLang="en-US" sz="2400" dirty="0" err="1">
                <a:latin typeface="웰컴체 Regular" panose="02020603020101020101" pitchFamily="18" charset="-127"/>
                <a:ea typeface="웰컴체 Regular" panose="02020603020101020101" pitchFamily="18" charset="-127"/>
              </a:rPr>
              <a:t>제이션</a:t>
            </a:r>
            <a:endParaRPr lang="en-US" altLang="ko-KR" sz="24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pPr lvl="1"/>
            <a:r>
              <a:rPr lang="en-US" altLang="ko-KR" sz="2400" dirty="0" smtClean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	</a:t>
            </a:r>
            <a:r>
              <a:rPr lang="ko-KR" altLang="en-US" sz="2400" dirty="0" err="1" smtClean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재귀함수</a:t>
            </a:r>
            <a:endParaRPr lang="en-US" altLang="ko-KR" sz="24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839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분할 </a:t>
            </a:r>
            <a:r>
              <a:rPr lang="en-US" altLang="ko-KR" dirty="0" smtClean="0"/>
              <a:t>7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11~ 17</a:t>
            </a:r>
            <a:r>
              <a:rPr lang="ko-KR" altLang="en-US" dirty="0" smtClean="0"/>
              <a:t>일 발표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126048"/>
              </p:ext>
            </p:extLst>
          </p:nvPr>
        </p:nvGraphicFramePr>
        <p:xfrm>
          <a:off x="483524" y="1501062"/>
          <a:ext cx="11224952" cy="407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4076">
                  <a:extLst>
                    <a:ext uri="{9D8B030D-6E8A-4147-A177-3AD203B41FA5}">
                      <a16:colId xmlns:a16="http://schemas.microsoft.com/office/drawing/2014/main" val="11413761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520468218"/>
                    </a:ext>
                  </a:extLst>
                </a:gridCol>
                <a:gridCol w="3131127">
                  <a:extLst>
                    <a:ext uri="{9D8B030D-6E8A-4147-A177-3AD203B41FA5}">
                      <a16:colId xmlns:a16="http://schemas.microsoft.com/office/drawing/2014/main" val="1506964648"/>
                    </a:ext>
                  </a:extLst>
                </a:gridCol>
                <a:gridCol w="2481349">
                  <a:extLst>
                    <a:ext uri="{9D8B030D-6E8A-4147-A177-3AD203B41FA5}">
                      <a16:colId xmlns:a16="http://schemas.microsoft.com/office/drawing/2014/main" val="1777044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분야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담당자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분야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담당자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515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(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하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 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조합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순열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예지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미현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(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상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 </a:t>
                      </a:r>
                      <a:r>
                        <a:rPr lang="ko-KR" altLang="en-US" dirty="0" err="1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브루트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 포스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태양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901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(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하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 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소인수 공식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승완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(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상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 </a:t>
                      </a:r>
                      <a:r>
                        <a:rPr lang="ko-KR" altLang="en-US" dirty="0" err="1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그리디</a:t>
                      </a:r>
                      <a:endParaRPr lang="ko-KR" altLang="en-US" dirty="0" smtClean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민철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49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For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문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승완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(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상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 BFS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이창열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735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(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중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 </a:t>
                      </a:r>
                      <a:r>
                        <a:rPr lang="ko-KR" altLang="en-US" dirty="0" err="1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재귀함수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이태양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DFS / 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최소</a:t>
                      </a:r>
                      <a:r>
                        <a:rPr lang="ko-KR" altLang="en-US" baseline="0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 </a:t>
                      </a:r>
                      <a:r>
                        <a:rPr lang="ko-KR" altLang="en-US" baseline="0" dirty="0" err="1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스패닝</a:t>
                      </a:r>
                      <a:r>
                        <a:rPr lang="ko-KR" altLang="en-US" baseline="0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 트리</a:t>
                      </a:r>
                      <a:endParaRPr lang="ko-KR" altLang="en-US" dirty="0" smtClean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창열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36524"/>
                  </a:ext>
                </a:extLst>
              </a:tr>
              <a:tr h="368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다익스트라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김윤재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최우진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53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(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중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 Vector, List(STL)</a:t>
                      </a:r>
                      <a:endParaRPr lang="ko-KR" altLang="en-US" dirty="0" smtClean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민준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 민철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(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상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 Union find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27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(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중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 Queue, Tree, Map (STL)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이승현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,</a:t>
                      </a:r>
                      <a:r>
                        <a:rPr lang="en-US" altLang="ko-KR" baseline="0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김선우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(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상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 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네트워크 유량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956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(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하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 SWAP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유영주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김선화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(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상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 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분할 정복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이무현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989439"/>
                  </a:ext>
                </a:extLst>
              </a:tr>
              <a:tr h="358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(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하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 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정렬 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(</a:t>
                      </a:r>
                      <a:r>
                        <a:rPr lang="ko-KR" altLang="en-US" dirty="0" err="1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퀵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, sort</a:t>
                      </a:r>
                      <a:r>
                        <a:rPr lang="en-US" altLang="ko-KR" baseline="0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 </a:t>
                      </a:r>
                      <a:r>
                        <a:rPr lang="ko-KR" altLang="en-US" baseline="0" dirty="0" err="1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메소드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이종수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,</a:t>
                      </a:r>
                      <a:r>
                        <a:rPr lang="en-US" altLang="ko-KR" baseline="0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 </a:t>
                      </a:r>
                      <a:r>
                        <a:rPr lang="ko-KR" altLang="en-US" baseline="0" dirty="0" err="1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편성윤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(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상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 DP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김윤재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,</a:t>
                      </a:r>
                      <a:r>
                        <a:rPr lang="en-US" altLang="ko-KR" baseline="0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최우진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107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(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하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 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메모이 </a:t>
                      </a:r>
                      <a:r>
                        <a:rPr lang="ko-KR" altLang="en-US" dirty="0" err="1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제이션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하승완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(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상</a:t>
                      </a:r>
                      <a:r>
                        <a:rPr lang="en-US" altLang="ko-KR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) </a:t>
                      </a:r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기하학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</a:rPr>
                        <a:t>이무현</a:t>
                      </a:r>
                      <a:endParaRPr lang="ko-KR" altLang="en-US" dirty="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7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3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 편성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9313" y="1161298"/>
            <a:ext cx="10515600" cy="54641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3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1</a:t>
            </a:r>
            <a:r>
              <a:rPr lang="ko-KR" altLang="en-US" dirty="0" smtClean="0"/>
              <a:t>팀 총 </a:t>
            </a:r>
            <a:r>
              <a:rPr lang="en-US" altLang="ko-KR" dirty="0"/>
              <a:t>3</a:t>
            </a:r>
            <a:r>
              <a:rPr lang="ko-KR" altLang="en-US" dirty="0" smtClean="0"/>
              <a:t>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UCPC </a:t>
            </a:r>
            <a:r>
              <a:rPr lang="ko-KR" altLang="en-US" dirty="0" smtClean="0"/>
              <a:t>팀</a:t>
            </a:r>
            <a:r>
              <a:rPr lang="en-US" altLang="ko-KR" dirty="0"/>
              <a:t> </a:t>
            </a:r>
            <a:r>
              <a:rPr lang="en-US" altLang="ko-KR" dirty="0" smtClean="0"/>
              <a:t>7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일 토 </a:t>
            </a:r>
            <a:r>
              <a:rPr lang="en-US" altLang="ko-KR" dirty="0" smtClean="0"/>
              <a:t>14:00 ~ 17:00</a:t>
            </a:r>
          </a:p>
          <a:p>
            <a:pPr marL="0" indent="0">
              <a:buNone/>
            </a:pPr>
            <a:r>
              <a:rPr lang="ko-KR" altLang="en-US" dirty="0" smtClean="0"/>
              <a:t>집합 시간 </a:t>
            </a:r>
            <a:r>
              <a:rPr lang="en-US" altLang="ko-KR" dirty="0" smtClean="0"/>
              <a:t>13:00</a:t>
            </a:r>
            <a:r>
              <a:rPr lang="ko-KR" altLang="en-US" dirty="0" smtClean="0"/>
              <a:t>분 </a:t>
            </a:r>
            <a:r>
              <a:rPr lang="ko-KR" altLang="en-US" dirty="0" err="1" smtClean="0"/>
              <a:t>유한대학교</a:t>
            </a:r>
            <a:r>
              <a:rPr lang="ko-KR" altLang="en-US" dirty="0" smtClean="0"/>
              <a:t> </a:t>
            </a:r>
            <a:r>
              <a:rPr lang="en-US" altLang="ko-KR" dirty="0" smtClean="0"/>
              <a:t>5405 </a:t>
            </a:r>
            <a:r>
              <a:rPr lang="ko-KR" altLang="en-US" dirty="0" smtClean="0"/>
              <a:t>호실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1</a:t>
            </a:r>
            <a:r>
              <a:rPr lang="ko-KR" altLang="en-US" dirty="0" smtClean="0"/>
              <a:t>팀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이무현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이창열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임미현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</a:t>
            </a:r>
            <a:r>
              <a:rPr lang="ko-KR" altLang="en-US" dirty="0" smtClean="0"/>
              <a:t>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최우진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이태양  </a:t>
            </a:r>
            <a:r>
              <a:rPr lang="en-US" altLang="ko-KR" dirty="0" smtClean="0"/>
              <a:t>(</a:t>
            </a:r>
            <a:r>
              <a:rPr lang="ko-KR" altLang="en-US" dirty="0" smtClean="0"/>
              <a:t>김윤재 이름만 올림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3</a:t>
            </a:r>
            <a:r>
              <a:rPr lang="ko-KR" altLang="en-US" dirty="0" smtClean="0"/>
              <a:t>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김민준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김민철</a:t>
            </a:r>
            <a:r>
              <a:rPr lang="en-US" altLang="ko-KR" dirty="0" smtClean="0"/>
              <a:t>,</a:t>
            </a:r>
            <a:r>
              <a:rPr lang="ko-KR" altLang="en-US" dirty="0" smtClean="0"/>
              <a:t> 김선우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참여 불가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김선화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이승현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하승완</a:t>
            </a:r>
            <a:r>
              <a:rPr lang="en-US" altLang="ko-KR" dirty="0" smtClean="0"/>
              <a:t>, </a:t>
            </a:r>
            <a:r>
              <a:rPr lang="ko-KR" altLang="en-US" dirty="0"/>
              <a:t>유영주</a:t>
            </a:r>
            <a:r>
              <a:rPr lang="en-US" altLang="ko-KR" dirty="0"/>
              <a:t>, </a:t>
            </a:r>
            <a:r>
              <a:rPr lang="ko-KR" altLang="en-US" dirty="0" smtClean="0"/>
              <a:t>이종수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김예지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김윤재 </a:t>
            </a:r>
            <a:r>
              <a:rPr lang="en-US" altLang="ko-KR" dirty="0" smtClean="0"/>
              <a:t>(7</a:t>
            </a:r>
            <a:r>
              <a:rPr lang="ko-KR" altLang="en-US" dirty="0" smtClean="0"/>
              <a:t>인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295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 등록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hlinkClick r:id="rId2"/>
              </a:rPr>
              <a:t>팀 등록 </a:t>
            </a:r>
            <a:r>
              <a:rPr lang="en-US" altLang="ko-KR" dirty="0" smtClean="0">
                <a:hlinkClick r:id="rId2"/>
              </a:rPr>
              <a:t>U</a:t>
            </a:r>
            <a:r>
              <a:rPr lang="ko-KR" altLang="en-US" dirty="0" smtClean="0">
                <a:hlinkClick r:id="rId2"/>
              </a:rPr>
              <a:t>ㄴ</a:t>
            </a:r>
            <a:r>
              <a:rPr lang="en-US" altLang="ko-KR" dirty="0" smtClean="0">
                <a:hlinkClick r:id="rId2"/>
              </a:rPr>
              <a:t>RL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412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791</TotalTime>
  <Words>483</Words>
  <Application>Microsoft Office PowerPoint</Application>
  <PresentationFormat>와이드스크린</PresentationFormat>
  <Paragraphs>146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배달의민족 도현</vt:lpstr>
      <vt:lpstr>웰컴체 Regular</vt:lpstr>
      <vt:lpstr>Arial</vt:lpstr>
      <vt:lpstr>Office 테마</vt:lpstr>
      <vt:lpstr>디자인 사용자 지정</vt:lpstr>
      <vt:lpstr>PowerPoint 프레젠테이션</vt:lpstr>
      <vt:lpstr>PowerPoint 프레젠테이션</vt:lpstr>
      <vt:lpstr>정기적 일정 편성</vt:lpstr>
      <vt:lpstr>학습 계획</vt:lpstr>
      <vt:lpstr>학습 분할</vt:lpstr>
      <vt:lpstr>학습 분할 7월 11~ 17일 발표</vt:lpstr>
      <vt:lpstr>팀 편성</vt:lpstr>
      <vt:lpstr>팀 등록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PORO</dc:creator>
  <cp:lastModifiedBy>이무현</cp:lastModifiedBy>
  <cp:revision>64</cp:revision>
  <dcterms:created xsi:type="dcterms:W3CDTF">2022-04-29T11:13:21Z</dcterms:created>
  <dcterms:modified xsi:type="dcterms:W3CDTF">2022-07-15T01:22:03Z</dcterms:modified>
</cp:coreProperties>
</file>