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0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6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5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4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0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1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5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7998-C2BC-402A-8C33-038EF8AFB4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F3EE-4B97-44C6-A7F6-FE8F48DDB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36848" y="1072055"/>
            <a:ext cx="3032513" cy="3005960"/>
            <a:chOff x="3829182" y="126124"/>
            <a:chExt cx="3951890" cy="38993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8256" r="6451" b="4493"/>
            <a:stretch/>
          </p:blipFill>
          <p:spPr>
            <a:xfrm>
              <a:off x="4424854" y="542221"/>
              <a:ext cx="2856977" cy="329405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621517" y="126124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782589" y="3310759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29182" y="3310759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1309" y="4078015"/>
            <a:ext cx="562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레퍼런스동아리 정보보안 팀</a:t>
            </a:r>
            <a:endParaRPr lang="en-US" altLang="ko-KR" sz="54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64901" y="578069"/>
            <a:ext cx="78548" cy="5654566"/>
          </a:xfrm>
          <a:prstGeom prst="line">
            <a:avLst/>
          </a:prstGeom>
          <a:ln w="76200">
            <a:solidFill>
              <a:srgbClr val="0E3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64901" y="1674953"/>
            <a:ext cx="56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정보보안</a:t>
            </a:r>
            <a:r>
              <a:rPr lang="en-US" altLang="ko-KR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넓은 주제를 두고 활동 중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4962" y="2225911"/>
            <a:ext cx="5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관련 이슈 발생 시 빠르게 파악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4962" y="2786656"/>
            <a:ext cx="56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보안에 대한 기초 상식 위주로 부담없이 학습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62" y="3336891"/>
            <a:ext cx="56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수사 기법과 해킹 기법 위주로 학습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4962" y="3808195"/>
            <a:ext cx="562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사이버 범죄가 증가함에 따라 보안의 중요성이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날로 커지고 있음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4962" y="4580099"/>
            <a:ext cx="56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뉴스에 나오는 사건과 연관하여 학습 가능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4962" y="5044227"/>
            <a:ext cx="562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관련 법안까지 학습할 필요 있음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9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964901" y="578069"/>
            <a:ext cx="78548" cy="5654566"/>
          </a:xfrm>
          <a:prstGeom prst="line">
            <a:avLst/>
          </a:prstGeom>
          <a:ln w="76200">
            <a:solidFill>
              <a:srgbClr val="0E3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006227" y="578069"/>
            <a:ext cx="896145" cy="872360"/>
            <a:chOff x="3829182" y="126124"/>
            <a:chExt cx="3951890" cy="38993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8256" r="6451" b="4493"/>
            <a:stretch/>
          </p:blipFill>
          <p:spPr>
            <a:xfrm>
              <a:off x="4424854" y="542221"/>
              <a:ext cx="2856977" cy="32940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621517" y="126124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82589" y="3310759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29182" y="3310759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44572" y="578069"/>
            <a:ext cx="896145" cy="872360"/>
            <a:chOff x="3829182" y="126124"/>
            <a:chExt cx="3951890" cy="389933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l="8256" r="6451" b="4493"/>
            <a:stretch/>
          </p:blipFill>
          <p:spPr>
            <a:xfrm>
              <a:off x="4424854" y="542221"/>
              <a:ext cx="2856977" cy="329405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621517" y="126124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782589" y="3310759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29182" y="3310759"/>
              <a:ext cx="998483" cy="71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69398" y="774234"/>
            <a:ext cx="562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팀과 합작 활동</a:t>
            </a:r>
            <a:endParaRPr lang="en-US" altLang="ko-KR" sz="24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638" y="752639"/>
            <a:ext cx="562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팀 단독 활동</a:t>
            </a:r>
            <a:endParaRPr lang="en-US" altLang="ko-KR" sz="24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8651" y="1408104"/>
            <a:ext cx="186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디지털 </a:t>
            </a:r>
            <a:r>
              <a:rPr lang="ko-KR" altLang="en-US" sz="2000" dirty="0" err="1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포렌식</a:t>
            </a:r>
            <a:endParaRPr lang="en-US" altLang="ko-KR" sz="24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43" y="1899681"/>
            <a:ext cx="3558089" cy="233094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18" y="4711585"/>
            <a:ext cx="3722249" cy="1928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98000" y="4311475"/>
            <a:ext cx="87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Log4J</a:t>
            </a:r>
            <a:endParaRPr lang="en-US" altLang="ko-KR" sz="24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530" y="1608462"/>
            <a:ext cx="2430000" cy="17968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944572" y="3523414"/>
            <a:ext cx="112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2000" dirty="0" err="1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후킹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94" y="1582673"/>
            <a:ext cx="2508877" cy="192818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54033" y="3503511"/>
            <a:ext cx="181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게스트 북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0588" y="6032580"/>
            <a:ext cx="158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저널링</a:t>
            </a:r>
            <a:r>
              <a:rPr lang="ko-KR" altLang="en-US" sz="2000" dirty="0" smtClean="0">
                <a:solidFill>
                  <a:srgbClr val="0E30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</a:t>
            </a:r>
            <a:endParaRPr lang="en-US" altLang="ko-KR" sz="2000" dirty="0" smtClean="0">
              <a:solidFill>
                <a:srgbClr val="0E304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410" y="4477724"/>
            <a:ext cx="2218822" cy="15548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33904" y="4870489"/>
            <a:ext cx="1587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694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71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6</cp:revision>
  <dcterms:created xsi:type="dcterms:W3CDTF">2022-05-11T16:10:42Z</dcterms:created>
  <dcterms:modified xsi:type="dcterms:W3CDTF">2022-05-11T16:53:38Z</dcterms:modified>
</cp:coreProperties>
</file>