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2" r:id="rId1"/>
  </p:sldMasterIdLst>
  <p:notesMasterIdLst>
    <p:notesMasterId r:id="rId2"/>
  </p:notesMasterIdLst>
  <p:sldIdLst>
    <p:sldId id="256" r:id="rId3"/>
    <p:sldId id="290" r:id="rId4"/>
    <p:sldId id="319" r:id="rId5"/>
    <p:sldId id="320" r:id="rId6"/>
    <p:sldId id="31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7F4E745-2AE4-4973-A493-A026D5320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50" y="86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HY견명조"/>
        <a:ea typeface="HY견명조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5227d71cd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5227d71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82d634238_7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82d63423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레퍼런스 웹/앱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/>
        </p:nvSpPr>
        <p:spPr>
          <a:xfrm>
            <a:off x="3905200" y="1040488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01</a:t>
            </a:r>
            <a:endParaRPr sz="25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256153" y="1195075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endParaRPr sz="3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3" name="Google Shape;353;p47"/>
          <p:cNvSpPr txBox="1">
            <a:spLocks noGrp="1"/>
          </p:cNvSpPr>
          <p:nvPr>
            <p:ph type="body" idx="1"/>
          </p:nvPr>
        </p:nvSpPr>
        <p:spPr>
          <a:xfrm>
            <a:off x="4507300" y="376084"/>
            <a:ext cx="2535055" cy="4366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lt2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Jua"/>
                <a:sym typeface="Jua"/>
              </a:rPr>
              <a:t>프로젝트 목표</a:t>
            </a:r>
            <a:r>
              <a:rPr lang="en-US" altLang="ko-KR" sz="1400" b="1" dirty="0">
                <a:solidFill>
                  <a:schemeClr val="lt2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Jua"/>
                <a:sym typeface="Jua"/>
              </a:rPr>
              <a:t>, </a:t>
            </a:r>
            <a:r>
              <a:rPr lang="ko-KR" altLang="en-US" sz="1400" b="1" dirty="0">
                <a:solidFill>
                  <a:schemeClr val="lt2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Jua"/>
                <a:sym typeface="Jua"/>
              </a:rPr>
              <a:t>환경 및 언어</a:t>
            </a:r>
            <a:endParaRPr lang="en-US" altLang="ko-KR" sz="1400" b="1" dirty="0">
              <a:solidFill>
                <a:schemeClr val="lt2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chemeClr val="lt2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chemeClr val="lt2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lt2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Jua"/>
                <a:sym typeface="Jua"/>
              </a:rPr>
              <a:t>프로젝트 내용 및 기능</a:t>
            </a:r>
            <a:endParaRPr sz="1400" b="1" dirty="0">
              <a:solidFill>
                <a:schemeClr val="lt2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lt2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Jua"/>
              <a:sym typeface="Jua"/>
            </a:endParaRPr>
          </a:p>
        </p:txBody>
      </p:sp>
      <p:cxnSp>
        <p:nvCxnSpPr>
          <p:cNvPr id="354" name="Google Shape;354;p47"/>
          <p:cNvCxnSpPr/>
          <p:nvPr/>
        </p:nvCxnSpPr>
        <p:spPr>
          <a:xfrm>
            <a:off x="457000" y="11950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7"/>
          <p:cNvCxnSpPr/>
          <p:nvPr/>
        </p:nvCxnSpPr>
        <p:spPr>
          <a:xfrm>
            <a:off x="457000" y="21484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47"/>
          <p:cNvSpPr txBox="1"/>
          <p:nvPr/>
        </p:nvSpPr>
        <p:spPr>
          <a:xfrm>
            <a:off x="3905200" y="3011411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02</a:t>
            </a:r>
            <a:endParaRPr sz="25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54D7D-18F1-F0D2-1363-6EEAA247C38C}"/>
              </a:ext>
            </a:extLst>
          </p:cNvPr>
          <p:cNvSpPr txBox="1"/>
          <p:nvPr/>
        </p:nvSpPr>
        <p:spPr>
          <a:xfrm>
            <a:off x="4507299" y="1525819"/>
            <a:ext cx="4297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프로젝트 목표</a:t>
            </a: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동아리에서 사용할 수 있는 웹 페이지 제작</a:t>
            </a:r>
          </a:p>
          <a:p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환경 및 언어</a:t>
            </a: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jsp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javascript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css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mysql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tomcat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0510" t="6740" r="16700" b="13470"/>
          <a:stretch>
            <a:fillRect/>
          </a:stretch>
        </p:blipFill>
        <p:spPr>
          <a:xfrm>
            <a:off x="-15589" y="0"/>
            <a:ext cx="5588800" cy="3738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9130" t="7280" r="20280" b="16300"/>
          <a:stretch>
            <a:fillRect/>
          </a:stretch>
        </p:blipFill>
        <p:spPr>
          <a:xfrm>
            <a:off x="643414" y="419675"/>
            <a:ext cx="6700641" cy="39814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0400" t="6990" r="20080" b="19890"/>
          <a:stretch>
            <a:fillRect/>
          </a:stretch>
        </p:blipFill>
        <p:spPr>
          <a:xfrm>
            <a:off x="1451579" y="822581"/>
            <a:ext cx="6240842" cy="40267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20760" t="7360" r="17730" b="11530"/>
          <a:stretch>
            <a:fillRect/>
          </a:stretch>
        </p:blipFill>
        <p:spPr>
          <a:xfrm>
            <a:off x="2443359" y="1229084"/>
            <a:ext cx="6700641" cy="3914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490" t="6960" r="18710" b="14270"/>
          <a:stretch>
            <a:fillRect/>
          </a:stretch>
        </p:blipFill>
        <p:spPr>
          <a:xfrm>
            <a:off x="0" y="-1"/>
            <a:ext cx="7108723" cy="4890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0790" t="6920" r="17340" b="16150"/>
          <a:stretch>
            <a:fillRect/>
          </a:stretch>
        </p:blipFill>
        <p:spPr>
          <a:xfrm>
            <a:off x="549466" y="405378"/>
            <a:ext cx="7340920" cy="4485542"/>
          </a:xfrm>
          <a:prstGeom prst="rect">
            <a:avLst/>
          </a:prstGeom>
        </p:spPr>
      </p:pic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l="20320" t="7200" r="19910" b="8650"/>
          <a:stretch>
            <a:fillRect/>
          </a:stretch>
        </p:blipFill>
        <p:spPr>
          <a:xfrm>
            <a:off x="1103798" y="837212"/>
            <a:ext cx="7490736" cy="41799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20500" t="7250" r="17110" b="19710"/>
          <a:stretch>
            <a:fillRect/>
          </a:stretch>
        </p:blipFill>
        <p:spPr>
          <a:xfrm>
            <a:off x="1653264" y="1187245"/>
            <a:ext cx="7490736" cy="3956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l="20760" t="7360" r="17730" b="11530"/>
          <a:stretch>
            <a:fillRect/>
          </a:stretch>
        </p:blipFill>
        <p:spPr>
          <a:xfrm>
            <a:off x="0" y="405378"/>
            <a:ext cx="8701548" cy="4738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>
            <a:spLocks noGrp="1"/>
          </p:cNvSpPr>
          <p:nvPr>
            <p:ph type="ctrTitle"/>
          </p:nvPr>
        </p:nvSpPr>
        <p:spPr>
          <a:xfrm>
            <a:off x="394582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감사합니다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521" name="Google Shape;521;p71"/>
          <p:cNvSpPr txBox="1">
            <a:spLocks noGrp="1"/>
          </p:cNvSpPr>
          <p:nvPr>
            <p:ph type="subTitle" idx="1"/>
          </p:nvPr>
        </p:nvSpPr>
        <p:spPr>
          <a:xfrm>
            <a:off x="4505632" y="2752875"/>
            <a:ext cx="4034093" cy="16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Black Han Sans"/>
                <a:ea typeface="Black Han Sans"/>
                <a:cs typeface="Black Han Sans"/>
                <a:sym typeface="Black Han Sans"/>
              </a:rPr>
              <a:t>	</a:t>
            </a:r>
            <a:r>
              <a:rPr lang="en-US" altLang="ko" dirty="0">
                <a:latin typeface="Black Han Sans"/>
                <a:ea typeface="Black Han Sans"/>
                <a:cs typeface="Black Han Sans"/>
                <a:sym typeface="Black Han Sans"/>
              </a:rPr>
              <a:t>	</a:t>
            </a:r>
            <a:r>
              <a:rPr lang="ko" dirty="0">
                <a:latin typeface="Black Han Sans"/>
                <a:ea typeface="Black Han Sans"/>
                <a:cs typeface="Black Han Sans"/>
                <a:sym typeface="Black Han Sans"/>
              </a:rPr>
              <a:t>201607083 김</a:t>
            </a:r>
            <a:r>
              <a:rPr lang="ko-KR" altLang="en-US" dirty="0">
                <a:latin typeface="Black Han Sans"/>
                <a:ea typeface="Black Han Sans"/>
                <a:cs typeface="Black Han Sans"/>
                <a:sym typeface="Black Han Sans"/>
              </a:rPr>
              <a:t>민</a:t>
            </a:r>
            <a:r>
              <a:rPr lang="ko" dirty="0">
                <a:latin typeface="Black Han Sans"/>
                <a:ea typeface="Black Han Sans"/>
                <a:cs typeface="Black Han Sans"/>
                <a:sym typeface="Black Han Sans"/>
              </a:rPr>
              <a:t>성</a:t>
            </a:r>
            <a:endParaRPr dirty="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Black Han Sans"/>
                <a:ea typeface="Black Han Sans"/>
                <a:cs typeface="Black Han Sans"/>
                <a:sym typeface="Black Han Sans"/>
              </a:rPr>
              <a:t>		201807002 이근우</a:t>
            </a:r>
            <a:endParaRPr dirty="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Black Han Sans"/>
                <a:ea typeface="Black Han Sans"/>
                <a:cs typeface="Black Han Sans"/>
                <a:sym typeface="Black Han Sans"/>
              </a:rPr>
              <a:t>		202007028 방채연</a:t>
            </a:r>
            <a:endParaRPr dirty="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Black Han Sans"/>
                <a:ea typeface="Black Han Sans"/>
                <a:cs typeface="Black Han Sans"/>
                <a:sym typeface="Black Han Sans"/>
              </a:rPr>
              <a:t>		202007072 고지혜</a:t>
            </a:r>
            <a:endParaRPr dirty="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</ep:Words>
  <ep:PresentationFormat>화면 슬라이드 쇼(16:9)</ep:PresentationFormat>
  <ep:Paragraphs>15</ep:Paragraphs>
  <ep:Slides>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Material</vt:lpstr>
      <vt:lpstr>레퍼런스 웹/앱</vt:lpstr>
      <vt:lpstr>Contents</vt:lpstr>
      <vt:lpstr>슬라이드 3</vt:lpstr>
      <vt:lpstr>슬라이드 4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 sung kim</dc:creator>
  <cp:lastModifiedBy>eheha</cp:lastModifiedBy>
  <dcterms:modified xsi:type="dcterms:W3CDTF">2022-05-12T15:13:48.279</dcterms:modified>
  <cp:revision>12</cp:revision>
  <dc:title>레퍼런스 웹/앱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