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2EBD8251-357B-4901-9072-198F2CABC66E}" type="datetimeFigureOut">
              <a:rPr lang="en-US" smtClean="0"/>
              <a:pPr/>
              <a:t>8/24/2020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36BD53A3-E11A-4B0B-BB30-38EBB7B9839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BD8251-357B-4901-9072-198F2CABC66E}" type="datetimeFigureOut">
              <a:rPr lang="en-US" smtClean="0"/>
              <a:pPr/>
              <a:t>8/24/2020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BD53A3-E11A-4B0B-BB30-38EBB7B9839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2EBD8251-357B-4901-9072-198F2CABC66E}" type="datetimeFigureOut">
              <a:rPr lang="en-US" smtClean="0"/>
              <a:pPr/>
              <a:t>8/24/2020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6BD53A3-E11A-4B0B-BB30-38EBB7B9839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BD8251-357B-4901-9072-198F2CABC66E}" type="datetimeFigureOut">
              <a:rPr lang="en-US" smtClean="0"/>
              <a:pPr/>
              <a:t>8/24/2020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BD53A3-E11A-4B0B-BB30-38EBB7B9839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EBD8251-357B-4901-9072-198F2CABC66E}" type="datetimeFigureOut">
              <a:rPr lang="en-US" smtClean="0"/>
              <a:pPr/>
              <a:t>8/24/2020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36BD53A3-E11A-4B0B-BB30-38EBB7B9839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BD8251-357B-4901-9072-198F2CABC66E}" type="datetimeFigureOut">
              <a:rPr lang="en-US" smtClean="0"/>
              <a:pPr/>
              <a:t>8/24/2020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BD53A3-E11A-4B0B-BB30-38EBB7B9839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BD8251-357B-4901-9072-198F2CABC66E}" type="datetimeFigureOut">
              <a:rPr lang="en-US" smtClean="0"/>
              <a:pPr/>
              <a:t>8/24/2020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BD53A3-E11A-4B0B-BB30-38EBB7B9839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BD8251-357B-4901-9072-198F2CABC66E}" type="datetimeFigureOut">
              <a:rPr lang="en-US" smtClean="0"/>
              <a:pPr/>
              <a:t>8/24/2020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BD53A3-E11A-4B0B-BB30-38EBB7B9839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EBD8251-357B-4901-9072-198F2CABC66E}" type="datetimeFigureOut">
              <a:rPr lang="en-US" smtClean="0"/>
              <a:pPr/>
              <a:t>8/24/2020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BD53A3-E11A-4B0B-BB30-38EBB7B9839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BD8251-357B-4901-9072-198F2CABC66E}" type="datetimeFigureOut">
              <a:rPr lang="en-US" smtClean="0"/>
              <a:pPr/>
              <a:t>8/24/2020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BD53A3-E11A-4B0B-BB30-38EBB7B9839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BD8251-357B-4901-9072-198F2CABC66E}" type="datetimeFigureOut">
              <a:rPr lang="en-US" smtClean="0"/>
              <a:pPr/>
              <a:t>8/24/2020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BD53A3-E11A-4B0B-BB30-38EBB7B9839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2EBD8251-357B-4901-9072-198F2CABC66E}" type="datetimeFigureOut">
              <a:rPr lang="en-US" smtClean="0"/>
              <a:pPr/>
              <a:t>8/24/2020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36BD53A3-E11A-4B0B-BB30-38EBB7B9839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86" y="1357298"/>
            <a:ext cx="7772400" cy="1470025"/>
          </a:xfrm>
        </p:spPr>
        <p:txBody>
          <a:bodyPr>
            <a:normAutofit/>
          </a:bodyPr>
          <a:lstStyle/>
          <a:p>
            <a:r>
              <a:rPr lang="en-IN" sz="6000" dirty="0" smtClean="0">
                <a:latin typeface="Bahnschrift" pitchFamily="34" charset="0"/>
              </a:rPr>
              <a:t>Family Plus</a:t>
            </a:r>
            <a:endParaRPr lang="en-IN" sz="6000" dirty="0">
              <a:latin typeface="Bahnschrift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The Family Tree App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screenshots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Dashboard screen when a new user signs up</a:t>
            </a:r>
            <a:endParaRPr lang="en-IN" dirty="0"/>
          </a:p>
        </p:txBody>
      </p:sp>
      <p:pic>
        <p:nvPicPr>
          <p:cNvPr id="4" name="Picture 3" descr="DashboardNewAccou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2571744"/>
            <a:ext cx="7643866" cy="368203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screenshots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Dashboard screen when a user has created a family tree</a:t>
            </a:r>
            <a:endParaRPr lang="en-IN" dirty="0"/>
          </a:p>
        </p:txBody>
      </p:sp>
      <p:pic>
        <p:nvPicPr>
          <p:cNvPr id="4" name="Picture 3" descr="DashboardUserDemoFami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2786058"/>
            <a:ext cx="7786710" cy="37951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screenshots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Family Tree screen where user can create a family tree and add people</a:t>
            </a:r>
            <a:endParaRPr lang="en-IN" dirty="0"/>
          </a:p>
        </p:txBody>
      </p:sp>
      <p:pic>
        <p:nvPicPr>
          <p:cNvPr id="4" name="Picture 3" descr="FamilyTreeScre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2714620"/>
            <a:ext cx="7572396" cy="363652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Development environment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   The application is developed using the following tools:</a:t>
            </a:r>
          </a:p>
          <a:p>
            <a:pPr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14348" y="2714620"/>
          <a:ext cx="60960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124790"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Tool</a:t>
                      </a:r>
                      <a:r>
                        <a:rPr lang="en-IN" baseline="0" dirty="0" smtClean="0"/>
                        <a:t> Used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Front End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HTML, CSS, JavaScript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Database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Google Firebase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Repository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Github</a:t>
                      </a:r>
                      <a:endParaRPr lang="en-I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Website</a:t>
                      </a:r>
                      <a:r>
                        <a:rPr lang="en-IN" baseline="0" dirty="0" smtClean="0"/>
                        <a:t> Hosting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Github</a:t>
                      </a:r>
                      <a:endParaRPr lang="en-I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IDE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Visual Studio Code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00364" y="3539864"/>
            <a:ext cx="5643602" cy="1101248"/>
          </a:xfrm>
        </p:spPr>
        <p:txBody>
          <a:bodyPr/>
          <a:lstStyle/>
          <a:p>
            <a:r>
              <a:rPr lang="en-IN" dirty="0" smtClean="0"/>
              <a:t>Contact email: mohd.rizwan@gmail.com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28604"/>
            <a:ext cx="7772400" cy="1362075"/>
          </a:xfrm>
        </p:spPr>
        <p:txBody>
          <a:bodyPr/>
          <a:lstStyle/>
          <a:p>
            <a:r>
              <a:rPr lang="en-IN" dirty="0" smtClean="0"/>
              <a:t>What is family plus?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7158" y="2857496"/>
            <a:ext cx="7772400" cy="1500187"/>
          </a:xfrm>
        </p:spPr>
        <p:txBody>
          <a:bodyPr>
            <a:noAutofit/>
          </a:bodyPr>
          <a:lstStyle/>
          <a:p>
            <a:r>
              <a:rPr lang="en-IN" sz="2400" dirty="0" smtClean="0"/>
              <a:t>Family Plus is an app which allows you to create and maintain your own family tree. You can add children, siblings and parents in the family tree.</a:t>
            </a:r>
          </a:p>
          <a:p>
            <a:r>
              <a:rPr lang="en-IN" sz="2400" dirty="0" smtClean="0"/>
              <a:t>As the app has not been fully developed yet and this is a prototype, the app only allows you to create a family tree and add children with 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7772400" cy="1362075"/>
          </a:xfrm>
        </p:spPr>
        <p:txBody>
          <a:bodyPr/>
          <a:lstStyle/>
          <a:p>
            <a:r>
              <a:rPr lang="en-IN" dirty="0" smtClean="0"/>
              <a:t>The goal of family plus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282" y="1928802"/>
            <a:ext cx="7923241" cy="3478231"/>
          </a:xfrm>
        </p:spPr>
        <p:txBody>
          <a:bodyPr>
            <a:noAutofit/>
          </a:bodyPr>
          <a:lstStyle/>
          <a:p>
            <a:r>
              <a:rPr lang="en-IN" sz="2800" dirty="0"/>
              <a:t>Family Plus is created to promote security and</a:t>
            </a: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/>
              <a:t>welfare amongst family. It aims to secure families</a:t>
            </a: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/>
              <a:t>from financial problems, medical problems, and</a:t>
            </a: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/>
              <a:t>outside threats by taking preventive </a:t>
            </a:r>
            <a:r>
              <a:rPr lang="en-IN" sz="2800" dirty="0" smtClean="0"/>
              <a:t>and precautionary</a:t>
            </a:r>
            <a:r>
              <a:rPr lang="en-IN" sz="2800" dirty="0"/>
              <a:t> </a:t>
            </a:r>
            <a:r>
              <a:rPr lang="en-IN" sz="2800" dirty="0" smtClean="0"/>
              <a:t>measures </a:t>
            </a:r>
            <a:r>
              <a:rPr lang="en-IN" sz="2800" dirty="0"/>
              <a:t>ahead in time. This app in the future </a:t>
            </a:r>
            <a:r>
              <a:rPr lang="en-IN" sz="2800" dirty="0" smtClean="0"/>
              <a:t>can</a:t>
            </a:r>
            <a:r>
              <a:rPr lang="en-IN" sz="2800" dirty="0"/>
              <a:t> </a:t>
            </a:r>
            <a:r>
              <a:rPr lang="en-IN" sz="2800" dirty="0" smtClean="0"/>
              <a:t>also </a:t>
            </a:r>
            <a:r>
              <a:rPr lang="en-IN" sz="2800" dirty="0"/>
              <a:t>be used by </a:t>
            </a:r>
            <a:r>
              <a:rPr lang="en-IN" sz="2800" dirty="0" smtClean="0"/>
              <a:t>forthcoming generations </a:t>
            </a:r>
            <a:r>
              <a:rPr lang="en-IN" sz="2800" dirty="0"/>
              <a:t>for </a:t>
            </a:r>
            <a:r>
              <a:rPr lang="en-IN" sz="2800" dirty="0" smtClean="0"/>
              <a:t>tracing their ancestors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7772400" cy="1362075"/>
          </a:xfrm>
        </p:spPr>
        <p:txBody>
          <a:bodyPr/>
          <a:lstStyle/>
          <a:p>
            <a:pPr algn="l"/>
            <a:r>
              <a:rPr lang="en-IN" dirty="0" smtClean="0"/>
              <a:t>Benefits and uses of the app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720" y="1714488"/>
            <a:ext cx="7843838" cy="4286280"/>
          </a:xfrm>
        </p:spPr>
        <p:txBody>
          <a:bodyPr>
            <a:noAutofit/>
          </a:bodyPr>
          <a:lstStyle/>
          <a:p>
            <a:pPr algn="l"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 Family Plus allows you to create your family tree with the sole aim of promoting security amongst family members. </a:t>
            </a:r>
          </a:p>
          <a:p>
            <a:pPr algn="l"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 Anyone with an internet connection can enjoy the benefits of the app.</a:t>
            </a:r>
          </a:p>
          <a:p>
            <a:pPr algn="l"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 It can be used to track the location of individual’s family members.</a:t>
            </a:r>
            <a:r>
              <a:rPr lang="en-IN" dirty="0" smtClean="0">
                <a:solidFill>
                  <a:srgbClr val="FF0000"/>
                </a:solidFill>
              </a:rPr>
              <a:t>*</a:t>
            </a:r>
            <a:endParaRPr lang="en-IN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 It can be used for sharing media(</a:t>
            </a:r>
            <a:r>
              <a:rPr lang="en-IN" dirty="0" err="1" smtClean="0">
                <a:solidFill>
                  <a:schemeClr val="tx1"/>
                </a:solidFill>
              </a:rPr>
              <a:t>i.e</a:t>
            </a:r>
            <a:r>
              <a:rPr lang="en-IN" dirty="0" smtClean="0">
                <a:solidFill>
                  <a:schemeClr val="tx1"/>
                </a:solidFill>
              </a:rPr>
              <a:t>, pictures, videos, etc).</a:t>
            </a:r>
            <a:r>
              <a:rPr lang="en-IN" dirty="0" smtClean="0">
                <a:solidFill>
                  <a:srgbClr val="FF0000"/>
                </a:solidFill>
              </a:rPr>
              <a:t>*</a:t>
            </a:r>
            <a:endParaRPr lang="en-IN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 It can be used for chatting and sharing messages.</a:t>
            </a:r>
            <a:r>
              <a:rPr lang="en-IN" dirty="0" smtClean="0">
                <a:solidFill>
                  <a:srgbClr val="FF0000"/>
                </a:solidFill>
              </a:rPr>
              <a:t>*</a:t>
            </a:r>
            <a:endParaRPr lang="en-IN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IN" dirty="0" smtClean="0">
              <a:solidFill>
                <a:schemeClr val="tx1"/>
              </a:solidFill>
            </a:endParaRPr>
          </a:p>
          <a:p>
            <a:pPr algn="l"/>
            <a:r>
              <a:rPr lang="en-IN" dirty="0" smtClean="0">
                <a:solidFill>
                  <a:srgbClr val="FF0000"/>
                </a:solidFill>
              </a:rPr>
              <a:t>*The feature has not been implemented as it is a prototype.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5728"/>
            <a:ext cx="8715436" cy="1571636"/>
          </a:xfrm>
        </p:spPr>
        <p:txBody>
          <a:bodyPr>
            <a:noAutofit/>
          </a:bodyPr>
          <a:lstStyle/>
          <a:p>
            <a:pPr algn="l"/>
            <a:r>
              <a:rPr lang="en-IN" sz="3600" dirty="0" smtClean="0"/>
              <a:t>Features currently implemented</a:t>
            </a:r>
            <a:br>
              <a:rPr lang="en-IN" sz="3600" dirty="0" smtClean="0"/>
            </a:br>
            <a:r>
              <a:rPr lang="en-IN" sz="3600" dirty="0" smtClean="0"/>
              <a:t>in the prototype</a:t>
            </a:r>
            <a:endParaRPr lang="en-IN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282" y="2357430"/>
            <a:ext cx="6643734" cy="3357586"/>
          </a:xfrm>
        </p:spPr>
        <p:txBody>
          <a:bodyPr>
            <a:noAutofit/>
          </a:bodyPr>
          <a:lstStyle/>
          <a:p>
            <a:pPr algn="l"/>
            <a:r>
              <a:rPr lang="en-IN" sz="2400" dirty="0" smtClean="0"/>
              <a:t>The implemented features in the prototype are:</a:t>
            </a:r>
          </a:p>
          <a:p>
            <a:pPr algn="l">
              <a:buFont typeface="Arial" pitchFamily="34" charset="0"/>
              <a:buChar char="•"/>
            </a:pPr>
            <a:r>
              <a:rPr lang="en-IN" sz="2400" dirty="0" smtClean="0"/>
              <a:t> The ability to create an account with a registered username and password.</a:t>
            </a:r>
          </a:p>
          <a:p>
            <a:pPr algn="l">
              <a:buFont typeface="Arial" pitchFamily="34" charset="0"/>
              <a:buChar char="•"/>
            </a:pPr>
            <a:r>
              <a:rPr lang="en-IN" sz="2400" dirty="0" smtClean="0"/>
              <a:t> The ability to login with the registered username and password.</a:t>
            </a:r>
          </a:p>
          <a:p>
            <a:pPr algn="l">
              <a:buFont typeface="Arial" pitchFamily="34" charset="0"/>
              <a:buChar char="•"/>
            </a:pPr>
            <a:r>
              <a:rPr lang="en-IN" sz="2400" dirty="0" smtClean="0"/>
              <a:t> The ability to create a family tree and add only an individual’s children to the created family tree.</a:t>
            </a:r>
          </a:p>
          <a:p>
            <a:pPr algn="l">
              <a:buFont typeface="Arial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0"/>
            <a:ext cx="7772400" cy="1362075"/>
          </a:xfrm>
        </p:spPr>
        <p:txBody>
          <a:bodyPr>
            <a:normAutofit/>
          </a:bodyPr>
          <a:lstStyle/>
          <a:p>
            <a:pPr algn="l"/>
            <a:r>
              <a:rPr lang="en-IN" dirty="0" smtClean="0"/>
              <a:t>Features to be added as a full-fledged application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720" y="5357813"/>
            <a:ext cx="7772400" cy="1500187"/>
          </a:xfrm>
        </p:spPr>
        <p:txBody>
          <a:bodyPr>
            <a:noAutofit/>
          </a:bodyPr>
          <a:lstStyle/>
          <a:p>
            <a:pPr algn="l"/>
            <a:r>
              <a:rPr lang="en-IN" sz="2400" dirty="0" smtClean="0"/>
              <a:t>The following features will be added if the prototype is selected:</a:t>
            </a:r>
          </a:p>
          <a:p>
            <a:pPr algn="l">
              <a:buFont typeface="Arial" pitchFamily="34" charset="0"/>
              <a:buChar char="•"/>
            </a:pPr>
            <a:r>
              <a:rPr lang="en-IN" dirty="0"/>
              <a:t> </a:t>
            </a:r>
            <a:r>
              <a:rPr lang="en-IN" sz="2200" dirty="0" smtClean="0"/>
              <a:t>The ability add more relations, specifically siblings and parents,</a:t>
            </a:r>
          </a:p>
          <a:p>
            <a:pPr algn="l">
              <a:buFont typeface="Arial" pitchFamily="34" charset="0"/>
              <a:buChar char="•"/>
            </a:pPr>
            <a:r>
              <a:rPr lang="en-IN" sz="2200" dirty="0"/>
              <a:t> </a:t>
            </a:r>
            <a:r>
              <a:rPr lang="en-IN" sz="2200" dirty="0" smtClean="0"/>
              <a:t>More profile features such as profile picture, date of birth, gender, bio data, etc.</a:t>
            </a:r>
          </a:p>
          <a:p>
            <a:pPr algn="l">
              <a:buFont typeface="Arial" pitchFamily="34" charset="0"/>
              <a:buChar char="•"/>
            </a:pPr>
            <a:r>
              <a:rPr lang="en-IN" sz="2200" dirty="0"/>
              <a:t> </a:t>
            </a:r>
            <a:r>
              <a:rPr lang="en-IN" sz="2200" dirty="0" smtClean="0"/>
              <a:t>The ability to track one’s children</a:t>
            </a:r>
          </a:p>
          <a:p>
            <a:pPr algn="l">
              <a:buFont typeface="Arial" pitchFamily="34" charset="0"/>
              <a:buChar char="•"/>
            </a:pPr>
            <a:r>
              <a:rPr lang="en-IN" sz="2200" dirty="0"/>
              <a:t> </a:t>
            </a:r>
            <a:r>
              <a:rPr lang="en-IN" sz="2200" dirty="0" smtClean="0"/>
              <a:t>The ability to share photos and videos with people added to your family.</a:t>
            </a:r>
          </a:p>
          <a:p>
            <a:pPr algn="l">
              <a:buFont typeface="Arial" pitchFamily="34" charset="0"/>
              <a:buChar char="•"/>
            </a:pPr>
            <a:r>
              <a:rPr lang="en-IN" sz="2200" dirty="0" smtClean="0"/>
              <a:t> The ability to chat and make calls.</a:t>
            </a:r>
          </a:p>
          <a:p>
            <a:pPr algn="l">
              <a:buFont typeface="Arial" pitchFamily="34" charset="0"/>
              <a:buChar char="•"/>
            </a:pPr>
            <a:r>
              <a:rPr lang="en-IN" sz="2200" dirty="0" smtClean="0"/>
              <a:t>The ability to recover one’s account if they have forgotten the username or password.</a:t>
            </a:r>
          </a:p>
          <a:p>
            <a:pPr algn="l">
              <a:buFont typeface="Arial" pitchFamily="34" charset="0"/>
              <a:buChar char="•"/>
            </a:pPr>
            <a:r>
              <a:rPr lang="en-IN" sz="2200" dirty="0" smtClean="0"/>
              <a:t> More unplanned features to be added on the go.</a:t>
            </a:r>
          </a:p>
          <a:p>
            <a:pPr algn="l"/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Screenshots of the 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Title screen</a:t>
            </a:r>
          </a:p>
          <a:p>
            <a:endParaRPr lang="en-IN" dirty="0"/>
          </a:p>
        </p:txBody>
      </p:sp>
      <p:pic>
        <p:nvPicPr>
          <p:cNvPr id="4" name="Picture 3" descr="TitleScre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2214554"/>
            <a:ext cx="6786578" cy="328895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6758006" cy="820122"/>
          </a:xfrm>
        </p:spPr>
        <p:txBody>
          <a:bodyPr/>
          <a:lstStyle/>
          <a:p>
            <a:r>
              <a:rPr lang="en-IN" dirty="0" smtClean="0"/>
              <a:t>Screenshots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5720" y="1000108"/>
            <a:ext cx="5000660" cy="4525963"/>
          </a:xfrm>
        </p:spPr>
        <p:txBody>
          <a:bodyPr/>
          <a:lstStyle/>
          <a:p>
            <a:r>
              <a:rPr lang="en-IN" dirty="0" smtClean="0"/>
              <a:t>Login and Signup screen</a:t>
            </a:r>
            <a:endParaRPr lang="en-IN" dirty="0"/>
          </a:p>
        </p:txBody>
      </p:sp>
      <p:pic>
        <p:nvPicPr>
          <p:cNvPr id="5" name="Content Placeholder 4" descr="LoginAndSignupScreen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85720" y="2071678"/>
            <a:ext cx="7500958" cy="3596726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00562" y="1714488"/>
            <a:ext cx="3520440" cy="4525963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tabLst/>
              <a:defRPr/>
            </a:pP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Screenshots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About screen</a:t>
            </a:r>
          </a:p>
          <a:p>
            <a:endParaRPr lang="en-IN" dirty="0"/>
          </a:p>
        </p:txBody>
      </p:sp>
      <p:pic>
        <p:nvPicPr>
          <p:cNvPr id="4" name="Picture 3" descr="AboutScre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2285992"/>
            <a:ext cx="7903290" cy="3777819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75</TotalTime>
  <Words>434</Words>
  <Application>Microsoft Office PowerPoint</Application>
  <PresentationFormat>On-screen Show (4:3)</PresentationFormat>
  <Paragraphs>58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Opulent</vt:lpstr>
      <vt:lpstr>Family Plus</vt:lpstr>
      <vt:lpstr>What is family plus?</vt:lpstr>
      <vt:lpstr>The goal of family plus</vt:lpstr>
      <vt:lpstr>Benefits and uses of the app</vt:lpstr>
      <vt:lpstr>Features currently implemented in the prototype</vt:lpstr>
      <vt:lpstr>Features to be added as a full-fledged application</vt:lpstr>
      <vt:lpstr>Screenshots of the application</vt:lpstr>
      <vt:lpstr>Screenshots</vt:lpstr>
      <vt:lpstr>Screenshots</vt:lpstr>
      <vt:lpstr>screenshots</vt:lpstr>
      <vt:lpstr>screenshots</vt:lpstr>
      <vt:lpstr>screenshots</vt:lpstr>
      <vt:lpstr>Development environment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Family Plus</dc:title>
  <dc:creator>MohamedRazeen</dc:creator>
  <cp:lastModifiedBy>MohamedRazeen</cp:lastModifiedBy>
  <cp:revision>14</cp:revision>
  <dcterms:created xsi:type="dcterms:W3CDTF">2020-08-24T06:09:42Z</dcterms:created>
  <dcterms:modified xsi:type="dcterms:W3CDTF">2020-08-24T07:26:58Z</dcterms:modified>
</cp:coreProperties>
</file>