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595EC-1C05-F5CB-9727-E0B3F8F20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932A69-743F-5668-1935-6E8A0EFCB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2BAB6-68E3-D3B9-5F0F-DFB7C9B1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C777-5F0A-4969-BDD7-D6481EDFAFB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0FA33A-0803-C18E-5BFB-3E532DAE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F9923-64F7-C68E-36B2-B962A0EE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38BA-AA0B-41D7-B9EE-08B95E1D39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610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3ECA1-314B-B456-9A8F-7A8DF324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91F288-BC2E-50B0-7A82-8C094A412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E20E0-5472-0059-0971-5401F1AB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C777-5F0A-4969-BDD7-D6481EDFAFB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C05F7-5A46-8D5D-C4CA-0E6620F9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83D10-53AC-D225-859E-03436B1C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38BA-AA0B-41D7-B9EE-08B95E1D39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207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8EA7AC-495F-9686-5E9D-05FBBCAE2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2A6213-B9C3-2124-FEB6-1D9C24FF3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E2EF2-4FFA-3DF2-3059-82AD49C2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C777-5F0A-4969-BDD7-D6481EDFAFB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F1F2BA-61C4-B453-3644-81D59D92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9FB92-990C-52B3-3133-9EA5802A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38BA-AA0B-41D7-B9EE-08B95E1D39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923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C45E1-6E9B-17A4-242C-65DF216C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5F609-41B9-822A-B88E-784B224B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2BBC2-192D-150A-B0E8-5ADA3412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C777-5F0A-4969-BDD7-D6481EDFAFB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891CF-37B3-2BA1-737F-EA7C5049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50757-A166-2D51-E18C-1BBCD1E0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38BA-AA0B-41D7-B9EE-08B95E1D39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24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E5D2E-5FF1-E933-5F1E-3C8D7E76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D796DF-EF68-1EB2-6E3B-22BED8D5E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46DD0-C84D-B7CC-20AD-A207F625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C777-5F0A-4969-BDD7-D6481EDFAFB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5BE60A-4418-5117-D6E1-1AA95FC4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8762D1-9C9D-A6F0-4267-6AEBE35D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38BA-AA0B-41D7-B9EE-08B95E1D39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35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FA5BA-CE61-C538-B43E-03BB6F66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42E97B-2D3D-DC45-2981-826E28463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999ECF-324A-328F-AAF6-AE7D8943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3EF2DB-0775-FF8F-4B1B-416BE68D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C777-5F0A-4969-BDD7-D6481EDFAFB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F0FECB-2882-96EF-EF8D-6D1A8A7A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66F83A-BE6A-022D-F87F-DE799CCB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38BA-AA0B-41D7-B9EE-08B95E1D39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3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98355-A660-57B7-0742-63DC6591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0D75EB-4DFF-2789-9AD3-7037CAB0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7A3621-9EE6-A5B8-DDC4-FBF9DEA2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329D50-AAE7-2AE8-C205-AD3BD12FF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EF148D-A6B7-72E8-CBBE-6396D5050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0CDBF8-4C5F-AD26-4E9C-B4000F97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C777-5F0A-4969-BDD7-D6481EDFAFB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CF1221-9370-96D8-BD39-C3F37C3A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BD1A806-00EA-EB7A-16DA-F1012A63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38BA-AA0B-41D7-B9EE-08B95E1D39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652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B028D-C565-2F27-6295-8C5C4A86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5EBF1A-4755-5586-B3FB-B466E6A9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C777-5F0A-4969-BDD7-D6481EDFAFB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23EDDF-20A7-A0F6-358B-A18046A6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1E43F3-A655-93C5-8FA1-37E12028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38BA-AA0B-41D7-B9EE-08B95E1D39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56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77E9D1-5F37-A816-9AD2-734D1A21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C777-5F0A-4969-BDD7-D6481EDFAFB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4A6DF6-8D29-C874-AAA7-CB103177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EF41CC-8BBA-6442-57C6-674A0CDB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38BA-AA0B-41D7-B9EE-08B95E1D39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32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A8175-8717-7420-009B-66133A49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7766F-FC13-FADD-795C-F25E2A96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6540C0-FA66-C404-B126-EC6F329C1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9F111D-01D3-C8CD-3723-132F10AA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C777-5F0A-4969-BDD7-D6481EDFAFB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F4F974-FB07-4D96-ED06-D6D4F844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A38CD4-A434-D188-4782-67593A90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38BA-AA0B-41D7-B9EE-08B95E1D39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233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B4AF7-C1FD-B2B8-7374-B0E71150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A8FF94-979B-2B83-C717-745DB1180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123EBC-62D1-21B5-0364-E8FBC5ED7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9919D8-B5B8-0E2D-BD18-1AB13911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C777-5F0A-4969-BDD7-D6481EDFAFB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005EE-0A69-30BC-3687-6DF34F4D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5FE3AF-FC52-281C-1753-DAD65484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38BA-AA0B-41D7-B9EE-08B95E1D39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87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26123B-D012-D0B8-27F3-16E80521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A4F85-9A21-FDEE-B0EC-E76B4B14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18A23-B88D-B343-4A8A-70D670E6F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22C777-5F0A-4969-BDD7-D6481EDFAFB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904B1D-5735-E8A9-34BF-623E6081D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C171F-03DF-C6DB-C42E-06216D896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338BA-AA0B-41D7-B9EE-08B95E1D39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249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A5471-2526-B335-A7C8-434B0C7A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0A514-E57C-C9BC-3F1A-2DBF20E3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478ECE-8731-0478-C449-9671DB782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5491A2-8E15-FC96-7441-6CF00116E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40"/>
            <a:ext cx="12192000" cy="68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4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83B8C-A13F-4C96-B7C8-5180B8320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67F9BB-0A27-4078-122B-AE7EC6ECE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DBCE8F-EADE-A8BC-46E2-E7372D738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80"/>
            <a:ext cx="12302925" cy="67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5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1FD37-11CD-C018-1CCC-BFEAF458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2D2C3-02E5-74EB-793A-5FDBBE8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3CFA75-E2DB-663D-556E-7BF1047E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77" y="0"/>
            <a:ext cx="1237495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2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B8866-4CA0-00F5-A12F-1009870E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D80AF1-0F58-5570-BDC8-0A0D7353B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9854C3-F314-9443-6137-804F1A71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6" y="0"/>
            <a:ext cx="1229007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FCCD7-065A-5E5B-03CA-F31D4D6C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509C97-57AF-AACB-E3A0-B94B5DA4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2DA6BF-892F-ECC9-A00A-6B836F85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40"/>
            <a:ext cx="12242799" cy="6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7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F1C67-23F9-1B72-6BA2-B750A20B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650C5-6F9F-C56A-21D2-31C34E07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93DF8D-767E-C70E-BB66-4066EE813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46" y="-1"/>
            <a:ext cx="12204946" cy="685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2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D7A35-E388-900C-443C-CB79E30B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DFD95-3F8E-389A-E336-D1488B8E3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02EF7C-B527-E47C-8E14-340B05B8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" y="0"/>
            <a:ext cx="12371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6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446D-FB4A-F75C-AE00-71D8F230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0B8CF3-3F0D-19D3-34D9-F2E46563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D4BFCF-F631-32EA-453A-846DC8273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24" y="0"/>
            <a:ext cx="12300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5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7AB00-274B-78F4-F189-08EE8190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B583F-FA75-DE4F-86F1-9EB66A52C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8A44D8-78BC-BB92-EA5A-1A8EF17F9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294" y="0"/>
            <a:ext cx="12492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16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Alejandra Serrano Alvarez</dc:creator>
  <cp:lastModifiedBy>Maria Alejandra Serrano Alvarez</cp:lastModifiedBy>
  <cp:revision>1</cp:revision>
  <dcterms:created xsi:type="dcterms:W3CDTF">2024-11-27T03:04:59Z</dcterms:created>
  <dcterms:modified xsi:type="dcterms:W3CDTF">2024-11-27T03:10:39Z</dcterms:modified>
</cp:coreProperties>
</file>