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8D073-6B8F-41AF-982E-C74C8B2F2C95}">
          <p14:sldIdLst>
            <p14:sldId id="256"/>
            <p14:sldId id="257"/>
            <p14:sldId id="258"/>
            <p14:sldId id="261"/>
            <p14:sldId id="259"/>
            <p14:sldId id="263"/>
            <p14:sldId id="264"/>
          </p14:sldIdLst>
        </p14:section>
        <p14:section name="Untitled Section" id="{05F1E98A-3B11-4DE5-B3E8-78A5548281B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9" d="100"/>
          <a:sy n="109" d="100"/>
        </p:scale>
        <p:origin x="36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65E4ED-2E23-4772-A07E-6F0EC37B66B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6C42D-F887-4567-A97E-47727B816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12CC-D6F2-4BB4-B773-91F319B1A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6462C-12C5-4920-9D57-E371A182C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02-07-2020</a:t>
            </a:r>
          </a:p>
        </p:txBody>
      </p:sp>
    </p:spTree>
    <p:extLst>
      <p:ext uri="{BB962C8B-B14F-4D97-AF65-F5344CB8AC3E}">
        <p14:creationId xmlns:p14="http://schemas.microsoft.com/office/powerpoint/2010/main" val="36963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C304-EB41-4E16-9A1C-BF2E15FA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8B5A-9C5D-4477-B5F4-86F729D2D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Apply version control (</a:t>
            </a:r>
            <a:r>
              <a:rPr lang="en-US" dirty="0" err="1"/>
              <a:t>Github</a:t>
            </a:r>
            <a:r>
              <a:rPr lang="en-US" dirty="0"/>
              <a:t>) and compile documentations ✅</a:t>
            </a:r>
          </a:p>
          <a:p>
            <a:pPr>
              <a:buFontTx/>
              <a:buChar char="-"/>
            </a:pPr>
            <a:r>
              <a:rPr lang="en-US" dirty="0"/>
              <a:t>Error Analysis: Finding positive correlation between the streamline/node skips and the reconstructed field’s error values ✅</a:t>
            </a:r>
          </a:p>
          <a:p>
            <a:pPr>
              <a:buFontTx/>
              <a:buChar char="-"/>
            </a:pPr>
            <a:r>
              <a:rPr lang="en-US" dirty="0"/>
              <a:t>Implement graph based representation framework</a:t>
            </a:r>
          </a:p>
          <a:p>
            <a:pPr lvl="1">
              <a:buFontTx/>
              <a:buChar char="-"/>
            </a:pPr>
            <a:r>
              <a:rPr lang="en-US" dirty="0"/>
              <a:t>Finding neighboring segments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7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6FE37-57E1-47A7-BC80-4B69C77A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400" dirty="0"/>
              <a:t>Error Analysis:</a:t>
            </a:r>
            <a:br>
              <a:rPr lang="en-US" sz="3400" dirty="0"/>
            </a:br>
            <a:r>
              <a:rPr lang="en-US" sz="3400" dirty="0"/>
              <a:t>Confirming positive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7E798-2109-4336-ADFE-F2A4BDCD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8" y="795304"/>
            <a:ext cx="4259159" cy="386518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A0C5-D15D-48C0-95CE-20063A9F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Corrected correlation matrix by using subsets of the error values by a single streamline skip, or node skip, rather than using the entire error table.</a:t>
            </a:r>
          </a:p>
          <a:p>
            <a:endParaRPr lang="en-US" dirty="0"/>
          </a:p>
          <a:p>
            <a:r>
              <a:rPr lang="en-US" dirty="0"/>
              <a:t>Problem: magnitude error shows a clear inverted relation to skip values.</a:t>
            </a:r>
          </a:p>
          <a:p>
            <a:r>
              <a:rPr lang="en-US" dirty="0" err="1"/>
              <a:t>Todo</a:t>
            </a:r>
            <a:r>
              <a:rPr lang="en-US" dirty="0"/>
              <a:t>: Use real-life 2d vector field by slicing a 3D vector field of a real life dataset.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D9E3D-66B3-4F44-9D5F-DE08A4AAE734}"/>
              </a:ext>
            </a:extLst>
          </p:cNvPr>
          <p:cNvSpPr txBox="1"/>
          <p:nvPr/>
        </p:nvSpPr>
        <p:spPr>
          <a:xfrm>
            <a:off x="599768" y="4906297"/>
            <a:ext cx="5151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Correl</a:t>
            </a:r>
            <a:r>
              <a:rPr lang="en-US" dirty="0"/>
              <a:t> matrix where </a:t>
            </a:r>
            <a:r>
              <a:rPr lang="en-US" dirty="0" err="1"/>
              <a:t>streamline_skip</a:t>
            </a:r>
            <a:r>
              <a:rPr lang="en-US" dirty="0"/>
              <a:t> = 1,</a:t>
            </a:r>
          </a:p>
          <a:p>
            <a:r>
              <a:rPr lang="en-US" dirty="0"/>
              <a:t>Mainly shows the correlation between node skip and</a:t>
            </a:r>
          </a:p>
          <a:p>
            <a:r>
              <a:rPr lang="en-US" dirty="0"/>
              <a:t>Error values</a:t>
            </a:r>
          </a:p>
        </p:txBody>
      </p:sp>
    </p:spTree>
    <p:extLst>
      <p:ext uri="{BB962C8B-B14F-4D97-AF65-F5344CB8AC3E}">
        <p14:creationId xmlns:p14="http://schemas.microsoft.com/office/powerpoint/2010/main" val="90248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8098A-696F-4331-BD1E-31FA7AA4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400"/>
              <a:t>Error Analysis:</a:t>
            </a:r>
            <a:br>
              <a:rPr lang="en-US" sz="3400"/>
            </a:br>
            <a:r>
              <a:rPr lang="en-US" sz="3400"/>
              <a:t>Confirming positive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3B9A2-2A04-4126-A58D-6ACB7D4A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8" y="33205"/>
            <a:ext cx="6058747" cy="61982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A302-D695-41DC-A5E7-7DE48FF4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Line plot of the change in error values based on streamline skips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094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4670-E288-481D-BA62-1954C793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 of</a:t>
            </a:r>
            <a:br>
              <a:rPr lang="en-US" dirty="0"/>
            </a:br>
            <a:r>
              <a:rPr lang="en-US" dirty="0"/>
              <a:t>Finding neighboring segments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9AD7-93A8-4F09-9FE4-DE4652E04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Main Goal:</a:t>
            </a:r>
          </a:p>
          <a:p>
            <a:pPr>
              <a:buFontTx/>
              <a:buChar char="-"/>
            </a:pPr>
            <a:r>
              <a:rPr lang="en-US" dirty="0"/>
              <a:t> Locating search extensions in an efficient way </a:t>
            </a:r>
          </a:p>
          <a:p>
            <a:pPr>
              <a:buFontTx/>
              <a:buChar char="-"/>
            </a:pPr>
            <a:r>
              <a:rPr lang="en-US" dirty="0"/>
              <a:t>Solve linear inequalities</a:t>
            </a:r>
          </a:p>
          <a:p>
            <a:pPr>
              <a:buFontTx/>
              <a:buChar char="-"/>
            </a:pPr>
            <a:r>
              <a:rPr lang="en-US" dirty="0"/>
              <a:t>Filter closest segment center from result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81178-D60C-4AE9-A72B-24B63FC0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64" y="2085891"/>
            <a:ext cx="5681136" cy="3891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409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706B6-68AD-49A2-A964-16B53760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79" y="-42060"/>
            <a:ext cx="8299041" cy="6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001-881A-475E-9FD5-4A6B337D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18" y="643467"/>
            <a:ext cx="756916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793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Progress Report</vt:lpstr>
      <vt:lpstr>Last week’s goals</vt:lpstr>
      <vt:lpstr>Error Analysis: Confirming positive correlation</vt:lpstr>
      <vt:lpstr>Error Analysis: Confirming positive correlation</vt:lpstr>
      <vt:lpstr>Implementation of Finding neighboring segments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Mango</dc:creator>
  <cp:lastModifiedBy>Mango</cp:lastModifiedBy>
  <cp:revision>2</cp:revision>
  <dcterms:created xsi:type="dcterms:W3CDTF">2020-02-07T20:30:36Z</dcterms:created>
  <dcterms:modified xsi:type="dcterms:W3CDTF">2020-02-07T22:42:01Z</dcterms:modified>
</cp:coreProperties>
</file>