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4" r:id="rId2"/>
    <p:sldId id="355" r:id="rId3"/>
    <p:sldId id="3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4" autoAdjust="0"/>
    <p:restoredTop sz="95712" autoAdjust="0"/>
  </p:normalViewPr>
  <p:slideViewPr>
    <p:cSldViewPr>
      <p:cViewPr varScale="1">
        <p:scale>
          <a:sx n="43" d="100"/>
          <a:sy n="43" d="100"/>
        </p:scale>
        <p:origin x="60" y="13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6"/>
    </p:cViewPr>
  </p:sorter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49E8-B95F-B049-91B3-74E8ED24C124}" type="datetime6">
              <a:rPr lang="en-US" smtClean="0"/>
              <a:t>November 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10FD-5A73-6041-BAC0-E2D4E2B548BD}" type="datetime6">
              <a:rPr lang="en-US" smtClean="0"/>
              <a:t>November 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5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8CF95B5-5960-F642-0B54-B27BF723E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81000"/>
            <a:ext cx="865334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A1E8EA8-C0AC-8D3E-C30A-3E16DA5C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"/>
            <a:ext cx="7315200" cy="39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2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4F59A57-E5B0-E097-F8BE-FD66F0301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26"/>
            <a:ext cx="9144000" cy="48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0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19224</TotalTime>
  <Words>60</Words>
  <Application>Microsoft Office PowerPoint</Application>
  <PresentationFormat>Presentazione su schermo 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166</cp:revision>
  <cp:lastPrinted>2019-05-09T13:56:59Z</cp:lastPrinted>
  <dcterms:created xsi:type="dcterms:W3CDTF">2012-08-07T04:56:47Z</dcterms:created>
  <dcterms:modified xsi:type="dcterms:W3CDTF">2022-11-08T18:56:29Z</dcterms:modified>
</cp:coreProperties>
</file>