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10" r:id="rId2"/>
    <p:sldId id="605" r:id="rId3"/>
    <p:sldId id="606" r:id="rId4"/>
    <p:sldId id="607" r:id="rId5"/>
    <p:sldId id="608" r:id="rId6"/>
    <p:sldId id="61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A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7039" autoAdjust="0"/>
  </p:normalViewPr>
  <p:slideViewPr>
    <p:cSldViewPr>
      <p:cViewPr varScale="1">
        <p:scale>
          <a:sx n="93" d="100"/>
          <a:sy n="93" d="100"/>
        </p:scale>
        <p:origin x="207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756BF-5C14-A247-A374-2D5EAE376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E0E6A-A5C5-2842-9986-3C82C0162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FD93-5885-0B4E-9D85-5556455CCEDF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37F81-A87E-B741-B190-1B3749BB09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FE81B-D5C7-B743-A634-A5C396AD6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51936-C162-D34B-9F5F-8157359A90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263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53991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2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130434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3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62279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4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50781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5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37990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6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979401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514" y="5334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</a:rPr>
              <a:t>Minimizzare il seguente automa con stato iniziale T0</a:t>
            </a:r>
            <a:endParaRPr lang="en-US" sz="2800" dirty="0"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FF30AD-02EE-88B0-11B6-E915F2B37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853" y="2286000"/>
            <a:ext cx="5210122" cy="3064778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6ABB76FC-96DB-EAA2-C0DC-E0AFCD906143}"/>
              </a:ext>
            </a:extLst>
          </p:cNvPr>
          <p:cNvSpPr txBox="1"/>
          <p:nvPr/>
        </p:nvSpPr>
        <p:spPr>
          <a:xfrm>
            <a:off x="609600" y="1194371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+mj-lt"/>
              </a:rPr>
              <a:t>Realizzare il circuito corrispondente utilizzando flip flop SR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27490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514" y="5334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</a:rPr>
              <a:t>Minimizzare il seguente automa con stato iniziale T0</a:t>
            </a:r>
            <a:endParaRPr lang="en-US" sz="2800" dirty="0">
              <a:latin typeface="+mj-lt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D28229-D312-E3FB-E543-8F13CB742D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 algn="l">
              <a:buNone/>
            </a:pPr>
            <a:r>
              <a:rPr lang="it-IT" sz="1800" b="0" i="0" u="none" strike="noStrike" baseline="0" dirty="0">
                <a:latin typeface="OpenSans-Regular"/>
              </a:rPr>
              <a:t>Notare che gli stati T5 e T6 sono irraggiungibili da T0, possono quindi essere rimossi</a:t>
            </a:r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55E3C2B-B988-990E-7D25-3EF3CA3BA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929381"/>
            <a:ext cx="5210122" cy="306477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328FA49-2E1B-6F6E-F9E0-186A89F20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025" y="4435247"/>
            <a:ext cx="4324821" cy="185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18521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514" y="5334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</a:rPr>
              <a:t>Minimizzare il seguente automa con stato iniziale T0</a:t>
            </a:r>
            <a:endParaRPr lang="en-US" sz="2800" dirty="0">
              <a:latin typeface="+mj-lt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D28229-D312-E3FB-E543-8F13CB742D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8805" y="1659226"/>
            <a:ext cx="8229600" cy="4525963"/>
          </a:xfrm>
        </p:spPr>
        <p:txBody>
          <a:bodyPr/>
          <a:lstStyle/>
          <a:p>
            <a:pPr marL="0" indent="0" algn="l">
              <a:buNone/>
            </a:pPr>
            <a:r>
              <a:rPr lang="it-IT" sz="1800" b="0" i="0" u="none" strike="noStrike" baseline="0" dirty="0">
                <a:latin typeface="OpenSans-Regular"/>
              </a:rPr>
              <a:t>Notare che gli stati T5 e T6 sono irraggiungibili da T0, possono quindi essere rimossi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328FA49-2E1B-6F6E-F9E0-186A89F20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338" y="3040629"/>
            <a:ext cx="3838575" cy="164510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EB1D3B3-9890-8C94-A758-83E5D176C5C1}"/>
              </a:ext>
            </a:extLst>
          </p:cNvPr>
          <p:cNvSpPr txBox="1"/>
          <p:nvPr/>
        </p:nvSpPr>
        <p:spPr>
          <a:xfrm>
            <a:off x="3505200" y="30596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F25489-2F27-EEAB-3655-EB6F9445575E}"/>
              </a:ext>
            </a:extLst>
          </p:cNvPr>
          <p:cNvSpPr txBox="1"/>
          <p:nvPr/>
        </p:nvSpPr>
        <p:spPr>
          <a:xfrm>
            <a:off x="3511731" y="34110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1A65129-A068-5DA1-6347-2BC70E360837}"/>
              </a:ext>
            </a:extLst>
          </p:cNvPr>
          <p:cNvSpPr txBox="1"/>
          <p:nvPr/>
        </p:nvSpPr>
        <p:spPr>
          <a:xfrm>
            <a:off x="3518262" y="37454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A7C0AD-CD8E-D421-4081-6BA05FA717F9}"/>
              </a:ext>
            </a:extLst>
          </p:cNvPr>
          <p:cNvSpPr txBox="1"/>
          <p:nvPr/>
        </p:nvSpPr>
        <p:spPr>
          <a:xfrm>
            <a:off x="3524793" y="39740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B50C07B-F57F-E244-08CC-58EBB28838C8}"/>
              </a:ext>
            </a:extLst>
          </p:cNvPr>
          <p:cNvSpPr txBox="1"/>
          <p:nvPr/>
        </p:nvSpPr>
        <p:spPr>
          <a:xfrm>
            <a:off x="4363605" y="34110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F2D455-A3E3-37CD-78B8-D733FC7BFA4C}"/>
              </a:ext>
            </a:extLst>
          </p:cNvPr>
          <p:cNvSpPr txBox="1"/>
          <p:nvPr/>
        </p:nvSpPr>
        <p:spPr>
          <a:xfrm>
            <a:off x="4342717" y="37375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3D6B6F3-4F47-57BA-FCDA-79D161815AA8}"/>
              </a:ext>
            </a:extLst>
          </p:cNvPr>
          <p:cNvSpPr txBox="1"/>
          <p:nvPr/>
        </p:nvSpPr>
        <p:spPr>
          <a:xfrm>
            <a:off x="5357923" y="39762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6A886AD-1751-F995-6BCE-1BCFEA140752}"/>
              </a:ext>
            </a:extLst>
          </p:cNvPr>
          <p:cNvSpPr txBox="1"/>
          <p:nvPr/>
        </p:nvSpPr>
        <p:spPr>
          <a:xfrm>
            <a:off x="5913584" y="39762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729615B-A7C8-115E-E0E1-9198D93A845A}"/>
              </a:ext>
            </a:extLst>
          </p:cNvPr>
          <p:cNvSpPr txBox="1"/>
          <p:nvPr/>
        </p:nvSpPr>
        <p:spPr>
          <a:xfrm>
            <a:off x="4128996" y="397627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(0,3)(1,4)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CB66448-D77A-8471-D901-69786EB4AA0A}"/>
              </a:ext>
            </a:extLst>
          </p:cNvPr>
          <p:cNvSpPr txBox="1"/>
          <p:nvPr/>
        </p:nvSpPr>
        <p:spPr>
          <a:xfrm>
            <a:off x="1072649" y="5013314"/>
            <a:ext cx="6540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0" i="0" u="none" strike="noStrike" baseline="0" dirty="0">
                <a:latin typeface="OpenSans-Regular"/>
              </a:rPr>
              <a:t>T2 e T3 possono quindi essere rappresentati con unico stato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2CEA02C-2F21-9578-E640-A12F35161D75}"/>
              </a:ext>
            </a:extLst>
          </p:cNvPr>
          <p:cNvSpPr txBox="1"/>
          <p:nvPr/>
        </p:nvSpPr>
        <p:spPr>
          <a:xfrm>
            <a:off x="5325863" y="371031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2049889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2514" y="5334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</a:rPr>
              <a:t>Minimizzare il seguente automa con stato iniziale T0</a:t>
            </a:r>
            <a:endParaRPr lang="en-US" sz="2800" dirty="0">
              <a:latin typeface="+mj-lt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D28229-D312-E3FB-E543-8F13CB742D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48805" y="1659226"/>
            <a:ext cx="8229600" cy="4525963"/>
          </a:xfrm>
        </p:spPr>
        <p:txBody>
          <a:bodyPr/>
          <a:lstStyle/>
          <a:p>
            <a:pPr marL="0" indent="0" algn="l">
              <a:buNone/>
            </a:pPr>
            <a:r>
              <a:rPr lang="it-IT" sz="1800" b="0" i="0" u="none" strike="noStrike" baseline="0" dirty="0">
                <a:latin typeface="OpenSans-Regular"/>
              </a:rPr>
              <a:t>L’automa minimo è il seguente:</a:t>
            </a:r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9593DD14-4086-F0E0-A0B4-D29B37F56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39" y="2590800"/>
            <a:ext cx="6744749" cy="187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973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2514" y="5334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</a:rPr>
              <a:t>Tabella degli stati futuri</a:t>
            </a:r>
            <a:endParaRPr lang="en-US" sz="2800" dirty="0"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4ACF39D-5022-9AF5-AA47-A1FD040E0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676400"/>
            <a:ext cx="4966283" cy="192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014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2514" y="5334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</a:rPr>
              <a:t>Tabella degli stati futuri ed equazioni</a:t>
            </a:r>
            <a:endParaRPr lang="en-US" sz="2800" dirty="0"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4ACF39D-5022-9AF5-AA47-A1FD040E0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676400"/>
            <a:ext cx="4966283" cy="192946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3C39B2E-1A7E-429A-D151-1F0156494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65" y="4225648"/>
            <a:ext cx="2080470" cy="60400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5F10018-0BBD-4175-D875-26C9D71BF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4607374"/>
            <a:ext cx="2114026" cy="5285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520AEDA-3141-0ED4-0D30-3B1CF0944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5089767"/>
            <a:ext cx="1677798" cy="42783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677B8F9-F126-3F26-E756-FE8F439EB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5441172"/>
            <a:ext cx="1006679" cy="33556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4ED86B7-7F41-3E8E-08D6-DFD968689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806" y="5776732"/>
            <a:ext cx="2248250" cy="46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7996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16684</TotalTime>
  <Words>238</Words>
  <Application>Microsoft Office PowerPoint</Application>
  <PresentationFormat>Presentazione su schermo (4:3)</PresentationFormat>
  <Paragraphs>39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OpenSans-Regular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212</cp:revision>
  <cp:lastPrinted>2018-05-09T11:30:38Z</cp:lastPrinted>
  <dcterms:created xsi:type="dcterms:W3CDTF">2012-08-07T04:56:47Z</dcterms:created>
  <dcterms:modified xsi:type="dcterms:W3CDTF">2022-12-21T10:28:17Z</dcterms:modified>
</cp:coreProperties>
</file>