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08.176"/>
    </inkml:context>
    <inkml:brush xml:id="br0">
      <inkml:brushProperty name="width" value="0.05" units="cm"/>
      <inkml:brushProperty name="height" value="0.05" units="cm"/>
      <inkml:brushProperty name="fitToCurve" value="1"/>
    </inkml:brush>
  </inkml:definitions>
  <inkml:trace contextRef="#ctx0" brushRef="#br0">503 0 720 0,'0'0'114'0,"0"0"-20"15,0 0-64-15,0 0 12 16,0 0-10-16,0 0-12 16,-130 65-8-16,99-36-12 15,2 4 1-15,-5 5 20 16,2 5 16-16,1 4-11 16,-1 11 0-16,0 10-10 15,1 6-15-15,3 7 9 16,1 2-9-16,4 4 9 15,1-3-9-15,10 2 0 16,3-11-1-16,9 0 0 16,0-2-1-16,0 6 1 15,17-4 13-15,9 8 5 16,6-4-7-16,5 0-2 0,7-4-9 16,15-2-5-16,27 2-79 15,-14-18-151-15,-14-21-549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8.281"/>
    </inkml:context>
    <inkml:brush xml:id="br0">
      <inkml:brushProperty name="width" value="0.05" units="cm"/>
      <inkml:brushProperty name="height" value="0.05" units="cm"/>
      <inkml:brushProperty name="fitToCurve" value="1"/>
    </inkml:brush>
  </inkml:definitions>
  <inkml:trace contextRef="#ctx0" brushRef="#br0">263 377 205 0,'0'0'190'15,"0"0"-143"-15,0 0 7 16,0 0 85-16,0 0 15 16,0 0-19-16,0 0 8 15,77-38-17-15,-63 22-8 16,-5-1-25-16,0-2-27 15,-4-5-26-15,-2 2-12 16,-3-3-3-16,0-4-4 16,0 0 0-16,-5 3 2 15,-11-1-4-15,-3 4-4 0,-2 4-7 16,-2 0 1-16,-2 4-8 16,-4 1 7-16,1 6 3 15,1 1-10-15,-1 7 1 16,0 0-1-16,-1 0-1 15,5 15-10-15,2 2 3 16,4-3 5-16,4-2-8 16,5-1 4-16,1-4 5 15,7 4-8-15,-4-2 8 16,5 3-9-16,0 6-8 16,0 4 2-16,5 3 6 15,13 3 0-15,2 2 2 16,4 1-3-16,1 2 5 0,1 3 3 15,5 4 2 1,-2-1 0-16,6 2 0 0,2 0-5 16,1-3-5-16,-4-1-7 15,2 1 4-15,-9 0-1 16,-2-2 4-16,-7-1 2 16,-7-1 7-16,-7-2-8 15,-4 0 9-15,0-3 1 16,0-8 0-16,-10-3 16 15,-4-6 0-15,-5-5 9 16,-5-6-3-16,-1-1 20 16,-5 0-13-16,-6-1-13 15,0-14 0-15,0-1 0 16,4-6-6-16,4-5-10 16,2-5-12-16,8-4-16 0,1-3 6 15,6 3 9-15,2 6 1 16,4 5 12-16,2 5 0 15,3 4-1-15,0 3-10 16,13-4-7-16,10 1 8 16,9-2-3-16,8-5 12 15,1 1-8-15,1-3-34 16,-4 2-46-16,7 4-59 16,-16 4-92-16,-6 5-102 0</inkml:trace>
  <inkml:trace contextRef="#ctx0" brushRef="#br0" timeOffset="789">47 1405 441 0,'0'0'173'0,"0"0"-24"16,0 0-64-16,0 0 12 15,0 0-35-15,0 0-29 16,0 0-32-16,14-15 5 16,9-6 52-16,8-5 0 15,8-10 4-15,11-7 2 0,9-7-19 16,13-7-9-1,14-9-22-15,10-9-2 0,2-4-3 16,0 1-9-16,-7 2 8 16,-10 5-6-16,-6 10-1 15,-7 7-1-15,-9 4 1 16,-3 1 0-16,-7 4-1 16,-9 7 0-16,-10 4 0 15,-10 12-13-15,-7 4-23 16,-13 18-89-16,-8 0-141 15,-15 14-362-15</inkml:trace>
  <inkml:trace contextRef="#ctx0" brushRef="#br0" timeOffset="1443">767 1309 593 0,'0'0'176'0,"0"0"-33"15,0 0-94-15,0 0-8 16,0 0-9-16,0 0 15 15,0 0 20-15,1 0 7 16,-1 9-11-16,0 5-10 16,0 11-10-16,0 11-2 15,-4 12 14-15,-6 8 4 16,0 6-9-16,-1 0-8 16,2-4-14-16,3-5-6 15,3-11-11-15,1-6-9 0,2-10-1 16,0-9-1-16,0-6-7 15,0-5-65-15,0-6-88 16,0 0-143-16,0 0-222 0</inkml:trace>
  <inkml:trace contextRef="#ctx0" brushRef="#br0" timeOffset="2111">1041 1152 492 0,'0'0'217'0,"0"0"-79"16,0 0-80-16,0 0-3 15,0 0 0-15,0 0-13 16,0 0-6-16,88-13 26 16,-62 13 19-16,-5 0-27 15,-2 13 2-15,-5 4 4 16,-4 3-1-16,-2 10-9 15,-5 3-1-15,-3 8-7 0,0 0-18 16,0 4-7-16,-11-5-14 16,-7 0 9-16,-2-2-2 15,-3-1 4-15,-6-5-3 16,4-3-3-16,-4-3-6 16,5-1-1-16,2-1 0 15,4-3-1-15,1 4-6 16,8-5-4-16,2 4-4 15,4-6 3-15,3 0 4 16,0 0-3-16,3-4-13 16,11-3-2-16,6-1 13 15,5-6 12-15,2 0 0 16,1-4 0-16,4 0 1 0,4 0 8 16,0 0-3-1,4-8-5-15,-3 0 9 0,-3-1-4 16,-6 5-5-16,-5 4 5 15,-7 0-6-15,0 0-2 16,-2 0 2-16,-1 0 0 16,4-7 0-16,-3 0-15 15,-5-4-34-15,-9-4-39 16,0 4-89-16,-1 0-340 0</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45.724"/>
    </inkml:context>
    <inkml:brush xml:id="br0">
      <inkml:brushProperty name="width" value="0.05" units="cm"/>
      <inkml:brushProperty name="height" value="0.05" units="cm"/>
      <inkml:brushProperty name="fitToCurve" value="1"/>
    </inkml:brush>
  </inkml:definitions>
  <inkml:trace contextRef="#ctx0" brushRef="#br0">516 65 136 0,'0'0'171'15,"0"0"-68"-15,0 0-34 16,0 0-10-16,0 0-20 16,1-28 19-16,-1 22 21 15,0 1 17-15,0 1-18 16,0 4-3-16,0 0-20 15,0 0-22-15,0 0-13 16,0 0-1-16,0 0 19 16,0 0-5-16,0 0 9 0,0 0 3 15,0 0 7 1,0 0 4-16,0 0 8 0,0 0 6 16,-1 0 1-16,-8 0-36 15,-8-1-25-15,-2-6-8 16,-2 0 8-16,-5 4-3 15,-2-1-7-15,-4 4-6 16,0 0 5-16,0 0-8 16,-2 1 3-16,5 12-2 15,2 2-3-15,4 2 1 16,7-5 9-16,2-1 0 16,5-1-6-16,4-4 5 15,5-2-14-15,0 1-25 16,0 2-12-16,0-1-8 0,14 4 24 15,7 3-9-15,4 1 24 16,9 4 1-16,2 0 20 16,4 0 0-16,-1 4-8 15,-1 0-8-15,-4 2-4 16,-5 1 11-16,-9 1 3 16,-2 2-2-16,-5 1 3 15,-9 0 2-15,-1-4 4 16,-3-4 22-16,0-3 13 15,-7-2 27-15,-16-3 10 16,-5-6-37-16,-12 2-7 16,-4-2-1-16,-7-5-18 15,-6 0 16-15,-1-2-24 0,3 0 9 16,4 0-9 0,8 0 0-16,11 0 6 0,10 0-7 15,16 0-2-15,6 0-27 16,0 0-106-16,23 0-10 15,12 0 37-15,30-4-11 16,-7-5-80-16,-9-10-176 0</inkml:trace>
  <inkml:trace contextRef="#ctx0" brushRef="#br0" timeOffset="523">755 231 162 0,'0'0'323'0,"0"0"-130"16,0 0-89-16,0 0-11 15,0 0-40-15,0 0-31 16,0 0-12-16,-121 6-4 16,112 8-6-16,0 5 1 15,4-1-1-15,0 3 3 16,5 0-3-16,0 4 0 16,0 1-12-16,7-1 11 0,14 2-1 15,2-2 2-15,3-1 7 16,5-7 4-16,-4-6-9 15,6-6-1-15,-1-5 1 16,0-5 12-16,3-22-2 16,-4-10 8-16,-8-6 0 15,-6-7-4-15,-11 5 1 16,-6-1-4-16,0 1-11 16,-20 8 17-16,-14 3-3 15,-4 10 43-15,-9 9-20 16,0 9-27-16,-2 6-12 15,8 0-1-15,6 20-17 0,9 10 8 16,12 14-25-16,12-1-37 16,8 20-41-16,22-11-47 15,3-13-119-15</inkml:trace>
  <inkml:trace contextRef="#ctx0" brushRef="#br0" timeOffset="1229">1183 142 660 0,'0'0'103'0,"0"0"-83"15,0 0 0-15,0 0 48 16,0 117 15-16,-3-64-37 16,-6 8-13-16,-5 5 2 15,-1 5-5-15,-3-10 11 16,1-6-7-16,3-16-12 15,6-15-12-15,4-15 0 16,2-9 6-16,-1-4 29 16,3-26-45-16,0-16-6 0,0-15-50 15,0-5 1-15,0 3 19 16,3 9 27-16,3 14 9 16,-1 14 17-16,-1 10 1 15,1 12-18-15,3 4-23 16,-2 0 10-16,6 15 13 15,5 8 0-15,-2 9 10 16,8 1 2-16,3 4 4 16,5 2-15-16,1-3 10 15,5 0-11-15,-1-15-7 0,-1-6 1 16,-3-8-19 0,-1-7 6-16,-5-3 19 0,-3-18 36 15,-5-9 44-15,-4-4-5 16,-9-7-17-16,-1-6 7 15,-4 0-7-15,0 0-2 16,-12 2-11-16,-6 4-12 16,-7 2-1-16,-4 3 10 15,4 7-17-15,4 8-6 16,7 8 19-16,6 6-7 16,4 7-31-16,4 0-35 15,0 0-95-15,0 8-135 16,17 11 61-16,24 11 13 15,-3-5-69-15,-4-7-131 0</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48.859"/>
    </inkml:context>
    <inkml:brush xml:id="br0">
      <inkml:brushProperty name="width" value="0.05" units="cm"/>
      <inkml:brushProperty name="height" value="0.05" units="cm"/>
      <inkml:brushProperty name="fitToCurve" value="1"/>
    </inkml:brush>
  </inkml:definitions>
  <inkml:trace contextRef="#ctx0" brushRef="#br0">614 0 139 0,'0'0'321'15,"0"0"-130"-15,0 0-100 16,0 0 14-16,0 0 12 16,0 0-42-16,0 0-21 15,0 3-2-15,0-3-17 16,-6 0 4-16,-7 0-3 0,-3 0-17 15,-3 0-5 1,-4 0 5-16,-4 0 0 0,-6 4 6 16,-5 5 25-16,0-2-26 15,-5 6-4-15,-3 3 0 16,1-2 8-16,1 8-12 16,-1 1-5-16,7 4-11 15,2 6 0-15,4 7-2 16,6 1 2-16,3 3 0 15,9-1-8-15,5-2 7 16,9-3-6-16,0 0-2 16,2-1-4-16,19-7 11 15,7 2-24-15,9-8-17 16,6-8-17-16,7-10-5 16,10-6 42-16,6-8 14 0,-2-22 2 15,-1-8-13-15,-6-7 20 16,-8-1-1-16,-12-1-12 15,-9 8 2-15,-14 9 1 16,-7 10 10-16,-7 11 19 16,0 6 30-16,0 3 1 15,-9 0 15-15,-3 13-53 16,2 13-12-16,3 6-1 16,5 11 1-16,2 0 0 15,0 2-6-15,23-4 4 16,5-4-11-16,7-10-1 15,2-7-1-15,3-11-4 16,0-6 19-16,-3-3 8 0,-2-13 5 16,-4-16 21-1,-7-11 17-15,-5-9 0 0,-12-5-16 16,-7-4-10-16,0 1-12 16,-23 2-3-16,-12 8-9 15,-10 6-1-15,-5 16-11 16,-1 13-8-16,-1 12-10 15,8 7-5-15,11 22-19 16,16 10-63-16,17 19-70 16,20-5-15-16,8-13-144 0</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49.663"/>
    </inkml:context>
    <inkml:brush xml:id="br0">
      <inkml:brushProperty name="width" value="0.05" units="cm"/>
      <inkml:brushProperty name="height" value="0.05" units="cm"/>
      <inkml:brushProperty name="fitToCurve" value="1"/>
    </inkml:brush>
  </inkml:definitions>
  <inkml:trace contextRef="#ctx0" brushRef="#br0">76 169 415 0,'0'0'138'0,"0"0"-4"16,0 0-41-16,0 0-11 15,0 0-24-15,0 0-57 16,0 0-1-16,0 23 0 15,0 9 45-15,-1 11 23 16,-12 10-8-16,0 5-12 16,-1-1-20-16,0-6 5 15,2-12-3-15,7-14 2 16,1-13-3-16,4-6-3 16,0-6 2-16,0-16 44 0,0-18-17 15,7-20-55-15,4-8-30 16,-3-9-5-16,-7 3 10 15,-1 5 2-15,0 13 17 16,0 12-7-16,0 15 13 16,-6 10 5-16,3 10 29 15,1 3-34-15,2 0-18 16,0 16-24-16,0 11 29 16,0 5 13-16,0 7 0 15,11 2 0-15,4-3-1 16,5-8-2-16,3-10-13 0,7-15-11 15,3-5 15 1,6-12 12-16,-1-23 28 0,5-11-13 16,-6-7-15-1,-6 1-10-15,-11 5-6 0,-8 13 12 16,-11 8 2-16,-1 14 2 16,0 8 0-16,-10 4 41 15,-7 8-35-15,1 19 0 16,-1 9-5-16,5 9 20 15,3 1 1-15,4 4-2 16,4 1 11-16,1-1-11 16,0-3-8-16,0 0 1 15,1-1-6-15,9-1-6 16,3 0 0-16,4-9-1 16,9-4-56-16,-3-13-126 15,-4-13-344-15</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50.578"/>
    </inkml:context>
    <inkml:brush xml:id="br0">
      <inkml:brushProperty name="width" value="0.05" units="cm"/>
      <inkml:brushProperty name="height" value="0.05" units="cm"/>
      <inkml:brushProperty name="fitToCurve" value="1"/>
    </inkml:brush>
  </inkml:definitions>
  <inkml:trace contextRef="#ctx0" brushRef="#br0">174 211 185 0,'0'0'203'0,"0"0"-116"15,0 0-47-15,0 0 22 16,0 0 6-16,0 0-10 16,0 0 0-16,0 0 18 15,0 0 8-15,-3 9-38 16,1 7-45-16,-2 14 12 15,-1 10-4-15,1 12 8 16,-1 9 11-16,2 4 19 16,3 0-9-16,0-7-9 15,0-9 19-15,0-13-18 0,0-18-18 16,0-10-2-16,0-8 7 16,0-12 103-16,0-26 11 15,-2-20-106-15,-8-14-25 16,-4-17-1-16,-1-4-18 15,-7 3-7-15,4 7 20 16,-1 11 0-16,5 20 6 16,7 17 7-16,7 15 23 15,0 16-30-15,9 4-29 16,19 0 0-16,10 10 13 16,6 9 16-16,4 6 0 15,1 3 1-15,-1 1-2 0,-5 2 1 16,-3 1-10-1,-10-2-1-15,-8-1-13 0,-8-3-9 16,-14-2 10-16,0-3 23 16,-14-2 7-16,-20-2 15 15,-7-5-9-15,-10-3-7 16,-1-5-6-16,-4-3 20 16,3-1-4-16,4 0-7 15,7 0-9-15,12 3 0 16,13-2-28-16,17 6-175 15,0-3-310-15,20-2 195 0</inkml:trace>
  <inkml:trace contextRef="#ctx0" brushRef="#br0" timeOffset="504">630 270 613 0,'0'0'98'0,"0"0"-68"15,0 0-8-15,-32 146 57 16,24-97-15-16,2-8 4 0,1-7 8 15,2-11-8 1,3-17-36-16,0-3-16 0,0-3 7 16,0-16 95-16,0-21-40 15,14-13-59-15,3-14-13 16,4-5-6-16,2 2-13 16,0 9 13-16,-1 13 0 15,-7 12 0-15,-3 13 2 16,-2 11-2-16,-1 9-11 15,0 0-2-15,3 0 7 16,4 5-2-16,1 15-11 16,-2 5 11-16,2 7 8 15,-3 8 13-15,-2 7 3 16,-3 0-2-16,-3 3 5 0,2-1-12 16,-2-3-6-16,3-1 1 15,-1-6-2-15,-3-2-13 16,-5-5-54-16,0-7-74 15,-10-7-36-15,-8-8-140 0</inkml:trace>
  <inkml:trace contextRef="#ctx0" brushRef="#br0" timeOffset="718">598 405 766 0,'0'0'127'16,"0"0"-125"-16,0 0 24 0,0 0 24 16,0 0 4-16,0 0-2 15,121 40-30-15,-77-36 1 16,7-2-16-16,3-2-7 16,15 0-62-16,-12-2-64 15,-16-9-190-15</inkml:trace>
  <inkml:trace contextRef="#ctx0" brushRef="#br0" timeOffset="978">1297 266 643 0,'0'0'197'16,"0"0"-91"-16,0 0-27 16,0 115-14-16,0-70-24 15,0-2-25-15,0 3-3 16,0 2-4-16,3-4-2 16,2-4-1-16,-3-6-6 15,4-18-61-15,-2-9-92 16,-4-7-208-16</inkml:trace>
  <inkml:trace contextRef="#ctx0" brushRef="#br0" timeOffset="1235">1004 179 552 0,'0'0'200'0,"0"0"-156"15,0 0 39-15,0 0 45 16,0 0-1-16,0 0-26 16,134-14-30-16,-93 14-1 15,4 0-6-15,4 0 1 16,1 0-13-16,1 0-21 0,1 7-22 16,-3 0 1-1,-4 0-10-15,7 4-83 0,-9-4-165 16,-14-2-379-16</inkml:trace>
  <inkml:trace contextRef="#ctx0" brushRef="#br0" timeOffset="1945">1851 220 373 0,'0'0'319'0,"0"0"-56"15,0 0-100-15,0 0-48 16,0 0-17-16,0 0-48 16,0 0-42-16,8 20-7 15,-3 1 44-15,-2 16 14 16,1 6 8-16,-2 11 6 15,-2 7-28-15,0 5-19 16,0 4-7-16,0-5-10 16,0-4 0-16,0-7-8 15,0-12-1-15,0-14-18 16,0-26-72-16,0-2-164 16,0-16-744-16</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57.682"/>
    </inkml:context>
    <inkml:brush xml:id="br0">
      <inkml:brushProperty name="width" value="0.05" units="cm"/>
      <inkml:brushProperty name="height" value="0.05" units="cm"/>
      <inkml:brushProperty name="fitToCurve" value="1"/>
    </inkml:brush>
  </inkml:definitions>
  <inkml:trace contextRef="#ctx0" brushRef="#br0">199 154 333 0,'0'0'214'16,"0"0"-5"-16,0 0-115 15,0 0-17-15,0 0 9 16,0 0-31-16,0 0-4 15,0 0 11-15,0 0-7 16,0 0-13-16,0 0 3 16,0 0 3-16,0 0-38 0,0 0 5 15,0 0-1-15,0 0-14 16,0 7-4-16,0 10-9 16,0 9 12-16,0 17 1 15,0 5 13-15,-6 4 0 16,-2-4-7-16,7-6 2 15,-5-10-7-15,4-11 0 16,2-9 0-16,0-5 0 16,0-6 1-16,0-1 11 15,-3 0 1-15,-3-8 24 16,-6-17-13-16,-7-12-25 16,-4-12-38-16,0-11 7 15,2-6-21-15,1 0 23 0,3 5 13 16,3 9 13-1,2 11 3-15,6 16 10 0,6 11 8 16,0 8-17-16,0 6-1 16,18 0-30-16,14 0 30 15,8 8 1-15,2 9 0 16,2 0 5-16,-4 5-5 16,-5 3 7-16,-7 3-6 15,-10 1 5-15,-7 0-7 16,-8 0 2-16,-3-4 12 15,-3-3 1-15,-20-3 4 16,-1-10-3-16,-6-4 0 16,6-5-2-16,2 0 12 15,6 0-8-15,6-5-12 16,4-2-6-16,6 0 0 0,0 2-16 16,0-1-22-16,14-1-65 15,17 0 48-15,7-4 17 16,5 6-10-16,-2 2-8 15,-4 3 7-15,-3 0 30 16,-9 8 1-16,-2 12 5 16,-6 5 6-16,-4 5 7 15,-3 10 9-15,-6-1 0 16,-4 4 12-16,0-3 2 16,0 0 15-16,-9-4 20 0,-6-5 3 15,-5-6 13 1,0-3-2-16,-6-7 1 0,-2-5-5 15,-7-6-11-15,-5-2-26 16,-5-2-5-16,2 0-13 16,-1 0-6-16,7-6-1 15,6 3-6-15,13-1 0 16,4 3-2-16,9 1-24 16,5 0-66-16,0 0-66 15,28-20-128-15,9 0-4 16,0-10-292-16</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58.025"/>
    </inkml:context>
    <inkml:brush xml:id="br0">
      <inkml:brushProperty name="width" value="0.05" units="cm"/>
      <inkml:brushProperty name="height" value="0.05" units="cm"/>
      <inkml:brushProperty name="fitToCurve" value="1"/>
    </inkml:brush>
  </inkml:definitions>
  <inkml:trace contextRef="#ctx0" brushRef="#br0">23 0 669 0,'0'0'104'0,"0"0"29"16,0 0 11-16,0 0 21 16,0 0-52-16,0 0-69 15,0 0-44-15,0 8-1 16,3 10 1-16,-2 9 25 0,-1 10 20 15,0 9 23 1,0 11-22-16,0 9-5 0,-6 5-15 16,-3 2-8-16,1-3-8 15,4-15-10-15,4-12-36 16,0-29-98-16,0-11-197 16,0-3-606-16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58.784"/>
    </inkml:context>
    <inkml:brush xml:id="br0">
      <inkml:brushProperty name="width" value="0.05" units="cm"/>
      <inkml:brushProperty name="height" value="0.05" units="cm"/>
      <inkml:brushProperty name="fitToCurve" value="1"/>
    </inkml:brush>
  </inkml:definitions>
  <inkml:trace contextRef="#ctx0" brushRef="#br0">283 0 208 0,'0'0'410'15,"0"0"-140"-15,0 0-129 16,0 0 15-16,0 0-69 16,0 0-55-16,0 0-23 15,0 0-8-15,0 4-1 16,0 5-12-16,-1 10 12 0,-8 4 10 16,-7 5 19-1,-4 7 11-15,-6 5 9 0,-6 3-13 16,-3 6-7-16,0 1 0 15,2-5-4-15,6 0 3 16,5-10-11-16,8-4-11 16,5-10-6-16,8-2 0 15,-2-5 0-15,3-6-10 16,0-5-25-16,0 0-12 16,3-2 5-16,10-1 4 15,3 0 17-15,5 0 20 16,2 0 1-16,5 0 12 15,6 0-1-15,3 0-11 0,4 0 1 16,3 0 12 0,1-4-4-16,-5-2 3 15,-6 1-11-15,-7-5-1 0,-2 5-16 16,-10-4-46-16,-3-7-79 16,-2 3-151-16,-9-2-532 15</inkml:trace>
  <inkml:trace contextRef="#ctx0" brushRef="#br0" timeOffset="338">687 163 636 0,'0'0'238'15,"0"0"-69"-15,0 0-68 16,0 0-72-16,0 0-28 16,0 0 0-16,0 0-1 15,6 0 53-15,-6 0 2 16,0 12-10-16,0 6-4 16,0 8 14-16,0 9 21 15,0 6 31-15,-4 9 1 16,-3 7 12-16,-3-2-26 15,1 6-28-15,2-2-47 16,0-5-8-16,5-6-11 0,2-5-26 16,-3 0-68-1,2-11-109-15,-4-20-185 0</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04.895"/>
    </inkml:context>
    <inkml:brush xml:id="br0">
      <inkml:brushProperty name="width" value="0.05" units="cm"/>
      <inkml:brushProperty name="height" value="0.05" units="cm"/>
      <inkml:brushProperty name="fitToCurve" value="1"/>
    </inkml:brush>
  </inkml:definitions>
  <inkml:trace contextRef="#ctx0" brushRef="#br0">123 354 217 0,'0'0'167'0,"0"0"-78"16,0 0-31-16,0 0 42 15,0 0-7-15,0 0-28 16,-4 0-31-16,2-3-10 16,2 3 28-16,0 0 12 15,0-1 1-15,0 1-29 16,0 0-16-16,0 0 22 0,-3 0 9 15,3 0-6-15,0 0-18 16,0 0-19-16,0 0-8 16,0 0-1-16,0 10-10 15,0 6 11-15,0 5 0 16,0 7 6-16,0 4-6 16,-2 3 0-16,-5 3 6 15,-2 6 13-15,-1-1-6 16,0 2-11-16,-3-4 9 15,1-3-2-15,3-8-8 16,0-10 8-16,4-9 0 16,3-10 7-16,-2-1 3 15,1-16-19-15,-3-18-25 0,1-13-37 16,2-11 21-16,-2-3 19 16,5 4 8-16,0 7 13 15,0 12 0-15,0 8 1 16,0 11 0-16,0 6 6 15,0 8 5-15,0 5 5 16,0 0-16-16,5 0-17 16,3 0-11-16,5 10 14 15,6 13 6-15,4 6 8 16,9 7 7-16,-1 7-5 16,9-3 9-16,-8-2-3 15,8-2 0-15,-8-9-8 16,-1-6-1-16,-4-7 0 15,-1-7-6-15,-3-7 1 16,-4 0 6-16,4 0 13 0,-5-8 12 16,1-6-4-16,-2-8-6 15,-4 1-8-15,0-6 13 16,-4 0-14-16,-4-4 14 16,-5-1 31-16,0-2 10 15,-13 2-6-15,-14-1-5 16,1 2-27-16,-8-1-9 15,-2 7-14-15,6 5 0 16,4 6 23-16,7 7 6 16,10 3-25-16,9 4-4 15,0 0-90-15,0 0-126 0,23 4 30 16,6 7 14 0,-6-7-183-16</inkml:trace>
  <inkml:trace contextRef="#ctx0" brushRef="#br0" timeOffset="399">766 78 466 0,'0'0'199'0,"0"0"-27"0,0 0-77 16,0 0-50-16,0 0-21 16,0 0-9-16,0 0-5 15,-54 136 3 1,54-99-4-16,0-3-1 0,0-8-6 16,14-4-1-16,3-9-1 15,2-9 24-15,2-4 14 16,-1-3-8-16,-3-23 41 15,4-17-6-15,-10-9-20 16,-6-2-13-16,-5-1-19 16,-2 9 2-16,-21 10-8 15,-8 16-7-15,-4 15-19 16,0 5 2-16,3 35-31 0,4 16-22 16,19 22-48-16,9-14-39 15,0-15-139-15</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06.856"/>
    </inkml:context>
    <inkml:brush xml:id="br0">
      <inkml:brushProperty name="width" value="0.05" units="cm"/>
      <inkml:brushProperty name="height" value="0.05" units="cm"/>
      <inkml:brushProperty name="fitToCurve" value="1"/>
    </inkml:brush>
  </inkml:definitions>
  <inkml:trace contextRef="#ctx0" brushRef="#br0">89 35 345 0,'0'0'131'0,"0"0"-31"16,0 0-18-16,0 0-3 15,0 0-51-15,0 0-18 16,0 0 13-16,0 57 52 16,0-24-3-16,0 9-14 15,0 7 20-15,0 8 2 16,0-1-2-16,-4 1-17 0,-4-7-18 15,2-10-15-15,1-14-21 16,2-9-5-16,3-13 8 16,-5-4 6-16,5-4 16 15,-7-21 41-15,1-10-73 16,-7-8-22-16,4-1 12 16,0-5 10-16,3 1 7 15,1 9-7-15,2 7-1 16,3 0 1-16,0 6-2 15,3 1-5-15,13 0 6 16,5 3-9-16,2 1-2 16,8 2 3-16,-4 5-9 15,10 3-14-15,-1 6-2 0,-4 5 10 16,-2 0 15-16,-7 2-4 16,-4 13-2-16,-7 6 2 15,-7 4 13-15,-5 4 21 16,0 7 12-16,-14 2-10 15,-9-1-7-15,-2-3-4 16,2-7-4-16,3-9 1 16,-1 0-7-16,7-6 5 15,2-4-6-15,3 4-1 16,4-5 0-16,5 4-13 16,0 0-13-16,0 3 3 15,12 4 4-15,7 0 2 0,-1 0 4 16,5 0 12-1,-1-3 0-15,-4 3 1 0,8-7 0 16,-3 3 0-16,0-5 12 16,5-1 1-16,-1-1 1 15,7-4 8-15,-2-3 4 16,4 0 5-16,1-5-7 16,-1-17-6-16,-3-6-18 15,-4-5 0-15,-6-4-9 16,-8-2 8-16,-3 0-30 15,-2 10 12-15,-7 5 19 16,-2 10 0-16,-1 9 23 16,0 5 24-16,0 0-11 0,0 0-15 15,0 0-5 1,0 0-3-16,0 0-13 0,0 0-8 16,0 13-16-16,5 6 9 15,4 6 15-15,8 4 7 16,1-3-7-16,8-2-11 15,2-6 4-15,3-10-15 16,-2-5 5-16,-3-3 17 16,2-10 6-16,-5-15 18 15,-7-8 20-15,-3-7 8 16,-9-4-5-16,-4-1-15 16,0 1 1-16,-12 1 8 15,-6 8-26-15,-13 7-8 16,-4 9-7-16,-8 9-7 15,-5 10-27-15,-1 0-27 0,11 13-77 16,21 23-58-16,12-4-82 16,5-6-283-16</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07.614"/>
    </inkml:context>
    <inkml:brush xml:id="br0">
      <inkml:brushProperty name="width" value="0.05" units="cm"/>
      <inkml:brushProperty name="height" value="0.05" units="cm"/>
      <inkml:brushProperty name="fitToCurve" value="1"/>
    </inkml:brush>
  </inkml:definitions>
  <inkml:trace contextRef="#ctx0" brushRef="#br0">368 105 347 0,'0'0'157'0,"0"0"29"0,0 0-92 16,0 0 48-16,0 0-4 15,0 0 35-15,0 0-21 16,-139-98-51-16,116 93-51 16,0 4-31-16,1 1-18 15,2 0 10-15,3 0-2 16,3 0-9-16,2 4-7 15,3 5-1-15,3-2 6 16,3 6-8-16,3 3-13 16,0 3-1-16,0 6 13 15,12 6 9-15,9 3-15 16,3 4 17-16,3 1-1 16,4 0-15-16,-2 2 3 0,0-3-3 15,-1 3-4 1,-5-2 7-16,-5-3 2 0,-1 1 10 15,-11-3-6-15,-3-5 7 16,-3-4 2-16,0-6 51 16,-3-8 43-16,-11 0 34 15,-9-8-40-15,0-1-24 16,-4-2-35-16,-7 0-11 16,0 0 1-16,0-3-5 15,2-7-15-15,2 2-1 16,2-1-5-16,5-6-37 15,4 4-69-15,6-4 19 16,5 1-36-16,6-4-58 0,2-7-91 16,14 4-95-16,5 0-277 15</inkml:trace>
  <inkml:trace contextRef="#ctx0" brushRef="#br0" timeOffset="422">595 266 59 0,'0'0'171'0,"0"0"33"15,0 0 4-15,0 0-36 16,0 0 22-16,0 0 1 15,0 0-52-15,-7 24-50 16,-3-17-57-16,1 5-14 16,0-2 6-16,1 1-11 15,2 4-17-15,2-1 2 16,1 5-2-16,1 6-2 16,2 4 1-16,0 6-11 15,0 4 11-15,2 0 0 16,11 1 0-16,1-7 0 15,3-3 1-15,6-8-8 16,0-6-20-16,3-9-30 16,2-7 9-16,-2 0 22 0,0-6 7 15,-6-11-3-15,-2-8-3 16,-5-2-10-16,-9-25-31 16,1 6-65-16,-5 3-217 0</inkml:trace>
  <inkml:trace contextRef="#ctx0" brushRef="#br0" timeOffset="663">488 266 362 0,'0'0'78'15,"0"0"-15"-15,0 0 38 0,0 0 39 16,0 0 10-16,0 0-37 15,118 24-15-15,-87-23-15 16,1-1-34-16,-1 0-7 16,-8 0-22-16,3 0-5 15,-8 0-15-15,-7-12-19 16,-11-5-49-16,0 2-161 16,-6 5-605-16</inkml:trace>
  <inkml:trace contextRef="#ctx0" brushRef="#br0" timeOffset="1254">641 101 401 0,'0'0'276'0,"0"0"-41"15,0 0-96-15,0 0-3 16,0 0-26-16,0 0-40 16,0 0-18-16,0-12-17 15,0 12-15-15,0 0-7 0,5-3 7 16,12 1-7-16,3 0 1 16,7-1 6-16,7 0 22 15,5-4 0-15,0 2-8 16,1 0-2-16,-3-2-7 15,-6 5-12-15,1-4-7 16,-9 6-6-16,-3 0-31 16,0 0-112-16,-8 0-189 15,-6 2-315-15</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23.184"/>
    </inkml:context>
    <inkml:brush xml:id="br0">
      <inkml:brushProperty name="width" value="0.05" units="cm"/>
      <inkml:brushProperty name="height" value="0.05" units="cm"/>
      <inkml:brushProperty name="fitToCurve" value="1"/>
    </inkml:brush>
  </inkml:definitions>
  <inkml:trace contextRef="#ctx0" brushRef="#br0">231 0 130 0,'0'0'206'0,"0"0"55"15,0 0-35-15,0 0-47 0,0 0-16 16,0 0-12 0,0 0-22-16,-26 16-17 0,12-6-35 15,-2 3-32-15,-1 2-27 16,1 3-11-16,0 7-6 16,-2 4-1-16,1 10 0 15,-1 7 0-15,1 5-1 16,1 7 1-16,-1 4-2 15,8 5 0-15,0 2 1 16,4 1 1-16,5 1 0 16,0-1-1-16,0 1-1 0,14 1-4 15,12-3 0 1,7-3-7-16,6-8-49 16,3-8-50-16,9-5-4 0,1-8-45 15,12-2-33-15,-15-10-95 16,-9-10-210-16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1.723"/>
    </inkml:context>
    <inkml:brush xml:id="br0">
      <inkml:brushProperty name="width" value="0.05" units="cm"/>
      <inkml:brushProperty name="height" value="0.05" units="cm"/>
      <inkml:brushProperty name="fitToCurve" value="1"/>
    </inkml:brush>
  </inkml:definitions>
  <inkml:trace contextRef="#ctx0" brushRef="#br0">0 9 250 0,'0'0'216'15,"0"0"-82"-15,0 0-21 16,0 0-31-16,0 0-2 16,0 0-8-16,0 0-29 15,0 0-5-15,0 0-24 16,0 0-1-16,0 0-13 16,0 0 0-16,0 0-5 0,0 0-26 15,0 0-49-15,0 0-90 16,0 0-19-16,0 0 89 15,0 0 38-15,5 0-16 16,-1-1-53-16,-2-7 21 0</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2.352"/>
    </inkml:context>
    <inkml:brush xml:id="br0">
      <inkml:brushProperty name="width" value="0.05" units="cm"/>
      <inkml:brushProperty name="height" value="0.05" units="cm"/>
      <inkml:brushProperty name="fitToCurve" value="1"/>
    </inkml:brush>
  </inkml:definitions>
  <inkml:trace contextRef="#ctx0" brushRef="#br0">0 35 434 0,'0'0'181'0,"0"0"-92"16,0 0-18-16,0 0 49 15,0 0-15-15,0 0-38 0,0 0-34 16,0-32-21 0,1 32-12-16,7 0-15 0,7 0 9 15,7 0 6-15,8 0 22 16,4 0 12-16,4-1-2 16,1 1-3-16,-1 0-10 15,-1 0 1-15,-6 0-10 16,-4 0-1-16,-4 0-8 15,-1 0-1-15,-7 0-35 16,-6 5-85-16,-4 2-143 16,-5-4-245-16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2.617"/>
    </inkml:context>
    <inkml:brush xml:id="br0">
      <inkml:brushProperty name="width" value="0.05" units="cm"/>
      <inkml:brushProperty name="height" value="0.05" units="cm"/>
      <inkml:brushProperty name="fitToCurve" value="1"/>
    </inkml:brush>
  </inkml:definitions>
  <inkml:trace contextRef="#ctx0" brushRef="#br0">0 19 719 0,'0'0'193'15,"0"0"-147"-15,0 0-40 16,0 0-5-16,0 0 15 16,0 0 8-16,0 0 9 15,72 10 11-15,-54-9 15 16,4 2-20-16,-2 0-3 15,1-2-8-15,1-1-17 16,1 0-5-16,4 0 0 0,20-4-6 16,-5-10-75-16,-8-5-136 15</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3.232"/>
    </inkml:context>
    <inkml:brush xml:id="br0">
      <inkml:brushProperty name="width" value="0.05" units="cm"/>
      <inkml:brushProperty name="height" value="0.05" units="cm"/>
      <inkml:brushProperty name="fitToCurve" value="1"/>
    </inkml:brush>
  </inkml:definitions>
  <inkml:trace contextRef="#ctx0" brushRef="#br0">0 21 113 0,'0'0'715'16,"0"0"-516"-16,0 0-53 15,0 0-91-15,0 0-26 16,0 0-29-16,0 0-11 16,14 0-10-16,-1 0-7 15,5 0 28-15,8 0 17 16,3 0 31-16,6 0 7 16,1 0 8-16,-4-6-14 15,-1 2-23-15,-5 0-6 0,-6 0-19 16,-6 2 10-16,-2 2-11 15,-8 0-18-15,1 0-91 16,-5 0-84-16,0 0-71 16,0 6-224-16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3.780"/>
    </inkml:context>
    <inkml:brush xml:id="br0">
      <inkml:brushProperty name="width" value="0.05" units="cm"/>
      <inkml:brushProperty name="height" value="0.05" units="cm"/>
      <inkml:brushProperty name="fitToCurve" value="1"/>
    </inkml:brush>
  </inkml:definitions>
  <inkml:trace contextRef="#ctx0" brushRef="#br0">298 0 757 0,'0'0'234'16,"0"0"-64"-16,0 0-100 0,0 0-22 16,-133 113 23-16,100-81 4 15,3-3-21-15,5-3-34 16,4-3-7-16,7-5-11 15,5-6-1-15,4-4-1 16,5-2-1-16,0-3-5 16,0 1-20-16,0 3-16 15,9 1 3-15,8 2 23 16,1-2-9-16,7 3-12 16,4-6-14-16,8 1-19 15,4-3 28-15,9 4 41 16,0 4 1-16,-1 3-1 15,-6 8-2-15,-6 4 2 0,-9 5 0 16,-7 1 1-16,-7-2 1 16,-5-5 12-16,-3-7-6 15,-3-4 21-15,-3-7 17 16,0-3 42-16,0-1 61 16,-12-3-38-16,-11 1-52 15,-9 2-14-15,-5 1-26 16,-10-1 9-16,-4 1 7 15,-7 0-11-15,-1-1-9 16,6 0-6-16,3 1 1 16,14-1-8-16,8-3-1 15,10 0 0-15,8 0-31 0,10 0-33 16,11-3-102 0,20-9-330-16,4-1 165 0</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4.273"/>
    </inkml:context>
    <inkml:brush xml:id="br0">
      <inkml:brushProperty name="width" value="0.05" units="cm"/>
      <inkml:brushProperty name="height" value="0.05" units="cm"/>
      <inkml:brushProperty name="fitToCurve" value="1"/>
    </inkml:brush>
  </inkml:definitions>
  <inkml:trace contextRef="#ctx0" brushRef="#br0">214 0 705 0,'0'0'241'16,"0"0"-18"-16,0 0-119 15,0 0-21-15,0 0-6 0,0 0-55 16,0 0-5-16,0 3-2 16,0 6-15-16,0 8-6 15,0 11 6-15,0 4 13 16,-4 11 10-16,-1 5 9 15,2 2-13-15,-1-1-9 16,4-5-8-16,0-3-2 16,0-8 0-16,0-8 0 15,0-6-50-15,0-10-36 16,0-9-107-16,-5 0-47 16,-4-11-176-16</inkml:trace>
  <inkml:trace contextRef="#ctx0" brushRef="#br0" timeOffset="265">0 190 614 0,'0'0'233'0,"0"0"-122"15,0 0-49-15,0 0-58 16,0 0 4-16,0 0 51 15,0 0 32-15,93 19 2 16,-56-13-32-16,-2-2-15 16,-2 3-2-16,-3-3-5 15,3 2-12-15,-6-1-9 16,4 1-7-16,1 1-11 0,6-7-84 16,-8 0-167-1,-14 0-445-15</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5.423"/>
    </inkml:context>
    <inkml:brush xml:id="br0">
      <inkml:brushProperty name="width" value="0.05" units="cm"/>
      <inkml:brushProperty name="height" value="0.05" units="cm"/>
      <inkml:brushProperty name="fitToCurve" value="1"/>
    </inkml:brush>
  </inkml:definitions>
  <inkml:trace contextRef="#ctx0" brushRef="#br0">413 1 606 0,'0'0'251'15,"0"0"-37"-15,0 0-50 16,0 0-12-16,0 0-19 15,0 0-25-15,0 0-12 16,-23-3-53-16,9 3-22 0,-3 7-20 16,-2 0 0-1,-4 7-1-15,-1 6 0 0,-4 8 0 16,-1 5-1-16,-5 4-1 16,2 6 2-16,0 1-1 15,4-4 1-15,2 5-1 16,5-2 0-16,2 0 0 15,4 3-1-15,3 0-4 16,2-1 5-16,6-4-8 16,4-3 0-16,0-8-1 15,0-5-1-15,11-5-16 16,13-2 5-16,4-7-4 16,4-3-12-16,8-8 16 15,0 0 11-15,1 0 11 16,-1-14 9-16,-8-6 6 0,-6-4 6 15,-12-1 4-15,-8 0 10 16,-6 3-1-16,0-2-7 16,-15 5-5-16,-14 5-10 15,-3 3-12-15,-4 9-5 16,3 2-6-16,2 2-21 16,8 21-51-16,11 26-46 15,7-6-127-15,3-6-299 0</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5.957"/>
    </inkml:context>
    <inkml:brush xml:id="br0">
      <inkml:brushProperty name="width" value="0.05" units="cm"/>
      <inkml:brushProperty name="height" value="0.05" units="cm"/>
      <inkml:brushProperty name="fitToCurve" value="1"/>
    </inkml:brush>
  </inkml:definitions>
  <inkml:trace contextRef="#ctx0" brushRef="#br0">0 0 459 0,'0'0'330'0,"0"0"-250"16,0 0-74-16,0 0-6 0,0 0 18 15,0 0 23 1,0 0 2-16,144 18 19 0,-106-14-14 16,1 0-10-16,4 3-21 15,-6-2-1-15,-2 5-16 16,-8 5-22-16,-8 5-70 15,-7-2-98-15,-12-6-87 0</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6.160"/>
    </inkml:context>
    <inkml:brush xml:id="br0">
      <inkml:brushProperty name="width" value="0.05" units="cm"/>
      <inkml:brushProperty name="height" value="0.05" units="cm"/>
      <inkml:brushProperty name="fitToCurve" value="1"/>
    </inkml:brush>
  </inkml:definitions>
  <inkml:trace contextRef="#ctx0" brushRef="#br0">0 0 195 0,'0'0'845'15,"0"0"-696"-15,0 0-109 0,0 0-39 16,0 0 6-16,0 0 34 16,0 0-7-16,111 14 17 15,-68-14-19-15,3 0-10 16,0 0-22-16,11 0-28 16,-16 0-186-16,-15 4-707 0</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16.948"/>
    </inkml:context>
    <inkml:brush xml:id="br0">
      <inkml:brushProperty name="width" value="0.05" units="cm"/>
      <inkml:brushProperty name="height" value="0.05" units="cm"/>
      <inkml:brushProperty name="fitToCurve" value="1"/>
    </inkml:brush>
  </inkml:definitions>
  <inkml:trace contextRef="#ctx0" brushRef="#br0">0 414 218 0,'0'0'157'15,"0"0"-106"-15,0 0-37 16,0 0 86-16,0 0 71 16,0 0 3-16,0 0 6 15,-5 7-9-15,5-7-75 16,0 0-34-16,0 0-15 16,0 0-34-16,5 0 7 0,8-7 29 15,9-11 47-15,4-12-8 16,3-6-36-16,2-9-24 15,0-5-18-15,-5 0-4 16,-8 2-1-16,-3 5-5 16,-5 5-6-16,-6 10-13 15,-1 12 13-15,-3 7 6 16,0 6 1-16,0 3 16 16,0 0-8-16,0 0-7 15,0 5-2-15,0 5-2 16,-3 5-4-16,-1 8-2 15,-1 5 6-15,0 10 1 16,4 3-8-16,-2 9 8 16,-2 7 0-16,4 2 1 0,-4-1-1 15,5-2 1-15,0-7-6 16,0-6 5-16,0-11 2 16,0-6-2-16,0-9-3 15,0-8-43-15,0-7-58 16,2-4-98-16,-2-18-172 15,3-4-360-15</inkml:trace>
  <inkml:trace contextRef="#ctx0" brushRef="#br0" timeOffset="517">368 487 375 0,'0'0'231'0,"0"0"-133"15,0 0 6-15,0 0 7 16,0 0 22-16,0 0 1 16,0 0-13-16,100-52-13 15,-77 26-25-15,0-7-36 16,1-1-2-16,-1 1-7 15,-4-5-9-15,-1 2-12 0,-4 0-9 16,-2 1 0 0,-6 3 0-16,2 6-7 0,-6 2 0 15,1 11 6-15,-3 1-6 16,0 11 10-16,0 1 20 16,0 0-13-16,0 0-18 15,0 1-15-15,0 4-1 16,0 7 6-16,0 1 9 15,0 3-5-15,0 5 5 16,0 6-1-16,0 7 1 16,-3 11 0-16,1 6 0 15,-1 10 0-15,1-1 1 16,-1 2 0-16,2-10 15 16,1-6-8-16,0-11-5 15,0-7 4-15,0-7-5 0,0-5 0 16,0-3 0-1,0-2-1-15,0-6-38 0,1 2-94 16,-1-7-272-16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21.817"/>
    </inkml:context>
    <inkml:brush xml:id="br0">
      <inkml:brushProperty name="width" value="0.05" units="cm"/>
      <inkml:brushProperty name="height" value="0.05" units="cm"/>
      <inkml:brushProperty name="fitToCurve" value="1"/>
    </inkml:brush>
  </inkml:definitions>
  <inkml:trace contextRef="#ctx0" brushRef="#br0">78 0 152 0,'0'0'164'0,"0"0"-47"15,0 0-16-15,0 0 1 16,0 0 1-16,0 0 17 16,0 0 14-16,0 15 2 0,0-14-30 15,0-1-34 1,0 2-23-16,0 3-17 0,0 1-13 16,0 13-6-16,0 6-11 15,0 10-1-15,0 12 0 16,-1 4 1-16,-2 4 5 15,3 2 3-15,-2-1-3 16,2 1 8-16,-3 0-9 16,3 2 4-16,-1-2-4 15,-2 0-6-15,3-7 7 16,0-3-5-16,0-8-1 16,0-8-1-16,0-6-7 15,0-8-32-15,0-6-80 16,0-11-114-16,-5 0-99 0,0-12-78 15</inkml:trace>
  <inkml:trace contextRef="#ctx0" brushRef="#br0" timeOffset="504">0 94 424 0,'0'0'234'0,"0"0"-84"16,0 0-53-16,0 0-29 15,0 0-33-15,0 0-1 16,0 0 11-16,105-59-3 15,-70 53-3-15,2 6-13 16,9 0-10-16,1 0 4 16,-1 12-2-16,5 5-2 15,-3 2-3-15,-7 2-5 16,-6 3 4-16,-7-5-12 16,-5 1 1-16,-9-4 0 15,-5-3 1-15,-4-8 4 16,-5 1 4-16,0-5 13 0,0 3 48 15,-2 1 55 1,-15 4-89-16,-6 9-36 0,-5 3-1 16,-4 6-1-16,-3 2 0 15,-7-2 1-15,0-6 0 16,-3-7 1-16,4-3 27 16,4-11-8-16,9 0-20 15,7 0-31-15,8 0-27 16,9-7-84-16,4-2-186 15,0-1-450-15</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1.686"/>
    </inkml:context>
    <inkml:brush xml:id="br0">
      <inkml:brushProperty name="width" value="0.05" units="cm"/>
      <inkml:brushProperty name="height" value="0.05" units="cm"/>
      <inkml:brushProperty name="fitToCurve" value="1"/>
    </inkml:brush>
  </inkml:definitions>
  <inkml:trace contextRef="#ctx0" brushRef="#br0">0 202 80 0,'0'0'301'15,"0"0"-66"-15,0 0-101 16,0 0-30-16,0 0-14 0,0 0 14 16,0 0-4-1,0-1-2-15,0 1-21 0,0 0-22 16,0 0-24-16,0 0-23 16,0 0-2-16,0 0-5 15,0 0 19-15,0 0 2 16,0 0-1-16,0 0-5 15,0 0-4-15,3 16-12 16,3 9-16-16,1 12 16 16,0 15 7-16,0 10 3 15,-2 3 3-15,-4 3-6 16,-1-11 2-16,0-6 6 0,0-15-7 16,0-11 4-1,0-14 3-15,0-9 4 0,0-2 8 16,-1-7 30-16,-4-31-57 15,-2-13-4-15,2-19-75 16,0-5 28-16,5 5 21 16,0 15 18-16,0 13 12 15,0 17 1-15,0 10 9 16,0 9-9-16,0 3 10 16,0 3-11-16,0 0 0 15,0 0-6-15,10 3-51 16,6 10 21-16,3 5 18 15,4 7 11-15,3 7 7 0,-3 1 7 16,0 0 2 0,-2-1-2-16,-2-7-1 0,-2-5 2 15,-2-9-8-15,-3-4-10 16,-2-7-8-16,-1 0 18 16,3-2 11-16,-3-16 15 15,1-11 15-15,-1-3-21 16,-3-5-7-16,-3-2 3 15,-3-6 21-15,0 0-2 16,0 2 11-16,-9 4 4 16,-5 5 5-16,0 7-14 15,2 7-19-15,4 8 2 16,2 7 6-16,3 2-27 16,1 3-3-16,2 0-99 15,0 0-98-15,2 0-136 16,10 3 2-16,2-3-449 0</inkml:trace>
  <inkml:trace contextRef="#ctx0" brushRef="#br0" timeOffset="352">567 19 41 0,'0'0'802'0,"0"0"-605"16,0 0-139-16,0 0-58 0,0 0-13 16,0 0 13-16,0 0 23 15,-10 140 41 1,10-106-13-16,0-2-18 0,10-6-19 16,9-5-14-16,2-7-7 15,5-5-6-15,-3-7 13 16,3-2 3-16,-6 0 43 15,-1-22 22-15,-2-11 41 16,-13-10-29-16,1-4-38 16,-5 3-22-16,-5 4 2 15,-16 6-4-15,-11 12-18 16,-8 12-16-16,-6 10-36 16,-8 34-62-16,13 14-87 0,5 2-129 15</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3.562"/>
    </inkml:context>
    <inkml:brush xml:id="br0">
      <inkml:brushProperty name="width" value="0.05" units="cm"/>
      <inkml:brushProperty name="height" value="0.05" units="cm"/>
      <inkml:brushProperty name="fitToCurve" value="1"/>
    </inkml:brush>
  </inkml:definitions>
  <inkml:trace contextRef="#ctx0" brushRef="#br0">0 0 829 0,'0'0'252'16,"0"0"-29"-16,0 0-149 16,0 0-66-16,0 0-2 15,0 116 4-15,0-66 27 16,3 8 32-16,-2 5-28 16,3 1-21-16,2-7-12 15,1-4-8-15,12-15-24 16,-2-13-134-16,-4-21-223 0</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3.952"/>
    </inkml:context>
    <inkml:brush xml:id="br0">
      <inkml:brushProperty name="width" value="0.05" units="cm"/>
      <inkml:brushProperty name="height" value="0.05" units="cm"/>
      <inkml:brushProperty name="fitToCurve" value="1"/>
    </inkml:brush>
  </inkml:definitions>
  <inkml:trace contextRef="#ctx0" brushRef="#br0">36 132 823 0,'0'0'190'0,"0"0"-80"15,0 0-68-15,0 0-13 16,-35 125-9-16,35-85-5 16,0-1-14-16,14 0 12 0,7-4 11 15,2-5-10-15,5-7 5 16,1-7 14-16,-1-11 1 15,-1-5 3-15,-1-5 7 16,-1-24 31-16,-5-15 14 16,-5-8-25-16,-7-5-27 15,-8-2-13-15,0 2-9 16,-12 3 3-16,-16 11 1 16,-4 7-9-16,-7 11-10 15,1 9-35-15,3 11-43 16,4 5 4-16,13 34-70 15,8 6-139-15,10 0-126 0</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2.812"/>
    </inkml:context>
    <inkml:brush xml:id="br0">
      <inkml:brushProperty name="width" value="0.05" units="cm"/>
      <inkml:brushProperty name="height" value="0.05" units="cm"/>
      <inkml:brushProperty name="fitToCurve" value="1"/>
    </inkml:brush>
  </inkml:definitions>
  <inkml:trace contextRef="#ctx0" brushRef="#br0">172 0 409 0,'0'0'273'0,"0"0"-140"15,0 0-55-15,0 0-25 16,0 0 8-16,0 0-41 15,0 0-19-15,3 67 35 16,1-27 29-16,-4 14 16 16,0 8 12-16,0 3-8 15,0 2-37-15,0 0-22 16,0-10-17-16,0-9-2 16,5-12-6-16,4-17-1 15,-1-18-89-15,3-32-189 0,-2-21 40 16,-6-10-81-16</inkml:trace>
  <inkml:trace contextRef="#ctx0" brushRef="#br0" timeOffset="249">0 104 639 0,'0'0'184'15,"0"0"-83"-15,0 0-72 16,0 0-29-16,0 0-40 15,0 0 40-15,0 0 27 16,100-2 12-16,-57-3 22 16,3-3-8-16,-2 5 1 15,2-2-19-15,-1 3-8 16,-4 2-12-16,2 0-5 0,-6 0 0 16,-5 0-10-16,-6 0-15 15,-21-2-121-15,-5-5-73 16,0-2-188-16</inkml:trace>
  <inkml:trace contextRef="#ctx0" brushRef="#br0" timeOffset="476">112 355 553 0,'0'0'302'16,"0"0"-234"-16,0 0-67 15,0 0 26-15,0 0 24 16,0 0 20-16,0 0-9 16,127 33-20-16,-88-33-16 0,2 0-2 15,10 0-9-15,1 0-15 16,-2-12-3-16,4-21-82 16,-14 3-121-16,-17 1-542 0</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5.341"/>
    </inkml:context>
    <inkml:brush xml:id="br0">
      <inkml:brushProperty name="width" value="0.05" units="cm"/>
      <inkml:brushProperty name="height" value="0.05" units="cm"/>
      <inkml:brushProperty name="fitToCurve" value="1"/>
    </inkml:brush>
  </inkml:definitions>
  <inkml:trace contextRef="#ctx0" brushRef="#br0">63 145 573 0,'0'0'225'0,"0"0"-30"16,0 0-95-16,0 0-26 16,0 0-40-16,0 0-34 15,0 0-26-15,-3 16-3 16,3 9 20-16,0 13 9 16,-1 12 14-16,-4 11 5 15,-3 1-1-15,4-5 10 16,-1-18-5-16,4-14-3 15,1-10-7-15,0-15-5 16,-3 0 45-16,1-11 88 16,-3-19-81-16,-2-15-60 15,1-10-21-15,-2-12 5 0,3-1 2 16,5 6-7 0,0 12 8-16,0 14 13 0,10 11-10 15,8 6-3-15,8 6 7 16,9 1 5-16,4 1 0 15,4 8 0-15,-6 0-8 16,-2 3 2-16,-11 0-3 16,-2 4 8-16,-8 10 2 15,-5 6 0-15,-1 0 16 16,-7-6 3-16,-1 2-12 16,0-3 6-16,0-1 2 15,-15 4-2-15,-16 4 2 16,-1 3-15-16,-8 2 8 0,3 4-8 15,-1-4-11 1,10-2 10-16,8-3 0 0,8-6-5 16,7-3-2-16,5-1-8 15,0-1-2-15,0 4-1 16,0-3 5-16,17 3-1 16,3-1-8-16,8 1 17 15,10 0 6-15,4-1 0 16,8-1 2-16,-1-10 8 15,0-1-9-15,-3 0 9 16,-6-17 5-16,-4-3-14 16,-9 4 14-16,-4 0-15 15,-4-6-9-15,1-4-11 16,-2-10-31-16,-3-10-59 16,2-4-80-16,-3-3-87 0,-2 5 33 15,-2 5 108-15,-6 13 99 16,1 9 37-16,-4 10 52 15,-1 7 21-15,0 4 79 16,0 0 56-16,0 0-13 16,0 0-88-16,0 4-20 15,0 5-6-15,0 7-31 16,0 7 8-16,0 13 0 16,0 7-1-16,3 8-3 15,4 5-12-15,0-1-16 0,-2-1-13 16,9-4-10-1,-2-7-3-15,8-23-71 0,-2-8-212 16,-2-12-497-16</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6.836"/>
    </inkml:context>
    <inkml:brush xml:id="br0">
      <inkml:brushProperty name="width" value="0.05" units="cm"/>
      <inkml:brushProperty name="height" value="0.05" units="cm"/>
      <inkml:brushProperty name="fitToCurve" value="1"/>
    </inkml:brush>
  </inkml:definitions>
  <inkml:trace contextRef="#ctx0" brushRef="#br0">0 86 325 0,'0'0'101'0,"0"0"-55"16,0 0-25-16,0 0 87 15,0 0 16-15,0 0-7 16,0 136-35-16,4-81-31 0,-1 6-18 16,-1 0 3-16,1-10 2 15,-1-9 1-15,-2-14-13 16,3-12-25-16,-2-16 9 16,-1 0 12-16,0-11 65 15,0-19-10-15,0-16-77 16,0-10-10-16,0-3 9 15,0-3 1-15,0 6 0 16,0 10 0-16,0 9 0 16,0 9 7-16,3 7-5 15,8 7 2-15,3 3-4 16,3 3-6-16,10 4-4 16,4-2-11-16,1 5-8 0,-1 1-2 15,-3 0-1 1,-5 0-4-16,-7 11 13 0,-6-1 7 15,-9 2 15-15,-1 4 1 16,0 3 39-16,-15 6 16 16,-8 5-24-16,-6 0-5 15,0 4-16-15,1 2-10 16,2-4 0-16,4-7 1 16,4-3-1-16,4-5 1 15,6-8 0-15,7 1-1 16,1-4 0-16,0 2 0 15,0 0-17-15,0 3-1 16,9 2 7-16,8-1 11 16,3-1 4-16,3-1 6 15,3-1-4-15,5-5-5 0,4-4 8 16,2 0-4-16,3-11-5 16,1-12 0-16,-4-4-15 15,-5-4-12-15,-7 2-1 16,-11 5 4-16,-5 8 24 15,-8 9 32-15,-1 5 58 16,0 2 14-16,0 0-40 16,0 13-55-16,0 8-9 15,0 5-9-15,0 7-3 16,5 3 12-16,9-2-9 16,6 0 8-16,0-2-12 15,3-7 4-15,3-11 9 0,1-7 9 16,4-7 8-1,1-1 2-15,-1-28 42 0,4-12 6 16,-7-7-19-16,-7-8-22 16,-10 2-7-16,-11 4-3 15,0 6-1-15,-6 1-1 16,-20 11 0-16,-9 3 5 16,-5 8-18-16,-2 8-1 15,-4 10-14-15,-1 3-30 16,8 19-22-16,6 21-54 15,13 24-78-15,7-9-133 16,12-9-573-16</inkml:trace>
  <inkml:trace contextRef="#ctx0" brushRef="#br0" timeOffset="668">1292 115 655 0,'0'0'230'0,"0"0"-100"15,0 0-51-15,0 0 21 16,0 0-6-16,0 0 3 16,0 0 5-16,-22-83-18 15,4 70-9-15,-10 3-5 16,2 6-12-16,-6 1-26 15,-5 3 8-15,-3 0-18 16,0 13-8-16,5 4-13 16,11 2-1-16,2 0 0 15,13 0-8-15,4 0-9 16,5 0-36-16,0 1-2 0,23 1-1 16,5 0 4-1,10 4 7-15,1 0 11 0,4 2 14 16,-3 4 6-16,-4 3 14 15,0-1 0-15,-7 2 0 16,-3-5 0-16,-5 0-2 16,-5-3 2-16,-4-2-1 15,-7 0 1-15,-5-7 13 16,0 0 50-16,-17 0 21 16,-15-4-33-16,-5-2-24 15,-8-5-14-15,-5-7 3 16,-3 0-7-16,3 0-2 0,5-15-7 15,15-2-48-15,10 5-28 16,7 3-9-16,13 7-41 16,0 2-151-16,13 0-12 15,7 6 65-15,3-5-163 0</inkml:trace>
  <inkml:trace contextRef="#ctx0" brushRef="#br0" timeOffset="1305">1801 77 492 0,'0'0'133'0,"0"0"-44"16,0 0 1-16,0 0 46 15,0 0-3-15,0 0 40 16,0 0-9-16,8-47-4 16,-26 47-61-16,-7 6-35 15,-4 9-13-15,-6 0-13 16,-2 3 2-16,2 0 20 15,4-2-21-15,3-4-17 16,7-2-20-16,2-2 4 0,6 2-6 16,3 0-1-1,1 3-11-15,9 2-27 0,0 2-5 16,0 1-12-16,14 1-15 16,9-3 15-16,3 2 33 15,5 2-19-15,-2 1 17 16,2 3 12-16,1 2 13 15,3 3 0-15,2 3 0 16,-2 2-15-16,-3 0 6 16,-2-2-1-16,-12-7 4 15,-7-6-2-15,-7-6 8 16,-4-6 19-16,0-2 77 0,-9 1 13 16,-15-2-55-16,-10-3-29 15,-3 3-16-15,-4-1-3 16,-4-3-5-16,1 0 5 15,2 0-6-15,2 0-21 16,5-3-24-16,6-1-44 16,7 3-32-16,9 1-17 15,5 0-61-15,8 1-108 16,0 10-80-16,4-5-192 0</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8.907"/>
    </inkml:context>
    <inkml:brush xml:id="br0">
      <inkml:brushProperty name="width" value="0.05" units="cm"/>
      <inkml:brushProperty name="height" value="0.05" units="cm"/>
      <inkml:brushProperty name="fitToCurve" value="1"/>
    </inkml:brush>
  </inkml:definitions>
  <inkml:trace contextRef="#ctx0" brushRef="#br0">0 0 557 0,'0'0'248'0,"0"0"-85"16,0 0-57-16,0 0-14 0,0 0-12 15,0 0-25-15,0 0-22 16,0 21-18-16,0 9 18 15,5 15 38-15,2 8-11 16,-2 5-20-16,-3 2-22 16,1-3-5-16,-2-3-12 15,2-7 8-15,-1-8-6 16,2-14-3-16,9-13-84 16,4-11-159-16,-8-1-255 0</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29.307"/>
    </inkml:context>
    <inkml:brush xml:id="br0">
      <inkml:brushProperty name="width" value="0.05" units="cm"/>
      <inkml:brushProperty name="height" value="0.05" units="cm"/>
      <inkml:brushProperty name="fitToCurve" value="1"/>
    </inkml:brush>
  </inkml:definitions>
  <inkml:trace contextRef="#ctx0" brushRef="#br0">0 0 995 0,'0'0'200'0,"0"0"-77"0,0 0-103 15,0 0-17 1,0 0-3-16,0 0 11 0,0 0 13 16,89 5 31-16,-60 0-1 15,5 5-31-15,-2 0-11 16,5 3-3-16,0 2-1 16,1-2-8-16,-1 3-55 15,-2-2-49-15,-7-3-101 16,-14-5-133-16</inkml:trace>
  <inkml:trace contextRef="#ctx0" brushRef="#br0" timeOffset="256">114 216 810 0,'0'0'179'0,"0"0"-39"16,0 0-69-16,0 0 16 16,0 0 10-16,0 0-20 15,0 0 7-15,151 5-10 16,-114-5-34-16,0 0-21 16,-2 0-8-16,-2-3-11 15,-4 1-33-15,-5 2-81 16,-7 0-141-16,-8 0-421 0</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32.084"/>
    </inkml:context>
    <inkml:brush xml:id="br0">
      <inkml:brushProperty name="width" value="0.05" units="cm"/>
      <inkml:brushProperty name="height" value="0.05" units="cm"/>
      <inkml:brushProperty name="fitToCurve" value="1"/>
    </inkml:brush>
  </inkml:definitions>
  <inkml:trace contextRef="#ctx0" brushRef="#br0">22 44 453 0,'0'0'131'15,"0"0"-34"-15,0 0-47 16,0 0 37-16,0 0 40 16,0 0-16-16,0 0-15 15,0-44-2-15,0 44 6 16,0 0-23-16,0 0-25 0,0 0-1 15,0 0-3-15,0 0 4 16,0 0-17-16,0 0-10 16,0 0-18-16,0 5-7 15,0 8 0-15,0 12-7 16,0 11 6-16,0 14 1 16,0 7 9-16,-3 3 0 15,-4-1 3-15,3-5-1 16,-4-10-2-16,8-13-2 15,0-8-6-15,0-13-1 16,0-6 0-16,0-4-15 16,14 0-34-16,9-19-17 15,8-12 57-15,6-6 9 16,2-1 0-16,-3 1 0 16,-12 12-1-16,-7 6 0 0,-8 8 1 15,-6 7 0-15,-3 4 7 16,0 0 18-16,0 0 13 15,0 0-15-15,0 2-7 16,0 11-16-16,0 6-8 16,0 13 7-16,0 11 1 15,-3 2 6-15,-1 0 9 16,2-8 4-16,2-5 1 16,0-9-15-16,0-7-4 15,0 0-2-15,0-3 1 0,11-1-47 16,3-6-33-1,12-6-45-15,0-6-132 0,-8-19-135 0</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34.474"/>
    </inkml:context>
    <inkml:brush xml:id="br0">
      <inkml:brushProperty name="width" value="0.05" units="cm"/>
      <inkml:brushProperty name="height" value="0.05" units="cm"/>
      <inkml:brushProperty name="fitToCurve" value="1"/>
    </inkml:brush>
  </inkml:definitions>
  <inkml:trace contextRef="#ctx0" brushRef="#br0">0 37 196 0,'0'0'531'15,"0"0"-310"-15,0 0-100 16,0 0-48-16,0 0 24 16,0 0-22-16,0 0-30 15,0 0-32-15,17-2-6 16,3-2 25-16,9 3 25 16,3-7-8-16,4 5-11 0,0-4-19 15,1 1-9-15,-1 1 3 16,-4 4-13-16,-6 1-44 15,-8 0-95-15,-16 22-81 16,-2 6-71-16,0-3-349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24.206"/>
    </inkml:context>
    <inkml:brush xml:id="br0">
      <inkml:brushProperty name="width" value="0.05" units="cm"/>
      <inkml:brushProperty name="height" value="0.05" units="cm"/>
      <inkml:brushProperty name="fitToCurve" value="1"/>
    </inkml:brush>
  </inkml:definitions>
  <inkml:trace contextRef="#ctx0" brushRef="#br0">88 220 500 0,'0'0'156'16,"0"0"-84"-16,0 0-54 15,0 0 25-15,0 0 5 16,0 0-14-16,0 0 1 15,98-108-16-15,-78 102 8 16,-3 6 6-16,-3 0-18 16,-2 0 28-16,-3 11 19 15,-2 9 6-15,-3 5 8 16,1 7-11-16,-5 1-14 16,0 3-19-16,0 2-15 15,-5 0-8-15,-6 0-8 0,-7 0 6 16,-3 1-5-1,2-4-1-15,-7-1-1 0,3 2-1 16,-3 2 1-16,-2-1-1 16,5 7-6-16,0-2 6 15,5-3 1-15,1-3-11 16,8-7 0-16,6-4-28 16,1-7-2-16,2 1 16 15,0-6 7-15,0-1 5 16,0 2 4-16,5 2 8 15,4-1 1-15,3 3 1 16,-1 1 8-16,6-1 11 16,1 2 6-16,8-3-7 0,4-7-2 15,5-3 6 1,6-7 2-16,2 0-3 0,-1 0-5 16,2-15-7-16,-4-3-1 15,-3 4-9-15,-2-2-3 16,-6 0-59-16,-3-9-109 15,-7 0-137-15,-10 0-602 0</inkml:trace>
  <inkml:trace contextRef="#ctx0" brushRef="#br0" timeOffset="517">624 49 36 0,'0'0'282'15,"0"0"-134"-15,0 0-27 0,0 0 58 16,0 0 18-16,0 0-37 16,0 0-69-16,-37-4-71 15,32 29-20-15,5 4-6 16,0 7 5-16,0 2-6 15,0-4 6-15,11 2 1 16,7-11 19-16,1-7-5 16,5-8-14-16,1-10 1 15,1 0-1-15,2-23 7 16,-1-15 13-16,-2-9 5 16,-10-4-11-16,-6 3 1 15,-9 8-4-15,0 14 4 16,-20 10 1-16,-13 14-16 0,-6 2-29 15,-1 19-17-15,-4 27-38 16,9-4-169-16,12-8-377 0</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34.668"/>
    </inkml:context>
    <inkml:brush xml:id="br0">
      <inkml:brushProperty name="width" value="0.05" units="cm"/>
      <inkml:brushProperty name="height" value="0.05" units="cm"/>
      <inkml:brushProperty name="fitToCurve" value="1"/>
    </inkml:brush>
  </inkml:definitions>
  <inkml:trace contextRef="#ctx0" brushRef="#br0">0 65 939 0,'0'0'305'16,"0"0"-154"-16,0 0-84 0,0 0-21 16,0 0-33-16,0 0 14 15,0 0 15-15,125-14-13 16,-78 7-10-16,4-1-16 16,26-4-3-16,-15 3-141 15,-12-6-254-15</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32.502"/>
    </inkml:context>
    <inkml:brush xml:id="br0">
      <inkml:brushProperty name="width" value="0.05" units="cm"/>
      <inkml:brushProperty name="height" value="0.05" units="cm"/>
      <inkml:brushProperty name="fitToCurve" value="1"/>
    </inkml:brush>
  </inkml:definitions>
  <inkml:trace contextRef="#ctx0" brushRef="#br0">199 0 1035 0,'0'0'237'15,"0"0"-57"-15,0 0-131 16,0 0-37-16,0 0-12 16,0 0-7-16,0 138 4 15,0-88 3-15,0 0 0 16,0 1-1-16,0-7 1 15,0-5 1-15,0-3-1 0,0-9 2 16,0-4-2-16,0-8-30 16,0-12-57-16,5-3-128 15,-5 0-186-15</inkml:trace>
  <inkml:trace contextRef="#ctx0" brushRef="#br0" timeOffset="236">0 204 735 0,'0'0'152'16,"0"0"-95"-16,0 0-36 16,0 0 47-16,0 0 59 15,0 0-4-15,146 0-4 0,-102-7-36 16,2 5-40-16,-3 2-20 15,-1 0-11-15,-3 1-6 16,3 11-6-16,7 2-60 16,-9-1-191-16,-13-12-685 0</inkml:trace>
  <inkml:trace contextRef="#ctx0" brushRef="#br0" timeOffset="658">858 29 872 0,'0'0'168'15,"0"0"-89"-15,0 0-63 16,0 0 39-16,0 0 50 0,0 0-37 15,142 14-2-15,-114-7-12 16,0-1-10-16,2 1-6 16,1 5-17-16,-2-2-10 15,2 1-11-15,-5 0-9 16,-8-4-70-16,-4-7-102 16,-9 0-127-16,-5 0-421 0</inkml:trace>
  <inkml:trace contextRef="#ctx0" brushRef="#br0" timeOffset="1196">919 128 1056 0,'0'0'339'0,"0"0"-181"16,0 0-94-16,0 0-36 16,-106 108-9-16,91-86-7 15,2-2 5-15,9-4-15 16,4-2-2-16,0-3-7 16,0-1-3-16,0 0-5 15,8-2-4-15,2-3 5 0,4-3 5 16,6-2 2-1,5 0-1-15,2 0 7 0,9 0 0 16,-1 0-1-16,5 0-5 16,-3 0 6-16,2 11-8 15,-6 7 8-15,-3 5-6 16,-10 4 7-16,-4 2 13 16,-7 10 12-16,-8 0 11 15,-1 1-15-15,0-3-12 16,0-3-8-16,0-7 6 15,-6-4 6-15,-11-7 12 16,-6-3 18-16,-7-7 14 16,-7-3-3-16,-11-3-16 15,-8 0 1-15,-7 0-8 16,-3-11 8-16,3-3-22 0,7 1-10 16,13 0-7-16,16 3-48 15,13 5 7-15,14 5-55 16,3 0-141-16,22 0-122 15,-1 0-184-15</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35.546"/>
    </inkml:context>
    <inkml:brush xml:id="br0">
      <inkml:brushProperty name="width" value="0.05" units="cm"/>
      <inkml:brushProperty name="height" value="0.05" units="cm"/>
      <inkml:brushProperty name="fitToCurve" value="1"/>
    </inkml:brush>
  </inkml:definitions>
  <inkml:trace contextRef="#ctx0" brushRef="#br0">152 221 790 0,'0'0'265'0,"0"0"-99"16,0 0 15-16,0 0-30 0,0 0-87 15,0 0-36-15,0 0-15 16,-83 9-12-16,69 7-1 16,0 8 0-16,5 5-1 15,1 3 1-15,5-1-1 16,3-1-5-16,0 2 5 15,13-3-7-15,10 2 8 16,9-5 13-16,6-2 9 16,2-5 5-16,2-7-15 15,2-12 10-15,-2 0-2 16,2-23-2-16,-4-21 1 16,-11-10-13-16,-6-12-6 15,-12 1-16-15,-11 3 8 0,-3 1 7 16,-32 8-7-16,-15 4-10 15,-5 8 6-15,-5 12 6 16,2 12 6-16,9 16 1 16,4 1-1-16,13 10 0 15,6 22-12-15,9 9-1 16,11 9 7-16,6 7 3 16,0-3-3-16,14-7 0 15,18-10-27-15,8-12-56 16,6-15-32-16,3-10 46 15,-4 0 40-15,-5-5 29 16,-13-11 6-16,-5 7 19 16,-12 4 16-16,-5 5 27 15,-2 0 35-15,-3 3-25 16,2 18-27-16,1 8 16 0,1 7-20 16,2 12-19-16,2 2-8 15,-2 7 7-15,2 3 8 16,0 4 14-16,-2 2-5 15,-2-3-2-15,1-5-2 16,-2-10-2-16,-3-12-19 16,2-11-4-16,-2-10-8 15,0-6-1-15,0-5-15 16,0-4-15-16,0 3-32 16,0-2-26-16,0 0-40 0,-5 4-86 15,-9-5-297-15</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41.508"/>
    </inkml:context>
    <inkml:brush xml:id="br0">
      <inkml:brushProperty name="width" value="0.05" units="cm"/>
      <inkml:brushProperty name="height" value="0.05" units="cm"/>
      <inkml:brushProperty name="fitToCurve" value="1"/>
    </inkml:brush>
  </inkml:definitions>
  <inkml:trace contextRef="#ctx0" brushRef="#br0">49 191 378 0,'0'0'182'0,"0"0"-58"16,0 0-29-16,0 0-15 16,0 0-28-16,0 0-12 15,0 0 6-15,0 0 50 16,0 0-1-16,0 0-9 0,0 0-20 16,0 0 4-1,0 0-15-15,0 0-7 0,0 0-13 16,0 0-3-16,0 0-14 15,0 0-8-15,0 0 1 16,0 0-3-16,0 0-1 16,0 0-6-16,0 0 11 15,0 0 1-15,0 0 2 16,0 0-8-16,0-2 0 16,0 2 1-16,0 0-7 15,0 0 9-15,0 0-10 16,0 0 1-16,0 0 7 0,0 0-8 15,0 0-1 1,0 0 0-16,0 0-14 0,0 6 6 16,5 2-4-16,-1 9 12 15,1 6-1-15,-1 7 2 16,-1 7 0-16,-3 9 7 16,0 4 1-16,0 7 13 15,-4 2-13-15,-13-2 7 16,5-3-6-16,-2-11-3 15,3-11 1-15,3-11-6 16,7-10 5-16,-2-10 2 16,3-1 3-16,0-1 5 15,0-30-16-15,0-10-7 16,0-19-57-16,3-8 24 16,6-4 5-16,-3 4 21 0,2 7 5 15,-7 10 9-15,2 12 0 16,-3 10 0-16,0 11 7 15,0 7 9-15,0 6 9 16,0 5-8-16,0 0-9 16,0 0-8-16,0 0-29 15,10 5-37-15,-1 18 23 16,12 6 27-16,2 9 15 16,0 5-4-16,4 1 5 15,-3 1 2-15,5-6-2 16,-1-5 0-16,-5-2 1 15,4-10-1-15,-5-5 0 16,-7-6-6-16,-2-7-6 0,-6-4-7 16,-2 0 19-16,-4 0 25 15,2-18 36-15,-1-12 2 16,-2-8-27-16,0-5-8 16,0-4-6-16,0 0 30 15,0 5-8-15,-11 9-12 16,-1 8 8-16,4 7 7 15,2 7 10-15,3 7-1 16,2 2-53-16,1 2-3 16,0 0-100-16,0 0-71 15,0-4-61-15,1 0-259 16,7-6-252-16</inkml:trace>
  <inkml:trace contextRef="#ctx0" brushRef="#br0" timeOffset="321">495 65 766 0,'0'0'227'0,"0"0"-146"16,0 0-56-16,0 0 31 15,0 0 32-15,23 115-28 16,-10-89-28-16,5-4-25 15,1-7-1-15,2-5-5 0,7-7 24 16,-5-3 6 0,-2 0-2-16,-4-13 19 0,-3-10 43 15,-8-6 4-15,-1-5-28 16,-5-1-39-16,0-3-6 16,-6 7-3-16,-13 3 0 15,-10 12-6-15,0 9-13 16,-7 7-47-16,-5 42-74 15,7 5-113-15,11 3-115 0</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49.863"/>
    </inkml:context>
    <inkml:brush xml:id="br0">
      <inkml:brushProperty name="width" value="0.05" units="cm"/>
      <inkml:brushProperty name="height" value="0.05" units="cm"/>
      <inkml:brushProperty name="fitToCurve" value="1"/>
    </inkml:brush>
  </inkml:definitions>
  <inkml:trace contextRef="#ctx0" brushRef="#br0">0 0 563 0,'0'0'227'16,"0"0"-67"-16,0 0-72 16,0 0 1-16,0 0 2 15,0 0-14-15,0 0-37 16,8 0-30-16,7 0 21 16,10 3 34-16,4-2 21 15,6 3-27-15,5-4-16 0,4 1-17 16,2 0-12-1,4 4-5-15,-6-2-9 0,-4 5-53 16,-11 2-69-16,-17 13-82 16,-10-3-136-16,-2 3-456 0</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0.091"/>
    </inkml:context>
    <inkml:brush xml:id="br0">
      <inkml:brushProperty name="width" value="0.05" units="cm"/>
      <inkml:brushProperty name="height" value="0.05" units="cm"/>
      <inkml:brushProperty name="fitToCurve" value="1"/>
    </inkml:brush>
  </inkml:definitions>
  <inkml:trace contextRef="#ctx0" brushRef="#br0">0 41 829 0,'0'0'250'15,"0"0"-128"-15,0 0-47 16,0 0-27-16,0 0 52 0,0 0-7 16,0 0-17-1,119 0-30-15,-89 0-24 0,1-3-9 16,-3 0-7-16,1-3-6 15,9-3-13-15,-6 0-109 16,-9-2-232-16</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47.206"/>
    </inkml:context>
    <inkml:brush xml:id="br0">
      <inkml:brushProperty name="width" value="0.05" units="cm"/>
      <inkml:brushProperty name="height" value="0.05" units="cm"/>
      <inkml:brushProperty name="fitToCurve" value="1"/>
    </inkml:brush>
  </inkml:definitions>
  <inkml:trace contextRef="#ctx0" brushRef="#br0">244 143 168 0,'0'0'533'0,"0"0"-321"16,0 0-12-16,0 0-51 15,0 0-7-15,0 0-62 16,0 0-35-16,0 0-19 15,0 4-26-15,0 10-6 16,0 11 6-16,0 7 0 16,0 13 7-16,0 5-1 15,0 0 4-15,0-4-1 16,0-5-8-16,0-12 1 0,0-8-1 16,0-8-1-16,0-7-17 15,0-6-48-15,0 0-71 16,0-13-14-16,0-37 39 15,0 2-146-15,-13-1-500 0</inkml:trace>
  <inkml:trace contextRef="#ctx0" brushRef="#br0" timeOffset="247">0 82 312 0,'0'0'313'16,"0"0"-61"-16,0 0-102 15,0 0-81-15,0 0-38 0,0 0-30 16,0 0 18-16,97-1 63 16,-40 1 2-16,6 0 6 15,0 0-3-15,-3 0-18 16,-10-4-21-16,-2-1-9 16,-8-3-10-16,-7 1-16 15,3 4-5-15,-4-2-8 16,2-1-7-16,-7-2-89 15,-8 0-174-15,-13-3-460 0</inkml:trace>
  <inkml:trace contextRef="#ctx0" brushRef="#br0" timeOffset="787">794 42 561 0,'0'0'280'15,"0"0"-186"-15,0 0-68 16,0 0-24-16,-8 139 21 0,7-77 32 15,1 0 1-15,0-5 2 16,0-11 0-16,0-16 3 16,0-10-35-16,0-15-17 15,0-5-2-15,0-13 25 16,4-21 5-16,1-14-25 16,1-11-9-16,6-6 3 15,1 2-6-15,0 7 0 16,-2 12 1-16,3 11 21 15,-5 9 10-15,-1 11-15 16,4 6-16-16,-6 3-1 16,2 4-13-16,1 0 13 15,0 10 0-15,2 12 12 16,1 7 15-16,2 8 13 16,3 5-16-16,-3 4-6 0,0 4-9 15,-5-2-1-15,0 2 3 16,-1 0-4-16,-7 0 4 15,-1-3-3-15,0-8-8 16,0-7-14-16,3-9-38 16,-3-16-73-16,0-7-151 15,0 0-394-15</inkml:trace>
  <inkml:trace contextRef="#ctx0" brushRef="#br0" timeOffset="1028">791 348 869 0,'0'0'137'0,"0"0"-98"15,0 0-1-15,0 0 31 16,0 0 14-16,126 4-2 15,-86-4-32-15,-1-1-26 16,3-9-23-16,2-13-45 16,-7 2-121-16,-11-3-196 0</inkml:trace>
  <inkml:trace contextRef="#ctx0" brushRef="#br0" timeOffset="1540">1415 115 152 0,'0'0'282'0,"0"0"-114"15,0 0-24-15,0 0 22 16,0 0 32-16,0 0-50 15,0 0-48-15,14 21-45 16,-9 1-23-16,-1 4-6 16,-4 5-1-16,0 1 1 0,0-2 10 15,0 2 25-15,-4 0 24 16,-13-1-14-16,-3-1-28 16,-2-1-21-16,1-1-12 15,6-3-4-15,2-3 0 16,7-4-6-16,2-7-1 15,4-1-7-15,0-1 0 16,0 0 2-16,0-4 4 16,0 2-9-16,1 0 5 15,8-1-2-15,5-2 1 16,3 3 0-16,5-6 6 0,5 3 1 16,8-1 1-1,7-3 6-15,2 1-5 0,2-1-1 16,-1 3 0-1,-4-1-1-15,-5 0-1 0,-6-2 1 16,-7 0-6-16,-3 0-72 16,-3-20-128-16,-8-8-135 15,-4-6-473-15</inkml:trace>
  <inkml:trace contextRef="#ctx0" brushRef="#br0" timeOffset="1809">1933 287 707 0,'0'0'215'16,"0"0"-22"-16,0 0-92 0,0 0-45 16,0 0-30-16,0 0-8 15,0 0 18-15,33 22 45 16,-25 3 11-16,4 9 2 15,-6 11 14-15,-1 5 3 16,-2 4-27-16,3 3-43 16,-1-3-19-16,2-7-22 15,0-4-9-15,5-12-54 16,-6-10-117-16,0-16-346 0</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45.901"/>
    </inkml:context>
    <inkml:brush xml:id="br0">
      <inkml:brushProperty name="width" value="0.05" units="cm"/>
      <inkml:brushProperty name="height" value="0.05" units="cm"/>
      <inkml:brushProperty name="fitToCurve" value="1"/>
    </inkml:brush>
  </inkml:definitions>
  <inkml:trace contextRef="#ctx0" brushRef="#br0">189 42 523 0,'0'0'240'0,"0"0"-49"15,0 0-74-15,0 0-10 16,0 0-29-16,0 0-43 0,0 0-35 16,1 17 7-1,2 5-4-15,2 10 45 0,-4 5 8 16,4 9-11-16,-2 4-19 15,-1 0 3-15,1-3-8 16,-2-7-10-16,2-8-9 16,2-11-1-16,-3-3 1 15,1-11-2-15,-2-7-86 16,2-7-100-16,-3-19-26 16,0-5-99-16</inkml:trace>
  <inkml:trace contextRef="#ctx0" brushRef="#br0" timeOffset="256">0 99 702 0,'0'0'234'16,"0"0"-100"-16,0 0-73 16,0 0-22-16,0 0-39 15,0 0-16-15,0 0 16 16,64-18 36-16,-24 11 12 15,9-4-1-15,2-2 0 16,3 1-14-16,-5 3 2 16,2-1 10-16,-4 0-15 15,-1 5-11-15,-1 1-7 16,-5 4-12-16,-4 0-81 16,-10 0-135-16,-12 0-336 0</inkml:trace>
  <inkml:trace contextRef="#ctx0" brushRef="#br0" timeOffset="599">618 261 377 0,'0'0'490'0,"0"0"-396"16,0 0-53-16,0 0 24 15,0 0-6-15,19 136-39 16,7-102-1-16,5 0 6 15,9 2 5-15,1-3 6 16,0-7 1-16,4-2 0 0,-4-10 7 16,2-7-14-16,-6-7 14 15,0 0 7-15,-6-21 2 16,-8-16 1-16,-6-6-4 16,-16-9-18-16,-1-7-12 15,-9-1-7-15,-23-2-1 16,-10 8 3-16,-5 7 17 15,-4 13 0-15,-3 15-25 16,8 15-7-16,-1 4-30 16,10 29-93-16,14 21-129 15,11-7-98-15,12-8-554 0</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42.754"/>
    </inkml:context>
    <inkml:brush xml:id="br0">
      <inkml:brushProperty name="width" value="0.05" units="cm"/>
      <inkml:brushProperty name="height" value="0.05" units="cm"/>
      <inkml:brushProperty name="fitToCurve" value="1"/>
    </inkml:brush>
  </inkml:definitions>
  <inkml:trace contextRef="#ctx0" brushRef="#br0">206 91 510 0,'0'0'208'0,"0"0"-58"16,0 0-12-16,0 0-13 15,0 0 1-15,0 0 11 16,0 0-24-16,0-11-27 15,0 11-32-15,0 0-8 16,0 0-12-16,0 0-5 16,0 0-23-16,0 10-6 15,0 2-10-15,0 11 9 16,0 11-12-16,0 10 13 16,0 6-1-16,0 4-2 15,0-4 3-15,0-3 0 16,0-11-8-16,0-9 7 15,2-8-7-15,1-7-14 16,-2-8-22-16,-1-4 5 0,0 0 13 16,0-4-13-16,-6-37-108 15,-12 4-397-15,-2-2-190 0</inkml:trace>
  <inkml:trace contextRef="#ctx0" brushRef="#br0" timeOffset="271">0 157 544 0,'0'0'225'0,"0"0"-108"0,0 0-39 15,0 0-55 1,0 0-23-16,0 0 0 0,0 0 33 16,57-23 27-16,-25 14 27 15,8-1 13-15,6-3-30 16,8-1-33-16,1 1-15 15,-1 3-9-15,-5 0-4 16,0 5-3-16,-12 1 2 16,-9 3-7-16,-11 1-1 15,-4 0-29-15,-5 0-58 16,-8 0-52-16,0 2-63 16,-3 6-91-16</inkml:trace>
  <inkml:trace contextRef="#ctx0" brushRef="#br0" timeOffset="528">206 343 823 0,'0'0'302'0,"0"0"-139"15,0 0-58-15,0 0-79 16,0 0-26-16,0 0-12 15,0 0 12-15,54 0 0 16,-25 0 14-16,9-4 1 16,4-6-5-16,2 1 0 15,2-1-1-15,-4 0-9 16,-4 2-13-16,3-9-36 0,-10 5-87 16,-11-2-171-16</inkml:trace>
  <inkml:trace contextRef="#ctx0" brushRef="#br0" timeOffset="805">801 55 636 0,'0'0'647'15,"0"0"-403"-15,0 0-79 16,0 0-100-16,0 0-54 16,0 0-11-16,0 0-16 0,0 148 16 15,0-85-5-15,0 3 5 16,4-3 2-16,2-9-2 16,3-11-22-16,0-13-55 15,14-29-105-15,-1-1-189 16,-4-12-358-16</inkml:trace>
  <inkml:trace contextRef="#ctx0" brushRef="#br0" timeOffset="1185">1098 232 889 0,'0'0'207'16,"0"0"-113"-16,0 0-55 16,0 0 4-16,0 0-14 15,-5 128-17-15,25-102-11 16,11 2 14-16,1-6 2 16,6-4 17-16,-1-5 2 15,-2-12-17-15,-7-1-3 16,-5-1 16-16,-1-23 33 15,-9-8 18-15,-3-11-10 16,-9-8-35-16,-1 0-13 0,0 2-3 16,-11 6 23-16,-15 7-9 15,3 11-8-15,-7 7-1 16,-1 7-26-16,2 6-1 16,-2 5-53-16,8 0-53 15,0 12-81-15,6 26-34 16,9-4-65-16,7-1-327 0</inkml:trace>
  <inkml:trace contextRef="#ctx0" brushRef="#br0" timeOffset="2215">1626 77 818 0,'0'0'150'16,"0"0"-102"-16,0 0-35 16,-28 111-5-16,23-65-2 15,2 2 7-15,3 1 16 16,0-5 12-16,0-2-2 15,5-12-16-15,4-10-17 16,-1-10-6-16,-4-8-15 16,1-2 9-16,-5-7 6 15,5-22 44-15,-2-15-28 16,-3-9-15-16,0-4 0 16,0-4 0-16,0 7 0 15,0 5 6-15,0 8-1 0,0 7-4 16,0 9 6-16,0 8 15 15,4 11-14-15,2 4-9 16,4 2-19-16,6 0 11 16,3 0 7-16,7 0 1 15,-3 9 0-15,0 4 1 16,-2 6 8-16,-5 5-2 16,-7 2 12-16,-6 6 24 15,-3 4-1-15,0 4-10 16,-9-1-1-16,-10-2-18 15,-7-2 3-15,8-10-15 16,0-10 5-16,1-4 4 16,3-4-10-16,11-5-38 0,1 1 3 15,2-2-7-15,0 4-4 16,0 2-8-16,9 2 22 16,13 3 15-16,-2 1 16 15,1-1 0-15,2 4 1 16,0-3 5-16,4-2 8 15,3-1 5-15,2 0-5 16,1-5 7-16,-1-5-16 16,-1 0-4-16,-5-5-11 15,-3-20 11-15,-2-11 2 16,-2-9-2-16,-4-12-20 16,-3-2-86-16,5 0-34 15,-8 12 66-15,-3 17 74 16,-2 12 16-16,-4 11 69 15,0 7 21-15,0 0-15 0,0 0-8 16,0 0-37-16,0 7-26 16,0 8-19-16,0 7 0 15,1 7 16-15,7 9 11 16,2 5-2-16,3 5 13 16,1 5 19-16,-1 0 14 15,4-2-5-15,-3-1-2 16,0-6-31-16,3-5-22 15,-3-10-12-15,6-19-45 16,-8-7-144-16,0-3-474 0</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3.669"/>
    </inkml:context>
    <inkml:brush xml:id="br0">
      <inkml:brushProperty name="width" value="0.05" units="cm"/>
      <inkml:brushProperty name="height" value="0.05" units="cm"/>
      <inkml:brushProperty name="fitToCurve" value="1"/>
    </inkml:brush>
  </inkml:definitions>
  <inkml:trace contextRef="#ctx0" brushRef="#br0">201 0 814 0,'0'0'287'0,"0"0"-72"15,0 0-64-15,0 0-40 0,0 0-36 16,0 0-35-16,0 0-21 16,0 0-18-16,0 0-1 15,0 9-9-15,0 9 8 16,0 12 1-16,0 10 4 15,0 6 18-15,-5 7 7 16,-3 1-21-16,4 0 0 16,-1-4-7-16,1-3 1 15,-1-7 2-15,2-9-4 16,1-8-25-16,2-6-31 16,0-5-25-16,-3-3-64 15,2-4-90-15,-7-2-115 0</inkml:trace>
  <inkml:trace contextRef="#ctx0" brushRef="#br0" timeOffset="317">0 279 325 0,'0'0'224'16,"0"0"-45"-16,0 0-98 16,0 0-47-16,0 0 28 0,0 0-12 15,0 0 46 1,38-1 0-16,-18 8 2 0,6 1-14 16,2 0-5-16,2 0-15 15,3-2-9-15,-1 1-3 16,0-1-7-16,2-1-17 15,0-2-14-15,-4-1-6 16,3 0-8-16,2-2-73 16,-8 0-158-16,-10 0-460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29.505"/>
    </inkml:context>
    <inkml:brush xml:id="br0">
      <inkml:brushProperty name="width" value="0.05" units="cm"/>
      <inkml:brushProperty name="height" value="0.05" units="cm"/>
      <inkml:brushProperty name="fitToCurve" value="1"/>
    </inkml:brush>
  </inkml:definitions>
  <inkml:trace contextRef="#ctx0" brushRef="#br0">140 0 234 0,'0'0'499'0,"0"0"-320"0,0 0-133 16,0 0-45-1,0 0 13-15,0 0 53 0,0 0 25 16,101 91-22-16,-81-40 5 16,2 13-2-16,-9 11-28 15,0 9 1-15,-4 6-20 16,-3 2-4-16,-1-1-16 16,-1-2-6-16,-4-1 10 15,0-7-9-15,-1-5 5 16,-22-8 5-16,-6-11 5 15,-4-10 6-15,-7-10 10 16,4-5-4-16,-1-11-12 16,5-8-10-16,5-12-6 15,-3-14-83-15,7-16-242 16,1-8-812-16</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2.544"/>
    </inkml:context>
    <inkml:brush xml:id="br0">
      <inkml:brushProperty name="width" value="0.05" units="cm"/>
      <inkml:brushProperty name="height" value="0.05" units="cm"/>
      <inkml:brushProperty name="fitToCurve" value="1"/>
    </inkml:brush>
  </inkml:definitions>
  <inkml:trace contextRef="#ctx0" brushRef="#br0">32 14 378 0,'0'0'264'0,"0"0"-52"15,0 0-69-15,0 0-28 0,0 0 8 16,0 0-32-16,0 0-21 16,0-6-17-16,0 6-2 15,0 0 4-15,0 0-4 16,0 0-27-16,0 0-24 16,0 0 0-16,12 0-12 15,5 0 12-15,6 2 12 16,3 2 1-16,3-4 10 15,3 0 5-15,2 0-14 16,-2 0-1-16,-1 0-2 16,-6 0-1-16,-4 0-4 15,-9-1-5-15,-2-2 6 16,-9 3-1-16,-1 0-6 16,0 0-38-16,0-4-30 15,-1 2-54-15,-12-2-215 0</inkml:trace>
  <inkml:trace contextRef="#ctx0" brushRef="#br0" timeOffset="571">142 58 416 0,'0'0'362'0,"0"0"-159"15,0 0-86-15,0 0-33 16,0 0 43-16,-40 112-30 0,28-79-20 16,1-3-35-16,-1-1-8 15,6-11-12-15,-2-3-6 16,7-7-5-16,-2-3-10 16,1-5 9-16,2 0-9 15,0 0 0-15,0 0-1 16,0 0 0-16,0 0-13 15,2 0-44-15,15 0-65 16,7 0 37-16,10 0 50 16,0-5 28-16,6 4 6 15,1 1 0-15,-1 0 0 16,0 11-1-16,-5 13 2 16,-4 4 0-16,-7 1 1 15,-5 0 14-15,-5-4-1 16,-7-4 11-16,-4-9 8 0,-3-3-5 15,0-4 23-15,-3-2 45 16,-15-2-42-16,-5 3-33 16,-11-2 3-16,0-1 5 15,-6 2-7-15,0 1-8 16,1 0-1-16,2 1 20 16,1 3 5-16,7-3 1 15,0 2 1-15,5-2-21 16,2-1-12-16,4-2-6 15,4-2 0-15,5 0-1 16,6 0-36-16,3 0-86 0,3-11-121 16,12-9-294-16,2-4-59 15</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5.475"/>
    </inkml:context>
    <inkml:brush xml:id="br0">
      <inkml:brushProperty name="width" value="0.05" units="cm"/>
      <inkml:brushProperty name="height" value="0.05" units="cm"/>
      <inkml:brushProperty name="fitToCurve" value="1"/>
    </inkml:brush>
  </inkml:definitions>
  <inkml:trace contextRef="#ctx0" brushRef="#br0">57 0 7 0,'0'0'302'16,"0"0"-123"-16,0 0-54 16,0 0-34-16,0 0 10 15,0 0 9-15,0 0 16 16,0-2-2-16,0 2-20 15,0 0 5-15,0 0-12 16,0 0-38-16,0 0-36 16,0 0-4-16,0 0 32 15,0 0 13-15,0 0-10 16,0 2-18-16,0 0-12 0,0 0-11 16,0 3 1-1,0 1-14-15,0 4-5 0,0 6 5 16,0 9 7-16,-4 11 1 15,-4 3 0-15,-1 9 0 16,1 8-2-16,-1 9-6 16,3 2 1-16,1 3 0 15,2-8 0-15,3-12-1 16,0-11-1-16,5-10-5 16,9-11-10-16,-1-11-6 15,9-7-35-15,6-2 9 16,5-30 36-16,1-14 11 15,4-8-6-15,-5-5-1 0,-6 5 7 16,-5 5-8 0,-7 10 9-16,-6 7-1 0,-4 11 0 15,-5 11 1-15,0 5 18 16,0 5 42-16,0 0 0 16,0 0-34-16,0 0-26 15,0 0-1-15,0 8-14 16,0 3 2-16,0 6 11 15,0 2 0-15,3 4 2 16,-1 0 0-16,-2 0 19 16,0 6 16-16,3 5 13 15,-3 2-3-15,0 0-6 16,0-4-10-16,0-6-7 16,0-8-14-16,1-9-8 15,-1-5 0-15,0-4-20 0,0 0-24 16,0 0-31-16,0 0-43 15,0 0-50-15,0 0-57 16,0 0-124-16,-1 0-413 0</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8.507"/>
    </inkml:context>
    <inkml:brush xml:id="br0">
      <inkml:brushProperty name="width" value="0.05" units="cm"/>
      <inkml:brushProperty name="height" value="0.05" units="cm"/>
      <inkml:brushProperty name="fitToCurve" value="1"/>
    </inkml:brush>
  </inkml:definitions>
  <inkml:trace contextRef="#ctx0" brushRef="#br0">195 0 598 0,'0'0'283'0,"0"0"-82"15,0 0-68-15,0 0-48 16,0 0-50-16,0 0-19 16,0 0-4-16,0 20 18 15,0 2 33-15,-6 7 12 16,-2 4-8-16,2 10-10 16,-2 3-21-16,-1 4 18 15,0 4-10-15,-4 3-7 16,4-6-7-16,0-4-12 15,3-8-12-15,-2-10-2 16,7-7-4-16,1-9-38 16,0-8-47-16,0-5-71 15,0-13-99-15,0-14-26 0,0-2-333 16</inkml:trace>
  <inkml:trace contextRef="#ctx0" brushRef="#br0" timeOffset="269">0 290 487 0,'0'0'319'16,"0"0"-96"-16,0 0-77 16,0 0-65-16,0 0-29 15,0 0-20-15,0 0-12 16,44 12 72-16,-19-6 8 0,9 1-24 15,-2-1-24 1,3-1 6-16,2-2-1 0,-2-1-33 16,2 1-14-16,-2-3-1 15,2 0-9-15,-1 0-25 16,4-7-82-16,-11-5-162 16,-11 3-616-16</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6.795"/>
    </inkml:context>
    <inkml:brush xml:id="br0">
      <inkml:brushProperty name="width" value="0.05" units="cm"/>
      <inkml:brushProperty name="height" value="0.05" units="cm"/>
      <inkml:brushProperty name="fitToCurve" value="1"/>
    </inkml:brush>
  </inkml:definitions>
  <inkml:trace contextRef="#ctx0" brushRef="#br0">169 68 41 0,'0'0'523'0,"0"0"-324"16,0 0-112-16,0 0-10 15,0 0 40-15,0 0 14 16,0 0-26-16,0-24-14 16,0 24-24-16,0 0-30 15,0 4-25-15,0 5-5 16,0 3 2-16,0 7 6 15,0 8 3-15,0 9-3 16,0 10-8-16,0 5 12 16,0 9-1-16,0 2-5 15,-1-4-3-15,-4-7-10 16,2-9 8-16,3-10-8 0,0-11-9 16,0-13-93-16,0-8-160 15,0 0-244-15</inkml:trace>
  <inkml:trace contextRef="#ctx0" brushRef="#br0" timeOffset="271">0 365 310 0,'0'0'334'15,"0"0"-102"-15,0 0-93 0,0 0-77 16,0 0-20 0,0 0-2-16,0 0 62 0,74 0 1 15,-42 0-26-15,2 0-18 16,0 0-12-16,4 0-20 16,-1 0-8-16,3 0-6 15,1 0-11-15,15-6-2 16,-12-1-115-16,-9-5-229 0</inkml:trace>
  <inkml:trace contextRef="#ctx0" brushRef="#br0" timeOffset="1004">728 0 573 0,'0'0'251'0,"0"0"2"16,0 0-111-1,0 0-25-15,0 0-34 0,0 0-48 16,0 0-28-16,0 0-6 16,0 0 0-16,0 2 15 15,0 7 13-15,0 3 1 16,0 8 49-16,-5 9-9 15,-5 4-7-15,-3 9-8 16,3 4 1-16,0 2-30 16,6-2 2-16,1-6-15 15,3-8-11-15,0-3-1 16,0-13 0-16,0-6-1 16,3-4-8-16,3-6-5 0,6 0-13 15,2 0 8 1,4-11 17-16,5-14 1 0,0-4-2 15,3-4-5-15,-4-2-3 16,-4 6 4-16,-4 5 5 16,-8 9 1-16,-1 10-1 15,-5 3 1-15,0 2 9 16,0 0 16-16,0 0-12 16,0 2-13-16,0 13-11 15,0 4 0-15,0 10 10 16,0 3 1-16,0 7 0 15,0-3 0-15,3 8 0 0,2 2 2 16,2 0 15 0,4 4-2-16,1-4-3 0,-1-5-2 15,1-6-4-15,-6-10 0 16,2-11-5-16,-3-5-1 16,-1-9-49-16,6-9-100 15,-6-16-100-15,-1-8-69 0</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5:59.887"/>
    </inkml:context>
    <inkml:brush xml:id="br0">
      <inkml:brushProperty name="width" value="0.05" units="cm"/>
      <inkml:brushProperty name="height" value="0.05" units="cm"/>
      <inkml:brushProperty name="fitToCurve" value="1"/>
    </inkml:brush>
  </inkml:definitions>
  <inkml:trace contextRef="#ctx0" brushRef="#br0">357 0 488 0,'0'0'227'0,"0"0"-76"16,0 0 3-16,0 0 34 16,0 0-20-16,0 0-51 15,0 0-32-15,0 0-13 16,0 0-9-16,0 0-2 15,0 0-8-15,0 0-8 16,0 0 2-16,0 0 13 16,0 1 2-16,-10-1-23 0,-2 0-25 15,-3 4-3-15,-5 0 0 16,0 4 2-16,-2 3-7 16,-1 3 1-16,2 4-6 15,-2 6-1-15,1 3 0 16,2 3-1-16,-1-1 1 15,3 3 0-15,-1-2 0 16,1 4-1-16,1 6 0 16,0 2 0-16,3 4-1 15,3-1 1-15,4 0 0 16,2-6-1-16,5 0-6 16,0-8 6-16,0-5-10 15,0-2-10-15,17-5-3 0,1-4-12 16,9-1-11-16,2-5 16 15,4-7-2-15,4-2 15 16,3 0 12-16,-3-18 7 16,-5-4 0-16,-1-6 0 15,-10-2 1-15,-5-6 0 16,-9-2 9-16,-7 2 2 16,0 1 6-16,0 8 5 15,-21 2 5-15,-5 11-5 16,-6 3-9-16,-5 7-2 15,-3 4-12-15,-2 15-9 16,3 11 2-16,6 10-6 0,12 3-29 16,10 1-57-16,8-1-46 15,3 0-25-15,14-12-187 16,3-12-751-16</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00.484"/>
    </inkml:context>
    <inkml:brush xml:id="br0">
      <inkml:brushProperty name="width" value="0.05" units="cm"/>
      <inkml:brushProperty name="height" value="0.05" units="cm"/>
      <inkml:brushProperty name="fitToCurve" value="1"/>
    </inkml:brush>
  </inkml:definitions>
  <inkml:trace contextRef="#ctx0" brushRef="#br0">0 2 776 0,'0'0'304'16,"0"0"-99"-16,0 0-55 16,0 0-62-16,0 0-50 15,0 0-36-15,0 0-2 16,12 0 0-16,10 0 13 16,6 0 14-16,4 0-11 15,8 0-1-15,0 2-9 0,1-2-5 16,-1 0 1-16,-2 0-2 15,-4 0 0-15,-6 4-54 16,-15 4-99-16,-5 3-132 16,-8-1-415-16</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00.714"/>
    </inkml:context>
    <inkml:brush xml:id="br0">
      <inkml:brushProperty name="width" value="0.05" units="cm"/>
      <inkml:brushProperty name="height" value="0.05" units="cm"/>
      <inkml:brushProperty name="fitToCurve" value="1"/>
    </inkml:brush>
  </inkml:definitions>
  <inkml:trace contextRef="#ctx0" brushRef="#br0">0 49 755 0,'0'0'289'0,"0"0"-85"0,0 0-133 16,0 0-19-16,0 0 31 16,0 0-8-16,152-11-33 15,-107 5-7-15,-4-2-10 16,-1-3-25-16,-4 6-12 15,2 1-104-15,-9 2-128 16,-11 0-377-16</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02.957"/>
    </inkml:context>
    <inkml:brush xml:id="br0">
      <inkml:brushProperty name="width" value="0.05" units="cm"/>
      <inkml:brushProperty name="height" value="0.05" units="cm"/>
      <inkml:brushProperty name="fitToCurve" value="1"/>
    </inkml:brush>
  </inkml:definitions>
  <inkml:trace contextRef="#ctx0" brushRef="#br0">0 463 358 0,'0'0'198'15,"0"0"-26"-15,0 0-32 16,0 0 7-16,0 0 11 16,0 0-51-16,0 0-45 15,6-7-24-15,-2 7-16 16,6 0-13-16,6 0 11 16,11-5 25-16,2-5 39 15,9-9-7-15,5-9-23 16,5-4-3-16,1-9-14 15,-2-4-20-15,-2-4-6 16,-5-1-4-16,-10 4-1 16,-11 7-5-16,-10 4 0 15,-7 10 5-15,-2 8-3 0,0 6 4 16,0 7 6-16,-7 4 15 16,-2 0 3-16,-3 0-14 15,1 10-17-15,-1 12-9 16,-2 7-3-16,2 7 11 15,1 7-8-15,2 7 8 16,1 7-1-16,2 6 1 16,1 3-2-16,1-4 3 15,-1-3 0-15,2-7 2 16,-1-9 4-16,-1-11 1 16,0-7-5-16,2-2-2 15,2-5 7-15,-2-1-2 16,3-5-5-16,0-3-50 0,0-9-106 15,0-17-186-15,0-15-480 16</inkml:trace>
  <inkml:trace contextRef="#ctx0" brushRef="#br0" timeOffset="813">630 151 548 0,'0'0'152'0,"0"0"-94"16,0 0-24-16,0 0 37 0,0 0-2 15,0 0-47-15,0 0 40 16,0 51 22-16,0-34 17 15,0 4-15-15,0 2-12 16,2 2-13-16,6 2-5 16,-2-2-22-16,6 0-17 15,2 0-2-15,3 1 4 16,3-5-3-16,1-6-3 16,5-1 4-16,2-10 2 15,-1-4-1-15,6 0 2 16,-3-19 6-16,-2-12-4 15,-5-12-4-15,-2-1-11 0,-8-8-1 16,-9 2 5-16,-4 0-3 16,0 5 2-16,-9 8 5 15,-15 6 8-15,-4 6-1 16,-4 7 3-16,0 8 8 16,-4 8 4-16,1 2-19 15,3 0-17-15,1 16-1 16,3 5-6-16,7 7 4 15,7 1-4-15,0 7 4 16,8 4-7-16,3-2 8 16,3-5-14-16,0-6-35 15,17-11-39-15,12-11-20 16,14-5 4-16,8-18-10 0,7-26-20 16,0-2-122-16,-7-2-32 15,-8 8 128-15,-18 13 121 16,-12 13 40-16,-8 14 105 15,-5 0 119-15,0 13-39 16,-14 19-88-16,-1 9 33 16,-4 5 5-16,4 8-43 15,1 3-2-15,5-2 9 16,3 4-35-16,1-1-18 16,2-3-23-16,3-5 2 15,0-2-16-15,0-3 13 16,0-2 11-16,0-3 1 15,0-4-19-15,0-5-9 16,3-8-5-16,-1-9-1 16,1-3 0-16,-3-5-48 0,0-1-42 15,0-2-40-15,0 1-24 16,-8 1-47-16,-6-5-372 0</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09.401"/>
    </inkml:context>
    <inkml:brush xml:id="br0">
      <inkml:brushProperty name="width" value="0.05" units="cm"/>
      <inkml:brushProperty name="height" value="0.05" units="cm"/>
      <inkml:brushProperty name="fitToCurve" value="1"/>
    </inkml:brush>
  </inkml:definitions>
  <inkml:trace contextRef="#ctx0" brushRef="#br0">49 7 149 0,'0'0'262'0,"0"0"-103"15,0 0-38-15,0 0 21 16,0 0 11-16,0 0-27 16,0-10-3-16,0 10-13 0,0 0-14 15,0 0-11-15,0 0-11 16,0 0-23-16,0 0-14 16,0 0 5-16,0 0 5 15,0 0 1-15,0 0 6 16,0 0-11-16,0 1-15 15,0 1-12-15,0 2-15 16,0 3-1-16,0 8-23 16,0 10 2-16,0 13 20 15,0 12 1-15,0 5 1 16,0 6 4-16,4-7-4 16,0-4-2-16,1-7 2 0,1 0-1 15,-3-4 1-15,2 2-1 16,-4-2 7-16,2 0-6 15,-1-1 5-15,-2-4-4 16,0-5-2-16,0-8-8 16,0-10-12-16,0-7-48 15,0-4-29-15,0 0-10 16,-5-44-18-16,-10 2-265 16,-4-5-574-16</inkml:trace>
  <inkml:trace contextRef="#ctx0" brushRef="#br0" timeOffset="435">0 135 2 0,'0'0'753'0,"0"0"-593"16,0 0-33-16,0 0-59 15,0 0-17-15,0 0-40 16,0 0 4-16,82-86 2 16,-42 66-4-16,4 6-5 15,2 3 0-15,2 10-6 16,-2 1 12-16,-2 5-14 16,1 19 2-16,-7 2 22 15,-7 6 7-15,-8 3-5 16,-9-5-3-16,-11-4 18 0,-3-6 21 15,0-2 11 1,0-2 18-16,-19-3-9 0,-7 2-34 16,-6-4-23-16,-8 4-9 15,-4 1-15-15,-5 2 5 16,-7 1-5-16,10-1 0 16,2-1-1-16,8-6-14 15,13-3-24-15,7-3 10 16,9-5 9-16,7 0-26 15,0 0-117-15,0 0-331 16,10 0-510-16</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0.820"/>
    </inkml:context>
    <inkml:brush xml:id="br0">
      <inkml:brushProperty name="width" value="0.05" units="cm"/>
      <inkml:brushProperty name="height" value="0.05" units="cm"/>
      <inkml:brushProperty name="fitToCurve" value="1"/>
    </inkml:brush>
  </inkml:definitions>
  <inkml:trace contextRef="#ctx0" brushRef="#br0">299 26 453 0,'0'0'186'16,"0"0"-39"-16,0 0-79 15,0 0 45-15,0 0 14 16,0 0-4-16,0 0-16 16,-5-24 9-16,0 24 6 15,-2 0-21-15,1 0-53 0,-4 0-10 16,1 2-18 0,-5 6 6-16,-3 6-15 0,-1 4-10 15,-3 10 0-15,-4 5 0 16,-1 7 0-16,0 8-1 15,-2 2 2-15,7 0-1 16,-2 3-1-16,4 0 0 16,7-2-1-16,7 6-1 15,5 1 1-15,0-1-8 16,8 0 7-16,18 1-11 16,6-8-3-16,5-3-20 15,3-12-46-15,9-9-13 16,16-22-72-16,-13-4-115 15,-14-5-423-15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30.273"/>
    </inkml:context>
    <inkml:brush xml:id="br0">
      <inkml:brushProperty name="width" value="0.05" units="cm"/>
      <inkml:brushProperty name="height" value="0.05" units="cm"/>
      <inkml:brushProperty name="fitToCurve" value="1"/>
    </inkml:brush>
  </inkml:definitions>
  <inkml:trace contextRef="#ctx0" brushRef="#br0">0 0 674 0,'0'0'196'0,"0"0"-112"16,0 0-54-16,0 0-29 15,0 0 37-15,0 0 23 16,135 10-1-16,-98 3-2 16,-2-3-32-16,1 1-5 15,-6 0-11-15,-7-3-10 16,-4 5-38-16,-10 2-215 16,-9-5-470-16</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2.990"/>
    </inkml:context>
    <inkml:brush xml:id="br0">
      <inkml:brushProperty name="width" value="0.05" units="cm"/>
      <inkml:brushProperty name="height" value="0.05" units="cm"/>
      <inkml:brushProperty name="fitToCurve" value="1"/>
    </inkml:brush>
  </inkml:definitions>
  <inkml:trace contextRef="#ctx0" brushRef="#br0">0 0 557 0,'0'0'69'0,"0"0"-33"15,0 0 33-15,0 0 34 16,0 0-43-16,0 0-19 15,143 91 1-15,-111-73-6 16,-1 7 6-16,1 1-10 16,-1 6 5-16,-2 8 5 15,-3 5 2-15,2 6 5 16,-5 6 15-16,-6 6 7 16,-5 0-2-16,-12 2 16 15,0-5-11-15,-3-3-17 16,-16-10-15-16,-4-7-11 15,0-7 1-15,-6-12-10 16,2-8-22-16,-6-4-30 16,-17-9-83-16,2 0-145 0,8-4-456 15</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3.620"/>
    </inkml:context>
    <inkml:brush xml:id="br0">
      <inkml:brushProperty name="width" value="0.05" units="cm"/>
      <inkml:brushProperty name="height" value="0.05" units="cm"/>
      <inkml:brushProperty name="fitToCurve" value="1"/>
    </inkml:brush>
  </inkml:definitions>
  <inkml:trace contextRef="#ctx0" brushRef="#br0">0 3 529 0,'0'0'261'16,"0"0"-163"-16,0 0-66 15,0 0 20-15,0 0 10 16,0 0-29-16,0 0 15 16,59 0 3-16,-41 0 21 15,10 0-13-15,-5 0-15 16,6 0-11-16,-1 0-7 0,-1 0-7 15,1 0-7-15,-2 2-11 16,-5 2 1-16,-5 1-2 16,-7-1-87-16,-6 0-113 15,-3-1-133-15</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3.860"/>
    </inkml:context>
    <inkml:brush xml:id="br0">
      <inkml:brushProperty name="width" value="0.05" units="cm"/>
      <inkml:brushProperty name="height" value="0.05" units="cm"/>
      <inkml:brushProperty name="fitToCurve" value="1"/>
    </inkml:brush>
  </inkml:definitions>
  <inkml:trace contextRef="#ctx0" brushRef="#br0">0 0 882 0,'0'0'246'0,"0"0"-100"16,0 0-83-16,0 0-24 16,0 0 30-16,0 0-15 15,0 0-32-15,124 41 4 16,-84-39 32-16,-2-2-14 15,5 0-24-15,-1 0-20 16,-2 0-20-16,6 0-50 16,-11 0-107-16,-13-2-224 0</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1.457"/>
    </inkml:context>
    <inkml:brush xml:id="br0">
      <inkml:brushProperty name="width" value="0.05" units="cm"/>
      <inkml:brushProperty name="height" value="0.05" units="cm"/>
      <inkml:brushProperty name="fitToCurve" value="1"/>
    </inkml:brush>
  </inkml:definitions>
  <inkml:trace contextRef="#ctx0" brushRef="#br0">103 25 735 0,'0'0'269'16,"0"0"-57"-16,0 0-58 15,0 0-45-15,0 0-44 16,0 0-37-16,0 0-18 16,-19 50-7-16,7-26 13 15,3 2 1-15,-5 6 1 0,2-1-2 16,1 2 0-16,-1 2 0 16,3-2-9-16,4-3-7 15,5-4 0-15,0-1-1 16,0-1-5-16,0-6-8 15,9-3-18-15,8-3-6 16,-2 0 10-16,4-2 2 16,5 1 16-16,1-3 3 15,1-1-2-15,5 0 0 16,1-3-5-16,-1-1 13 16,1-3 1-16,-4 0-1 15,-1 0 1-15,-5-4-9 0,-4-7-16 16,-4-3-7-16,-10-10-27 15,-4 3-82-15,0 1-193 0</inkml:trace>
  <inkml:trace contextRef="#ctx0" brushRef="#br0" timeOffset="279">91 253 857 0,'0'0'255'0,"0"0"-103"0,0 0-109 15,0 0-28 1,0 0-15-16,0 0 0 0,0 0 13 16,85-8 5-16,-49 5 8 15,1 3 0-15,3-1-10 16,-1-2-3-16,1 3-6 15,-6-1 5-15,-5-1-12 16,-6-1-8-16,-9-2-70 16,-8-5-131-16,-6 2-165 0</inkml:trace>
  <inkml:trace contextRef="#ctx0" brushRef="#br0" timeOffset="510">89 0 392 0,'0'0'572'0,"0"0"-451"15,0 0-43-15,0 0-78 16,0 0 19-16,0 0 59 16,0 0 12-16,140 4-23 15,-94-3-15-15,0-1-8 16,1 0-21-16,-5 0-10 15,-1 0-13-15,4 0-16 16,-13 0-113-16,-11 0-210 0</inkml:trace>
  <inkml:trace contextRef="#ctx0" brushRef="#br0" timeOffset="904">744 400 413 0,'0'0'163'0,"0"0"-59"0,0 0 13 16,0 0 8-16,0 0 85 15,0 0 19-15,0 0-46 16,0 18-30-16,0-11-19 16,0 7-51-16,0 8-36 15,0 7-22-15,0 3-13 16,0 1-5-16,0 1-1 15,0-4-4-15,0-1-2 16,0-5-21-16,3-19-96 16,11-5-139-16,0 0-395 0</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6.106"/>
    </inkml:context>
    <inkml:brush xml:id="br0">
      <inkml:brushProperty name="width" value="0.05" units="cm"/>
      <inkml:brushProperty name="height" value="0.05" units="cm"/>
      <inkml:brushProperty name="fitToCurve" value="1"/>
    </inkml:brush>
  </inkml:definitions>
  <inkml:trace contextRef="#ctx0" brushRef="#br0">104 271 535 0,'0'0'123'0,"0"0"-70"15,0 0 41-15,0 0 63 0,0 0-32 16,0 0-10-16,0 0-9 15,-39 7 20-15,39-7 2 16,-1 0-46-16,1 0-27 16,0 3 3-16,0-3-24 15,0 0-21-15,0 2-12 16,0-2-1-16,0 0-1 16,0 0-27-16,1 0-8 15,12 0-8-15,3-6 17 16,8-11 27-16,3-4 33 15,4-8 0-15,-4-5-10 16,0 1-14-16,-4 0 2 16,-8 5-11-16,-3 3-1 0,-4 6-9 15,-4 5-6 1,1 1-12-16,-3 8 5 0,-2-1 11 16,3 6 12-16,-3 0 2 15,0 0-2-15,0 0-16 16,0 0-19-16,0 0 3 15,0 15 7-15,0 3 10 16,0 10 15-16,0 7 13 16,0 8 8-16,0 3-7 15,0 2 2-15,0 2 14 16,0 0 14-16,-8-2-9 16,2-2 7-16,1-8-4 15,-2-9-16-15,7-10-16 16,0-9-4-16,0-6-2 0,0-4-13 15,0 0-16-15,0 0-55 16,0 0-58-16,0-1-140 16,0-12-389-16</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6.645"/>
    </inkml:context>
    <inkml:brush xml:id="br0">
      <inkml:brushProperty name="width" value="0.05" units="cm"/>
      <inkml:brushProperty name="height" value="0.05" units="cm"/>
      <inkml:brushProperty name="fitToCurve" value="1"/>
    </inkml:brush>
  </inkml:definitions>
  <inkml:trace contextRef="#ctx0" brushRef="#br0">0 351 373 0,'0'0'400'16,"0"0"-238"-16,0 0-58 15,0 0-75-15,0 0 24 16,0 0-28-16,0 0 23 16,85-34 30-16,-56 7 0 15,1-2-18-15,-2-6-24 16,-2-1-13-16,-12 1 0 16,0 2 2-16,-10 3 3 15,-4 3-12-15,0 4-6 16,0 5-4-16,-1 7 7 0,-8 4 0 15,-4 4 3 1,6 3 16-16,-3 0 9 0,4 0-12 16,-1 0-18-16,1 10-11 15,-2 7-15-15,2 6 14 16,1 5-7-16,-3 8 7 16,8 2-1-16,0 8 1 15,0 4-1-15,0 5-5 16,0 3-3-16,5-1 10 15,4-7 1-15,-1-8-1 16,1-7-2-16,-3-13 2 16,-1-4 0-16,3-7 0 15,-7-2-8-15,4-5-61 0,-1-4-82 16,-1 0-126 0,-3 0-261-16</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7.142"/>
    </inkml:context>
    <inkml:brush xml:id="br0">
      <inkml:brushProperty name="width" value="0.05" units="cm"/>
      <inkml:brushProperty name="height" value="0.05" units="cm"/>
      <inkml:brushProperty name="fitToCurve" value="1"/>
    </inkml:brush>
  </inkml:definitions>
  <inkml:trace contextRef="#ctx0" brushRef="#br0">0 212 738 0,'0'0'184'0,"0"0"-77"15,0 0-71-15,0 0-29 16,0 0 22-16,0 0 48 16,0 0 21-16,112-34-5 15,-72 17-19-15,6-3-17 16,12 0-20-16,9-1-9 0,6-3 17 16,3 1 6-16,9 3-14 15,-7 3-7-15,-3 8-2 16,-6 2-5-16,-6 7-1 15,0 0-9-15,-2 2-5 16,-5 17-7-16,2 3 0 16,-4 6-1-16,-10-3-19 15,-10 2-34-15,-14-13-61 16,-14-7-179-16,-6-7-520 0</inkml:trace>
  <inkml:trace contextRef="#ctx0" brushRef="#br0" timeOffset="547">325 439 443 0,'0'0'186'16,"0"0"27"-16,0 0-20 15,0 0 21-15,0 0-27 16,0 0-58-16,0 0-26 16,0-9-11-16,0 9-13 15,0 0-8-15,0 0-36 16,0 9-35-16,0 4-11 15,0 8-8-15,0 9 19 16,0 15 1-16,-5 6 7 0,-4 6 2 16,0 1 0-16,0 0-4 15,0-8-5-15,2-10 0 16,3-11 6-16,-4-12-7 16,8-6-46-16,0-7-62 15,0-4-64-15,0 0-75 16,12-19-252-16,-2-5-96 0</inkml:trace>
  <inkml:trace contextRef="#ctx0" brushRef="#br0" timeOffset="1262">630 389 825 0,'0'0'296'0,"0"0"-70"15,0 0-115-15,0 0-60 16,0 0-6-16,0 0-34 16,0 0-9-16,-1 100-1 15,1-66 13-15,0-2 2 16,0-6-10-16,1-5-6 15,18 1-2-15,7-8-5 16,1-2 7-16,9-3 9 0,1-7 13 16,2-2 1-1,1-5 7-15,0-20-14 0,-6-7 8 16,-8-11-6-16,-4-3-6 16,-13-1-2-16,-9 0-4 15,0 4 8-15,-9 9-8 16,-17 5 9-16,4 5 1 15,-3 7 13-15,-1 6-16 16,5 6 5-16,1 3-17 16,-2 2-1-16,6 0-10 15,0 10-13-15,-1 20-12 16,4 9-15-16,-1 10 3 16,6 0 6-16,3 0-8 15,5-9 7-15,8-15-27 0,20-15-86 16,9-10-33-1,7-4 98-15,-4-21 10 0,-3-6 10 16,-10 2 28-16,-10 5 42 16,-4 8 29-16,-12 13 72 15,2 3 52-15,-3 0-18 16,0 7-44-16,0 18-52 16,0 12 53-16,0 12 21 15,0 2-14-15,0-1 5 16,-4 0-41-16,-4-7-31 15,6-3-24-15,-2-7-2 16,4-2 2-16,0-6-8 16,0-6 0-16,0 1-11 0,0-5-38 15,0-1-28-15,4-2-33 16,10-5-17-16,0-5-106 16,-5-2-300-16</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19.673"/>
    </inkml:context>
    <inkml:brush xml:id="br0">
      <inkml:brushProperty name="width" value="0.05" units="cm"/>
      <inkml:brushProperty name="height" value="0.05" units="cm"/>
      <inkml:brushProperty name="fitToCurve" value="1"/>
    </inkml:brush>
  </inkml:definitions>
  <inkml:trace contextRef="#ctx0" brushRef="#br0">170 20 329 0,'0'0'498'16,"0"0"-344"-16,0 0-62 15,0 0-64-15,0 0-4 16,0 0-12-16,0 0-12 16,9 109 23-16,0-63 19 15,4 12 41-15,-3 14 13 16,-2 8-9-16,-2 1-15 16,-3-5-25-16,-3-12 1 15,0-11-15-15,0-19-19 16,2-11-4-16,1-15-10 15,-3-8-25-15,0 0-3 16,0-17 12-16,0-22 15 0,0-19-50 16,-13-13-14-16,-5-9-11 15,-5-2 24-15,0 2 39 16,2 12 13-16,4 14 22 16,3 15 39-16,8 10 35 15,-2 8-26-15,3 5-15 16,4 4-7-16,1 0-3 15,0 3-40-15,6-3-5 16,20 1-11-16,9 0 3 16,10 8 0-16,2 3 8 15,6 0 0-15,-4 14 1 16,-8 9 0-16,-4 2 7 0,-6 4 0 16,-8 0-7-16,-6-1 8 15,-11-3-8-15,-3-4 18 16,-3-4-2-16,0-2 7 15,-17-1 24-15,-15 1-4 16,-10 2-24-16,-10-2 4 16,-8-1-11-16,-3-1-4 15,-3-5-4-15,3-1-5 16,11-4-37-16,12-3-75 16,14 0 2-16,26 0-8 15,0 0-180-15,19 0-404 0</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20.340"/>
    </inkml:context>
    <inkml:brush xml:id="br0">
      <inkml:brushProperty name="width" value="0.05" units="cm"/>
      <inkml:brushProperty name="height" value="0.05" units="cm"/>
      <inkml:brushProperty name="fitToCurve" value="1"/>
    </inkml:brush>
  </inkml:definitions>
  <inkml:trace contextRef="#ctx0" brushRef="#br0">322 0 769 0,'0'0'272'0,"0"0"-49"16,0 0-58-16,0 0-24 16,0 0-68-16,0 0-28 15,0 0-17-15,-31 6-14 16,13 8 1-16,-3 7-1 15,-2 6-2-15,-5 3 11 16,0 3 5-16,-2 2 1 16,-3 5-5-16,6 1-5 15,-2 2-4-15,6 5-15 16,7 3 0-16,7 2 0 16,9-3-2-16,0 1-4 0,2-1 5 15,21 0-11 1,7-1 2-16,12-6-15 0,5-8-53 15,32-6-62-15,-9-12-153 16,-12-10-205-16</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23.270"/>
    </inkml:context>
    <inkml:brush xml:id="br0">
      <inkml:brushProperty name="width" value="0.05" units="cm"/>
      <inkml:brushProperty name="height" value="0.05" units="cm"/>
      <inkml:brushProperty name="fitToCurve" value="1"/>
    </inkml:brush>
  </inkml:definitions>
  <inkml:trace contextRef="#ctx0" brushRef="#br0">0 9 358 0,'0'0'350'16,"0"0"-72"-16,0 0-72 16,0 0-67-16,0 0-59 15,0 0-67-15,0 0 13 16,53-1 16-16,-27 1 28 15,0 0-3-15,1 0-15 16,1-3-21-16,3 3-12 0,1 0-8 16,3 0-11-16,-2 0 0 15,-3 13-73-15,-11 12-103 16,-10 0-143-16,-9-4-326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30.498"/>
    </inkml:context>
    <inkml:brush xml:id="br0">
      <inkml:brushProperty name="width" value="0.05" units="cm"/>
      <inkml:brushProperty name="height" value="0.05" units="cm"/>
      <inkml:brushProperty name="fitToCurve" value="1"/>
    </inkml:brush>
  </inkml:definitions>
  <inkml:trace contextRef="#ctx0" brushRef="#br0">0 101 942 0,'0'0'243'0,"0"0"-153"16,0 0-64-16,0 0-19 15,0 0 18-15,0 0 15 16,126 5 7-16,-80-17-23 16,2-6-18-16,12-10-6 0,-11 3-90 15,-14 2-253-15</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23.456"/>
    </inkml:context>
    <inkml:brush xml:id="br0">
      <inkml:brushProperty name="width" value="0.05" units="cm"/>
      <inkml:brushProperty name="height" value="0.05" units="cm"/>
      <inkml:brushProperty name="fitToCurve" value="1"/>
    </inkml:brush>
  </inkml:definitions>
  <inkml:trace contextRef="#ctx0" brushRef="#br0">0 0 884 0,'0'0'386'0,"0"0"-155"16,0 0-125-16,0 0-73 16,0 0 7-16,0 0-40 0,0 0 1 15,66 17 6-15,-30-11-7 16,9-2-7-16,22-4-107 15,-11 0-164-15,-12-8-368 0</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21.016"/>
    </inkml:context>
    <inkml:brush xml:id="br0">
      <inkml:brushProperty name="width" value="0.05" units="cm"/>
      <inkml:brushProperty name="height" value="0.05" units="cm"/>
      <inkml:brushProperty name="fitToCurve" value="1"/>
    </inkml:brush>
  </inkml:definitions>
  <inkml:trace contextRef="#ctx0" brushRef="#br0">121 266 798 0,'0'0'262'16,"0"0"-58"-16,0 0-72 16,0 0-64-16,0 0 2 15,0 0-50-15,0 0-20 16,0 3-1-16,0 11 1 15,-4 11 5-15,-10 8 10 16,-5 11 5-16,-1 2 2 16,-1 3-6-16,2-7 0 0,7-4 12 15,6-10-14 1,3-3-8-16,3-7-6 0,0 2-9 16,12-4 2-16,8 0 6 15,6-3-7-15,5-3 8 16,1 1-1-16,5-6-9 15,0 1 10-15,1-5 0 16,-2 1-1-16,-3-2 1 16,-2 0-2-16,0 0-21 15,-7-6-31-15,-2-20-65 16,-8-2-106-16,-10 3-337 0</inkml:trace>
  <inkml:trace contextRef="#ctx0" brushRef="#br0" timeOffset="271">129 497 785 0,'0'0'206'0,"0"0"-152"16,0 0-34-16,0 0 44 15,0 0 25-15,121 9-15 16,-86-9-6-16,4 0-10 16,1 0-20-16,3 0-5 15,-10 0-17-15,0-4-5 16,-7 3-11-16,-9 1-40 0,-13-4-87 16,-4-1-121-16,0-1-135 15</inkml:trace>
  <inkml:trace contextRef="#ctx0" brushRef="#br0" timeOffset="533">150 261 819 0,'0'0'208'0,"0"0"-80"0,0 0-60 15,0 0 10 1,0 0-23-16,0 0-6 16,118-43 9-16,-78 35-1 0,5-2-12 15,1 3-10-15,3-1-23 16,-3 1-4-16,0 3-8 16,-3 4-16-16,-2 0-59 15,-8 0-181-15,-15 0-633 0</inkml:trace>
  <inkml:trace contextRef="#ctx0" brushRef="#br0" timeOffset="1139">738 704 535 0,'0'0'377'0,"0"0"-182"15,0 0-84-15,0 0-57 16,0 0-9-16,0 0 1 0,0 0-2 16,89-18-5-16,-75 17-13 15,-5 1-4-15,-1 0-13 16,-4 0 5-16,-4 0-2 16,2 1-11-16,-2 13 6 15,0 0 18-15,0 7 3 16,0 2-1-16,0 2-6 15,-9 3-1-15,-5-1-2 16,-1-2-1-16,-2-2-4 16,0-2-4-16,3-4-7 15,5-8 4-15,3 3-6 16,3-6 0-16,3 1-11 16,0 4-2-16,0-2 4 0,3 1 0 15,7 3 8 1,3 1-5-16,2-1-1 0,5-3 6 15,0 4-1-15,7-4 2 16,7-3 15-16,0-2-2 16,0-2-9-16,-2-3-4 15,-4 0-12-15,-5 0-12 16,0-8-61-16,-6-8-104 16,-5-4-219-16</inkml:trace>
  <inkml:trace contextRef="#ctx0" brushRef="#br0" timeOffset="1622">1304 0 851 0,'0'0'246'15,"0"0"-122"-15,0 0-98 16,0 0-7-16,0 0 39 16,0 0-1-16,0 0 12 15,100 104-14-15,-69-59 1 16,-1 6-5-16,-2 10-9 16,-2 9-4-16,-11 8-3 15,-2 5 7-15,-12 6-11 16,-1 1-5-16,0-5 3 15,0-8-8-15,-14-9-5 16,-1-15-1-16,-5-8-4 16,-3-11 1-16,0-9-12 0,-3-5-66 15,-12-10-90-15,4-7-206 16,2-3-950-16</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26.272"/>
    </inkml:context>
    <inkml:brush xml:id="br0">
      <inkml:brushProperty name="width" value="0.05" units="cm"/>
      <inkml:brushProperty name="height" value="0.05" units="cm"/>
      <inkml:brushProperty name="fitToCurve" value="1"/>
    </inkml:brush>
  </inkml:definitions>
  <inkml:trace contextRef="#ctx0" brushRef="#br0">262 314 22 0,'0'0'125'0,"0"0"41"16,0 0-10-16,0 0 19 16,0 0-28-16,0 0-29 15,0 0-19-15,0-29-4 16,0 28 15-16,0 1-12 16,0-3-6-16,0 0 2 15,0 2-4-15,-4-1-23 16,2-5-33-16,-5 3-15 0,2-1 1 15,-3-1 15-15,2 1 11 16,-2 3 0-16,2-2-5 16,2 1-16-16,-1 3 3 15,0 0 7-15,1 0 1 16,-1 0-10-16,2 0-15 16,2 0-10-16,-2 0-1 15,1 3-18-15,-1 11 6 16,0 5-2-16,1 4 5 15,2 4-1-15,0 0 1 16,0-1-5-16,10-4 3 16,8-4 1-16,4-8-12 15,5-8-12-15,5-2 4 0,4-5 21 16,0-25 9 0,-2-9 12-16,-6-3-11 0,-10-5 6 15,-8 1-7-15,-10-1 0 16,0 3 0-16,-8 3 0 15,-17 7 0-15,-8 7-8 16,0 7 7-16,-2 15 0 16,6 5 0-16,-2 0-5 15,5 20 0-15,6 8-5 16,3 3 3-16,11 3 7 16,6-2-9-16,0-7-18 15,6-9-56-15,20-3-4 16,3-9 2-16,5-4 27 15,-6 0 30-15,-2 0 20 16,-11 0 8-16,-1 0 0 0,-2 3 1 16,1 12 9-16,0 11 45 15,-2 9-6-15,-2 10 7 16,1 3 10-16,-6 8 7 16,1 1-27-16,-5-3-10 15,0-4 0-15,0-5-2 16,0-10-10-16,0-3-11 15,0-5 1-15,0-2 0 16,0-4-4-16,0-5-2 16,0-1 1-16,0-5-8 15,0-3-43-15,0-4-70 16,0-3-92-16,0-10-199 0,0-8-455 16</inkml:trace>
  <inkml:trace contextRef="#ctx0" brushRef="#br0" timeOffset="849">0 998 392 0,'0'0'137'15,"0"0"7"-15,0 0-14 16,0 0-10-16,0 0-35 15,0 0-27-15,0 0-21 16,-12-5 11-16,12 5 16 0,0 0-13 16,0 0-22-16,0 0-9 15,0 0 6-15,0 0 0 16,0 0 12-16,0 0 4 16,0 0-25-16,0 0-5 15,0 0-12-15,7 0 1 16,12 0-1-16,11-1 37 15,7-6 25-15,14-5-1 16,7-4-5-16,8 0-7 16,3-5-2-16,8 0-9 15,0 0-7-15,-1 3-17 16,4-1-5-16,-3 6-3 16,1 5-5-16,-3 4 0 15,-2 4-1-15,-7 0 2 16,-10 0-2-16,-8 4 0 0,-13 7 0 15,-12-3-7-15,-12-1-3 16,-8 3-16-16,-3-2-10 16,-12 9-7-16,-16-1-29 15,-7-3-226-15</inkml:trace>
  <inkml:trace contextRef="#ctx0" brushRef="#br0" timeOffset="1644">236 1333 418 0,'0'0'211'0,"0"0"10"16,0 0-68-16,0 0 12 15,0 0-6-15,0 0-63 16,0 0-24-16,0-13-25 16,0 13 14-16,0 0-4 15,0 0-39-15,0 10-18 16,0 7-10-16,0 8 10 15,0 8 13-15,0 6 13 0,-6 3 2 16,-3-4-5-16,4-3-7 16,-2-6-7-16,5-3-3 15,-1-8-5-15,1-1-1 16,-1-5-34-16,3-3-42 16,0-7-40-16,0-2-95 15,0 0-325-15</inkml:trace>
  <inkml:trace contextRef="#ctx0" brushRef="#br0" timeOffset="2434">698 1113 567 0,'0'0'212'16,"0"0"-72"-16,0 0-43 15,0 0 5-15,0 0 8 16,0 0-34-16,0 0-5 0,-17 0-12 15,8 4-18 1,0 10-11-16,-3 5-12 16,-2 6-4-16,3 8-5 0,2 2 4 15,1 2 0-15,7-1-12 16,1-1 5-16,0-3-6 16,13-6-1-16,10-2-7 15,4-3 8-15,2-5 0 16,4-9 6-16,0-2 0 15,2-5 20-15,-1 0 15 16,1-19 7-16,-4-11 15 16,-4-9-24-16,-5-8-17 15,-8 1-16-15,-8 3-6 0,-6 0 0 16,0 10 10 0,-23 5 3-16,-5 4-12 0,-4 7 1 15,-2 9-2-15,5 3 0 16,3 5-1-16,8 0-6 15,5 0-2-15,7 14-4 16,1 8 0-16,5-2 4 16,0 3 3-16,0-4-16 15,14-2-25-15,5-3-17 16,-2-5 0-16,-2-4 4 16,-3 3 4-16,-3-1 21 15,-2 1 19-15,0 5 16 16,-2 3 19-16,-1 7 18 15,1 10 31-15,-5 10 22 16,0 7 12-16,0 7-23 0,0 1-10 16,-1-2-18-16,-6-6-13 15,6-8-24-15,1-6-6 16,0-8-7-16,0-6 5 16,0-4-4-16,1-7 5 15,2-4-7-15,1-3-35 16,-4-4-56-16,0-2-101 15,0-14-145-15,-8-7-701 0</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36.356"/>
    </inkml:context>
    <inkml:brush xml:id="br0">
      <inkml:brushProperty name="width" value="0.05" units="cm"/>
      <inkml:brushProperty name="height" value="0.05" units="cm"/>
      <inkml:brushProperty name="fitToCurve" value="1"/>
    </inkml:brush>
  </inkml:definitions>
  <inkml:trace contextRef="#ctx0" brushRef="#br0">0 1 658 0,'0'0'171'15,"0"0"-36"-15,0 0-64 16,0 0-8-16,0 0-47 16,0 0-7-16,0 0 33 15,46 0 21-15,-33 1-10 0,0-1-23 16,-4 0-11-1,-4 3-6-15,1-2-13 0,-2 5-10 16,-1 8-102-16,-3 3-108 16,0-1-154-16</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36.588"/>
    </inkml:context>
    <inkml:brush xml:id="br0">
      <inkml:brushProperty name="width" value="0.05" units="cm"/>
      <inkml:brushProperty name="height" value="0.05" units="cm"/>
      <inkml:brushProperty name="fitToCurve" value="1"/>
    </inkml:brush>
  </inkml:definitions>
  <inkml:trace contextRef="#ctx0" brushRef="#br0">0 25 970 0,'0'0'227'15,"0"0"-63"-15,0 0-86 0,0 0 50 16,0 0-49-16,0 0-44 16,0 0-21-16,5 0 24 15,-5 0-3-15,1 0-16 16,-1 0-11-16,0 0-8 15,0-6-45-15,0-2-85 16,0-3-205-16</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33.218"/>
    </inkml:context>
    <inkml:brush xml:id="br0">
      <inkml:brushProperty name="width" value="0.05" units="cm"/>
      <inkml:brushProperty name="height" value="0.05" units="cm"/>
      <inkml:brushProperty name="fitToCurve" value="1"/>
    </inkml:brush>
  </inkml:definitions>
  <inkml:trace contextRef="#ctx0" brushRef="#br0">152 144 51 0,'0'0'69'0,"0"0"16"16,0 0 15-16,0 0-41 0,0 0-15 16,0 0-18-1,0 0-13-15,0 0-7 0,0 0 6 16,0 0 19-16,0 0 1 15,-3 0-9-15,1 0-11 16,-1 0 9-16,-1 0-10 16,2 0-9-16,-1 0 4 15,2 0 1-15,-2 0 32 16,3 0-10-16,0 0-23 16,0 0-4-16,0 0-2 15,0 0 0-15,0 0-7 16,-2 0 1-16,2 0-19 15,-5 0-48-15,1 0-56 0,1-1 20 16,1-2-70-16</inkml:trace>
  <inkml:trace contextRef="#ctx0" brushRef="#br0" timeOffset="79">152 144 65 0</inkml:trace>
  <inkml:trace contextRef="#ctx0" brushRef="#br0" timeOffset="779">152 144 65 0,'-84'-17'97'0,"82"17"-67"0,-1 0-4 0,3 0-12 0,0 0-13 16,0 0 25-16,0-4 39 16,0 4-6-16,0 0 9 15,0 0-6-15,0 0-16 16,0 0 8-16,0 0 15 0,0 0 2 16,0 0-26-1,0 0-8-15,0 0 2 0,0 0-16 16,0 0 0-1,0 0 8-15,0 0-15 0,0 0-5 16,0 0 28-16,0 0 5 16,0 0-21-16,0 0-12 15,0 0 21-15,0 0 13 16,0 0 32-16,0 0 17 16,0 0-7-16,0 0-12 15,0 0-22-15,0 0-24 16,0 0-21-16,0 0-8 15,0 0-11-15,0 0 4 16,0 7 1-16,0-1 6 16,0 6 2-16,0 8 15 0,0 3 7 15,0 4-4-15,0 2-8 16,0 5-2-16,3-1-10 16,-1 1 1-16,-2-1 0 15,0 0 0-15,0 3 0 16,0 2 6-16,0 3-1 15,-10 0 0-15,0-4 1 16,-3-3-5-16,4-5 4 16,0-8-5-16,1-4-1 15,4-6 2-15,2-3-1 16,-1-6-1-16,3 0 0 16,0-2 1-16,0 0-1 0,0 0 0 15,0 0-1 1,0 0-5-16,0 0-5 0,0 2-4 15,0 2-10-15,14 0 5 16,3 5 7-16,4-2 1 16,2-3 3-16,5-3 1 15,4 2-7-15,6-3 15 16,4 0 16-16,-1 0 7 16,-1-4-1-16,0-3-7 15,-3 1-8-15,-2-1-5 16,-7 3 4-16,-5 0-6 15,-5 2 0-15,-4 0 1 16,-6 0-1-16,1 2-10 16,-4-2-77-16,-5-7-83 15,0-2-169-15,-14 0-410 0</inkml:trace>
  <inkml:trace contextRef="#ctx0" brushRef="#br0" timeOffset="1156">166 414 568 0,'0'0'211'0,"0"0"4"16,0 0-75-16,0 0-24 16,0 0-22-16,0 0-63 15,0 0-25-15,0 0 27 16,54-19 18-16,-24 13 20 16,-1 2-7-16,7-2-28 15,-1 2 4-15,0-1 41 16,-1-2-44-16,0 3-28 15,-10-3-2-15,-2 3-5 16,-4-2-2-16,-1-2-31 16,-8-3-81-16,-9-6-86 0,0 2-132 15,0 2-402-15</inkml:trace>
  <inkml:trace contextRef="#ctx0" brushRef="#br0" timeOffset="1433">215 123 198 0,'0'0'875'16,"0"0"-705"-16,0 0-83 15,0 0-23-15,0 0-6 16,0 0-17-16,0 0-2 15,69-51-8-15,-40 34-24 0,0 2 0 16,7 2 9-16,3 4-7 16,-2 2-9-16,3 3 0 15,-3 4-1-15,-2 0-26 16,2 26-98-16,-6 3-123 16,-14-1-93-16</inkml:trace>
  <inkml:trace contextRef="#ctx0" brushRef="#br0" timeOffset="2243">786 683 760 0,'0'0'192'0,"0"0"-15"15,0 0-28-15,0 0 22 16,0 0-62-16,0 0-52 16,0 0-15-16,-8-22-1 15,8 15 8-15,8-4-14 16,1 1-23-16,2 1-12 15,1 5-9-15,2 4-7 16,0 0-6-16,7 5-1 16,-1 13 14-16,2 5 8 15,-4 5 1-15,-6 1 1 0,-7 5 8 16,-5-4-8 0,0 2 15-16,-12-6 3 0,-7-5-1 15,-2-5 4-15,2-3 7 16,4-7 5-16,-2-1-9 15,9-4 11-15,7-1 5 16,-2 0-14-16,3 0-27 16,0 0 0-16,0 0-27 15,0 0-20-15,0 0-13 16,0 0-8-16,3 2 5 16,6 9-3-16,5 5 41 15,4 7 17-15,1 6 6 16,-2 0 2-16,1-4 5 15,-6-7-3-15,-6-3-1 16,-3-8 8-16,-3 0 30 0,0 0 54 16,-16 3 4-16,-7 1-60 15,-5 1-20-15,-3-2 18 16,-1 0-5-16,1-7-10 16,1-1-11-16,2-2-9 15,0 0-6-15,10 0-36 16,0 0-30-16,1 2-25 15,7 14-52-15,6-4-196 16,1-4-66-16</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37.850"/>
    </inkml:context>
    <inkml:brush xml:id="br0">
      <inkml:brushProperty name="width" value="0.05" units="cm"/>
      <inkml:brushProperty name="height" value="0.05" units="cm"/>
      <inkml:brushProperty name="fitToCurve" value="1"/>
    </inkml:brush>
  </inkml:definitions>
  <inkml:trace contextRef="#ctx0" brushRef="#br0">189 0 134 0,'0'0'747'0,"0"0"-570"16,0 0 8-16,0 0-52 15,0 0 46-15,0 0-31 16,0 0-50-16,0 0-17 15,0 0-7-15,0 0-19 16,-9 0-25-16,1 4-15 0,-2 9-15 16,-7 6-2-16,-2 10-6 15,-2 9-1-15,1 13 3 16,1 10 4-16,-2 9-7 16,7 1 3-16,2-4 5 15,3-9 1-15,3-9-6 16,2-11 4-16,4-14 1 15,0-11-6-15,0-7 7 16,0-6-6-16,0 0-41 16,0 0-40-16,0 0-28 15,10 0-2-15,2 0 72 16,2 0 17-16,0 0 5 16,-1 7-6-16,0 10-13 15,1 4-3-15,-4 10 36 0,-2 11 9 16,1 5 28-16,-4 10 8 15,-5 6 3-15,0 3 6 16,0-4 9-16,0-5 6 16,-5-8-13-16,1-10-15 15,-1-5-19-15,5-3-1 16,-3-5 1-16,3 3 0 16,0-3-4-16,0 5 5 15,0-2 10-15,0-3 3 16,0-1-10-16,0-7-9 15,0 0-8-15,0-5-7 16,3-5-59-16,11-4-126 0,-2-4-364 16</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42.265"/>
    </inkml:context>
    <inkml:brush xml:id="br0">
      <inkml:brushProperty name="width" value="0.05" units="cm"/>
      <inkml:brushProperty name="height" value="0.05" units="cm"/>
      <inkml:brushProperty name="fitToCurve" value="1"/>
    </inkml:brush>
  </inkml:definitions>
  <inkml:trace contextRef="#ctx0" brushRef="#br0">80 165 160 0,'0'0'225'0,"0"0"-49"15,0 0-49-15,0 0-37 16,0 0-47-16,0 0-31 16,0 0-12-16,-1 0-10 15,1 0 3-15,-3 0-5 16,3 0-2-16,0 0 4 15,-2 0 8-15,2 0-16 16,0 1-8-16,0-1 4 16,0 0 15-16,0 3 6 15,0-3-6-15,0 0 7 0,0 0 2 16,0 0 4 0,0 0 8-16,0 0 12 0,0 0 30 15,0 0 2-15,0 0 4 16,0 0 0-16,0 0 9 15,0 0-1-15,0 0 1 16,0 0-5-16,0 0-9 16,0 0-22-16,0 0-11 15,0 0-5-15,0 0-2 16,0 0-9-16,-3 1-8 16,2 6 0-16,-4 0 0 15,-3 11 1-15,-1 0 9 16,0 7-8-16,-5 0-1 15,9 3 11-15,-4 0-5 16,5-2 0-16,1 3 4 0,1 0-9 16,2-4-2-1,0-4 0-15,0-3-2 0,11-6-7 16,1-1-4-16,5-3-13 16,1-2 10-16,2 1 7 15,6-1 9-15,5 0 11 16,1-1 12-16,1 2 3 15,0-3-4-15,-4-1-6 16,-2-1-5-16,-6-2-10 16,-3 0-1-16,-2 0-6 15,-4 0-77-15,-12-25-74 16,0 0-122-16,0 2-587 0</inkml:trace>
  <inkml:trace contextRef="#ctx0" brushRef="#br0" timeOffset="242">165 344 230 0,'0'0'715'0,"0"0"-510"16,0 0-86-16,0 0-52 15,0 0 36-15,0 0-57 16,0 0-39-16,55-39-6 15,-24 24 11-15,1 2-6 0,2 2-6 16,-7 3-1 0,-4 2-16-16,-6 2-57 0,-12 0-94 15,-5 1-132-15,0 2-256 16</inkml:trace>
  <inkml:trace contextRef="#ctx0" brushRef="#br0" timeOffset="450">109 78 396 0,'0'0'736'0,"0"0"-559"16,0 0-128-16,0 0-40 16,0 0 6-16,0 0 2 15,0 0-1-15,69-8 9 0,-33 3-5 16,1-6-5-16,3-1-15 15,22-5-66-15,-12 3-105 16,-14 3-462-16</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43.421"/>
    </inkml:context>
    <inkml:brush xml:id="br0">
      <inkml:brushProperty name="width" value="0.05" units="cm"/>
      <inkml:brushProperty name="height" value="0.05" units="cm"/>
      <inkml:brushProperty name="fitToCurve" value="1"/>
    </inkml:brush>
  </inkml:definitions>
  <inkml:trace contextRef="#ctx0" brushRef="#br0">350 187 720 0,'0'0'324'15,"0"0"-154"-15,0 0-120 16,0 0-11-16,0 0 80 15,0 0-19-15,-30-116-64 0,13 101-27 16,-6 8 16-16,-5 3 7 16,-4 4-20-16,-3 0-12 15,-2 1 0-15,2 13-7 16,12 2-10-16,1-1 15 16,11-3-7-16,4 1 8 15,2-1-6-15,5-3-2 16,0 1 9-16,0 1-3 15,5-2-4-15,8 6-3 16,9-1-11-16,6 5-15 16,7 3 13-16,2 7 14 15,-1 5-3-15,0 5-11 0,-6 0 4 16,-10 1 3-16,0-3 15 16,-9-2-1-16,-3-2-6 15,-7-7 8-15,-1-6 28 16,0-2 57-16,-6-6 38 15,-15-1-13-15,-7-2-29 16,-4-4-27-16,-7-5-12 16,-2 0-20-16,1 0-22 15,0 0-3-15,3-1-38 16,7-3-35-16,10 2-11 16,7 2-26-16,13 0-87 15,0 14-146-15,10-6 52 0</inkml:trace>
  <inkml:trace contextRef="#ctx0" brushRef="#br0" timeOffset="372">717 222 829 0,'0'0'265'15,"0"0"-80"-15,0 0-130 16,0 0-36-16,0 0-6 15,0 0-13-15,0 0-4 16,-1 68 4-16,1-29 24 16,0 7 13-16,-3 7 0 15,1-3-6-15,-1-5-19 16,3-12-7-16,0-15-5 16,0-8-77-16,0-14-149 15,0-20-160-15</inkml:trace>
  <inkml:trace contextRef="#ctx0" brushRef="#br0" timeOffset="638">406 112 955 0,'0'0'249'0,"0"0"-145"15,0 0-98-15,0 0-6 16,0 0-39-16,0 0 39 16,125-21 39-16,-66 8 25 15,1-2-25-15,-2 1-12 16,-1-1 29-16,-7 5-10 0,-4-1-21 16,-6 3-19-16,-9 5-6 15,1 3-51-15,-10 0-162 16,-16 14-423-16</inkml:trace>
  <inkml:trace contextRef="#ctx0" brushRef="#br0" timeOffset="1387">1139 160 438 0,'0'0'389'15,"0"0"-235"-15,0 0-92 16,0 0-42-16,0 0 10 16,0 0-8-16,-17 140 19 15,11-87 21-15,2-1 6 16,-1-4-1-16,0-14-15 16,1-7-20-16,1-15-16 15,3-7-3-15,-2-5 10 0,-1 0 2 16,2-21-2-1,-4-13-23-15,5-9-71 0,0-4 23 16,0-3 14-16,0 4 16 16,14 6 17-16,0 7-5 15,1 8 5-15,-3 11 1 16,5-2 1-16,-2 7-1 16,4 5 1-16,2 1 0 15,2 3 9-15,0 0-3 16,3 1-6-16,-4 14 0 15,-4 5 1-15,-7 1 0 16,-6 4 7-16,-5 0 8 0,0 4-14 16,-11-3-3-1,-11-1-19-15,-1-1 6 0,-3-3-7 16,2-6 10-16,-2-3 10 16,7-2 8-16,5-3-8 15,5-3 0-15,5-2 0 16,4 2 0-16,0 0-1 15,0 3-9-15,0 3 10 16,0-1 9-16,6 3-3 16,3-1 4-16,0-2-4 15,3 4 8-15,2-1 4 16,9 4 11-16,5-3-8 16,7 1-10-16,2-3-3 0,3-4-8 15,14-7-58 1,-13-11-140-16,-10-9-177 0</inkml:trace>
  <inkml:trace contextRef="#ctx0" brushRef="#br0" timeOffset="1863">1612 266 911 0,'0'0'192'0,"0"0"-86"15,0 0-18-15,0 0 40 0,-66 117-66 16,61-99-34-16,4-8-20 16,1-9-7-16,0-1 5 15,0 0 11-15,0-15 21 16,1-18-2-16,16-16-36 15,0-4 0-15,1 1-2 16,-2 9 2-16,-4 17 0 16,-3 13 1-16,-4 8 18 15,-2 5-7-15,2 0-12 16,5 0-1-16,7 0 1 16,6 5 6-16,5 6 8 15,2 6-13-15,-2 5 4 0,0 10-4 16,-7 4 4-16,-2 10 6 15,-7 5 5-15,-7 5 8 16,-5 0 0-16,0-1-8 16,0-9 1-16,0-13-10 15,0-8-7-15,-4-9-33 16,-2-7-75-16,-20-2-66 16,3-5-148-16,-3-2-576 0</inkml:trace>
  <inkml:trace contextRef="#ctx0" brushRef="#br0" timeOffset="2065">1604 469 935 0,'0'0'313'0,"0"0"-213"15,0 0-51-15,0 0-17 16,0 0 55-16,0 0-48 15,0 0-23-15,57 0-7 16,-22-4 7-16,25-10-16 16,-5-1-126-16,-7 3-356 0</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46.207"/>
    </inkml:context>
    <inkml:brush xml:id="br0">
      <inkml:brushProperty name="width" value="0.05" units="cm"/>
      <inkml:brushProperty name="height" value="0.05" units="cm"/>
      <inkml:brushProperty name="fitToCurve" value="1"/>
    </inkml:brush>
  </inkml:definitions>
  <inkml:trace contextRef="#ctx0" brushRef="#br0">47 120 713 0,'0'0'294'16,"0"0"-182"-16,0 0-35 15,0 0-12-15,-37 138-4 16,32-89-32-16,2-3-4 16,3-8 7-16,0-7 1 15,0-12-13-15,0-12-11 16,0-3 14-16,0-4 5 0,0 0 18 16,0-22-8-1,0-6-38-15,0-12-14 0,0-6 3 16,5-1-5-16,12-1-6 15,1 0 3-15,4 8 3 16,1 3 3-16,-2 9 11 16,-1 5 2-16,2 5 5 15,-4 3-4-15,0 6-1 16,1 8-1-16,2 1-6 16,1 0 6-16,-2 3 1 15,-2 9-2-15,-4 5 2 16,-2 0 2-16,-7 3 7 0,-5 4 4 15,0 6 6 1,0 3-4-16,-17 7-4 0,-6 5 8 16,-5-5-13-16,-2 0-3 15,0-6-3-15,4-11-7 16,8-9 7-16,6-4-1 16,6-9 1-16,2-1-13 15,4 0 13-15,0 0-10 16,0 0 9-16,0 0-7 15,0 0 8-15,0 0-6 16,0 0-2-16,0 0 2 16,0 2-1-16,4 2 1 15,5 1 6-15,5 1 10 0,4 2 5 16,3 1-5 0,2 0 3-16,0 2 2 0,0-6 1 15,-1 1-3-15,1-4 1 16,-5-2-14-16,10-2-13 15,-6-15-110-15,-6 0-186 0</inkml:trace>
  <inkml:trace contextRef="#ctx0" brushRef="#br0" timeOffset="794">510 114 205 0,'0'0'719'16,"0"0"-492"-16,0 0-77 0,0 0-73 16,0 0-42-16,0 0-34 15,-17 109 8-15,17-56-9 16,0 1 14-16,5-2 5 15,7-6 1-15,-3-8 4 16,-1-13-7-16,-3-10-14 16,-4-11 13-16,-1-4 32 15,3-15 20-15,-1-21-68 16,-2-14-21-16,3-6-14 16,-3-3 13-16,1 9 21 15,2 6-5-15,2 10 6 16,4 12 23-16,0 3-4 15,5 5-10-15,8-1-9 16,1 6 2-16,4-2-1 16,0 1 5-16,-4 1 3 0,0 3-9 15,-5 1 0-15,0 5-3 16,-1 0-21-16,-3 0-14 16,-2 16 28-16,-7 8 9 15,-5 2 1-15,0 6 8 16,-8 0 21-16,-15 7-4 15,0-4-24-15,-3 1-1 16,0-6-13-16,8-2-2 16,2-3 14-16,4-5-11 15,6-5 11-15,3-8 2 16,3-2-1-16,0-1 3 16,0-4-2-16,0 2-1 15,12 3 1-15,3-2 0 0,2 2 8 16,2 3 2-16,7 1-1 15,1-1-1-15,0 0-8 16,0-3-1-16,1 0-3 16,-5-5-43-16,12-14-107 15,-9-14-111-15,-3-4-259 0</inkml:trace>
  <inkml:trace contextRef="#ctx0" brushRef="#br0" timeOffset="1096">1055 162 130 0,'0'0'814'0,"0"0"-517"0,0 0-61 16,0 0-93-16,0 0 25 16,0 0-69-16,0 0-61 15,-45 49-29-15,27-17-9 16,6 4 0-16,3 7 1 15,4 0-1-15,5-1 0 16,0-2 0-16,9-7 2 16,8-3-1-16,5-6 0 15,-4-8-1-15,0-6 0 16,-1-3-1-16,-3-7 1 16,1 0-18-16,4-8-42 15,2-30-36-15,-4 5-88 16,-8-3-323-16</inkml:trace>
  <inkml:trace contextRef="#ctx0" brushRef="#br0" timeOffset="1331">964 272 781 0,'0'0'204'0,"0"0"-120"16,0 0-31-16,0 0 47 15,0 0 6-15,0 0 6 16,0 0-50-16,122-11-39 16,-93 8-21-16,2 2 8 15,-5-2-10-15,-8 3 0 0,-6 0-42 16,-10 0-34-16,-2-10 4 16,-2-1-38-16,-18-1-177 0</inkml:trace>
  <inkml:trace contextRef="#ctx0" brushRef="#br0" timeOffset="1531">960 5 730 0,'0'0'163'0,"0"0"-14"16,0 0 18-16,0 0 5 16,0 0-27-16,121 16-41 15,-89-16-20-15,1 0-21 16,-3 0-27-16,-2-8-14 15,-2 2-3-15,-3 2-19 16,3 4-55-16,11 9-91 0,-6 13-90 16,-7 1-285-16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25.896"/>
    </inkml:context>
    <inkml:brush xml:id="br0">
      <inkml:brushProperty name="width" value="0.05" units="cm"/>
      <inkml:brushProperty name="height" value="0.05" units="cm"/>
      <inkml:brushProperty name="fitToCurve" value="1"/>
    </inkml:brush>
  </inkml:definitions>
  <inkml:trace contextRef="#ctx0" brushRef="#br0">184 0 383 0,'0'0'170'16,"0"0"-36"-16,0 0-4 0,0 0 28 15,0 0-28-15,0 0-74 16,0 0-40-16,0 6-14 16,0-2-2-16,0 2-1 15,0 6 1-15,0 8 23 16,0 2 13-16,-4 12 5 15,-10 9-2-15,-5 3 0 16,1 9-19-16,-4 6-10 16,-1 2 1-16,2-2-11 15,1-6 2-15,3-9-1 16,3-6 0-16,7-15 1 16,2-11-2-16,5-9-8 15,0-5-27-15,0 0-2 0,0 0 22 16,0 0 14-16,0 0 0 15,0 0 1-15,0 0-1 16,0 0 1-16,0 6-12 16,0-1-4-16,3 2 9 15,11-1-3-15,7 1-3 16,7-3 13-16,7-3 5 16,2-1 21-16,0 0 7 15,3 0-8-15,-5 0 11 16,-3 0-11-16,-4-4-11 15,-2 3 5-15,0 1-6 16,-1 0-12-16,5 0 5 0,3 0-5 16,2-4-1-16,0 1 0 15,2-6-28-15,9-10-95 16,-7 0-142-16,-15 1-406 0</inkml:trace>
  <inkml:trace contextRef="#ctx0" brushRef="#br0" timeOffset="464">734 625 466 0,'0'0'526'16,"0"0"-295"-16,0 0-150 0,0 0-49 15,0 0-32-15,7-124 1 16,9 75-1-16,1-2 1 16,-1-3 8-16,3 0-3 15,-1 2 2-15,4 4-8 16,-4 5 1-16,1 4 0 16,-1 10-1-16,-1 10-1 15,-3 5-9-15,-1 8 3 16,1 6-3-16,0 0 4 15,0 0 4-15,3 13 2 16,-2 1 1-16,2 8 8 16,1-3-8-16,-1 6 2 15,2 0-2-15,-5 7 0 0,-1 6 17 16,-5 10 17-16,-6 3 8 16,-2 10-4-16,0 0-15 15,0 3-8-15,0-1-14 16,0-4-2-16,0-5-8 15,0-1-17-15,0-8-21 16,0-8-52-16,0-15-70 16,0-10-108-16,0-12-352 0</inkml:trace>
  <inkml:trace contextRef="#ctx0" brushRef="#br0" timeOffset="691">823 513 763 0,'0'0'157'16,"0"0"-144"-16,0 0-1 16,0 0-6-16,0 0 31 15,0 0 10-15,0 0-19 16,158 6-9-16,-108-6-19 15,26 0-1-15,-9-6-178 16,-16-3-625-16</inkml:trace>
  <inkml:trace contextRef="#ctx0" brushRef="#br0" timeOffset="1057">1653 240 611 0,'0'0'208'0,"0"0"69"0,0 0-94 16,0 0-66-16,0 0-68 15,0 0-48-15,-9 115 1 16,3-58-1-16,-4 3 0 16,3 6 5-16,0-9-4 15,3-3-2-15,1-11 0 16,3-10-49-16,0-16-90 15,7-13-123-15,4-4-145 0</inkml:trace>
  <inkml:trace contextRef="#ctx0" brushRef="#br0" timeOffset="1337">1381 92 55 0,'0'0'535'15,"0"0"-497"-15,0 0 8 16,0 0 87-16,0 0 1 16,154 37-4-16,-108-24-40 15,3-1-12-15,3-1-23 16,-6-1-16-16,5-4-13 0,-4-1-14 15,-5 1-3 1,-2-1-9-16,9 0-16 0,-12 2-134 16,-10-5-356-16</inkml:trace>
  <inkml:trace contextRef="#ctx0" brushRef="#br0" timeOffset="1826">2327 129 751 0,'0'0'159'16,"0"0"-37"-16,0 0-91 0,0 0-6 16,-4 111 59-16,-2-65-25 15,2 11-1-15,-4 5 10 16,2 5-11-16,1-1-21 16,2-5-21-16,3-15-15 15,0-5-2-15,0-12-9 16,0-8-7-16,0-7-37 15,0-7-52-15,0-7-55 16,0-11-71-16,0-14-63 0</inkml:trace>
  <inkml:trace contextRef="#ctx0" brushRef="#br0" timeOffset="2090">2110 70 560 0,'0'0'94'0,"0"0"10"16,0 0 11-16,0 0 35 16,0 0-5-16,149 57-29 15,-104-53-33-15,1 1-34 16,0-2-19-16,1 0-15 15,-10 2-8-15,3 0-7 0,-8 0-16 16,3 3-94 0,-7-5-191-16,-10-3-440 0</inkml:trace>
  <inkml:trace contextRef="#ctx0" brushRef="#br0" timeOffset="2569">2719 284 677 0,'0'0'237'0,"0"0"-50"16,0 0-67-16,0 0-46 16,0 0-37-16,-24 109-21 15,4-61-4-15,0 2 4 16,3 3-10-16,2-2 1 15,4-3-6-15,6-3 0 16,5-5-1-16,0-4 0 16,5-3 0-16,15-2 0 0,0-3 0 15,6-3 1 1,5-4-1-16,-2-8 0 0,5-9-1 16,-1-4-8-16,3 0 8 15,-6-8-5-15,-4-1-4 16,-7-7-12-16,-4 2-26 15,4-18-29-15,-4 0-102 16,-6-5-397-16</inkml:trace>
  <inkml:trace contextRef="#ctx0" brushRef="#br0" timeOffset="2824">2718 443 476 0,'0'0'239'0,"0"0"-177"16,0 0-14-16,0 0 36 16,0 0-2-16,130 16-31 15,-91-16-5-15,-1 0-5 16,-1 0-11-16,-5 0-30 15,-6-8-15-15,-4-10-110 16,-9-2-98-16,-11 2-327 0</inkml:trace>
  <inkml:trace contextRef="#ctx0" brushRef="#br0" timeOffset="3062">2733 202 580 0,'0'0'187'0,"0"0"-52"16,0 0 37-16,0 0-3 16,0 0-65-16,135-16-66 15,-95 16-26-15,6 0-4 16,8 0-2-16,7-6-6 0,44-18-17 15,-12-1-138 1,-11-2-45-16</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50.057"/>
    </inkml:context>
    <inkml:brush xml:id="br0">
      <inkml:brushProperty name="width" value="0.05" units="cm"/>
      <inkml:brushProperty name="height" value="0.05" units="cm"/>
      <inkml:brushProperty name="fitToCurve" value="1"/>
    </inkml:brush>
  </inkml:definitions>
  <inkml:trace contextRef="#ctx0" brushRef="#br0">0 89 844 0,'0'0'129'16,"0"0"-86"-16,0 0-20 15,0 137 38-15,0-87 17 16,0 0-31-16,0-13-11 15,0-12 1-15,0-12-19 0,0-11 17 16,3-2 15-16,2-15 61 16,1-22-27-16,2-18-84 15,1-9-38-15,2-4-9 16,1 8 25-16,-3 12 12 16,-1 18 9-16,-2 14 1 15,-3 9 1-15,-1 5 10 16,1 2-11-16,-2 0-1 15,7 0-5-15,-2 16 6 16,3 3 1-16,4 12 13 16,0 6-1-16,1 6 2 15,0 6-15-15,3-3 8 0,-3-5 5 16,0-9-13-16,-2-10 0 16,-6-10-26-16,-1-6-58 15,-5-6-118-15,-10 0-86 16,-10 0-619-16</inkml:trace>
  <inkml:trace contextRef="#ctx0" brushRef="#br0" timeOffset="183">0 330 801 0,'0'0'215'0,"0"0"-118"16,0 0-40-16,0 0-8 0,0 0 49 15,0 0-14 1,129 0-23-16,-100-6-30 0,21-6-31 16,-9 1 0-16,-6-2-202 0</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48.977"/>
    </inkml:context>
    <inkml:brush xml:id="br0">
      <inkml:brushProperty name="width" value="0.05" units="cm"/>
      <inkml:brushProperty name="height" value="0.05" units="cm"/>
      <inkml:brushProperty name="fitToCurve" value="1"/>
    </inkml:brush>
  </inkml:definitions>
  <inkml:trace contextRef="#ctx0" brushRef="#br0">41 101 383 0,'0'0'228'0,"0"0"-59"0,0 0-42 16,0 0-13-16,0 0 9 16,0 0-26-16,0 0-35 15,3-11 9-15,-3 11-7 16,0 0-12-16,0 0-33 15,-3 0-7-15,-6 16-11 16,-1 8 0-16,1 4 12 16,3 8-7-16,1 4-5 15,5 0-1-15,0-1 1 16,0-3-1-16,2-5-1 16,15-6-5-16,3-6-4 15,9-4 4-15,5-7-5 16,4-6 11-16,0-2 13 15,5 0 6-15,-6-12 7 16,5-13-3-16,-12-7 12 0,1-7-3 16,-11-7-8-16,-6-3-8 15,-6 1-6-15,-8 2 1 16,0 7 1-16,-17 6 0 16,-8 4-5-16,-1 7 7 15,0 7-14-15,7 7 0 16,6 3 2-16,7 5-2 15,2 0 0-15,4 0-91 16,0 0-136-16,17 14-87 16,-1 0-323-16</inkml:trace>
  <inkml:trace contextRef="#ctx0" brushRef="#br0" timeOffset="646">728 20 942 0,'0'0'276'0,"0"0"-158"15,0 0-118-15,0 0-15 16,0 0 15-16,0 0 52 15,0 0-4-15,-46 138-22 0,26-84-1 16,2-3-3-16,-2-1 5 16,0-3 5-16,5-11-7 15,2-11-15-15,7-11-8 16,2-8-2-16,4-6-29 16,0 0 13-16,0-2-15 15,0-16-79-15,0-11-18 16,1-5 18-16,18-11 36 15,7-1 5-15,1 2 20 16,-1 2 36-16,-4 12 13 16,-7 5 1-16,-2 7 26 15,-7 11 24-15,-3 7 20 16,-3 0-3-16,1 4-68 16,4 21-37-16,3 12 31 15,8 15 6-15,3 7 10 0,5 5-4 16,7-3 1-16,-3-11-6 15,2-13 5-15,-2-15-6 16,-2-12 0-16,-3-10 27 16,-1 0 45-16,-2-10 35 15,0-19-20-15,-2-8-39 16,-3-6-13-16,-2-9-16 16,-7 0-3-16,-3 1 18 15,-3 4-2-15,0 2 11 16,-17 9 1-16,-2 10 4 15,0 8-30-15,2 4-12 16,3 10-6-16,9 4-15 16,2 0-81-16,3 0-140 15,0 12-9-15,12-2-157 0</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52.904"/>
    </inkml:context>
    <inkml:brush xml:id="br0">
      <inkml:brushProperty name="width" value="0.05" units="cm"/>
      <inkml:brushProperty name="height" value="0.05" units="cm"/>
      <inkml:brushProperty name="fitToCurve" value="1"/>
    </inkml:brush>
  </inkml:definitions>
  <inkml:trace contextRef="#ctx0" brushRef="#br0">41 532 846 0,'0'0'306'0,"0"0"-45"16,0 0-79-16,0 0-42 16,0 0-48-16,0 0-59 15,-40-120-20-15,40 70-13 16,0-5 0-16,13 4 0 0,7 1-7 15,3 3-12-15,3 5-8 16,0 7-5-16,0 7 3 16,-3 4 14-16,-3 10 1 15,-3 2 1-15,-3 8-1 16,-2 4-12-16,2 0-20 16,0 4 8-16,-1 17 19 15,4 7 17-15,-6 4 2 16,1 13 0-16,-6 3 12 15,-1 9 4-15,0 1-9 16,-1 5-7-16,-1-1 8 16,2-7-6-16,-5-5-2 15,0-12-7-15,0-12-25 0,0-12-46 16,-8-14-65-16,-10-6-62 16,-2-17-875-16</inkml:trace>
  <inkml:trace contextRef="#ctx0" brushRef="#br0" timeOffset="181">6 262 576 0,'0'0'400'0,"0"0"-304"16,0 0-62-16,0 0 18 15,0 0 31-15,0 0-12 16,130 49 3-16,-93-49-31 15,34-11-43-15,-11-7-30 16,-3-2-258-16</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51.679"/>
    </inkml:context>
    <inkml:brush xml:id="br0">
      <inkml:brushProperty name="width" value="0.05" units="cm"/>
      <inkml:brushProperty name="height" value="0.05" units="cm"/>
      <inkml:brushProperty name="fitToCurve" value="1"/>
    </inkml:brush>
  </inkml:definitions>
  <inkml:trace contextRef="#ctx0" brushRef="#br0">118 72 538 0,'0'0'173'16,"0"0"-69"-16,0 0-76 15,0 0 64-15,0 0 27 16,0 0-8-16,-24 127-43 16,10-81-14-16,3-3-6 15,2 0-8-15,1-5-5 16,4-11-19-16,2-8-4 15,-1-10-11-15,3-5 14 0,0-4 17 16,0-5 7 0,-2-19-9-16,-2-8-30 0,-4-7-46 15,4-8 21-15,-4-1 25 16,2 2-2-16,1 8 1 16,1 4 1-16,4 9-1 15,0 7 0-15,0 8-9 16,13-1 2-16,10 6-8 15,10-1 0-15,7 4 7 16,6 1 9-16,6-2 6 16,-2 3-6-16,-5 0 12 15,-5 0-12-15,-13 3 1 16,-8 7-1-16,-10 6 0 16,-9 5 0-16,0 4 9 15,-9 7 14-15,-17 1 0 0,-3 1-22 16,-2-4-2-16,0-2 1 15,7-7-9-15,-1-4 9 16,7-4 0-16,7-2-1 16,3-6-5-16,7-1-6 15,1 1-7-15,0-1 6 16,0-1 7-16,0 4-1 16,6 2 7-16,3-1 0 15,5 0 1-15,-2 1 13 16,2-1-1-16,-2 0-4 15,2 1-3-15,1-3-5 16,2 2 15-16,6-2-16 0,3-5 6 16,5-1 6-16,6 0-12 15,4-19-1-15,4-12-21 16,-1-11-26-16,-2-4-133 16,-7 2-26-16,-7 9 40 15,-10 10 70-15,-10 14 74 16,-4 8 23-16,-4 3 72 15,0 0-8-15,0 4 19 16,0 14 32-16,-7 4 8 16,1 2 0-16,3 2-25 15,3-1-54-15,0 0-38 16,4-1 2-16,15-5 10 16,7-5-5-16,0-3-7 15,1-7 17-15,1-4 6 16,0 0 24-16,-5-7 24 0,-3-17 13 15,-5-6-5-15,-6-7-17 16,-6-3-26-16,-3-2-17 16,0 4-2-16,-21 4 7 15,-15 5-30-15,-5 9-6 16,-10 8-21-16,-5 12-28 16,0 0-39-16,7 7-71 15,23 23-83-15,15-6-107 16,11-6-625-16</inkml:trace>
  <inkml:trace contextRef="#ctx0" brushRef="#br0" timeOffset="608">1294 138 588 0,'0'0'390'0,"0"0"-98"16,0 0-101-16,0 0-74 15,0 0-46-15,0 0-40 16,0 0-24-16,-22-79-1 16,8 60-6-16,-2 1 0 15,-4 8 0-15,-3 0 0 16,-2 9 12-16,0 1 10 16,1 0-5-16,5 0-8 15,6 1-9-15,3 9 0 16,6-5 0-16,2 0-6 15,2 2-22-15,0 6-7 16,6 3-6-16,13 2 8 16,10 2 9-16,5 8 11 0,4 6 7 15,1 3 6 1,-1 6 0-16,-6 7 1 0,-4 4 5 16,-10-2-6-16,-4-4-2 15,-9-5-6-15,-5-13-1 16,0-5 2-16,-14-8 7 15,-11-6 17-15,-9-7 12 16,-5-4-10-16,-9 0-10 16,-9-11 8-16,-1-11 12 15,0-6-20-15,7-4-9 16,6 2-49-16,13 0-78 16,18 3-38-16,10 8-29 15,4 7-113-15</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54.526"/>
    </inkml:context>
    <inkml:brush xml:id="br0">
      <inkml:brushProperty name="width" value="0.05" units="cm"/>
      <inkml:brushProperty name="height" value="0.05" units="cm"/>
      <inkml:brushProperty name="fitToCurve" value="1"/>
    </inkml:brush>
  </inkml:definitions>
  <inkml:trace contextRef="#ctx0" brushRef="#br0">14 145 595 0,'0'0'281'0,"0"0"-116"15,0 0-36-15,0 0 30 16,0 0-39-16,0 0-72 16,0 0-48-16,0-9-3 15,0 30-42-15,3 11 25 16,3 11 13-16,3 13 7 16,-1-1 16-16,-4-4 0 15,1-11-3-15,-2-12 1 16,-2-13 1-16,-1-8-8 15,0-7 15-15,0 0 21 16,0-19 51-16,0-16-80 16,0-14-14-16,-6-9-25 15,-6-3-2-15,-2-1 6 16,5 8-8-16,1 11 7 0,4 10 12 16,4 11 10-16,0 9 0 15,0 6 0-15,14 0-1 16,9 6-12-16,12-2 3 15,5 2 8-15,4 1 2 16,-2 0 0-16,-2 0-5 16,-5 5-1-16,-6 15-5 15,-3-1 4-15,-4 7 6 16,-9 1 1-16,-6 1 1 16,-7 1 7-16,0-3 20 0,-20 3 1 15,-8-4-17 1,-6 0-12-16,1-7-11 0,-3-5-9 15,4-5 13-15,1-3-14 16,5-1-6-16,8-2-4 16,6 0 17-16,7 0 7 15,3 0-2-15,2-2-4 16,0 5-3-16,0-2-6 16,10 6 12-16,3 4 10 15,6 1 3-15,4 4-3 16,1 0 0-16,4 1 14 15,1 2 20-15,6 1 8 16,4-1-26-16,-1-6 0 0,1-6 0 16,-1-9 10-1,2 0-6-15,0-24-20 0,1-11-10 16,-1-6-79-16,-5-5-34 16,-10 3-22-16,-5 9 33 15,-11 12 59-15,-4 6 53 16,-5 12 94-16,0 4 33 15,0 0-30-15,-5 0-20 16,-4 13-32-16,1 7-1 16,4 1-9-16,4 8-34 15,0-3 1-15,12 5 9 16,15-2-2-16,10-4-2 16,5-10 12-16,5-4-4 15,2-11 17-15,-1 0 0 16,-3-22 7-16,-6-10 5 0,-13-8-16 15,-12-2-4-15,-14 0-7 16,0 4-3-16,-26 2 10 16,-14 8-18-16,-13 5-6 15,-7 9-16-15,-5 10-20 16,-18 4-34-16,19 0-94 16,15 4-333-16</inkml:trace>
  <inkml:trace contextRef="#ctx0" brushRef="#br0" timeOffset="758">1338 191 654 0,'0'0'220'15,"0"0"-142"-15,0 0-41 16,0 0 59-16,0 0 27 16,0 0-18-16,0 0-7 15,12-103 3-15,-21 95-18 16,-5-2-28-16,-3-1-18 15,-1 2-11-15,-1 1 3 16,1 1 6-16,1 6 12 16,3-3-12-16,4 4-20 15,-3 0-15-15,4 0 0 16,1 0 0-16,4 0-2 0,2 0-9 16,2 5-23-16,0 2-33 15,0 1 4-15,2 5 28 16,10 4 12-16,2 5 5 15,3 3 18-15,1 1-2 16,5 6-9-16,0 4 9 16,5 4 1-16,-5 1 0 15,-2 1 1-15,-7-5 0 16,-6-3 0-16,-8-9-1 16,0-6 1-16,0-5 35 15,-19-7 13-15,-5-5-15 16,-4-2-11-16,-4 0 46 15,-5-2-25-15,0-13-2 0,4 1 2 16,5-1-24 0,7 2-19-16,7 2 0 0,8 4 0 15,1 0-15-15,5 2-27 16,0-2-42-16,14-7-67 16,12-1-192-16,2 5-166 0</inkml:trace>
  <inkml:trace contextRef="#ctx0" brushRef="#br0" timeOffset="1433">1748 95 500 0,'0'0'282'0,"0"0"-100"15,0 0-65-15,0 0 10 16,0 0 22-16,0 0-38 16,0 0-43-16,6-15-35 15,-6 8-8-15,0 1-13 16,0-4 11-16,-8 1 12 15,-9-1-1-15,2 0 8 16,-3 2-11-16,-7-2-11 0,0 4-8 16,-2 2 1-1,-4 4 10-15,-1 0-8 0,-2 0-6 16,5 10-9-16,3 5 0 16,7 1-1-16,10-4-9 15,6-2 0-15,3 0-15 16,0-1-4-16,0 1 5 15,9 3 7-15,10-2 4 16,7 4 1-16,6-1-6 16,11 1 8-16,6 2-13 15,-1 1-12-15,1 1-28 16,-5 4 11-16,-7 2 5 16,-2 4 23-16,-4 0 8 0,-3 1 10 15,-5 1 6 1,-2-5-2-16,-7-1 4 0,-5-6-2 15,-7-8 1-15,-2 3 25 16,0-2 39-16,-9-2 5 16,-11 3-35-16,-11-2-19 15,-6-7-4-15,-7-4 5 16,-7 0-5-16,-3-3 17 16,1-13 12-16,0-7-34 15,12 0-7-15,13 2-86 16,10 4-29-16,10 5 31 15,8-2-21-15,8-1-190 0,7 6-344 16</inkml:trace>
  <inkml:trace contextRef="#ctx0" brushRef="#br0" timeOffset="2013">2105 554 80 0,'0'0'688'0,"0"0"-402"16,0 0-31-16,0 0-72 16,0 0-25-16,0 0-28 15,0 0-45-15,-9-39-48 16,9 1-37-16,6-7-2 16,3-8 1-16,5 1 0 15,0 3 0-15,0 7 0 16,3 2 0-16,1 10-1 15,1 0-6-15,-1 5-1 16,7 5-10-16,-6-1 3 16,3 5 7-16,-4 4-1 0,-1 8-8 15,-6 1-5 1,1 3-14-16,-6 0-11 0,4 13 20 16,0 12 18-16,0 11 10 15,-1 8 0-15,2 6 9 16,1 4-9-16,-1 3 0 15,1-2 0-15,0-5 0 16,-3-7 1-16,-3-8 8 16,-1-13-9-16,0-8-1 15,-2-11 1-15,-3-3-38 16,0-6-5-16,-8-17-56 16,-10-4-387-16</inkml:trace>
  <inkml:trace contextRef="#ctx0" brushRef="#br0" timeOffset="2180">2193 390 892 0,'0'0'142'0,"0"0"-59"16,0 0 51-16,0 0 5 16,0 0-16-16,129 53-43 15,-100-53-13-15,5 0-17 16,-2-9-31-16,14-23-19 15,-6 5-152-15,-13-4-571 0</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6:57.634"/>
    </inkml:context>
    <inkml:brush xml:id="br0">
      <inkml:brushProperty name="width" value="0.05" units="cm"/>
      <inkml:brushProperty name="height" value="0.05" units="cm"/>
      <inkml:brushProperty name="fitToCurve" value="1"/>
    </inkml:brush>
  </inkml:definitions>
  <inkml:trace contextRef="#ctx0" brushRef="#br0">31 0 622 0,'0'0'233'0,"0"0"-41"15,0 0-30-15,0 0-50 16,0 0-40-16,0 0-47 16,0 0-19-16,4-2-6 15,-4 2 1-15,1 0 2 16,7 11-3-16,3 10 0 16,1 15 12-16,2 15 14 15,-5 9 10-15,-5 4 5 0,-4 2 7 16,0-5 16-1,-16-4 6-15,-4-7-22 16,-2-7-11-16,5-13-14 0,6-5-10 16,4-5-11-16,7-9-2 15,0-3-6-15,0-6-15 16,0-2-21-16,14 0-17 16,2-5 5-16,6-10 24 15,-4 4-8-15,-2 1 10 16,-9 9 18-16,-2 1-33 15,-2 15 23-15,-1 16 20 16,-2 10 26-16,0 9 24 16,0 5-4-16,0 5-14 15,0 0-17-15,0 1 4 16,-2-3 26-16,-1-4 6 0,1-7-7 16,-1-10-22-1,2-12-12-15,1-10-9 0,0-6 14 16,0-2-14-16,0 1 0 15,0 6 0-15,-3 3-1 16,0 12-12-16,1 1-8 16,-2 5-20-16,1-3-34 15,3-20-43-15,0-10-136 16,0-2-487-16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09.978"/>
    </inkml:context>
    <inkml:brush xml:id="br0">
      <inkml:brushProperty name="width" value="0.05" units="cm"/>
      <inkml:brushProperty name="height" value="0.05" units="cm"/>
      <inkml:brushProperty name="fitToCurve" value="1"/>
    </inkml:brush>
  </inkml:definitions>
  <inkml:trace contextRef="#ctx0" brushRef="#br0">77 0 150 0,'0'0'351'15,"0"0"-130"-15,0 0-110 16,0 0-72-16,0 0-12 15,0 0 28-15,0 0 4 16,78 71 12-16,-52-33 0 16,0 7-12-16,-6 9-11 0,-3 4-3 15,-5 6-14-15,-7 4 5 16,-5 4 16-16,0 1 5 16,0 1 1-16,-15-4-6 15,-5-7-7-15,-3-9-10 16,-6-9 2-16,-1-11-1 15,0-9-30-15,2-5-6 16,-7-20-92-16,7 0-87 16,5-4-352-16</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10.370"/>
    </inkml:context>
    <inkml:brush xml:id="br0">
      <inkml:brushProperty name="width" value="0.05" units="cm"/>
      <inkml:brushProperty name="height" value="0.05" units="cm"/>
      <inkml:brushProperty name="fitToCurve" value="1"/>
    </inkml:brush>
  </inkml:definitions>
  <inkml:trace contextRef="#ctx0" brushRef="#br0">0 6 500 0,'0'0'348'0,"0"0"-185"0,0 0-90 16,0 0-43-16,0 0 45 16,0 0-8-16,0 0-6 15,103-6 7-15,-75 6-6 16,-1 6-17-16,4 2-27 15,-8 2 1-15,-4-5-19 16,-7 0 0-16,-6-4-32 16,-6-1-58-16,0 0-130 15,-9 0-383-15</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10.585"/>
    </inkml:context>
    <inkml:brush xml:id="br0">
      <inkml:brushProperty name="width" value="0.05" units="cm"/>
      <inkml:brushProperty name="height" value="0.05" units="cm"/>
      <inkml:brushProperty name="fitToCurve" value="1"/>
    </inkml:brush>
  </inkml:definitions>
  <inkml:trace contextRef="#ctx0" brushRef="#br0">0 20 1008 0,'0'0'191'15,"0"0"-165"-15,0 0-10 16,0 0 29-16,0 0 68 16,0 0-10-16,155 3-40 15,-104-3-34-15,-2-8-15 16,-9 1-14-16,-6-1-12 15,-4 8-67-15,-8 0-181 16,-12 0-605-16</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06.089"/>
    </inkml:context>
    <inkml:brush xml:id="br0">
      <inkml:brushProperty name="width" value="0.05" units="cm"/>
      <inkml:brushProperty name="height" value="0.05" units="cm"/>
      <inkml:brushProperty name="fitToCurve" value="1"/>
    </inkml:brush>
  </inkml:definitions>
  <inkml:trace contextRef="#ctx0" brushRef="#br0">82 285 366 0,'0'0'170'0,"0"0"-14"16,0 0-33-16,0 0-18 15,0 0-14-15,0 0-21 16,3-10-14-16,-3 10-27 0,1 0 10 15,-1 0-14 1,0 0-25-16,0 0 1 0,0 0 1 16,0 0-1-16,0 0-1 15,0 0-12-15,0 0-52 16,0 0 3-16,0 0 6 16,0 0 19-16,0 0 13 15,0 0 7-15,0 0 16 16,0 0-7-16,0 0 6 15,0 0 1-15,0 0 0 16,0 0 13-16,0 0-11 16,0 0 25-16,0 0-9 0,0 0-4 15,0 0-1 1,0 0-3-16,0 0-7 0,0 0-3 16,0 0-1-16,0 0-10 15,0 0-11-15,0 0 22 16,0 0 0-16,0 0 1 15,0 0 15-15,0 0 26 16,0 0-1-16,0 0-4 16,0 0 5-16,0 0-13 15,0 0 2-15,0 0-14 16,0 0-7-16,0 0-1 16,0 0-9-16,0-3 0 15,0-1 0-15,0 4 1 16,0 0 0-16,0 0 25 15,0 0 16-15,0-2 5 0,0 2-11 16,0 0-8-16,0 0-8 16,0 0-4-16,0 0-8 15,0 0-8-15,0 0-8 16,0 0-8-16,0 0-6 16,0 6 1-16,0 11-5 15,0 10 26-15,3 16 2 16,2 9 27-16,-4 11 9 15,5 6-8-15,-4-1-10 16,1-2 1-16,-1-6-11 16,2-7-3-16,1-9 5 15,-2-10-12-15,2-9 6 16,-4-9-6-16,-1-7 0 0,3-5 8 16,-3-2-8-1,0-2 15-15,0 0 6 0,0 0 6 16,0-15-27-16,-3-8-124 15,-11-22-88-15,5 6-50 16,-3-1-261-16</inkml:trace>
  <inkml:trace contextRef="#ctx0" brushRef="#br0" timeOffset="413">0 304 403 0,'0'0'134'0,"0"0"-51"0,0 0-34 16,0 0 89-16,54-132-3 15,-28 107-47-15,5 0-7 16,1 0-2-16,5 5-9 16,4-2 5-16,2 3-20 15,3 6 6-15,-1 2-27 16,-1 6-5-16,-5 3-18 15,-4 2-5-15,-4 0 6 16,-5 6-11-16,-3 13 22 16,-3 3-17-16,-5 8-6 15,-4 3 6-15,-8 0 16 16,-3 3 14-16,0 1 5 16,-25-2 15-16,-7-2-17 0,-9 3-16 15,-10-2-9-15,-7-5-1 16,-4-6-12-16,-2-9-1 15,-2-5-6-15,6-9-14 16,6 0-25-16,10 0-42 16,13 0 0-16,25 0-41 15,6 9-173-15,0 9-110 0</inkml:trace>
  <inkml:trace contextRef="#ctx0" brushRef="#br0" timeOffset="993">904 129 788 0,'0'0'222'0,"0"0"-54"0,0 0-30 16,0 0 26-16,0 0-44 15,0 0-47-15,0 0-33 16,-58-47-16-16,58 47-2 16,-3 0-4-16,-2 0-18 15,0 0 0-15,-1 0 1 16,-3 11 9-16,-3 1-1 16,-3 5 4-16,-5 6-3 15,-3 5-9-15,-2 8 7 16,-4 11-6-16,0 6-1 15,-2 5-1-15,3 0 1 16,2-1-1-16,8-3 0 16,9-10-1-16,4 0 0 0,5 0-8 15,0-1 3-15,0-3 5 16,14-1 0-16,4-3 1 16,5-3-1-16,5-6-6 15,10-6-12-15,5-4-29 16,23-17-53-16,-11-6-118 15,-7-15-446-15</inkml:trace>
  <inkml:trace contextRef="#ctx0" brushRef="#br0" timeOffset="1658">1093 434 230 0,'0'0'520'16,"0"0"-305"-16,0 0-41 15,0 0-79-15,0 0-8 16,0 0-55-16,0 0-24 0,-9 25-7 15,-1 0 7-15,-3 7-8 16,-3 6 1-16,2 6-1 16,5 1 0-16,5-1 0 15,4-5 6-15,0-9-6 16,3-4 1-16,12-13 1 16,7-1-1-16,4-8 8 15,3-4-3-15,9 0 4 16,5 0 9-16,6-9-8 15,0-3 5-15,0-2 6 16,-12 0-16-16,-8 3 1 16,-10-3 3-16,-15-4-10 15,-4 1-41-15,0 2-222 0</inkml:trace>
  <inkml:trace contextRef="#ctx0" brushRef="#br0" timeOffset="1948">1085 536 872 0,'0'0'234'0,"0"0"-138"16,0 0-51-16,0 0 34 0,0 0 23 15,120-6-31-15,-77 5-17 16,4 1-18-16,3-5-5 16,-3 1-2-16,-4-5-12 15,-11-3-3-15,-6-1-10 16,-12-2-4-16,-14-7-73 16,0 1-104-16,-7 2-207 0</inkml:trace>
  <inkml:trace contextRef="#ctx0" brushRef="#br0" timeOffset="2188">1094 189 578 0,'0'0'380'0,"0"0"-267"16,0 0-29-16,0 0 44 15,0 0 17-15,163 0-47 16,-109 0-5-16,7-1-17 16,4-10-12-16,1-2-22 15,-3 1-30-15,-4-1-12 16,7-3-19-16,-18 8-136 16,-17 4-446-16</inkml:trace>
  <inkml:trace contextRef="#ctx0" brushRef="#br0" timeOffset="3371">1840 686 149 0,'0'0'171'0,"0"0"-31"16,0 0-23-16,0 0-6 15,0 0-30-15,0 0-16 16,0 0 20-16,0-45 44 16,0 44 24-16,0-2-27 15,0 3-40-15,0 0-37 16,0 0-28-16,2 0-20 15,5 0 8-15,3 0 10 16,-1 0-19-16,0 6-6 0,0 9-1 16,-1 6 7-16,-2 6 13 15,-1 7-2-15,-5-1 8 16,0-1 7-16,0-5 4 16,-2-8-3-16,-6-7-8 15,4-5 7-15,2-4-8 16,-1-3 1-16,3 0-9 15,0 0 5-15,0 0-6 16,0 0-9-16,0 0-35 16,0 0-62-16,13 8-28 15,2-1 88-15,3 4 26 16,7 3 10-16,-1-1 1 16,-1 3-2-16,-3-1-27 0,-4 2-23 15,-9 2 13 1,-7-2 11-16,0 0 28 0,0-2 16 15,-17-3 42-15,-6 2 15 16,-4-3 8-16,-8 2-42 16,-5-3-15-16,-2 1 14 15,2-3 11-15,3-4-4 16,7 0-1-16,4 1-6 16,6-4-12-16,3-1-15 15,6 0-10-15,3 0-1 16,1 0-8-16,7 0-26 15,0-1-55-15,20-15-116 16,3-6-406-16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6:59.420"/>
    </inkml:context>
    <inkml:brush xml:id="br0">
      <inkml:brushProperty name="width" value="0.05" units="cm"/>
      <inkml:brushProperty name="height" value="0.05" units="cm"/>
      <inkml:brushProperty name="fitToCurve" value="1"/>
    </inkml:brush>
  </inkml:definitions>
  <inkml:trace contextRef="#ctx0" brushRef="#br0">53 0 15 0,'0'0'102'0,"0"0"-36"15,0 0-47-15,0 0-4 16,0 0-15-16,0 0 0 16,-19 0 1-16,16 0 6 15,3 0 27-15,-1 0 20 16,1 0-1-16,0 0-2 15,-4 0-10-15,3 0 4 16,-2 0 3-16,1 0 8 16,-1 0 18-16,-1 0-31 15,1 0-8-15,-2 0 9 0,0 0-10 16,4 0-4-16,-2 0-8 16,3 0 4-16,0 0 1 15,0 0-2-15,0 0 2 16,0 0 5-16,0 0-32 15,0 0 0-15,0 0-11 16,0 0-15-16,0 0 11 16,0 0-1-16,7 0 2 15,3 0 11-15,2 0 2 16,-1 0 1-16,2 1 0 16,4 2 9-16,2 1-8 15,7 0 7-15,3-2-7 16,6 3 0-16,2-5-1 0,6 0 1 15,-1 0 0-15,-1 0 0 16,-1 0 8-16,-8 0-9 16,-6-3-8-16,-7 1-5 15,-10 0-5-15,-5 2 7 16,-4 0 11-16,0 0 16 16,0 0 13-16,0 0-12 15,-4 0-6-15,-5 0-11 16,2 0 9-16,-2 0-9 15,-3 9-10-15,3 3 9 16,-3 9 0-16,-2 4 0 16,3 7-3-16,-3 1 3 0,2 3 2 15,3 0-1-15,-1 3 6 16,1-1-5-16,0-3 7 16,1 1-6-16,4-2-2 15,2-5 9-15,-2-3-8 16,1 1 5-16,1-7-5 15,-1 1 12-15,-2-3-5 16,2-1-7-16,2 2 0 16,-2-1 8-16,3-2-9 15,0-1-9-15,0-5 8 16,0-1-12-16,0-2-24 16,0 0-36-16,0-2-16 15,0-1-86-15,-10-4-180 0</inkml:trace>
  <inkml:trace contextRef="#ctx0" brushRef="#br0" timeOffset="459">139 480 367 0,'0'0'150'16,"0"0"-19"-16,0 0-1 15,0 0-16-15,0 0-49 16,0 0-48-16,0 0-17 16,44-9-10-16,-16 2 10 15,7-1 15-15,3 0 18 16,7-1 12-16,2 1 10 16,2 0-6-16,4-1-4 15,8 1-10-15,7 0-12 16,4-1 10-16,-3 1-2 0,-2 1-14 15,-8 1-5-15,-12 2-11 16,-13 3 0-16,-10 1-1 16,-10 0-13-16,-14 0-76 15,0 1-142-15,-24 8-333 0</inkml:trace>
  <inkml:trace contextRef="#ctx0" brushRef="#br0" timeOffset="1271">295 1376 168 0,'0'0'196'0,"0"0"-55"16,0 0-1-16,0 0-27 15,0 0-57-15,0 0-42 16,0 0-12-16,2 0 4 16,1 0 8-16,-2 0-4 15,7-8 16-15,3 0 46 16,7-5 5-16,11-9-12 16,13-6-13-16,8-10-24 15,18-7-5-15,8-8 23 16,10-8-11-16,7 0-15 15,2-8 8-15,0 6-1 16,-5 1-15-16,1 4 4 16,-5 1-10-16,-2 2-6 0,-4-2 1 15,-11 7 6-15,-8 3-7 16,-15 7-1-16,-10 9-13 16,-12 6-25-16,-4 7-11 15,-10 9-5-15,-10 9-26 16,0 0-39-16,-17 8-174 0</inkml:trace>
  <inkml:trace contextRef="#ctx0" brushRef="#br0" timeOffset="2500">1133 1497 215 0,'0'0'126'0,"0"0"-70"15,0 0 9-15,0 0 1 16,0 0-63-16,0 0-3 15,0 0-7-15,0 0-6 16,0 0-9-16,0 0 19 16,0 0 3-16,0 0 32 15,0 0 19-15,0 0 38 16,0-2 44-16,0-1-13 16,1 2-18-16,3-6-5 15,5 0-29-15,1-7-42 16,12-4-20-16,6-8-6 0,7-7 9 15,2-6-9-15,6-8 1 16,-5-3 0-16,2-3 0 16,-3 1 0-16,-7 0 1 15,-3 5 0-15,-9 7-2 16,-4 4-9-16,-7 11 8 16,-7 6 1-16,0 8 0 15,0 4 16-15,0 7 18 16,0 0-34-16,0 0 0 15,0 0-29-15,0 0 0 16,0 3 1-16,0 6 21 16,0 4 6-16,-7 6 0 15,2 5 1-15,-4 2 2 16,0 8-1-16,0 0 15 16,-1 3 9-16,3 1-9 0,1-1 0 15,1 3-6-15,0-1-4 16,1 4 11-16,1 0 2 15,-2-2-10-15,0-2 1 16,1 0 4-16,-4-4 9 16,-1-2-5-16,3-5-11 15,-2-3-3-15,2-4-4 16,-3-5-8-16,-3 4-13 16,-2-6-47-16,-3-2-29 15,1-3-76-15,0-7-148 0</inkml:trace>
  <inkml:trace contextRef="#ctx0" brushRef="#br0" timeOffset="4386">1880 1383 49 0,'0'0'173'0,"0"0"21"16,0 0 42-16,0 0-39 15,0 0-70-15,0 0-56 16,0 0-28-16,6 0-16 15,-1 0-8-15,3 0-13 16,6-16 11-16,7-9 2 16,8-11-4-16,6-11-1 0,5-6 1 15,2-1 2 1,-5-3 0-16,-2 5-15 0,-3 0-1 16,-3 6 5-16,-9 5-5 15,-3 7 6-15,-8 5 0 16,-4 4-6-16,-5 4 6 15,0 5-6-15,0 3-1 16,0 5-6-16,0 4 6 16,0 1 0-16,0 3-12 15,0 0-10-15,0 0-4 16,0 0-12-16,-3 14 2 16,-2 8 15-16,4 7 21 15,-4 7 0-15,1 7 0 16,-1 7 8-16,0 4-7 15,1 4-1-15,1 5 16 0,-2 3 4 16,0 4-1-16,1 3 3 16,-1-10-3-16,1-3-18 15,-1-7 6-15,2-11-5 16,3-6-2-16,0-10 1 16,0-8-1-16,-2-8-31 15,-5-10-57-15,-2-4-5 16,-2-17-222-16</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13.192"/>
    </inkml:context>
    <inkml:brush xml:id="br0">
      <inkml:brushProperty name="width" value="0.05" units="cm"/>
      <inkml:brushProperty name="height" value="0.05" units="cm"/>
      <inkml:brushProperty name="fitToCurve" value="1"/>
    </inkml:brush>
  </inkml:definitions>
  <inkml:trace contextRef="#ctx0" brushRef="#br0">279 75 339 0,'0'0'163'0,"0"0"-13"0,0 0-59 15,0 0 34 1,0 0-28-16,0 0-39 0,0 0-22 16,8-40 52-16,-8 40 2 15,1 0-22-15,4-1-23 16,3 1-7-16,4-4 7 16,3 1 30-16,7 1-5 15,1-2-12-15,7 2 4 16,3-5 2-16,2 4-20 15,-1-2-9-15,0 3-6 16,-10 0-11-16,-2 2-7 16,-9 0-9-16,-3 0-2 15,-1 0 0-15,-5 0 0 0,4 0-21 16,-2 0-40 0,5 0-15-16,0 0 10 0,1 4-8 15,2-3-40-15,0 6-6 16,-5-3-100-16,-8-1-178 0</inkml:trace>
  <inkml:trace contextRef="#ctx0" brushRef="#br0" timeOffset="630">443 127 591 0,'0'0'253'15,"0"0"-58"-15,0 0-71 16,0 0-67-16,0 0-4 16,0 0-31-16,0 0 0 15,-125 72 23-15,103-54 4 16,4 1 15-16,1-3-18 15,6-4-3-15,2 1-4 16,1-5-3-16,5-2-12 16,2-4-10-16,1-2-5 15,0 0-3-15,0 0-6 16,0 0-6-16,0 0-12 16,0 0-15-16,12 0-37 15,12 0 22-15,12 0 10 16,10 0 25-16,6 0 7 0,2 0 6 15,-4 0-1-15,-1 7-6 16,-4 16-6-16,-7 6-1 16,1 1 3-16,-12 6 4 15,-5-4 7-15,-12-1-1 16,-5-6 1-16,-5-2 3 16,0-9 35-16,0-3 23 15,-11-2 17-15,-9-3-5 16,-4 4-23-16,-7-5-31 15,-6-1 3-15,-3 2-2 0,0-2-2 16,4 2 6 0,-1-2 22-16,6 0-2 0,0 0-5 15,4-2-11-15,-1-2-9 16,1 0 2-16,-3 0-12 16,6 0-9-16,-2-9-1 15,4-2-21-15,4 0-46 16,2-11-62-16,4 4-118 15,3 1-435-15</inkml:trace>
  <inkml:trace contextRef="#ctx0" brushRef="#br0" timeOffset="1142">0 850 494 0,'0'0'260'16,"0"0"-65"-16,0 0-78 0,0 0-65 15,0 0 25-15,0 0-35 16,0 0 23-16,80-25 3 16,-44 13-14-16,6-1 2 15,5 2-28-15,7 3 1 16,1 2-12-16,8 1 10 15,0-2 6-15,8-2 6 16,3 0-7-16,5-6 2 16,7 0-6-16,6-7-17 15,2-1-5-15,-5 0 0 16,-8 6-6-16,-16 6 0 16,-13 8-1-16,-18 3-13 0,-10 0-2 15,-10 0-16 1,-8 7-22-16,-3 0-29 0,-3 0-43 15,0-3-65-15,-12-4-194 16</inkml:trace>
  <inkml:trace contextRef="#ctx0" brushRef="#br0" timeOffset="1642">387 1043 608 0,'0'0'248'16,"0"0"-67"-16,0 0-16 15,0 0-36-15,0 0-61 16,0 0-39-16,0 0-29 0,0 6-9 15,0 6-4-15,0 9 13 16,0 1 25-16,0 9 21 16,0 2 11-16,0 3 6 15,0 4-20-15,-2 0 4 16,-7-4 0-16,-2-1-18 16,5-10-9-16,-2-6-7 15,4-9-4-15,2-3-9 16,2-5-19-16,0-2-74 15,0 0-56-15,0-12-83 16,0-6-159-16</inkml:trace>
  <inkml:trace contextRef="#ctx0" brushRef="#br0" timeOffset="2312">766 1050 765 0,'0'0'173'0,"0"0"-25"15,0 0-30-15,0 0-48 16,0 0-33-16,0 0-28 16,0 0 6-16,-72 102 11 15,70-75-9-15,2 0 5 16,0-2 19-16,5 0-8 15,10-4-1-15,5-1 14 0,-2-8 23 16,5-8-11-16,5-4 8 16,3 0 13-16,5-27 6 15,4-11-18-15,2-8-32 16,-7-2-19-16,-7-2-16 16,-10 7-10-16,-13 4-16 15,-5 6-18-15,-6 4-18 16,-22 5-15-16,-12 8 9 15,-1 11 9-15,-7 5 16 16,2 5 17-16,5 20 10 16,5 1 15-16,10 6-8 15,12-3 2-15,10 0 6 16,4-4-9-16,0-4-9 0,14-4 7 16,9-8-2-16,4-9-15 15,7 0 29-15,3-11 3 16,0-12-3-16,-2-2-11 15,-7 5 4-15,-10 11-8 16,-10 7-11-16,-8 2-12 16,0 10 37-16,0 16 1 15,0 10 46-15,-5 3 24 16,-4 4-23-16,1-4 2 16,2 6-4-16,-2 1-5 15,7 3 8-15,-4-1-18 16,5-2-6-16,0-3-7 15,0-6 2-15,0-6-18 0,-3-9 10 16,3-8-1-16,-1-3-10 16,1-7-12-16,-8-4-97 15,0 0-130-15,-2 0-319 0</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3.164"/>
    </inkml:context>
    <inkml:brush xml:id="br0">
      <inkml:brushProperty name="width" value="0.05" units="cm"/>
      <inkml:brushProperty name="height" value="0.05" units="cm"/>
      <inkml:brushProperty name="fitToCurve" value="1"/>
    </inkml:brush>
  </inkml:definitions>
  <inkml:trace contextRef="#ctx0" brushRef="#br0">103 12 84 0,'0'0'280'16,"0"0"-133"-16,0 0-76 0,0 0-15 15,0 0 32-15,0 0-29 16,0-8-3-16,0 5 4 16,0 2 2-16,0-3 1 15,0 4-6-15,0 0 9 16,0 0-1-16,0 0-12 16,0 0-13-16,0 0-4 15,0 0-4-15,0 0-1 16,0 0-8-16,0 0-11 15,0 0-12-15,0 0 0 16,0 4-2-16,0 7-21 0,0 3 4 16,0 6 19-1,0 8 11-15,1 1 7 0,4 6 8 16,2 5 9-16,-5 2 20 16,1 5-17-16,-3 5-17 15,0 0-9-15,0 1 4 16,0 3-3-16,0-8 2 15,0-4-15-15,0-8 6 16,0-5-5-16,0-3 7 16,0-3-7-16,0-5 1 15,0-6 5-15,0 2-7 16,0-12-4-16,-5-4-21 16,-7 0-26-16,1-16-106 15,-3-9-351-15</inkml:trace>
  <inkml:trace contextRef="#ctx0" brushRef="#br0" timeOffset="481">0 147 548 0,'0'0'158'16,"0"0"-75"-16,0 0 50 15,0 0 16-15,0 0-52 0,0 0-40 16,0 0-13-16,93-90-13 16,-68 78-8-16,6 6 3 15,4 4-14-15,5 2 2 16,1 0 1-16,8 13-14 15,-3 6 5-15,-1 5-3 16,-5 1 6-16,-8 4-3 16,-6-3-5-16,-8-1 11 15,-8-1 7-15,-9-9 9 16,-1 0 10-16,0-2 30 16,-6 1 22-16,-15-4-11 15,-7-2-23-15,-3 0-15 0,-10-4-15 16,-4 1-13-1,-4-5-4-15,0 1-8 0,3-1 3 16,5 3-4 0,5-3-23-16,9 2-37 0,4 0-22 15,9 3 9-15,2 7-77 16,7 1-198-16,2-2-216 0</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5.069"/>
    </inkml:context>
    <inkml:brush xml:id="br0">
      <inkml:brushProperty name="width" value="0.05" units="cm"/>
      <inkml:brushProperty name="height" value="0.05" units="cm"/>
      <inkml:brushProperty name="fitToCurve" value="1"/>
    </inkml:brush>
  </inkml:definitions>
  <inkml:trace contextRef="#ctx0" brushRef="#br0">284 0 561 0,'0'0'233'0,"0"0"-69"16,0 0-32-16,0 0 7 16,0 0-30-16,0 0-33 15,0 0-35-15,-49 20-12 16,35-8-10-16,2 2 0 16,-3 1 1-16,1 3 2 15,-3 6-15-15,-1 4 11 0,-1 4-4 16,-2 5 1-16,-2 6 1 15,1 3-15-15,2 4 0 16,2 4 5-16,6 0-4 16,2 3 6-16,10 1-8 15,0-2 0-15,0 1-9 16,19-3 3-16,4-2 5 16,3-6-5-16,0-5 5 15,-1-6 1-15,1-13-50 16,15-22-89-16,-10 0-161 15,1-25-230-15</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6.744"/>
    </inkml:context>
    <inkml:brush xml:id="br0">
      <inkml:brushProperty name="width" value="0.05" units="cm"/>
      <inkml:brushProperty name="height" value="0.05" units="cm"/>
      <inkml:brushProperty name="fitToCurve" value="1"/>
    </inkml:brush>
  </inkml:definitions>
  <inkml:trace contextRef="#ctx0" brushRef="#br0">11 0 601 0,'0'0'146'15,"0"0"-116"-15,0 0 2 16,0 0 55-16,0 0-15 15,121 99-11-15,-85-62-3 16,-1 4-3-16,-7 3 0 16,-1 5 26-16,-4 4-7 15,-11 5-5-15,2 4 17 16,-6 0-21-16,-7 1-22 0,-1-9-7 16,0-4-5-16,0-8 8 15,-13 0 2-15,-4-2-3 16,-6 0-16-16,-2-1-6 15,-6-1-6-15,-1-2-10 16,-1-6-49-16,-1 1-40 16,-9 4-52-16,9-8-93 15,3-6-106-15</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5.672"/>
    </inkml:context>
    <inkml:brush xml:id="br0">
      <inkml:brushProperty name="width" value="0.05" units="cm"/>
      <inkml:brushProperty name="height" value="0.05" units="cm"/>
      <inkml:brushProperty name="fitToCurve" value="1"/>
    </inkml:brush>
  </inkml:definitions>
  <inkml:trace contextRef="#ctx0" brushRef="#br0">140 91 565 0,'0'0'303'0,"0"0"-128"16,0 0-57-16,0 0-18 15,0 0 13-15,0 0-71 16,0 0-17-16,-62 60-18 15,45-32 9-15,3 0 5 16,0 6 2-16,2 2-7 16,1 5 1-16,3-1-15 15,7 0-2-15,1 1 0 0,0-8-6 16,0-2-3-16,4-3-1 16,10-3 10-16,5-4 0 15,-1-1-1-15,10-1-7 16,4-3 0-16,8 0 2 15,7-7 6-15,4-3 5 16,3-5 8-16,-1-1-3 16,-3 0 3-16,-4-8-6 15,-6-6-1-15,-8-3-6 16,0-2-23-16,-11 1-38 16,-7 0-53-16,-14 1-28 15,0 7-12-15,0 1-218 0</inkml:trace>
  <inkml:trace contextRef="#ctx0" brushRef="#br0" timeOffset="292">124 357 773 0,'0'0'143'0,"0"0"-110"16,0 0-21-16,0 0 12 0,0 0 30 15,0 0 33 1,147 0-19-16,-109-3-6 0,1 3-23 16,-3 0 0-16,0 0-11 15,-7 0-5-15,-3 0-9 16,-4 0-2-16,-7-2-12 15,-7-17-38-15,-4-2-88 16,-4 2-251-16</inkml:trace>
  <inkml:trace contextRef="#ctx0" brushRef="#br0" timeOffset="585">142 5 120 0,'0'0'767'0,"0"0"-659"16,0 0-69-16,0 0-22 15,0 0 47-15,0 0 8 16,126-2-14-16,-80 2 6 15,6 0 1-15,-1 4-26 16,2-1 4-16,1 0-6 16,-3-3-18-16,-4 0-19 0,4 0-1 15,-14-6-97 1,-11-1-188-16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7.604"/>
    </inkml:context>
    <inkml:brush xml:id="br0">
      <inkml:brushProperty name="width" value="0.05" units="cm"/>
      <inkml:brushProperty name="height" value="0.05" units="cm"/>
      <inkml:brushProperty name="fitToCurve" value="1"/>
    </inkml:brush>
  </inkml:definitions>
  <inkml:trace contextRef="#ctx0" brushRef="#br0">0 4 333 0,'0'0'400'0,"0"0"-208"0,0 0-59 16,0 0-45-16,0 0 4 16,0 0-16-16,0 0-34 15,23-4-42-15,-4 4 9 16,8 0 10-16,6 4 26 16,6 4-6-16,1-1-16 15,5-1-8-15,-5-2-5 16,-3-4 0-16,-10 0-2 15,-4 0-8-15,-6 0-39 16,-17 0-90-16,0 0-199 16,-4 0-533-16</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7.834"/>
    </inkml:context>
    <inkml:brush xml:id="br0">
      <inkml:brushProperty name="width" value="0.05" units="cm"/>
      <inkml:brushProperty name="height" value="0.05" units="cm"/>
      <inkml:brushProperty name="fitToCurve" value="1"/>
    </inkml:brush>
  </inkml:definitions>
  <inkml:trace contextRef="#ctx0" brushRef="#br0">0 45 512 0,'0'0'320'0,"0"0"-246"15,0 0-16-15,0 0 17 16,0 0 20-16,0 0-24 16,148 3-19-16,-116-3-26 0,3 0-5 15,0 1-10 1,2 2 1-16,3-3-5 0,15-7-7 15,-9-14-59-15,-10-3-190 0</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32.746"/>
    </inkml:context>
    <inkml:brush xml:id="br0">
      <inkml:brushProperty name="width" value="0.05" units="cm"/>
      <inkml:brushProperty name="height" value="0.05" units="cm"/>
      <inkml:brushProperty name="fitToCurve" value="1"/>
    </inkml:brush>
  </inkml:definitions>
  <inkml:trace contextRef="#ctx0" brushRef="#br0">289 0 560 0,'0'0'394'16,"0"0"-283"-16,0 0-59 16,0 0-36-16,0 0 5 0,0 0-13 15,0 0-7 1,-6 56 15-16,3-32 7 0,3 2 21 16,0 5 2-16,0 1-2 15,0 2-4-15,-2 1-8 16,2 0-6-16,-3-6-7 15,2-4-7-15,-3-7-5 16,3-6-7-16,-2-5-41 16,-3-7-70-16,-2 0-78 15,2-18-416-15</inkml:trace>
  <inkml:trace contextRef="#ctx0" brushRef="#br0" timeOffset="290">0 156 829 0,'0'0'174'0,"0"0"-95"16,0 0-66-16,0 0-13 15,0 0 47-15,0 0 18 16,0 0 1-16,148 24 5 15,-108-17-7-15,-7-6-1 16,1 3-14-16,-6-2-20 16,-2-2-6-16,-6 0-1 15,1 0-1-15,-7 0-3 16,4 0-2-16,-4-3-16 0,3-4-27 16,-3 3-110-1,-5-2-189-15</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29.928"/>
    </inkml:context>
    <inkml:brush xml:id="br0">
      <inkml:brushProperty name="width" value="0.05" units="cm"/>
      <inkml:brushProperty name="height" value="0.05" units="cm"/>
      <inkml:brushProperty name="fitToCurve" value="1"/>
    </inkml:brush>
  </inkml:definitions>
  <inkml:trace contextRef="#ctx0" brushRef="#br0">0 399 499 0,'0'0'203'0,"0"0"-86"0,0 0 12 15,0 0-11-15,0 0-47 16,0 0-40-16,0 0-21 16,7 0 9-16,-2 0 14 15,1 0 32-15,6 0 0 16,2-9 54-16,4-8 3 16,5-5-31-16,4-10-23 15,0-9-34-15,4-6-21 16,1-6-12-16,-1 1-1 15,-4 5-28-15,-8 10-1 16,-5 15-1-16,-7 6 16 0,-5 12 5 16,-2 4 0-1,0 0-2-15,0 0-13 0,0 0 8 16,0 0 16-16,0 3-7 16,0 5-5-16,0 6-2 15,0 14 5-15,0 9 9 16,-5 17 10-16,1 5-1 15,-3 7 2-15,0-1 5 16,1-5-3-16,-2-3 0 16,3-7-5-16,5-9-7 15,0-9 7-15,0-14 1 16,0-5-9-16,0-8-6 0,0-5-16 16,0 0-53-1,5-13-88-15,4-12-73 0,-1-1-471 16</inkml:trace>
  <inkml:trace contextRef="#ctx0" brushRef="#br0" timeOffset="533">563 442 745 0,'0'0'267'16,"0"0"-113"-16,0 0 40 0,0 0-29 15,0 0-98 1,0 0-49-16,0 0-18 0,23-4 7 16,-9-11-1-16,5-6 24 15,1-8 7-15,7-7 18 16,-6-3-24-16,-1-6-18 15,-3 1-6-15,-3 0-6 16,-10 8-1-16,-4 6-9 16,0 7-9-16,0 1-8 15,0 6 4-15,0 0 9 16,0 7-2-16,-4 4 8 16,4 5-11-16,0 0-8 15,-3 0-19-15,1 0-4 16,2 0 11-16,0 9 12 15,0 9 2-15,-3 5 16 0,1 8 8 16,-1 4 9-16,-3 3-3 16,2 3 11-16,-1 0 1 15,-3-2-4-15,4 1 2 16,-1 0 3-16,1-1-18 16,-1-1 11-16,0-6-3 15,1-7-8-15,4-9-1 16,-5-6-10-16,5-2-44 15,-8-3-62-15,4-2-145 16,2-3-345-16</inkml:trace>
  <inkml:trace contextRef="#ctx0" brushRef="#br0" timeOffset="1022">12 832 443 0,'0'0'199'16,"0"0"-134"-16,0 0 14 16,0 0-46-16,0 0 8 15,0 0 31-15,0 0 35 16,109-31-20-16,-49 17-9 15,7-1-6-15,5 1-17 16,8-2-13-16,6-4 19 16,3 1-14-16,-3-2-5 15,0 3-13-15,-5 4-16 16,-9 1-3-16,-4 6-9 16,-7 3 1-16,-13 2-2 0,-8 2 1 15,-13-3-1-15,-7-1-15 16,-11-12-33-16,-2 0-42 15,-7-2-226-15</inkml:trace>
  <inkml:trace contextRef="#ctx0" brushRef="#br0" timeOffset="1518">449 962 464 0,'0'0'241'16,"0"0"-66"-16,0 0-42 15,0 0-12-15,0 0-2 16,0 0-67-16,0 0-33 0,0 7 7 16,0-2-16-16,0 8-10 15,0 7 51-15,0 8 9 16,0 7 2-16,-3 5-15 15,-3 2-8-15,-2 0 0 16,2-4-17-16,-2-6-10 16,7-7-6-16,-2-7-6 15,3-3 0-15,0-7-8 16,0-4-40-16,0-3-8 16,0 3-22-16,0-4-6 15,0 0 10-15,0 0 19 16,-6 0-34-16,-2-9-31 15,3-6-502-15</inkml:trace>
  <inkml:trace contextRef="#ctx0" brushRef="#br0" timeOffset="2245">810 949 514 0,'0'0'531'0,"0"0"-456"16,0 0 36-16,0 0-56 15,0 0 3-15,0 0-32 16,0 0-18-16,-68 71 3 16,68-46 2-16,0 4 6 15,0 0 3-15,0 3-10 16,8-2-12-16,10-6-1 16,5-6 1-16,3-4 13 15,-1-7 26-15,3-7 15 16,5 0-6-16,0-11 21 15,-1-16-17-15,-1-11-4 16,-4-8-23-16,-5-5-4 0,-9-5-17 16,-11 5-4-16,-2 2-23 15,-5 8 4-15,-19 8-15 16,-7 9-8-16,0 13 8 16,4 8 18-16,1 3 12 15,6 7 3-15,3 18 1 16,5 5-1-16,5-1-6 15,7 0-2-15,0-6-14 16,0-4-5-16,19-6-1 16,4-6-28-16,3-6-36 15,2-1 47-15,-2 0 25 16,-6-1 0-16,0-5-5 16,-10 6-5-16,0 0 18 0,-1 19 13 15,0 11 35 1,0 6 4-16,-1 1 18 0,-4 6 30 15,-4-2-20-15,0 4-3 16,0 0 7-16,0-1-11 16,0-1-24-16,0-4-15 15,0-5-8-15,0-9-6 16,0-5 3-16,0-11-10 16,5-9-22-16,12-26-112 15,-3-13-184-15,1-9-495 0</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35.843"/>
    </inkml:context>
    <inkml:brush xml:id="br0">
      <inkml:brushProperty name="width" value="0.05" units="cm"/>
      <inkml:brushProperty name="height" value="0.05" units="cm"/>
      <inkml:brushProperty name="fitToCurve" value="1"/>
    </inkml:brush>
  </inkml:definitions>
  <inkml:trace contextRef="#ctx0" brushRef="#br0">343 245 532 0,'0'0'231'0,"0"0"-88"16,0 0-43-16,0 0-5 15,0 0-8-15,0 0-36 16,0 0-7-16,-31-50 20 16,27 47-7-16,-1 3-12 15,0 0-18-15,2 0-9 0,3 0-11 16,-1 0-7-1,-2 0-1-15,-3 11-19 0,-2 11 20 16,2 6 1-16,-5 7 0 16,5 5-1-16,3 3 1 15,3 0-1-15,0-6-1 16,0-6 1-16,7-9-6 16,10-8-14-16,2-14 7 15,4 0 13-15,4-31 58 16,10-19-5-16,3-19-29 15,-3-7-24-15,-6 0 0 16,-10 5-27-16,-15 15-12 16,-6 15-27-16,0 12-3 15,-20 15 11-15,-6 13 45 16,-4 1 12-16,0 5-5 0,1 16 5 16,5 8 1-1,2-1 8-15,5 6 3 0,8-5-11 16,4-2 0-16,5-5 0 15,4-11-20-15,19-5-19 16,13-6-18-16,4-3 31 16,6-15 16-16,-3-3 9 15,-6 2-21-15,-9 12-34 16,-11 7-9-16,-8 0-2 16,-8 7 64-16,2 18 3 15,-3 12 65-15,0 8 36 16,0 5-4-16,0 1 24 15,0 0-37-15,0-4-6 0,0-8-12 16,0-3-18 0,0-4-12-16,0-2 9 0,0 2 0 15,0-1-2-15,0 1-11 16,0-2-4-16,0 0-5 16,0-10-7-16,0-2-8 15,0-7 2-15,0-4-10 16,0-7 0-16,-3 4-18 15,3-4-39-15,-6 0-52 16,2 0-75-16,-4 0-223 0</inkml:trace>
  <inkml:trace contextRef="#ctx0" brushRef="#br0" timeOffset="1300">1 877 651 0,'0'0'235'0,"0"0"-83"0,0 0-65 16,0 0-12-16,0 0-13 15,0 0-34-15,0 0-28 16,-3 0 0-16,3 0-6 16,0 0 6-16,0-2 14 15,0-1-7-15,3 2-7 16,6-4 0-16,5-1 31 16,1-1 2-16,2 1-7 15,-3 2-4-15,-2-1-6 16,-1 1 1-16,-4 4 5 15,0-3 1-15,-3 3 11 16,1-3-8-16,-2 3 9 16,-3 0-5-16,1 0-3 0,4 0-3 15,3 0 8-15,-1 0-11 16,-1 0 2-16,4 0-8 16,-1 0-9-16,5 0 2 15,3 0 3-15,6 0-1 16,4 0 0-16,12 0 5 15,7 0-5-15,7 0-1 16,10 0-3-16,6 0 4 16,3 0-4-16,5-1 1 15,0-5-7-15,3-1 1 16,4-1 1-16,-1-1-1 16,-2 1 1-16,-6 3-2 15,-12-2 0-15,-12 2 0 16,-11 3 1-16,-9 2 0 15,-13 0-1-15,-7 0 0 0,-8 0 0 16,1 0 0-16,-4 0-20 16,0 0-12-16,0 0-30 15,5 0-33-15,4-7-110 16,4-4-24-16,-7-2-176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05.413"/>
    </inkml:context>
    <inkml:brush xml:id="br0">
      <inkml:brushProperty name="width" value="0.05" units="cm"/>
      <inkml:brushProperty name="height" value="0.05" units="cm"/>
      <inkml:brushProperty name="fitToCurve" value="1"/>
    </inkml:brush>
  </inkml:definitions>
  <inkml:trace contextRef="#ctx0" brushRef="#br0">178 158 42 0,'0'0'166'16,"0"0"-74"-16,0 0-40 15,0 0-1-15,0 0-7 16,0 0 13-16,0 0 25 16,-29-57 7-16,25 52-11 15,2 5-11-15,-2-3 1 16,1 3-6-16,1 0-25 16,-1 0-22-16,3 0-15 15,-2 0-11-15,2 0-8 16,-3 0-4-16,3 0 1 15,-1 0 7-15,-2 3 15 16,-2 8 29-16,-1 3 40 0,-6 11 5 16,2 5-25-16,-2 6-28 15,3 6-20-15,3 5 5 16,1-1-5-16,1 1-1 16,1 2 0-16,3 3 15 15,0 2-14-15,0 6-1 16,0 5 7-16,4 4 2 15,8 1-9-15,-1-1 0 16,1-1 9-16,-2-14-8 16,-3-10 0-16,-1-12 5 15,-2-14-3-15,-4-7-2 16,0-7 5-16,0-4-6 16,0-22-45-16,0-8-98 0,-14-12-441 15</inkml:trace>
  <inkml:trace contextRef="#ctx0" brushRef="#br0" timeOffset="593">17 165 393 0,'0'0'141'0,"0"0"-42"15,0 0-39-15,0 0-9 16,0 0-38-16,0 0-13 15,132-113 1-15,-87 89 0 16,-2 10 15-16,-5 3 4 16,-4 11 16-16,-2 0-10 15,-4 0-10-15,2 11-15 16,-2 7 0-16,0 2 0 16,-2 5-1-16,1-1 1 15,0 7 9-15,-3-5-3 16,2-1-6-16,-4-4-1 15,-7-2-14-15,-7-5 13 0,-7 2-26 16,-1-1-24-16,-9 0 51 16,-19 5 38-16,-7 0-3 15,-6 1 1-15,-5-3 23 16,-7-2 22-16,3-3-10 16,-4-2 1-16,0-3-2 15,4 0-36-15,1-3 19 16,7-1 0-16,7-2-19 15,12-2-23-15,1 0-11 16,9 0-8-16,3 0-13 16,1 0-11-16,1 0-23 0,8 0-45 15,0 0-110 1,0 0-120-16</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0.567"/>
    </inkml:context>
    <inkml:brush xml:id="br0">
      <inkml:brushProperty name="width" value="0.05" units="cm"/>
      <inkml:brushProperty name="height" value="0.05" units="cm"/>
      <inkml:brushProperty name="fitToCurve" value="1"/>
    </inkml:brush>
  </inkml:definitions>
  <inkml:trace contextRef="#ctx0" brushRef="#br0">64 88 199 0,'0'0'212'16,"0"0"-95"-16,0 0-3 15,0 0-34-15,0 0 12 16,0 0-37-16,0 0 21 16,-41-73 0-16,36 64 9 15,0 6 3-15,1 0-20 16,4 3-16-16,0 0-21 15,0 0-20-15,0 0-3 16,0 0-8-16,0 0 0 0,0 0 13 16,0 0 6-1,-3 0 22-15,3 0-8 0,0 0-10 16,0 6-23-16,0 5 2 16,0 7-2-16,0 7 35 15,0 5 16-15,0 6-3 16,0 5-2-16,0 0-17 15,0 5 12-15,0 4-17 16,-2 0-4-16,-1 1-4 16,3-5-7-16,0-9-8 15,0-8 1-15,0-9-1 16,0-10 0-16,0-6 4 16,0-4-5-16,0 0-29 0,0 0-32 15,8-14-71-15,10-17-122 16,-2 2-131-16,-3 4-449 0</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1.355"/>
    </inkml:context>
    <inkml:brush xml:id="br0">
      <inkml:brushProperty name="width" value="0.05" units="cm"/>
      <inkml:brushProperty name="height" value="0.05" units="cm"/>
      <inkml:brushProperty name="fitToCurve" value="1"/>
    </inkml:brush>
  </inkml:definitions>
  <inkml:trace contextRef="#ctx0" brushRef="#br0">63 206 130 0,'0'0'565'16,"0"0"-366"-16,0 0-67 15,0 0-40-15,0 0 21 16,0 0-14-16,0 0-44 15,-38-40 13-15,31 37 8 16,3 2-1-16,-1 1-16 16,2 0-26-16,2 0-18 15,1 0-14-15,0 0-1 16,-3 0-7-16,3 4-12 16,-2 14 1-16,2 8 18 15,0 6 1-15,0 4-1 0,0-5-13 16,11-3 12-16,10-5-12 15,2-8-16-15,5-7 1 16,7-8 28-16,2 0 4 16,6-25 47-16,-5-16 2 15,1-3-17-15,-12-9-12 16,-10 0-14-16,-12 7 1 16,-5 5-11-16,-12 9-10 15,-21 7-51-15,-10 8 0 16,-3 11 17-16,0 6 11 15,2 0 15-15,8 5 8 16,12 9 3-16,4 6-1 16,9 3 7-16,4-4 0 15,5 0-8-15,2-2 9 16,0-8-15-16,2-4-9 0,11-5-27 16,4 0-28-16,6 0 36 15,-1 0 36-15,1 0 7 16,-2 0 0-16,-1 11-17 15,2 13 12-15,-1 9 5 16,-2 9 22-16,-4 1 17 16,-3 6 15-16,-3-4-13 15,1 4 2-15,-3-1-7 16,-2 2-9-16,1-2 12 16,-1 1-3-16,-2-7-8 15,1-8-8-15,-2-9-8 16,1-9-11-16,-3-7 13 0,1-9-6 15,-1 0-8-15,4 0-37 16,-3 0-94-16,2-9-169 16,-3-11-395-16</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2.188"/>
    </inkml:context>
    <inkml:brush xml:id="br0">
      <inkml:brushProperty name="width" value="0.05" units="cm"/>
      <inkml:brushProperty name="height" value="0.05" units="cm"/>
      <inkml:brushProperty name="fitToCurve" value="1"/>
    </inkml:brush>
  </inkml:definitions>
  <inkml:trace contextRef="#ctx0" brushRef="#br0">0 43 772 0,'0'0'232'0,"0"0"-48"15,0 0-68-15,0 0-26 16,0 0-6-16,0 0-55 16,0 0-16-16,48-22-1 15,-29 18-1-15,6-1 15 16,3 5 9-16,2 0 21 15,6 0-1-15,0 0-7 0,0 0-1 16,5 0-5 0,-1 0-15-16,0 0 1 0,0 0 4 15,-2 0-13-15,-4 0-4 16,-6 0-8-16,-10 0 0 16,-6 0 2-16,-7 0-2 15,-4 0-7-15,-1 0-71 16,0 0-121-16,-1-12-374 0</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4.878"/>
    </inkml:context>
    <inkml:brush xml:id="br0">
      <inkml:brushProperty name="width" value="0.05" units="cm"/>
      <inkml:brushProperty name="height" value="0.05" units="cm"/>
      <inkml:brushProperty name="fitToCurve" value="1"/>
    </inkml:brush>
  </inkml:definitions>
  <inkml:trace contextRef="#ctx0" brushRef="#br0">241 1096 363 0,'0'0'179'16,"0"0"-22"-16,0 0 34 15,0 0-74-15,0 0-30 16,0 0-37-16,0 0-15 16,-12-1-9-16,12 1 3 15,0 8 3-15,0 10 23 16,0 7 25-16,-5 11 4 16,1 8-27-16,-4 9 8 15,-6 5 1-15,0 8-1 0,-4-4-28 16,-4 0-21-16,4-5 31 15,3-13-27-15,5-9-19 16,6-17-1-16,4-7-18 16,0-11-45-16,9-14-58 15,14-15-126-15,3-10-24 0</inkml:trace>
  <inkml:trace contextRef="#ctx0" brushRef="#br0" timeOffset="-1733">169 19 235 0,'0'0'329'0,"0"0"-89"15,0 0-32-15,0 0-26 16,0 0-12-16,0 0-69 15,0 0-27-15,0 0 2 16,0 0 3-16,0 0 2 16,0 0-22-16,0 0-21 15,0 0-15-15,0 0-23 16,0 0-3-16,14 0-26 16,9 0 16-16,14 0 13 0,3-4 15 15,10 3 7 1,-2-1-9-16,-4 2 7 0,-2-2-9 15,-5 0-10-15,-5 0 1 16,-8 1 7-16,-8-3-9 16,-7 3-29-16,-5 1-43 15,-4 0-56-15,-6 0-49 16,-17 0-124-16,-7 0-471 0</inkml:trace>
  <inkml:trace contextRef="#ctx0" brushRef="#br0" timeOffset="-1193">227 123 929 0,'0'0'219'16,"0"0"-90"-16,0 0-69 15,0 0-36-15,-67 107 8 16,45-59-3-16,4 2 0 16,1-7 6-16,8-6-13 15,3-13 0-15,3-10-9 16,3-7-13-16,0-7-3 16,0 0-13-16,7 0-19 15,18 0-46-15,13-18 81 0,10-3 0 16,9-2 23-16,1 3-10 15,-3 4-6-15,-3 10-5 16,-9 6-2-16,-4 0-10 16,-7 13 2-16,-1 9 7 15,-7 6 1-15,-1 1 0 16,-3 2 0-16,-9 0 0 16,-4-2 6-16,-5-3 7 15,-2-2 11-15,0-3 21 16,-5-2 14-16,-13-4 15 15,-5 1 2-15,-5-4-22 16,-5 1-22-16,-4-4 6 16,-3 4 7-16,-6-10-14 0,0 1-2 15,1-4-11-15,5 0-17 16,10 0 8-16,10 0-8 16,11 0-1-16,4 0-28 15,5 0-53-15,0-6-75 16,0-5-132-16</inkml:trace>
  <inkml:trace contextRef="#ctx0" brushRef="#br0" timeOffset="-579">0 868 603 0,'0'0'219'16,"0"0"-69"-16,0 0-21 15,0 0 0-15,0 0-25 16,0 0-49-16,0 0-29 15,-4-19-8-15,4 19-8 16,0 0-10-16,16-1 0 16,8-4 15-16,6-1 20 15,12-1 14-15,5-7-5 16,4 3 1-16,7 0-9 16,5 6-14-16,6 0-14 15,6 1 8-15,4-2-5 16,0 1 8-16,-2 2-3 0,-2-3-5 15,-7 1-1 1,-5-2-4-16,-11 0 5 0,-8 1-3 16,-8 3-8-16,-13 3-1 15,-6 0 0-15,-11 0 0 16,-3 0-7-16,-3 0-9 16,0 0-18-16,-17 11-48 15,-11 1-135-15,-8-6-327 0</inkml:trace>
  <inkml:trace contextRef="#ctx0" brushRef="#br0" timeOffset="795">574 1116 477 0,'0'0'296'15,"0"0"-98"-15,0 0-29 0,0 0-59 16,0 0-19-16,0 0-41 15,0 0-23-15,-84 54-6 16,81-37-14-16,3 4 2 16,0 0-1-16,0 4-2 15,10-3 1-15,9 2 2 16,1-5 9-16,4-2 16 16,1-9 1-16,1-8-6 15,5 0 11-15,-2-23 11 16,5-22 1-16,-5-11-12 15,-6-2-24-15,-11-4-15 16,-12 7-1-16,-1 10-7 16,-30 12-19-16,-6 8-14 0,-8 13 10 15,3 7 3-15,0 5 5 16,7 10 1-16,10 18 13 16,7 5-9-16,10 5 7 15,8-2 1-15,0-3-11 16,22-4-1-16,5-4-41 15,5-14-28-15,4-3-7 16,-4-8 52-16,-4 0 27 16,-7 0 11-16,-7 0 7 15,-6 0-9-15,-7 13 9 16,4 5 42-16,-1 8 32 16,1 10 13-16,-2 6-2 0,2 4-14 15,-4 1-17-15,2-3-3 16,-3-1-13-16,2-6-15 15,-2-5-7-15,0-7 7 16,0-1-7-16,0-6-1 16,3-6-15-16,-3-3 10 15,0-4-4-15,0-1-4 16,0-1-2-16,0 1-19 16,0 0-38-16,1 3-78 15,-1-5-96-15,0-2-148 0</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6.848"/>
    </inkml:context>
    <inkml:brush xml:id="br0">
      <inkml:brushProperty name="width" value="0.05" units="cm"/>
      <inkml:brushProperty name="height" value="0.05" units="cm"/>
      <inkml:brushProperty name="fitToCurve" value="1"/>
    </inkml:brush>
  </inkml:definitions>
  <inkml:trace contextRef="#ctx0" brushRef="#br0">1 0 405 0,'0'0'243'16,"0"0"-14"-16,0 0 9 15,0 0-19-15,0 0-45 16,0 0-69-16,0 0-30 16,-5 0-24-16,5 0-29 0,0 0-22 15,10 0-29-15,8 0 19 16,10 0 10-16,2 6 19 16,3-1-3-16,-3 2-7 15,-4 0-8-15,-6-3 10 16,-1-2-11-16,-5-1-4 15,-2-1-56-15,-11 7-91 16,-1 0-143-16,0 1-276 0</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7.078"/>
    </inkml:context>
    <inkml:brush xml:id="br0">
      <inkml:brushProperty name="width" value="0.05" units="cm"/>
      <inkml:brushProperty name="height" value="0.05" units="cm"/>
      <inkml:brushProperty name="fitToCurve" value="1"/>
    </inkml:brush>
  </inkml:definitions>
  <inkml:trace contextRef="#ctx0" brushRef="#br0">0 50 704 0,'0'0'264'16,"0"0"-167"-16,0 0-7 16,0 0-35-16,0 0 69 15,0 0-27-15,0 0-25 16,106 0-16-16,-80 0-11 16,5 1-11-16,-2 2-18 15,6-1-7-15,5-2-2 16,6 0-7-16,27-13-81 15,-12-10-133-15,-10 3-516 0</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7:48.901"/>
    </inkml:context>
    <inkml:brush xml:id="br0">
      <inkml:brushProperty name="width" value="0.05" units="cm"/>
      <inkml:brushProperty name="height" value="0.05" units="cm"/>
      <inkml:brushProperty name="fitToCurve" value="1"/>
    </inkml:brush>
  </inkml:definitions>
  <inkml:trace contextRef="#ctx0" brushRef="#br0">147 591 580 0,'0'0'223'0,"0"0"-59"16,0 0-52-16,0 0-29 16,0 0-34-16,0 0-21 15,0 0-1-15,49-18 66 16,-21-1 26-16,8-16-23 16,6-9-44-16,2-13-14 15,1-5-31-15,-4-3-1 16,-5 5 1-16,-6 6-7 15,-4 5-20-15,-7 7-2 16,-9 10 16-16,-5 7 6 16,-2 9-1-16,-3 7 2 15,0 5 4-15,0 4 11 0,0 0 0 16,0 0-15 0,0 0-1-16,0 0 0 0,0 0-2 15,0 0-4-15,0 0 4 16,0 0-6-16,0 0-2 15,0 0-6-15,0 9-12 16,0 10 11-16,0 3 5 16,-3 10 12-16,-3 6 12 15,1 3 18-15,1 8-7 16,-4-2-9-16,3 3-2 16,1 0 4-16,-2 0 0 15,0-2 3-15,1-10 13 0,0-1-6 16,1-9-5-1,-1-7-8-15,4-7-3 0,-2-6-2 16,3-4-1-16,0-1 3 16,0-3-10-16,0 0-32 15,0 0-38-15,0 1-42 16,0 3-92-16,0 1-2 16,0-5-204-16</inkml:trace>
  <inkml:trace contextRef="#ctx0" brushRef="#br0" timeOffset="1023">936 86 494 0,'0'0'355'16,"0"0"-121"-16,0 0-37 16,0 0-58-16,0 0-11 15,0 0-57-15,0 0-47 16,0-15-16-16,0 15-6 16,0 0-2-16,9 0 0 0,5 0 10 15,7 0 25-15,2 0 28 16,5 0-18-16,2 0-8 15,1 0 12-15,1 0-18 16,-4 0-9-16,-2 0-14 16,-7 0-7-16,-7 0 8 15,-3 0-2-15,-4 0-1 16,-4 0-6-16,-1 0-18 16,0 0-55-16,0 0-72 15,-1 0-84-15,-13-1-174 0</inkml:trace>
  <inkml:trace contextRef="#ctx0" brushRef="#br0" timeOffset="1547">1029 149 975 0,'0'0'286'0,"0"0"-78"16,0 0-89-16,0 0-41 15,0 0-18-15,-135 57-35 16,108-38-15-16,0 6-8 16,1 2-1-16,8-5 1 15,1 2-1-15,3-8 0 16,8 1-1-16,2-5 0 16,4-3-5-16,0 0-33 15,0 2-14-15,4-1-2 0,11 5-1 16,10-1-1-1,0 0 0-15,5 1 12 0,6-1 25 16,0 0 5-16,9-1-18 16,-4 4 0-16,1 3-9 15,-2-1-27-15,-10-1 8 16,-4 0 39-16,-10 0 20 16,-4-1-5-16,-10-5 6 15,-2 2 45-15,0-1 35 16,0 3 38-16,-10-4 17 15,-8 1-24-15,-3-4-32 16,-4 0-14-16,-6-1 8 16,1-2-4-16,-7-1-16 0,0-1-6 15,-6-2-2-15,2 0-11 16,1-2 4-16,7 0-10 16,6 0-16-16,8 0-12 15,10 0 0-15,6 0-34 16,3-7-50-16,5-3-122 15,8 0-322-15</inkml:trace>
  <inkml:trace contextRef="#ctx0" brushRef="#br0" timeOffset="2111">18 1010 687 0,'0'0'215'0,"0"0"-33"16,0 0-50-16,0 0-12 15,0 0-49-15,0 0-43 16,0 0-22-16,-18-15 37 15,21 10-15-15,10 1-27 16,13 0 7-16,11-4 17 16,14-2 36-16,15-5-1 15,12-2-12-15,33-8-13 16,24-11-6-16,-6 3-2 16,-13 2-8-16,-18 3 1 15,-22 12-10-15,2-2-2 16,6 4-7-16,-10 5 0 0,-8 3 0 15,-11-1 8 1,-6 2-8-16,-4-4 5 0,-8-7-6 16,-7 0-15-16,-2-4-45 15,-5-10-68-15,-6 5-162 16,-8 9-400-16</inkml:trace>
  <inkml:trace contextRef="#ctx0" brushRef="#br0" timeOffset="2628">491 1108 742 0,'0'0'263'16,"0"0"-32"-16,0 0-61 0,0 0-64 16,0 0-16-16,0 0-48 15,0 0-27-15,0-5-15 16,0 5 0-16,0 5-14 16,0 9-7-16,0 11 21 15,0 5 13-15,0 9 22 16,0 6 6-16,0 2-6 15,0 1-7-15,0-7-5 16,-7-7-4-16,3-9-11 16,-1-9 0-16,2-9-8 15,3-7-5-15,0 0-48 16,0-3-42-16,26-42-65 0,0 7-161 16,-3-4-603-16</inkml:trace>
  <inkml:trace contextRef="#ctx0" brushRef="#br0" timeOffset="3378">859 1061 766 0,'0'0'231'0,"0"0"-67"15,0 0-87-15,0 0-12 16,0 0-20-16,0 0-34 16,0 0-11-16,-58 24-6 15,58-3 6-15,0 6 23 16,0 5 5-16,4 0 2 0,15-3-9 16,2-4-4-1,5-7 3-15,2-7 8 0,1-11 7 16,5 0 10-16,-2-25 9 15,3-18-6-15,-3-9-17 16,-5-2-15-16,-14 0-3 16,-13 5-2-16,0 11-3 15,-13 9 8-15,-18 8-8 16,-4 9-8-16,-5 9-9 16,-2 3-6-16,2 7 14 15,8 14-9-15,6 4 1 16,12 0-4-16,13 1 2 15,1-1 0-15,4-1-46 16,21-7-23-16,6-2-31 16,4-3 7-16,0-7 28 0,-3 3 26 15,-6 4 29-15,-3 7 7 16,-7 9 14-16,-1 5 30 16,-4 9 30-16,-3 2 11 15,-4 5 20-15,-2-6-12 16,-2-1-11-16,0-2-14 15,0-1-7-15,0-2 4 16,0 0 6-16,0 1-18 16,-5-5-8-16,-1-4-19 15,1-5-12-15,1-6 6 16,4-6-6-16,0-12-76 16,0 0-111-16,0 0-328 0</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8:02.951"/>
    </inkml:context>
    <inkml:brush xml:id="br0">
      <inkml:brushProperty name="width" value="0.05" units="cm"/>
      <inkml:brushProperty name="height" value="0.05" units="cm"/>
      <inkml:brushProperty name="fitToCurve" value="1"/>
    </inkml:brush>
  </inkml:definitions>
  <inkml:trace contextRef="#ctx0" brushRef="#br0">20 16 162 0,'0'0'184'16,"0"0"-45"-16,0 0-50 15,0 0-21-15,0 0 7 16,0 0-7-16,-13-7 10 16,9 4-23-16,1 2 1 15,3-2 9-15,0 2-4 16,0 1 4-16,0-3-8 16,0 3-37-16,0 0 2 0,0 0 4 15,0 0 0-15,0 0-12 16,0 0-3-16,0 0-11 15,12 0-10-15,10 0 10 16,7 11 22-16,11-4 30 16,4 4-10-16,-3 0-19 15,-1-4 5-15,-7 0-12 16,-7 1-5-16,-8-3-10 16,-9 0-1-16,-4-1-1 15,-2-1 1-15,-3-3 5 16,0 0-5-16,-18 0-23 15,-8 0-144-15,-7 0-224 0</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8:03.254"/>
    </inkml:context>
    <inkml:brush xml:id="br0">
      <inkml:brushProperty name="width" value="0.05" units="cm"/>
      <inkml:brushProperty name="height" value="0.05" units="cm"/>
      <inkml:brushProperty name="fitToCurve" value="1"/>
    </inkml:brush>
  </inkml:definitions>
  <inkml:trace contextRef="#ctx0" brushRef="#br0">0 12 747 0,'0'0'163'16,"0"0"-97"-16,0 0-40 16,0 0 44-16,0 0-15 15,0 0 24-15,0 0-11 0,148-17-5 16,-111 24-16-16,-2 7 10 15,-2 4-16-15,-3-4-25 16,-2 3-8-16,-5-2 0 16,-1-3-8-16,2-9-66 15,-2-3-173-15,-10 0-319 0</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8:04.273"/>
    </inkml:context>
    <inkml:brush xml:id="br0">
      <inkml:brushProperty name="width" value="0.05" units="cm"/>
      <inkml:brushProperty name="height" value="0.05" units="cm"/>
      <inkml:brushProperty name="fitToCurve" value="1"/>
    </inkml:brush>
  </inkml:definitions>
  <inkml:trace contextRef="#ctx0" brushRef="#br0">306 105 385 0,'0'0'117'0,"0"0"-50"16,0 0 9-16,0 0 29 15,0 0-12-15,0 0-27 16,0 0-27-16,-75-23 2 0,66 21 17 15,1 2-5-15,2 0-12 16,1 0-2-16,2 0 16 16,-1 0 1-16,-2 0-28 15,-7 0-21-15,0 7-7 16,-6 11 0-16,-2 9 0 16,-2 3 0-16,0 4 6 15,1 5 0-15,7 1-3 16,2-1-3-16,7-1 1 15,6 3 10-15,0-7-11 16,0 1 2-16,19-7-2 16,4-4 2-16,3-8 8 15,3-10 13-15,6-6 3 16,7-4 41-16,2-31 4 16,1-16-28-16,-4-12-22 0,-9-6-9 15,-12-4 0-15,-15 6-5 16,-5 9-7-16,-18 9-11 15,-22 12-9-15,-9 16-9 16,-5 13 10-16,-4 8 0 16,4 27 10-16,5 11 9 15,12 8 0-15,15 4-26 16,22 15-99-16,25-10-143 16,7-14-366-16</inkml:trace>
  <inkml:trace contextRef="#ctx0" brushRef="#br0" timeOffset="430">658 515 671 0,'0'0'236'0,"0"0"-114"15,0 0-31-15,0 0 35 16,0 0-13-16,0 0-84 16,0 0-23-16,-3 25 5 15,-13 8 40-15,-8 13 52 16,-4 10-23-16,-3 4-7 16,4-3-38-16,4-4-17 15,4-7-13-15,12-12-5 16,7-13-31-16,0-24-112 15,24-22-341-15,-1-22-267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06.838"/>
    </inkml:context>
    <inkml:brush xml:id="br0">
      <inkml:brushProperty name="width" value="0.05" units="cm"/>
      <inkml:brushProperty name="height" value="0.05" units="cm"/>
      <inkml:brushProperty name="fitToCurve" value="1"/>
    </inkml:brush>
  </inkml:definitions>
  <inkml:trace contextRef="#ctx0" brushRef="#br0">162 259 90 0,'0'0'70'16,"0"0"-2"-16,0 0 17 15,0 0 18-15,0 0-18 16,0 0 0-16,0 0-16 16,0-4-34-16,0 4 1 15,0 0 4-15,0 0 9 16,0 0 16-16,0 0 5 15,0 0-23-15,0 0-21 0,0 0-26 16,0 0-2-16,0 0-8 16,0 0-7-16,0 13-11 15,0 3 13-15,0 9 15 16,0 7 1-16,0 2 0 16,0 4 0-16,0-1-1 15,0 2 0-15,5 4-1 16,3 0 1-16,-2 4 0 15,-2 5 1-15,1 7 8 16,-2 6-8-16,-1 9 11 16,1 2-12-16,-2 2 0 15,4-3-1-15,2-8 1 0,3-11-1 16,-1-16 1-16,-1-8-1 16,-4-13 1-1,-2-9 0-15,1-7 1 0,-3-3 18 16,0 0-2-16,0-40-17 15,-8-5-148-15,-7-5-441 0</inkml:trace>
  <inkml:trace contextRef="#ctx0" brushRef="#br0" timeOffset="615">0 115 165 0,'0'0'241'0,"0"0"-133"16,0 0-59-16,0 0 19 16,0 0-24-16,0 0-29 15,0 0 9-15,104-72-5 16,-69 56 6-16,-2 3-17 16,2 6-2-16,2 4-6 0,3 3 1 15,1 0-1-15,7 0 10 16,-2 7-8-16,7 9 11 15,-4 1 1-15,-2 4-11 16,-11 1 6-16,-2 3 1 16,-11 3 19-16,-4 4 14 15,-6 1-16-15,0 2 8 16,-4 2-13-16,-5 2-14 16,1-1-2-16,-5-1 4 15,0-1-8-15,0 0 19 16,-8 0 7-16,-10-1-2 15,-5 1-3-15,-8 0 13 16,-4-1-13-16,-6-2-7 0,-6-3-4 16,-5-5 14-16,-3-2 13 15,0-3 36-15,-4-6-22 16,1 2-26-16,4-7-18 16,5-5-9-16,17-4-8 15,11 0-5-15,11 0-6 16,10 0-107-16,22-13-246 15,10-6 59-15,0-6-227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06.877"/>
    </inkml:context>
    <inkml:brush xml:id="br0">
      <inkml:brushProperty name="width" value="0.05" units="cm"/>
      <inkml:brushProperty name="height" value="0.05" units="cm"/>
      <inkml:brushProperty name="fitToCurve" value="1"/>
    </inkml:brush>
  </inkml:definitions>
  <inkml:trace contextRef="#ctx0" brushRef="#br0">502 24 431 0,'0'0'208'16,"0"0"-64"-16,0 0-15 15,0 0-18-15,0 0-26 16,0 0-31-16,0 0-14 16,-86-9-1-16,67 9-7 15,-4 4 0-15,-4 10-14 16,-9 6-4-16,4 6-5 15,-8 9 4-15,0 4-3 16,0 6 0-16,8 1-9 16,2 8 0-16,5 0-1 15,-1 4 1-15,12 3-1 16,0 1 2-16,2 5-1 16,7 1-1-16,4 4 5 0,1 4-5 15,0-5 0-15,11 2 0 16,7-5 1-16,7-7-1 15,-5-7-2-15,6-8 1 16,0-7-25-16,1-8-19 16,1-6-49-16,23-5-47 15,-12-11-54-15,-6-9-143 0</inkml:trace>
  <inkml:trace contextRef="#ctx0" brushRef="#br0" timeOffset="4880">1154 289 15 0,'0'0'238'16,"0"0"-78"-16,0 0-75 15,0 0-9-15,0 0-24 0,0 0-13 16,0 0 12 0,-5-20 1-16,1 20 1 0,-1-5-8 15,0 1 0-15,1 2 14 16,-1-1 5-16,1-3 1 15,-1 1 3-15,0 2 7 16,1 1 3-16,-1-2-18 16,2 0-23-16,3-1-9 15,0 2-11-15,0-1-5 16,0-1-6-16,0 3 1 16,0 2-7-16,0 0-1 15,0 0-17-15,0 0-20 16,19 0 9-16,2 2 19 15,11 7 4-15,-1 3 6 16,6 1-12-16,-6 2 5 0,1 3-13 16,-6 6 1-16,-8 1-13 15,-4 4 12-15,-9 4-5 16,-2 1 24-16,-3-1-7 16,0-1 8-16,-5-2 16 15,-12-9-6-15,3-1 22 16,-7-5 13-16,-4-3 13 15,-8-5-19-15,-4 4-20 16,-5-6-9-16,-1 4-1 16,2-5-3-16,4-1-5 15,5 2 6-15,6-3-5 16,7-2-2-16,10 0 0 0,5 0-1 16,1 0 0-1,3 0-17-15,0 0-9 0,0 0-17 16,0 0-17-16,0 5-31 15,13 1-1-15,9 1 47 16,10 5 27-16,3-1 4 16,5 4-11-16,5 1-1 15,-4 2-3-15,4 1 14 16,-8 2-12-16,-5 0 9 16,-6 0 6-16,-8-2 6 15,-9 3 0-15,-4-2 7 16,-5-1 4-16,0 4 45 15,0-1-5-15,-14 1 12 0,-4 2 3 16,-4-2-21 0,-5-3-3-16,1-1 18 0,-2-6 8 15,-4 0-17-15,0 0-11 16,-4-5-8-16,-1 1 2 16,-2-1-5-16,-6-4 7 15,-1 0-3-15,-2-4-7 16,-2 0 13-16,1 0-16 15,3-5-15-15,1-15-1 16,10-2-1-16,7-10-63 16,14-4-63-16,14-3-38 15,14-16-58-15,26 11-64 16,-3 9-108-16</inkml:trace>
  <inkml:trace contextRef="#ctx0" brushRef="#br0" timeOffset="5586">1757 87 377 0,'0'0'166'16,"0"0"-38"-16,0 0-20 0,0 0-8 15,0 0 21-15,0 0-12 16,0 0-56-16,-41-51-19 16,33 48 3-16,3 3 15 15,-1 0-8-15,-6 6-44 16,-2 13 0-16,-3 13 0 16,-1 6 7-16,-1 3-6 15,12 2-1-15,5-6-1 16,2-5-12-16,0-4 1 15,14-7 2-15,9-7 0 16,9-10 8-16,7-4-9 16,2-10 2-16,8-27 9 15,-4-8 6-15,-9-6-6 0,-5-3-1 16,-20 4 1-16,-11 11 5 16,-5 5 4-16,-32 14 5 15,-9 15-14-15,-12 5-49 16,-8 12-3-16,8 23 13 15,7 23-75-15,16-6-115 16,19-11-293-16</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8:13.210"/>
    </inkml:context>
    <inkml:brush xml:id="br0">
      <inkml:brushProperty name="width" value="0.05" units="cm"/>
      <inkml:brushProperty name="height" value="0.05" units="cm"/>
      <inkml:brushProperty name="fitToCurve" value="1"/>
    </inkml:brush>
  </inkml:definitions>
  <inkml:trace contextRef="#ctx0" brushRef="#br0">126 24 235 0,'0'0'100'0,"0"0"-22"16,0 0 17-16,0 0-1 15,0 0-26-15,0 0-6 16,-26 25 13-16,26-25 24 16,0 0-8-16,0 0-2 15,0 0-17-15,0 0 5 16,0 0-5-16,0 0-14 16,0 0 2-16,0 0-20 15,0 0-6-15,0 0-1 16,0 0-7-16,0 0-20 15,0 0-6-15,0 0-22 0,0 0 3 16,9 0-1-16,3 0 19 16,5 0 1-16,1 0 14 15,2-5-1-15,2-2 9 16,-1 3-6-16,-2 1-7 16,-1 1-8-16,1-1-1 15,-3 3 0-15,-2 0 4 16,0 0-4-16,-5 3-1 15,-1 6-7-15,-2-2 8 16,-1 4-26-16,-2-1 11 16,-3 3 8-16,0 3 7 15,0 2 8-15,0 1-8 16,0 1 0-16,-13 3 13 0,-8 2-3 16,-4 3-9-16,-5 5 8 15,-6 2-9-15,3 5 7 16,-1 2-6-16,6-2 4 15,2 2-5-15,3-5 0 16,8-3 1-16,1-2 0 16,2-5-1-16,3-4 1 15,4-6 7-15,2-3-8 16,1-6 2-16,2-4-2 16,0-1 1-16,0-3 0 15,0 0 0-15,0 0-1 16,0 0-7-16,0 0-55 0,0-4-108 15,10-11-99-15,-4-3-114 16</inkml:trace>
  <inkml:trace contextRef="#ctx0" brushRef="#br0" timeOffset="344">0 421 494 0,'0'0'231'16,"0"0"-85"-16,0 0-70 0,0 0-38 15,0 0-6-15,0 0-22 16,0 0 22-16,52 0 28 15,-29 6 45-15,5 6-20 16,2-1-10-16,4-2 2 16,1 0 3-16,2-1-17 15,-1-2-24-15,-1-3-20 16,-8-3-9-16,-4 0 6 16,-6 0-16-16,-6 0-7 15,1 0-67-15,-4 0-128 16,-6 0-308-16</inkml:trace>
  <inkml:trace contextRef="#ctx0" brushRef="#br0" timeOffset="1283">836 367 525 0,'0'0'191'16,"0"0"2"-16,0 0-58 16,0 0 4-16,0 0-21 15,0 0-68-15,0 0-29 16,2-15 1-16,1 14-2 16,-2-4 1-16,9-2 21 15,2-8 10-15,6-7-21 16,1-7-17-16,-2-5-2 15,-7-6-11-15,-7 3 10 0,-3-2-11 16,0-1-3 0,-17 10-12-16,-2 2-1 0,-8 11 4 15,0 9-9-15,-5 8 8 16,1 0 6-16,3 3 7 16,4 15 0-16,5 5-1 15,9-5-11-15,0 7 8 16,6 0 2-16,1-2 2 15,3-1-1-15,0 1-16 16,0-5 15-16,0 3 1 16,7-1 1-16,7 4 0 15,0 1 0-15,1 4-1 16,7 5 0-16,1 4 1 16,3 0-1-16,0 6 1 15,-3-5 0-15,-2 4 0 0,-1 0 1 16,-3-7 8-1,-3-7-9-15,-5-7 0 0,-4-7-1 16,-5-2-12-16,0-5 7 16,0-2 4-16,-8-1 2 15,-12 1 9-15,-3-1 1 16,-7-2-3-16,-6-3 5 16,1 0-11-16,-2 0 5 15,5 0-4-15,1 0 8 16,8 0 1-16,5-7 13 15,4-1-1-15,2-2 12 16,6-1-18-16,1-1 1 16,2-4-10-16,3 1-8 0,0-4 7 15,0-6 0 1,0-3-7-16,5-1 0 0,8-1 9 16,0 4-8-16,0 2 0 15,-3 5 0-15,-4 9 0 16,0 5-1-16,-5 1 0 15,4 4-13-15,3 0-12 16,7 0-36-16,7 0-13 16,19 9-45-16,-1 0-91 15,-5-5-141-15</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8:17.888"/>
    </inkml:context>
    <inkml:brush xml:id="br0">
      <inkml:brushProperty name="width" value="0.05" units="cm"/>
      <inkml:brushProperty name="height" value="0.05" units="cm"/>
      <inkml:brushProperty name="fitToCurve" value="1"/>
    </inkml:brush>
  </inkml:definitions>
  <inkml:trace contextRef="#ctx0" brushRef="#br0">217 18 133 0,'0'0'231'0,"0"0"-116"16,0 0-5-16,0 0-9 15,0 0 3-15,0 0-74 16,0 0-20-16,-55-22-8 15,41 26 12-15,-1 5-13 16,1 2 11-16,3 1-5 16,-2 1 0-16,0 4 6 15,-4 3 13-15,4 2-13 16,-1 3 7-16,3 0-4 16,-1 3 16-16,6-3 4 15,3 1-6-15,3-1-2 16,0 0 2-16,0-1 8 0,4-4-38 15,15-7 0-15,4-5 13 16,6-4 1-16,3-4 11 16,5-5 14-16,3-19-13 15,-5-6 2-15,-7-9-5 16,-10 0-3-16,-12-6-5 16,-6 1-15-16,-1 5-2 15,-21 5-35-15,-5 12 5 16,-1 7 22-16,0 12 1 15,-2 3 7-15,2 5 1 16,2 15 1-16,4 4-7 16,9 1 7-16,7 0 0 15,6-5-9-15,0-7-76 16,27-4-20-16,10-9 61 16,11 0 9-16,-1-13 24 0,1-8 11 15,-11 1 6-15,-10 6-5 16,-8 3-1-16,-10 11 0 15,-6 0-17-15,-3 25 17 16,0 7 62-16,0 9 12 16,0 4 33-16,-8-1-4 15,-6 1-27-15,-1 0-26 16,-2 0-8-16,3-3-19 16,1 0-1-16,-1-2 11 15,1-2 2-15,4-2-20 16,3-4-1-16,-2 0 4 15,4-6-2-15,1-1-15 16,-2-1 8-16,1-4 1 0,2-2-5 16,-6 1-5-16,4 1-52 15,-7-2-95-15,2-6-201 16,1-8-591-16</inkml:trace>
  <inkml:trace contextRef="#ctx0" brushRef="#br0" timeOffset="4482">649 240 155 0,'0'0'199'16,"0"0"-111"-16,0 0-6 15,0 0-37-15,0 0 17 16,0 0-15-16,-10-8-30 16,10 3-17-16,0-2-19 15,0 5 19-15,0-4 7 16,0 5 12-16,0 1 1 16,0 0-1-16,0 0-19 15,0 0-10-15,0 0-6 0,-3 0 7 16,-1 0 9-1,-1 0 16-15,1 0 20 0,-1 0 46 16,0 0 18-16,1 0-8 16,1 0-12-16,3 0-1 15,0 0-12-15,0 0-8 16,0 0-11-16,0 0-12 16,0 0-8-16,0 0 4 15,0 0 7-15,0 0-8 16,0 0-10-16,0 0-15 15,4 0-6-15,5 1-2 16,8 6 2-16,2 1 18 16,2 1 1-16,2 2 13 15,0-4-2-15,0 1-9 16,-1-1-2-16,-1-3-5 0,-5-1 7 16,-3-3-2-16,-3 1-6 15,-4-1-12-15,-5 2 12 16,-1-2-6-16,0 3-7 15,0-3-6-15,0 1-56 16,0-1-17-16,0 0-68 16,0 0-110-16,0 0-51 15,3 0-25-15</inkml:trace>
  <inkml:trace contextRef="#ctx0" brushRef="#br0" timeOffset="5157">632 312 576 0,'0'0'197'0,"0"0"-49"16,0 0-26-16,0 0 17 15,0 0-73-15,0 0-53 16,0 0-12-16,-54 15 7 16,34 2 5-16,-1 3 15 15,-2 2 31-15,0 3 5 16,1 0-20-16,5-2-8 16,6-9-10-16,7-3-8 15,1-2-17-15,3-7-1 0,0-2-23 16,12 0-5-16,11 0 9 15,9 0 19-15,4 0 11 16,-4 0 0-16,-1-6-2 16,-12 5-8-16,1 1-1 15,-1 0 9-15,-4 0-9 16,7 5 4-16,-1 5-1 16,2 3 1-16,-3 2-4 15,5 0 0-15,-7 2 0 16,-3-1-13-16,-2 5 0 15,-4 3 8-15,-1 2 4 16,-7 5 1-16,-1 2 0 0,0 2 7 16,0-2 3-16,0-4 3 15,-9-4 10-15,-3-6 12 16,1-6 3-16,-1 2-5 16,-4-5 4-16,-5-3 15 15,-2 1 1-15,-5-4-2 16,-6-4 2-16,-4 0-3 15,-5 0 1-15,0-4-4 16,-1-9-22-16,-1-3-13 16,8 2-4-16,8-1-7 15,9 6-1-15,8 0-2 16,7 7-20-16,5 1-16 16,0-3-67-16,14 1-90 0,14-2-131 15,2-1-26-15</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25.074"/>
    </inkml:context>
    <inkml:brush xml:id="br0">
      <inkml:brushProperty name="width" value="0.05" units="cm"/>
      <inkml:brushProperty name="height" value="0.05" units="cm"/>
      <inkml:brushProperty name="fitToCurve" value="1"/>
    </inkml:brush>
  </inkml:definitions>
  <inkml:trace contextRef="#ctx0" brushRef="#br0">196 28 235 0,'0'0'207'0,"0"0"-115"15,0 0-10-15,0 0-43 16,0 0 17-16,-21-20 1 15,16 16 5-15,1 3 0 16,4 1-3-16,-5 0 2 16,5 0-2-16,-4 0-11 15,4 0-5-15,-4 0-8 16,3 0-7-16,-2 0 6 16,3 0-3-16,0 0-7 0,-2 0-2 15,2 0 14-15,-3 0 2 16,-1 0-13-16,-1 0-15 15,0 0-10-15,-4 0 1 16,0 0-1-16,-5 7 0 16,5 3-2-16,-5 7-5 15,-3 1 6-15,3 1 0 16,1 5 1-16,0 1 0 16,4 1-12-16,5 7 12 15,2 3 0-15,2 3-1 16,0 8 0-16,0 0 0 15,0-1 0-15,9-1 0 16,5-11-6-16,3 2 1 0,1-7 5 16,5-4-14-1,3-4 2-15,7-7-14 0,2-12-1 16,6-2 0-16,4-19 28 16,1-19 20-16,-2-12 24 15,-4-8-6-15,-10-5-5 16,-14 0 3-16,-3 4 14 15,-13 7-13-15,0 8-6 16,-13 8-5-16,-13 9 12 16,-7 7-15-16,-10 8-11 15,-2 5 2-15,-2 5-14 16,-1 2-16-16,3 0-5 0,7 14 1 16,7 8-27-1,10-5-21-15,10 5 5 0,8-3-54 16,6 1-95-16,22-5-87 15,1-8-190-15</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25.999"/>
    </inkml:context>
    <inkml:brush xml:id="br0">
      <inkml:brushProperty name="width" value="0.05" units="cm"/>
      <inkml:brushProperty name="height" value="0.05" units="cm"/>
      <inkml:brushProperty name="fitToCurve" value="1"/>
    </inkml:brush>
  </inkml:definitions>
  <inkml:trace contextRef="#ctx0" brushRef="#br0">358 57 510 0,'0'0'227'16,"0"0"-87"-16,0 0-39 16,0 0-5-16,0 0-7 15,0 0-31-15,0 0-3 16,-8-7 16-16,4 5-8 15,-2-2-8-15,-7 3-3 16,1-5-10-16,-2 5-5 16,-1 1-11-16,-7 0 1 15,-1 0-12-15,-7 12-15 16,-3 6-1-16,-2 7 1 0,0 3-1 16,3 8-1-16,4 4-7 15,10 6 9-15,4 7-2 16,5 3-6-16,6 1 2 15,3 4 5-15,0-10 0 16,9-2-8-16,8-9 3 16,1-11-4-16,5-11-9 15,0-7-14-15,8-11 1 16,4 0-31-16,5-23 23 16,1-16 32-16,-1-14 8 15,-3-4 0-15,-6 1 0 16,-11 7 1-16,-6 12 0 0,-7 12 0 15,-2 12 11-15,-5 9 10 16,0 4 42-16,0 0-9 16,0 3-31-16,0 15-24 15,-5 11-13-15,-2 12 12 16,0 8-1-16,4 2 1 16,2 3 1-16,1-1 1 15,0-3-1-15,0-4 1 16,1-5 14-16,9-7-4 15,-3-2-10-15,2-7 0 16,4-8 0-16,-3-4-1 16,7-13-89-16,11-20-176 15,-5-17-74-15,-2-7-271 0</inkml:trace>
  <inkml:trace contextRef="#ctx0" brushRef="#br0" timeOffset="969">805 130 443 0,'0'0'356'0,"0"0"-144"16,0 0-132-16,0 0-6 15,0 0-2-15,0 0-17 16,0 0-35-16,4 5-18 16,-4-5-2-16,0 1 1 15,0 0-1-15,0-1 6 16,0 4 17-16,0-4 22 15,0 0 14-15,0 0-12 16,0 0-17-16,0 0 4 16,0 0 2-16,0 0-4 15,0-5-32-15,0-1 0 16,-4 0-17-16,-1-1 11 0,0 1 4 16,2 2-6-16,2 2 8 15,1 2 8-15,0 0-2 16,-3 0-6-16,3 0 0 15,0 0-7-15,0 2-9 16,0 18-6-16,0 13-10 16,-2 19 32-16,-1 17 0 15,-1 10 7-15,-6 7-6 16,4-3 5-16,-6-8 1 16,3-13-1-16,-1-12 6 15,3-12 2-15,2-17-6 16,4-12-7-16,1-9 18 15,0 0-1-15,-3-11-5 0,3-21 1 16,0-7-14 0,0-9-26-16,0-5 14 0,0 3 2 15,0 3-1-15,0 2-7 16,3 9 2-16,3 8 15 16,1 4 0-16,-2 9 1 15,0 5-6-15,4 8-6 16,0 2-7-16,5 0-7 15,0 0-15-15,7 19 18 16,2 6 17-16,3 7 1 16,0 3 5-16,2-1 1 15,-5 2 7-15,5-6-2 16,-1-5 6-16,-1-7-11 0,5-2 6 16,-3-9-7-1,4-6-1-15,-4-1-7 0,-2-1 8 16,-3-23 21-16,-2-7 38 15,-7-9-5-15,0-10-31 16,-7-3-2-16,-7-2-13 16,0 0 42-16,-9 2-12 15,-15 3 4-15,-4 0-5 16,-4 2-22-16,1 9-14 16,4 3 4-16,3 15 17 15,6 8-3-15,9 10-19 16,6 3-50-16,3 3-68 15,0 17-69-15,17 14-22 16,10-4-48-16,-1-10-273 0</inkml:trace>
  <inkml:trace contextRef="#ctx0" brushRef="#br0" timeOffset="1203">1417 67 1033 0,'0'0'226'16,"0"0"-107"-16,0 0-111 16,0 0-8-16,0 0-20 15,0 0 19-15,44 118 1 16,-30-64 13-16,0 9 15 16,0-2 2-16,-5-4 1 0,0-6-2 15,0-4-16-15,1-6-13 16,11 1-3-16,2-13-99 15,-6-12-225-15</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28.244"/>
    </inkml:context>
    <inkml:brush xml:id="br0">
      <inkml:brushProperty name="width" value="0.05" units="cm"/>
      <inkml:brushProperty name="height" value="0.05" units="cm"/>
      <inkml:brushProperty name="fitToCurve" value="1"/>
    </inkml:brush>
  </inkml:definitions>
  <inkml:trace contextRef="#ctx0" brushRef="#br0">342 54 341 0,'0'0'210'15,"0"0"-42"-15,0 0-30 16,0 0 4-16,0 0-16 16,0 0-12-16,0 0-5 15,2-6 1-15,-2 4-5 16,0-3-5-16,0-6-52 16,-11 4-32-16,-11 0-14 15,1 0 15-15,-8 2 8 0,-7 3-25 16,-3 2 0-16,-3 0-7 15,2 15 5-15,5 5 1 16,3 2-10-16,13-2 3 16,7-1 7-16,7 3-12 15,5-1-19-15,5 2-35 16,21 8 7-16,14 1 6 16,6-2 9-16,3 4 15 15,5-5-8-15,-5 1-1 16,-8-5 26-16,1-2 11 15,-11-2 1-15,-8-4-12 16,-10-1 12-16,-5 1-2 16,-6-4 3-16,-2 3 49 0,0 1 56 15,-14-2-1 1,-9-4-8-16,-5 2-14 0,-4-6-19 16,-6-3-10-16,-4-3-20 15,2-1-11-15,3 0-21 16,2 0-1-16,7 0-32 15,5-2-26-15,5-3-7 16,6 5-11-16,7 0-82 16,5 5-233-16,9 10-136 15,10-10 113-15</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28.672"/>
    </inkml:context>
    <inkml:brush xml:id="br0">
      <inkml:brushProperty name="width" value="0.05" units="cm"/>
      <inkml:brushProperty name="height" value="0.05" units="cm"/>
      <inkml:brushProperty name="fitToCurve" value="1"/>
    </inkml:brush>
  </inkml:definitions>
  <inkml:trace contextRef="#ctx0" brushRef="#br0">218 79 428 0,'0'0'245'0,"0"0"-23"16,0 0-83-16,-119 105-22 15,89-70-31-15,7-3-34 16,4-3-17-16,6 2-25 15,3 2-10-15,6 4 0 16,4 4 0-16,0 0 0 16,0 2 8-16,9-3-8 15,6-3-1-15,7-5-9 16,8-4 1-16,3-8-7 16,16-11-40-16,37-12-73 15,-14-23-92-15,-5-9-178 0</inkml:trace>
  <inkml:trace contextRef="#ctx0" brushRef="#br0" timeOffset="480">572 372 524 0,'0'0'181'16,"0"0"-67"-16,0 0 24 15,0 121-5-15,0-103-57 16,0-8-37-16,0-9 7 16,0-1 31-16,0 0 24 0,0-12-37 15,5-17-16-15,9-14-13 16,7-15-19-16,2-7 0 15,0 1-7-15,5 3-2 16,-2 11-7-16,-3 5 9 16,-2 9-9-16,-2 10-2 15,-5 6 1-15,-5 10-7 16,-2 7 7-16,0 3-17 16,0 4-60-16,2 21 20 15,5 15 58-15,-3 7 3 16,1 14 20-16,-3 6-22 15,-4 0 15-15,0-4-14 0,-2-1 6 16,-2-10 3-16,2-9-4 16,-1-6-7-16,1-12 0 15,-3-5-23-15,0-15-92 16,0-5-85-16,-9-4 56 16,-8-14-599-16</inkml:trace>
  <inkml:trace contextRef="#ctx0" brushRef="#br0" timeOffset="662">690 463 821 0,'0'0'189'16,"0"0"-129"-16,0 0-47 0,0 0-12 16,0 0 32-1,0 0 26-15,0 0 8 0,145 30-25 16,-89-24-12-16,36 5-30 15,-12-3-56-15,-8-5-264 0</inkml:trace>
  <inkml:trace contextRef="#ctx0" brushRef="#br0" timeOffset="1271">1630 99 439 0,'0'0'185'0,"0"0"1"15,0 0-52-15,0 0-18 16,0 0-41-16,0 0-56 15,0 0-19-15,-13 12-23 16,13 17 23-16,0 10 17 0,0 13 27 16,0 12 38-16,0 6-35 15,0 1 5-15,0-4-26 16,0-12-7-16,0-13-12 16,0-14-7-16,5-14-7 15,-1-13-93-15,0-1-70 16,-4-33 33-16,0-6-47 15</inkml:trace>
  <inkml:trace contextRef="#ctx0" brushRef="#br0" timeOffset="1533">1249 133 548 0,'0'0'123'0,"0"0"-94"16,0 0 8-16,0 0 73 16,140-11-4-16,-87 8 2 15,6-5-34-15,8 1 13 16,5 4-42-16,3-1-22 16,2 2-12-16,-8-2 7 15,-3-1-10-15,-7 3-8 16,-9 1-10-16,-4-6-104 15,-10 1-112-15,-15-3-458 0</inkml:trace>
  <inkml:trace contextRef="#ctx0" brushRef="#br0" timeOffset="1884">2216 202 652 0,'0'0'223'0,"0"0"-160"16,0 0-35-16,-9 132 14 16,9-81-2-16,0-6-14 15,0-1 3-15,13-4-9 16,6-4 15-16,-1-3 11 16,4-3-11-16,1-5 0 15,0-6-5-15,0-7-7 0,0-9-15 16,1-3 18-1,1-8 17-15,4-23 49 0,-6-15 8 16,0-15-30-16,-9-9-39 16,-6-5-11-16,-8 5 0 15,-4 3-1-15,-19 14-5 16,-12 11-14-16,-5 17-11 16,-1 20-5-16,-4 5-16 15,-4 46-102-15,11 2-142 16,12 4-223-16</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31.503"/>
    </inkml:context>
    <inkml:brush xml:id="br0">
      <inkml:brushProperty name="width" value="0.05" units="cm"/>
      <inkml:brushProperty name="height" value="0.05" units="cm"/>
      <inkml:brushProperty name="fitToCurve" value="1"/>
    </inkml:brush>
  </inkml:definitions>
  <inkml:trace contextRef="#ctx0" brushRef="#br0">87 130 234 0,'0'0'205'15,"0"0"-74"-15,0 0-44 16,0 0-2-16,0 0-10 16,0 0 14-16,0 0-19 15,-20-48 2-15,19 46 22 16,-2 2 12-16,3 0-28 16,0 0-16-16,0 0-15 15,0 0-28-15,0 0 4 16,0 0 2-16,0 0 5 15,-2 0 14-15,2 0-33 16,0 8-11-16,0 11-24 0,0 10 24 16,0 9 1-16,0 9 10 15,-4 6-10-15,-4 2-1 16,-1-5 1-16,0-7 9 16,-2-8-1-16,-1-10 5 15,9-13-4-15,1-4 1 16,-1-8-3-16,3 0 5 15,0 0-4-15,0 0-9 16,0 0-17-16,0 0-15 16,0 0-1-16,0 0-4 15,3 0 8-15,6 0 23 16,8 0 6-16,6 0-9 16,5 0 9-16,9 0 8 0,2-1 13 15,6-3 3-15,-4-3 0 16,-1 3-10-16,-4 0-1 15,-7-1-5-15,-3 1-7 16,-5 3 0-16,-1-2-1 16,2-1-47-16,8-17-119 15,-2 0-128-15,-10 0-313 0</inkml:trace>
  <inkml:trace contextRef="#ctx0" brushRef="#br0" timeOffset="473">709 325 309 0,'0'0'213'0,"0"0"-99"0,0 0-7 15,0 112 22-15,0-94-9 16,0-11-28-16,0-7 37 15,0 0 42-15,1-10-10 16,9-20-66-16,-1-17-92 16,8-14-3-16,-2-4-14 15,2 2 13-15,0 9 1 16,-3 7 0-16,-5 15 0 16,0 8 15-16,-4 7-2 15,4 9 10-15,-5 4-17 0,4 4-6 16,-2 0-18-16,3 0-2 15,5 12 10-15,3 13 0 16,5 9 10-16,-4 11 4 16,2 9 12-16,0 7 0 15,-2 1-13-15,-2-3 3 16,-2-4-5-16,-2-11 11 16,-4-11-5-16,-4-10 0 15,-4-8-7-15,0-8-25 16,0-7-22-16,0 0-1 15,-4-7-14-15,-21-18-273 16,-16-17-44-16,1 5-4 16,3 1 62-16</inkml:trace>
  <inkml:trace contextRef="#ctx0" brushRef="#br0" timeOffset="499">709 325 22 0</inkml:trace>
  <inkml:trace contextRef="#ctx0" brushRef="#br0" timeOffset="637">709 325 22 0,'92'-14'528'0,"-97"10"-251"0,4 4-25 0,1 0-107 0,0 0-83 15,0 0-62-15,1 0-40 16,18 13 40-16,2 5 56 15,7-4 28-15,0 3-4 16,-2-5-13-16,1 0-22 16,-1-7-25-16,7-1-10 15,-3-4-10-15,16 0-19 16,-7 0-167-16,-12-8-348 0</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35.949"/>
    </inkml:context>
    <inkml:brush xml:id="br0">
      <inkml:brushProperty name="width" value="0.05" units="cm"/>
      <inkml:brushProperty name="height" value="0.05" units="cm"/>
      <inkml:brushProperty name="fitToCurve" value="1"/>
    </inkml:brush>
  </inkml:definitions>
  <inkml:trace contextRef="#ctx0" brushRef="#br0">109 39 316 0,'0'0'109'16,"0"0"-12"-16,0 0-31 15,0 0 47-15,0 0-2 16,0 0 0-16,0 0-8 15,0 0-24-15,-1-39-15 16,1 39-13-16,0 0 4 16,0 0-13-16,-3 0-16 15,3 0-12-15,0 0-14 16,0 3 0-16,0 12-24 16,0 10-1-16,0 14 25 15,0 11 6-15,-5 8 12 16,-4 6 1-16,0 4 5 0,-3-10 4 15,2-4-17 1,4-15-2-16,-1-10-2 0,5-10-5 16,-1-12 4-16,3-7 4 15,-2 0-10-15,2-18-19 16,-3-15-48-16,-1-10-24 16,-2-5 33-16,-2 2-35 15,0 9 56-15,2 12 37 16,2 9 28-16,0 12 60 15,3 4-42-15,1 0-46 16,0 3-8-16,6 14-16 16,12 6 24-16,9 2 8 15,3 2 16-15,2-7 5 16,4-2-8-16,-1-5-19 16,-1-7 24-16,1-6-11 0,0 0 2 15,2-12 6 1,-1-9 3-16,-1-15-8 0,-3 0-4 15,-4-7-14-15,-10 2-8 16,-4-1-2-16,-9 4 10 16,-5 8 0-16,0 2 1 15,0 6 5-15,0 4 1 16,-5 7-7-16,-1 4 34 16,1 3 15-16,2 4-31 15,3 0-2-15,-1 0 21 16,1 0-35-16,-4 0-2 15,4 4-13-15,0 8-8 0,0 8 13 16,0 9 8-16,0 5 0 16,-1 12 1-16,-2 7 0 15,-3 4 12-15,1 1 3 16,-4-1-4-16,4-3-1 16,-1-8-5-16,6-9-6 15,0-9-17-15,0-13-93 16,12-23-192-16,7-21-209 15,-5-12-46-15</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36.457"/>
    </inkml:context>
    <inkml:brush xml:id="br0">
      <inkml:brushProperty name="width" value="0.05" units="cm"/>
      <inkml:brushProperty name="height" value="0.05" units="cm"/>
      <inkml:brushProperty name="fitToCurve" value="1"/>
    </inkml:brush>
  </inkml:definitions>
  <inkml:trace contextRef="#ctx0" brushRef="#br0">54 65 309 0,'0'0'88'0,"0"0"-13"16,-19 110-12-16,10-57 34 16,0-3 6-16,4-3-20 15,1-7 18-15,-1-8 3 16,2-8 1-16,3-10-32 15,0-9-42-15,0-5 2 16,0 0 67-16,0-25-17 16,0-7-61-16,5-15-22 0,7-7-19 15,-1-3-7-15,7 1 10 16,2 6 14-16,-1 7-9 16,-4 11 9-16,2 8 2 15,-3 10-1-15,-5 8-11 16,0 6-2-16,0 0-10 15,4 0-3-15,0 6 11 16,4 13 15-16,2 5 1 16,-6 8 9-16,1 11 27 15,-3 8 10-15,-3 6-8 16,-1 4-19-16,-2 2-8 16,0-6-5-16,-4-5-4 15,2-9 4-15,-1-11-6 0,1-9 0 16,-2-6-41-16,-1-17-82 15,0 0-151-15,-4 0-13 0</inkml:trace>
  <inkml:trace contextRef="#ctx0" brushRef="#br0" timeOffset="190">42 401 538 0,'0'0'231'16,"0"0"-192"-16,0 0 6 0,0 0 34 16,0 0-8-16,139 14-22 15,-87-14-10-15,22 0-39 16,-8-9-11-16,-17-8-497 0</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37.644"/>
    </inkml:context>
    <inkml:brush xml:id="br0">
      <inkml:brushProperty name="width" value="0.05" units="cm"/>
      <inkml:brushProperty name="height" value="0.05" units="cm"/>
      <inkml:brushProperty name="fitToCurve" value="1"/>
    </inkml:brush>
  </inkml:definitions>
  <inkml:trace contextRef="#ctx0" brushRef="#br0">169 47 644 0,'0'0'189'0,"0"0"-86"15,0 0-48-15,0 0 11 16,0 0-18-16,0 0-38 16,0 0-10-16,0 6-10 15,0 13-8-15,0 11 18 16,0 13 19-16,-5 14 27 0,-12 9-1 16,-3 4-10-16,-4-3-5 15,1-6-4-15,0-11-11 16,4-12-5-16,2-12-4 15,7-6 1-15,2-9 0 16,6-7-5-16,2-3 4 16,0 2-6-16,0-2-15 15,0 4-16-15,0-1 0 16,0 3 12-16,0-2 6 16,11 6 12-16,3-2-22 15,3 0 1-15,6 0 22 16,0-1 15-16,8 2 17 15,-1-7 0-15,2 1 7 0,1-1 0 16,-1-3-10-16,-1 0 0 16,-4 0-16-16,-1 0 3 15,-3-9-16-15,0-16-55 16,-1 0-107-16,-13 0-178 0</inkml:trace>
  <inkml:trace contextRef="#ctx0" brushRef="#br0" timeOffset="497">539 216 816 0,'0'0'97'16,"0"0"-96"-16,0 0 0 15,0 111 36-15,0-60 9 16,0-5 14-16,0-9 2 16,0-7-1-16,0-15-6 15,0-9-22-15,0-6-10 16,0 0 42-16,0-15 95 16,0-16-76-16,0-18-84 15,4-8-16-15,10-5 15 16,0-1-8-16,4 5 8 15,4 8 0-15,-1 9 0 16,-1 8 1-16,0 7 0 0,-6 11 0 16,-3 5 0-16,1 9-10 15,-1 1-20-15,5 0 8 16,3 10 15-16,4 13 6 16,0 5-21-16,2 14 10 15,-7 6 12-15,-3 9 9 16,-2 5-2-16,-4 2 5 15,-2 4-11-15,-2-8 11 16,-3-10-11-16,-2-8 12 16,0-11-5-16,0-12-8 15,0-8-24-15,-7-11-53 16,-13 0 2-16,-3-5-257 0</inkml:trace>
  <inkml:trace contextRef="#ctx0" brushRef="#br0" timeOffset="685">557 363 123 0,'0'0'699'15,"0"0"-584"-15,0 0-79 16,0 0-34-16,0 0 6 16,0 0 34-16,0 0 15 15,107 36-21-15,-58-28-3 16,5-4-11-16,24-4-22 15,-12 0-115-15,-16-15-411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13.529"/>
    </inkml:context>
    <inkml:brush xml:id="br0">
      <inkml:brushProperty name="width" value="0.05" units="cm"/>
      <inkml:brushProperty name="height" value="0.05" units="cm"/>
      <inkml:brushProperty name="fitToCurve" value="1"/>
    </inkml:brush>
  </inkml:definitions>
  <inkml:trace contextRef="#ctx0" brushRef="#br0">160 0 430 0,'0'0'151'16,"0"0"-90"-16,0 0-47 16,0 0 5-16,0 0-19 15,0 0-11-15,0 0 9 16,18 4 2-16,-18 8 15 16,0 8 28-16,0 6 44 15,-12 12 27-15,-11 9-42 16,-5 7-20-16,1 4-29 0,-1 3 3 15,7-4-20-15,4 0-3 16,6-6-2-16,3-7 0 16,7-13-1-16,1-6 0 15,0-10-17-15,0-5 16 16,0 2-8-16,10-2 8 16,7 0-6-16,5 2 7 15,2 2-4-15,2 4 3 16,11-4 2-16,3 3-1 15,5-5 6-15,1 0 8 16,1-6-7-16,-1-6 15 16,-1 0-2-16,-4-11 1 15,4-14 5-15,-8-4-6 0,-2-3-20 16,-4-9-26 0,-11 7-91-16,-13 8-266 0</inkml:trace>
  <inkml:trace contextRef="#ctx0" brushRef="#br0" timeOffset="586">858 613 215 0,'0'0'206'0,"0"0"-47"15,0 0 30-15,0 0 74 16,0 0-94-16,0 0-51 15,0 0-52-15,-17-54-34 16,17 17-19-16,0-10 12 16,0-7-12-16,5-9-13 15,15 0 0-15,3 1 0 16,-3 11 0-16,-3 9 0 16,1 14-1-16,-6 11 1 15,2 9-2-15,4 7-11 0,4 1 7 16,6 0-1-16,-1 0 6 15,4 4-12-15,-3 8-4 16,-2 4-2-16,-6 2 9 16,-4 4-3-16,-2 6 2 15,-5 6-3-15,-5 7 14 16,-4 9 12-16,0 9 27 16,0 9 0-16,-8 1-16 15,3 3-11-15,5-1-6 16,0-4-4-16,0-12-1 15,13-12-1-15,0-18-57 16,3-16-53-16,2-9-81 0,7-33-6 16,-7-11-106-16,-9-11-189 0</inkml:trace>
  <inkml:trace contextRef="#ctx0" brushRef="#br0" timeOffset="827">1019 464 214 0,'0'0'219'0,"0"0"-115"16,0 0 3-16,0 0 8 15,0 0 11-15,0 0-25 16,0 0 4-16,100 7-22 0,-59-6-28 15,7 2-32-15,3-3-4 16,21 0-19-16,-12-7-84 16,-11-5-184-16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39.469"/>
    </inkml:context>
    <inkml:brush xml:id="br0">
      <inkml:brushProperty name="width" value="0.05" units="cm"/>
      <inkml:brushProperty name="height" value="0.05" units="cm"/>
      <inkml:brushProperty name="fitToCurve" value="1"/>
    </inkml:brush>
  </inkml:definitions>
  <inkml:trace contextRef="#ctx0" brushRef="#br0">179 132 352 0,'0'0'171'15,"0"0"26"-15,0 0-50 16,0 0-27-16,0 0-46 16,0 0-35-16,0 0-39 15,-9-2 0-15,9 16-18 16,0 15 18-16,0 10 9 15,6 13 22-15,7 8 14 16,-3 1 17-16,-2 0-13 16,-2-9-7-16,-1-6-1 15,-2-11-12-15,-2-10-3 16,-1-10-17-16,0-8-1 0,0-7 10 16,0 0 47-16,0-4 63 15,-10-14-122-15,-12-11-6 16,-1-8-26-16,-3-6-8 15,2-8-12-15,-3-5-31 16,6-5 24-16,3 0 1 16,7 5-1-16,6 3 11 15,5 12 31-15,0 5-7 16,0 11 12-16,16 6 6 16,7 4 1-16,10 6-1 15,6 4-4-15,8 2-8 16,-1 3 5-16,0 0-2 0,-7 7 8 15,-7 5 0-15,-6 7 1 16,-11 1 8-16,-2 5 34 16,-13 0 23-16,0 4-4 15,0-1-10-15,-23 1 5 16,-8-3-12-16,-6-1-12 16,-7-1-3-16,-9-4 9 15,3-3-6-15,-1-7-15 16,7-6-17-16,8-4-4 15,9 0-72-15,14-8-66 16,12-9-135-16,1-4-377 0</inkml:trace>
  <inkml:trace contextRef="#ctx0" brushRef="#br0" timeOffset="856">644 96 185 0,'0'0'332'0,"0"0"-211"0,0 0-69 15,0 0 19 1,-12 116 28-16,11-73-38 0,1 5-18 16,0-2 14-16,0 1-21 15,0-8 14-15,0-10 18 16,0-5-13-16,0-14-24 16,0-6-5-16,0-4-2 15,0 0 40-15,0-13 38 16,0-16-82-16,0-10-20 15,0-9-33-15,0-7-5 16,6 1 22-16,6 0-6 16,6 3-4-16,1 4 19 15,4 8-3-15,3 8 10 16,0 8-1-16,-3 8 0 0,0 11-10 16,-4 4-18-16,-3 8-3 15,-2 20 6 1,-5 11 24-16,-9 9 2 0,0 11 19 15,0 1 0-15,-18 0 13 16,-3-6 13-16,1-7-23 16,1-6-1-16,4-9-8 15,6-12-13-15,2-3 0 16,7-4 0-16,0-5-11 16,0 1-16-16,5-6-1 15,14 1-1-15,7-4-16 16,3 0 32-16,5-6 13 15,-2-11 10-15,-6-1-9 0,-6 4 11 16,-6 1-3-16,-7 8-9 16,-2 5-6-16,-4 0-26 15,2 12-10-15,4 13 42 16,3 4 4-16,1 3 12 16,3-2 0-16,3-5-9 15,6-5-6-15,0-8-1 16,8-10 0-16,-1-2 22 15,4-10 49-15,1-18 7 16,1-12-23-16,-6-7-7 16,-10-4-7-16,-6-6-3 15,-11 4 1-15,-3 6-3 16,-9 5-6-16,-19 10-23 16,-10 7-7-16,-4 10-2 15,-2 9-19-15,3 6-25 0,8 0-47 16,15 16-104-16,10 6-106 15,8-1-226-15</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1.519"/>
    </inkml:context>
    <inkml:brush xml:id="br0">
      <inkml:brushProperty name="width" value="0.05" units="cm"/>
      <inkml:brushProperty name="height" value="0.05" units="cm"/>
      <inkml:brushProperty name="fitToCurve" value="1"/>
    </inkml:brush>
  </inkml:definitions>
  <inkml:trace contextRef="#ctx0" brushRef="#br0">0 38 178 0,'0'0'236'0,"0"0"-12"16,0 0-84-16,0 0-46 16,0 0 5-16,0 0-22 15,0 0-41-15,0-18-36 16,0 30-32-16,0 5 32 15,0 9 29-15,5 10 22 16,2 10 10-16,-2 8-15 16,-1 6-13-16,-2-5 2 15,1-9 1-15,-3-5-4 16,2-14 3-16,-2-12-2 16,0-7-9-16,3-8-5 15,-2 0 4-15,4-5 26 16,-2-19-14-16,-2-9-35 0,-1-12-4 15,0-7-24-15,0 0 16 16,0-1 11-16,0 7-4 16,-1 4-5-16,-2 12-2 15,3 1 0-15,0 9 1 16,14 5-10-16,15 5 8 16,8 5-7-16,3 5-6 15,2 0-3-15,-3 15-15 16,-12 8 31-16,-5 5 2 15,-13 1 11-15,-9-1 9 16,0 4 18-16,-20 0 31 16,-7-7-8-16,2-6-5 0,0-9 13 15,10-7-9-15,3-3-21 16,7 0-28 0,4 0-4-16,1-4-43 0,0 1-5 15,1 3-31-15,18 0-24 16,7 0 66-16,6 0 6 15,6 11-42-15,-1 3 7 16,-5 5 12-16,-5 2 14 16,-8 1 24-16,-5-1 3 15,-9 3 17-15,-2-3 5 16,-3 0 21-16,0-1 49 16,-8-6 48-16,-7 1 16 15,-11-5 6-15,-6 2-40 0,-5-1-27 16,-6-5-25-1,1-2 7-15,1-4 0 0,6 0-32 16,4 0-15-16,8 0-13 16,6-3-15-16,8-2-45 15,7 3-50-15,2-9-129 16,5 4-291-16,9-4-236 0</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3.668"/>
    </inkml:context>
    <inkml:brush xml:id="br0">
      <inkml:brushProperty name="width" value="0.05" units="cm"/>
      <inkml:brushProperty name="height" value="0.05" units="cm"/>
      <inkml:brushProperty name="fitToCurve" value="1"/>
    </inkml:brush>
  </inkml:definitions>
  <inkml:trace contextRef="#ctx0" brushRef="#br0">37 0 833 0,'0'0'175'0,"0"0"-144"16,0 0-30-16,0 0 12 0,0 0 4 15,0 0 12-15,0 0 59 16,4 99 27-16,-4-52-11 16,0 9 7-16,0-1-36 15,-12 2 2-15,1 1-20 16,-1-8-30-16,7-4-27 16,5 5-19-16,0-9-124 15,0-19-360-15</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2.163"/>
    </inkml:context>
    <inkml:brush xml:id="br0">
      <inkml:brushProperty name="width" value="0.05" units="cm"/>
      <inkml:brushProperty name="height" value="0.05" units="cm"/>
      <inkml:brushProperty name="fitToCurve" value="1"/>
    </inkml:brush>
  </inkml:definitions>
  <inkml:trace contextRef="#ctx0" brushRef="#br0">101 242 192 0,'0'0'123'0,"0"0"-35"16,-33 150 43-16,14-78-34 16,5-11-19-16,1-7 33 15,3-15-23-15,6-20-1 16,4-12 5-16,0-7-5 16,0 0 55-16,0-25 32 15,0-17-161-15,0-12-13 16,0-13-9-16,0-9 9 15,11-4-1-15,9 3-34 16,-2 5 11-16,2 14 24 16,0 15-5-16,-5 15 5 15,2 11 7-15,-3 13-7 0,3 4-26 16,-2 0 1 0,4 14 7-16,2 11 16 0,0 10 2 15,-2 6 0-15,-4 11 21 16,-1 7-5-16,-5 10 2 15,2 2 2-15,-6 3-7 16,-4-4-1-16,2-11 1 16,-3-7 1-16,0-17-5 15,0-6 7-15,0-14-7 16,0-9-9-16,-4-6-31 16,-21-14-26-16,2-14-260 15,-2-5-307-15</inkml:trace>
  <inkml:trace contextRef="#ctx0" brushRef="#br0" timeOffset="168">0 392 795 0,'0'0'127'16,"0"0"-111"-16,0 0 10 16,0 0 26-16,0 0 16 15,129 64 3-15,-83-54-16 16,8-6-19-16,23-4-36 15,-15-17-119-15,-12-8-940 0</inkml:trace>
  <inkml:trace contextRef="#ctx0" brushRef="#br0" timeOffset="1218">625 148 552 0,'0'0'236'0,"0"0"-145"16,0 0-59-16,0 0-19 15,0 0 31-15,1 114 31 0,-1-56-4 16,0 4 7-16,0 2-9 15,0-3-8-15,0-12-17 16,-4-12-5-16,-1-18-19 16,5-9-8-16,0-10 2 15,0 0 5-15,0-10 67 16,0-13-86-16,0-10-2 16,0-5-34-16,0-9 36 15,0 0-9-15,0-6-5 16,0 3 14-16,9 0 1 15,0 4-1-15,4 8-13 16,-1 10 13-16,2 6 1 16,0 8-1-16,1 9-7 0,6 5-7 15,3 0-4-15,2 1 10 16,0 23 7-16,-3 4 1 16,-8 5 16-16,-4 4 6 15,-11-3 4-15,0 4 10 16,0-5 7-16,-17-5 2 15,0-6-12-15,3-7 10 16,3-9 9-16,2-3-17 16,6-3-17-16,2 0-10 15,1 0-8-15,0 0-24 16,0 0-48-16,0 0-47 16,10 0-40-16,13 0 68 15,5 4 63-15,3 13 11 0,4 6-34 16,-4 4-20-1,-2 2 22-15,-5 5 14 0,-4 5 22 16,-6 0 13-16,-6 2 12 16,-7 4 9-16,-1-4 16 15,0-3 26-15,-13-9 18 16,-6-8 17-16,-2-6 6 16,-4-11-11-16,-6-4-27 15,-5 0-25-15,-9-18-24 16,-4-4-1-16,3-7-1 15,1-3-15-15,10 3-38 16,8 2-30-16,10 5-11 16,11 7 24-16,6 5-45 15,13 0-177-15,20 2 36 0,-1-4-64 16</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6.513"/>
    </inkml:context>
    <inkml:brush xml:id="br0">
      <inkml:brushProperty name="width" value="0.05" units="cm"/>
      <inkml:brushProperty name="height" value="0.05" units="cm"/>
      <inkml:brushProperty name="fitToCurve" value="1"/>
    </inkml:brush>
  </inkml:definitions>
  <inkml:trace contextRef="#ctx0" brushRef="#br0">0 0 998 0,'0'0'172'0,"0"0"-121"16,0 0-51-16,0 0 23 0,0 0 16 16,0 0-14-16,0 0-10 15,122 112-15-15,-105-83-90 16,-13-15-276-16</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4.716"/>
    </inkml:context>
    <inkml:brush xml:id="br0">
      <inkml:brushProperty name="width" value="0.05" units="cm"/>
      <inkml:brushProperty name="height" value="0.05" units="cm"/>
      <inkml:brushProperty name="fitToCurve" value="1"/>
    </inkml:brush>
  </inkml:definitions>
  <inkml:trace contextRef="#ctx0" brushRef="#br0">135 124 179 0,'0'0'524'0,"0"0"-345"16,0 0-66 0,0 0 12-16,0 0 35 0,0 0-43 15,0 0-56-15,0-17-19 16,0 17-10-16,0 0-13 16,0 0-16-16,0 0-3 15,0 0-15-15,0 6-11 16,0 13-13-16,0 10 20 15,-5 10 19-15,-7 8 10 16,-6 6 16-16,-4-1-2 16,2-7 2-16,0-7-9 15,5-8-1-15,6-11-15 16,1-6 1-16,7-8 5 16,-3 1-6-16,4-1-1 15,0-1-8-15,0 5-1 0,0-1 8 16,0 3 1-16,0-4-7 15,0 4-5-15,13-2-7 16,1-4-1-16,1 1 1 16,6-5 19-16,7-1 9 15,6 0 6-15,7 0 5 16,5-8 5-16,3-2 5 16,-3-1-21-16,-3 1 2 15,-10 3-11-15,-10 2 0 16,-10 2-13-16,-3 0-15 15,-6 3-53-15,-1-5-73 16,-1 0-87-16,-2-3-252 0</inkml:trace>
  <inkml:trace contextRef="#ctx0" brushRef="#br0" timeOffset="266">631 232 1054 0,'0'0'267'0,"0"0"-127"15,0 0-45-15,0 0-56 16,0 0-39-16,0 0-17 16,0 0 17-16,0 99 1 0,0-53-1 15,0 5 1-15,0-7 8 16,0 1 4-16,0-7-13 15,0-9 0-15,0-4-68 16,9-14-137-16,-3-7-148 16,2-4-465-16</inkml:trace>
  <inkml:trace contextRef="#ctx0" brushRef="#br0" timeOffset="580">1045 125 725 0,'0'0'176'0,"0"0"-117"15,0 0-47-15,0 0 30 16,0 0-41-16,0 0 18 15,0 0 40-15,9 147 4 16,-7-92 0-16,-2 3-12 16,0 1-16-16,0-6-9 15,0-8-12-15,0-11 2 16,0-11-16-16,0-10-10 16,3-12-97-16,-3-11-42 15,0-19 33-15,0-4-438 0</inkml:trace>
  <inkml:trace contextRef="#ctx0" brushRef="#br0" timeOffset="822">761 144 747 0,'0'0'154'0,"0"0"-113"16,0 0-39-16,0 0 29 15,0 0 61-15,0 0 11 16,0 0-36-16,144-9-20 16,-95 1 13-16,2 5-15 0,0-2-25 15,-2 3-10-15,0 0-10 16,-3 2-4-16,12-5-53 16,-10 1-135-16,-16-7-112 0</inkml:trace>
  <inkml:trace contextRef="#ctx0" brushRef="#br0" timeOffset="1353">1473 70 224 0,'0'0'621'0,"0"0"-554"0,0 0-60 16,0 0 15-16,0 0 57 16,2 145-2-16,-2-86-9 15,0 3 17-15,0 5 8 16,-5-5-28-16,-1-8-30 16,-2-11-13-16,7-17-9 15,-2-9-7-15,3-13 8 16,0-4 18-16,0-8 66 15,0-27-14-15,0-19-84 16,0-16-39-16,9-11 10 16,5 1 5-16,3 5 8 15,-1 12 9-15,-2 14 7 16,0 13-1-16,0 11 1 0,-5 8 0 16,3 7-6-16,-1 6 0 15,1 4-14-15,4 0 9 16,2 10-12-16,4 14 6 15,-1 9 16-15,-2 9 1 16,-3 7 13-16,-2 5 3 16,-3 3-3-16,-3 1-2 15,-7-4-1-15,2-2-9 16,-1-3 8-16,-2-7 2 16,0-9-11-16,0-5-16 15,0-12-6-15,0-3-20 16,-2-10-54-16,-7-3-71 0,-3 0-23 0</inkml:trace>
  <inkml:trace contextRef="#ctx0" brushRef="#br0" timeOffset="1563">1421 442 614 0,'0'0'123'15,"0"0"-84"-15,0 0 71 16,0 0 14-16,0 0-27 16,0 0-26-16,126 41-21 15,-91-40-5-15,2-1-24 0,1 0-21 16,1-12-38-16,-6-2-126 16,-10-10-240-16</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7.810"/>
    </inkml:context>
    <inkml:brush xml:id="br0">
      <inkml:brushProperty name="width" value="0.05" units="cm"/>
      <inkml:brushProperty name="height" value="0.05" units="cm"/>
      <inkml:brushProperty name="fitToCurve" value="1"/>
    </inkml:brush>
  </inkml:definitions>
  <inkml:trace contextRef="#ctx0" brushRef="#br0">35 4 514 0,'0'0'309'16,"0"0"-155"-16,0 0-71 15,0 0 6-15,0 0-3 16,0 0-82-16,0 0-4 16,2 43 0-16,1-8 21 15,0 12 20-15,-2 3-8 16,-1 2-1-16,0-7-7 16,0-8-15-16,0-12 0 0,3-12-3 15,-1-6-7-15,-2-7-7 16,3 0-37-16,-1-10-23 15,1-18-11-15,-3-8-54 16,0-12 14-16,0-4 41 16,-3 1 31-16,-11 8-4 15,2 7 50-15,1 11 70 16,3 7 92-16,2 13 23 16,3-1-30-16,3 6-85 15,0 0-61-15,0 0-9 16,0 6-34-16,17 6 7 15,10 7 4-15,6 5 5 16,7 2 17-16,1 2 1 16,3 2 1-16,-2 2 0 15,-2 2 8-15,-2-1-9 0,-10 0 0 16,-8 1 0-16,-3-2 1 16,-10-7 1-16,-5-7-1 15,-2-5 18-15,0 1-3 16,0-5 3-16,-11 1 3 15,-9 3 1-15,-3 1-7 16,-4 1 16-16,-9 0 13 16,-4-2-10-16,2-1 1 15,-2-1 11-15,5-5-24 16,3-5-1-16,9-1-9 16,4 0-13-16,7-3-23 15,12-12-89-15,3-10-87 16,20 3-166-16,5 0-47 0</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8.068"/>
    </inkml:context>
    <inkml:brush xml:id="br0">
      <inkml:brushProperty name="width" value="0.05" units="cm"/>
      <inkml:brushProperty name="height" value="0.05" units="cm"/>
      <inkml:brushProperty name="fitToCurve" value="1"/>
    </inkml:brush>
  </inkml:definitions>
  <inkml:trace contextRef="#ctx0" brushRef="#br0">0 0 481 0,'0'0'342'15,"0"0"-218"-15,0 0-88 16,0 0-1-16,0 0 12 16,0 0-47-16,0 0 6 0,14 53 48 15,-9-15 64-15,-2 10 3 16,1 3-47-16,-2 2-34 16,1 1-18-16,-2-4-7 15,9-5-15-15,10 1-13 16,-5-12-217-16,2-18-556 0</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49.125"/>
    </inkml:context>
    <inkml:brush xml:id="br0">
      <inkml:brushProperty name="width" value="0.05" units="cm"/>
      <inkml:brushProperty name="height" value="0.05" units="cm"/>
      <inkml:brushProperty name="fitToCurve" value="1"/>
    </inkml:brush>
  </inkml:definitions>
  <inkml:trace contextRef="#ctx0" brushRef="#br0">45 66 32 0,'0'0'235'0,"0"0"-81"15,0 0-60-15,0 0-40 16,0 0 31-16,0 0 49 15,0 0 9-15,0-6-7 16,0 6-22-16,0-1-23 16,0 1-20-16,0 0 18 15,0 0-1-15,0 0-5 16,0 0-7-16,0 0-15 16,0 0-18-16,0 4-43 15,0 11-19-15,-8 10 3 16,2 10 15-16,-3 4 0 0,1 1 0 15,1 0 0 1,5-5 1-16,2-3 0 0,0-7-2 16,0-2-6-16,0-4-4 15,9 2-4-15,10-3-2 16,2-1 4-16,5-2 4 16,2-2 8-16,0-2-10 15,-2-3-1-15,-3-2 13 16,0-2 0-16,-2 0 0 15,-2 0 0-15,-5-1-28 16,-5-3-30-16,-3 0-52 16,2 0-43-16,-8-36 3 15,0 2-125-15,0 1-586 0</inkml:trace>
  <inkml:trace contextRef="#ctx0" brushRef="#br0" timeOffset="227">56 188 674 0,'0'0'131'16,"0"0"-131"-16,0 0 6 15,0 0 38-15,0 0 16 16,0 0 10-16,0 0 1 16,121 51-19-16,-90-44 5 15,1-4-7-15,3-3-22 16,1 0-12-16,-4 0-16 15,-5-4-9-15,-5-7-39 0,-16-2-59 16,-3 2-78-16,-3 5-225 16</inkml:trace>
  <inkml:trace contextRef="#ctx0" brushRef="#br0" timeOffset="435">105 71 842 0,'0'0'269'0,"0"0"-118"15,0 0-90-15,0 0-44 16,0 0-7-16,0 0 6 0,135-19-1 16,-81 14-15-16,7 1 0 15,11-4-12-15,-12 0-185 16,-18-1-553-16</inkml:trace>
  <inkml:trace contextRef="#ctx0" brushRef="#br0" timeOffset="1052">1027 125 811 0,'0'0'280'0,"0"0"-93"15,0 0-77-15,0 0 9 16,0 0-34-16,0 0-55 16,0 0 1-16,-49-86 10 15,17 70-3-15,-5 9-18 16,-7 1-10-16,1 6-10 16,6 0 8-16,9 0-7 15,7 0 1-15,10 0-2 0,3 3-2 16,7 2-5-1,1 5-30-15,0 7-11 0,1 4-4 16,18 6 14-16,7 5 6 16,6 3-7-16,3 4-15 15,2 0 22-15,3 3 1 16,-5-1 8-16,-4 1 12 16,-6-1 3-16,-9-4-2 15,-5-3-3-15,-8-4 6 16,-3-2 7-16,0-7 6 15,-4-2 69-15,-15-5 22 16,-7-4-2-16,-9-6-18 0,-3-4-30 16,-7 0-24-1,1 0-16-15,4-15 1 0,7-2-8 16,10-2-7-16,10 0-30 16,10 3-49-16,6-9-65 15,20 5-90-15,4 0-81 0</inkml:trace>
  <inkml:trace contextRef="#ctx0" brushRef="#br0" timeOffset="1688">1459 28 608 0,'0'0'133'0,"0"0"-81"15,0 0 0-15,0 0 86 16,0 0 23-16,0 0 27 15,0 0 17-15,-5 0-38 16,-7-5-66-16,-7 0-23 16,-2 0-23-16,-2 1-21 15,-3-2-21-15,-2 5-3 0,0 1-10 16,5 0 0-16,0 0-2 16,3 0-8-16,5 8 0 15,3 4-1-15,1 5-2 16,3 3-4-16,7-1-7 15,1 3-5-15,0-1-18 16,6 1-20-16,15 2 4 16,7-2 5-16,7 6 14 15,5 0 21-15,2 5 7 16,2 0 8-16,-2 3 7 16,-2 3-18-16,-8-5-3 15,-5 0-11-15,-5-2 4 0,-8-3 8 16,-10-4 8-1,-4-6 13-15,0 1 14 16,-7-2 24-16,-16-7 25 0,-10-3-8 16,-3-5 6-16,-9-3-13 15,-1 0-30-15,-6-12-8 16,6-9 6-16,4-6-16 16,9 2-30-16,10 3-60 15,12 4-28-15,11-1-15 16,0 6-182-16,18 1-515 0</inkml:trace>
  <inkml:trace contextRef="#ctx0" brushRef="#br0" timeOffset="2155">1762 271 327 0,'0'0'544'15,"0"0"-384"-15,0 0-92 0,0 0 32 16,0 0-22-16,0 0-27 16,0 0-37-16,-15-8-12 15,10 19-2-15,1 8 0 16,-1 6 0-16,1 7 7 16,1 5 0-16,3-2-6 15,0 5 16-15,0-2 2 16,0 2 17-16,9-3-5 15,5-6-18-15,4-3-12 16,3-9-1-16,7-8-8 16,0-4-7-16,5-7-12 15,0-3-11-15,-1-22-10 16,-6-9-35-16,-17-25-99 0,-7 9-101 16,-2 3-350-16</inkml:trace>
  <inkml:trace contextRef="#ctx0" brushRef="#br0" timeOffset="2373">1695 228 267 0,'0'0'219'0,"0"0"-82"15,0 0 5-15,0 0-14 16,0 0-37-16,129 58-20 15,-95-52-9-15,4-5 25 16,-1-1-19-16,-2 0-42 0,-7 0-26 16,-7-18-17-16,-10 4-106 15,-11-5-133-15</inkml:trace>
  <inkml:trace contextRef="#ctx0" brushRef="#br0" timeOffset="2559">1775 13 783 0,'0'0'114'0,"0"0"-26"16,0 0-27-16,0 0 13 16,144 3-3-16,-98-3-25 0,6 2-27 15,26 0-19-15,-15 1-33 16,-9-3-275-16</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53.178"/>
    </inkml:context>
    <inkml:brush xml:id="br0">
      <inkml:brushProperty name="width" value="0.05" units="cm"/>
      <inkml:brushProperty name="height" value="0.05" units="cm"/>
      <inkml:brushProperty name="fitToCurve" value="1"/>
    </inkml:brush>
  </inkml:definitions>
  <inkml:trace contextRef="#ctx0" brushRef="#br0">42 9 195 0,'0'0'166'0,"0"0"-62"15,0 0-18-15,0 146 7 16,-8-85 3-16,1 2-16 15,0-1-20-15,3-1-18 16,-4-17 3-16,4-8 20 16,2-15-1-16,2-13-6 0,0-5-12 15,0-3 9-15,0-3 57 16,0-15 15-16,0-9-125 16,0-8-2-16,0-6 0 15,0-4 0-15,0-5 0 16,6-4 5-16,3 6 8 15,4 3-13-15,-1 11 15 16,-1 4-2-16,1 10-12 16,2 7-1-16,1 0-9 15,7 5 2-15,5 3-5 16,9-1-11-16,3 6-13 16,3 0-1-16,-1 0 5 15,-2 13-4-15,-12 5 7 16,-5-4 0-16,-8 6 10 15,-10-3 6-15,-2 4 13 0,-2 4 0 16,0 7 16-16,-6 5-1 16,-16 2 1-16,-1 4 0 15,-5-3 15-15,-2-5-10 16,2-6-7-16,5-10-5 16,3-6 3-16,6-6-1 15,5-2 4-15,8-5 1 16,-2 3-8-16,3-3-8 15,0 0-1-15,0 0-12 16,0 3-6-16,0-2-10 16,0 3 8-16,4 3 9 0,10 0 6 15,3 3 6 1,6-2-1-16,8 2 1 0,5-2 1 16,6-4 5-16,5-4-6 15,-1 0 0-15,4-15-9 16,-4-11-4-16,-3-10 0 15,-10-2-11-15,-7-1-11 16,-7-2 9-16,-7 4 17 16,-7 4 9-16,-5 3 0 15,0 9 16-15,0 6 59 16,-3 5 15-16,-7 8-7 16,1 2-12-16,0 0-22 0,-3 18-49 15,-2 8-3 1,0 10-8-16,3 6-4 0,4-3 4 15,5 2 0-15,2-5 10 16,0-6 0-16,5-2-8 16,10-3 9-16,4-4-1 15,1-6 1-15,-2-2 0 16,0-8 0-16,1-3-1 16,-1-2-13-16,-1-4-4 15,-2-15 7-15,-2-7-24 16,-7-4-55-16,-3 0-25 15,-3 0-31-15,0-5 42 16,-19 2 50-16,-4-3 23 16,-3-1 19-16,3 1 12 15,2 4 1-15,6 7 12 0,4 8 35 16,5 7-18 0,3 6 2-16,3 4-16 0,0 0-16 15,0 0-2-15,7 6 2 16,15 11 5-16,5-1 32 15,4 1 10-15,6 1 5 16,3-4 9-16,-2-2-5 16,2-3-15-16,0-4-11 15,-5-2-11-15,-7-3-7 16,-10 0 4-16,-9 0-16 16,-9-6-3-16,0-10-42 15,-35-16-83-15,-6 4-96 16,-4 0-121-16</inkml:trace>
  <inkml:trace contextRef="#ctx0" brushRef="#br0" timeOffset="198">700 0 411 0,'0'0'130'0,"0"0"45"16,0 0 5-16,0 0-21 16,122 32-20-16,-86-25-26 15,0 0-10-15,-3-2 3 16,7-2-29-16,0-2-27 15,5 1-15-15,-1 0-16 16,1-2-8-16,-7 0-11 16,0 0-3-16,-1 0-87 15,-11 0-119-15,-12-8-335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15.099"/>
    </inkml:context>
    <inkml:brush xml:id="br0">
      <inkml:brushProperty name="width" value="0.05" units="cm"/>
      <inkml:brushProperty name="height" value="0.05" units="cm"/>
      <inkml:brushProperty name="fitToCurve" value="1"/>
    </inkml:brush>
  </inkml:definitions>
  <inkml:trace contextRef="#ctx0" brushRef="#br0">160 390 512 0,'0'0'242'0,"0"0"-158"16,0 0-65-16,0 0-19 15,0 0-9-15,0 0 2 16,0 0 7-16,21 0 25 16,-19 6-3-16,-2 6 40 15,0 6 42-15,0 8 7 16,-2 6-25-16,-12 7-11 16,-3 1-32-16,2-1-15 15,-2 1-16-15,8-8-12 16,1-5 0-16,7-2-2 0,1-5-38 15,0-11-79 1,9-9-136-16,8-13-106 0,-6-18-204 0</inkml:trace>
  <inkml:trace contextRef="#ctx0" brushRef="#br0" timeOffset="330">0 108 404 0,'0'0'162'16,"0"0"-125"-16,0 0-37 0,0 0-6 15,0 0 6-15,0 0 5 16,0 0 34-16,78 23 37 15,-42-22 2-15,5 0 25 16,8-1-35-16,5 0 18 16,1 0-5-16,3 0-27 15,-1 0-21-15,-3-1-1 16,-8-3-15-16,0 0-11 16,-8-2 6-16,-8 6-12 15,-12 0-68-15,-10 0-165 0,-8 0-343 16</inkml:trace>
  <inkml:trace contextRef="#ctx0" brushRef="#br0" timeOffset="953">1128 174 165 0,'0'0'543'16,"0"0"-354"-16,0 0-119 16,0 0-59-16,0 0 15 15,0 0-24-15,0 0 9 16,3 36-9-16,-1-11 19 15,-2 5 18-15,0 8 18 16,0 8 14-16,-11 9 7 16,-1 3-20-16,1-1-29 15,2-3-13-15,4-10-10 16,5-12-6-16,0-9-12 16,0-14-40-16,0-9-67 0,11-14-82 15,6-18 13-15,-7-12-137 16</inkml:trace>
  <inkml:trace contextRef="#ctx0" brushRef="#br0" timeOffset="1268">844 165 49 0,'0'0'362'16,"0"0"-206"-16,0 0-95 0,0 0-45 16,0 0 64-1,0 0 49-15,0 0-18 0,77 0 31 16,-43-4-29-16,4-3-21 16,6-1-13-16,6 0-31 15,3-2-12-15,6 0-19 16,4 0-5-16,1 2-9 15,-1 0-3-15,-2-1 0 16,-5 4-38-16,-10 1-58 16,-13 4-82-16,-14 0-132 15,-19 0-564-15</inkml:trace>
  <inkml:trace contextRef="#ctx0" brushRef="#br0" timeOffset="1742">1644 285 603 0,'0'0'112'16,"0"0"-48"-16,0 0 24 15,0 0 39-15,0 0-53 0,-59 112-48 16,52-89-15-16,2 1 8 16,0 1 7-16,1 1-24 15,-1 2 5-15,1 1 0 16,1-1-5-16,-2-3 11 15,3-3-12-15,-1-2-1 16,3-4-1-16,0 2-15 16,0-2 3-16,13 0 7 15,5-3 6-15,4-4-9 16,2-2-5-16,5-7 13 16,-1 0 1-16,-1 0 0 15,1 0 0-15,-2-7 0 0,-3-6 0 16,0 2-11-16,-4-3-33 15,5-11-51-15,-5 2-71 16,-10 0-100-16</inkml:trace>
  <inkml:trace contextRef="#ctx0" brushRef="#br0" timeOffset="2066">1552 440 456 0,'0'0'214'16,"0"0"11"-16,0 0-146 0,0 0-50 16,0 0-17-16,0 0 33 15,0 0 36-15,112-6-28 16,-77 1-8-16,0 3-9 15,-3 1-18-15,-6 1 9 16,-6 0-14-16,-3 0-4 16,-3 0-9-16,-5 0 6 15,5-6-6-15,0 1-35 16,4-6-50-16,-1-3-60 16,-12-11-57-16,-5 4-110 15,0-1-253-15</inkml:trace>
  <inkml:trace contextRef="#ctx0" brushRef="#br0" timeOffset="2319">1576 199 129 0,'0'0'209'0,"0"0"-113"15,0 0 63-15,0 0 24 16,0 0-18-16,0 0-3 15,0 0-38-15,140-45-22 16,-111 45-38-16,6 0-8 16,5 0-8-16,5 0 0 15,-1 0-25-15,4-1-9 0,4-10 0 16,3-10-1-16,8-5-13 16,17-12-53-16,-17 6-106 15,-22 7-199-15</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0:56.468"/>
    </inkml:context>
    <inkml:brush xml:id="br0">
      <inkml:brushProperty name="width" value="0.05" units="cm"/>
      <inkml:brushProperty name="height" value="0.05" units="cm"/>
      <inkml:brushProperty name="fitToCurve" value="1"/>
    </inkml:brush>
  </inkml:definitions>
  <inkml:trace contextRef="#ctx0" brushRef="#br0">173 198 472 0,'0'0'192'0,"0"0"-47"16,0 0-41-16,0 0-18 15,0 0-35-15,0 0-26 16,0 0-8-16,0-32-6 15,0 30 18-15,0 2-20 16,0-2-9-16,0 2-14 16,0-2 8-16,0 2 6 15,0-2 1-15,0 2 17 0,0 0 15 16,0 0 19-16,0 0-7 16,0 0 9-16,0 0 2 15,-2 0 8-15,2 0-6 16,0 0-4-16,-3 0-28 15,3 0-20-15,-1 0-6 16,-3 0-7-16,0 0-15 16,-1 9 4-16,-5 13-3 15,-4 8 21-15,-2 6 0 16,-2 5 1-16,3 4 1 16,-2-2-2-16,0-2 2 15,3-6 9-15,0 2-11 0,5-8 1 16,3-4 0-16,3-7-1 15,3-2-7-15,0-8-2 16,0 0-6-16,3-2-18 16,8-1 24-16,6 1-4 15,2 2 6-15,8-1 7 16,0 2 0-16,4-3 1 16,-4-3 5-16,0 1-4 15,-6-4-1-15,-3 0-1 16,-4 0 1-16,0 0-1 15,-2 0-2-15,-5 0-68 16,-4-5-106-16,-3-5-144 0</inkml:trace>
  <inkml:trace contextRef="#ctx0" brushRef="#br0" timeOffset="265">8 385 590 0,'0'0'309'15,"0"0"-185"-15,0 0-40 16,0 0-32-16,0 0-52 16,0 0-13-16,0 0 13 15,102-16 7-15,-50 14 2 0,2-1 7 16,-1-1-8-1,-7 1 3-15,-4-1-9 0,-11-1 5 16,-4-8-7-16,-10 1-78 16,-8-1-117-16</inkml:trace>
  <inkml:trace contextRef="#ctx0" brushRef="#br0" timeOffset="475">159 24 705 0,'0'0'298'16,"0"0"-253"-16,0 0-45 16,0 0-1-16,0 0 1 15,0 0 9-15,178 0-9 16,-114-4-48-16,-8-8-323 0</inkml:trace>
  <inkml:trace contextRef="#ctx0" brushRef="#br0" timeOffset="1028">915 58 340 0,'0'0'549'16,"0"0"-357"-16,0 0-77 15,0 0-4-15,0 0-25 16,0 0-44-16,0 0-26 16,-99-55-16-16,68 55-1 15,3 0-5-15,1 2 5 16,4 8-1-16,4 5-9 0,4 3 3 16,4-3 6-16,4 9 2 15,2-1-1-15,5 4-14 16,0 2-4-16,9 7-20 15,16 2-14-15,2 6-4 16,3 0 8-16,0 1 16 16,-4-1 14-16,-4-4 6 15,-11-1 6-15,-8-6-4 16,-3-2-5-16,-5-6 16 16,-20-2 48-16,-2-6 40 15,-2-5 32-15,-2-3-25 16,-1-9-17-16,-2 0-18 0,6 0-17 15,5 0-21 1,5-10-22-16,9-3-22 0,6 1-87 16,3-10-126-16,21 1-134 15,1 3-239-15</inkml:trace>
  <inkml:trace contextRef="#ctx0" brushRef="#br0" timeOffset="1321">1150 216 398 0,'0'0'407'0,"0"0"-201"15,0 0-77-15,0 0-52 16,0 0-77-16,0 0-8 15,0 0 8-15,-24 112 15 16,14-67 16-16,6-1-12 16,1-1-9-16,3-3 4 15,0-7-13-15,0-4 7 16,3-6-8-16,3-4 0 16,6-11-99-16,-3-3-63 15,-2-5-146-15</inkml:trace>
  <inkml:trace contextRef="#ctx0" brushRef="#br0" timeOffset="1547">914 113 339 0,'0'0'326'0,"0"0"-303"16,0 0 3-16,0 0 49 15,0 0 6-15,0 0-32 16,0 0-10-16,144-12 4 16,-95 24-12-16,10 8-5 15,4 3-13-15,18 6-13 16,-17-4-68-16,-13-8-335 0</inkml:trace>
  <inkml:trace contextRef="#ctx0" brushRef="#br0" timeOffset="2552">1463 240 189 0,'0'0'103'16,"0"0"-4"-16,0 0 47 15,0 149-22-15,0-92-26 16,0-3-27-16,-3-10-9 15,3-9-10-15,0-13-20 16,0-11-16-16,0-11-16 16,0 0 39-16,0-15 122 15,13-18-103-15,0-13-58 16,1-12-22-16,5-5-30 16,-3-6 4-16,3 8 35 0,-1 8 4 15,1 13 9-15,-6 14 2 16,1 11 5-16,0 6 9 15,1 9-16-15,1 0-10 16,2 2-8-16,4 16 10 16,-4 4 7-16,-1 6-12 15,-8 1-9-15,-4 7 8 16,-5-3 2-16,0 3 12 16,-14-5 6-16,-9-5 7 15,-6-2-4-15,1-7 1 16,1-8-9-16,0 3-1 15,8-6-11-15,-1-2-18 16,4 3 10-16,4 0 8 0,6 1-2 16,1 3 1-16,2 3 2 15,3 4-4-15,0 1-5 16,0 4 6-16,17 0-6 16,3 1 19-16,5-3 0 15,2-3 20-15,8-1-11 16,2-4 5-16,3-2 1 15,3-10-15-15,-3-1-26 16,-8 0-34-16,-7-9 22 16,-11-5 17-16,-10 0 21 15,-4-4 12-15,0 4 49 16,0-1 54-16,-9-1-5 16,0-1-7-16,1-4-16 15,4-4-41-15,4-4-28 16,0-3-18-16,0-4-16 0,9 0-1 15,9-1 5-15,4 1 3 16,-1 5 8-16,-2 6 1 16,-4 6 9-16,-3 6 11 15,-3 8-12-15,-1 2-7 16,-2 3-1-16,6 0-14 16,7 11-10-16,4 14 17 15,5 8 7-15,-1 10 2 16,-1 2-1-16,-4 3 0 15,-8 3 6-15,-5-1 3 16,-3-4 1-16,-3-2-4 16,-1-9-7-16,-2-7-7 0,0-9-14 15,0-5-54-15,-2-14-100 16,-12 0-33-16,-7-14-198 0</inkml:trace>
  <inkml:trace contextRef="#ctx0" brushRef="#br0" timeOffset="2734">1888 472 367 0,'0'0'95'0,"0"0"-16"16,0 0 48-16,0 0 12 16,0 0-31-16,125 85-46 15,-88-70-23-15,2-2-16 0,6-5-8 16,22-8-15-16,-11 0-114 15,-7-6-391-15</inkml:trace>
  <inkml:trace contextRef="#ctx0" brushRef="#br0" timeOffset="2999">2573 326 75 0,'0'0'509'0,"0"0"-437"16,0 0-21-16,0 0 54 15,0 109-2-15,0-69-8 16,0 6-4-16,0-3-36 0,0-3-30 16,0-8-7-16,-2-7-3 15,2-11-1-15,0-9-14 16,0-5-26-16,0 0-50 15,0-37 42-15,2-5-106 16,1-2-433-16</inkml:trace>
  <inkml:trace contextRef="#ctx0" brushRef="#br0" timeOffset="3198">2327 94 347 0,'0'0'164'0,"0"0"-74"15,0 0 37-15,0 0-12 16,0 0-24-16,102 112-14 16,-63-94-9-16,6-1-7 15,4-2-6-15,2-2-16 16,1-4-16-16,0 5-14 16,19 9-9-16,-18-4-113 15,-8-5-127-15</inkml:trace>
  <inkml:trace contextRef="#ctx0" brushRef="#br0" timeOffset="3530">3076 223 217 0,'0'0'216'0,"0"0"-158"15,0 0 27-15,0 0 32 16,0 0 17-16,5 125-13 16,-10-75-1-16,-13 5 8 15,-4 0-11-15,4-3-40 16,1-4-44-16,6-8-17 0,4-8-7 15,5-7-9 1,-1-13-47-16,3-8-76 0,0-4-35 16,0-30 99-16,0-11-90 15,0-2-443-15</inkml:trace>
  <inkml:trace contextRef="#ctx0" brushRef="#br0" timeOffset="3738">2897 183 689 0,'0'0'211'16,"0"0"-126"-16,0 0-72 16,0 0-13-16,0 0-19 15,0 0 19-15,0 0 49 16,79 40 16-16,-37-28 9 16,4 2-13-16,8 2-16 0,2 0-12 15,-2 1-7-15,0 0-11 16,-2-1-9-16,14 1-6 15,-15-5-117-15,-13-5-248 16</inkml:trace>
  <inkml:trace contextRef="#ctx0" brushRef="#br0" timeOffset="4220">3363 667 72 0,'0'0'334'15,"0"0"-153"-15,0 0 75 16,0 0 55-16,0 0-62 16,0 0-108-16,0 0-112 15,48-85-29-15,-22 44-12 16,1 0 5-16,4-2-9 15,-3 1-6-15,-2 5 9 16,-3 1 8-16,-2 8 5 16,-2-1 1-16,-2 7 7 15,-4 5-7-15,1 2-1 16,-3 4 1-16,-3 3-1 0,-4 6-1 16,-4 2 0-1,0 0-19-15,2 0-9 0,1 9-26 16,1 12 21-16,0 6 21 15,0 8 13-15,-4 10 0 16,0 0 0-16,0 9 6 16,-3 4 9-16,-15 6 12 15,-4 5-2-15,-1 5-9 16,-3-3-2-16,2-8-5 16,1-13-9-16,6-18-32 15,3-15-39-15,0-17-84 16,5-20 9-16,0-12-375 0</inkml:trace>
  <inkml:trace contextRef="#ctx0" brushRef="#br0" timeOffset="4377">3469 583 385 0,'0'0'374'0,"0"0"-197"16,0 0-139-16,0 0-6 16,0 0 34-16,0 0-2 15,0 0-9-15,89 63-2 16,-57-47-3-16,-1-2-11 15,4 1-16-15,11-10-23 16,-9-2-77-16,-6-3-269 0</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04.995"/>
    </inkml:context>
    <inkml:brush xml:id="br0">
      <inkml:brushProperty name="width" value="0.05" units="cm"/>
      <inkml:brushProperty name="height" value="0.05" units="cm"/>
      <inkml:brushProperty name="fitToCurve" value="1"/>
    </inkml:brush>
  </inkml:definitions>
  <inkml:trace contextRef="#ctx0" brushRef="#br0">118 11 316 0,'0'0'152'0,"0"0"-121"16,0 0-30-16,0 0 5 15,0 0 22-15,0 0 4 16,8 0 3-16,-8 0 17 15,0 0 17-15,0 0-3 16,0 0-6-16,0 0-8 16,0 0 1-16,0 0 2 15,0 0-16-15,0 0 7 16,0 0 5-16,0 0-25 0,0 0-14 16,0 0 8-16,0-6-4 15,0 5-15-15,0-2 13 16,0 2 8-16,0 1-2 15,0 0 31-15,-3 0-13 16,3 0 4-16,0 0-23 16,0 0-11-16,0 0 2 15,0 0-10-15,0 8-13 16,0 10 6-16,0 11 7 16,0 16 0-16,0 13 0 15,0 16 1-15,0 8 11 16,0 3 4-16,-6-2 0 15,-4-4-8-15,1-11-6 0,0-14 14 16,1-18-15 0,4-17 1-16,4-12 4 0,0-7 4 15,0-2 3-15,0-30 20 16,0-12-33-16,0-17-48 16,0-10-7-16,0-4 23 15,0 0 0-15,-5 7 22 16,-3 14 10-16,-1 11 2 15,0 6 7-15,-2 11 9 16,-1-2 16-16,3 4-7 16,0 2-9-16,4 4-2 15,5-2-16-15,0 8-10 16,0 1-3-16,0 4 7 16,0 4-2-16,0 2 6 15,17-2-7-15,3 3-8 0,7 0 4 16,7 0 4-16,0 0 1 15,4 7-8-15,-4 8 7 16,0 6 2-16,-5 4 7 16,-4 0 8-16,-10-1 0 15,-3-4-1-15,-10-2 4 16,-2-2 7-16,0 0 12 16,-14 0 43-16,-14 6-21 15,-9 4-31-15,-2 1-8 16,-1 1-4-16,0-8-8 0,6-1 2 15,0-8-2 1,11-5 7-16,8-4-8 0,3-2-44 16,12-8-77-16,4-13-182 15,13-2-494-15</inkml:trace>
  <inkml:trace contextRef="#ctx0" brushRef="#br0" timeOffset="655">609 120 641 0,'0'0'229'16,"0"0"-83"-16,0 0-45 16,0 0-12-16,0 0-39 15,0 0-28-15,0 0-22 16,-11 34-4-16,7-5-5 15,-4 19 9-15,-1 7 19 16,-2 15 6-16,-1-2-4 16,4 0-8-16,2-10 0 15,-1-15-5-15,5-11-1 0,-1-15 0 16,3-12-6-16,0-5 12 16,0 0-3-16,0-29 25 15,0-10-35-15,5-17-67 16,4-11 8-16,-2-1 4 15,7 0 23-15,-5 11 32 16,4 10-1-16,-4 14 0 16,2 8-8-16,1 12 9 15,-3 5 2-15,5 5-2 16,3 3-16-16,-2 0 7 16,7 11 9-16,-4 10 7 15,0 8 12-15,-4 7 7 16,-1 7 19-16,-4 7 0 0,-2 4-5 15,-2-1-5-15,0-7-12 16,-4-5-8-16,4-5-6 16,-2-9-8-16,-2-2 0 15,2-6-1-15,-1-6-12 16,-2-4-88-16,0-8-84 16,0-1-92-16</inkml:trace>
  <inkml:trace contextRef="#ctx0" brushRef="#br0" timeOffset="852">486 523 818 0,'0'0'230'0,"0"0"-149"16,0 0-81-16,0 0-12 15,0 0 12-15,0 0 4 16,0 0 24-16,145 0-2 15,-92-5-16-15,29-21-10 16,-10 1-114-16,-18-3-394 0</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06.567"/>
    </inkml:context>
    <inkml:brush xml:id="br0">
      <inkml:brushProperty name="width" value="0.05" units="cm"/>
      <inkml:brushProperty name="height" value="0.05" units="cm"/>
      <inkml:brushProperty name="fitToCurve" value="1"/>
    </inkml:brush>
  </inkml:definitions>
  <inkml:trace contextRef="#ctx0" brushRef="#br0">35 146 599 0,'0'0'366'0,"0"0"-158"16,0 0-150-16,0 0-31 15,-20 137-1-15,15-80-8 16,1 1-4-16,-1-2-6 16,5-8 3-16,0-14-4 15,0-13-7-15,0-12-1 16,0-9-10-16,0 0 11 0,0-13 95 16,0-20-45-16,5-14-50 15,-4-10-30-15,2-8-19 16,-3 0 31-16,0-2 7 15,0 7 0-15,0 7 11 16,2 10 0-16,2 11-11 16,1 11-1-16,0 13 12 15,4 5 0-15,3 3-24 16,11 0-8-16,3 15 24 16,5 2 8-16,-2 4 7 15,-3 2-6-15,-8 2-1 16,-5 0 16-16,-9 4 10 0,-4-1 16 15,0 3 4-15,-21 0-8 16,-5-3-18-16,-2-5-10 16,1-7-8-16,0-5-1 15,4-4-1-15,5 0-16 16,9-3-12-16,0 0-1 16,6 2-4-16,1 2-2 15,2 3-17-15,0 0-3 16,0 7 17-16,6 0 21 15,6 0 1-15,7 2 9 16,2-4-6-16,4-4-25 16,6-4 38-16,5-2 17 15,7-4 9-15,2-2-1 0,-4 0 1 16,1 0-14 0,-7 0 2-16,-7-3-1 0,-5-4-13 15,-9 2-5-15,-7-1-73 16,-7 0-168-16,0 0-587 0</inkml:trace>
  <inkml:trace contextRef="#ctx0" brushRef="#br0" timeOffset="280">618 86 494 0,'0'0'516'0,"0"0"-340"16,0 0-116-16,0 0-5 16,0 0 55-16,14 127-14 15,-10-78-39-15,2 0-15 16,-1-2-13-16,3-3-15 15,-4-5-3-15,13 2-11 16,-6-12-41-16,-2-13-267 0</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07.793"/>
    </inkml:context>
    <inkml:brush xml:id="br0">
      <inkml:brushProperty name="width" value="0.05" units="cm"/>
      <inkml:brushProperty name="height" value="0.05" units="cm"/>
      <inkml:brushProperty name="fitToCurve" value="1"/>
    </inkml:brush>
  </inkml:definitions>
  <inkml:trace contextRef="#ctx0" brushRef="#br0">5 84 542 0,'0'0'254'0,"0"0"-143"16,0 0-85-16,0 0-19 15,0 0 80-15,0 0-5 16,9 159 15-16,-9-95-13 16,0 2-13-16,0-6-13 0,-5-11-7 15,1-16-23-15,-1-12-14 16,5-16-4-16,0-5 8 16,0 0 39-16,0-22 40 15,0-20-97-15,12-16-38 16,8-14-13-16,6-4 6 15,2 8 19-15,3 7 20 16,-4 14 6-16,-1 8 0 16,-4 14-1-16,-4 10 1 15,1 4-13-15,-1 8-3 16,1 3-6-16,7 0 12 16,1 0 10-16,1 15-6 0,-2 6 6 15,-3 7 0-15,-5 5 12 16,-5 6 5-16,-7 10 8 15,-6 2 7-15,0 7-1 16,0 4-8-16,0-2-3 16,-9-9-9-16,2-8-4 15,3-8-7-15,-1-12 0 16,5-11-35-16,-3-5-29 16,-6-7-32-16,-5-3-46 15,5-11-371-15</inkml:trace>
  <inkml:trace contextRef="#ctx0" brushRef="#br0" timeOffset="239">61 418 675 0,'0'0'256'16,"0"0"-126"-16,0 0-82 15,0 0-12-15,0 0 77 16,0 0 0-16,151-24-16 16,-107 16-31-16,1 1-16 15,-1 3-25-15,-2-1-15 16,7 1-10-16,14-5-23 16,-13-1-163-16,-10 0-444 0</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09.314"/>
    </inkml:context>
    <inkml:brush xml:id="br0">
      <inkml:brushProperty name="width" value="0.05" units="cm"/>
      <inkml:brushProperty name="height" value="0.05" units="cm"/>
      <inkml:brushProperty name="fitToCurve" value="1"/>
    </inkml:brush>
  </inkml:definitions>
  <inkml:trace contextRef="#ctx0" brushRef="#br0">0 632 469 0,'0'0'211'16,"0"0"-25"-16,0 0-94 15,0 0-25-15,0 0-41 16,0 0-9-16,0 0 5 15,0 0 3-15,0 0 32 16,5-4 49-16,9-6 25 16,4-7-1-16,8-6-7 15,7-9-24-15,3-9-42 0,6-9-28 16,-2-7-14-16,0-2-7 16,-5 4 0-16,-7 1-7 15,-5 4 11-15,-6 6-11 16,-7 6 5-16,-2 4-6 15,-3 6-6-15,-1 10 0 16,-4 3 6-16,0 12 2 16,0 3-1-16,0 0-1 15,0 0 19-15,0 0-19 16,0 0-6-16,0 0-3 16,0 11-13-16,-4 6-2 15,-1 13 18-15,-3 13 6 16,-1 9 0-16,3 6 0 0,1 5 0 15,1 2 1 1,-1-2-1-16,2-2 0 0,2-7 8 16,-3-9 6-16,3-7-4 15,1-6-9-15,0-7 5 16,0-6-5-16,0 0-1 16,0-2-16-16,0-4-57 15,0-2-92-15,0-11-98 16,0 0-115-16,0 0-526 0</inkml:trace>
  <inkml:trace contextRef="#ctx0" brushRef="#br0" timeOffset="413">169 1177 548 0,'0'0'337'16,"0"0"-164"-16,0 0-69 15,0 0-30-15,0 0 49 16,0 0-59-16,0 0-9 15,48-31 15-15,-19-1 12 16,16-10-24-16,11-8 0 0,7-4-15 16,5-3-5-1,-1-2-6-15,-2 0 6 0,-2-5 1 16,-5 1-20-16,0 4-2 16,-7 4-9-16,-4 3 1 15,-8 11-9-15,-4 7 0 16,-7 5-11-16,-2 8-59 15,-5 5-39-15,-2 3-35 16,-8 6-83-16,-7 5-131 16,-4 2-480-16</inkml:trace>
  <inkml:trace contextRef="#ctx0" brushRef="#br0" timeOffset="1118">980 973 517 0,'0'0'299'15,"0"0"-111"-15,0 0-81 16,0 0-5-16,0 0-13 16,0 0 4-16,0 0-30 0,89-101-38 15,-63 98-6-15,1 3 10 16,1 0-6-16,-2 0-4 16,-8 8-4-16,-4 2 1 15,-5 10 0-15,-5 1-9 16,-4 8 30-16,0 3-1 15,-20 2 15-15,-8 6-14 16,-4-7-7-16,1-6-15 16,3-8 2-16,5-7 19 15,6-6-25-15,7-3 0 16,2-3-1-16,7 0-10 16,1 0-1-16,0 0-24 15,0 0-33-15,0 0-21 0,15 0 9 16,3 0 38-1,8 0 20-15,5 0-1 0,1 7 7 16,1 4-16-16,2 8 12 16,0 5-3-16,-3 2-12 15,-1 4-25-15,-8-1 6 16,-9-4 22-16,-2-2 22 16,-12-5 8-16,0 0 54 15,-3-3 65-15,-18-3-7 16,-9 1-37-16,-5-1 16 15,-6-2-15-15,-7 4-17 16,-3-3-15-16,-2 4-12 16,2-2 4-16,4-2 14 15,10-5-20-15,9-2-19 0,11 0-18 16,8-4-1-16,4 0-5 16,4 1-34-16,1-1-60 15,-3 0-78-15,1 0-96 16,-1 0-291-16</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15.753"/>
    </inkml:context>
    <inkml:brush xml:id="br0">
      <inkml:brushProperty name="width" value="0.05" units="cm"/>
      <inkml:brushProperty name="height" value="0.05" units="cm"/>
      <inkml:brushProperty name="fitToCurve" value="1"/>
    </inkml:brush>
  </inkml:definitions>
  <inkml:trace contextRef="#ctx0" brushRef="#br0">0 13 649 0,'0'0'143'0,"0"0"-101"15,0 0 8-15,0 0 31 16,0 0-27-16,0 0 34 15,133 2-14-15,-104-2-32 16,0 0-19-16,-4 0-23 16,-4 0-3-16,-11-2-107 15,-1-6-65-15,-9 3-329 0</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15.914"/>
    </inkml:context>
    <inkml:brush xml:id="br0">
      <inkml:brushProperty name="width" value="0.05" units="cm"/>
      <inkml:brushProperty name="height" value="0.05" units="cm"/>
      <inkml:brushProperty name="fitToCurve" value="1"/>
    </inkml:brush>
  </inkml:definitions>
  <inkml:trace contextRef="#ctx0" brushRef="#br0">0 0 430 0,'0'0'550'16,"0"0"-459"-16,0 0-63 15,0 0-15-15,0 0 26 16,0 0-5-16,0 0-9 16,142 23-10-16,-95-23-15 15,-5-15-164-15</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14.009"/>
    </inkml:context>
    <inkml:brush xml:id="br0">
      <inkml:brushProperty name="width" value="0.05" units="cm"/>
      <inkml:brushProperty name="height" value="0.05" units="cm"/>
      <inkml:brushProperty name="fitToCurve" value="1"/>
    </inkml:brush>
  </inkml:definitions>
  <inkml:trace contextRef="#ctx0" brushRef="#br0">571 84 160 0,'0'0'270'0,"0"0"-77"16,0 0-44-16,0 0-39 15,0 0 11-15,0 0-33 16,0 0-33-16,0 0-4 16,0 0-5-16,0 0 2 15,0 0 13-15,0 0-17 16,0 0 8-16,0 0 2 0,0 0 4 15,0 0-12 1,0 0-11-16,0 0 6 0,0 0 3 16,0 0-2-16,0 0-7 15,0 0 0-15,0 0 27 16,0-2 18-16,0 0-8 16,0-5-25-16,0-1-23 15,-14 0-13-15,-6-2-2 16,-5-3 2-16,-5 4-11 15,-6-2 0-15,-1 4-6 16,5 5 0-16,-3 2 0 16,4 0-4-16,4 0 0 15,1 0 4-15,6 7-2 16,3 6 0-16,3-4-1 16,5 1-4-16,1 1-15 0,6 2-13 15,2-1 6 1,0 5 8-16,0 0-3 0,10 3-14 15,16 5-15-15,8 3-1 16,10 6 8-16,10 0 14 16,7 7 7-16,-1 1 5 15,3 2 14-15,-8-2-1 16,-6-3-1-16,-9-6 3 16,-8 0-2-16,-9-6 5 15,-6-1-4-15,-9-1 12 16,-7 4 6-16,-1-3 14 15,0 5 17-15,-13-5 5 0,-10-1 7 16,-8-3 4-16,-6-2-1 16,-7-4-6-16,-1-2-8 15,-1-4-2-15,-8-4 7 16,5-4-9-16,-1-2 4 16,-4 0 14-16,-3-11-3 15,2-7-23-15,4-3-8 16,2-2-9-16,9 2-9 15,10 3-6-15,10 4-8 16,7 4-1-16,9 5-48 16,4-5-122-16,0 0-92 15,26-13-31-15,-2 0 85 16,1 1-132-16</inkml:trace>
  <inkml:trace contextRef="#ctx0" brushRef="#br0" timeOffset="997">836 1007 423 0,'0'0'169'15,"0"0"-5"-15,0 0-41 16,0 0 66-16,0 0-28 15,0 0-58-15,0 0-44 16,0 0-43-16,0 0-16 16,0 0-20-16,6 0-8 15,11 0 28-15,6-10 5 16,12-10 85-16,2-12 3 16,-1-5-28-16,-4-10-31 15,-2-1-11-15,-7 1-13 16,-4 6-10-16,-7 9-9 0,-3 7-3 15,-7 13 12-15,-2 8 0 16,0 4 1-16,0 0 42 16,0 0-8-16,0 4-21 15,0 8-14-15,0 1-1 16,-2 10-9-16,-1 9 1 16,3 5-1-16,0 6 8 15,0 4-9-15,3 3 10 16,8-7 1-16,3-4 0 15,0-5 1-15,3-11-1 16,-1-4 1-16,0-6-1 16,1-9-17-16,4-4-50 15,4-43-82-15,-4-13-67 16,-7-2-671-16</inkml:trace>
  <inkml:trace contextRef="#ctx0" brushRef="#br0" timeOffset="1201">1125 392 1031 0,'0'0'358'0,"0"0"-124"15,0 0-166-15,0 0-68 0,0 0-7 16,0 0-35-16,0 0-79 15,36-13-171-15,-19 5-104 0</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17.062"/>
    </inkml:context>
    <inkml:brush xml:id="br0">
      <inkml:brushProperty name="width" value="0.05" units="cm"/>
      <inkml:brushProperty name="height" value="0.05" units="cm"/>
      <inkml:brushProperty name="fitToCurve" value="1"/>
    </inkml:brush>
  </inkml:definitions>
  <inkml:trace contextRef="#ctx0" brushRef="#br0">131 119 212 0,'0'0'322'0,"0"0"-52"16,0 0-79-16,0 0-27 0,0 0-12 16,0 0-47-1,0 0-24-15,-5-50-30 0,1 37-13 16,-1 0-15-16,-1 1 18 15,-2 3 6-15,2-2 2 16,-2 5 26-16,-1 3 11 16,5 1-10-16,-1 2-19 15,5 0-24-15,0 0-20 16,-3 0-8-16,1 0-5 16,2 0-11-16,-4 5-8 15,-1 12-6-15,-2 15 2 16,0 16 7-16,-2 20 1 15,2 16 14-15,2 7-6 16,3 4 6-16,2 0-1 16,0-10-5-16,0-8 1 0,0-18 6 15,0-17 1-15,0-14-1 16,0-14 2-16,0-10-2 16,2-4 0-16,3 0-12 15,2-8-50-15,4-11-24 16,3-3 29-16,-2 4 13 15,2 6 10-15,-5 7 7 16,-4 5-7-16,4 6-24 16,0 19 29-16,0 10 29 15,4 6 4-15,-9 9 11 16,1 7 5-16,-5 2 21 16,0 0-9-16,0-4 6 15,0-2-13-15,-9 0 13 0,1-5-16 16,3-2-2-16,4-3-19 15,-2 2 11-15,3-4-5 16,0-7-6-16,0-3 0 16,0-2 0-16,0 0 5 15,0 0-5-15,0-4 1 16,4 3-1-16,1 1 3 16,3-4-4-16,-4 4-42 15,5-3-47-15,-1-1-34 16,-6-5-157-16,1-12-379 0</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24.196"/>
    </inkml:context>
    <inkml:brush xml:id="br0">
      <inkml:brushProperty name="width" value="0.05" units="cm"/>
      <inkml:brushProperty name="height" value="0.05" units="cm"/>
      <inkml:brushProperty name="fitToCurve" value="1"/>
    </inkml:brush>
  </inkml:definitions>
  <inkml:trace contextRef="#ctx0" brushRef="#br0">370 54 928 0,'0'0'253'0,"0"0"-162"16,0 0-65-16,0 0 10 0,-138 43 15 15,110-24-3 1,-3 2-25-16,2 8-8 0,-6 8-4 15,3 2 15-15,2 1 3 16,7 1-13-16,8 2-8 16,7-3-7-16,7-3-1 15,1-2 0-15,1 0 0 16,22-4-7-16,8-4-6 16,9-2 12-16,4-7-22 15,9-7-37-15,10-11-24 16,38-27-34-16,-15-15-39 15,-17-7-189-15</inkml:trace>
  <inkml:trace contextRef="#ctx0" brushRef="#br0" timeOffset="480">578 414 912 0,'0'0'239'16,"0"0"-129"-16,0 0-25 16,0 0 85-16,0 0-40 15,0 0-15-15,0 0-30 16,3-29-77-16,-1 1-8 15,3-8-19-15,7-7 9 16,5-7 1-16,1 1-4 0,2 6 12 16,2 4-10-16,-4 10 11 15,0 7 0-15,-4 8-7 16,0 4 6-16,-2 9-24 16,1 1 4-16,-3 0-9 15,7 0 1-15,-1 5 18 16,3 15-3-16,-3 2 12 15,2 6 2-15,-1 6 2 16,-3 7 12-16,0 5 0 16,-5-1 5-16,0 4-17 15,-4-4 4-15,-1-6-5 16,1-6 11-16,-2-5-12 0,-3-7-32 16,0-9-44-16,0-6-55 15,-5-3-65-15,-11-3-83 0</inkml:trace>
  <inkml:trace contextRef="#ctx0" brushRef="#br0" timeOffset="699">650 361 791 0,'0'0'203'0,"0"0"-78"15,0 0-103-15,0 0-22 0,0 0 0 16,0 0 22-16,0 0 11 16,136 28 12-16,-87-26-25 15,7-2-15-15,21 0-5 16,-14-6-134-16,-12-8-237 0</inkml:trace>
  <inkml:trace contextRef="#ctx0" brushRef="#br0" timeOffset="1007">1343 148 700 0,'0'0'231'16,"0"0"-158"-16,0 0-72 15,0 0 0-15,0 0 41 16,0 0 46-16,0 0 22 16,50 77-20-16,-42-45-21 15,-2 6-21-15,2 5-16 16,-4 4-14-16,1-4-5 16,0-1-6-16,-5-6-6 15,4-6-1-15,-4-10-21 16,0-7-90-16,0-13-99 0,0 0-30 15,0-17-249-15</inkml:trace>
  <inkml:trace contextRef="#ctx0" brushRef="#br0" timeOffset="1286">1140 121 454 0,'0'0'381'16,"0"0"-155"-16,0 0-138 15,0 0-62-15,0 0-26 16,0 0-16-16,0 0 16 16,41-2 28-16,-5 2 27 0,10 0 10 15,6 0-13-15,8-7-15 16,3 3-7-16,0-4-13 15,-3 1-6-15,-2 5-11 16,14-3-9-16,-14 2-116 16,-15 0-212-16</inkml:trace>
  <inkml:trace contextRef="#ctx0" brushRef="#br0" timeOffset="1660">1915 154 776 0,'0'0'210'0,"0"0"5"16,0 0-119-16,0 0 27 16,0 0-43-16,-72 137-49 15,72-105-10-15,0 2-12 16,12 2 3-16,11-1-6 15,2 0 1-15,4-5-1 16,0 0 2-16,5-9-6 16,0-8 15-16,-1-9-1 15,1-4-7-15,0-22 13 16,-2-24 20-16,-9-15-13 16,-1-7-21-16,-16-4-7 15,-6 3 8-15,-9 7-8 16,-28 6-1-16,-12 13-13 0,-7 13-22 15,-7 7 2-15,-4 15-27 16,-10 8-56-16,19 13-56 16,15 6-155-16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18.192"/>
    </inkml:context>
    <inkml:brush xml:id="br0">
      <inkml:brushProperty name="width" value="0.05" units="cm"/>
      <inkml:brushProperty name="height" value="0.05" units="cm"/>
      <inkml:brushProperty name="fitToCurve" value="1"/>
    </inkml:brush>
  </inkml:definitions>
  <inkml:trace contextRef="#ctx0" brushRef="#br0">186 0 498 0,'0'0'151'0,"0"0"-107"15,0 0-37-15,0 0 2 16,0 0 11-16,0 0 6 16,0 0 21-16,66 88 34 15,-51-42-11-15,4 6-20 16,-2 7-24-16,-5 2-3 15,-3 5 12-15,-9 5 6 16,0 8-2-16,-3 7-6 16,-17 1-11-16,-6-1-2 15,0-11-19-15,0-14 6 16,3-14-7-16,-2-18 13 0,-1-12 35 16,-1-12 3-1,-1-5-51-15,-3 0-42 0,4-21-68 16,5-5-146-16,8-3-315 0</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23.026"/>
    </inkml:context>
    <inkml:brush xml:id="br0">
      <inkml:brushProperty name="width" value="0.05" units="cm"/>
      <inkml:brushProperty name="height" value="0.05" units="cm"/>
      <inkml:brushProperty name="fitToCurve" value="1"/>
    </inkml:brush>
  </inkml:definitions>
  <inkml:trace contextRef="#ctx0" brushRef="#br0">160 476 39 0,'0'0'165'16,"0"0"-54"-16,0 0 27 15,0 0-41-15,0 0 17 16,0 0 19-16,0 0-8 0,0 3-34 15,0-3-20 1,0 0-17-16,0 0 18 0,0 0 18 16,0 0 14-16,0 0-22 15,0 0-5-15,0 0-15 16,0 0-14-16,0 0-10 16,0 0-10-16,0 0-3 15,0 0-2-15,0 0 2 16,0 0 10-16,0 0 19 15,0 0-17-15,-2 0-17 16,-1-6-12-16,2 5-7 16,-2-2 1-16,3 3-1 15,0 0 0-15,0 0 0 0,0 0-1 16,0 0 0 0,0 0-2-16,0 0 1 0,0 0 0 15,0 0-1-15,-2 0 1 16,2 0 0-16,0 0-29 15,0 0-31-15,0 0-34 16,0 0 12-16,0 0 40 16,0 0 10-16,0 0 7 15,0 0 8-15,0 0 1 16,0-5 2-16,0-2-140 16,2-3-464-16</inkml:trace>
  <inkml:trace contextRef="#ctx0" brushRef="#br0" timeOffset="728">415 37 546 0,'0'0'240'15,"0"0"-100"-15,0 0-46 0,0 0 26 16,0 0-4-16,0 0-48 15,0 0-10-15,-3-9 15 16,-7 6-20-16,3-1-9 16,-2 3-9-16,-2-3 1 15,-1-2-17-15,-2 2-3 16,0 3 6-16,-3-1 13 16,3 2-13-16,-1 0-15 15,-7 0 1-15,6 0-8 16,-3 2-1-16,4 5 0 15,-2 5-1-15,8-2 1 16,6-2-8-16,-2 3-1 16,5 2 3-16,0 1 5 0,0 2-8 15,0 4-20-15,3-2-4 16,11 5 8-16,3 2-15 16,6 0 9-16,4 3 6 15,10 1-2-15,2 5 8 16,-3-3 3-16,-3 2 9 15,-7-1 7-15,-8-3-6 16,-12 1-3-16,-6-3 0 16,0 2 10-16,-9-2 19 15,-15 1 18-15,-7-3-13 16,-4-4 13-16,-2-8 11 16,-5-1 6-16,-2-8 13 15,-5-4-20-15,4 0-22 0,4-4-24 16,1-8 1-1,9 3 4-15,13 0 10 0,7 2-16 16,6 4-1-16,5 1-45 16,0 0-105-16,25-12-198 15,6 1 56-15,-4-7-264 0</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26.764"/>
    </inkml:context>
    <inkml:brush xml:id="br0">
      <inkml:brushProperty name="width" value="0.05" units="cm"/>
      <inkml:brushProperty name="height" value="0.05" units="cm"/>
      <inkml:brushProperty name="fitToCurve" value="1"/>
    </inkml:brush>
  </inkml:definitions>
  <inkml:trace contextRef="#ctx0" brushRef="#br0">106 0 464 0,'0'0'292'0,"0"0"-67"16,0 0-131-16,0 0-61 15,0 0 18-15,0 0 24 16,0 0 11-16,3 0-21 16,-3 0 10-16,0 0-14 15,0 0-39-15,0 8-21 16,0 13 0-16,0 8 15 16,0 10 16-16,-3 8 8 15,-10 7-16-15,-4 2-13 16,-2 1 11-16,1-4-16 0,4-7 4 15,2-8 0-15,3-9-9 16,7-8-2-16,2-8 1 16,0-5-6-16,0 0-11 15,0-4 2-15,9 1-1 16,10-2 6-16,2 1 0 16,7-4 10-16,4 1 13 15,8-1-4-15,1 0 9 16,4 0 2-16,1 0 3 15,1 0 1-15,-5 0-7 16,-5-1-16-16,-7-3 9 16,-4 4-9-16,-6-1-1 15,0-1-41-15,-6-21-101 0,-5 3-189 16,-4-5-342-16</inkml:trace>
  <inkml:trace contextRef="#ctx0" brushRef="#br0" timeOffset="488">633 228 758 0,'0'0'197'16,"0"0"-56"-16,0 0-35 0,-23 125-15 15,15-89-20 1,3-11-11-16,5-11-26 0,0-10-12 16,0-4 23-16,0 0 34 15,0-9 13-15,0-21-24 16,10-11-65-16,6-15-3 16,3 1-20-16,-1-1 19 15,1 12 0-15,-2 7 0 16,0 8 1-16,-4 8-2 15,3 4 2-15,1 2-9 16,1 5 8-16,0 5-8 16,1 2 0-16,2 3 0 15,-2 0 2-15,2 4-6 16,-1 14 7-16,5 7 6 16,-1 7 8-16,-1 1 3 0,-1 5-4 15,-5 2 3-15,-7 0 15 16,0-1-18-16,-6 1 11 15,-4-1-5-15,0-6-13 16,0-4-15-16,0-8-23 16,0-7-46-16,-18-14-57 15,-2 0-76-15,-5 0-382 0</inkml:trace>
  <inkml:trace contextRef="#ctx0" brushRef="#br0" timeOffset="691">673 278 773 0,'0'0'205'0,"0"0"-7"0,0 0-117 15,0 0-55-15,0 0-24 16,0 0 59-16,0 0 24 16,81 18 0-16,-44-16-21 15,7 2-5-15,1-4-28 16,-1 0-14-16,19-7-17 15,-11-10-68-15,-12-2-207 0</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28.520"/>
    </inkml:context>
    <inkml:brush xml:id="br0">
      <inkml:brushProperty name="width" value="0.05" units="cm"/>
      <inkml:brushProperty name="height" value="0.05" units="cm"/>
      <inkml:brushProperty name="fitToCurve" value="1"/>
    </inkml:brush>
  </inkml:definitions>
  <inkml:trace contextRef="#ctx0" brushRef="#br0">0 503 447 0,'0'0'197'0,"0"0"-18"16,0 0-55-16,0 0-20 15,0 0-22-15,0 0 8 16,0 0-13-16,68-3-5 15,-50-1 7-15,7-4-5 16,4-9 4-16,11-12-2 16,4-15 0-16,5-11-37 15,2-6-24-15,-6-3-3 16,-5 0-5-16,-13 11-7 16,-8 12 10-16,-10 13-9 15,-5 6 5-15,-4 12-5 16,0 6 12-16,0 4 21 0,0 0 0 15,0 0-24-15,0 0-10 16,0 0-1-16,-4 11-9 16,-1 3 4-16,-1 6-6 15,-2 8 11-15,4 4-6 16,2 8-1-16,2 5 7 16,0 2-6-16,0 6 7 15,5 2 0-15,9-1 9 16,-4-6 4-16,4-6-12 15,-5-10 10-15,1-7-10 16,-3-11 7-16,-2-3-8 16,-2-7 0-16,-2-4-34 15,3 0-39-15,-4 0-43 0,0-25-54 16,0-8-101 0,0-7-569-16</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28.761"/>
    </inkml:context>
    <inkml:brush xml:id="br0">
      <inkml:brushProperty name="width" value="0.05" units="cm"/>
      <inkml:brushProperty name="height" value="0.05" units="cm"/>
      <inkml:brushProperty name="fitToCurve" value="1"/>
    </inkml:brush>
  </inkml:definitions>
  <inkml:trace contextRef="#ctx0" brushRef="#br0">0 0 1144 0,'0'0'338'0,"0"0"-136"16,0 0-128-16,0 0-63 16,0 0-11-16,0 0-88 15,0 0-26-15,26 14-141 16,-20-14-449-16</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29.346"/>
    </inkml:context>
    <inkml:brush xml:id="br0">
      <inkml:brushProperty name="width" value="0.05" units="cm"/>
      <inkml:brushProperty name="height" value="0.05" units="cm"/>
      <inkml:brushProperty name="fitToCurve" value="1"/>
    </inkml:brush>
  </inkml:definitions>
  <inkml:trace contextRef="#ctx0" brushRef="#br0">0 4 765 0,'0'0'264'16,"0"0"-2"-16,0 0-118 16,0 0-8-16,0 0-50 15,0 0-41-15,0 0-28 0,12-4-17 16,2 4 0-16,9 0 10 16,8 0 47-1,1 0-10-15,5 0-18 0,-1 4-2 16,4 3-16-16,0 2 0 15,0-4-11-15,9-1-60 16,-12-4-156-16,-9 0-505 0</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1.788"/>
    </inkml:context>
    <inkml:brush xml:id="br0">
      <inkml:brushProperty name="width" value="0.05" units="cm"/>
      <inkml:brushProperty name="height" value="0.05" units="cm"/>
      <inkml:brushProperty name="fitToCurve" value="1"/>
    </inkml:brush>
  </inkml:definitions>
  <inkml:trace contextRef="#ctx0" brushRef="#br0">32 0 1060 0,'0'0'365'0,"0"0"-117"16,0 0-154-16,0 0-75 15,0 0-19-15,0 0 0 16,-28 130 7-16,25-85 0 16,2 0 5-16,1-6-2 15,0 2 3-15,0-5-4 16,0-2-9-16,0-5-43 16,0-4-59-16,0-9-126 15,1-10-164-15</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0.376"/>
    </inkml:context>
    <inkml:brush xml:id="br0">
      <inkml:brushProperty name="width" value="0.05" units="cm"/>
      <inkml:brushProperty name="height" value="0.05" units="cm"/>
      <inkml:brushProperty name="fitToCurve" value="1"/>
    </inkml:brush>
  </inkml:definitions>
  <inkml:trace contextRef="#ctx0" brushRef="#br0">27 224 283 0,'0'0'198'0,"0"0"-82"15,0 0 17-15,0 0 13 16,0 0-4-16,0 0-34 16,0 0 4-16,5-26 25 15,-5 26-6-15,0 0-16 16,0 0-28-16,0 0-17 16,0 0-13-16,0 0-33 15,0 0-24-15,0 4-7 16,0 4-3-16,0 5 3 15,0 3 7-15,-5 9 1 16,-4 4 5-16,1 3-5 16,2 0 1-16,2 4 3 0,4-4-5 15,0-1-7-15,0-3 6 16,0 0-5-16,10-3 5 16,7-3-12-16,2 2 7 15,4-6-4-15,4-1 9 16,4-5 0-16,4-5-5 15,-3-7 5-15,-1 0-8 16,-3-7-10-16,-5-11-23 16,-5-5-44-16,-13-15-89 15,-5 6-122-15,0 6-334 0</inkml:trace>
  <inkml:trace contextRef="#ctx0" brushRef="#br0" timeOffset="249">1 328 669 0,'0'0'286'0,"0"0"-159"16,0 0-72-16,0 0-43 16,0 0 12-16,0 0 55 15,0 0-4-15,140 0-7 16,-99 0-4-16,4 0-31 15,-5 0-11-15,-1-5-10 16,-9-4-5-16,-6-3-7 0,-5-1-33 16,-19-6-37-1,0 2-130-15,0 3-287 0</inkml:trace>
  <inkml:trace contextRef="#ctx0" brushRef="#br0" timeOffset="458">13 148 864 0,'0'0'296'15,"0"0"-84"-15,0 0-108 16,0 0-63-16,0 0-9 16,0 0-17-16,0 0-14 15,154-46 8-15,-91 32-9 16,4 4-1-16,7-1 1 0,26-4-53 15,-16-1-93-15,-18-1-157 16</inkml:trace>
  <inkml:trace contextRef="#ctx0" brushRef="#br0" timeOffset="1066">1140 53 449 0,'0'0'383'0,"0"0"-110"16,0 0-133-16,0 0 17 15,0 0 20-15,0 0-66 16,0 0-35-16,-37-30 6 16,15 23-6-16,-4-2-25 15,2 5-26-15,-2 4-9 16,0 0-15-16,3 0 0 16,1 4-1-16,7 8-9 15,1 5 0-15,2 0 2 16,2 3-2-16,6-2-6 15,4 2-8-15,0 5-2 16,0 3 0-16,18 3-15 0,8 5-17 16,2 1 8-16,4-3 14 15,-1 2 8-15,0-1-2 16,-4-3 7-16,-4-1 6 16,-1-2 9-16,-8-1 6 15,-4-3-1-15,-5-5 1 16,-5-4 1-16,0-7 0 15,0 0 42-15,-23-5 28 16,-5-1-7-16,-7-3-11 16,-6 0 10-16,-5 0-18 15,-4-13-16-15,-3-6-12 16,1-2-15-16,4 0-1 0,8 2-33 16,12 5-24-16,8 5-17 15,14 5-46-15,6 4-114 16,0 0-309-16,17 0 134 0</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2.569"/>
    </inkml:context>
    <inkml:brush xml:id="br0">
      <inkml:brushProperty name="width" value="0.05" units="cm"/>
      <inkml:brushProperty name="height" value="0.05" units="cm"/>
      <inkml:brushProperty name="fitToCurve" value="1"/>
    </inkml:brush>
  </inkml:definitions>
  <inkml:trace contextRef="#ctx0" brushRef="#br0">59 111 398 0,'0'0'107'16,"0"0"14"-16,0 0 49 16,0 0-25-16,0 0-15 15,-8 131-4-15,-1-87-3 16,-4 2-62-16,3 0 14 15,0-9-8-15,3-7-25 16,5-13-32-16,2-10-3 16,0-7-5-16,0 0 9 15,0-12 36-15,0-13-28 0,0-10-19 16,11-9-15 0,1-6 2-16,2 0-15 0,0 1 5 15,-5 6 16-15,0 4 6 16,1 6 0-16,-6 11 0 15,1 4 0-15,-2 11 0 16,-3 3 1-16,0 4 9 16,0 0 7-16,0 0 3 15,0 0-9-15,0 11-10 16,-3 3 0-16,-2 6-1 16,4 1 0-16,-2 4-6 15,3 0 1-15,0-1 5 16,3-3 0-16,7-5 0 15,4-3 0-15,3-5 1 16,1-4 18-16,4-4 1 0,6 0 1 16,-1 0 5-16,7-15-8 15,-5-6-5-15,2-5-3 16,-4-6-9-16,-5 0-15 16,-7 5 2-16,-2 7 7 15,-9 6 6-15,-4 10 13 16,0 4 22-16,0 0-35 15,0 5-1-15,-6 15-11 16,-6 10 5-16,-1 8-2 16,4 7 9-16,0 7 1 15,4-1 0-15,4 3-1 16,1-1 15-16,0-5-8 16,0-6-6-16,4-10-1 15,12-7-8-15,2-13-65 16,16-12-145-16,-5-18-151 0,-3-12-377 15</inkml:trace>
  <inkml:trace contextRef="#ctx0" brushRef="#br0" timeOffset="517">662 169 365 0,'0'0'217'0,"0"0"-28"0,0 0 13 16,-6 139-26-16,-1-91-34 16,3-9-42-16,1-6-39 15,1-10-17-15,2-14-12 16,0-7-8-16,0-2 43 15,0 0 12-15,0-11 16 16,0-17-70-16,0-8-25 16,0-11-15-16,5-4 8 15,9-2-2-15,-1 2 9 16,6 3-9-16,-1 10 8 16,4 6 0-16,-1 3 1 15,-1 8-1-15,5 9-9 0,-7 8-6 16,2 4 15-1,-1 0-12-15,2 12 13 0,0 13-5 16,-1 5 5-16,2 6 10 16,-1 6-10-16,-2 4 7 15,-1 2-1-15,-5 2-4 16,-7 0 19-16,-3 0-6 16,-3-3 2-16,0-1-8 15,0-5 7-15,0-5-16 16,-3-8-15-16,-2-11-59 15,-7-17-53-15,3 0-71 16,-7-4-341-16</inkml:trace>
  <inkml:trace contextRef="#ctx0" brushRef="#br0" timeOffset="736">703 326 664 0,'0'0'182'16,"0"0"-68"-16,0 0-87 15,0 0 41-15,0 0 36 16,0 0-38-16,140 23-30 16,-96-21-22-16,5 0-14 15,16-2-36-15,-11 0-146 16,-15 0-492-16</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4.034"/>
    </inkml:context>
    <inkml:brush xml:id="br0">
      <inkml:brushProperty name="width" value="0.05" units="cm"/>
      <inkml:brushProperty name="height" value="0.05" units="cm"/>
      <inkml:brushProperty name="fitToCurve" value="1"/>
    </inkml:brush>
  </inkml:definitions>
  <inkml:trace contextRef="#ctx0" brushRef="#br0">0 0 674 0,'0'0'250'0,"0"0"-91"16,0 0-51-16,0 0-24 15,0 0-32-15,0 0-5 16,0 0 40-16,71 113 13 0,-48-57-14 15,0 13-23 1,-5 7 2-16,-8 12 10 0,-6 3-12 16,-4 0-1-16,0-4-7 15,0-10-15-15,-4-8-1 16,-3-12-15-16,0-10-14 16,5-7-4-16,2-10-5 15,0-3 0-15,0-13-1 16,0-3-5-16,0-6-8 15,0-5-14-15,5 0-27 16,1-5-16-16,3-9 29 16,0 3 16-16,-1-2 15 15,-6 12-1-15,-2 1-5 16,0 0-13-16,0 25 19 16,0 14 10-16,0 9 44 0,0 13-18 15,-5 6 12 1,-1 5 3-16,-3 5 7 0,1 4 7 15,-1 4-4-15,0 3 11 16,-1-6-9-16,1-3 2 16,4-11-9-16,2-21-21 15,3-11-14-15,0-18-11 16,0-11-51-16,13-17-128 16,5-23-87-16,-4-13-225 0</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5.060"/>
    </inkml:context>
    <inkml:brush xml:id="br0">
      <inkml:brushProperty name="width" value="0.05" units="cm"/>
      <inkml:brushProperty name="height" value="0.05" units="cm"/>
      <inkml:brushProperty name="fitToCurve" value="1"/>
    </inkml:brush>
  </inkml:definitions>
  <inkml:trace contextRef="#ctx0" brushRef="#br0">0 475 214 0,'0'0'222'15,"0"0"-52"-15,0 0-5 16,0 0-30-16,0 0-23 16,0 0 6-16,0 0 13 15,117-29 22-15,-85 0-26 16,3-11-43-16,1-8-34 15,-3-4-18-15,1 0-21 16,-6-1-9-16,-2 4 7 0,-8 10-7 16,-2 5 7-16,-7 9-9 15,-1 9 0-15,-5 7 0 16,-3 9 0-16,0 0 6 16,0 0-6-16,0 0 1 15,0 0-1-15,0 6-10 16,0 13-22-16,0 6 20 15,0 12 12-15,0 9 0 16,0 4-1-16,6 4 1 16,8-1 1-16,2-4 12 15,3-6-13-15,-1-12 1 16,1-6-2-16,2-11-4 16,-2-7 5-16,4-7-8 15,4-14-16-15,13-60-9 16,-5 3-103-16,-12 0-354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18.676"/>
    </inkml:context>
    <inkml:brush xml:id="br0">
      <inkml:brushProperty name="width" value="0.05" units="cm"/>
      <inkml:brushProperty name="height" value="0.05" units="cm"/>
      <inkml:brushProperty name="fitToCurve" value="1"/>
    </inkml:brush>
  </inkml:definitions>
  <inkml:trace contextRef="#ctx0" brushRef="#br0">34 0 443 0,'0'0'164'0,"0"0"-7"15,0 0-83-15,0 0-23 0,0 0-44 16,0 0 0-16,0 0 32 15,58 7 9-15,-29 2-5 16,5-3 3-16,9 1-8 16,3 0-16-16,8-2-11 15,1-1 1-15,-1-2-1 16,-5-1-11-16,-12 3-35 16,-14-1-52-16,-23 13-63 15,-7 1-121-15,-23 1-359 0</inkml:trace>
  <inkml:trace contextRef="#ctx0" brushRef="#br0" timeOffset="246">0 389 568 0,'0'0'173'15,"0"0"-90"-15,0 0-59 16,0 0 41-16,132-28 0 16,-75 13-6-16,-1 0-14 15,6 2-13-15,-7-1-19 16,-6 6-11-16,-7 0-2 16,-7-2-21-16,-7-1-61 15,-7 0-126-15,-13 0-585 0</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5.257"/>
    </inkml:context>
    <inkml:brush xml:id="br0">
      <inkml:brushProperty name="width" value="0.05" units="cm"/>
      <inkml:brushProperty name="height" value="0.05" units="cm"/>
      <inkml:brushProperty name="fitToCurve" value="1"/>
    </inkml:brush>
  </inkml:definitions>
  <inkml:trace contextRef="#ctx0" brushRef="#br0">0 2 1111 0,'0'0'334'15,"0"0"-48"-15,0 0-130 16,0 0-69-16,0 0-46 16,0 0-41-16,0 0-39 15,35-7-134-15,-4 15-18 0,0 7-177 16</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5.890"/>
    </inkml:context>
    <inkml:brush xml:id="br0">
      <inkml:brushProperty name="width" value="0.05" units="cm"/>
      <inkml:brushProperty name="height" value="0.05" units="cm"/>
      <inkml:brushProperty name="fitToCurve" value="1"/>
    </inkml:brush>
  </inkml:definitions>
  <inkml:trace contextRef="#ctx0" brushRef="#br0">0 38 608 0,'0'0'160'0,"0"0"-75"16,0 0 24-16,0 0-4 15,0 0-21-15,0 0-26 16,0 0 19-16,114-36-6 15,-82 36-20-15,0 0-19 0,2 0-21 16,-6 0-1-16,-2 0-10 16,-8 0-8-16,-4 0-61 15,-14 7-107-15,0 2-142 16,-3 0-352-16</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6.053"/>
    </inkml:context>
    <inkml:brush xml:id="br0">
      <inkml:brushProperty name="width" value="0.05" units="cm"/>
      <inkml:brushProperty name="height" value="0.05" units="cm"/>
      <inkml:brushProperty name="fitToCurve" value="1"/>
    </inkml:brush>
  </inkml:definitions>
  <inkml:trace contextRef="#ctx0" brushRef="#br0">0 17 846 0,'0'0'146'15,"0"0"-94"-15,0 0 40 16,0 0 60-16,0 0-49 16,0 0-40-16,132 3-39 15,-61-3-24-15,-11-6-64 0,-8-8-295 0</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7.658"/>
    </inkml:context>
    <inkml:brush xml:id="br0">
      <inkml:brushProperty name="width" value="0.05" units="cm"/>
      <inkml:brushProperty name="height" value="0.05" units="cm"/>
      <inkml:brushProperty name="fitToCurve" value="1"/>
    </inkml:brush>
  </inkml:definitions>
  <inkml:trace contextRef="#ctx0" brushRef="#br0">0 554 312 0,'0'0'186'16,"0"0"-73"-16,0 0-11 15,0 0 34-15,0 0-12 16,0 0-11-16,0 0-17 15,0 0-20-15,0 0-10 16,0 0-24-16,5 0-29 16,4 0-13-16,5 0 50 15,7-5 49-15,10-15-16 16,3-9-4-16,5-12-27 0,1-5-24 16,0-8-13-16,-3-3-7 15,-5-6 0-15,-4 4-8 16,-7 2 0-16,-8 9 1 15,-7 12 1-15,-6 11 11 16,0 11 3-16,0 9 9 16,0 5 13-16,0 0-31 15,0 0-7-15,0 0-16 16,0 0 0-16,0 0-7 16,-2 12 1-16,-2 10 8 15,-4 11 12-15,-1 9 1 16,1 12 0-16,-1 10-1 0,0 0 1 15,-1 2 0-15,4-4 1 16,-1-6 1-16,2-12 9 16,0-4-9-16,4-12 0 15,1-3 0-15,0-7-1 16,0-7-58-16,20-11-123 16,3 0-173-16,-2-22-322 0</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7.917"/>
    </inkml:context>
    <inkml:brush xml:id="br0">
      <inkml:brushProperty name="width" value="0.05" units="cm"/>
      <inkml:brushProperty name="height" value="0.05" units="cm"/>
      <inkml:brushProperty name="fitToCurve" value="1"/>
    </inkml:brush>
  </inkml:definitions>
  <inkml:trace contextRef="#ctx0" brushRef="#br0">76 0 123 0,'0'0'707'0,"0"0"-561"16,0 0-29-16,0 0 42 16,0 0-18-16,-35 145-32 15,21-106-31-15,3-2-39 16,0-2-20-16,7-6-19 16,4-12-41-16,0-6-164 15,7-11-447-15</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8.718"/>
    </inkml:context>
    <inkml:brush xml:id="br0">
      <inkml:brushProperty name="width" value="0.05" units="cm"/>
      <inkml:brushProperty name="height" value="0.05" units="cm"/>
      <inkml:brushProperty name="fitToCurve" value="1"/>
    </inkml:brush>
  </inkml:definitions>
  <inkml:trace contextRef="#ctx0" brushRef="#br0">0 18 515 0,'0'0'95'16,"0"0"75"-16,0 0-37 16,0 0-22-16,0 0-12 15,0 0 6-15,0 0-5 16,65-18-17-16,-42 18-16 16,5 0-32-16,2 0-12 15,2 0 12-15,-2 6 9 16,-3 6-2-16,-7 5-9 15,0 1-6-15,-6 0 3 16,-3 4 1-16,-4 2-14 16,-5 5 2-16,-2 1-10 15,0 2 9-15,0 5-1 16,-15-3-2-16,-8 6 0 0,-8-7-5 16,0-2 0-1,-1-4-9-15,1-2 0 0,4-4 0 16,5-7-1-16,7 1 0 15,6-9-12-15,4-2-7 16,5 0 3-16,0 2 2 16,0-1-9-16,0 1 4 15,1 6 6-15,12 0 3 16,1-3 10-16,1 5 12 16,9-4 4-16,4-2-2 15,9-4 10-15,7-1 9 16,12-3-11-16,5 0-22 15,4-3-3-15,25-13-73 16,-18 2-85-16,-13-3-217 0</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9.207"/>
    </inkml:context>
    <inkml:brush xml:id="br0">
      <inkml:brushProperty name="width" value="0.05" units="cm"/>
      <inkml:brushProperty name="height" value="0.05" units="cm"/>
      <inkml:brushProperty name="fitToCurve" value="1"/>
    </inkml:brush>
  </inkml:definitions>
  <inkml:trace contextRef="#ctx0" brushRef="#br0">113 0 738 0,'0'0'291'15,"0"0"-63"-15,0 0-126 0,0 0-33 16,0 0 26-16,0 0-28 16,-68 119-24-16,54-77-19 15,2 0-14-15,1 3-4 16,5-7-6-16,6-7-21 15,0-12-120-15,12-16-379 0</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39.994"/>
    </inkml:context>
    <inkml:brush xml:id="br0">
      <inkml:brushProperty name="width" value="0.05" units="cm"/>
      <inkml:brushProperty name="height" value="0.05" units="cm"/>
      <inkml:brushProperty name="fitToCurve" value="1"/>
    </inkml:brush>
  </inkml:definitions>
  <inkml:trace contextRef="#ctx0" brushRef="#br0">310 0 671 0,'0'0'248'0,"0"0"-33"15,0 0-97-15,0 0-56 16,0 0-39-16,0 0-22 16,0 0 35-16,41 50 12 15,-27-16 0-15,-7 4 7 16,-2 1-7-16,-5 5 4 16,0-4 4-16,-8-1-5 15,-10-10 13-15,0-7 15 0,1-8 1 16,3-7-18-16,2-3-18 15,2-1-27-15,4-3-8 16,3 0-3-16,2 0-5 16,1 0-1-16,0 0 0 15,0 0-24-15,0 0-40 16,0 1-55-16,9 6-27 16,6 3 79-16,7 7 38 15,4 3 7-15,-2 8 1 16,2 6 5-16,-3 5 2 15,2 5 2-15,-7 2-2 16,-4 6 5-16,-8-4 8 16,-3-2 1-16,-3-3 17 15,0-9 34-15,-16-9 38 16,-4-5 25-16,-5-9-4 0,0-4-7 16,-5-7-16-16,-2 0-14 15,-8-5-34-15,-5-14-10 16,1-4-12-16,-1-2-17 15,7 2-4-15,2 2-38 16,9 5-31-16,5 7-33 16,5 9-68-16,7 0-112 15,1 11-502-15</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42.801"/>
    </inkml:context>
    <inkml:brush xml:id="br0">
      <inkml:brushProperty name="width" value="0.05" units="cm"/>
      <inkml:brushProperty name="height" value="0.05" units="cm"/>
      <inkml:brushProperty name="fitToCurve" value="1"/>
    </inkml:brush>
  </inkml:definitions>
  <inkml:trace contextRef="#ctx0" brushRef="#br0">601 0 267 0,'0'0'180'16,"0"0"-105"-16,0 0-50 16,0 0 10-16,0 0 12 15,0 0 43-15,0 0 8 16,10 0 10-16,-10 0-10 15,0 0-24-15,0 0 35 16,0 0-11-16,0 0-14 16,0 0-7-16,0 0-17 0,0 0-15 15,0 0-10 1,0 0 17-16,0 0 14 0,0 0 16 16,0 0 1-16,0 0-16 15,0 0-6-15,0 3-10 16,0-2-10-16,0 2 5 15,0-2 7-15,0-1 10 16,-10 2 10-16,-2-2-7 16,-6 3-46-16,-10-3-14 15,2 1-5-15,-2 3-1 16,1 3-1-16,-4 4 1 16,-1 2-2-16,0 2 1 15,-4 9-6-15,1 1 1 16,-2 7 6-16,5 1-9 15,-3 4 0-15,-1 6 0 0,4 1-4 16,1-1-5-16,4-1-3 16,8-3 3-16,6-5 1 15,3-2-5-15,3 0 2 16,2 6 0-16,4-3-3 16,1 3 7-16,0 1 4 15,0-2 5-15,0-2 7 16,1-3-14-16,8-10-3 15,4-1-17-15,5-2-2 16,8-2-2-16,3-3-1 16,7-3 8-16,5-3 6 15,7-4 14-15,2-4 11 16,4 0 1-16,4 0 7 0,2 0-8 16,2-4-40-1,16-25-85-15,-12 0-91 0,-16-3-284 16</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43.472"/>
    </inkml:context>
    <inkml:brush xml:id="br0">
      <inkml:brushProperty name="width" value="0.05" units="cm"/>
      <inkml:brushProperty name="height" value="0.05" units="cm"/>
      <inkml:brushProperty name="fitToCurve" value="1"/>
    </inkml:brush>
  </inkml:definitions>
  <inkml:trace contextRef="#ctx0" brushRef="#br0">0 10 415 0,'0'0'274'0,"0"0"-179"16,0 0-44-1,0 0-9-15,0 0 21 0,0 0 8 16,0 0 13-16,123-7 4 16,-92 7-27-16,-4 0-21 15,4 0-22-15,-3 0-5 16,-5 0-6-16,-2 0-7 15,-8 0-28-15,-13 1-94 16,0 5-113-16,0 1-174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23.643"/>
    </inkml:context>
    <inkml:brush xml:id="br0">
      <inkml:brushProperty name="width" value="0.05" units="cm"/>
      <inkml:brushProperty name="height" value="0.05" units="cm"/>
      <inkml:brushProperty name="fitToCurve" value="1"/>
    </inkml:brush>
  </inkml:definitions>
  <inkml:trace contextRef="#ctx0" brushRef="#br0">624 30 142 0,'0'0'160'15,"0"0"6"-15,0 0-29 16,0 0 17-16,0 0-59 16,0 0-8-16,0 0-18 0,-50-2-12 15,42 2-9 1,2 0 2-16,-2 0 10 0,4-4-1 15,-4 2-7-15,3-1 12 16,-1-1-12-16,-2 1 2 16,2-1-8-16,2 1-3 15,-1 1-8-15,0 0-8 16,1 2 2-16,-1 0-7 16,-2 0-6-16,0 0-1 15,-3 0-6-15,-1 0-8 16,-3 0 7-16,-4 0-6 15,-2 0-1-15,1 0-1 16,-1 0 0-16,-3 0 0 16,-3 11-14-16,0 1-1 15,-4 4 9-15,-3 9-2 0,-2 5 2 16,-3 8-3-16,-1 3-4 16,2 8-6-16,7 0-6 15,7 1-39-15,9 0 6 16,5 2 4-16,7 3 9 15,2-1 25-15,0-1 10 16,11-6-6-16,12-5 4 16,5-9-5-16,10-9-18 15,8-12-22-15,5-12-1 16,7 0 6-16,0-14 34 16,-1-16-10-16,-8-3-7 15,-17-4 2-15,-13-6 7 0,-18-1 26 16,-1 1 3-16,-20 1 3 15,-20 8-1-15,-9 11-3 16,-6 18 13-16,-6 5-14 16,2 14 15-16,9 23-6 15,8 6-10-15,15 24-28 16,10-16-126-16,8-9-369 0</inkml:trace>
  <inkml:trace contextRef="#ctx0" brushRef="#br0" timeOffset="1047">175 1157 97 0,'0'0'144'0,"0"0"-40"15,0 0-38-15,0 0 28 16,0 0 19-16,0 0-7 15,0 0 10-15,-2-7-15 16,2 7 12-16,0-4-6 16,0 4-43-16,0 0-27 15,0-3-27-15,9-4-9 16,14-3 5-16,13-9 7 16,17-6 25-16,15-13-8 0,13-7 9 15,11-5-5-15,6-1-15 16,1-3 1-16,-10 4-3 15,-6 5-5-15,-11 1-2 16,-9 4-9-16,-10 5 0 16,-11 2 6-16,-12 8-1 15,-8 7-5-15,-11 7 12 16,-4 5-9-16,-2 2-4 16,4 0-27-16,8 0-79 15,3 0-22-15,12-5-78 16,-6 1-70-16,-12 1-445 0</inkml:trace>
  <inkml:trace contextRef="#ctx0" brushRef="#br0" timeOffset="1533">1043 984 413 0,'0'0'161'0,"0"0"88"15,0 0-92-15,0 0 18 16,0 0-56-16,0 0-45 16,0 0-74-16,0-14-3 15,0 14-36-15,0 12 8 16,0 4 22-16,0 5 9 15,0 8 41-15,0 1 17 16,-9 13 11-16,-8 4 5 16,-1 4 3-16,-2 9-33 0,1 0-19 15,2-5-16-15,5-12-9 16,8-9-8-16,4-13-37 16,0-10-32-16,16-11-84 15,12 0-82-15,0-5-120 0</inkml:trace>
  <inkml:trace contextRef="#ctx0" brushRef="#br0" timeOffset="2012">1444 949 768 0,'0'0'109'0,"0"0"34"16,0 0-103-16,0 0-17 16,0 0 19-16,-100 134-35 15,95-90-7-15,5 0 0 16,0 3 0-16,0-3 1 15,14-2 8-15,5-5 4 16,4-6-2-16,4-3-9 0,4-5 6 16,4-5-7-16,2-9 0 15,3-5 6-15,4-4 9 16,3-4-9-16,-1-27 5 16,1-13 24-16,-5-10-13 15,-12-8-3-15,-14 3 9 16,-13 2 19-16,-3 8 9 15,-23 8 1-15,-17 15-16 16,-6 8-30-16,-6 8-11 16,1 10 13-16,5 0-14 15,6 10 0-15,8 15-27 16,6 8-111-16,-2 26-84 16,10-7-87-16,-4-9-301 0</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43.672"/>
    </inkml:context>
    <inkml:brush xml:id="br0">
      <inkml:brushProperty name="width" value="0.05" units="cm"/>
      <inkml:brushProperty name="height" value="0.05" units="cm"/>
      <inkml:brushProperty name="fitToCurve" value="1"/>
    </inkml:brush>
  </inkml:definitions>
  <inkml:trace contextRef="#ctx0" brushRef="#br0">0 13 91 0,'0'0'527'0,"0"0"-439"16,0 0 26-16,0 0-13 16,0 0-20-16,0 0-17 15,0 0 5-15,114 18-8 16,-86-18-28-16,2 0-4 16,1 0-29-16,6-3-27 15,-6-9-137-15,-13-4-694 0</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45.010"/>
    </inkml:context>
    <inkml:brush xml:id="br0">
      <inkml:brushProperty name="width" value="0.05" units="cm"/>
      <inkml:brushProperty name="height" value="0.05" units="cm"/>
      <inkml:brushProperty name="fitToCurve" value="1"/>
    </inkml:brush>
  </inkml:definitions>
  <inkml:trace contextRef="#ctx0" brushRef="#br0">172 146 339 0,'0'0'254'0,"0"0"-5"16,0 0-91-16,0 0-6 16,0 0 17-16,0 0-18 15,2-112-20-15,-12 103-13 0,1 1-26 16,0 1-44-16,3 3-21 16,-2 0-7-16,-1 2 1 15,6 2-2-15,-2 0 4 16,4 0 4-16,-4 0-19 15,-2 9-8-15,-4 12-8 16,-3 13 1-16,-3 15-8 16,3 13 8-16,2 6-1 15,3 8 2-15,3-1 6 16,3-3-9-16,-2 2 1 16,3-8 8-16,-2-7 0 15,1-3-1-15,3-13 1 16,-2-5-1-16,2-13 1 15,0-9-1-15,0-9 1 16,0-7 0-16,0 0-1 0,0 0-56 16,9-11-36-16,2-3 52 15,3 3 28-15,0 3 4 16,-2 4-14-16,5 4-11 16,-6 0-7-16,1 9 11 15,-1 15 22-15,-2 5 8 16,-1 11 26-16,-4 6 0 15,-4 15 17-15,0 8-4 16,-9 7 9-16,-14-1 8 16,0 0-23-16,-2-13-3 0,7-10-20 15,4-11-3 1,5-6-6-16,4-9 0 0,4-2-1 16,1-5-1-16,0 2-1 15,0 2-5-15,0 2 7 16,0 1 0-16,9 4 0 15,2 2 0-15,3 4-6 16,7-3 5-16,5-4 0 16,6-5-41-16,8-10-59 15,14-14-61-15,-11 0-112 16,-8-17-394-16</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49.499"/>
    </inkml:context>
    <inkml:brush xml:id="br0">
      <inkml:brushProperty name="width" value="0.05" units="cm"/>
      <inkml:brushProperty name="height" value="0.05" units="cm"/>
      <inkml:brushProperty name="fitToCurve" value="1"/>
    </inkml:brush>
  </inkml:definitions>
  <inkml:trace contextRef="#ctx0" brushRef="#br0">102 83 176 0,'0'0'307'0,"0"0"-141"16,0 0-33-16,0 0-29 15,0 0-40-15,0 0-21 16,0 0-1-16,0-42-6 0,-3 38-13 16,2-1 16-16,-2 3 13 15,-2 1 5-15,5 1 1 16,0 0 20-16,0 0 5 15,0 0-13-15,0 0-17 16,0 0-26-16,0 0-1 16,0 0-7-16,0 0-9 15,0 0-3-15,0 0-6 16,0 0 7-16,0 0 5 16,-4 0-6-16,4 7-7 15,-5 5-12-15,-3 8 12 16,-1 5 1-16,-2 8 5 15,-1 3-5-15,1 3 1 16,4-4 0-16,2-1-2 0,5-2 0 16,0-3 0-16,0-4-2 15,0-4 0-15,0 2-7 16,9-6 8-16,4-2-6 16,0 0-5-16,6-2 0 15,-1-3-1-15,8-1-4 16,2-5 9-16,0 1 8 15,2-5 0-15,-7 0 0 16,5 0-23-16,-7-7-18 16,-7-7-46-16,0-8-41 15,-5-1-83-15,-9 2-130 0</inkml:trace>
  <inkml:trace contextRef="#ctx0" brushRef="#br0" timeOffset="249">0 276 740 0,'0'0'209'16,"0"0"-86"-16,0 0-66 16,0 0-39-16,0 0-6 15,0 0-12-15,0 0 38 16,82 0 9-16,-46 0 0 0,-1 0-15 15,0 0-3 1,-5-8-28-16,-1-8-1 0,-5-2-5 16,-7-18-93-16,-5 4-124 15,-12 3-332-15</inkml:trace>
  <inkml:trace contextRef="#ctx0" brushRef="#br0" timeOffset="459">10 62 123 0,'0'0'788'15,"0"0"-539"-15,0 0-91 16,0 0-76-16,0 0-26 16,0 0-46-16,0 0-10 0,59 0 18 15,-21 0 8-15,8-4-9 16,3-6-17-16,28-8-3 15,-14 4-124-15,-14-2-199 0</inkml:trace>
  <inkml:trace contextRef="#ctx0" brushRef="#br0" timeOffset="1051">970 16 785 0,'0'0'182'0,"0"0"23"16,0 0-102-16,0 0 3 16,0 0 4-16,0 0-27 15,0 0-35-15,-123-16-21 16,86 16-12-16,2 5 1 16,-2 10 15-16,1-3-11 15,13 4-4-15,5-3-15 0,4-1-1 16,7-2 0-16,2 4-1 15,5 1-12-15,0 2-12 16,5 5-13-16,11 0-5 16,4 2-10-16,6-2 2 15,-2 0 3-15,-1 2 8 16,-2-1 12-16,-4 4 12 16,-6 1 11-16,-4 1 5 15,-5 0 1-15,-2 1 19 16,0-4 9-16,-11 0 19 15,-10-3 13-15,2-4 3 16,-4-5-1-16,-3-3-6 16,-5-4 11-16,2-4 1 0,-5-3-26 15,5 0-16-15,0 0-27 16,6-3-59-16,8-8-45 16,10 0-21-16,5-6-71 15,16 1-298-15,10-1 8 0</inkml:trace>
  <inkml:trace contextRef="#ctx0" brushRef="#br0" timeOffset="1338">1201 186 637 0,'0'0'321'16,"0"0"-30"-16,0 0-158 16,0 0-75-16,0 0-36 15,0 0-22-15,0 0 1 16,-26 132 0-16,26-84 5 16,0 0-5-16,0-5 0 15,0-7 1-15,5-11-2 16,9-12 0-16,-5-11-79 15,3-17-137-15,-3-15 74 16,-3-8-191-16</inkml:trace>
  <inkml:trace contextRef="#ctx0" brushRef="#br0" timeOffset="1585">970 91 836 0,'0'0'116'0,"0"0"-87"16,0 0-3-16,0 0 81 15,0 0-5-15,0 0-12 16,130 0-19-16,-92 0 13 16,4 0-17-16,8 2-20 0,3 2-20 15,0-4-15 1,-5 0-2-16,1 0-10 0,3-6-77 15,-15-8-148-15,-9-5-568 16</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55.273"/>
    </inkml:context>
    <inkml:brush xml:id="br0">
      <inkml:brushProperty name="width" value="0.05" units="cm"/>
      <inkml:brushProperty name="height" value="0.05" units="cm"/>
      <inkml:brushProperty name="fitToCurve" value="1"/>
    </inkml:brush>
  </inkml:definitions>
  <inkml:trace contextRef="#ctx0" brushRef="#br0">135 96 350 0,'0'0'488'16,"0"0"-414"-16,0 0-51 15,0 0 22-15,0 0 54 16,-6 126-18-16,-11-78-10 16,-2 5-1-16,-4 1-34 15,5 1-3-15,0-9-9 0,1-10-14 16,3-16-3-1,11-13 5-15,3-7-12 0,0-21-27 16,0-22-147-16,11-18 49 16,7-1 15-16,2 2 25 15,-2 10 56-15,-2 13 29 16,-7 17 42-16,-8 9 43 16,2 10-2-16,-3 1-5 15,2 0-67-15,1 7-11 16,6 18-2-16,2 8 2 15,6 7 2-15,6 9-1 16,3 1 34-16,5 1 43 0,1-10-33 16,0-6-23-16,-1-14 0 15,1-12 20-15,0-9 0 16,1 0 10-16,-3-18 1 16,1-14-21-16,-5-8-13 15,-8-1-5-15,-7-2 2 16,-11 2-3-16,0 0-7 15,-1 6 14-15,-18 2 26 16,-5 1 6-16,-4 6-18 16,3 4-12-16,-1 3-22 15,5 7-15-15,7 4-62 16,9 8-81-16,5 0-138 16,0 0-398-16</inkml:trace>
  <inkml:trace contextRef="#ctx0" brushRef="#br0" timeOffset="308">713 216 705 0,'0'0'236'15,"0"0"9"-15,0 0-116 16,0 0-50-16,0 0-34 15,0 0 3-15,0 0 2 16,-9 134-26-16,9-100-11 16,0 2-6-16,5 0-4 15,13-2-2-15,5 0 11 0,3-2 1 16,3-6 2 0,5-5 2-16,-5-7-4 0,-3-7-13 15,5-7-16-15,-8 0-29 16,-1-10-35-16,-12-32-58 15,-2 2-172-15,-8 4-592 0</inkml:trace>
  <inkml:trace contextRef="#ctx0" brushRef="#br0" timeOffset="534">675 287 510 0,'0'0'153'15,"0"0"-31"-15,0 0 26 16,0 0-15-16,0 0-13 0,0 0-30 16,130 32-35-16,-85-26 9 15,-1-2-26-15,2-1-5 16,-1-3-20-16,-10 0-1 16,-7 0-12-16,-10-9-54 15,-18-23-68-15,0 6-125 16,-4-3-537-16</inkml:trace>
  <inkml:trace contextRef="#ctx0" brushRef="#br0" timeOffset="719">713 59 793 0,'0'0'215'0,"0"0"-56"16,0 0-97-16,0 0 2 15,0 0 87-15,0 0-14 16,132 25-31-16,-83-20-29 15,1-1-12-15,-1-4-27 16,0 0-11-16,-3 0-27 16,8-34-20-16,-10 5-141 15,-12-1-244-15</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52.344"/>
    </inkml:context>
    <inkml:brush xml:id="br0">
      <inkml:brushProperty name="width" value="0.05" units="cm"/>
      <inkml:brushProperty name="height" value="0.05" units="cm"/>
      <inkml:brushProperty name="fitToCurve" value="1"/>
    </inkml:brush>
  </inkml:definitions>
  <inkml:trace contextRef="#ctx0" brushRef="#br0">53 161 309 0,'0'0'183'15,"0"0"12"-15,0 0-59 16,0 0-24-16,0 0-21 16,0 0-33-16,0 0-30 15,-9 0-15-15,9 0-3 16,0 0-9-16,0 0-1 15,-3 6 0-15,3 8-7 0,-2 4 7 16,2 7 2 0,0 3 6-16,0 5 5 0,0 6 20 15,0 8 15-15,-3 5 7 16,2 2-3-16,-2-2-22 16,3-9-11-16,0-14-11 15,0-10-8-15,0-17-6 16,0-2 6-16,0-17 87 15,0-23-26-15,0-12-61 16,0-11-22-16,0-5-14 16,0 6 15-16,0 2 21 15,-10 10 0-15,-2 6 1 16,6 10 5-16,3 9 1 16,3 6-7-16,0 4-6 15,5 2-3-15,16 3 1 0,2 1 6 16,8 3-4-16,4 5 4 15,2 1 2-15,4 0 0 16,4 0 7-16,-1 3-1 16,-7 8-6-16,-9 3 2 15,-8 2 0-15,-11 4-1 16,-9-2 17-16,0 7 12 16,-17 1 2-16,-11 3-13 15,1 2-7-15,-4-5-6 16,5-5-5-16,3-2 0 15,5-1-1-15,1-5-7 16,7 1-1-16,1-2 2 16,8-1 4-16,1-1-9 0,0 5-4 15,0 3-2-15,9 3 1 16,11 4 3-16,6 2 8 16,9 1 5-16,2-3 18 15,3-1-8-15,1-9 2 16,4 0-10-16,-1-6-2 15,1-9-37-15,10-17-69 16,-10-16-157-16,-10-8-637 0</inkml:trace>
  <inkml:trace contextRef="#ctx0" brushRef="#br0" timeOffset="382">667 529 788 0,'0'0'293'16,"0"0"-41"-16,0 0-107 16,0 0-11-16,0 0-76 15,0 0-58-15,5-131-1 16,8 76-1-16,4-3-2 16,6 1 3-16,-1 10 1 15,1 7 0-15,-2 10-1 16,-2 11 1-16,1 6-6 15,1 7-6-15,1 4-5 16,1 2 9-16,0 0 8 0,-2 4 1 16,2 12 0-16,-1 0-1 15,-4 5 1-15,-3 7-1 16,2 7 0-16,-8 5 1 16,5 7 1-16,-5 3 9 15,1 1-9-15,-6-3-1 16,1-7 2-16,-1-9-3 15,-4-6-22-15,0-8-56 16,0-1-78-16,-4-5-97 16,-10-2-159-16</inkml:trace>
  <inkml:trace contextRef="#ctx0" brushRef="#br0" timeOffset="595">797 402 905 0,'0'0'103'0,"0"0"-74"15,0 0 19-15,0 0 53 16,0 0-20-16,0 0-4 16,131 35-28-16,-90-35-21 15,7-5-28-15,21-40-15 16,-11 3-215-16,-9-3-723 0</inkml:trace>
  <inkml:trace contextRef="#ctx0" brushRef="#br0" timeOffset="1134">1512 0 113 0,'0'0'321'15,"0"0"-188"-15,0 0-42 16,0 0 26-16,0 0-30 0,0 0-2 15,0 0-35-15,113 30 10 16,-103-15-14-16,-1 0 6 16,-4 4 10-16,-5 6-14 15,0 0 6-15,0 7 7 16,-9-1-9-16,-6 4-17 16,-4-5-8-16,-2 0-5 15,-2-4 0-15,1-3-3 16,-1-3-5-16,2-1-12 15,1 0-2-15,3 1 0 16,3 2-31-16,5 1-8 16,4 2 6-16,5-2 11 0,0-1 3 15,0-3-4 1,0-2 4-16,16-2 1 0,3-2-2 16,4-2 15-16,5-6 5 15,4-2 1-15,5-3 12 16,3 0-7-16,0 0-6 15,1-11 0-15,-2-3-19 16,-7-18-71-16,-9 6-75 16,-14-3-203-16</inkml:trace>
  <inkml:trace contextRef="#ctx0" brushRef="#br0" timeOffset="1347">1396 313 415 0,'0'0'235'16,"0"0"-97"-16,0 0-52 16,0 0-24-16,123 0 13 15,-79 0-45-15,33-13-1 16,-10 0-29-16,-8-6-110 0</inkml:trace>
  <inkml:trace contextRef="#ctx0" brushRef="#br0" timeOffset="1652">2116 111 920 0,'0'0'288'0,"0"0"-14"16,0 0-166-16,0 0-86 15,0 0 2-15,-62 157-3 16,51-97-1-16,2 5-10 15,2-6-2-15,7-9-8 16,0-8 0-16,0-14-35 0,0-13-41 16,21-15-115-16,-1-15-194 15,0-13-228-15</inkml:trace>
  <inkml:trace contextRef="#ctx0" brushRef="#br0" timeOffset="1998">2350 324 649 0,'0'0'231'0,"0"0"-13"16,0 0-77-16,0 0-40 0,-3 112-55 15,3-79-25-15,20 0 12 16,5-1 11-16,6-3-1 15,1-3-1-15,6-10 2 16,-4-9-6-16,6-7 1 16,-3-4 15-16,1-31 0 15,-6-9 2-15,-6-16-15 16,-12-5-4-16,-12-7 42 16,-2 4-27-16,-23 0-16 15,-19 6-16-15,-12 7-20 16,-4 11-37-16,-3 19-9 15,1 20-3-15,-8 34-105 0,15 19-173 16,13 2-470-16</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57.420"/>
    </inkml:context>
    <inkml:brush xml:id="br0">
      <inkml:brushProperty name="width" value="0.05" units="cm"/>
      <inkml:brushProperty name="height" value="0.05" units="cm"/>
      <inkml:brushProperty name="fitToCurve" value="1"/>
    </inkml:brush>
  </inkml:definitions>
  <inkml:trace contextRef="#ctx0" brushRef="#br0">188 91 446 0,'0'0'215'15,"0"0"-20"-15,0 0-32 16,0 0-28-16,0 0 31 0,0 0-51 16,0 0-27-16,0-4-13 15,0 4-4-15,0 0-27 16,0 0-43-16,0 6-1 16,0 8-23-16,0 11 17 15,0 8 6-15,0 3 1 16,-6 4 6-16,-2-2 2 15,4-5 3-15,-1-8 1 16,4-8-2-16,1-6-3 16,0-6-8-16,0-5 0 15,0 0-19-15,0 0-10 16,0-18-18-16,-5-9-62 16,1-11-86-16,-7-4 10 15,-3-3 8-15,-4-1 23 16,-2 4 90-16,-2 6 35 0,1 6 29 15,2 9 26-15,5 7 104 16,5 6 9-16,5 5-25 16,1 3-17-16,3 0-36 15,0 0-61-15,0 0-7 16,16 0-10-16,7 9 17 16,10 3 0-16,7 4 23 15,7 4-3-15,1 3-3 16,5 4 1-16,0 3-2 15,-3 1-5-15,-4 5 4 0,-3-3-1 16,-6 5 14 0,-5-1 5-16,-1 3 2 0,-8-2-10 15,-6 0-6-15,-6-7 3 16,-4-4-3-16,-7-6 5 16,0-4 17-16,0-3 28 15,-21-7 24-15,-10 1-27 16,-7-1-18-16,-10-4-20 15,-6-3-10-15,-2 0-8 16,-3 0 1-16,1-6-11 16,6-4 0-16,7 1-1 15,16-1-7-15,8 4-35 16,15 4-1-16,6 0-70 16,0 2-124-16,23-12-124 15,4-1 55-15,1-3-375 0</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57.695"/>
    </inkml:context>
    <inkml:brush xml:id="br0">
      <inkml:brushProperty name="width" value="0.05" units="cm"/>
      <inkml:brushProperty name="height" value="0.05" units="cm"/>
      <inkml:brushProperty name="fitToCurve" value="1"/>
    </inkml:brush>
  </inkml:definitions>
  <inkml:trace contextRef="#ctx0" brushRef="#br0">21 0 857 0,'0'0'197'0,"0"0"-100"16,0 0-65-16,0 0 69 0,0 0 18 15,0 0 4 1,-6 140-11-16,-1-90-15 0,0 3-36 16,7-2-41-16,0-2-11 15,0-5-9-15,23-1-65 16,5-17-133-16,0-11-388 0</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59.817"/>
    </inkml:context>
    <inkml:brush xml:id="br0">
      <inkml:brushProperty name="width" value="0.05" units="cm"/>
      <inkml:brushProperty name="height" value="0.05" units="cm"/>
      <inkml:brushProperty name="fitToCurve" value="1"/>
    </inkml:brush>
  </inkml:definitions>
  <inkml:trace contextRef="#ctx0" brushRef="#br0">25 127 508 0,'0'0'257'16,"0"0"-98"-16,0 0-104 16,0 0-22-16,-16 125 32 15,14-83 19-15,-1-3 16 16,1-9-20-16,2-5-22 0,0-14-9 15,0-8-20-15,0-3-4 16,0-3 45-16,2-26 1 16,12-14-39-16,4-8-32 15,7-9-15-15,-2 5 0 16,0 2 15-16,0 11-1 16,-5 12 1-16,-4 10 2 15,-5 9 6-15,-4 6-8 16,-1 5 0-16,4 0 5 15,0 0-3-15,3 11-2 16,2 8 0-16,4 12 10 16,-1 6-9-16,0 6 15 15,-2 7 0-15,0 3-4 0,-5-3-2 16,0-6-4-16,-1-5-5 16,-3-7 11-16,-5-7-12 15,0-5-36-15,0-10-53 16,0-4-87-16,-14-6-133 0</inkml:trace>
  <inkml:trace contextRef="#ctx0" brushRef="#br0" timeOffset="180">4 257 780 0,'0'0'492'0,"0"0"-362"0,0 0-104 16,0 0-20-1,0 0 71-15,0 0 15 0,135 12-22 16,-83-12-29-16,3 0-21 16,22-14-20-16,-12-10-122 15,-13-2-433-15</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1:58.750"/>
    </inkml:context>
    <inkml:brush xml:id="br0">
      <inkml:brushProperty name="width" value="0.05" units="cm"/>
      <inkml:brushProperty name="height" value="0.05" units="cm"/>
      <inkml:brushProperty name="fitToCurve" value="1"/>
    </inkml:brush>
  </inkml:definitions>
  <inkml:trace contextRef="#ctx0" brushRef="#br0">3 88 590 0,'0'0'299'0,"0"0"-100"0,0 0-50 15,0 0-27-15,0 0-55 16,0 0-28-16,0 0-23 15,0 2-16-15,0 11 1 16,0 10 0-16,0 7 9 16,0 5-8-16,0 8 4 15,0 4-5-15,0 3-1 16,7 1 1-16,4-1 2 16,1-6-2-16,5-6 8 15,2-9-7-15,-1-8-2 16,2-9-1-16,2-12 1 15,1 0 8-15,-2-8 15 0,1-17 18 16,-4-8-6-16,-3-5-3 16,2-6-12-16,-5 0 2 15,-5-5-12-15,-4 3 11 16,-3 2 12-16,0 0 4 16,0 3 11-16,-8 7-13 15,-1 2-8-15,0 11-8 16,1 5 10-16,3 10-7 15,1 4-9-15,4 2-13 16,0 0-22-16,0 0-50 16,0 0-64-16,3 0-143 15,15 0-81-15,-1 0-184 0</inkml:trace>
  <inkml:trace contextRef="#ctx0" brushRef="#br0" timeOffset="622">578 0 674 0,'0'0'274'0,"0"0"-164"15,0 0-88-15,0 0 21 16,0 0 72-16,-12 113-8 15,-3-69-6-15,-7 8-27 16,1-1-21-16,1-1-12 16,1-5-14-16,7-11-14 0,3-14-12 15,6-7 1-15,1-9-2 16,2-4-7-16,0 0-12 16,0-23-7-16,9-9-41 15,8-12-16-15,3-3 42 16,3-9 24-16,-1 8 8 15,-4 7 9-15,-4 9 5 16,-5 11 4-16,-6 13 49 16,-1 7-7-16,-2 1-6 15,3 0-45-15,1 14-2 16,9 12-24-16,2 12 25 16,8 12 1-16,6 8 1 0,3 0 1 15,4-2-1-15,1-8-1 16,-2-11 0-16,-3-15-6 15,-7-6-3-15,-4-15 9 16,-4-1 2-16,1-14 37 16,1-19 18-16,-2-10-21 15,-3 0-8-15,-5-4 2 16,-8 4 59-16,-1 7 1 16,0-1-24-16,-6 5-8 15,-12 2-13-15,-7 4-20 16,1 7-3-16,-2 1-21 15,7 7-1-15,5 4-14 16,7 6-30-16,7 1-81 0,0 0-77 16,7 8-57-1,13 5-39-15,5-3-354 0</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01.414"/>
    </inkml:context>
    <inkml:brush xml:id="br0">
      <inkml:brushProperty name="width" value="0.05" units="cm"/>
      <inkml:brushProperty name="height" value="0.05" units="cm"/>
      <inkml:brushProperty name="fitToCurve" value="1"/>
    </inkml:brush>
  </inkml:definitions>
  <inkml:trace contextRef="#ctx0" brushRef="#br0">58 153 515 0,'0'0'250'0,"0"0"-68"16,0 0-51-16,0 0-19 16,0 0-50-16,0 0-24 15,0 0-2-15,-6-3-13 16,6 7-20-16,0 10 4 15,0 10 6-15,0 8 31 16,0 5 17-16,0 6 3 16,0 0 1-16,0-4-11 15,0-6-23-15,0-8-18 16,0-9-6-16,0-7-7 16,0-8 0-16,0-1-38 0,0-1-33 15,1-21 16-15,2-11 10 16,-3-7-41-16,0-8 6 15,0-3 6-15,-4 1 0 16,-12 3 15-16,6 2 39 16,0 11 20-16,6 4 39 15,1 6 48-15,3 8 23 16,0 6-46-16,3 0-38 16,20 6-25-16,9 3 0 15,11 1 16-15,3 0 6 16,-2 15 1-16,-5 4 3 15,-8 5-4-15,-10-1 1 16,-12-2 2-16,-7 1-4 0,-2-5 19 16,0 3-2-16,-9-4-8 15,-7-5-7-15,-2-3 3 16,-4-2-5-16,1-2-3 16,5-4-9-16,7 0-3 15,5 0-7-15,4 0-6 16,0 0-64-16,15 0-99 15,16 1 67-15,4 3 74 16,3 5 19-16,2 3 2 16,-4 2 7-16,-4 4 0 15,-5 3-1-15,-5 4 1 16,-5-3 8-16,-11 3 8 0,-3 0 7 16,-3-1 11-16,0-6 14 15,-5 1 10-15,-13-4 3 16,-7-1 8-16,-4-7-11 15,-11-3-1-15,-4-4-10 16,-11 0-28-16,-8 0-7 16,0-6-6-16,0-5-6 15,14 1 0-15,17 1-19 16,18 5-9-16,14 4-95 16,37-3-164-16,13-1 25 15,9-1-88-15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28.974"/>
    </inkml:context>
    <inkml:brush xml:id="br0">
      <inkml:brushProperty name="width" value="0.05" units="cm"/>
      <inkml:brushProperty name="height" value="0.05" units="cm"/>
      <inkml:brushProperty name="fitToCurve" value="1"/>
    </inkml:brush>
  </inkml:definitions>
  <inkml:trace contextRef="#ctx0" brushRef="#br0">172 234 33 0,'0'0'237'15,"0"0"-166"-15,0 0-51 16,0 0 0-16,0 0-8 0,0 0 48 15,0 0 34-15,-32 6-31 16,30-6 30-16,-1 0 12 16,2 0-31-16,-2 0-22 15,-2 0-7-15,1 0-16 16,4 0 5-16,-5 0-2 16,5 0 11-16,0 0 2 15,0 0-4-15,-5 0-6 16,5 0 4-16,0 0 32 15,-3 0-5-15,2 0-19 16,-2 0-22-16,1 0-4 16,-2 0-21-16,-4 6 0 15,-1 7-1-15,-5-1 1 0,0 4 0 16,2 4 0 0,1 0 0-16,-1-1-1 0,3 5-9 15,4-3 10-15,0-1-1 16,5 1 0-16,0-1-7 15,0-2 7-15,0-3-13 16,0-1 8-16,5 0-7 16,9-3 0-16,4 3 12 15,8-3-5-15,2 4-2 16,3-2 7-16,5-2-5 16,3-1-4-16,-2-6 9 15,-2 0 0-15,-3-4-16 16,-4 0-5-16,-5 0-37 0,0 0-20 15,-2-4-48-15,-7-16-54 16,-5 5-113-16,-9-3-311 16</inkml:trace>
  <inkml:trace contextRef="#ctx0" brushRef="#br0" timeOffset="345">94 229 405 0,'0'0'209'0,"0"0"-40"16,0 0-80-16,0 0-1 15,0 0-27-15,0 0-31 16,0 0-22-16,55-18 12 16,-24 11 28-16,6 0 15 15,7 1-15-15,2 1-13 16,6-1-18-16,-2 5-5 16,-4 1-6-16,-6 0-6 15,-8 0 0-15,-5 0-55 16,-5 0-75-16,-11 0-67 15,-7 8-149-15</inkml:trace>
  <inkml:trace contextRef="#ctx0" brushRef="#br0" timeOffset="611">143 44 654 0,'0'0'194'0,"0"0"-106"16,0 0-45-16,0 0 11 15,0 0-8-15,0 0-11 0,127-43 21 16,-77 43 6 0,5 0-28-16,3 0-10 0,-1 0-14 15,-6 0-1-15,-5 0 1 16,-3 0-10-16,-2 4-32 15,-6 0-120-15,-16 1-226 0</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01.881"/>
    </inkml:context>
    <inkml:brush xml:id="br0">
      <inkml:brushProperty name="width" value="0.05" units="cm"/>
      <inkml:brushProperty name="height" value="0.05" units="cm"/>
      <inkml:brushProperty name="fitToCurve" value="1"/>
    </inkml:brush>
  </inkml:definitions>
  <inkml:trace contextRef="#ctx0" brushRef="#br0">65 520 814 0,'0'0'259'0,"0"0"-13"15,0 0-48-15,0 0 14 16,0 0-28-16,0 0-37 16,0 0-107-16,3-96-40 15,-3 45-12-15,0-5 12 0,1-2 0 16,4 1-1-16,4 2-14 15,5 7 5-15,0 10-5 16,6 9 2-16,-5 11-6 16,3 7 7-16,-1 11-8 15,2 0-31-15,2 7-4 16,-1 18 25-16,1 12 11 16,1 13 19-16,-7 7 0 15,2 7 10-15,-6 3-10 16,-3 3 0-16,-1-3 0 15,-5-6 1-15,-2-9 14 16,0-9-8-16,0-9-7 0,0-8-1 16,0-8-80-1,-28-9-60-15,1-7-106 0,-7-2-658 0</inkml:trace>
  <inkml:trace contextRef="#ctx0" brushRef="#br0" timeOffset="181">0 417 872 0,'0'0'249'0,"0"0"-187"15,0 0-60-15,0 0 48 16,0 0 32-16,123 20-3 16,-77-19-30-16,12-1-26 0,5 0-23 15,31-12-36 1,-18-9-213-16,-13-1-775 0</inkml:trace>
  <inkml:trace contextRef="#ctx0" brushRef="#br0" timeOffset="902">743 97 529 0,'0'0'361'15,"0"0"-127"-15,0 0-117 16,0 0-40-16,0 0-53 16,0 0 23-16,0 112 22 15,-6-48 22-15,-14 11-27 16,-11 4-8-16,-4-1-15 0,3-9-4 15,4-23-14 1,6-13-10-16,12-19 2 0,2-14 5 16,3 0-20-16,5-27-27 15,0-14-48-15,0-13 4 16,13-4-1-16,10 4 4 16,3 8 21-16,-2 11 27 15,-1 17 13-15,-1 11-1 16,-4 7 8-16,1 10 1 15,2 19 31-15,2 7-1 16,3 9-10-16,2 2-9 16,3-4-11-16,-2-5 0 0,0-9 3 15,-5-9-4 1,-2-16-13-16,-4-4 13 0,-1-15 48 16,2-21 18-16,-2-10-24 15,-2-6-4-15,-6-1 14 16,-4 3 21-16,-5 7 21 15,0 2 11-15,0 5-12 16,-16 2 6-16,-4 3-25 16,2 5-25-16,0-3-39 15,4 10-10-15,3 1-45 16,5 8-41-16,6 10-76 16,3 0-198-16,9 3-531 0</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03.712"/>
    </inkml:context>
    <inkml:brush xml:id="br0">
      <inkml:brushProperty name="width" value="0.05" units="cm"/>
      <inkml:brushProperty name="height" value="0.05" units="cm"/>
      <inkml:brushProperty name="fitToCurve" value="1"/>
    </inkml:brush>
  </inkml:definitions>
  <inkml:trace contextRef="#ctx0" brushRef="#br0">348 170 431 0,'0'0'270'0,"0"0"-4"16,0 0-81-16,0 0-29 16,0 0-44-16,0 0-22 15,0 0-3-15,-18-30 25 16,7 30-27-16,-4 0-24 15,-5 0-36-15,-3 0-10 16,-8 9-3-16,-1 7 7 16,-7 7-13-16,6 4-4 15,-3 5 4-15,6 2-5 16,4 3-1-16,7 1 0 16,8-1 0-16,8-3-10 0,3-3 2 15,0-6-5-15,19-5-3 16,7-8 7-16,9-10 8 15,10-2-5-15,5-13-4 16,5-20 4-16,-1-9-3 16,-9-1-10-16,-13 11-2 15,-14 9 14-15,-10 10 0 16,-5 13 7-16,-3 0-31 16,0 8 2-16,5 17 3 15,4 10 26-15,6 8 11 16,8 4 14-16,11-2 22 15,4-7-19-15,15-7 4 16,0-13-7-16,3-17 10 0,-3-1 6 16,-4-25 2-1,-9-17 12-15,-11-10-21 0,-12-7-17 16,-9 0 4-16,-8 0 17 16,-15 6-7-16,-19 4-18 15,-14 7-13-15,-10 15-31 16,-5 16-18-16,2 11-64 15,-1 19-58-15,18 12-15 16,19 1-184-16</inkml:trace>
  <inkml:trace contextRef="#ctx0" brushRef="#br0" timeOffset="985">1194 199 479 0,'0'0'274'0,"0"0"-50"16,0 0-78-16,0 0-56 16,0 0-55-16,0 0-35 15,0 0 7-15,4 41 12 16,-4-5 43-16,-4 10 3 15,-18 8-1-15,-5 5-11 16,-6 0-14-16,3-6-23 16,4-8-9-16,6-13 5 0,10-16-11 15,6-11-1 1,4-5-1-16,0-18-37 0,4-19-9 16,15-15-35-16,5-7 21 15,2 1 33-15,1 5 21 16,-4 16 7-16,-7 9 22 15,-6 13 20-15,-4 12-6 16,3 3-36-16,3 3-11 16,5 26-3-16,6 8 13 15,5 6 2-15,4 6-1 16,3-5 1-16,2-5-1 16,-2-10 0-16,2-11-5 15,-1-15 5-15,-1-3 47 16,2-17 28-16,0-24-5 0,-2-12-35 15,-4-9-19-15,-8-1-3 16,-11 2-5-16,-12 4 16 16,0 6 14-16,-20 8-1 15,-8 6 5-15,-2 9-1 16,5 7-19-16,2 9-10 16,8 6-12-16,9 6 0 15,6 0-79-15,0 0-160 16,12 25-18-16,8-1-85 15,3-5-598-15</inkml:trace>
  <inkml:trace contextRef="#ctx0" brushRef="#br0" timeOffset="1322">1915 296 580 0,'0'0'85'16,"0"0"-64"-16,0 0 27 16,0 131 60-16,3-87-14 15,8 0 16-15,7-5 38 16,4-5-61-16,1-7-22 16,7-5 12-16,1-14-6 15,1-8-10-15,1 0-6 16,-1-28 15-16,-3-17-9 0,-6-8-34 15,-9-10-1-15,-14-1-14 16,0-2 1-16,-22 9-7 16,-15 7-6-16,-9 12-22 15,-7 13-31-15,-1 18-7 16,2 7-45-16,9 28-102 16,12 10-71-16,14 0-237 0</inkml:trace>
  <inkml:trace contextRef="#ctx0" brushRef="#br0" timeOffset="1645">2501 87 230 0,'0'0'694'0,"0"0"-473"15,0 0-128-15,0 0-76 16,0 0 3-16,0 0 11 16,-18 137 5-16,12-85 2 15,3 4 18-15,1 1-15 16,2-7-2-16,0-6-13 15,0-10-20-15,0-13-6 0,0-13-31 16,9-8-101-16,0-13-124 16,-2-16 17-16</inkml:trace>
  <inkml:trace contextRef="#ctx0" brushRef="#br0" timeOffset="1850">2266 52 876 0,'0'0'271'0,"0"0"-137"16,0 0-88-16,0 0-20 15,0 0 0-15,0 0 21 16,0 0 18-16,163 0-30 0,-100 0-8 16,8 0-21-16,2 0-6 15,24 0-10-15,-23-7-147 16,-16-2-212-16</inkml:trace>
  <inkml:trace contextRef="#ctx0" brushRef="#br0" timeOffset="2306">2909 425 765 0,'0'0'237'16,"0"0"-49"-16,0 0 45 0,0 0-35 15,0 0-35-15,0 0-47 16,0 0-19-16,13-61-96 16,-3 14-1-16,4-9-12 15,8-3 5-15,1 6-2 16,0 6 0-16,-2 7 8 15,-5 14 0-15,-1 6 0 16,-6 10-14-16,0 6 1 16,1 4-4-16,0 0-14 15,-1 2-9-15,7 14 22 16,-2 8 6-16,-1 9 6 16,3 7 7-16,-4 8 18 0,-3 6-12 15,-1 9 8 1,-6 2 5-16,1 3-11 0,-3 0 5 15,1-7-7-15,4-9-5 16,-2-10-1-16,-2-10 0 16,-1-14-40-16,0-7-30 15,0-11-19-15,-27-8-4 16,-4-20-230-16,-4-2-304 0</inkml:trace>
  <inkml:trace contextRef="#ctx0" brushRef="#br0" timeOffset="2372">2909 425 637 0</inkml:trace>
  <inkml:trace contextRef="#ctx0" brushRef="#br0" timeOffset="2465">2909 425 637 0,'-44'-36'353'0,"44"36"-167"0,0 0-132 0,12 4 1 15,8 7 59-15,9-1-10 0,8 1-22 16,5-3-18-16,4-3-27 16,3-3-11-16,18 1-26 15,-13-3-63-15,-17 0-229 0</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08.240"/>
    </inkml:context>
    <inkml:brush xml:id="br0">
      <inkml:brushProperty name="width" value="0.05" units="cm"/>
      <inkml:brushProperty name="height" value="0.05" units="cm"/>
      <inkml:brushProperty name="fitToCurve" value="1"/>
    </inkml:brush>
  </inkml:definitions>
  <inkml:trace contextRef="#ctx0" brushRef="#br0">11 191 322 0,'0'0'226'16,"0"0"-13"-16,0 0-53 0,0 0-89 15,0 0 4-15,0 0-6 16,0 0-4-16,0 0 3 15,9-4-26-15,-9 4-42 16,0 5 1-16,1 3 1 16,2 4 14-16,2 0 7 15,0 8 25-15,-1-1 0 16,1 10 0-16,-1 7 1 16,-2 9 9-16,-2 2-2 15,0 6-20-15,0-3-8 16,0-5-11-16,0-12-6 15,0-13-3-15,0-8-8 16,0-9-13-16,0-3-26 0,0-6 4 16,0-26 23-1,0-9-40-15,3-14-12 0,-3-6-16 16,0-2 25-16,0 1 15 16,0 8 30-16,-5 5 10 15,-2 12 13-15,1 11 16 16,1 8 63-16,0 7 15 15,2 5-44-15,2 3 0 16,1-1-2-16,0 4-29 16,0 0-17-16,0-1-14 15,0 1-1-15,0 0-15 16,14 0-11-16,13 0 16 0,9 0 8 16,10 8 1-1,6 14 1-15,3 3 0 0,-1 9 18 16,-4 7-17-16,0 4 10 15,-11 4-5-15,-6 1-4 16,-10-3 7-16,-6-5-9 16,-11-9 9-16,-6-8 5 15,0-7 5-15,-2-6 20 16,-19-2 27-16,-9-5 30 16,-9-2-37-16,-11-3-21 15,-3 0-8-15,-6 0-8 16,1 0-21-16,4-8 8 15,4-7-3-15,5 2-6 16,10 0-28-16,12 0-69 16,21-1-86-16,2 3-70 0,0-1-594 0</inkml:trace>
  <inkml:trace contextRef="#ctx0" brushRef="#br0" timeOffset="624">601 8 859 0,'0'0'317'15,"0"0"-149"-15,0 0-36 16,0 0-67-16,0 0-53 16,0 0-12-16,-53 129 0 15,31-66 1-15,4 0-1 16,3-2 0-16,2-12 9 15,4-14 9-15,4-15-8 16,4-11 1-16,1-9 14 0,0 0 36 16,0-27 65-1,1-16-126-15,13-8-4 0,3-10-15 16,3 0 12-16,2 7 6 16,-1 7 1-16,-3 12 0 15,1 10 7-15,-2 10-7 16,1 5-1-16,2 6-8 15,5 1-1-15,2 3 9 16,6 0-5-16,-1 7 4 16,3 14-9-16,0 4 10 15,1 8-1-15,-7 5 2 16,-2 2 9-16,-5 1-2 16,-10 2 9-16,-6 0 11 0,-6-1 3 15,0 2-11 1,-4-1 2-16,-10-2-8 0,0-3-10 15,-3-6-3-15,2-6-40 16,-4-2-55-16,-11-4-56 16,7-4-164-16,0-11-173 0</inkml:trace>
  <inkml:trace contextRef="#ctx0" brushRef="#br0" timeOffset="835">562 303 582 0,'0'0'378'0,"0"0"-180"0,0 0-101 16,0 0-64-16,0 0 2 16,0 0 42-16,0 0 0 15,133 10-28-15,-82-10-11 16,42-11-38-16,-14-11-70 15,-7 1-241-15</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10.178"/>
    </inkml:context>
    <inkml:brush xml:id="br0">
      <inkml:brushProperty name="width" value="0.05" units="cm"/>
      <inkml:brushProperty name="height" value="0.05" units="cm"/>
      <inkml:brushProperty name="fitToCurve" value="1"/>
    </inkml:brush>
  </inkml:definitions>
  <inkml:trace contextRef="#ctx0" brushRef="#br0">816 79 362 0,'0'0'225'0,"0"0"20"15,0 0-24-15,0 0-5 0,0 0-33 16,0 0-47-16,0 0-28 15,3 3-29-15,-6-3-35 16,2 3-11-16,-7-3-5 16,-1 0 10-16,0 0 9 15,-8 0-3-15,-2 0 12 16,-1 0-12-16,-4 0-15 16,-1 0-4-16,-5 0-2 15,-3 0-10-15,-2 7-12 16,-6 4-1-16,-4 4 0 0,-1 2-1 15,-3 6 1 1,0 0 0-16,0 2-1 0,4-2 0 16,5-1 0-16,11-4 0 15,3-3 1-15,9-2-1 16,6-1-5-16,4-2-5 16,5 5-9-16,2 2-5 15,0 4 0-15,0 4 12 16,9 0-5-16,7 0 1 15,8 2-1-15,5 3 0 16,10-1 10-16,7-2 1 16,8-2 1-16,1-7 4 15,3-8 2-15,0-3 0 16,-2-7 0-16,-7 0 0 16,-6 0-30-16,-9-14-34 0,-5-11-49 15,-11 4-69-15,-12-1-310 16</inkml:trace>
  <inkml:trace contextRef="#ctx0" brushRef="#br0" timeOffset="518">288 347 485 0,'0'0'94'0,"0"0"-10"15,0 0 72-15,0 0 4 16,0 0-43-16,0 0 5 0,0 0-3 15,95-57-11-15,-76 55-22 16,-1 2-25-16,1 0-10 16,5 0-14-16,1 0-1 15,4 0 11-15,5 0-3 16,1 0-14-16,0 4-15 16,2-2-9-16,-5 2-5 15,-1 2-1-15,-3-1-53 16,-5-5-107-16,-10 0-212 15,-6 0-759-15</inkml:trace>
  <inkml:trace contextRef="#ctx0" brushRef="#br0" timeOffset="2364">64 383 61 0,'0'0'92'16,"0"0"-46"-16,0 0 48 15,0 0-3-15,0 0 3 0,0 0 28 16,0 0 37-16,-23-14-23 16,23 14-28-16,0 0-37 15,0 0-9-15,-1 0-1 16,1 0-12-16,0 0-2 16,-3 0 0-16,3 0 7 15,0 0-13-15,0-2-8 16,0 2-5-16,0-1 8 15,0 1 14-15,0-3-13 16,0 2 3-16,0-2 6 16,0 2 1-16,0-3-10 15,0 4 5-15,0 0-16 16,0 0-4-16,0 0-6 0,4-2-8 16,1 2-8-16,7-1 0 15,6-2 0-15,10 2-8 16,3-2 8-16,3 1 9 15,4 0 7-15,-1 0-6 16,0 1 2-16,3-7 2 16,-1 2 8-16,3 0 11 15,2-2-10-15,-2 0-7 16,1 4-6-16,-6-1-10 16,-1 5 1-16,0 0-1 15,-6 0 1-15,-2 0 7 16,-5 0-8-16,-9 2 2 15,-2-2 5-15,-10 0-6 16,1 0 14-16,-3 0 7 16,0 0 5-16,0 0-1 0,0 0 1 15,-3 0-27-15,-7-9-37 16,4-4-104-16,2-5-73 16,4-7-105-16,1 6-178 15,13 2-14-15</inkml:trace>
  <inkml:trace contextRef="#ctx0" brushRef="#br0" timeOffset="3332">842 25 451 0,'0'0'244'15,"0"0"-54"-15,0 0-19 16,0 0-32-16,0 0-37 15,0 0-57-15,0 0 13 16,-21 0-7-16,16 0 0 16,4 0 0-16,-7 0-3 15,3 0-7-15,-4 0 4 16,0-1-12-16,-3-2 8 16,-2 2 6-16,-5-1-18 15,1-1-2-15,-5 2 0 16,0-2-10-16,-6 2-3 0,1-2 1 15,1 3-8-15,-1-1-1 16,0 1 1-16,2 0 4 16,3 0 9-16,2 0 7 15,2 0-12-15,-2 0-14 16,2 0 1-16,-1 5-1 16,-4 5-1-16,1 4 0 15,-2 1 0-15,-1 7-1 16,3 3-5-16,2 2 4 15,4 2-8-15,2 1 2 16,2-2 1-16,3 2 6 16,2 1 0-16,3-5 0 15,4-1-8-15,1 0-1 0,0 0-5 16,0 0 5 0,9 1 3-16,6-1-4 0,7 2 0 15,4-2 2-15,1 0 2 16,6-2 6-16,2-2-1 15,-3-3 1-15,-1-2 1 16,-7-7-1-16,-2 3 1 16,-4-6 0-16,4-1-2 15,4 1 2-15,6-5 0 16,5 5 1-16,4-5 6 16,2-1 5-16,-4 0-2 15,-5 0 5-15,-11 0-2 0,-5 0 0 16,-6 0-4-1,-3 0 0-15,-4-1-8 0,0-2 1 16,-1 0-2-16,1 0-34 16,1-4-14-16,3-1-15 15,0-18-40-15,2-3-80 16,-6 4-226-16</inkml:trace>
  <inkml:trace contextRef="#ctx0" brushRef="#br0" timeOffset="4706">76 412 61 0,'0'0'206'15,"0"0"-30"-15,0 0-29 16,0 0-23-16,0 0-23 16,0 0-46-16,0 0-16 0,-26-11-30 15,25 11-8-15,-2 0 1 16,3 0 9-16,-2 0-9 15,2-3-1-15,-4 3 0 16,-1-1 9-16,-1-1-8 16,1-1 34-16,1-1 39 15,-1 3-11-15,1-3-19 16,2 1 5-16,-3 3-9 16,2-3-19-16,3 3-11 15,-1 0 11-15,1 0-3 16,0 0-6-16,0 0-12 15,0 0 16-15,0 0 5 16,0 0 27-16,0-1 18 0,0 1 35 16,0-3-28-16,0 3-5 15,0 0-15-15,0 0-24 16,0 0-11-16,0 0-11 16,0 0-8-16,0 0-1 15,0 0-12-15,0 0-4 16,9-4-11-16,11-3 28 15,9-3 32-15,8-2 21 16,3-1-2-16,6 3-35 16,3 2-7-16,2 3 1 15,7 3 2-15,-1 2 10 16,1 0-6-16,-7 0-5 16,-7 0 0-16,-4 0-11 15,-6 2 1-15,1 2 9 0,2-4-9 16,6 0 13-16,3 0-4 15,3-14-1-15,0-1-9 16,-7 2-40-16,-10 6-29 16,-9 4-20-16,-11 3-25 15,-4 3-41-15,-7 11-61 16,-1-2-151-16</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16.612"/>
    </inkml:context>
    <inkml:brush xml:id="br0">
      <inkml:brushProperty name="width" value="0.05" units="cm"/>
      <inkml:brushProperty name="height" value="0.05" units="cm"/>
      <inkml:brushProperty name="fitToCurve" value="1"/>
    </inkml:brush>
  </inkml:definitions>
  <inkml:trace contextRef="#ctx0" brushRef="#br0">0 480 358 0,'0'0'168'0,"0"0"-15"16,0 0-5-16,0 0 37 16,0 0-33-16,0 0-49 15,0 0-22-15,-5 6-7 16,5-6-1-16,0 0-28 15,7-2-10-15,9-13 10 16,9-9 15-16,9-8 11 16,3-12-37-16,4-9-20 15,2-4-6-15,-5-1-7 0,-4 3-1 16,-11 5 11-16,-7 11-9 16,-9 11 12-16,-5 10 21 15,-2 7 40-15,0 6 2 16,0 5-16-16,0 0-23 15,0 0-38-15,0 0-6 16,0 0-21-16,-2 13-10 16,-1 11-3-16,-3 9 24 15,1 12 14-15,-2 10 2 16,-3 8 0-16,1 6 0 16,0-1-9-16,-2 2 9 15,1 1 0-15,3-1-1 16,0-8-1-16,2-7 1 15,4-11-1-15,1-9 0 0,-3-11 1 16,3-12 1-16,0-5-65 16,-2-5 5-16,-1-2 19 15,-2 0 22-15,-4 0 18 16,-5-9-66-16,-3-2 9 16,2 2 36-16,-2 3 21 15,3-1-6-15,5 4 7 16,5 2 26-16,4 1 2 15,0 0-9-15,0 0 3 16,0 0 0-16,0 0-9 16,0 0-12-16,0 0 0 15,0 0-1-15,4 0 1 16,13 0 10-16,6 11 23 16,5-4 26-16,2 4 3 15,3-7-1-15,-1 0 3 0,3-4-9 16,5 0-19-16,0 0-6 15,1 0-13-15,-1-1-18 16,-1-2-45-16,10 3-104 16,-11 0-103-16,-10 0-257 0</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17.152"/>
    </inkml:context>
    <inkml:brush xml:id="br0">
      <inkml:brushProperty name="width" value="0.05" units="cm"/>
      <inkml:brushProperty name="height" value="0.05" units="cm"/>
      <inkml:brushProperty name="fitToCurve" value="1"/>
    </inkml:brush>
  </inkml:definitions>
  <inkml:trace contextRef="#ctx0" brushRef="#br0">144 207 742 0,'0'0'322'0,"0"0"-54"15,0 0-100-15,0 0-18 16,0 0-54-16,0 0-55 16,0 0-31-16,-106 30-10 0,94-5-7 15,0 3 1-15,6 2 5 16,3 5 1-16,3 4-1 15,0-1 1-15,0 0-1 16,18-3 1-16,4-6 0 16,4-4 9-16,3-7 3 15,5-9-2-15,5-9-1 16,4-2-3-16,5-26-5 16,3-15 12-16,-5-9-13 15,-6-7 0-15,-13-2 1 16,-10-1 10-16,-17 1 4 15,0 5 20-15,-21 3-11 16,-16 8 5-16,-5 12-19 16,-5 12-10-16,1 16 0 0,-3 5-1 15,-1 25-55-15,12 20-108 16,14 30-43-16,14-13-110 16,10-8-509-16</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17.762"/>
    </inkml:context>
    <inkml:brush xml:id="br0">
      <inkml:brushProperty name="width" value="0.05" units="cm"/>
      <inkml:brushProperty name="height" value="0.05" units="cm"/>
      <inkml:brushProperty name="fitToCurve" value="1"/>
    </inkml:brush>
  </inkml:definitions>
  <inkml:trace contextRef="#ctx0" brushRef="#br0">171 817 642 0,'0'0'310'0,"0"0"-118"16,0 0 33-16,0 0-48 0,0 0-66 15,0 0-46-15,0 0-21 16,-65-63 6-16,53 63-6 16,1 0-21-16,-6 9-23 15,2 12-13-15,-5 8 10 16,5 4-10-16,5 2 4 15,6-1 2-15,4 1-6 16,0-3 4-16,6-3 9 16,17-5 18-16,8-7 8 15,9-9 15-15,9-8 16 16,9 0-11-16,5-20-14 16,0-20-12-16,-5-4 5 15,-12-10-11-15,-14 1-7 0,-15 0-6 16,-17 2 17-1,0 4 1-15,-30 3-19 0,-15 8-19 16,-9 9-3-16,-4 12 1 16,-2 15-23-16,10 4-51 15,10 43-99-15,17 2-68 16,15-5-141-16</inkml:trace>
  <inkml:trace contextRef="#ctx0" brushRef="#br0" timeOffset="930">923 20 477 0,'0'0'496'0,"0"0"-280"16,0 0-71-16,0 0 14 15,0 0-48-15,0 0-66 16,0 0-38-16,35-24-6 15,-18 24 0-15,1 13 22 16,5 10-4-16,0 4 1 16,-4 10 5-16,-4 9 9 15,-9 8-6-15,-6 10 4 0,0 3 4 16,-17 3 4 0,-3-2-5-16,-3-3-10 0,3-4-10 15,7-9-14-15,2-7-1 16,3-10 1-16,7-8 0 15,-3-7 0-15,4-8-1 16,0-10-8-16,0 2-2 16,4-4-47-16,9 0-38 15,7-6 46-15,5-10 22 16,-5 0 12-16,-6 5 11 16,-5 5 4-16,-6 4 8 15,-3 2 64-15,0 0-5 16,-9 14-36-16,-14 15-13 15,-8 10-18-15,-4 13 6 16,6 11 13-16,2 8-18 0,14 4-1 16,5 3 0-16,8-1 0 15,0-5 1-15,5-10 0 16,13-5 1-16,2-10-1 16,0-8 0-16,-2-2 1 15,-4-1-1-15,-2-2 0 16,-4-1-1-16,-8 0 1 15,0-2 5-15,-5-5 4 16,-11-1 5-16,-11-3 12 16,-3-2 12-16,-9-2-7 15,-13-4 17-15,-3-3-27 16,-8-6 16-16,3-4-11 16,2-1-4-16,9 0-11 0,6 0-12 15,11-12-36-15,12-4-92 16,4 3-125-16,10 1-344 0</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21.936"/>
    </inkml:context>
    <inkml:brush xml:id="br0">
      <inkml:brushProperty name="width" value="0.05" units="cm"/>
      <inkml:brushProperty name="height" value="0.05" units="cm"/>
      <inkml:brushProperty name="fitToCurve" value="1"/>
    </inkml:brush>
  </inkml:definitions>
  <inkml:trace contextRef="#ctx0" brushRef="#br0">163 8 103 0,'0'0'111'15,"0"0"-9"-15,0 0-5 16,0 0-34-16,0 0 30 16,0 0 34-16,0 0-25 15,-25-3 11-15,25 3-11 16,-3 0-2-16,3-1 4 16,-4 1-12-16,4-3-23 15,-5 3 18-15,5 0-1 16,0 0-15-16,0 0-12 15,0 0-13-15,0 0 1 0,0 0-22 16,0 0-11 0,0 0-8-16,0 0-6 0,0 0 0 15,0 8-15-15,-5 12-1 16,5 13 15-16,0 13 1 16,0 12 1-16,-3 15 0 15,-1 6 6-15,2 9-6 16,-2-3 10-16,1-2-11 15,3-5 8-15,0-7-7 16,-2-4 4-16,2-5-4 16,-3-2 0-16,1-4 0 15,-1-3-1-15,-1-3-1 16,2-8 1-16,-1-10 0 16,3-12-15-16,0-9-23 15,0-11-64-15,0-31-73 0,0-17-64 16,0-7-440-16</inkml:trace>
  <inkml:trace contextRef="#ctx0" brushRef="#br0" timeOffset="457">8 254 709 0,'0'0'187'16,"0"0"-19"-16,0 0-18 0,0 0 24 16,0 0-33-16,0 0-68 15,0 0-48-15,11-46-25 16,2 44-5-16,9 0-2 16,10-3 7-16,8 1 0 15,9-2 2-15,5 6-1 16,-3 0-1-16,-2 6 1 15,-5 8 0-15,-7 10-1 16,-11 1 1-16,-6 1 12 16,-8 1 9-16,-7 0 7 15,-5-4 3-15,0 1 7 16,-12-3 8-16,-8-5-12 16,-6-2 33-16,-5 0 48 15,-3 1-33-15,-4-2-46 16,1 2-27-16,0-4 3 0,5 3-5 15,3-5-2-15,0-1-5 16,2 0 5-16,0-3-6 16,1-4-7-16,0-1-17 15,6 0-60-15,7-6-83 16,7-13-90-16,3-6-414 0</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25.493"/>
    </inkml:context>
    <inkml:brush xml:id="br0">
      <inkml:brushProperty name="width" value="0.05" units="cm"/>
      <inkml:brushProperty name="height" value="0.05" units="cm"/>
      <inkml:brushProperty name="fitToCurve" value="1"/>
    </inkml:brush>
  </inkml:definitions>
  <inkml:trace contextRef="#ctx0" brushRef="#br0">481 30 85 0,'0'0'227'16,"0"0"-27"-16,0 0 7 16,0 0-27-16,0 0-31 15,0 0 22-15,0 0-19 16,0-8-56-16,-7 2-3 0,2 2-19 15,2-3-1-15,-2 6 13 16,1-3-11-16,-2 4-8 16,1 0-14-16,-3 0 1 15,2 0-13-15,-3 0-16 16,0 0-13-16,-8 4-6 16,3 8-6-16,-7 6-1 15,-7 8-5-15,2 10 0 16,-6 10 0-16,1 7 5 15,-3 8-1-15,0 4 1 16,2 5-8-16,1 3 9 0,2 0-1 16,3 3 1-1,3-2-2-15,6-3-5 0,7-2 1 16,5-1-3 0,5 1 8-16,0 5-5 0,11 4-1 15,10 4 5-15,2 3-9 16,3 1 9-16,2-6 1 15,3-11 0-15,2-8-15 16,12-15-32-16,9-17-61 16,41-33-47-16,-11-25-131 15,-12-20-817-15</inkml:trace>
  <inkml:trace contextRef="#ctx0" brushRef="#br0" timeOffset="1210">1357 252 365 0,'0'0'198'0,"0"0"-48"15,0 0-1-15,0 0 59 16,0 0-7-16,0 0-46 16,0 0-24-16,8 0-32 15,-8 0-22-15,0 0-13 16,0 0-2-16,0 0 15 15,0 0 7-15,0 0-14 16,0 0-12-16,0 0-10 16,0 0-3-16,0 0 14 15,-4 0-18-15,-9 0-24 0,-1-3-7 16,-1-1 2 0,-6-3-5-16,-5 1-7 0,1 2 0 15,-4 0 1-15,1 1 0 16,1 3-1-16,-1 0 0 15,0 0-1-15,2 0 1 16,3 11-1-16,0-1-1 16,2 5-5-16,-1 2 5 15,4 0-13-15,-1 2 2 16,10-5 3-16,-3 1-2 16,6-4-10-16,-2 1-3 15,7-1 7-15,-2-2 5 16,3 0 1-16,0 2-12 0,0 1-19 15,0 6 1-15,7 4 8 16,7 1 7-16,0 0 5 16,3 0-4-16,-2-2-3 15,3 1-2-15,9 2 12 16,0 1 1-16,8 3 17 16,5 2-5-16,5 5 5 15,-2 0-8-15,0-3 9 16,-6-5-1-16,-7-4 0 15,-7-3 0-15,-4-7 0 16,-2 3 0-16,-4-6-1 16,1 6-4-16,0 4 4 15,0-2 1-15,-2 3 1 16,-3-2 0-16,-4 2 7 16,-3-4-6-16,-2-1 21 0,0-3 6 15,0 2 4 1,-19-3 6-16,-7 2 7 0,-8 0 2 15,-13 4-10 1,-9-3 2-16,-6-3 17 0,-6-3-27 16,-4-2-2-16,0-3-8 15,1-4-6-15,4 0-12 16,2 0 8-16,15-11-9 16,7 0-6-16,13 1-18 15,14 0-14-15,12-3-36 16,4-4-78-16,40-26-116 15,5 4-65-15,-1-4-289 0</inkml:trace>
  <inkml:trace contextRef="#ctx0" brushRef="#br0" timeOffset="2502">1603 1369 365 0,'0'0'208'15,"0"0"33"-15,0 0-49 16,0 0-47-16,0 0-16 0,0 0-19 16,0 0-6-1,-3 1-9-15,3-1-9 0,-2 3-16 16,2-3 6-16,-3 3-5 16,3-2-16-16,0-1-29 15,0 0-11-15,0 0-15 16,0 0-2-16,0 0-9 15,10 0-14-15,8-1-12 16,11-12 34-16,8-6 3 16,4-5 13-16,4-2 2 15,-5-7-9-15,-8 3 3 16,-4-2-7-16,-5-1-2 16,-6-4 0-16,-1 5-17 0,-5 1-5 15,-2 3 1 1,-1 6 1-16,-3 5-2 0,-5 8 20 15,0 7 2-15,0 2 12 16,0 0 0-16,0 0-12 16,0 0 0-16,0 2-19 15,0 4-1-15,0 5-2 16,0-1 15-16,0 5 6 16,0 2 1-16,0 6-1 15,0 4 1-15,0 7 0 16,0 3 11-16,0 4-5 15,0 6 3-15,0 1-3 16,0-2 10-16,0-5-6 16,0-8 5-16,0-7-2 15,-3-9 2-15,3-2-2 0,0-4 6 16,0 0 7 0,-2 5-8-16,2 0-9 0,0 2-9 15,-3 1 1-15,1-2 1 16,-1-1 4-16,3-3-4 15,-1-5-2-15,1-4-46 16,0-4-47-16,0 0-36 16,0-12-100-16,6-9-149 15,2-3-118-15</inkml:trace>
  <inkml:trace contextRef="#ctx0" brushRef="#br0" timeOffset="2868">1873 1685 504 0,'0'0'265'0,"0"0"-47"15,0 0-51-15,0 0-15 16,0 0-42-16,0 0-45 15,0 0-15-15,0 0-18 16,0 0-13-16,0 0-14 16,0 0-4-16,0 0-1 15,5 0 6-15,5 0 3 16,12 0 45-16,4-3 23 0,6-8 5 16,5 0-10-16,-2 4-18 15,1-3-25-15,-7 5-13 16,-8 2-16-16,-4 3 6 15,-6 0-5-15,1 0-1 16,2 0-34-16,12 0-67 16,-6 0-112-16,-6-2-410 0</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29.195"/>
    </inkml:context>
    <inkml:brush xml:id="br0">
      <inkml:brushProperty name="width" value="0.05" units="cm"/>
      <inkml:brushProperty name="height" value="0.05" units="cm"/>
      <inkml:brushProperty name="fitToCurve" value="1"/>
    </inkml:brush>
  </inkml:definitions>
  <inkml:trace contextRef="#ctx0" brushRef="#br0">6 0 436 0,'0'0'277'0,"0"0"-63"16,0 0-77-16,0 0 13 16,0 0-24-16,0 0-23 15,0 0-26-15,-3 2-4 16,3-2-9-16,0 0-19 15,0 0-14-15,0 0-2 16,0 2-8-16,0 0-2 16,0-1 4-16,0 2-10 15,0 1-7-15,0 4-5 16,0 5 0-16,0 8 11 16,0 7 10-16,0 5 0 0,0 9 1 15,0 6-1-15,3 6 2 16,1 8-7-16,2 5-8 15,2 1-7-15,1 5 6 16,1-9 0-16,-6 4-2 16,8-6 9-16,-2-2-13 15,-4-3 9-15,1-9-5 16,-2-10-4-16,1-12 7 16,-3-8-9-16,2-6-6 15,-4-5-70-15,2-7-40 16,7 0-68-16,-3 0-191 15,0-12-367-15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0.648"/>
    </inkml:context>
    <inkml:brush xml:id="br0">
      <inkml:brushProperty name="width" value="0.05" units="cm"/>
      <inkml:brushProperty name="height" value="0.05" units="cm"/>
      <inkml:brushProperty name="fitToCurve" value="1"/>
    </inkml:brush>
  </inkml:definitions>
  <inkml:trace contextRef="#ctx0" brushRef="#br0">1 103 155 0,'0'0'212'0,"0"0"-26"0,0 0-59 16,0 0-13-16,0 0-9 15,0 0 15-15,0 0 20 16,0-10-41-16,0 10-63 16,0 0-36-16,0 0-23 15,0 13-31-15,0 9 54 16,0 7 0-16,6 14 2 16,2 4 17-16,-2 7-12 15,3 3 12-15,-1-7-5 16,1-6 1-16,8-5 6 15,-6-14-21-15,3-7-1 16,3-7 0-16,-4-8 1 16,6-3 0-16,4 0 9 0,3-14-8 15,5-11 9-15,1-10-4 16,-1-6 2-16,-4-8-7 16,-5-2 14-16,-7-5 2 15,-3 1 3-15,-10 4 4 16,-2 4-13-16,0 5 2 15,0 10 31-15,0 9-2 16,-5 9-13-16,4 7-14 16,-2 1-15-16,3 6-6 15,0 0-67-15,0 2-107 16,18 11-124-16,11-1 15 16,-1-4-327-16</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30.329"/>
    </inkml:context>
    <inkml:brush xml:id="br0">
      <inkml:brushProperty name="width" value="0.05" units="cm"/>
      <inkml:brushProperty name="height" value="0.05" units="cm"/>
      <inkml:brushProperty name="fitToCurve" value="1"/>
    </inkml:brush>
  </inkml:definitions>
  <inkml:trace contextRef="#ctx0" brushRef="#br0">619 420 421 0,'0'0'290'16,"0"0"-33"-16,0 0-88 15,0 0-12-15,0 0-11 16,0 0-22-16,0 0-2 15,0 0-32-15,0 0-9 16,0 0-14-16,0 0 7 16,-5 0-3-16,-4 0-27 15,-3 0-19-15,-7 0-11 16,1 0 0-16,-4 0 6 0,-5 0-13 16,4 0-6-16,-8 0 8 15,4 1 0-15,-6 8-2 16,0 4-6-16,-4 5-1 15,-3 7 0-15,-2 7 0 16,-2 1-2-16,-1 3 0 16,4-1 1-16,6-2-1 15,7-5 1-15,5-3 1 16,11-4-11-16,6 0 5 16,1 0-7-16,5-1-3 15,0 5-5-15,11 5-1 16,18 2 3-16,9 1 7 0,10-3 0 15,6 0 1 1,1-6-1-16,3-5 11 0,0-5 1 16,5-3 1-16,-3-2-1 15,3-3 6-15,-6-6-4 16,-6 0-1-16,-5 0 0 16,-8-5 5-16,-9-9-6 15,-3-5-5-15,-7-4-16 16,-1-6-45-16,-6-19-112 15,-6 3-176-15,-6 8-842 0</inkml:trace>
  <inkml:trace contextRef="#ctx0" brushRef="#br0" timeOffset="600">1156 0 188 0,'0'0'654'16,"0"0"-508"-16,0 0-68 15,0 0-64-15,0 0-1 16,0 0-7-16,0 0-6 15,26 0 1-15,-17 5 16 16,5 11 28-16,5 7 24 16,4 6 11-16,6 7 4 15,-2 10-17-15,6 6-21 16,-3 7-14-16,2 6 0 16,-4 4-4-16,0 6 0 0,-4 0-4 15,-5 4-5-15,-5-3 3 16,-8 3 4-16,-6-6 12 15,0-3 0-15,-2-12 12 16,-19-5 22-16,-7-10 3 16,-7-2-10-16,-7-6-19 15,-2-2-22-15,-1-5-7 16,1-3-2-16,1-3-14 16,4-7-1-16,6-7-84 15,-3-8-100-15,10 0-146 16,8-2-1186-16</inkml:trace>
</inkml:ink>
</file>

<file path=ppt/ink/ink2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31.855"/>
    </inkml:context>
    <inkml:brush xml:id="br0">
      <inkml:brushProperty name="width" value="0.05" units="cm"/>
      <inkml:brushProperty name="height" value="0.05" units="cm"/>
      <inkml:brushProperty name="fitToCurve" value="1"/>
    </inkml:brush>
  </inkml:definitions>
  <inkml:trace contextRef="#ctx0" brushRef="#br0">0 4 179 0,'0'0'504'15,"0"0"-300"-15,0 0-86 16,0 0-72-16,0 0-5 0,0 0-19 16,0 0-15-16,43 0 54 15,-20 0 37-15,4 0-12 16,6 0-8-16,2 0-4 16,2 0-7-16,0 0-22 15,3 7-9-15,-1 4-6 16,-2 1-17-16,-1-2-13 15,-6 4 0-15,-5-3-41 16,-10 13-106-16,-6-5-117 16,-9-2-138-16</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32.073"/>
    </inkml:context>
    <inkml:brush xml:id="br0">
      <inkml:brushProperty name="width" value="0.05" units="cm"/>
      <inkml:brushProperty name="height" value="0.05" units="cm"/>
      <inkml:brushProperty name="fitToCurve" value="1"/>
    </inkml:brush>
  </inkml:definitions>
  <inkml:trace contextRef="#ctx0" brushRef="#br0">0 29 337 0,'0'0'698'0,"0"0"-552"16,0 0-29-16,0 0-71 15,0 0 18-15,0 0-44 16,0 0 17-16,86 9 19 16,-49-9 10-16,6 0-30 15,-2 0-20-15,9 0-16 16,8-9 0-16,-12-7-164 15,-14 3-422-15</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2:34.279"/>
    </inkml:context>
    <inkml:brush xml:id="br0">
      <inkml:brushProperty name="width" value="0.05" units="cm"/>
      <inkml:brushProperty name="height" value="0.05" units="cm"/>
      <inkml:brushProperty name="fitToCurve" value="1"/>
    </inkml:brush>
  </inkml:definitions>
  <inkml:trace contextRef="#ctx0" brushRef="#br0">3097 464 576 0,'0'0'279'0,"0"0"-133"0,0 0-16 16,0 0 41-16,0 0-48 15,0 0-53-15,0 0-34 16,-8-13-13-16,8 13 12 16,0 0-7-16,0 0-15 15,0 8-13-15,0 12-3 16,0 6 3-16,0 12 32 16,0 10 11-16,0 11 6 15,3 7 2-15,-3 10-13 16,0-1-5-16,0-1-9 15,0-12-12-15,-4-9-2 16,1-12-9-16,3-11 5 0,0-9-6 16,0-7-37-1,0-7-38-15,0-4-55 16,0-3-59-16,4-24-34 0,3-10 56 16,-7-5-220-16</inkml:trace>
  <inkml:trace contextRef="#ctx0" brushRef="#br0" timeOffset="429">2979 490 182 0,'0'0'678'0,"0"0"-391"16,0 0-169-16,0 0-37 15,0 0-12-15,0 0-15 16,58-108-26-16,-24 90 2 0,4 0 11 15,5 4-19-15,0 7-8 16,2 5-1-16,-4 2-11 16,-1 0 10-16,-3 0 2 15,0 9-7-15,-2 5 4 16,-3-2-1-16,-1 3-9 16,-9-2-1-16,-7-1 10 15,-6 4-2-15,-4-3 6 16,-5 4 7-16,0 3 12 15,0-2 5-15,-14 5 0 16,-6 1-7-16,-6-2-5 16,-6-4 8-16,-7 2 13 15,-4-5 14-15,-6-3-22 16,-5 1-13-16,-2-3-8 16,5-3-7-16,5-3-10 0,8-4-1 15,13 0-25 1,8 0-31-16,11 0-46 0,6-4-92 15,0-6-195-15,9-3-705 0</inkml:trace>
  <inkml:trace contextRef="#ctx0" brushRef="#br0" timeOffset="983">4145 166 824 0,'0'0'330'15,"0"0"-113"-15,0 0-62 16,0 0-56-16,0 0-43 16,0 0-29-16,-121 41 2 15,100-14-8-15,-6 3-2 16,0 8 1-16,-2 6 10 16,-5 6 3-16,0 5-8 15,0 3-1-15,7 5-10 16,4 2-1-16,4 3-11 15,10 6-1-15,4 0 1 0,5-3-1 16,0-2-1 0,20-6 0-16,20-5-2 0,14-7-59 15,46-11-85-15,-11-13-131 16,-11-15-560-16</inkml:trace>
  <inkml:trace contextRef="#ctx0" brushRef="#br0" timeOffset="3814">5008 393 555 0,'0'0'199'16,"0"0"-39"-16,0 0-27 0,0 0 38 15,0 0-18-15,0 0-25 16,0 0 6-16,12-17-42 15,-12 14-24-15,0 1-8 16,0 2-11-16,0 0-4 16,0-2 8-16,0 1 16 15,0-3-21-15,0-3-21 16,0-2-14-16,-6 0-3 16,-6-2-1-16,-5 2 6 15,-2 0-14-15,-4 1 5 16,-3 1-5-16,-1 6-1 15,-6-1 1-15,1 2-2 0,-2 0 1 16,5 0-6-16,0 0 6 16,4 6-10-16,7 3-4 15,1-2 4-15,5 2 0 16,6 0 1-16,-2 2-4 16,7-2-8-16,1 3-6 15,0 2-9-15,0 2-18 16,4 4-11-16,18 2 11 15,2 3 6-15,7 7 21 16,6 0 16-16,3 2 0 16,-1 0 0-16,1-4-4 15,-3 2 5-15,-5 0 3 16,-5-3 1-16,-9 1-4 0,-12-3 10 16,-3-2 0-16,-3 0 10 15,0-2 6-15,-18-2 3 16,-4-2 9-16,-5-3 8 15,-9-8 11-15,-4-2 3 16,-6-5 0-16,-4-1-8 16,-2 0 0-16,6 0-8 15,1 0 3-15,8-1-13 16,7-4-8-16,10 1-3 16,0 0 8-16,9 0-11 15,2-3-4-15,1-1-6 16,2-2-23-16,1-7-29 15,5-4-68-15,5-19-107 16,19 7-149-16,6 0-335 0</inkml:trace>
  <inkml:trace contextRef="#ctx0" brushRef="#br0" timeOffset="4482">5169 1043 563 0,'0'0'236'0,"0"0"-47"16,0 0-21-16,0 0 42 15,0 0-61-15,0 0-73 16,0 0-31-16,-11 0 6 0,11 0 9 16,0 0-28-1,5-4-4-15,8-11-12 0,11-13 4 16,6-7-7-16,2-6-12 16,1-5 6-16,-3 4-6 15,-7 6 7-15,-9 10-6 16,-5 8-1-16,-4 11 11 15,-5 3 0-15,0 4 4 16,0 0-6-16,0 0 6 16,0 0 0-16,0 0-16 15,0 0-12-15,0 11 0 16,0 3-7-16,0 12 8 16,-5 10 10-16,-4 6 1 0,-3 8 0 15,1 0 0 1,-1-2 12-16,1-2-3 0,7-4-3 15,-1-8-6 1,5-9 1-16,0-9 0 0,0-4 1 16,0-7-2-16,6-5-42 15,20-11-98-15,-3-14-110 16,0-8-302-16</inkml:trace>
  <inkml:trace contextRef="#ctx0" brushRef="#br0" timeOffset="6178">6088 0 669 0,'0'0'130'16,"0"0"-84"-16,0 0-8 0,0 0 12 16,0 0 15-1,0 0 16-15,0 0-13 0,81 44 15 16,-56-15 2-16,-5 1-6 16,3 5-2-16,-2 8-9 15,-2 0-26-15,-2 8-3 16,-3 1-7-16,-2 4-10 15,-3 7 10-15,-3 2-11 16,-3 0 4-16,-3 2 7 16,0 0 4-16,0 1-8 15,-12-7 13-15,-10 2-7 16,-2-5-14-16,-4-6 1 0,-6-3-12 16,5-10 4-16,-4-3-6 15,3-10-7-15,1-7-15 16,5-6-40-16,-7-13-70 15,5 0-133-15,6-8-694 0</inkml:trace>
  <inkml:trace contextRef="#ctx0" brushRef="#br0" timeOffset="7727">6878 248 544 0,'0'0'301'0,"0"0"-85"16,0 0-33-16,0 0-49 16,0 0-53-16,0 0-37 0,0 0-17 15,0-3 1-15,0 3-13 16,0 14-15-16,0 4 0 15,2 7 0-15,3 8 6 16,-1 8 7-16,1 6-1 16,-2 10 8-16,1 13 18 15,-2 6-1-15,-2 10-16 16,0 0-2-16,3-6-7 16,-3-9 0-16,0-17-1 15,0-12-5-15,2-12 0 16,-2-12-5-16,3-11-1 15,-3-5-3-15,1-2-25 0,-1-2-14 16,0-21 19 0,0-15-40-16,0-12-62 0,0-48-107 15,-11 10-120-15,-2 6-353 0</inkml:trace>
  <inkml:trace contextRef="#ctx0" brushRef="#br0" timeOffset="8101">6848 402 316 0,'0'0'212'16,"0"0"52"-16,0 0-79 15,0 0-62-15,-5-110-6 16,7 81-62-16,18 1-39 16,3 3-3-16,6 2 3 15,6 9-3-15,6 4-2 16,12 10 5-16,2 0 21 0,8 4 6 16,0 14-21-16,-2 3 6 15,-6 0-12-15,-6-3-5 16,-9 3-4-16,-10-3 9 15,-9-2-7-15,-4-2 16 16,-8 0 8-16,-3 2-2 16,-6 0-2-16,0 1 3 15,0 0 13-15,-18 3-2 16,-8 0 2-16,-8 1-11 16,-4 0-2-16,-5-4 13 15,-2-2 13-15,-4-5-13 16,-5-2-20-16,4-5-8 15,-4-3-5-15,2 0-12 16,6-3-3-16,10-8-44 16,9 1-33-16,10 5-20 0,11-1-40 15,3 6-135-15,3-1-718 16</inkml:trace>
  <inkml:trace contextRef="#ctx0" brushRef="#br0" timeOffset="10660">9558 202 932 0,'0'0'192'15,"0"0"-22"-15,0 0-62 16,0 0-2-16,0 0-46 15,0 0-57-15,0 0 7 16,0 67-6-16,0-26 63 16,-3 13 19-16,-2 5-8 0,1 8-24 15,-3 5-7-15,0 0-9 16,-1-4-19-16,2-4-6 16,3-7-7-16,1-2 4 15,2-5-10-15,0 0-82 16,0-14-108-16,0-14-203 0</inkml:trace>
  <inkml:trace contextRef="#ctx0" brushRef="#br0" timeOffset="9242">7974 270 548 0,'0'0'87'16,"0"0"-64"-16,0 0-4 0,0 0 37 15,0 0-4 1,0 0 13-16,0 0 39 0,9 3 23 15,-9-3 2-15,0 0-38 16,0 0-54-16,0 0-19 16,0 0-10-16,0 0 2 15,0 0-3-15,0 0 22 16,0 0 4-16,0 0-1 16,0 0-11-16,0 0-7 15,0 0 10-15,0 0 12 16,0 0 2-16,0 0-2 15,0 0 11-15,0 0 2 16,0 0-6-16,0 0-14 16,0 0-7-16,0 0-5 0,0 0-5 15,0 0 4-15,0 0 0 16,0 0-4-16,0 0 0 16,0 0-3-16,0 0 10 15,0 0 9-15,0 0 11 16,0 0 0-16,0 0-6 15,0 0-10-15,0 0-14 16,0 0 3-16,0 0-2 16,0 0 2-16,-1 0 0 15,1 0-2-15,-3 0-2 16,3 0-1-16,-2 0-1 16,2 0 1-16,-3 0 2 15,2 0 6-15,-4 0 4 0,-3 0-3 16,-4 2-15-16,3 5-1 15,-5-4 0-15,3 4-6 16,-3 1 0-16,2 2 3 16,-2 7-4-16,-3 4 1 15,-1 7 0-15,0 7 5 16,-1 6-5-16,2 4 5 16,2 5 0-16,6 4-9 15,1 6 3-15,5 4 1 16,3 7-4-16,0-1 4 15,0-4 5-15,3-3 0 16,2-10 1-16,4-8-1 16,3-2 1-16,7-7 0 0,13-3-14 15,18-6-64 1,66-21-65-16,-12-6-50 0,-9-2-360 0</inkml:trace>
  <inkml:trace contextRef="#ctx0" brushRef="#br0" timeOffset="10068">8970 479 591 0,'0'0'272'0,"0"0"-4"15,0 0-24-15,0 0-16 16,0 0-60-16,0 0-60 16,0 0-39-16,-29-22-3 15,20 20-8-15,-7 2-14 16,1 0-17-16,-3 0-7 16,-4 0 0-16,-1 0 2 15,-5 0 9-15,1 0 1 16,-4 2 4-16,0 2 10 15,1 4 0-15,1 2-23 0,-5 0-10 16,2 2-13-16,-1 5-2 16,-2 4-5-16,-2 4 1 15,2 8 0-15,0 6 4 16,2-4-5-16,7-2 6 16,6-7-8-16,11-6 2 15,5-4-7-15,4-7-11 16,0 4-6-16,0 2 0 15,1 2 10-15,13 2 9 16,4 3-1-16,7 1 6 16,4-1-2-16,6-1 8 15,7-3 1-15,5-3 1 16,4-4-1-16,3-4-1 16,-1-3 1-16,3-4 0 0,-4 0 0 15,-6 0 0 1,-5-4-2-16,-2-8-20 0,-6-4-15 15,3-2-38-15,10-19-65 16,-6 3-81-16,-10 2-273 0</inkml:trace>
  <inkml:trace contextRef="#ctx0" brushRef="#br0" timeOffset="11698">10555 335 730 0,'0'0'265'0,"0"0"-56"0,0 0-49 15,0 0 8-15,0 0-49 16,0 0-65-16,0 0 15 16,5-28 11-16,-5 16-8 15,0 5-19-15,-6-4-12 16,-3 3-3-16,-4-1-18 16,-2 1-6-16,-2 0 0 15,-4 1 14-15,1 4 3 16,-6 1-10-16,-2-2-12 15,0 4-8-15,-2 0-1 16,-1 0 0-16,3 0 0 16,2 6-1-16,6-1 1 15,6 4-1-15,-1-4-5 0,6 5-3 16,4-4 3 0,1 3-3-16,2 5-2 0,2 1 2 15,0 5-12-15,0 3-19 16,15 4 2-16,10 7 11 15,0-1 8-15,8 5 4 16,1-1-13-16,6 2-9 16,0 0 15-16,0 3 5 15,-6-2 4-15,-5-3-2 16,-9-3 5-16,-7-6 1 16,-8-6 9-16,-5-2 0 15,0-8 6-15,0-2 7 0,0-4 21 16,-14 0 20-1,-1-3 1-15,-10-1-9 0,-2 0-11 16,-5-2 5-16,-5 0 1 16,-8 0-5-16,-1-8 2 15,-3-6-4-15,-3 0 0 16,1-2-19-16,7-2 0 16,4 2-3-16,8 4 0 15,9 1-12-15,9 5 1 16,6 1-1-16,8-1-47 15,0 5-54-15,3 1-88 16,39-9-138-16,-2 4-19 16,1-6-394-16</inkml:trace>
  <inkml:trace contextRef="#ctx0" brushRef="#br0" timeOffset="12192">10994 672 117 0,'0'0'190'0,"0"0"-24"15,0 0 26-15,0 0 45 16,0 0 12-16,0 0 0 15,0 0-35-15,14-49-44 16,-14 49-34-16,0 0-43 16,0 7-50-16,-8 10-43 15,2 8-4-15,-3 12 4 16,-3 6 1-16,-1 9 13 0,4 1 2 16,0 0-1-1,3-6 11-15,1-5-11 0,2-5-2 16,3-12-4-16,0-5-9 15,0-8-75-15,0-12-103 16,9 0-133-16,1-4-401 0</inkml:trace>
  <inkml:trace contextRef="#ctx0" brushRef="#br0" timeOffset="12884">11441 25 431 0,'0'0'316'15,"0"0"-62"-15,0 0-134 16,0 0-27-16,0 0-52 0,0 0-41 16,0 0 0-1,41 37 25-15,-18-8 26 0,2 3 10 16,2 5 17-16,-2 6 1 16,1 11-14-16,-4 3-15 15,-7 7-1-15,-6 10 7 16,-6 7-13-16,-3 2-5 15,0 1-10-15,0 0 13 16,-14-11 0-16,1-10-5 16,-6-13-7-16,1-14-2 15,-7-6-10-15,2-10-17 16,-3-3-17-16,-2-3-70 0,-13-8-33 16,6-6-80-16,-1 0-405 15</inkml:trace>
  <inkml:trace contextRef="#ctx0" brushRef="#br0" timeOffset="16067">89 1496 408 0,'0'0'254'15,"0"0"-68"-15,0 0-72 0,0 0 11 16,0 0 3-16,0 0-42 16,0 0 17-16,-21-15 0 15,16 11-9-15,1 2 0 16,2 2-14-16,2 0-8 15,0-3-1-15,0 3-5 16,0 0 7-16,0 0-20 16,0 0-4-16,0 0-6 15,0 0-18-15,0 0-7 16,0 0-18-16,0 0-8 16,0 0-5-16,0 0 1 15,0 0-16-15,2 0-3 16,5 0-9-16,7 0 15 15,0 0 18-15,7 0 6 0,-1 0 1 16,6 0-1-16,0 0 2 16,2 0-1-16,0 0 0 15,-1 5-1-15,2 1 1 16,-4-5 0-16,-2 3 1 16,3-3 0-16,-3-1-1 15,3 2 8-15,-3-2-8 16,3 4-1-16,5-3 1 15,-2 2-1-15,7-2 0 16,3 3 1-16,3-2 0 16,2 1 0-16,5 2 0 0,5 1 0 15,4-5 0-15,2 3 0 16,6-2 0-16,2-2 1 16,1 0 0-16,2 0 5 15,-4 0-6-15,2 0 1 16,-1 0-1-16,-1 0 1 15,1 0 0-15,-2 0-1 16,-2 0 0-16,-1 0 0 16,0 0 0-16,-3 0 0 15,3 0 0-15,0 2 0 16,0 7 0-16,-1-2 0 16,1-2 0-16,-1-1 1 15,-2-1 0-15,-1-3 0 16,4 0 8-16,0 0-9 15,0 0 0-15,0 0 6 0,0 0-5 16,3 0-1-16,2 0 0 16,-1 0 0-16,5 0-1 15,2 2 1-15,3 3 0 16,2 1 0-16,1-2 0 16,-2-3-1-16,4-1 0 15,-2 3 0-15,1-3 0 16,0 1 1-16,4-1 0 15,1 3 0-15,-5 1 0 16,0-1 0-16,-4 4-2 16,-3 1 2-16,-1-1-1 0,-1-1 1 15,-2 1 0 1,2-6 1-16,-5 2 0 0,4-3-1 16,-4 0 8-16,-4 0-8 15,-1 0 1-15,-4 0 0 16,-1 0-1-16,-4 0 0 15,-2 1-1-15,-2 4 1 16,2 1-6-16,1-4 6 16,2-1 0-16,1-1 0 15,0 0 2-15,2 0-2 16,-2 0 0-16,4 0 1 16,2 0-1-16,-1 0 1 15,0 0-1-15,3 0 0 16,-1 0 0-16,1 0 1 15,0 3-1-15,3 1 0 16,2-1-1-16,1-3 1 16,1 0 2-16,3 0-2 15,-1 0 6-15,0 0-6 0,0 0-1 16,2 0 1-16,1 0 1 16,0 0 0-16,2 0 0 15,-1 0-1-15,1 0-1 16,0 0 0-16,0 0 0 15,1-3 1-15,2-1 0 16,1 1-1-16,0 2 0 16,1-1-5-16,-2 0 0 15,-4 0 5-15,-2-2-8 0,-3 0 8 16,1-3-5 0,-2 0 5-16,2 0-7 0,-3-1 7 15,-3 1-5-15,-4 1-3 16,-4 4 2-16,-6 2 1 15,-3 0-3-15,-3 0 8 16,-4 0 0-16,1 5-7 16,-2 2 7-16,1-3 2 15,-1 0-2-15,2-4 1 16,-1 3 0-16,-1-3 0 16,2 0-1-16,-2 0 0 15,1 0 0-15,2 2 1 16,1-2 0-16,1 0 0 15,6 0-2-15,-1 0 2 16,2 0 0-16,6-5 0 0,-1 0 1 16,0-5-1-16,2 3 0 15,-3 0 1-15,-2 3-1 16,-1-3 0-16,0 2-1 16,1 0 1-16,3-3-1 15,8-4 1-15,2-1 0 16,4-2 8-16,1-3-8 15,3 1 0-15,-4 0 6 16,0 2-6-16,-3 3 0 16,2 5 0-16,-4 1-1 15,1 5 1-15,1-4-5 16,3-1 5-16,3-3 0 16,2-4 0-16,4-3 1 0,0-1 0 15,4-3-1 1,-4 2 2-16,-3 6-2 0,-7 1 0 15,-3 4 0-15,-9 4-1 16,0 0 0-16,-3 3 0 16,3 0 1-16,1-1 0 15,-2-2 0-15,2 2 0 16,-2-4 0-16,0 1 6 16,-1 0-5-16,-6 0-1 15,-1 1 1-15,0 2-1 16,-1 1 0-16,1 0 0 15,-1 0 0-15,4 0 0 16,-3 0 0-16,-1 0-6 16,2 0 5-16,-2-3 1 0,-3 3-1 15,2 0 1-15,-7 0 0 16,1 0 1-16,-2 0-1 16,-2 0 1-16,-1 0-1 15,-2 0-1-15,-1 0 0 16,1 0 0-16,0 4-1 15,1 2 2-15,0-3-1 16,4 1 1-16,-3 0 0 16,0-1 0-16,-2 1 1 15,2 0-1-15,-2-1 0 16,2-2 0-16,3 2 0 16,5-3 0-16,-1 1-1 15,2-1 1-15,3 0 0 0,0 0 0 16,1 0 0-16,0 0 0 15,-1 0 0-15,2 0-2 16,1-1-6-16,-1-2 8 16,-2 2 0-16,0 1 0 15,-6 0 0-15,1 0-2 16,-4 0 2-16,-3 0-1 16,2 0 1-16,-3 0-1 15,1 0 0-15,3 0 0 16,0 0-4-16,0 0 4 15,-3-6 1-15,3 2 0 16,-2 0-1-16,2-2 1 16,0 1 7-16,-3-2-7 0,-1 1 0 15,0 3 0-15,-4-1 1 16,-1 2-1-16,-4 2 1 16,-1 0-1-16,-4 0 0 15,-7 0-1-15,-2 0 1 16,-7 0-7-16,-3 0-33 15,-3 0-32-15,0 0-52 16,-5 0-143-16,-13 0-431 0</inkml:trace>
  <inkml:trace contextRef="#ctx0" brushRef="#br0" timeOffset="17344">164 2151 441 0,'0'0'209'0,"0"0"-87"16,0 0-10-16,0 0 4 16,0 0-35-16,0 0-15 15,0 0 10-15,-35-27 28 16,32 27 6-16,2 0-4 0,-3 0 2 16,4 0-9-16,0 0-32 15,0 0-23-15,0 0-17 16,0 0-27-16,0 0 0 15,0 7-8-15,0 13-5 16,0 10 13-16,0 15 0 16,4 12 1-16,0 10 8 15,1 9-3-15,-1 1-5 16,-2-2 7-16,-2-1 7 16,0-10 4-16,0 0 6 15,0-9-10-15,-2-5-5 16,-5-9-3-16,2-7 5 15,4-14-12-15,1-7-21 16,0-7-23-16,0-6-29 16,0 0 0-16,0-32-15 0,0-4-36 15,0-7-473-15</inkml:trace>
  <inkml:trace contextRef="#ctx0" brushRef="#br0" timeOffset="17824">8 2274 671 0,'0'0'229'0,"0"0"-29"15,0 0-64-15,0 0 9 0,0 0-16 16,0 0-58-16,0 0-42 15,21-45-17-15,2 42 13 16,10-1 7-16,11 2-15 16,5 0 11-16,2 2-9 15,0 0-6-15,-4 0-12 16,-12 8 15-16,-7 2-15 16,-8-1 5-16,-5 0-5 15,-5 0-1-15,-6 2-2 16,1-4 1-16,-4 4 1 15,-1 1 0-15,0 2 7 16,0 3 6-16,0 2-2 0,0 5 0 16,-6-2 14-1,-8 0-3-15,-7 5-9 0,-5-6 3 16,-5-1-2-16,-6-2-4 16,-3-5-1-16,-6-5 5 15,-3 0-6-15,0-8 0 16,3 0-8-16,9 0-4 15,14 0-46-15,11-4-32 16,12 0-86-16,5 4-368 16,11-1-123-16</inkml:trace>
  <inkml:trace contextRef="#ctx0" brushRef="#br0" timeOffset="18388">1007 1936 390 0,'0'0'679'16,"0"0"-349"-16,0 0-160 15,0 0-88-15,0 0 5 16,0 0-15-16,0 0-2 16,-94-28-24-16,81 28 6 15,3 0 2-15,-7 3-17 16,-1 16-19-16,-5 10-18 16,-3 10-2-16,1 7 2 15,-4 11 1-15,2 5 9 0,2 6 0 16,-1 7 1-16,4 5-1 15,7 5-1-15,3 2-9 16,7-5 0-16,5-3 0 16,0-8-1-16,14-6-5 15,12-9-4-15,6-3-24 16,5-7-26-16,8-9-47 16,21-6-76-16,-11-13-147 15,-9-13-780-15</inkml:trace>
  <inkml:trace contextRef="#ctx0" brushRef="#br0" timeOffset="20841">1530 2151 198 0,'0'0'661'0,"0"0"-460"16,0 0-52-16,0 0-67 16,0 0 41-16,0 0-28 15,0 0-24-15,3 0 2 0,-3 0 16 16,0-2 15-16,0-2-25 15,0-3-28-15,-4 0-35 16,-9-2 0-16,-3-1-1 16,-3-1 11-16,-1 0 5 15,-4 2-15-15,-4 4 11 16,0 1-4-16,-2 4-14 16,1 0-6-16,-2 0-2 15,3 2-1-15,-1 11-1 16,6 1 0-16,8 3-9 15,1-1 1-15,3 1 1 16,5 0 0-16,1 0-3 16,5 2-3-16,0-1-17 15,0 3-16-15,10 3 15 0,8 2-6 16,10 6 10 0,2 0 4-16,6 3-6 0,0 2 5 15,0 5 0-15,-1 6 9 16,-7-2 14-16,-5 4-8 15,-6-3 3-15,-8-4-2 16,-8-7 6-16,-1-7 3 16,0-5 7-16,-15-5 16 15,-11-8 18-15,-6 0-1 16,-8-8 1-16,-8-3 4 16,-2 0 4-16,-1 0-13 15,-1 0 4-15,9-10-12 16,4-1-17-16,10 0-3 0,8 3-7 15,7 2-1 1,9-1-11-16,5 2-41 0,2-5-110 16,50-15-183-16,-1 0-26 15,-2 3-653-15</inkml:trace>
  <inkml:trace contextRef="#ctx0" brushRef="#br0" timeOffset="21168">1813 2755 121 0,'0'0'785'15,"0"0"-491"-15,0 0-100 16,0 0-95-16,0 0-10 16,0 0-31-16,0 0-25 15,-97 101-1-15,91-76 28 16,-2 5-4-16,7 1-17 16,-2 1-17-16,3-1-20 15,0 3 2-15,0-5-4 16,9-5-88-16,8-9-91 15,-4-14-327-15</inkml:trace>
  <inkml:trace contextRef="#ctx0" brushRef="#br0" timeOffset="21586">2001 1940 884 0,'0'0'256'0,"0"0"-185"16,0 0-69-16,0 0-1 16,0 0 86-16,96 112 0 15,-67-58-23-15,0 12 10 16,-5 5-13-16,-5 7-7 16,-7 1-16-16,-3-3 4 15,-6-5 2-15,-3-12-5 16,0-9-14-16,0-8-6 15,-4-5 7-15,-13-2-5 16,0 0-11-16,-3-5-10 16,-18 2-70-16,5-7-97 0,1-12-238 15</inkml:trace>
  <inkml:trace contextRef="#ctx0" brushRef="#br0" timeOffset="25002">4411 2177 639 0,'0'0'233'0,"0"0"4"15,0 0-52-15,0 0-31 0,0 0-79 16,0 0-70-16,0 0-5 16,0 4-15-16,0 10 15 15,0 4 7-15,1 7 11 16,2 8 24-16,-3 6 32 15,0 9 11-15,0 9 1 16,0 6-27-16,0-1-18 16,0-5-24-16,0-6-4 15,0-8-12-15,0-4 3 16,0-9-4-16,0-5-101 16,0-5-144-16,0-8-559 0</inkml:trace>
  <inkml:trace contextRef="#ctx0" brushRef="#br0" timeOffset="22938">2646 2197 224 0,'0'0'277'0,"0"0"-124"16,0 0-77-16,0 0-14 16,0 0 47-16,0 0-26 15,0 116 3-15,5-68-7 16,-1 11 11-16,2 4 14 16,2 3-31-16,-2-6-22 15,-1-4-2-15,1-9-2 0,-5-7-5 16,2-7-26-16,-3-5 3 15,2-6-9-15,-2-10-3 16,0-4-7-16,0-8-51 16,0 0-24-16,0-4-17 15,0-23 5-15,0-7-132 16,0-8 49-16,-12-11-51 16,-2-2 85-16,0-1 41 15,3 0 95-15,-1 6 65 16,6 7 23-16,1 8 36 15,-1 10 3-15,5 7 15 16,1 3 14-16,0-2-42 16,0-2-50-16,13-4-48 15,10-4-15-15,8 0 0 16,4 4 0-16,-1 9 2 0,1 3 7 16,1 11-1-16,-1 0 13 15,-1 4 4-15,-3 15-4 16,-4 2-6-16,-5 4 4 15,-5-1 2-15,-8 1 4 16,-8-6 2-16,-1 5 8 16,0-3-1-16,-9-1-6 15,-11-3 2-15,-6 0-1 16,-6-1-11-16,-8-9 5 16,-2-1-17-16,-2-3 5 15,-4-3-11-15,7 0 0 16,6 0-1-16,10 0-29 15,8 0-38-15,13 0-47 0,4 0-181 16,0 0-571-16</inkml:trace>
  <inkml:trace contextRef="#ctx0" brushRef="#br0" timeOffset="23380">3507 2068 1028 0,'0'0'336'16,"0"0"-94"-16,0 0-113 16,0 0-20-16,0 0-50 15,0 0-34-15,0 0-12 16,-91 0-1-16,73 1 1 16,-5 11-3-16,-6 9-3 15,0 8-5-15,-5 8-2 16,0 8 10-16,-1 10-8 0,2 10 11 15,4 10-12 1,6 3 0-16,10 6 1 0,8-1-1 16,5 1 0-16,14 1-1 15,18-4 0-15,12-4 0 16,9-4-19-16,25-14-99 16,-11-20-111-16,-8-18-387 0</inkml:trace>
  <inkml:trace contextRef="#ctx0" brushRef="#br0" timeOffset="24543">4038 2404 745 0,'0'0'247'15,"0"0"-28"-15,0 0-34 16,0 0 21-16,0 0-57 16,0 0-41-16,0 0-10 15,-5-14-13-15,-2 12-4 16,-3 2-4-16,1-2-23 16,-5 2-24-16,-4 0-5 15,-4 0-18-15,-5 0-6 16,-5 4-2-16,-4 9-4 0,-1 1 4 15,1 5 0-15,0-1-1 16,1 4-3-16,3 1 4 16,1 2-6-16,5 0 6 15,1 0-1-15,4 0 1 16,4 0-9-16,3-1 2 16,4-2 2-16,0 2-4 15,6-2 4-15,1-3-9 16,1 1-5-16,2-2 2 15,0-1-6-15,0-1-5 16,5 2 5-16,13 5 8 0,10-1-8 16,9 1 5-1,6-4 5-15,4-4 12 0,7-5 2 16,3-4 0-16,-4-6 0 16,0 0 13-16,-6-3-12 15,-2-13-1-15,-7-2-29 16,10-20-85-16,-13 6-120 15,-11 2-328-15</inkml:trace>
  <inkml:trace contextRef="#ctx0" brushRef="#br0" timeOffset="26038">5038 2383 751 0,'0'0'239'0,"0"0"-5"0,0 0-50 15,0 0-23 1,0 0-51-16,0 0-59 0,0 0-31 16,3-40 28-16,-3 30 9 15,-3-2-14-15,-7-3-21 16,-7-3 4-16,-2 4 8 15,-2-2 1-15,-4 3-7 16,-1 3-14-16,-1 6 10 16,-3 2-17-16,7 2-2 15,3 0-5-15,5 0-1 16,6 0 0-16,3 4-6 16,1 6-5-16,5 7 2 15,0 4-6-15,0 2-5 16,0 5-2-16,14 1-9 0,4 0-2 15,8 1 8 1,2 1 1-16,4 1-2 0,4 6-3 16,-1 6 6-16,-1 3 1 15,-5 3-1-15,-6 0 1 16,-8-2-2-16,-4-13 16 16,-11-7 8-16,0-9 2 15,0-6 29-15,-6-8 38 16,-13 2-6-16,-5-7-14 15,-7 0 18-15,-4 0-12 16,-5 0-28-16,-3-7-11 16,-5-9 4-16,2 2-1 15,2-1-5-15,4-2 8 16,11 4-12-16,4 1 1 16,11 4-10-16,8 3-17 0,6 5-45 15,0 0-109-15,23-8-162 16,10 4-78-16,2-4-724 0</inkml:trace>
  <inkml:trace contextRef="#ctx0" brushRef="#br0" timeOffset="26380">5416 2810 833 0,'0'0'386'0,"0"0"-105"16,0 0-154-16,0 0-40 15,0 0-43-15,0 0-34 16,-66 111-1-16,60-77 10 16,1 8 20-16,2-2-17 15,3-5-16-15,0 0-6 16,0-10-58-16,5-10-96 0,7-4-171 16,-3-11-551-16</inkml:trace>
  <inkml:trace contextRef="#ctx0" brushRef="#br0" timeOffset="27066">5763 1940 644 0,'0'0'95'15,"0"0"21"-15,0 0-12 16,0 0 4-16,127 137-11 15,-89-83 16-15,-4 10-30 16,0 2-19-16,-11 5-6 16,-5 0-18-16,-8 0 3 15,-6 0 0-15,-4-3 2 16,0 0-13-16,0-4-7 0,0 1-16 16,-12-8 1-16,1-2-1 15,-6-5-2-15,-1-8 3 16,-2-6 1-16,-5-7-11 15,-2-4-22-15,-10-12-69 16,5-8-131-16,1-5-607 0</inkml:trace>
  <inkml:trace contextRef="#ctx0" brushRef="#br0" timeOffset="28441">6545 2279 842 0,'0'0'239'15,"0"0"-89"-15,0 0-92 0,0 0-6 16,0 0-40 0,0 0-10-16,0 0 4 0,20 89 24 15,-15-40 20-15,3 12 2 16,-4 5-16-16,1-1-5 16,-1 2-4-16,-1-9-3 15,-3-11-13-15,2-9 1 16,-2-9-11-16,0-10-1 15,0-8-28-15,0-11-119 16,0-5-174-16,-9-13-498 0</inkml:trace>
  <inkml:trace contextRef="#ctx0" brushRef="#br0" timeOffset="28676">6367 2631 823 0,'0'0'289'16,"0"0"-88"-16,0 0-120 15,0 0-4-15,0 0-52 16,0 0 31-16,157-7 32 16,-99 2-12-16,2-2-9 15,1 3-31-15,-1 2-21 16,2-1-15-16,25-5-13 15,-15 0-110-15,-10-9-252 0</inkml:trace>
  <inkml:trace contextRef="#ctx0" brushRef="#br0" timeOffset="29439">7331 2167 108 0,'0'0'561'0,"0"0"-336"16,0 0-42-16,0 0-36 15,0 0 15-15,0 0-65 16,0 0-33-16,3 0-36 15,-3 3-21-15,0 8-4 0,5 12 6 16,-1 9 5-16,-1 13 24 16,-1 13 13-16,-2 11-3 15,0 9-16-15,0 1-4 16,0-6 0-16,0-5-5 16,-8-8-2-16,2-11-7 15,2-8-6-15,0-9-1 16,3-10 1-16,1-10-8 15,0-11-72-15,0-7-93 16,11-23-111-16,1-4-57 0</inkml:trace>
  <inkml:trace contextRef="#ctx0" brushRef="#br0" timeOffset="29867">7187 2162 811 0,'0'0'230'0,"0"0"-120"15,0 0-39-15,0 0 30 16,0 0-43-16,47-118-42 16,-13 92-9-16,5-1 11 15,2 6 28-15,3 6-5 16,6 1-14-16,0 9 13 15,4 2-23-15,0 3-1 0,-4 0-14 16,-1 0 22-16,-3 15-15 16,-6 2-8-16,-9 6 14 15,-8 2 2-15,-9 2-1 16,-6 2 0-16,-8 1 8 16,0 2 3-16,-4-3-2 15,-14-1-3-15,-8 1-3 16,-3-4-4-16,-10-6 1 15,-7-4 0-15,-7-3 7 16,-7-8-1-16,-6-4-6 16,-2 0-7-16,10 0-9 15,7 0 0-15,15 0-65 0,17 0-63 16,10 0-82 0,9 0-312-16</inkml:trace>
  <inkml:trace contextRef="#ctx0" brushRef="#br0" timeOffset="30678">8373 1956 563 0,'0'0'288'0,"0"0"-82"15,0 0-22-15,0 0-22 16,0 0-19-16,0 0-66 16,0 0-32-16,-75-16-4 15,58 16-8-15,-1 1-6 16,-5 20-11-16,-4 8-8 15,0 10-2-15,-4 7 5 16,4 5 0-16,2 14 4 16,4 3 2-16,7 11 2 15,1 8-4-15,9 6-2 16,2-3-2-16,2 2-9 0,0-8 4 16,6-9-6-16,11-9 1 15,6-7-1-15,3-11 0 16,7-10-46-16,26-26-81 15,-6-8-131-15,-4-4-383 0</inkml:trace>
  <inkml:trace contextRef="#ctx0" brushRef="#br0" timeOffset="31580">9064 2044 829 0,'0'0'291'0,"0"0"-80"16,0 0-25-16,0 0 3 15,0 0-50-15,0 0-66 16,0 0-20-16,-69-38-9 15,47 37-16-15,-4 1-12 16,-5 0-15-16,-2 0 5 0,-7 0-5 16,-5 14-1-1,-4 5-1-15,0 6 0 0,3 2 0 16,1 1-4-16,10-3 4 16,8-6 0-16,7-5 0 15,7-5 0-15,9-2-7 16,2-4 6-16,2-1-11 15,0 5-9-15,0 2-9 16,6 7 4-16,11 9 2 16,3 4 7-16,3 5 8 15,8 3 0-15,1 2 4 16,6 3-16-16,-1-1-35 16,3 3 6-16,-5 1 4 0,-7-4 5 15,-8 1 5 1,-8-7 11-16,-12-2 13 0,0-4 13 15,0-5 10-15,-18-3 18 16,-5-1 20-16,-6-8 7 16,0-3 20-16,-7-5 4 15,-4-1 1-15,-4-3-5 16,1 0-22-16,-6-10 0 16,1-8-15-16,7-2-25 15,4-1-5-15,6 0-8 16,8 4-10-16,9 5-18 15,7 3-25-15,5 5-28 16,2 4-70-16,0-1-94 16,14-2-248-16,1-4-109 0</inkml:trace>
  <inkml:trace contextRef="#ctx0" brushRef="#br0" timeOffset="32158">9176 2619 827 0,'0'0'263'15,"0"0"-22"-15,0 0-103 16,0 0-40-16,0 0-48 16,0 0-25-16,0 0-25 15,32-7-7-15,-15 7 7 16,1 12 0-16,4 2 16 15,-7 6 6-15,-1-1-9 16,-10-1-6-16,-4 3 11 16,0 3 9-16,-18-1 3 0,-5-1-13 15,-5-1-2 1,-2-3-5-16,4-2-1 0,1-3-3 16,4-6-5-16,4 5 23 15,6-6 0-15,2 2-11 16,4-2-1-16,2-1-12 15,3-1 0-15,0 5-10 16,0-2 4-16,0 6 6 16,9-1 2-16,4-1 11 15,5 3 3-15,3-7 0 16,7 1 5-16,7-1-4 16,7-7-7-16,4 0-10 15,6 0-16-15,17-33-91 16,-12 0-97-16,-14 2-578 0</inkml:trace>
  <inkml:trace contextRef="#ctx0" brushRef="#br0" timeOffset="33255">9914 1976 375 0,'0'0'164'0,"0"0"-19"15,0 0-20-15,0 0-19 16,0 0-59-16,0 0-35 16,0 0 7-16,6 5 7 15,-1 4 10-15,2 2 0 16,4 6 4-16,6 3 5 15,1 10-7-15,5 8 8 16,6 8-1-16,-1 12-1 16,-2 7-2-16,-1 6-12 15,-7 3-2-15,-4-2-21 16,-3 1 6-16,-10 0 9 0,-1-3-10 16,0-4 2-16,-7-2 1 15,-12-4 5-15,-4-5-7 16,-4-7 2-16,-1-6-7 15,0-7 4-15,2-6-11 16,0-4 4-16,6-7-4 16,0-3 6-16,5-4 6 15,1-4 1-15,0-3 1 16,2-4-4-16,-6 0-11 16,1-11-83-16,3-8-485 0</inkml:trace>
  <inkml:trace contextRef="#ctx0" brushRef="#br0" timeOffset="36654">12518 1856 576 0,'0'0'503'16,"0"0"-217"-16,0 0-112 16,0 0-66-16,0 0-63 15,0 0-45-15,0 0-7 16,0 67 7-16,0-28 6 15,0 10 19-15,0 3 4 16,0 9 1-16,0 3 14 16,0 8-4-16,-1 1-2 15,-4 5-6-15,-3 0-10 16,2-2-9-16,-3-4-7 0,-2-7 0 16,5-7-6-16,1-12-3 15,5-8-69-15,0-10-125 16,0-19-403-16</inkml:trace>
  <inkml:trace contextRef="#ctx0" brushRef="#br0" timeOffset="34642">10631 2036 563 0,'0'0'225'0,"0"0"-56"16,0 0-23-16,0 0-28 16,0 0-82-16,0 0-35 15,0 0-1-15,0 58 9 0,0-21 21 16,0 7 8-16,0 10 13 16,0 9 1-16,0 8-14 15,0 6 1-15,0-2-13 16,0-6-7-16,0-8-3 15,0-12-1-15,0-13-2 16,0-14-7-16,0-8 2 16,0-6-2-16,3-2 6 15,-3-5-12-15,0-1 0 16,0 0-7-16,0 4-7 16,0-4-5-16,0 0 11 15,0 0 7-15,0-12 1 16,0-12 0-16,0-13-56 0,0-10 7 15,-3-15 7 1,-10-8 4-16,-1-9-43 0,-1 4 20 16,-2 4 42-16,3 10-8 15,7 14 27-15,2 10 42 16,5 16 17-16,0 3 28 16,0 6-14-16,5 1-41 15,15-3-23-15,4-4-8 16,4 1 12-16,7 1 1 15,2 3-1-15,7 5-6 16,6 2-6-16,3 6-1 16,1 0 10-16,-3 0 1 0,-4 9-2 15,-13 0-7 1,-5 4 5-16,-10 3-6 0,-10-4 0 16,-5 4 12-16,-4 2 5 15,0 6 14-15,-7 2 15 16,-16 7 21-16,-10 0 7 15,-8 0-8-15,-4-3-14 16,1-5-1-16,-5-6-5 16,3-6-7-16,-3-9-21 15,0-4-3-15,0 0-16 16,7 0-37-16,10-14-41 16,10 0-77-16,19 0-71 15,3 2-155-15,0-1-380 0</inkml:trace>
  <inkml:trace contextRef="#ctx0" brushRef="#br0" timeOffset="35086">11518 1829 821 0,'0'0'256'0,"0"0"-75"16,0 0-67-16,0 0 26 15,0 0-5-15,0 0-40 16,0 0-19-16,-66-38-29 15,52 45-28-15,-5 11-12 16,-4 9-6-16,-3 9 14 16,-1 4 1-16,2 7-7 15,-1 7 1-15,0 7 1 16,0 7 0-16,1 3 1 16,2 5 1-16,6-1-7 15,10-1-5-15,7-4-1 16,0-1 0-16,9-2 0 15,20-8 0-15,8-6 0 0,7-11-36 16,7-12-51 0,30-27-54-16,-10-3-123 0,-13-3-669 15</inkml:trace>
  <inkml:trace contextRef="#ctx0" brushRef="#br0" timeOffset="36189">12007 2117 400 0,'0'0'379'0,"0"0"-80"0,0 0-83 15,0 0-40-15,0 0-12 16,0 0-39-16,0 0-33 16,0 0-4-16,0 0 15 15,0 0-36-15,-5 0-28 16,-10 0-16-16,0 0-10 15,-4 2-13-15,-7 5 0 16,-1 4-1-16,-6 3-5 16,-5 3 5-16,-2 3-5 15,-1 5 5-15,-1-2 0 16,2 2 1-16,5-1 1 16,3-1-1-16,1 1-1 15,7 1 1-15,2-3-9 0,5 2 0 16,6-1 0-16,4 0 3 15,2-2-10-15,4 1 1 16,1 5-4-16,0-2 3 16,0-4 7-16,0 4 3 15,4-3-7-15,12-3-3 16,5-2-3-16,7-5-6 16,4-3 3-16,11-8 15 15,6-1 7-15,6 0 3 16,1-12-3-16,0-9-9 15,0-3-33-15,10-12-103 16,-17 4-122-16,-16 6-494 0</inkml:trace>
  <inkml:trace contextRef="#ctx0" brushRef="#br0" timeOffset="37803">13274 2018 335 0,'0'0'64'0,"0"0"-25"16,0 0 55-16,0 0 47 15,0 0 52-15,0 0-8 16,0 0 43-16,14-34-8 15,-14 34-29-15,0-3-29 16,0 2-15-16,0-3-39 16,-8 1-45-16,-2-1-5 15,-7 0-29-15,1 1-17 16,-4 2-11-16,-3 1-1 0,3 0-11 16,-4 0 4-1,1 1 0-15,-2 10 7 0,1 0-6 16,1 0 6-16,0 3-1 15,4-3 0-15,1 5-7 16,6-7 7-16,2 5-7 16,4 1-2-16,2-1-2 15,1 4 2-15,3 7 3 16,0-4 5-16,0 8-14 16,0-4-11-16,9 7-2 15,8 4 10-15,3 0-5 16,4 8-7-16,1 6 11 15,1 4 7-15,0-4 1 16,-3 0-1-16,-3-11 1 16,0-8 5-16,-10-7-2 0,-2-7 9 15,-6-8 2-15,-2 3-2 16,0-1 1-16,0 0 13 16,0 1 2-16,-10 4 4 15,1-7 11-15,-3 2-1 16,1-1 2-16,-3-3 18 15,-4 1-11-15,-3 1-17 16,-2-4-6-16,-8 1 6 16,-6-1 5-16,-3-5-1 15,-6 0 2-15,-6 0-4 16,3-15-12-16,1-7-12 16,5-7-6-16,6-5-53 15,10 1-21-15,5 1-20 0,8 6-47 16,14 6-62-16,8 11-127 15,21 6-70-15,7 3-95 0</inkml:trace>
  <inkml:trace contextRef="#ctx0" brushRef="#br0" timeOffset="38428">13399 2640 942 0,'0'0'289'0,"0"0"-199"16,0 0-38-16,0 0 3 0,49-132-7 15,-24 107-24-15,1 7 8 16,0 11-11-16,-6 7-15 16,1 0-5-16,-2 9 12 15,-2 16-4-15,-7 9 4 16,-2 5 3-16,-8 5 7 16,0 0-1-16,-9 4-3 15,-14-8-3-15,-2-1-7 16,5-9-7-16,3-5-2 15,7-12 0-15,2-1 6 16,3-3-6-16,5-2-10 16,0-2 0-16,0 6-2 15,0-5 12-15,2 7 10 0,10-2 11 16,0-2 7 0,4 2 5-16,5-4 7 0,5-3 8 15,8-1-19-15,6-3-19 16,6 0-10-16,20-30-77 15,-12-8-145-15,-14-3-717 0</inkml:trace>
  <inkml:trace contextRef="#ctx0" brushRef="#br0" timeOffset="38847">14090 1717 497 0,'0'0'218'0,"0"0"-30"16,0 0-31-16,0 0-18 0,76 148-12 15,-47-102-35 1,1 8-36-16,2 8 7 0,-3 8-9 16,-4 5-8-16,-9 9 20 15,-11 3 10-15,-5 5-5 16,0-6-12-16,-21-4-19 15,-7-8-21-15,-3-6-3 16,-1-7-6-16,0 0-10 16,0-11-78-16,-11 4-97 15,10-17-186-15,7-15-646 0</inkml:trace>
  <inkml:trace contextRef="#ctx0" brushRef="#br0" timeOffset="39794">14909 2097 727 0,'0'0'279'15,"0"0"-90"-15,0 0-37 16,0 0-46-16,0 0-49 15,0 0-43-15,0 0-14 16,0 27-15-16,0 11 15 0,0 13 6 16,-6 19 21-16,-3 10-8 15,-1 3 9-15,-2 0 18 16,0-6-18-16,-2-10-2 16,5-17-5-16,3-13-20 15,3-16 10-15,3-12-11 16,0-11-77-16,0-20-83 15,3-9-118-15</inkml:trace>
  <inkml:trace contextRef="#ctx0" brushRef="#br0" timeOffset="40044">14665 2471 831 0,'0'0'254'16,"0"0"-83"-16,0 0-81 16,0 0-21-16,0 0 45 15,0 0 24-15,126 0-21 16,-82-4-18-16,1-5-34 16,-2-3-14-16,1-1-35 15,1-3-10-15,4 2-6 16,11-6-120-16,-8 8-148 15,-15 2-450-15</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20.850"/>
    </inkml:context>
    <inkml:brush xml:id="br0">
      <inkml:brushProperty name="width" value="0.05" units="cm"/>
      <inkml:brushProperty name="height" value="0.05" units="cm"/>
      <inkml:brushProperty name="fitToCurve" value="1"/>
    </inkml:brush>
  </inkml:definitions>
  <inkml:trace contextRef="#ctx0" brushRef="#br0">22 75 468 0,'0'0'278'0,"0"0"-97"16,0 0-38-16,0 0 64 15,0 0-45-15,0 0-133 16,0 0-19-16,0-53-8 0,0 40 12 16,0 8 15-16,0 1 32 15,0 4 31-15,0 0-38 16,-3 0-49-16,1 4 2 16,-3 1-7-16,2-1 22 15,3-1 29-15,0-3-15 16,0 0-9-16,0 0-7 15,-1 0-20-15,-2 1-10 16,1 4-209-16,-1-5-677 0</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15.303"/>
    </inkml:context>
    <inkml:brush xml:id="br0">
      <inkml:brushProperty name="width" value="0.05" units="cm"/>
      <inkml:brushProperty name="height" value="0.05" units="cm"/>
      <inkml:brushProperty name="fitToCurve" value="1"/>
    </inkml:brush>
  </inkml:definitions>
  <inkml:trace contextRef="#ctx0" brushRef="#br0">103 225 515 0,'0'0'329'0,"0"0"-138"16,0 0-78-16,0 0-13 16,0 0-67-16,0 0-33 15,0 0 0-15,0 96 11 16,1-37 25-16,7 15 2 15,-2 9 15-15,-1 11-2 16,3-1-13-16,-2 1-13 16,1-7-4-16,-2-12-8 15,0-17-2-15,-1-13-10 16,1-19 7-16,-4-10-8 16,2-11-5-16,2-5-80 15,-2-21-95-15,-1-9-9 16,-2-11-524-16</inkml:trace>
  <inkml:trace contextRef="#ctx0" brushRef="#br0" timeOffset="392">45 158 613 0,'0'0'224'16,"0"0"-102"-16,0 0 4 16,0 0 20-16,99-117-14 0,-62 97-51 15,5 8-20 1,7 5-27-16,7 7-14 16,0 0-4-16,0 14-1 0,-5 11 4 15,-6 4-6-15,-12 4-2 16,-7-2 10-16,-9-1 1 15,-12 1-2-15,-5 0 8 16,-3 0 7-16,-22-1-3 16,-10 2-10-16,-9-3-9 15,-10-4 0-15,-4-7-1 16,-5-5-6-16,-2-1-5 16,2-9-1-16,5 1-16 15,9 1-25-15,12-1-76 16,6 11-134-16,13-3-129 15,4 2-360-15</inkml:trace>
  <inkml:trace contextRef="#ctx0" brushRef="#br0" timeOffset="1337">1203 189 734 0,'0'0'303'0,"0"0"-115"16,0 0 19-16,0 0-13 15,0 0-88-15,0 0-47 16,0 0-13-16,-69-13-15 15,49 13 12-15,-3 0-13 16,0 0-6-16,-4 8-18 0,-4 4-5 16,-1 8 5-16,-4 7-6 15,-4 6-2-15,-1 13 2 16,-4 10 0-16,4 7 3 16,0 8 3-16,2 8-6 15,10 3 1-15,8-2-1 16,8-2 0-16,13-4-1 15,0-7-8-15,8-9 8 16,13-4-1-16,7-4 1 16,3-1 1-16,6-5 0 15,12-10-31-15,47-21-72 16,-8-10-78-16,-10-3-225 0</inkml:trace>
  <inkml:trace contextRef="#ctx0" brushRef="#br0" timeOffset="2930">1496 398 535 0,'0'0'261'16,"0"0"-73"-16,0 0 43 16,0 0 13-16,0 0-52 15,0 0-64-15,0 0-37 16,0-12-16-16,0 12-5 16,0 0-4-16,0 0-7 15,0 0-11-15,-6 0-9 16,-3-7-32-16,-3 1-5 15,-7-1-1-15,1 3-1 0,-8 3 2 16,0 1-2-16,-3 0-2 16,-5 0-7-16,5 8 3 15,-2 3 5-15,8 5-11 16,1-3 0-16,4-1 6 16,6-1 5-16,3-2-9 15,4 3 8-15,3 1-10 16,2 5 3-16,0 5-8 15,10 5-13-15,16 3-18 16,6 8 0-16,5-1 15 16,3 3 10-16,0-4 4 15,-7-2 3-15,-2 2 1 16,-5-5 2-16,-3 4 6 16,-4-4-2-16,-1 5 8 15,-4-4-9-15,-2-5 10 16,-3-6 0-16,-4-2-7 0,-5-8 6 15,0-2 1-15,0 0 0 16,-17-3 18-16,-8 0-5 16,-5-2-6-16,-6 1-1 15,0-2 7-15,-4-1 8 16,-2 0 17-16,2-3 35 16,0 0-11-16,2 0-6 15,-2 0-24-15,0-3-5 16,0-11-15-16,4-3-12 15,3-6-22-15,7-2-52 16,9-5-33-16,17-19-45 0,8 7-168 16,15 1-452-16</inkml:trace>
  <inkml:trace contextRef="#ctx0" brushRef="#br0" timeOffset="3710">1874 825 763 0,'0'0'295'0,"0"0"-51"16,0 0-45-16,0 0-75 0,0 0-59 15,0 0-43-15,0 0-21 16,9 0-1-16,-4 0-21 16,4 13 8-16,3 8 7 15,-1 6 6-15,-3 1 11 16,-7 8 12-16,-1 1 4 15,0-4 6-15,-11 1-5 16,-7-5 3-16,-4-8-5 16,6-5-14-16,2-7 13 15,5-5-8-15,-1-3 11 16,6-1-12-16,-1 0-9 16,4 0-5-16,1 0-2 15,0 0-9-15,0 0-14 0,0 3-64 16,6 0-44-1,11 2 74-15,1 4 31 0,-3 3 10 16,2 5 8-16,-4 4 7 16,-4 4-11-16,-5 7 12 15,-4 2 0-15,0 2 14 16,-3-3 17-16,-12-4 17 16,-7-7 16-16,1-2 6 15,1-10 11-15,-3-3-8 16,-2-6-10-16,1-1-7 15,-1 0-15-15,-2 0-10 16,2 0-13-16,1-4-17 0,4-2-1 16,7 2-27-1,7 3-35-15,6-5-98 0,0 2-105 16,9-2-524-16</inkml:trace>
  <inkml:trace contextRef="#ctx0" brushRef="#br0" timeOffset="4793">2076 257 788 0,'0'0'159'16,"0"0"-101"-16,0 0-25 16,0 0-4-16,0 0-29 15,0 0 7-15,0 0 25 16,94 44 20-16,-62-12 23 16,5 10 12-16,4 6-14 15,-1 11-30-15,3 4-8 16,-4 2-12-16,1 2-10 15,-5-5-4-15,-4 1 0 0,-8-4-8 16,-10 2 18-16,-8-3 10 16,-5 5-6-16,-5 2-1 15,-22-3-5-15,-8-5 2 16,-5-7 2-16,0-11-7 16,1-5 1-16,4-9-8 15,4-5 2-15,5-5-9 16,8-5-7-16,4 1-31 15,0 0-19-15,7 0-29 16,5-3-59-16,2-8-190 0</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22.173"/>
    </inkml:context>
    <inkml:brush xml:id="br0">
      <inkml:brushProperty name="width" value="0.05" units="cm"/>
      <inkml:brushProperty name="height" value="0.05" units="cm"/>
      <inkml:brushProperty name="fitToCurve" value="1"/>
    </inkml:brush>
  </inkml:definitions>
  <inkml:trace contextRef="#ctx0" brushRef="#br0">0 81 168 0,'0'0'372'0,"0"0"-133"16,0 0-97-16,0 0-28 16,0 0-52-16,0 0-47 0,0 0 5 15,6 41 36 1,6-8 33-16,2 10-20 0,7 12-2 15,-1 7-19-15,6 13 3 16,-3 10-2-16,-4 5-17 16,-6 3 9-16,-5-2 17 15,-5-9-10-15,-3-10-13 16,0-16-16-16,0-18-8 16,0-14-10-16,0-13-1 15,0-10-3-15,0-1-17 16,0 0-12-16,0-19 13 15,0-15-16-15,0-12-56 16,-6-12-28-16,-9-12-10 16,-4-5-26-16,1-5 26 15,1-2 69-15,5 10 60 0,3 7 58 16,2 11 18-16,3 5 13 16,-1 7 9-16,2 0-4 15,3 2-28-15,0 2-18 16,0 0-21-16,8 1-18 15,10 8-2-15,4 4 1 16,2 6 0-16,7 8-7 16,0 5 0-16,2 6 0 15,7 0 0-15,3 15 18 16,3 10-4-16,-4 6-8 16,-5 2 3-16,-7 2 0 15,-7-4-2-15,-10-4-2 16,-7-3-6-16,-6-5 11 15,0 6-1-15,-20 0 12 16,-11 0-1-16,-9 0-7 0,-4-5 5 16,-2-4-11-16,-5-8 2 15,2-8 0-15,3 0-1 16,6 0-9-16,9-14-22 16,17 4-47-16,14-5-73 15,14 5-460-15,12-3-192 0</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22.655"/>
    </inkml:context>
    <inkml:brush xml:id="br0">
      <inkml:brushProperty name="width" value="0.05" units="cm"/>
      <inkml:brushProperty name="height" value="0.05" units="cm"/>
      <inkml:brushProperty name="fitToCurve" value="1"/>
    </inkml:brush>
  </inkml:definitions>
  <inkml:trace contextRef="#ctx0" brushRef="#br0">307 19 712 0,'0'0'318'0,"0"0"-82"0,0 0 3 16,0 0-41-16,0 0-81 16,0 0-51-16,0 0-17 15,-100-20-19-15,83 20-11 16,2 14-19-16,-7 6 0 16,-4 9-1-16,-1 11-6 15,1 6 7-15,1 9 0 16,5 11 0-16,6 5-1 15,8 3 1-15,1 2 0 16,5-2 0-16,0-1 0 16,0-9 0-16,11 1 0 15,11-4-1-15,8-6 0 16,10-5-6-16,37-9-74 0,-8-14-80 16,-3-19-143-16</inkml:trace>
  <inkml:trace contextRef="#ctx0" brushRef="#br0" timeOffset="1352">922 273 654 0,'0'0'262'0,"0"0"-95"15,0 0 13-15,0 0 21 0,0 0-16 16,0 0-55 0,0 0-26-16,2 0-3 0,-2 0 3 15,0 1-22-15,0 3-18 16,0-4-20-16,-5 0-23 15,-3 4-5-15,-7-4-9 16,-6 2-7-16,-6 4-10 16,-6 1 10-16,-6 3-8 15,-2 6 8-15,-4 1-11 16,1 3 5-16,2 2 5 16,6-3-2-16,0 1 2 15,9-5-5-15,5 0 5 0,4-1-1 16,4 1-11-16,0 2 0 15,2 1 11-15,3 4-5 16,3 1 6-16,-2 0-11 16,6 2 6-16,2 4 5 15,0 0-23-15,0-3 4 16,16 1-11-16,10-2 10 16,6 1 11-16,6-1 1 15,1-4 8-15,4-5-6 16,0-2-8-16,6-7 8 15,0-4 7-15,3-3-1 16,-1 0 1-16,-2-3-15 16,-5-9-25-16,-1-5-56 0,10-15-73 15,-14 2-118 1,-6 2-680-16</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24.577"/>
    </inkml:context>
    <inkml:brush xml:id="br0">
      <inkml:brushProperty name="width" value="0.05" units="cm"/>
      <inkml:brushProperty name="height" value="0.05" units="cm"/>
      <inkml:brushProperty name="fitToCurve" value="1"/>
    </inkml:brush>
  </inkml:definitions>
  <inkml:trace contextRef="#ctx0" brushRef="#br0">29 173 751 0,'0'0'233'0,"0"0"-16"0,0 0-65 16,0 0-58-16,0 0-50 16,0 0-30-16,0 0-12 15,0 0-2-15,0 1 0 16,0 15 0-16,0 3 46 15,1 9 7-15,2 5-1 16,-3 12 4-16,0 2-14 16,0 10-11-16,0 5 10 15,0 6 1-15,0 5-7 16,-9 1-10-16,2-7-13 16,0-8-11-16,3-7 7 15,-1-13 2-15,5-7-10 16,0-11-53-16,0-17-103 15,5-4-233-15,6 0-820 0</inkml:trace>
  <inkml:trace contextRef="#ctx0" brushRef="#br0" timeOffset="945">755 302 403 0,'0'0'489'0,"0"0"-302"16,0 0-34-16,0 0 36 16,0 0-28-16,0 0-53 15,0 0-41-15,4-46-1 16,-4 39-12-16,0 2 21 15,-6-1 0-15,-3 5-7 16,-3-2-21-16,-5 2-19 16,-3-1-17-16,-8 0-11 15,-6 2 0-15,1 0-1 16,-3 0 1-16,4 0-5 0,3 0 4 16,6 0 1-16,5 5-2 15,5-1-8-15,4 2 3 16,4-2-4-16,4 0 10 15,-2 2-5-15,-2 2 0 16,4 5-9-16,1 3 14 16,0 6-19-16,0 3-13 15,0 7 2-15,15-1-2 16,7 2-18-16,8-2 5 16,1-1 20-16,6-3 14 15,-2 0 5-15,2 1-14 16,0-2 13-16,-5 7 7 15,-3 3 1-15,-6 1-2 16,-3 1-15-16,-3 1 5 16,-3-7 3-16,-7-2 3 0,-5-4-1 15,-2-8 7-15,0-1 14 16,-11-2 30-16,-13-2 12 16,-1-1-7-16,-6-2-15 15,-1-3-7-15,0 0 15 16,-6-6 28-16,-4-1-5 15,-2 0-6-15,-5 0-4 16,-1-12 0-16,3-9-26 16,-1-3-29-16,8-1 0 15,7-4-65-15,8 2-50 16,24-5-58-16,1 7-66 16,1 0-372-16</inkml:trace>
  <inkml:trace contextRef="#ctx0" brushRef="#br0" timeOffset="1817">1048 721 560 0,'0'0'310'0,"0"0"-107"16,0 0-25-16,0 0 0 0,0 0-12 15,0 0-67-15,0 0-37 16,-5-52-22-16,5 52-21 16,0 0-19-16,0 0-8 15,3 0 7-15,6 9 1 16,1 2 13-16,2 6 1 16,-1 3 4-16,-2 5 2 15,-1 0 4-15,-8 1-5 16,0-1 3-16,0-3 9 15,-4-4 5-15,-9-4 1 16,-1 0-6-16,2-8-2 16,2-2-7-16,9-1-7 15,-2-2-9-15,3-1-6 0,0 0-9 16,0 0-10-16,0 0-25 16,0 0-22-16,0 3-4 15,4 1 10-15,6 1 28 16,5 4-6-16,0 2 8 15,4 3 11-15,-2 4 11 16,-1 0 7-16,0 4 0 16,-4 2 0-16,-6-1 0 15,-1-2 0-15,-5-4 1 16,0-3 31-16,-2-2 26 16,-15 1 19-16,-3-2-20 15,-4 1-21-15,4-6 0 16,2 1 9-16,1-2-1 0,0-5 16 15,3 0-6 1,-1 0-15-16,-4 0-22 0,-1-13-16 16,0-4-28-16,2 4-38 15,3-3-45-15,13 0-86 16,2 3-31-16,0 1-322 0</inkml:trace>
  <inkml:trace contextRef="#ctx0" brushRef="#br0" timeOffset="2423">1520 0 214 0,'0'0'308'16,"0"0"-204"-16,0 0 65 15,0 0-33-15,0 0-33 16,143 122-17-16,-115-85 24 16,-2 13 21-16,-3 10-30 15,-5 8 0-15,-5 13-18 16,-4 4-3-16,-9 5-32 0,0 2-10 16,-5-1 10-16,-24 0-2 15,-8-7-2-15,-7-4-2 16,-10-8-3-16,-1-6-5 15,-1-10-10-15,0-9-4 16,7-12-12-16,6-10-8 16,4-7-39-16,-10-18-53 15,12 0-98-15,5-15-333 0</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31.417"/>
    </inkml:context>
    <inkml:brush xml:id="br0">
      <inkml:brushProperty name="width" value="0.05" units="cm"/>
      <inkml:brushProperty name="height" value="0.05" units="cm"/>
      <inkml:brushProperty name="fitToCurve" value="1"/>
    </inkml:brush>
  </inkml:definitions>
  <inkml:trace contextRef="#ctx0" brushRef="#br0">0 35 518 0,'0'0'137'16,"0"0"25"-16,0 0-86 15,0 0-18-15,0 0-46 16,0 0-1-16,1 0 8 15,-1 0-7-15,0 0 14 16,0 0 14-16,0 0 12 16,0 0 6-16,0 0-14 15,0 0-5-15,0 0 0 0,0 0-13 16,0 0 12-16,0 0 17 16,0 0 1-16,0 0 0 15,0 0 0-15,0 0 0 16,0 0-7-16,0 0-12 15,0 0-2-15,0 0-12 16,0 0 3-16,0 0-7 16,0 0 0-16,0 0-10 15,0 0-2-15,0 0 2 16,0 0-1-16,0 0-7 16,3 0-1-16,2 0-1 15,6 3-8-15,6-2-7 16,6 5 16-16,7-1 0 0,7-3 0 15,3 5 1-15,0-2 0 16,-3 1 0-16,-2-1-1 16,-7-5 1-16,-7 3 6 15,-7-3-1-15,-5 0-6 16,-4 0-17-16,-4 0-48 16,7-26-75-16,-3 1-114 15,-4-2-355-15</inkml:trace>
  <inkml:trace contextRef="#ctx0" brushRef="#br0" timeOffset="443">9 337 844 0,'0'0'227'0,"0"0"-46"0,0 0-77 15,0 0-17-15,0 0-56 16,0 0-21-16,0 0 44 16,95 13 35-16,-63-8-11 15,-1 2-6-15,-3-3-27 16,2-1-5-16,1-3-11 15,1 0-6-15,5-4-8 16,8-17-15-16,22-33-25 16,-7 3-112-16,-11-1-210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1.060"/>
    </inkml:context>
    <inkml:brush xml:id="br0">
      <inkml:brushProperty name="width" value="0.05" units="cm"/>
      <inkml:brushProperty name="height" value="0.05" units="cm"/>
      <inkml:brushProperty name="fitToCurve" value="1"/>
    </inkml:brush>
  </inkml:definitions>
  <inkml:trace contextRef="#ctx0" brushRef="#br0">49 95 104 0,'0'0'608'15,"0"0"-342"-15,0 0-91 0,0 0-26 16,0 0-32-16,0 0-60 16,0 0-57-1,-18-4 0-15,18 7-22 0,-3 14 13 16,-2 5 9-16,3 10 1 15,-1 1 7-15,3 5-8 16,0 2-1-16,0-5 1 16,13 1-2-16,8-6-11 15,4 0 12-15,5-5-22 16,6-5-32-16,5-5-25 16,5-10-26-16,6-5 11 15,2 0-24-15,4-30-8 16,-12 1-91-16,-18-2-170 0</inkml:trace>
  <inkml:trace contextRef="#ctx0" brushRef="#br0" timeOffset="274">0 172 472 0,'0'0'172'16,"0"0"-72"-16,0 0-100 16,0 0-15-16,0 0-2 15,0 0 17-15,0 0 16 0,149 51 1 16,-100-42 15 0,-5-3 0-16,2-3 4 0,-7 1-22 15,-12-4 1-15,-8 0-3 16,-2 0-12-16,-17-13-77 15,0-3-57-15,-17 2-436 0</inkml:trace>
  <inkml:trace contextRef="#ctx0" brushRef="#br0" timeOffset="526">8 50 396 0,'0'0'83'16,"0"0"-65"-16,0 0 7 0,0 0 30 16,0 0 28-16,0 0 24 15,159 4-29-15,-96-4-16 16,8 0 11-16,1-4 6 16,-8-5-28-16,-7-7-12 15,-16 6-13-15,-13 0-12 16,-11 5-1-16,-8 5-13 15,-9 0-74-15,0 7-242 16,-9 6-451-16</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33.678"/>
    </inkml:context>
    <inkml:brush xml:id="br0">
      <inkml:brushProperty name="width" value="0.05" units="cm"/>
      <inkml:brushProperty name="height" value="0.05" units="cm"/>
      <inkml:brushProperty name="fitToCurve" value="1"/>
    </inkml:brush>
  </inkml:definitions>
  <inkml:trace contextRef="#ctx0" brushRef="#br0">1863 880 227 0,'0'0'183'16,"0"0"-82"-16,0 0-28 15,0 0 33-15,0 0-15 16,0 0-36-16,0-7 17 15,0 7 39-15,0-2-1 16,0 2 9-16,0-1-22 16,0 1-23-16,0 0-16 15,0 0-9-15,0 0-27 16,0 0-6-16,0 0-4 0,0 0 1 16,0 0 7-16,0 0-11 15,0 0-3-15,0 0 4 16,3 0 0-16,1-4-9 15,2 1 14-15,7-3 11 16,7-6 7-16,13-6 13 16,9-11-14-16,7-3-6 15,2-9-11-15,5-5-8 16,-5-4 2-16,4-4-8 16,-6 0 9-16,-9 4-3 15,-9 5-7-15,-11 4-6 16,-8 8-12-16,-7 2 3 15,-5 2-8-15,0 6-14 0,0 3-5 16,-8 10 13 0,2 6 13-16,1 4 9 0,2 0-25 15,-1 2-8-15,-1 20 11 16,-4 13 22-16,-2 15 7 16,-1 13 6-16,3 10-5 15,1 5 15-15,3-3-1 16,5-4-1-16,0-9 12 15,0-12 2-15,0-11 0 16,0-12-5-16,0-7-2 16,0-6-7-16,3-3 5 15,-3-3-13-15,2 2 1 16,-2 5 4-16,0-1-11 0,3 3-25 16,-3 2-47-16,2-6-52 15,1-5-166-15,1-8-379 0</inkml:trace>
  <inkml:trace contextRef="#ctx0" brushRef="#br0" timeOffset="938">2952 852 523 0,'0'0'137'0,"0"0"-50"16,0 0-49-16,0 0 41 15,0 0-54-15,0 0-15 16,0 0 0-16,8 0 30 16,-8 0 18-16,0 0 6 15,0 0 9-15,0 0 1 16,0 0-14-16,0 0-27 15,0 0-14-15,0 0-9 16,0 0 0-16,0 0 0 16,0 0-8-16,0 0-1 15,0 0 6-15,0 0 2 16,0 0-2-16,0 0 1 16,0 0 2-16,0 0-4 0,0 0-5 15,0 0-1 1,0 0-5-16,0 5 5 0,-3 9 23 15,-2 0 2-15,1-8-13 16,4 1-12-16,0-3 0 16,0-4 0-16,0 0 15 15,0 0-7-15,0 0 30 16,0 0 0-16,0-4-18 16,0 4-20-16,0 0 0 15,0 0-23-15,0 0-29 16,-3 0 5-16,3 0 37 15,0 0 0-15,0 0 8 0,0 0 2 16,0 0 2 0,0 0-2-16,0-7-124 0,7 1-554 0</inkml:trace>
  <inkml:trace contextRef="#ctx0" brushRef="#br0" timeOffset="4767">3798 558 320 0,'0'0'249'0,"0"0"-134"16,0 0-17-16,0 0 0 15,0 0 24-15,0 0-47 16,0 0-17-16,0 0 8 0,0 0 24 15,0 0 12 1,1 0-12-16,4-4-26 0,7-4-18 16,7-4 7-16,8-8 11 15,10-11-7-15,11-13-21 16,1-6-20-16,1-1-3 16,0-6-13-16,-6 0-7 15,-10 6-27-15,-8 2 6 16,-9 8-4-16,-13 9 12 15,-4 9-1-15,0 6 4 16,0 11 15-16,0 1 2 16,-4 5 8-16,1 0-8 15,3 0-1-15,0 0-17 16,-2 0 4-16,-1 0 2 16,-2 7-1-16,-1 11 12 0,-6 10-1 15,0 6 1-15,-4 14 1 16,-2 6 1-16,-3 10-1 15,7 6 1-15,1 2 0 16,4-3-1-16,5 0 1 16,2-5 0-16,2-6 12 15,0-4 6-15,0-9 0 16,0-8-6-16,0-8 5 16,0-12-8-16,0-6-8 15,0-6 6-15,0-5-8 16,2-1-74-16,1-19-154 15,-3-1-460-15</inkml:trace>
  <inkml:trace contextRef="#ctx0" brushRef="#br0" timeOffset="5209">3786 1010 508 0,'0'0'197'16,"0"0"-53"-16,0 0-75 16,0 0-19-16,0 0-3 15,0 0 37-15,0 0 38 16,158-42-21-16,-100 20-20 16,9 3-14-16,4-5-13 15,6-1 1-15,4-5-16 16,2 2-7-16,4-6-7 15,-4 1-4-15,-3-1-7 16,-6 1-8-16,-11 1-5 16,-10 7-1-16,-16 7-22 0,-11 7-46 15,-13 7-47-15,-9 4-141 16,-4-3-269-16</inkml:trace>
  <inkml:trace contextRef="#ctx0" brushRef="#br0" timeOffset="5997">4235 1152 844 0,'0'0'271'0,"0"0"-85"15,0 0-86-15,0 0 11 16,0 0-20-16,0 0-37 15,0 0-20-15,105-103-2 16,-82 93-13-16,3 6-19 0,4 4-14 16,-1 0 14-16,5 0 0 15,-5 13 7 1,1 7-7-16,-7 0-6 0,-8 5 0 16,-6 1 5-16,-6 3 1 15,-3 3 7-15,0-2 7 16,-21-1 5-16,-4 0-4 15,-9-5 1-15,-2-3-9 16,-1-6-1-16,1-1-4 16,4-8 9-16,5-2-2 15,5-1 0-15,13-2-3 16,4-1-2-16,5 0-4 16,0 0-20-16,0 0-48 15,2 0-25-15,10 3-18 16,7 1 62-16,4 3 17 0,3-2 9 15,1 5 6-15,-1 1 16 16,0 3 1-16,-1 6-10 16,-4 0 3-16,1 5-8 15,-4 0 4-15,-2 5 5 16,-2 3-9-16,-5-1 7 16,-6 2 8-16,1-1 10 15,-4-4 5-15,0-5 20 16,0-6 24-16,-7-3 7 15,-9-6 38-15,-7-4 28 16,-10-1-47-16,-9-1-33 16,-8 0-12-16,-7-3-12 15,-2 0-11-15,0 0-8 0,8 0-1 16,2 0-8-16,9-7-12 16,14-1-50-16,7-9-77 15,10 2-142-15,8 2-888 0</inkml:trace>
  <inkml:trace contextRef="#ctx0" brushRef="#br0" timeOffset="8655">210 2095 155 0,'0'0'265'15,"0"0"-86"-15,0 0-13 16,0 0 16-16,0 0-9 0,0 0-12 15,0 0-57 1,-72-29-37-16,72 29-22 16,0-3-20-16,0 3 0 0,0-1 7 15,0 1-13-15,0 0-5 16,0 0 5-16,0 0 4 16,0 0 2-16,0 0-6 15,0 0-19-15,0 0-12 16,0 0-5-16,4 0-5 15,6 0 16-15,-3 0 6 16,4 0 12-16,1 1 4 16,4 2 3-16,0-2 9 15,6-1-4-15,-2 0-8 0,-3 2-1 16,0-2-5 0,-2 0-4-16,-1 3-5 0,3-3 9 15,-3 1-4 1,7 2-5-16,-1-3 0 0,-3 1 0 15,6-1 8-15,-5 0-9 16,1 0 2-16,-2 0-1 16,1 0 11-16,-1 0-11 15,-2 0-1-15,-3 0 1 16,-2 0-1-16,-3 0-5 16,-1 0 5-16,4 3 0 15,2 1 0-15,3-1 0 16,2 1-1-16,6-2 1 15,3-2 1-15,2 0 6 16,3 0-1-16,1 0 15 16,0 0 1-16,-6-5-14 15,6 4-7-15,-4-2-1 0,3 3-1 16,-1 0 0-16,3 0-1 16,2 0 2-16,-3 0-1 15,0 0 0-15,-6 0 1 16,7 0 0-16,-3 0 0 15,1 0 0-15,6-1 0 16,3-5 10-16,9 1 6 16,6-5-7-16,8-4 8 15,5 0 17-15,4-3-12 16,0 2-10-16,0 1-3 16,-4 2-3-16,-6-1 2 0,1 4-7 15,0-4 11 1,-3 3-5-16,2 2-1 0,-3 0-6 15,3 2 8-15,-4 1-8 16,2 1 2-16,-2 2-1 16,2 1-1-16,1 1 1 15,2-4 0-15,0 4-1 16,0-2 1-16,0 2 1 16,-3 0-2-16,1 0 1 15,-5 0-1-15,3-1 0 16,0 1 0-16,-1 0 0 15,-1 0-1-15,1 0 1 16,-3 0-1-16,8 0 1 16,0 0-1-16,2 8 0 0,2 0-5 15,1 1 5-15,-1-1 1 16,-1-2 6-16,2-1-5 16,-4-1-1-16,4-2 1 15,2-1 1-15,-1 1-1 16,2 2 0-16,1 0 7 15,0 1-7-15,-3 4 0 16,2-1-1-16,-2-2 1 16,-3 3 0-16,-3-5-1 15,-3 1 1-15,1-1-2 16,-1-4 1-16,-2 0 0 16,4 0 1-16,-2 0 0 15,-1 0 5-15,3 0-5 0,-2 0-1 16,1 0 0-16,-1 4 0 15,1 0 0-15,-1 0 0 16,3-2 0-16,0 0 1 16,1-2-1-16,4 0 1 15,-1 0-1-15,9 0 1 16,-1 0 0-16,6 0 9 16,2-4-9-16,1-1 0 15,2-2 0-15,-1 4 0 16,-7 3-1-16,3 0 0 15,-1 0-1-15,3 0-6 16,1 10 6-16,5-3-5 16,7 0 6-16,20-3 0 0,-8-4 1 15,1 0 2 1,4 0 3-16,-15 0-5 0,14-11-1 16,-6 5 1-16,2 2-1 15,-5 4 1-15,5 0-1 16,3 0 1-16,-2 6-1 15,21 5 1-15,16 0-1 16,25-7-1-16,5-4 0 16,-12 0 1-16,-18-3 0 15,-20-5 0-15,-22 1 0 16,-15 5 1-16,-18 0-1 16,-4 2 1-16,10 0-1 15,10 0 0-15,12 11 1 16,-6 1 0-16,-5-2 0 15,-2 4-1-15,-2-7 0 0,1-3 0 16,0-4 0 0,3 0 0-16,-4 0 0 0,1 0 2 15,-4-6-2-15,-4 2 0 16,-5 4 0-16,-5 0-1 16,-2 0 0-16,-2 9 0 15,3 3 0-15,-2-1 0 16,8-4 1-16,5 0 0 15,4-7 8-15,5 0-8 16,6 0 10-16,1-1-9 16,5-9-1-16,2 5 1 15,1 0-1-15,-4 5 0 0,-2 0-9 16,-2 0 9-16,2 0-1 16,1 0 0-16,0 0 1 15,1 0 0-15,1 0 1 16,-3 0 0-16,-4 0 0 15,-7 0-1-15,-7-1 0 16,-6 1 1-16,-7 0-1 16,-6 0 0-16,-7 0 1 15,-7 4-1-15,-8 0 0 16,-13-1 0-16,-6 0 0 16,-11-3 2-16,-3 1-2 15,-3-1 0-15,0 0-9 16,0 0-9-16,0 0-14 15,-8-11-41-15,-3-14-201 16,-1-4-385-16</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46.238"/>
    </inkml:context>
    <inkml:brush xml:id="br0">
      <inkml:brushProperty name="width" value="0.05" units="cm"/>
      <inkml:brushProperty name="height" value="0.05" units="cm"/>
      <inkml:brushProperty name="fitToCurve" value="1"/>
    </inkml:brush>
  </inkml:definitions>
  <inkml:trace contextRef="#ctx0" brushRef="#br0">0 248 67 0,'0'0'248'16,"0"0"-110"-16,0 0 21 15,0 0 0-15,0 0-24 0,0 0-58 16,0 0-34-16,-5 0 2 15,5 0-17-15,0 0-5 16,0 0 4-16,0 0 11 16,0 0-3-16,0 0 28 15,0 0 0-15,0 0-15 16,0 0 5-16,0 0 26 16,0 0-11-16,0 0 2 15,0 0-12-15,0 0-14 16,5 0-15-16,5 0-13 15,12-11 3-15,9-7 9 16,7-7-12-16,10-4 0 16,2-6-5-16,-1 2-11 0,-4 1-16 15,-8 7-5 1,-11 4-2-16,-11 9 14 0,-7 5 9 16,-7 5 0-16,-1 2 6 15,0 0 4-15,0 0 7 16,0 0-9-16,0 0-2 15,0 0-6-15,-1 0-6 16,-7 6-3-16,2 5-10 16,-6 7 19-16,-2 6-1 15,0 8 0-15,2 5 0 16,1 10-4-16,3-1 5 16,2 9 6-16,2-2 7 0,-1-3-12 15,2-7 13 1,3-8-8-16,0-13-4 0,0-4-1 15,0-10-1-15,0-2 0 16,0-1-26-16,5 1-88 16,11-6-94-16,0 0-280 0</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46.758"/>
    </inkml:context>
    <inkml:brush xml:id="br0">
      <inkml:brushProperty name="width" value="0.05" units="cm"/>
      <inkml:brushProperty name="height" value="0.05" units="cm"/>
      <inkml:brushProperty name="fitToCurve" value="1"/>
    </inkml:brush>
  </inkml:definitions>
  <inkml:trace contextRef="#ctx0" brushRef="#br0">0 79 403 0,'0'0'531'0,"0"0"-449"16,0 0 15-16,0 0 65 15,0 0-18-15,0 0-82 16,0 0 5-16,3-31-67 16,-1 15-4-16,1 4-3 15,-3 6 6-15,0 3 1 16,0 3 0-16,0 0 1 15,0 0 6-15,0 0 6 16,0 0 2-16,0 0 5 16,0 0-8-16,0 0-12 0,0 0-6 15,9 0-184 1,4-11-507-16</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47.883"/>
    </inkml:context>
    <inkml:brush xml:id="br0">
      <inkml:brushProperty name="width" value="0.05" units="cm"/>
      <inkml:brushProperty name="height" value="0.05" units="cm"/>
      <inkml:brushProperty name="fitToCurve" value="1"/>
    </inkml:brush>
  </inkml:definitions>
  <inkml:trace contextRef="#ctx0" brushRef="#br0">19 368 575 0,'0'0'192'15,"0"0"-90"-15,0 0-22 16,0 0 17-16,0 0 44 16,0 0-10-16,0 0-47 15,103-65-17-15,-67 30-11 16,4-6-38-16,-3-4-12 16,-2 4-6-16,-7-2 0 15,-5 7 0-15,-6 10-10 16,-8 8 9-16,-7 4 2 15,-2 10-1-15,0 4 1 16,0 0-1-16,0 0-25 0,0 0 18 16,-2 7-9-16,-2 5 4 15,-6 9 12-15,1 7 0 16,-5 2 6-16,-2 5-5 16,3 4 1-16,2 3 4 15,-2 4 20-15,0-1-1 16,3 2-4-16,-3-3-6 15,9-6 0-15,-1-8-5 16,2-9-4-16,3-6-5 16,0-6-1-16,0-8 0 15,0 2-83-15,0-3-140 16,0 0-70-16</inkml:trace>
  <inkml:trace contextRef="#ctx0" brushRef="#br0" timeOffset="352">0 687 801 0,'0'0'156'0,"0"0"-27"16,0 0-54-16,0 0-9 16,0 0-47-16,0 0-18 0,0 0 23 15,100 0 63-15,-51-1 15 16,10-10-29-16,-1-3-9 16,-3 0-9-16,-3 4-29 15,-6 2-14-15,-1 1-11 16,-5 5 0-16,-2 0-1 15,0 2 0-15,-1 0 0 16,-6 0-43-16,-3 0-50 16,-10 0-81-16,-13 0-211 0</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48.919"/>
    </inkml:context>
    <inkml:brush xml:id="br0">
      <inkml:brushProperty name="width" value="0.05" units="cm"/>
      <inkml:brushProperty name="height" value="0.05" units="cm"/>
      <inkml:brushProperty name="fitToCurve" value="1"/>
    </inkml:brush>
  </inkml:definitions>
  <inkml:trace contextRef="#ctx0" brushRef="#br0">68 77 664 0,'0'0'328'16,"0"0"-214"-16,0 0-52 0,0 0 22 15,0 0 26 1,0 0-58-16,122-73-31 0,-99 69-2 16,-1 4-19-16,1 0 11 15,-2 2 5-15,2 12-8 16,-7 4-7-16,-4 5 12 15,-7 2-2-15,-5 1 4 16,0 2 9-16,-10 0 8 16,-7-6-8-16,-2-2-2 15,-3-6-9-15,8-6-5 16,0-1-7-16,5-3 1 16,5-3 4-16,4-1-6 15,0 3-21-15,0-1-24 16,0 2-73-16,13 3 43 15,3 2 33-15,1 0 0 0,0 2-12 16,-2-1 8-16,-1 2 17 16,-2 3 3-16,-3 10-13 15,-1 3 5-15,-7 5 34 16,-1 6 15-16,0 2 5 16,0-7 18-16,0-9 20 15,-1-9 40-15,-7-7 12 16,-6-4 7-16,2 1-17 15,-6-5-52-15,-2 3-19 16,-5-1 3-16,1-2 9 16,-2 2 3-16,-1-3-3 15,3 0 5-15,-5 0-20 0,4 0-22 16,2-12-4 0,-1-12-60-16,1-31-95 0,7 7-220 15,7 3-354-15</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49.805"/>
    </inkml:context>
    <inkml:brush xml:id="br0">
      <inkml:brushProperty name="width" value="0.05" units="cm"/>
      <inkml:brushProperty name="height" value="0.05" units="cm"/>
      <inkml:brushProperty name="fitToCurve" value="1"/>
    </inkml:brush>
  </inkml:definitions>
  <inkml:trace contextRef="#ctx0" brushRef="#br0">219 0 618 0,'0'0'362'0,"0"0"-138"0,0 0-64 16,0 0-47-16,0 0-30 15,0 0-75-15,0 0-8 16,0 10-21-16,0 15 12 15,-4 7 8-15,4 6-8 16,-5 3 9-16,5 5 10 16,0 3 9-16,-5 4-9 15,2 1 5-15,-3-4-1 16,2-1-7-16,0-12-1 16,3-10-6-16,1-12-6 15,0-15-127-15,0-12-222 16,6-16-292-16</inkml:trace>
  <inkml:trace contextRef="#ctx0" brushRef="#br0" timeOffset="272">0 275 195 0,'0'0'876'0,"0"0"-734"15,0 0-67-15,0 0-54 16,0 0-12-16,0 0-8 16,0 0 45-16,56 25 13 15,-33-18 6-15,4 0 15 16,0-1-20-16,1-3 7 16,4 1-22-16,3-4-15 15,2 0-10-15,6 0-8 0,-1 0-12 16,25-27-25-16,-9 2-98 15,-13 0-241-15</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53.657"/>
    </inkml:context>
    <inkml:brush xml:id="br0">
      <inkml:brushProperty name="width" value="0.05" units="cm"/>
      <inkml:brushProperty name="height" value="0.05" units="cm"/>
      <inkml:brushProperty name="fitToCurve" value="1"/>
    </inkml:brush>
  </inkml:definitions>
  <inkml:trace contextRef="#ctx0" brushRef="#br0">20 387 212 0,'0'0'385'0,"0"0"-206"15,0 0-79-15,0 0 13 16,0 0 24-16,0 0-4 15,0 0-43-15,-19-21 7 16,19 21-7-16,-1 0-14 16,1 0-22-16,0 0-20 15,0 0-2-15,0 0 3 16,0 0 16-16,0-4-23 16,6-1-15-16,15-11 9 15,12-6 23-15,16-10-18 16,1-5-11-16,3-2-9 0,-12 3 0 15,-6 2-1-15,-10 6-5 16,-8 4-1-16,-5 6-5 16,-7 2 4-16,-4 3-12 15,-1 2-2-15,0 4-1 16,0-3 1-16,0 5-4 16,0 1 19-16,0 1-10 15,0 1 0-15,0 2-14 16,0 0-4-16,0 0 9 15,0 0 3-15,0 0-4 16,0 0 7-16,0 0-14 16,0 0-19-16,-1 2 9 0,-2 10 14 15,1 8 23 1,-6 5 0-16,4 2 1 0,1 5 5 16,-2 6 7-16,0-1 1 15,1 2 1-15,-1 2-3 16,4 1-1-16,1 0 1 15,-3 2 3-15,3-5-1 16,-2-2-1-16,-1-7-7 16,3-6-4-16,0-8-1 15,0-7 7-15,0-2-8 16,0-5-31-16,0-2-58 16,0 0-103-16,0 0-182 0</inkml:trace>
  <inkml:trace contextRef="#ctx0" brushRef="#br0" timeOffset="397">109 672 783 0,'0'0'215'0,"0"0"-35"15,0 0-51-15,0 0-15 16,0 0-22-16,0 0-73 0,0 0-19 16,0 0 0-1,9 0 0-15,8-1 10 0,7-10 27 16,12-6 34-16,8-4 2 15,2 1-22-15,3-5-19 16,2 6 0-16,1 0-4 16,-1 3-12-16,-2 2-6 15,2 3-8-15,-9 4 5 16,-9 5-7-16,-6-1-1 16,-4 3-22-16,0 0-52 15,3 0-66-15,-4 0-162 16,-8 0-462-16</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56.028"/>
    </inkml:context>
    <inkml:brush xml:id="br0">
      <inkml:brushProperty name="width" value="0.05" units="cm"/>
      <inkml:brushProperty name="height" value="0.05" units="cm"/>
      <inkml:brushProperty name="fitToCurve" value="1"/>
    </inkml:brush>
  </inkml:definitions>
  <inkml:trace contextRef="#ctx0" brushRef="#br0">252 23 740 0,'0'0'274'0,"0"0"-78"16,0 0-31-16,0 0-17 16,0 0-40-16,0 0-57 15,0 0-38-15,-4-20 1 16,4 20 5-16,0-2-19 15,4 2-4-15,7 0-3 16,1 0 7-16,-1 0-1 16,1 0 1-16,2 0 3 15,0 10 6-15,3 7-9 0,-3 3 18 16,-2 5 4-16,-3 5 0 16,-7 2-12-16,-2-3 4 15,0 0 1-15,-2-4-2 16,-15-5 9-16,8-5-7 15,-8-4 4-15,3-2 4 16,1-5-12-16,3 0-3 16,1-3 0-16,6-1-7 15,3 3 1-15,0-3-2 16,0 0 0-16,0 0-9 16,0 3-19-16,0 2-88 15,8 4 0-15,10 3 38 16,4 5-34-16,1 2 1 15,7 6 22-15,-2 7 5 16,-2 5 22-16,-3 12 10 0,-4 5 27 16,-9 3 24-16,-2-3-6 15,-8-5 7-15,0-10 29 16,0-8 3-16,0-13 33 16,-5-7 46-16,-11-6 55 15,-8-2-44-15,-6-3-65 16,-4 0-15-16,-6 0 41 15,-1 0-13-15,-8-8 9 16,-1-7-1-16,-3 1-21 16,4 0-25-16,7-1-21 15,10 3 8-15,7 3-19 16,16-2-12-16,9-3-57 16,17 2-178-16,11-7-436 0</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56.932"/>
    </inkml:context>
    <inkml:brush xml:id="br0">
      <inkml:brushProperty name="width" value="0.05" units="cm"/>
      <inkml:brushProperty name="height" value="0.05" units="cm"/>
      <inkml:brushProperty name="fitToCurve" value="1"/>
    </inkml:brush>
  </inkml:definitions>
  <inkml:trace contextRef="#ctx0" brushRef="#br0">0 116 644 0,'0'0'179'16,"0"0"-75"-16,0 0-61 15,0 0 38-15,0 0-81 16,0 0-8-16,0 0-76 16,63-87 15-16,-49 69-33 15,-7 8 45-15,-5 9 56 16,-2 1-12-16,0 0 13 15,-6 12 80-15,-7 5 32 0,-1 0 26 16,2-4 9-16,6-1-5 16,1-4-61-16,2-5-55 15,3-3-10-15,0 0 11 16,0 0 7-16,0 0-17 16,0 0-17-16,0-3-27 15,10-5-69-15,-3-1-169 16,-2 2-352-16</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58.011"/>
    </inkml:context>
    <inkml:brush xml:id="br0">
      <inkml:brushProperty name="width" value="0.05" units="cm"/>
      <inkml:brushProperty name="height" value="0.05" units="cm"/>
      <inkml:brushProperty name="fitToCurve" value="1"/>
    </inkml:brush>
  </inkml:definitions>
  <inkml:trace contextRef="#ctx0" brushRef="#br0">196 424 243 0,'0'0'115'0,"0"0"-95"16,0 0 31-16,0 0 94 15,0 0-13-15,0 0-5 16,0 0-41-16,-12-3-12 16,10 3 6-16,2 0-11 15,0 0-7-15,0 0-18 16,0 0-17-16,0 0-15 16,0 0-1-16,0 0 17 15,0 0 17-15,0 0 10 16,0-1 31-16,5-5 21 15,1 1 6-15,8-6-5 16,7-8 0-16,7-10-52 16,9-6-40-16,1-8-6 0,1 0-10 15,-4-2-10 1,-7 1-46-16,-4 4-42 0,-10 1 6 16,-8 10 39-16,-6 8 21 15,0 10 3-15,0 11 9 16,0 0 20-16,-5 0-10 15,-5 14 4-15,-7 9 6 16,-2 9 5-16,-4 6-4 16,-3 3 7-16,3 8 6 15,0 1-5-15,5 3 4 16,2-3 2-16,6-4-6 16,1-1 1-16,4-2 9 15,-3 4 0-15,7-3 11 16,-2 1 1-16,1-4-3 15,2-4-19-15,0-12-8 0,0-8 9 16,0-9-9-16,0-7 0 16,0-1-1-16,0 0-37 15,0-13-39-15,0-12-135 16,0 0-880-16</inkml:trace>
  <inkml:trace contextRef="#ctx0" brushRef="#br0" timeOffset="359">0 806 439 0,'0'0'493'0,"0"0"-307"15,0 0-13-15,0 0-72 16,0 0 10-16,0 0-74 16,0 0-37-16,0 0-22 15,17 0 3-15,9 0 19 16,12 0 70-16,16-2 13 16,12-11 3-16,7-1-23 15,4-5 7-15,3-3-22 16,-2 1-23-16,1-4-12 0,-7-1-5 15,-8 3-2-15,-6 3-6 16,-16 9-66-16,-15 7-60 16,-23 4-81-16,-4 15-124 15,0 9-35-15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2.788"/>
    </inkml:context>
    <inkml:brush xml:id="br0">
      <inkml:brushProperty name="width" value="0.05" units="cm"/>
      <inkml:brushProperty name="height" value="0.05" units="cm"/>
      <inkml:brushProperty name="fitToCurve" value="1"/>
    </inkml:brush>
  </inkml:definitions>
  <inkml:trace contextRef="#ctx0" brushRef="#br0">266 65 375 0,'0'0'85'0,"0"0"-58"0,0 0-11 16,0 0 46-16,0 0 48 15,0 0-25-15,-57 108-33 16,41-76 13-16,-2 8 0 15,-4 1-1-15,1 4-18 16,-2-4-10-16,0 0 9 16,5-11-15-16,-1-6-1 15,5-7 3-15,5-12-3 16,1-5-4-16,4 0-19 16,-1-4-6-16,1-18-34 15,-1-14-50-15,5-3-28 16,0-9 5-16,0 3 8 0,9 2 58 15,8 7 31-15,-3 11 4 16,0 7 6-16,-4 6 0 16,3 3 1-16,-4 5 6 15,9 4 6-15,-1 0 9 16,6 4-21-16,8 20 6 16,1 11-1-16,8 10 28 15,2 8 8-15,2 5-24 16,1-4 0-16,-4-7-3 15,0-6 5-15,-5-11-3 16,4-6 4-16,-5-12-14 16,2-9-1-16,-2-3-6 15,-3-10 10-15,0-16 35 0,-5-6 2 16,-7-3-13-16,-11-1 9 16,-6-1 31-16,-3 3-23 15,0-2-14-15,-9-1 7 16,-10-2-15-16,-4-2 0 15,2-2-9-15,-2-4-11 16,4 5-7-16,2 3-2 16,8 11-7-16,1 12 0 15,7 9-22-15,1 7-113 16,0 0-89-16,0 7 35 16,18 18 79-16,8-5-92 15,-3 0-94-15</inkml:trace>
  <inkml:trace contextRef="#ctx0" brushRef="#br0" timeOffset="295">1211 104 636 0,'0'0'118'15,"0"0"-70"-15,0 0-38 16,0 0-10-16,0 0 16 16,0 0 3-16,0 0 7 0,-17 82 3 15,17-48 8-15,0 10 4 16,0 0-5-16,0 0-15 16,0 6-12-16,0-5 8 15,0-3-11-15,5-6-6 16,7-8-41-16,12-21-56 15,1-7-91-15,-7 0-119 0</inkml:trace>
  <inkml:trace contextRef="#ctx0" brushRef="#br0" timeOffset="572">783 45 557 0,'0'0'203'0,"0"0"-138"15,0 0-53-15,0 0-2 16,0 0 56-16,0 0 21 16,158 0 13-16,-103 0-35 15,11 0-13-15,1 10-10 16,1 0-2-16,-5-5-19 15,-8-2-8-15,-6-1-13 16,-9 0-3-16,-1-2-146 16,-10 2-129-16,-11 0-291 0</inkml:trace>
  <inkml:trace contextRef="#ctx0" brushRef="#br0" timeOffset="837">1769 158 796 0,'0'0'311'16,"0"0"-74"-16,0 0-110 16,0 0-68-16,0 0-59 15,0 0-14-15,0 0 14 16,-4 69 28-16,-8-26 1 15,-2 7-13-15,0 4-3 0,0 3-13 16,2-4-23-16,7-6-63 16,5 0-91-16,3-18-106 15,11-14-74-15</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58.983"/>
    </inkml:context>
    <inkml:brush xml:id="br0">
      <inkml:brushProperty name="width" value="0.05" units="cm"/>
      <inkml:brushProperty name="height" value="0.05" units="cm"/>
      <inkml:brushProperty name="fitToCurve" value="1"/>
    </inkml:brush>
  </inkml:definitions>
  <inkml:trace contextRef="#ctx0" brushRef="#br0">43 127 859 0,'0'0'247'0,"0"0"-74"16,0 0-63-16,0 0 3 15,0 0-33-15,0 0-19 16,0 0-19-16,103-109 5 16,-77 100-10-16,-3 2-4 15,3 6-21-15,-1 1-12 16,1 0-1-16,0 1-9 15,-1 15 9-15,-2 7-22 16,-3 3-5-16,-7 4 5 0,-8 6 22 16,-5-3 1-1,0 2 2-15,-14-3 9 0,-19 2 4 16,-6-6-6-16,-8 1-9 16,-4-1-11-16,2-2-8 15,4-1-11-15,5-4 17 16,13-3 3-16,7-2 1 15,8 0-2-15,7-4 10 16,5-2-17-16,0 0 17 16,0 1-13-16,0 0 4 15,9-3 10-15,5 0 6 16,7 1-5-16,4-1 10 16,9 0 8-16,10 1 2 0,7-2 4 15,9-6 10-15,6-1-9 16,1 0-12-16,-2 0-12 15,2-7 4-15,-1-11-6 16,22-37-54-16,-18 3-141 16,-11 1-508-16</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3:59.567"/>
    </inkml:context>
    <inkml:brush xml:id="br0">
      <inkml:brushProperty name="width" value="0.05" units="cm"/>
      <inkml:brushProperty name="height" value="0.05" units="cm"/>
      <inkml:brushProperty name="fitToCurve" value="1"/>
    </inkml:brush>
  </inkml:definitions>
  <inkml:trace contextRef="#ctx0" brushRef="#br0">310 0 954 0,'0'0'335'15,"0"0"-94"-15,0 0-135 16,0 0-4-16,0 0-52 15,0 0-50-15,0 0-1 16,-14 37-15-16,2 0 16 16,-3 10 13-16,-2 9 17 15,-2 2 4-15,2-2-15 0,2-4-9 16,1-9 1-16,2-6-10 16,3-9-1-16,3-10-14 15,3-10-79-15,3-8-81 16,0-1-113-16,0-18-121 0</inkml:trace>
  <inkml:trace contextRef="#ctx0" brushRef="#br0" timeOffset="256">0 343 97 0,'0'0'823'0,"0"0"-628"15,0 0-34-15,0 0-105 16,0 0-14-16,0 0-29 16,0 0-13-16,117-4 13 15,-73 10 10-15,-2 10 21 16,2 0 15-16,1 1-17 16,-4-4-2-16,4-1-23 15,1-8-5-15,3-4-6 16,27-25-6-16,-10-12-121 15,-12-5-466-15</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2.441"/>
    </inkml:context>
    <inkml:brush xml:id="br0">
      <inkml:brushProperty name="width" value="0.05" units="cm"/>
      <inkml:brushProperty name="height" value="0.05" units="cm"/>
      <inkml:brushProperty name="fitToCurve" value="1"/>
    </inkml:brush>
  </inkml:definitions>
  <inkml:trace contextRef="#ctx0" brushRef="#br0">184 366 494 0,'0'0'172'0,"0"0"13"16,0 0-42-16,0 0 23 16,0 0-40-16,0 0-38 15,0 0-1-15,-9 0-1 16,9 0-38-16,0 0-17 15,0 0 2-15,0 0 23 16,0 0-1-16,0 0 15 16,0 0-2-16,6-7 2 15,8-8 12-15,12-6-32 16,6-15-50-16,7 2-2 16,2-7-36-16,-1 5-20 15,-8 2-14-15,-4 0-18 16,-10 2 25-16,-6 6 14 15,-7 2 34-15,-5 8 16 0,0 9 2 16,0 4 10-16,0 3 8 16,0 0-6-16,-3 0-12 15,1 0-1-15,-1 0-1 16,-1 0-7-16,-2 10-1 16,-7 9 0-16,0 5 9 15,-3 6-9-15,-1 5 8 16,-1 5 1-16,1 7-1 15,3 3 0-15,2 2 2 16,3 0 0-16,0-1 5 16,4-5 3-16,0-7-3 15,4 0-5-15,1-6 0 0,0-2 8 16,0-3-9-16,0-8 2 16,0-6 4-16,0-4-6 15,0-9-1-15,0-4-63 16,0-19-137-16,0-5-675 0</inkml:trace>
  <inkml:trace contextRef="#ctx0" brushRef="#br0" timeOffset="360">0 734 641 0,'0'0'322'0,"0"0"-243"16,0 0-1-16,0 0 2 16,0 0 0-16,0 0-47 15,0 0 31-15,121 0 4 16,-61-15 47-16,12-4-13 15,5-10-22-15,3 2-9 16,-5-3-27-16,-11 5-10 16,-8 5-22-16,-9 8-11 15,-7 3-1-15,-3 5-5 0,-5 4-5 16,3 0 4 0,-2 0-25-16,-6 0-36 0,4 9-54 15,-10 1-83-15,-7-6-179 16</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3.531"/>
    </inkml:context>
    <inkml:brush xml:id="br0">
      <inkml:brushProperty name="width" value="0.05" units="cm"/>
      <inkml:brushProperty name="height" value="0.05" units="cm"/>
      <inkml:brushProperty name="fitToCurve" value="1"/>
    </inkml:brush>
  </inkml:definitions>
  <inkml:trace contextRef="#ctx0" brushRef="#br0">131 65 143 0,'0'0'641'0,"0"0"-434"16,0 0-34-16,0 0-13 15,0 0 1-15,0 0-73 16,0 0-47-16,61-60-25 16,-38 60-16-16,8 0 1 15,3 0 7-15,5 14 2 16,-3 2-8-16,-9 2-2 0,-8 2-10 16,-12-1-6-1,-7-1-2-15,0 4 18 0,-16 1 3 16,-12-2 16-16,-4 0-1 15,0-4-5-15,2-6-5 16,7-4-7-16,10-3 1 16,6-1 4-16,3-3-5 15,4 0-1-15,0 0 0 16,0 0-6-16,0 0 4 16,0 0-17-16,0 1-52 15,6 5-15-15,6-1 41 16,4 4-16-16,2 2 22 15,-1 1 9-15,1 5 8 16,-1 5 6-16,-6 3 4 16,-3 0-14-16,-4 3-7 0,-4-3 24 15,0-2 9-15,-4-2 73 16,-13-3 20-16,-3-5 26 16,-6-1-13-16,4-7-6 15,-2-1-6-15,-2-1-26 16,-2-2-9-16,2-1-6 15,0 0-11-15,1 0 21 16,4 0 15-16,-1 3-26 16,7-3-15-16,-2 0-18 15,6 0-9-15,-1 0-10 16,7 0-4-16,2-45-89 16,3 4-182-16,0-12-559 0</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4.199"/>
    </inkml:context>
    <inkml:brush xml:id="br0">
      <inkml:brushProperty name="width" value="0.05" units="cm"/>
      <inkml:brushProperty name="height" value="0.05" units="cm"/>
      <inkml:brushProperty name="fitToCurve" value="1"/>
    </inkml:brush>
  </inkml:definitions>
  <inkml:trace contextRef="#ctx0" brushRef="#br0">104 84 126 0,'0'0'327'15,"0"0"-128"-15,0 0-37 16,0 0 10-16,0 0 30 16,0 0-23-16,0 0-72 15,-27 14-26-15,27-14-21 16,0 0-18-16,0 0-7 16,0 0-3-16,0-5-8 15,4-11-11-15,4-4-13 16,-3-1-26-16,-5 4 8 15,0 8 9-15,0 2-7 16,-3 5 0-16,-11 2 7 16,0 0-5-16,0 0 14 15,0 4 3-15,1 7 30 0,3-4 7 16,3 0-8-16,2-5-15 16,5 1 4-16,0-3 4 15,0 0-2-15,0 0-4 16,0 0-19-16,0 0-119 15,8-3-411-15</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5.159"/>
    </inkml:context>
    <inkml:brush xml:id="br0">
      <inkml:brushProperty name="width" value="0.05" units="cm"/>
      <inkml:brushProperty name="height" value="0.05" units="cm"/>
      <inkml:brushProperty name="fitToCurve" value="1"/>
    </inkml:brush>
  </inkml:definitions>
  <inkml:trace contextRef="#ctx0" brushRef="#br0">213 32 481 0,'0'0'213'0,"0"0"-34"16,0 0-73-16,0 0 19 16,0 0-4-16,0 0-42 15,0 0-8-15,-81-16-13 16,70 16-17-16,-1 0-9 0,1 0-13 16,-6 14-13-16,-1 6 1 15,-1 2-1-15,1 10 10 16,3 1-9-16,8 7-1 15,4-1-6-15,3 2 0 16,0-3-2-16,0-1 2 16,14-5-1-16,11-7-8 15,4-5 0-15,20-7 9 16,31-13 22-16,6 0 38 16,14-20-41-16,4-18-19 15,-20-10-25-15,-4-2-13 16,-20 4-16-16,-23-1 9 0,-23 7 16 15,-14 2 16 1,-14 4-7-16,-29 5 1 0,-23 9-4 16,-14 8-37-16,-11 12 18 15,1 0 42-15,9 22 5 16,13 6 32-16,19 22-37 16,21-5-23-16,16-7-273 0</inkml:trace>
</inkml:ink>
</file>

<file path=ppt/ink/ink2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6.398"/>
    </inkml:context>
    <inkml:brush xml:id="br0">
      <inkml:brushProperty name="width" value="0.05" units="cm"/>
      <inkml:brushProperty name="height" value="0.05" units="cm"/>
      <inkml:brushProperty name="fitToCurve" value="1"/>
    </inkml:brush>
  </inkml:definitions>
  <inkml:trace contextRef="#ctx0" brushRef="#br0">0 57 296 0,'0'0'137'15,"0"0"59"-15,0 0 6 16,0 0 2-16,0 0-54 16,0 0-37-16,0 0-5 0,9-8 11 15,-6 7-19-15,-3 1-17 16,2 0-21-16,6 0-19 16,4-3-34-16,12 3-9 15,15-4 13-15,8-2 22 16,10-1 2-16,1-1 6 15,-2 0-10-15,-4 2-14 16,-9 3-10-16,-5 3-8 16,-6 0-1-16,-6 0-9 15,-3 0-52-15,-7 7-64 16,-16 11-80-16,0-1-151 16,-5 2-310-16</inkml:trace>
</inkml:ink>
</file>

<file path=ppt/ink/ink2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6.663"/>
    </inkml:context>
    <inkml:brush xml:id="br0">
      <inkml:brushProperty name="width" value="0.05" units="cm"/>
      <inkml:brushProperty name="height" value="0.05" units="cm"/>
      <inkml:brushProperty name="fitToCurve" value="1"/>
    </inkml:brush>
  </inkml:definitions>
  <inkml:trace contextRef="#ctx0" brushRef="#br0">0 85 712 0,'0'0'178'16,"0"0"-103"-16,0 0 66 15,0 0 40-15,0 0-14 16,0 0-30-16,129 12-12 16,-90-16-20-16,4-11-35 15,-2-2-31-15,1 1-22 0,-4 0-17 16,-4 5-25-16,1 3-118 16,-9 1-150-16,-12 4-591 0</inkml:trace>
</inkml:ink>
</file>

<file path=ppt/ink/ink2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8.305"/>
    </inkml:context>
    <inkml:brush xml:id="br0">
      <inkml:brushProperty name="width" value="0.05" units="cm"/>
      <inkml:brushProperty name="height" value="0.05" units="cm"/>
      <inkml:brushProperty name="fitToCurve" value="1"/>
    </inkml:brush>
  </inkml:definitions>
  <inkml:trace contextRef="#ctx0" brushRef="#br0">315 110 423 0,'0'0'166'16,"0"0"-12"-16,0 0 2 16,0 0-29-16,0 0-50 15,0 0-5-15,0 0 11 16,81-90 5-16,-63 84-5 16,1 0-13-16,-1 2-12 15,-1 3-10-15,2 1-15 16,4 0-12-16,3 5-1 15,1 11-11-15,4 4 7 16,-6 1-9-16,-4 2-1 0,-4 1-6 16,-8 1-1-16,-9 0-8 15,0 3-2-15,-15 5 11 16,-24 4 34-16,-17 7 26 16,-13 3-19-16,-11 1-26 15,-2-5 5-15,4-5-10 16,8-4-10-16,11-9 0 15,13-4-10-15,16-6-20 16,7-3-9-16,10-3 11 16,7 0 6-16,6-2-3 15,0-1 1-15,0 1 5 16,0 1 4-16,14 1 10 16,1 0 5-16,7 2 1 15,4-4 9-15,6-1 8 16,5 0 4-16,12 0 3 0,5-1-2 15,12-1-1-15,6-1 0 16,5-3 1-16,4 0 14 16,0 0-1-16,-4-18-9 15,-5-1-10-15,-12-3-9 16,-12 3 2-16,-16 3-10 16,-15 4-12-16,-17 6-4 15,-13 6-65-15,-19 0-104 16,-8 0-375-16</inkml:trace>
  <inkml:trace contextRef="#ctx0" brushRef="#br0" timeOffset="593">92 1017 656 0,'0'0'199'0,"0"0"-43"15,0 0-43-15,0 0-15 16,0 0-25-16,0 0-15 16,0 0 21-16,49-40 19 0,-41 37 1 15,6-1-22 1,13-4-35-16,18-2-17 0,18-3-16 16,10 1-2-16,15-1-7 15,-1 5 0-15,2 0-1 16,-3 1 1-16,-4 1 0 15,-7-1 1-15,-11 2 7 16,-1-2-7-16,-1 3 0 16,-1-2 0-16,2 2-1 15,-2 0-20-15,-7 1-53 16,0-1-93-16,-16 1-156 16,-12 2-466-16</inkml:trace>
</inkml:ink>
</file>

<file path=ppt/ink/ink2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4:09.828"/>
    </inkml:context>
    <inkml:brush xml:id="br0">
      <inkml:brushProperty name="width" value="0.05" units="cm"/>
      <inkml:brushProperty name="height" value="0.05" units="cm"/>
      <inkml:brushProperty name="fitToCurve" value="1"/>
    </inkml:brush>
  </inkml:definitions>
  <inkml:trace contextRef="#ctx0" brushRef="#br0">389 41 637 0,'0'0'328'0,"0"0"-101"16,0 0-56-16,0 0-31 0,0 0-69 16,0 0-32-16,0 0-29 15,70-42 2-15,-48 42-3 16,-2 11 18-16,-2 7 1 16,-4 4-6-16,-5 3-6 15,-6 3-7-15,-3 6-3 16,-7 2-5-16,-25 3 11 15,-10 0-6-15,-9-6 11 16,-1-6 18-16,2-8 25 16,5-9 31-16,8-6 0 15,7-4-19-15,7 0-25 16,9 0-13-16,6-1-18 16,7-3 0-16,1-1 2 0,0 4-18 15,0-2-11-15,10 2-21 16,9-2-26-16,7 0 32 15,6 2 4-15,0 1-30 16,4 0-27-16,-1 0 16 16,0 17 12-16,2 8-6 15,-5 6 7-15,-4 4 18 16,-7 7 9-16,-7 0 14 16,-6 0 8-16,-8-2 1 15,0-4 0-15,0-2 10 16,-14-5 25-16,-3-3 6 15,-6-1 16-15,-5 1 13 0,-7-3 10 16,-2-3 9-16,-6-6-4 16,5-7-18-16,-2-7-21 15,0 0 1-15,3-4-6 16,-3-12-21-16,5-1-19 16,3-3 12-16,9 7-13 15,5 1 0-15,8-1-17 16,3 3-37-16,7-10-34 15,4 4-103-15,15-5-176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09.183"/>
    </inkml:context>
    <inkml:brush xml:id="br0">
      <inkml:brushProperty name="width" value="0.05" units="cm"/>
      <inkml:brushProperty name="height" value="0.05" units="cm"/>
      <inkml:brushProperty name="fitToCurve" value="1"/>
    </inkml:brush>
  </inkml:definitions>
  <inkml:trace contextRef="#ctx0" brushRef="#br0">0 659 67 0,'0'0'314'0,"0"0"-235"16,0 0-45-16,0 0 12 15,0 0 13-15,0 0 25 16,0 0 35-16,78-35-29 15,-44 8-34-15,3-11 11 16,9-8-14-16,1-11-24 16,-5-3-3-16,-7-5-7 0,-7 2-6 15,-10 2-6 1,-6 10-6-16,-5 4 9 0,-7 10-4 16,0 6-5-16,0 12 11 15,0 5-12-15,-2 8 2 16,-3 4 15-16,1 2-4 15,4 0-13-15,0 0-35 16,-3 4-4-16,3 8 7 16,-2 8 25-16,-5 2 7 15,7 6 0-15,-5 2 1 16,0 2 6-16,2 4 10 16,-3 2 6-16,2 4-5 15,-4 4 12-15,2 4-5 16,-2 3-15-16,3-1-9 15,1 5 5-15,4 0-5 0,0 4 0 16,0-2 0-16,0 1-1 16,0 1-1-16,0-4 0 15,4-6 0-15,4-10 1 16,-2-11 0-16,-1-11 0 16,-1-11-16-16,0-3-97 15,-4-5-81-15,0-12-93 16,0-6-70-16</inkml:trace>
  <inkml:trace contextRef="#ctx0" brushRef="#br0" timeOffset="391">49 961 608 0,'0'0'157'16,"0"0"-99"-16,0 0-41 15,0 0 2-15,0 0-19 16,0 0 0-16,0 0 27 0,132-8 38 15,-83-7-4 1,5-4 18-16,-4 0-5 16,3 0-20-16,-7-1-12 0,-5 3-5 15,-3 3-2-15,-4 3-12 16,-5 4-8-16,-6 3-9 16,-4 2-5-16,-5 2 6 15,-5 0-7-15,0 0-37 16,-1 0-50-16,-4 0-177 15,-4 0-536-15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4.689"/>
    </inkml:context>
    <inkml:brush xml:id="br0">
      <inkml:brushProperty name="width" value="0.05" units="cm"/>
      <inkml:brushProperty name="height" value="0.05" units="cm"/>
      <inkml:brushProperty name="fitToCurve" value="1"/>
    </inkml:brush>
  </inkml:definitions>
  <inkml:trace contextRef="#ctx0" brushRef="#br0">112 0 337 0,'0'0'144'15,"0"0"70"-15,0 0-66 0,0 0-32 16,0 0-38-16,0 0-50 15,0 0-28-15,-19 43 0 16,12-15 21-16,-2 8 8 16,-1 5-2-16,1 5 12 15,-5 3-4-15,2 1-16 16,-2-4-6-16,5-7 1 16,3-4-14-16,3-13-19 15,3-2-121-15,9-15-51 16,14-5-98-16,2 0-34 0</inkml:trace>
</inkml:ink>
</file>

<file path=ppt/ink/ink3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33.069"/>
    </inkml:context>
    <inkml:brush xml:id="br0">
      <inkml:brushProperty name="width" value="0.05" units="cm"/>
      <inkml:brushProperty name="height" value="0.05" units="cm"/>
      <inkml:brushProperty name="fitToCurve" value="1"/>
    </inkml:brush>
  </inkml:definitions>
  <inkml:trace contextRef="#ctx0" brushRef="#br0">1 245 317 0,'0'0'170'0,"0"0"-70"15,0 0-19-15,0 0 40 0,0 0-24 16,0 0-35-16,0 0-19 16,0 0 11-16,0 0 18 15,0 0 8-15,0 0 2 16,0 0-14-16,0 0-14 15,0 0-24-15,0 0-14 16,0 0-7-16,0 0 1 16,0 4-4-16,0 3 4 15,0 3-1-15,0 7-2 16,0 6 0-16,0 8-6 16,0 9 0-16,0 3 1 15,0 6-1-15,0 1 7 16,0 2-2-16,0-1-6 0,5 3 0 15,0 3 0-15,-1 4 1 16,4 2 0-16,-4 0-1 16,3-3 0-16,-3-2 2 15,1-6-1-15,-1-11-1 16,1-10 1-16,0-9-1 16,-2-10 0-16,-3-9 0 15,1-3 1-15,-1 0 8 16,5-21 10-16,3-17-19 15,1-19 0-15,3-13 10 16,-1-10-10-16,3-2 0 16,-5 2 0-16,-5 2-11 0,-1 6 11 15,-3-2 1-15,0 1 7 16,-13 10-8-16,-9 4-2 16,4 11-4-16,-4 13-5 15,7 13 11-15,3 9 8 16,2 7 17-16,6 6 19 15,-1 0-1-15,5 0-27 16,0 0-16-16,0 0 0 16,0 0-8-16,0 0-7 15,0 0-2-15,0 0 9 16,0 6 1-16,0 9 6 16,0 6-12-16,0 8 4 15,17 7-3-15,2 6 5 16,4-2 7-16,0-5 1 15,3-2 7-15,1-13-1 0,4-6 0 16,-2-7 5-16,9-7-3 16,-1 0 1-16,8-16-9 15,-1-20 14-15,2-15 1 16,5-12 9-16,-3-13-4 16,-7 1-12-16,-4 6 0 15,-11 13-9-15,-8 14 7 16,-8 17 1-16,-6 12 0 15,-4 9 5-15,0 4-1 16,0 0 3-16,0 0 1 16,0 0 0-16,0 13-16 15,0 12 0-15,0 9-1 16,-1 15 1-16,-2 13 0 0,-2 4 0 16,3 5-2-1,2 1 1-15,0-1 0 0,0-4 1 16,0 0 0-16,0-4 0 15,0-1-1-15,5 2 1 16,4-5 1-16,0-5 0 16,1-2 12-16,-1-5-12 15,0-8 1-15,0-9-1 16,-1-6 0-16,-2-9 0 16,-1-6-1-16,-1-5 0 15,1-3-7-15,3-1-46 16,10 0-56-16,-4-1-140 0,0-12-277 15</inkml:trace>
</inkml:ink>
</file>

<file path=ppt/ink/ink3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33.765"/>
    </inkml:context>
    <inkml:brush xml:id="br0">
      <inkml:brushProperty name="width" value="0.05" units="cm"/>
      <inkml:brushProperty name="height" value="0.05" units="cm"/>
      <inkml:brushProperty name="fitToCurve" value="1"/>
    </inkml:brush>
  </inkml:definitions>
  <inkml:trace contextRef="#ctx0" brushRef="#br0">35 0 537 0,'0'0'281'0,"0"0"-94"16,0 0-112-16,0 0-1 15,0 0-1-15,0 0-35 16,0 0-29-16,0 23-8 16,2 0-1-16,6 11 6 15,-2 7 5-15,1 9 27 16,0 7-11-16,0 8 18 16,-2 3 24-16,-5 3-20 15,4 2-14-15,-4 2 0 16,5-3-24-16,-5-8-5 0,5-9-4 15,-2-17 6-15,-2-8 1 16,4-10-9-16,-1-12-8 16,1-4-37-16,3-4-61 15,1 0-55-15,14-57 11 16,3 2 53-16,-6-8-260 0</inkml:trace>
  <inkml:trace contextRef="#ctx0" brushRef="#br0" timeOffset="386">0 53 679 0,'0'0'193'16,"0"0"-37"-16,0 0-66 15,0 0 21-15,0 0 5 16,0 0-36-16,0 0-44 16,-3 0-36-16,3 0-1 15,9 0-38-15,11 0 39 16,3 0 1-16,9-5 51 16,5 2-2-16,6-5 14 15,3 5-28-15,0-2-8 0,2 1-22 16,-5 4 2-16,4 0 4 15,-2 0-5-15,-4 0-5 16,1 5-2-16,-5 7-28 16,-4 0-20-16,-8 1-41 15,-8 2-41-15,-13 1-34 16,-4 16 11-16,-23-5-9 16,-9 0-156-16</inkml:trace>
  <inkml:trace contextRef="#ctx0" brushRef="#br0" timeOffset="655">118 397 942 0,'0'0'180'0,"0"0"-138"16,0 0-7-16,0 0 63 15,0 0-60-15,0 0-26 16,0 0 7-16,36 17 43 15,-13-12 32-15,4 1-30 16,7 1-5-16,3-3-5 16,3 0 0-16,1-1-11 15,5-2-18-15,-1-1-9 16,-1 0-7-16,-7 0 0 16,-2 0-9-16,10 0-47 15,-8 0-124-15,-11 0-312 0</inkml:trace>
</inkml:ink>
</file>

<file path=ppt/ink/ink3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40.563"/>
    </inkml:context>
    <inkml:brush xml:id="br0">
      <inkml:brushProperty name="width" value="0.05" units="cm"/>
      <inkml:brushProperty name="height" value="0.05" units="cm"/>
      <inkml:brushProperty name="fitToCurve" value="1"/>
    </inkml:brush>
  </inkml:definitions>
  <inkml:trace contextRef="#ctx0" brushRef="#br0">31 9 107 0,'0'0'190'0,"0"0"-50"0,0 0-23 16,0 0-3-16,0 0-1 16,0 0-5-16,0 0-18 15,0-6 2-15,0 3-8 16,-3 3-14-16,3 0-4 15,0 0 2-15,0 0-13 16,0 0-20-16,0 0-17 16,0 0 2-16,0 0 2 15,0 0-8-15,0 4-3 16,0 5-11-16,0 3 0 16,0 10 2-16,0 7 4 0,0 4 4 15,0 7 2 1,0 5 10-16,0 2 6 0,-2 3-2 15,-2 1-12-15,-1-5-6 16,0-6-7-16,2-7 6 16,2-8-7-16,-2-8 8 15,1-7-7-15,-1-2 7 16,3-7 8-16,0-1 2 16,0 0-8-16,0 0-10 15,0 0-24-15,0-30-86 16,3-6-217-16,2-2-469 0</inkml:trace>
</inkml:ink>
</file>

<file path=ppt/ink/ink3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41.367"/>
    </inkml:context>
    <inkml:brush xml:id="br0">
      <inkml:brushProperty name="width" value="0.05" units="cm"/>
      <inkml:brushProperty name="height" value="0.05" units="cm"/>
      <inkml:brushProperty name="fitToCurve" value="1"/>
    </inkml:brush>
  </inkml:definitions>
  <inkml:trace contextRef="#ctx0" brushRef="#br0">104 0 766 0,'0'0'279'15,"0"0"-117"-15,0 0-43 16,0 0 22-16,0 0-37 15,0 0-31-15,0 0-9 16,3 6-7-16,-3-6-13 16,0 0-12-16,0 0 5 0,0 0-14 15,0 2-4 1,0-2-7-16,0 2-3 0,0 0-3 16,0 3-6-16,0-2 1 15,0 8-1-15,0 1 0 16,0 8-1-16,-5 5 1 15,-3 11 0-15,-1 5 0 16,0 5 0-16,-5 3 0 16,0-1 1-16,1-4 0 15,0-6 0-15,4-9 9 16,1-11-10-16,7-4-1 16,-2-7 1-16,3-3-1 15,0-1 0-15,0 5-11 16,0 3 3-16,0-1 2 0,0 5 1 15,9-1 4-15,3 1-8 16,5-4 0-16,2 0-6 16,4-2-12-16,4-4 0 15,10 1 12-15,8-5 16 16,4-1 9-16,0 0 7 16,-5 0-8-16,-7 0 6 15,0 0 5-15,-11 0 3 16,-3 0-9-16,-6 0-7 15,-2 0-5-15,-2 0 0 16,0 0-1-16,0 11-48 16,-7-1-94-16,-2-2-159 15,-4-8-653-15</inkml:trace>
</inkml:ink>
</file>

<file path=ppt/ink/ink3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42.199"/>
    </inkml:context>
    <inkml:brush xml:id="br0">
      <inkml:brushProperty name="width" value="0.05" units="cm"/>
      <inkml:brushProperty name="height" value="0.05" units="cm"/>
      <inkml:brushProperty name="fitToCurve" value="1"/>
    </inkml:brush>
  </inkml:definitions>
  <inkml:trace contextRef="#ctx0" brushRef="#br0">160 99 317 0,'0'0'618'15,"0"0"-428"-15,0 0-119 16,0 0-25-16,0 0-17 16,0 0-21-16,0 0-8 15,14 19 0-15,-7-6 5 16,0 5 13-16,0 6 17 15,2 5 21-15,-1 11 25 16,-2 10-4-16,-1 10-15 16,-2 10-13-16,-3 5-12 15,0 0-5-15,0-3-19 16,1-16-7-16,3-17-6 0,0-13 1 16,-2-17-1-1,2-9-16-15,-4-4-19 0,0-33-9 16,0-55-75-16,-15 6-218 15,-7 3-450-15</inkml:trace>
  <inkml:trace contextRef="#ctx0" brushRef="#br0" timeOffset="293">0 163 704 0,'0'0'270'16,"0"0"-100"-16,0 0-10 15,0 0-18-15,0 0-36 0,0 0-29 16,0 0-29 0,0-10-27-16,14 4-14 0,9-5 16 15,9-1 36-15,8-5 30 16,2 1-41-16,-2-1-10 16,4 0-20-16,-2 5-5 15,-6-1-7-15,0 2-3 16,-6 5 1-16,-2 0-4 15,-7 1-50-15,-2 4-58 16,-4 1-42-16,1 0-37 16,-6 0-64-16,0 4-50 15,-7 9-271-15</inkml:trace>
  <inkml:trace contextRef="#ctx0" brushRef="#br0" timeOffset="610">218 375 937 0,'0'0'282'0,"0"0"-134"15,0 0-89-15,0 0 43 16,0 0-12-16,0 0-52 15,0 0-27-15,45 5-11 16,-13-4 7-16,11-1 11 0,3 0-1 16,5 0 26-16,-2-6-14 15,-3-10-6-15,-3-3 2 16,-11 1-10-16,-1-2-5 16,-13 4-10-16,-4 5-49 15,-14-7-95-15,0 4-159 16,0 2-447-16</inkml:trace>
  <inkml:trace contextRef="#ctx0" brushRef="#br0" timeOffset="953">780 38 1071 0,'0'0'194'15,"0"0"-55"-15,0 0-102 16,0 0 6-16,0 0 11 16,0 0-32-16,0 0-22 15,9 15 1-15,-4 6 17 16,-4 7 5-16,2 9 31 15,-3 9 14-15,0 7-28 16,0 7-20-16,0 3-8 16,0-1-11-16,0-5 9 15,0-11-8-15,0-13 7 0,0-12-9 16,0-21-57-16,2 0-197 16,6-22-570-16</inkml:trace>
</inkml:ink>
</file>

<file path=ppt/ink/ink3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44.076"/>
    </inkml:context>
    <inkml:brush xml:id="br0">
      <inkml:brushProperty name="width" value="0.05" units="cm"/>
      <inkml:brushProperty name="height" value="0.05" units="cm"/>
      <inkml:brushProperty name="fitToCurve" value="1"/>
    </inkml:brush>
  </inkml:definitions>
  <inkml:trace contextRef="#ctx0" brushRef="#br0">431 36 613 0,'0'0'235'0,"0"0"-92"16,0 0-14-16,0 0 68 15,0 0-27-15,0 0-79 16,0 0-31-16,-3-22-11 16,-8 19 8-16,-3-1-3 15,-4 0-8-15,-4 4-19 16,-1 0-3-16,-4 0-15 15,-7 18-9-15,-3 7 6 0,-4 4-6 16,1 4 0-16,0 2-1 16,8-6 0-16,6-3 1 15,6-2 0-15,3-2 0 16,3 0-1-16,6 1-11 16,7-1 10-16,1 3-9 15,0 0 2-15,0 3 8 16,15 0-6-16,5-2-4 15,3 2 3-15,2-6-7 16,5-2 13-16,3-8 1 16,6-7-5-16,1-5-3 15,-3 0-5-15,-1-24 8 16,-6-5-3-16,-10 0 9 0,-8 4-1 16,-2 4 1-16,-6 10 0 15,-4 5 0-15,0 5 8 16,0 1 5-16,0 0 12 15,0 0 7-15,0 0-15 16,0 1-17-16,0 12-12 16,3 9 3-16,2 11 9 15,0 12 1-15,-1 7 6 16,-2 4 11-16,2 2 8 16,-1-4 0-16,-1-10-8 15,2-15-11-15,1-12-7 16,0-17-29-16,7-33-87 0,5-13-68 15,-8-15-369-15</inkml:trace>
</inkml:ink>
</file>

<file path=ppt/ink/ink3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6:33.566"/>
    </inkml:context>
    <inkml:brush xml:id="br0">
      <inkml:brushProperty name="width" value="0.05" units="cm"/>
      <inkml:brushProperty name="height" value="0.05" units="cm"/>
      <inkml:brushProperty name="fitToCurve" value="1"/>
    </inkml:brush>
  </inkml:definitions>
  <inkml:trace contextRef="#ctx0" brushRef="#br0">217 55 146 0,'0'0'118'0,"0"0"-73"0,0 0 7 15,0 0 0-15,0 0-3 16,0 0-13-16,0 0 22 16,1-55-9-16,-1 55-10 15,0 0-15-15,0 0-5 16,0 0-18-16,0 0 5 16,0 0 1-16,0 0-6 15,0 0 6-15,0 0 22 16,0 0 23-16,0 0 37 15,0 0-8-15,0 0-20 16,0 0-19-16,0 0-23 16,0 0-3-16,0 0-15 15,0 5 1-15,0 7-2 0,0-2 3 16,0 5 4 0,-1-2-5-16,-4 6 6 0,-3 3 4 15,-1 6-6-15,0 5-5 16,-5 9 6-16,0 5 0 15,-4 7-5-15,-4-2 0 16,5-2 6-16,-1-1 0 16,0-6-2-16,1-1-5 15,3-5 1-15,3-5 5 16,2-4-6-16,1-6-1 16,7-7 1-16,-2-1-1 15,3-7 0-15,0 0 0 16,0 4-1-16,0-4 0 15,0 5 0-15,0 1 0 0,0 2 1 16,0 0 0-16,0-2 0 16,3-2 0-16,7-4 1 15,4 0 18-15,3 1 4 16,5-4 3-16,1-1 6 16,4-3-8-16,4 0-6 15,3 0 1-15,1 0-2 16,0-10 9-16,5-4-3 15,-3-5 8-15,-2-3 23 16,-7 2-11-16,0 2-14 16,-10 6-8-16,-9 0-7 15,-4 8-4-15,-2 4-4 16,-2 0-5-16,3 0-1 0,0 0-5 16,1 0-4-16,4 0-14 15,0 3-44-15,-1 17-74 16,-4 2-66-16,-4-4-159 0</inkml:trace>
</inkml:ink>
</file>

<file path=ppt/ink/ink3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6:33.995"/>
    </inkml:context>
    <inkml:brush xml:id="br0">
      <inkml:brushProperty name="width" value="0.05" units="cm"/>
      <inkml:brushProperty name="height" value="0.05" units="cm"/>
      <inkml:brushProperty name="fitToCurve" value="1"/>
    </inkml:brush>
  </inkml:definitions>
  <inkml:trace contextRef="#ctx0" brushRef="#br0">0 0 618 0,'0'0'84'0,"0"0"-54"16,0 0-17-16,0 0 26 16,0 0-19-16,0 0 44 15,0 0 10-15,26 79-18 16,-19-54 3-16,0 3 6 16,-3 1 22-16,1 4 1 0,-2 5-11 15,-3 1-13-15,0 9-4 16,0-1-14-16,0 7-11 15,-8 6-13-15,-6-3-6 16,4-2-9-16,0-8-7 16,10-21 0-16,0-11-145 15,0-15-421-15</inkml:trace>
</inkml:ink>
</file>

<file path=ppt/ink/ink3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6:34.903"/>
    </inkml:context>
    <inkml:brush xml:id="br0">
      <inkml:brushProperty name="width" value="0.05" units="cm"/>
      <inkml:brushProperty name="height" value="0.05" units="cm"/>
      <inkml:brushProperty name="fitToCurve" value="1"/>
    </inkml:brush>
  </inkml:definitions>
  <inkml:trace contextRef="#ctx0" brushRef="#br0">258 0 833 0,'0'0'133'16,"0"0"-45"-16,0 0-42 15,0 0 0-15,0 0-27 16,0 0-6-16,0 0-11 16,-107 109-2-16,93-65 11 15,-5 7 5-15,1 10 15 16,-5 3-2-16,2 2-11 16,-1 1-9-16,7-5-6 15,2-11 4-15,7-7-6 0,6-7 0 16,0-12-1-16,0-3 0 15,16-3 0-15,5-1 0 16,2 0 1-16,9-4 21 16,4-5 4-16,5-9 9 15,7-2 8-15,-1-27 8 16,2-18 9-16,-1-13-14 16,-11-11-12-16,-5-9-7 15,-11 0-6-15,-11 2-2 16,-10 10-2-16,0 10 4 15,-14 11-10-15,-17 15-2 16,-6 16-9-16,-3 14-1 16,-1 2-12-16,6 11 7 0,4 14-3 15,8 4-20-15,9 3-35 16,7 21-57-16,7-6-73 16,0-3-93-16</inkml:trace>
</inkml:ink>
</file>

<file path=ppt/ink/ink3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6:50.261"/>
    </inkml:context>
    <inkml:brush xml:id="br0">
      <inkml:brushProperty name="width" value="0.05" units="cm"/>
      <inkml:brushProperty name="height" value="0.05" units="cm"/>
      <inkml:brushProperty name="fitToCurve" value="1"/>
    </inkml:brush>
  </inkml:definitions>
  <inkml:trace contextRef="#ctx0" brushRef="#br0">99 299 74 0,'0'0'111'0,"0"0"-45"15,0 0-28-15,0 0 27 16,0 0 31-16,0 0-5 16,-12-19-29-16,11 15-16 15,-2 0 6-15,-2-2 3 16,3 2-9-16,-2 1 1 15,-1-1 5-15,1 2 11 16,1 2-1-16,1 0 2 16,2 0-19-16,0 0-16 15,0 0-2-15,0 0-4 0,0 0 2 16,0 0 16-16,0 0-4 16,0 0 7-16,0 0-14 15,0 0-11-15,0 0-19 16,0 0-4-16,-3 13-9 15,3 12 11-15,-3 13 2 16,-2 7 10-16,4 9 3 16,-4-3-2-16,2 1-3 15,3-5-6-15,0-10-1 16,0-9-1-16,0-10 0 16,0-8 1-16,0-10 0 15,0 0 12-15,0-7 93 0,0-24-20 16,0-9-72-1,0-14-14-15,0-11-17 16,0-5-1-16,0-1-1 0,-1 4-20 16,-7 2-23-16,2 11 24 15,-2 9 15-15,2 14 22 16,1 7 1-16,2 12-1 16,2 8-4-16,1 4-4 15,0 0-13-15,0 0-24 16,0 7 26-16,0 9 7 15,6 8 13-15,3 2 6 16,-1 7 4-16,1-1-4 16,-3 1 7-16,-1-2-11 15,2-9 4-15,1-5 2 16,-2-8-8-16,6-3-8 0,4-6-17 16,7 0-4-16,7-25 29 15,6-11 45-15,1-7-23 16,-2-7-9-16,-7 2-3 15,-7 9 6-15,-7 11-6 16,-10 14 1-16,-2 10-11 16,-2 4-14-16,0 0-7 15,0 2 11-15,0 11 1 16,0 10 9-16,0 8 9 16,0 10 3-16,0 11-5 15,0 12 2-15,0 9 1 16,-5 7 7-16,4 6 20 15,-2-7-16-15,3-9-3 16,0-10-2-16,0-12-5 16,0-10 0-16,0-9-3 0,7-12-8 15,24-26-17-15,-2-23-207 16,-3-18-174-16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5.438"/>
    </inkml:context>
    <inkml:brush xml:id="br0">
      <inkml:brushProperty name="width" value="0.05" units="cm"/>
      <inkml:brushProperty name="height" value="0.05" units="cm"/>
      <inkml:brushProperty name="fitToCurve" value="1"/>
    </inkml:brush>
  </inkml:definitions>
  <inkml:trace contextRef="#ctx0" brushRef="#br0">35 147 684 0,'0'0'221'15,"0"0"-150"-15,0 0-55 16,0 0 21-16,0 0-12 15,0 0-24-15,0 0-1 0,-13 134 1 16,13-102 1-16,-5 5 19 16,0 1 4-16,1-1 8 15,-1-4-7-15,2-5-8 16,3-7-18-16,0-11-6 16,0-6 6-16,0-4 0 15,0 0 27-15,0 0 2 16,0-8 0-16,0-13-29 15,0-8-40-15,0-6 7 16,0-12-22-16,3-3-17 16,6 0 17-16,1 6-3 15,-4 4 22-15,-2 8 26 0,-1 9 10 16,2 8 1-16,-5 11 17 16,3 4 14-16,2 0-32 15,4 0-17-15,6 15-2 16,4 8 19-16,7 6 0 15,0 8 23-15,1 6 25 16,1 4-12-16,4-2-24 16,2-1-5-16,0-1 1 15,1-6 13-15,2-8-10 16,1-6-2-16,-6-11-2 16,-1-8 16-16,-6-4 9 15,-4-1 36-15,1-23 51 16,-4-9-23-16,-3-10-53 0,-2-9-8 15,-9-2-10-15,-4-2 13 16,0-1-11-16,-4 3-3 16,-15 4-10-16,1 6 12 15,-4 6 11-15,6 13-20 16,5 8-8-16,3 10-9 16,7 7-20-16,1 0-71 15,0 17-132-15,15 21 40 16,10-6-77-16,-1-2-271 0</inkml:trace>
</inkml:ink>
</file>

<file path=ppt/ink/ink3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5:36.082"/>
    </inkml:context>
    <inkml:brush xml:id="br0">
      <inkml:brushProperty name="width" value="0.05" units="cm"/>
      <inkml:brushProperty name="height" value="0.05" units="cm"/>
      <inkml:brushProperty name="fitToCurve" value="1"/>
    </inkml:brush>
  </inkml:definitions>
  <inkml:trace contextRef="#ctx0" brushRef="#br0">58 860 189 0,'0'0'593'16,"0"0"-414"-16,0 0-89 0,0 0-34 16,0 0-8-1,0 0 7-15,0 0 20 0,0 0-30 16,0 0-19-16,0 0-8 16,0 0 1-16,0 0-7 15,0 0-12-15,0 0-15 16,0 0-115-16,0 0-109 15,0 0-132-15,0 0-279 0</inkml:trace>
  <inkml:trace contextRef="#ctx0" brushRef="#br0" timeOffset="200">144 1219 639 0,'0'0'280'16,"0"0"-128"-16,0 0-146 15,0 0-6-15,0 0-7 16,0 0-2-16,0 0-17 16,4-17-110-16,1 5-229 0</inkml:trace>
  <inkml:trace contextRef="#ctx0" brushRef="#br0" timeOffset="1348">959 104 388 0,'0'0'257'0,"0"0"-35"0,0 0-110 16,0 0-10-16,0 0-19 15,0 0 8-15,0 0 3 16,0-9 2-16,-2 3-25 15,-5-4-14-15,-4 1-16 16,-1-5-14-16,-5 3-2 16,-2-3 3-16,-1 3 23 15,-1 4-10-15,-1-1-9 16,2 7-4-16,-1 1-18 16,4 0-3-16,2 0-7 15,1 1-1-15,0 10-8 16,2 2-1-16,-1 3 4 15,4 3-3-15,0 6 8 0,4 6-10 16,1 6 4-16,4 12 0 16,0 9-5-16,0 13 11 15,8 27-5-15,11 32 4 16,1-6-4-16,-1-14 5 16,-5-19 1-16,-1-29 0 15,-3-1 1-15,3-7-1 16,-3-16-1-16,-6-13 1 15,1-14 1-15,-2-6 0 16,-3-5 16-16,1 0 17 16,3 0 14-16,-3 0-5 15,4-16-21-15,2-4-16 0,4-10-6 16,4-2-12-16,1 6 12 16,-4 3-8-16,-6 14 2 15,-1 7-16-15,-2 2-2 16,-2 0-3-16,2 10 5 15,2 11 20-15,0 11 2 16,4 9 1-16,-1 13 12 16,-2 8-6-16,-3 8-5 15,-2 2-1-15,-1 6 9 16,0-1-4-16,0-1 3 16,-6-2 6-16,-6-6 7 15,3 0-9-15,-4-2 3 16,4-2-7-16,5-7-1 0,-1-2-7 15,5-5 1 1,0-4-1-16,0-2 1 0,0-5-1 16,12 3-1-16,4 6 1 15,4-1-1-15,0 0 1 16,6 0-1-16,0-5 1 16,1-6-1-16,1-9-50 15,7-19-82-15,-7-7-175 16,-7-1-276-16</inkml:trace>
  <inkml:trace contextRef="#ctx0" brushRef="#br0" timeOffset="95062">21 904 124 0,'0'0'149'0,"0"0"-63"15,0 0-34-15,0 0 45 16,0 0 20-16,0 0 3 16,0 0-2-16,-18-16 16 15,15 16-16-15,3 0-3 16,0 0-7-16,0-3-24 15,0 3-12-15,0 0-11 16,0-2-1-16,0 2-15 16,0-2-7-16,0 2-15 15,0 0-22-15,0 0-1 16,0 0-14-16,0 0-10 16,3 0-16-16,6 0 15 0,5 0 25 15,4 0 7 1,4 0 0-16,1 2-6 0,3 3-1 15,-2-1 0-15,2 0-1 16,0 0 1-16,-3-1 6 16,-9-2-6-16,5 2-28 15,-6-3-69-15,11 0-102 16,-8 0-92-16,6-3-50 0</inkml:trace>
  <inkml:trace contextRef="#ctx0" brushRef="#br0" timeOffset="95483">165 1305 451 0,'0'0'337'16,"0"0"-144"-16,0 0-118 0,0 0-39 15,0 0-16-15,0 0-19 16,0 0 9-16,42 4 37 16,-24 0 32-16,4-1-9 15,-1 4-18-15,4 1-14 16,4 1-15-16,3-1-9 16,3 3 1-16,-1 2-1 15,0-1-8-15,0 10-6 16,-8-2-84-16,-9-4-240 0</inkml:trace>
</inkml:ink>
</file>

<file path=ppt/ink/ink3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15.122"/>
    </inkml:context>
    <inkml:brush xml:id="br0">
      <inkml:brushProperty name="width" value="0.05" units="cm"/>
      <inkml:brushProperty name="height" value="0.05" units="cm"/>
      <inkml:brushProperty name="fitToCurve" value="1"/>
    </inkml:brush>
  </inkml:definitions>
  <inkml:trace contextRef="#ctx0" brushRef="#br0">450 43 274 0,'0'0'238'0,"0"0"-89"16,0 0-49-16,0 0-4 16,0 0-22-16,0 0-21 15,0 0 1-15,3 0 5 16,-3 1-1-16,0-1 10 0,0 0 6 16,0 0-4-16,0 0-18 15,1 0-16-15,-1 0 15 16,0 0 3-16,0 0 4 15,0 0-9-15,0 0 10 16,0 0 15-16,0 0-12 16,0 0-11-16,0 0 0 15,0 0-15-15,0 0-13 16,0 0 0-16,0-1 2 16,0-2 9-16,-4-1-6 15,-5 0 0-15,-1 0-6 16,-2-2-4-16,-2 2-6 15,-4-3-2-15,-1 3-3 0,-2 1-1 16,-2 3-5 0,-5 0-1-16,5 0-6 0,-4 0-4 15,-2 11-6-15,6 2-3 16,3 2 4-16,3-2-1 16,7-4-2-16,3 0-6 15,5-2-1-15,-1-1 3 16,3 1-7-16,0 6-40 15,5 2-14-15,12 3 18 16,9 4 11-16,1 3 10 16,6-2-7-16,3 0 15 15,3 2 1-15,-1 2 9 0,5 5-6 16,-1 2 7 0,-3 0 11-16,-2 2 2 0,-6-2 10 15,-8-5-6-15,-6-1 2 16,-11-6 6-16,-3-3 8 15,-3-6 25-15,0-1 27 16,-9-3 20-16,-13 1-9 16,4 3-2-16,-10-2-19 15,-1 1 17-15,-3-1 6 16,-3-2-14-16,-2 3-6 16,0-2 10-16,0-2-6 15,-3-1 7-15,0-3-20 16,4-4-23-16,-4 0-12 15,3 0 0-15,-1 0-9 16,5-12-16-16,6-5-34 0,10-4-65 16,17-27-79-16,4 5-143 15,18-2-489-15</inkml:trace>
</inkml:ink>
</file>

<file path=ppt/ink/ink3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16.978"/>
    </inkml:context>
    <inkml:brush xml:id="br0">
      <inkml:brushProperty name="width" value="0.05" units="cm"/>
      <inkml:brushProperty name="height" value="0.05" units="cm"/>
      <inkml:brushProperty name="fitToCurve" value="1"/>
    </inkml:brush>
  </inkml:definitions>
  <inkml:trace contextRef="#ctx0" brushRef="#br0">0 0 163 0,'0'0'414'0,"0"0"-252"16,0 0-80-16,0 0-34 16,0 0 27-16,0 0 12 15,0 0-18-15,95 26-4 16,-63-25 22-16,-1 2-38 15,-1-2-28-15,-2 4-21 16,-5-3-18-16,-9 1-135 16,-10-1-152-16</inkml:trace>
</inkml:ink>
</file>

<file path=ppt/ink/ink3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17.157"/>
    </inkml:context>
    <inkml:brush xml:id="br0">
      <inkml:brushProperty name="width" value="0.05" units="cm"/>
      <inkml:brushProperty name="height" value="0.05" units="cm"/>
      <inkml:brushProperty name="fitToCurve" value="1"/>
    </inkml:brush>
  </inkml:definitions>
  <inkml:trace contextRef="#ctx0" brushRef="#br0">0 19 580 0,'0'0'131'16,"0"0"57"-16,0 0-54 15,0 0-44-15,0 0-27 16,0 0-10-16,132 13-30 16,-97-26-23-16,-4-6-272 0</inkml:trace>
</inkml:ink>
</file>

<file path=ppt/ink/ink3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15.917"/>
    </inkml:context>
    <inkml:brush xml:id="br0">
      <inkml:brushProperty name="width" value="0.05" units="cm"/>
      <inkml:brushProperty name="height" value="0.05" units="cm"/>
      <inkml:brushProperty name="fitToCurve" value="1"/>
    </inkml:brush>
  </inkml:definitions>
  <inkml:trace contextRef="#ctx0" brushRef="#br0">149 74 557 0,'0'0'238'0,"0"0"-45"15,0 0-80-15,0 0-10 16,0 0-47-16,0 0-39 16,0 0-17-16,0 32-1 15,0-6 1-15,3 12 0 16,-2 10 24-16,2 11 24 15,-3 11 10-15,2 1-4 16,-2-1-21-16,0-2-9 16,0-15-3-16,0-8-2 0,0-14-9 15,5-9-2 1,-2-11-7-16,-2-5-1 0,2-6-70 16,-3-22-39-16,0-10 2 15,-3-9-476-15</inkml:trace>
  <inkml:trace contextRef="#ctx0" brushRef="#br0" timeOffset="294">0 161 54 0,'0'0'607'0,"0"0"-448"16,0 0-98-16,0 0 2 0,0 0 14 15,0 0-15-15,0 0-11 16,89-55 2-16,-62 48-2 16,10-1 13-16,-1-1 27 15,10-2-20-15,-2 0-7 16,1 0-35-16,4-2-13 16,-8 4-8-16,-1-2-7 15,-5 4 7-15,-10 2-8 16,-8 4 0-16,-3 1-90 15,-14 0-151-15,0 13-35 16,-2-1-76-16</inkml:trace>
  <inkml:trace contextRef="#ctx0" brushRef="#br0" timeOffset="549">184 352 696 0,'0'0'219'0,"0"0"-90"16,0 0-54-16,0 0-20 15,0 0-23-15,0 0-25 16,0 0 55-16,60 7 27 16,-29-5 2-16,4-2-26 15,0 0-15-15,4 0-20 16,-1 0-11-16,-1 0-10 0,4 0-9 15,13 0-7-15,-10 0-152 16,-11-9-223-16</inkml:trace>
</inkml:ink>
</file>

<file path=ppt/ink/ink3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18.562"/>
    </inkml:context>
    <inkml:brush xml:id="br0">
      <inkml:brushProperty name="width" value="0.05" units="cm"/>
      <inkml:brushProperty name="height" value="0.05" units="cm"/>
      <inkml:brushProperty name="fitToCurve" value="1"/>
    </inkml:brush>
  </inkml:definitions>
  <inkml:trace contextRef="#ctx0" brushRef="#br0">376 92 689 0,'0'0'206'15,"0"0"-44"-15,0 0-78 16,0 0 38-16,0 0-28 0,0 0-32 16,0 0-12-1,-23-50-7-15,14 39 7 0,-5 3-15 16,0-1 10-16,-3 3-6 16,4-1 0-16,-3 6-1 15,4 1-17-15,-2 0-12 16,0 1-9-16,-4 17 0 15,-3 7-12-15,2 7 11 16,1 5 0-16,1 2 0 16,3 1-10-16,5-1 10 15,1 4 1-15,7-1-9 16,1 2 8-16,0 3-10 16,0 3 10-16,4 1-8 15,10 9 8-15,-2 0-7 16,2 3-1-16,-3-2 9 0,-3-8 1 15,-2-6-1 1,-2-11 0-16,-1-14 6 0,-1-7-4 16,1-10 4-16,-3-5 5 15,0 0 7-15,5 0 17 16,-5-5-2-16,7-7-33 16,-2-3-27-16,-4 2 4 15,4 5-3-15,-2 4 2 16,2 4 7-16,-1 0-11 15,5 0-17-15,2 11 9 16,1 7 12-16,-2 10 17 16,-3 6 5-16,-7 11 2 0,0 8 10 15,-3 6 15 1,-18 7-5-16,-7 2-7 0,-4 0-4 16,1-4 3-16,-1 1-3 15,4-3 7-15,1-6 0 16,2-4-6-16,7-1-9 15,7-7 0-15,2-5 0 16,6-3-1-16,3-3 0 16,0 1-2-16,0 0 2 15,17-1 0-15,1 3 10 16,5 2 2-16,3-4-1 16,-1 2-2-16,4-5-9 15,0-9-10-15,16-13-56 0,-10-9-104 16,-4 0-340-16</inkml:trace>
</inkml:ink>
</file>

<file path=ppt/ink/ink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21.309"/>
    </inkml:context>
    <inkml:brush xml:id="br0">
      <inkml:brushProperty name="width" value="0.05" units="cm"/>
      <inkml:brushProperty name="height" value="0.05" units="cm"/>
      <inkml:brushProperty name="fitToCurve" value="1"/>
    </inkml:brush>
  </inkml:definitions>
  <inkml:trace contextRef="#ctx0" brushRef="#br0">113 0 616 0,'0'0'192'0,"0"0"-52"0,0 0-50 15,0 0-47-15,0 0-15 16,0 0-14-16,0 0-4 16,0 8-2-16,0 0-1 15,0 5 4-15,-3 4 23 16,3 2 35-16,0 3-2 16,-2 3-2-16,2 3 2 15,-3 1-10-15,-1 5 2 16,-3 0-8-16,-5 7-7 15,-2 1-11-15,1 4-11 16,-1-2-6-16,0-5-10 16,2-6 3-16,2-2-9 15,6-12 0-15,4-3 0 16,0-3-12-16,0-6-29 0,0 2-25 16,0-2-49-16,0-3-60 15,21-4-6-15,-1 0-33 16,2-17-287-16</inkml:trace>
</inkml:ink>
</file>

<file path=ppt/ink/ink3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22.141"/>
    </inkml:context>
    <inkml:brush xml:id="br0">
      <inkml:brushProperty name="width" value="0.05" units="cm"/>
      <inkml:brushProperty name="height" value="0.05" units="cm"/>
      <inkml:brushProperty name="fitToCurve" value="1"/>
    </inkml:brush>
  </inkml:definitions>
  <inkml:trace contextRef="#ctx0" brushRef="#br0">150 0 715 0,'0'0'221'15,"0"0"-69"1,0 0-81-16,0 0 6 0,0 0-9 16,0 0-26-1,0 0-2-15,0 21 2 0,0-10-10 16,-5 6-8-16,-4 7 2 16,-5 7 1-16,-4 12-3 15,-4 3-7-15,-1 4-7 16,2 0-2-16,2 0-7 15,6-10-1-15,8-10 3 16,5-12-3-16,0-8-2 16,0-4-12-16,14-2 6 15,7-3 7-15,7-1 1 16,4 0 5-16,5 0 5 16,3 0 0-16,0 0-9 15,0 0 5-15,-5 0-6 0,-1 0 1 16,-4 4 9-16,-2-1 13 15,3 1 25-15,-5-4 11 16,-2 0-13-16,-2 0-9 16,-4 0-14-16,-5-7 1 15,-7-4-24-15,-6-8-71 16,0 6-157-16,-2-6-839 0</inkml:trace>
</inkml:ink>
</file>

<file path=ppt/ink/ink3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23.532"/>
    </inkml:context>
    <inkml:brush xml:id="br0">
      <inkml:brushProperty name="width" value="0.05" units="cm"/>
      <inkml:brushProperty name="height" value="0.05" units="cm"/>
      <inkml:brushProperty name="fitToCurve" value="1"/>
    </inkml:brush>
  </inkml:definitions>
  <inkml:trace contextRef="#ctx0" brushRef="#br0">235 161 217 0,'0'0'181'0,"0"0"-42"16,0 0-64-16,0 0 43 16,0 0 1-16,0 0-23 15,0 0-3-15,14 0-2 16,-13 0 22-16,2 0-7 15,-3 0 0-15,2 0 17 16,-2 0 8-16,0 0-18 16,0-1-34-16,0-3-21 15,0-5-22-15,0 1-14 16,0 0-7-16,0-2-4 16,-2-1 6-16,-11 0 10 15,-4 0 5-15,-5 0-8 16,2 1-18-16,-3 3 0 0,-1-1 11 15,1 8-3-15,0 0-7 16,0 0-7-16,1 0-1 16,7 8 0-16,-2 0-9 15,12 1-7-15,1 2-17 16,4 0-19-16,0 7-5 16,0 1 11-16,6 2-1 15,18 6-5-15,4-1 6 16,12 2 3-16,3 2 14 15,9 3 12-15,-3 2-7 16,0 1-1-16,-12 1-12 16,-6-1 9-16,-11-1-3 15,-8-6 25-15,-7-5 7 0,-5-8 0 16,0-3 12-16,0-5 27 16,-9-1 31-16,-13-1-13 15,-9 3-15-15,-5-2-11 16,-1 0 19-16,-8 2-3 15,8-4-8-15,-3 2-11 16,1-1 5-16,6-3 1 16,6-2-19-16,5 2-14 15,8-3-1-15,7 0-16 16,7 0-43-16,12-34-107 16,19 2-162-16,-2-9-292 0</inkml:trace>
  <inkml:trace contextRef="#ctx0" brushRef="#br0" timeOffset="351">640 197 745 0,'0'0'160'16,"0"0"-19"-16,0 0-73 15,0 0-15-15,0 0 2 16,-84 116-22-16,79-87-4 0,5 2 2 16,0 4 4-16,0-1-6 15,0 0 1-15,5-1-10 16,9-5-2-16,2-3 1 15,4-4 13-15,10-5-12 16,-1-4-10-16,11-12 3 16,4 0-3-16,5-12-10 15,11-33-60-15,-11 0-122 16,-17 6-180-16</inkml:trace>
  <inkml:trace contextRef="#ctx0" brushRef="#br0" timeOffset="595">542 275 654 0,'0'0'127'15,"0"0"5"-15,0 0-40 16,0 0 1-16,0 0 1 15,150 9 17-15,-107-9-38 16,-1 0-38-16,-1-12-11 16,-2-1-24-16,-12-17-72 15,-8 5-188-15,-10 2-723 0</inkml:trace>
  <inkml:trace contextRef="#ctx0" brushRef="#br0" timeOffset="795">602 68 793 0,'0'0'318'15,"0"0"-169"-15,0 0-80 16,0 0 34-16,0 0 9 16,139-12-36-16,-99 12-15 15,5 0-23-15,1 0-13 16,6 0-25-16,11-13-18 15,-12-6-223-15,-15-5-965 0</inkml:trace>
</inkml:ink>
</file>

<file path=ppt/ink/ink3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25.633"/>
    </inkml:context>
    <inkml:brush xml:id="br0">
      <inkml:brushProperty name="width" value="0.05" units="cm"/>
      <inkml:brushProperty name="height" value="0.05" units="cm"/>
      <inkml:brushProperty name="fitToCurve" value="1"/>
    </inkml:brush>
  </inkml:definitions>
  <inkml:trace contextRef="#ctx0" brushRef="#br0">356 263 529 0,'0'0'183'15,"0"0"32"-15,0 0-85 16,0 0 34-16,0 0-50 16,0 0-11-16,0 0-40 0,-49 0-17 15,33 0 5-15,-1 0-10 16,-4 0-21-16,1 0-5 16,-1 0-1-16,-2 3-13 15,1 7 6-15,-3 5-6 16,1 3-1-16,-1 7 0 15,2 4 0-15,2 7-1 16,4-2-8-16,3 3 8 16,8 0-1-16,1 1-11 15,2-5 13-15,3-4-5 16,0-4 5-16,8-3 9 16,10 1-9-16,5-5 6 15,13-3-5-15,4-10 1 16,10-5 6-16,10-16-8 15,8-22 0-15,-1-12-19 0,-5-4-10 16,-13 4-9-16,-17 6 17 16,-11 14 11-16,-14 10 10 15,-7 9 1-15,0 8 25 16,0 3 25-16,-5 0-15 16,-4 10-36-16,0 14-1 15,1 7-8-15,6 4 2 16,2-3 5-16,0-3-9 15,10-3 10-15,11-5 1 16,4-7 1-16,2-3 8 16,8-11 4-16,5 0 6 15,2-18 6-15,1-21 10 16,-2-11-13-16,-4-8-3 0,-9-3 0 16,-11 2-6-16,-14 7 10 15,-3 5 10-15,-17 8 2 16,-19 9 16-16,-8 5-29 15,-11 5-22-15,-4 8-19 16,1 6-1-16,4 6-9 16,8 6-27-16,11 20-73 15,9 27-85-15,11-6-154 16,10-7-428-16</inkml:trace>
  <inkml:trace contextRef="#ctx0" brushRef="#br0" timeOffset="706">1049 184 476 0,'0'0'501'0,"0"0"-436"0,0 0-49 15,0 0-6-15,-73 136-9 16,54-80 10-16,-1 6-10 15,2 3 31-15,3-7 8 16,1-9 31-16,5-14-10 16,1-12-41-16,5-14-8 15,3-9 12-15,0-3 50 16,0-24 28-16,3-17-102 16,14-13-70-16,1-7-8 15,2-5-39-15,2 10 37 16,-4 7 54-16,-4 18 24 15,-5 13 2-15,-4 12 16 16,-1 9-9-16,4 0-7 0,1 13-1 16,5 12 1-16,3 8 1 15,1 8 8-15,4 8 1 16,-2-3 12 0,3-1 7-16,-2-10-8 0,2-10 0 15,-1-12 38-15,1-13 31 16,4 0-7-16,1-25-18 15,3-6-28-15,-1-6-23 16,-7 5-1-16,-4 2 6 16,-7 3 9-16,-7 2-8 15,-5 2 5-15,0-2 39 16,0 0-8-16,-17 0-6 16,-2 0-21-16,-4-3 5 0,0 3-20 15,-3 3-6 1,9 2-8-16,2 5-41 0,6 7-31 15,4 8-34-15,5 1-109 16,0 13-308-16</inkml:trace>
  <inkml:trace contextRef="#ctx0" brushRef="#br0" timeOffset="1276">1570 154 398 0,'0'0'526'0,"0"0"-471"0,0 0-28 16,0 0 32-16,0 147 41 15,0-92-26-15,0-3-10 16,0-6 0-16,0-10-21 15,0-13-24-15,0-12-10 16,0-11-2-16,0 0 6 16,1-21 15-16,4-18-28 15,-1-12 0-15,-4-8-51 16,0-8-13-16,0-2-10 16,-10 5-26-16,-7 3 32 15,0 18 68-15,6 11 35 0,4 18 99 16,7 10-26-16,0 4-88 15,0 0-20-15,9 15-20 16,14 6 8-16,10 8 12 16,6 4 2-16,4 5-1 15,3 6 2-15,0 2 4 16,-2 4-5-16,1 3 8 16,-5-3-3-16,-8-4 0 15,-4-4-1-15,-10-6-5 16,-10-8-1-16,-8-9 1 15,-5-4 13-15,-27-6 16 16,-13-5-7-16,-8-4-5 16,-7 0-8-16,-3 0-3 0,0-11-6 15,6-6 6-15,11 3-7 16,11-4-40-16,26-1-111 16,9 2-92-16,0-1-391 0</inkml:trace>
  <inkml:trace contextRef="#ctx0" brushRef="#br0" timeOffset="1609">2090 445 780 0,'0'0'224'0,"0"0"-94"15,0 0-1-15,9 129-32 0,11-93-42 16,5-6-4-16,5-12 0 16,6-8 14-16,-3-10 6 15,7 0 8-15,0-32-20 16,0-12 5-16,-5-10-30 16,-7-5 8-16,-8 0 14 15,-12 5-10-15,-8 6 7 16,0 5-9-16,-23 6-14 15,-8 8-19-15,-9 13-11 16,-9 11-12-16,-2 5-38 16,-12 28-125-16,14 4-112 15,12 3-329-15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6.098"/>
    </inkml:context>
    <inkml:brush xml:id="br0">
      <inkml:brushProperty name="width" value="0.05" units="cm"/>
      <inkml:brushProperty name="height" value="0.05" units="cm"/>
      <inkml:brushProperty name="fitToCurve" value="1"/>
    </inkml:brush>
  </inkml:definitions>
  <inkml:trace contextRef="#ctx0" brushRef="#br0">145 252 808 0,'0'0'196'16,"0"0"-128"-16,0 0-61 16,0 0-5-16,0 0 8 15,-26 125-3-15,26-76 3 0,0 5 3 16,0 0-3-1,0-5-9-15,0-11 7 0,0-12-8 16,0-11-1-16,0-11 1 16,0-4 28-16,0 0 78 15,0-20-16-15,0-14-90 16,-8-16-41-16,-1-12-1 16,-2-8 13-16,-3-7 9 15,1 1-12-15,-3 5-16 16,2 6 28-16,4 10 14 15,1 15 6-15,1 15 23 16,8 9-17-16,0 11-6 16,4 5-26-16,23 0 20 15,8 5 6-15,6 18 0 16,5 6 0-16,6 6-7 16,-4 10 7-16,0 5 9 0,-4 2-9 15,-5 0 1-15,-4 1 0 16,-8-1-1-16,-10 2-1 15,-3-4 1-15,-11 0 1 16,-3 0 0-16,0-4 23 16,-12-6 2-16,-11-5 32 15,-5-8 31-15,-5-5-7 16,-6-8-24-16,-5-7-23 16,-5-3-12-16,-5-4 8 15,3 0-3-15,2-11-17 16,8-3-11-16,7-4-19 15,14 0-58-15,11 5-45 0,10-3-89 16,22 7-187 0,5 0-267-16</inkml:trace>
</inkml:ink>
</file>

<file path=ppt/ink/ink3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6:50.825"/>
    </inkml:context>
    <inkml:brush xml:id="br0">
      <inkml:brushProperty name="width" value="0.05" units="cm"/>
      <inkml:brushProperty name="height" value="0.05" units="cm"/>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98 1050 576 0,'0'0'381'16,"0"0"-211"-16,0 0-123 15,0 0-28-15,0 0 19 16,-50 136 11-16,36-82-13 16,0 3-26-16,5-7 9 15,1-10 9-15,5-14 1 16,3-12-18-16,0-8-11 15,0-6 6-15,0-6 33 16,0-24 30-16,16-20-52 0,3-17-17 16,4-15-26-16,2-3-3 15,-5 3-2-15,-3 7 17 16,-3 14-5-16,-1 14 19 16,-3 15 1-16,-3 16 9 15,0 12-10-15,0 4-25 16,2 8 5-16,5 22 20 15,3 7 17-15,1 12 31 16,1 9-13-16,-4 9-2 16,1 6-4-16,-3 2-11 15,1 0-12-15,-3-9 2 16,1-7 3-16,-3-12-4 16,-1-12-6-16,-3-13 5 0,-5-6 4 15,0-9-10-15,0-2-27 16,-8-5-53-16,-15 0-93 15,0-5-467-15</inkml:trace>
  <inkml:trace contextRef="#ctx0" brushRef="#br0" timeOffset="190">92 1290 1030 0,'0'0'172'0,"0"0"-123"15,0 0 24-15,0 0 5 16,0 0-51-16,0 0-26 16,0 0 28-16,126 23-2 15,-69-18-27-15,32-5-31 0,-17 0-215 16,-14-5-570-16</inkml:trace>
  <inkml:trace contextRef="#ctx0" brushRef="#br0" timeOffset="1178">1174 966 604 0,'0'0'179'0,"0"0"-56"15,0 0 6-15,0 0 9 0,0 0-10 16,0 0-12-16,0 0 0 16,3-39-10-16,-6 35-12 15,-9 4-8-15,-3 0-13 16,-7 0-33-16,-4 0-40 16,-8 9 0-16,-6 12-1 15,-1 7-11-15,-4 2 12 16,2 2 0-16,10-1 0 15,-1 1-5-15,9-2 4 16,4 2 1-16,7 0-10 16,5 4 1-16,9 1-1 15,0 5 4-15,0-2 4 16,17-4-11-16,6-5 0 16,0-10-2-16,4-9-11 0,1-8-19 15,7-4 8-15,5-5 24 16,2-24 3-16,1-5 10 15,-10-3 0-15,-2 1 2 16,-10 6-2-16,-10 10 1 16,-6 8 8-16,-5 10-6 15,0 2 7-15,0 0 37 16,0 0-14-16,0 9-33 16,0 12-13-16,-2 10 1 15,-2 9 12-15,1 10-1 16,3 3 1-16,0 2 0 0,0 2 7 15,0-7 3-15,4-3 3 16,9-8-4-16,-4-13 0 16,1-8-9-16,10-18-53 15,-1-5-238-15,-8-25-388 0</inkml:trace>
  <inkml:trace contextRef="#ctx0" brushRef="#br0" timeOffset="2020">2047 936 811 0,'0'0'250'15,"0"0"-13"-15,0 0-83 16,0 0-32-16,0 0-37 16,0 0-36-16,0 0-27 15,-44-9-1-15,27 3-4 16,-1 5-4-16,-10 1-7 15,-7 0-5-15,-8 7-1 16,-10 12 0-16,0 6-1 16,2 7-1-16,2 0 1 15,8 1-1-15,2 3-4 16,12 2 5-16,4 0-6 0,9-1-3 16,9 5 0-16,5 3-3 15,0-1 4-15,9 5 2 16,14-3 7-16,5-5 0 15,3-9 1-15,1-7-1 16,6-10 0-16,1-8-9 16,5-7 9-16,5-5 8 15,2-22 1-15,-7-7 0 16,-5-5-8-16,-10-1 5 16,-11 5-5-16,-5 0 1 15,-6 10 14-15,-5 10-3 16,-2 4 7-16,0 4 21 15,0 7-16-15,0 0-25 0,0 0-6 16,0 0-16 0,3 7-21-16,-2 9 2 0,4 5 26 15,0 4 15-15,-1 4 0 16,4 3 3-16,-3-1 4 16,-1 1 5-16,1-2-6 15,-1 2-5-15,2-2 5 16,2-5-6-16,1-5-25 15,4-11-93-15,2-9-100 16,2-21-161-16,-3-8-339 0</inkml:trace>
  <inkml:trace contextRef="#ctx0" brushRef="#br0" timeOffset="2335">2489 970 1137 0,'0'0'191'15,"0"0"-128"-15,0 0-39 16,0 0 64-16,-50 143-19 16,31-84-18-16,2 3-17 0,5 2-5 15,6 0-10 1,3-4-12-16,3-6-7 0,0 4-16 16,9-10-131-16,0-22-253 0</inkml:trace>
  <inkml:trace contextRef="#ctx0" brushRef="#br0" timeOffset="3236">2841 1154 218 0,'0'0'157'15,"0"0"58"-15,0 0-47 16,0 0-24-16,0 0 1 16,0 0-34-16,0 0-5 15,-59-11-12-15,50 11-38 16,0 7-27-16,-5 10-21 15,0 5-7-15,-3 7 1 16,4 8 12-16,3 5-2 16,4 4-2-16,3 2 6 0,3-2 7 15,0-7-1 1,14-6 0-16,9-4 7 0,11-13 6 16,3-11-6-16,9-5-1 15,7-10 18-15,3-31 0 16,0-13-8-16,-9-12-18 15,-15 0-4-15,-12 3 2 16,-16 4-2-16,-4 11 3 16,-14 10-12-16,-21 9 2 15,-8 12-9-15,-4 9-4 16,-2 8-23-16,1 0-5 16,11 18-3-16,11 11-45 15,15 10-69-15,11 13-52 0,26-10-113 16,4-10-468-16</inkml:trace>
  <inkml:trace contextRef="#ctx0" brushRef="#br0" timeOffset="4226">3432 1060 709 0,'0'0'121'0,"0"0"-91"16,0 0-11-16,0 0 23 15,0 0 14-15,-5 145 6 16,-4-82 54-16,0 6-9 16,-1 2-33-16,4-7-23 15,3-11-22-15,2-15-16 16,1-18-4-16,0-11-1 16,0-9 33-16,0-10 74 15,6-27 0-15,3-13-82 16,3-15-33-16,-1-7-1 15,1-5 1-15,-3 1 0 0,1 3-2 16,-1 11 2 0,0 6 2-16,3 12-2 0,-1 12-5 15,4 10 5-15,4 9-11 16,5 12-7-16,6 1-4 16,3 1 2-16,6 19 4 15,-2 9 8-15,-5 4 6 16,-5 2-4-16,-5 2 6 15,-8 1-2-15,-10-4 2 16,-4-2 0-16,0-7 1 16,-21 4 0-16,-8-6 8 15,-10-5-3-15,1-6-5 0,-2-1 9 16,0-6-9 0,8-1 1-16,4 1-2 0,7 0 0 15,7 5 0-15,5 0-2 16,4 10-12-16,5 4-1 15,0 1 4-15,2 4 0 16,19 2 3-16,5 1-4 16,2-3 11-16,4-3-1 15,3-2 2-15,-2-5-1 16,2-8-1-16,-3-11 1 16,3 0 1-16,2-13 5 15,5-24 4-15,1-10-9 16,-3-7-6-16,-8 0-8 15,-8 1 1-15,-4 7 5 16,-11 5 8-16,-4 9 2 0,-5 7 21 16,0 12 19-16,0 4 18 15,0 6 1-15,0 3-34 16,-3 0-27-16,-2 12-22 16,1 12-2-16,-1 9 9 15,5 9 6-15,0 4-1 16,0 2 3-16,0-2 1 15,8-4 3-15,6-8 3 16,4-9 6-16,4-5 6 16,2-8 11-16,2-3-2 15,5-7-2-15,1-2-6 16,0 0-6-16,-4-6-7 16,-5-11-9-16,-8-3-31 15,-15-18-54-15,0 8-95 16,-16-2-215-16</inkml:trace>
  <inkml:trace contextRef="#ctx0" brushRef="#br0" timeOffset="4440">3956 1206 173 0,'0'0'342'16,"0"0"-167"-16,0 0-28 15,0 0-10-15,0 0-8 16,119 48-18-16,-84-43-19 15,5-5-4-15,0 0-5 0,1 0-34 16,1-5-14 0,-6-13-14-16,-5-1-21 0,-9 0-74 15,-22-6-70-15,0 4-111 16,-13 5-509-16</inkml:trace>
  <inkml:trace contextRef="#ctx0" brushRef="#br0" timeOffset="4619">4110 964 825 0,'0'0'147'16,"0"0"-80"-16,0 0-45 15,0 0 50-15,0 0 32 16,0 0 8-16,149 31-5 16,-105-19-36-16,5 1-33 15,0-5-19-15,2-5-19 0,9-3-6 16,-11-17-165-1,-14-4-555-15</inkml:trace>
  <inkml:trace contextRef="#ctx0" brushRef="#br0" timeOffset="7486">5686 741 599 0,'0'0'239'16,"0"0"-215"-16,0 0-24 16,0 0 59-16,0 0 37 15,0 0 38-15,130 9-12 16,-85-9-25-16,1 0-20 16,3-2-39-16,-3 0-18 15,-1 0-20-15,-1 2-71 16,-12 0-126-16,-10-3-174 0</inkml:trace>
  <inkml:trace contextRef="#ctx0" brushRef="#br0" timeOffset="7803">6268 368 1020 0,'0'0'295'0,"0"0"-265"15,0 0-20-15,0 0 5 16,0 0 21-16,0 0-2 16,151 3-18-16,-86-3-16 15,-11 0-57-15,-8-4-283 0</inkml:trace>
  <inkml:trace contextRef="#ctx0" brushRef="#br0" timeOffset="6982">5730 1011 192 0,'0'0'235'0,"0"0"-83"16,0 0-34-16,0 0 21 15,0 0-15-15,0 0-16 16,0 0-8-16,-4-12-6 15,4 12-20-15,0 0-19 16,0-3 0-16,0 3 1 16,0-1 3-16,-3-1 8 15,3 0-22-15,-2 0-5 16,-1-1 2-16,2 3 6 16,1 0 2-16,-3 0 0 0,3 0-11 15,-2 0-11-15,-1 0-10 16,1 0-18-16,-1 0 0 15,-1 10-19-15,-4 5-11 16,-1 9 20-16,-2 4 9 16,-3 2 0-16,2 4 1 15,1 0-1-15,7-2-5 16,-2 0 5-16,6-2-8 16,0-4 3-16,0 1-1 15,7-2-2-15,10 0 0 16,-2-4-5-16,8-3-7 15,2-2-1-15,-2-4-4 16,5-4 0-16,-1-4 12 16,4-4 14-16,0 3 0 15,-2-3 1-15,0 0 7 0,-9 0-7 16,-2 0 6-16,-5 0-7 16,-4 0-28-16,-2-7-23 15,-7-10-54-15,-4 2-117 16,-13 1-380-16</inkml:trace>
  <inkml:trace contextRef="#ctx0" brushRef="#br0" timeOffset="7254">5623 1132 679 0,'0'0'265'0,"0"0"-65"16,0 0-157-16,0 0 27 0,0 0-8 16,0 0-5-16,0 0-14 15,149-64-1-15,-103 52 14 16,1 1-17-16,-7 5-19 16,-6-2-11-16,-3 2-3 15,-10 3-6-15,-7 1-10 16,-8 2-73-16,-6-2-63 15,-1-2-44-15,-18 0-75 0</inkml:trace>
  <inkml:trace contextRef="#ctx0" brushRef="#br0" timeOffset="8748">7225 807 603 0,'0'0'161'0,"0"0"-70"15,0 0-31-15,0 0 0 16,0 0-31-16,0 0-19 15,0 0-10-15,2 34 11 0,2-5 18 16,1 8 16-16,-1 5 16 16,0 2 1-16,-4 4 19 15,0 0-24-15,0-1-6 16,-8-8-17-16,2-5-7 16,-2-12-19-16,7-5-2 15,1-10-6-15,0-7-39 16,0-25-36-16,4-13-2 15,7-8-316-15</inkml:trace>
  <inkml:trace contextRef="#ctx0" brushRef="#br0" timeOffset="8995">7124 662 796 0,'0'0'178'0,"0"0"-115"15,0 0 4-15,0 0 7 16,0 0-74-16,0 0-19 16,0 0 19-16,116-1 1 15,-57 1 30-15,2 0 31 16,-1 0-17-16,-6-3-16 16,-5 3-13-16,-8 0-2 15,-5 0-14-15,-9 0-8 16,-18 22-135-16,-6-1-145 15,-3 0-594-15</inkml:trace>
  <inkml:trace contextRef="#ctx0" brushRef="#br0" timeOffset="9183">7182 1002 727 0,'0'0'393'0,"0"0"-348"15,0 0-25-15,0 0 22 16,0 0 35-16,131 0-28 16,-70 0-20-16,2 0-11 15,15 0-18-15,-12 0-120 16,-20 0-163-16</inkml:trace>
  <inkml:trace contextRef="#ctx0" brushRef="#br0" timeOffset="9626">7870 890 831 0,'0'0'182'15,"0"0"9"-15,0 0-93 0,0 0-40 16,0 0-41-16,0 0-17 16,0 0 0-16,-66 87-1 15,52-54 1-15,3 5-1 16,3 3 1-16,4-1 0 15,2-2 1-15,2-5-1 16,0-6 2-16,0-7 8 16,10-8 7-16,3-3-2 15,3-4 1-15,8-3-8 16,5 2 10-16,7-4-5 16,4 0-7-16,1 0-5 15,-1-4-1-15,-3-3-28 16,-7 2-56-16,-7-15-77 0,-6 7-70 15,-15-6-538-15</inkml:trace>
  <inkml:trace contextRef="#ctx0" brushRef="#br0" timeOffset="9868">7776 1006 354 0,'0'0'268'0,"0"0"-203"16,0 0 52-16,0 0 0 0,0 0-10 15,158 4-9-15,-109-4-28 16,0 0-28 0,-3 0-11-16,-1 0-15 0,-5-8-16 15,-8 1 0-15,-14-6-111 16,-8 2-155-16,-10 1-485 0</inkml:trace>
  <inkml:trace contextRef="#ctx0" brushRef="#br0" timeOffset="10061">7844 783 954 0,'0'0'157'0,"0"0"-139"0,0 0 8 16,0 0 26-16,121 15-23 16,-72-4-15-16,6 3-7 15,30-5-7-15,-16-3-56 16,-11-6-356-16</inkml:trace>
  <inkml:trace contextRef="#ctx0" brushRef="#br0" timeOffset="11135">8694 796 185 0,'0'0'107'16,"0"0"5"-16,0 0 19 16,9 110-9-16,-9-70-29 15,0 7-15-15,-9 1 2 16,-5 0-2-16,0-6-3 16,2-9-19-16,3-8-27 15,4-9-14-15,2-15-6 16,3-1 54-16,0-13 79 15,0-24-142-15,12-15-4 16,5-11-77-16,-2-1-61 0,2-2 33 16,-7 8 23-16,-3 9 44 15,-2 14 42-15,-5 12 15 16,0 13 44-16,0 4 16 16,0 6-40-16,0 0-35 15,-5 20-12-15,-2 7 6 16,-3 5 4-16,1 6 1 15,5-1-8-15,-1 0 9 16,5-5 13-16,0-3 9 16,0-5 12-16,5-10 1 15,13-9 17-15,8-5-7 16,11-5 9-16,9-24 2 16,8-10-22-16,-2-11-21 0,-6-2-12 15,-11 2-1-15,-12 8-1 16,-12 13 1-16,-7 12 10 15,-4 10 19-15,0 7 10 16,0 0-14-16,-1 14-25 16,-11 15-14-16,2 7 7 15,1 12 7-15,0 4 17 16,3 2-2-16,1 1-3 16,-1 1 2-16,5-1-1 15,1-5-4-15,0-7 3 16,0-10-12-16,4-13 0 15,27-20-110-15,-7-12-189 16,3-20-873-16</inkml:trace>
  <inkml:trace contextRef="#ctx0" brushRef="#br0" timeOffset="11878">9441 825 504 0,'0'0'281'16,"0"0"-181"-16,0 0 2 16,0 0 46-16,-41 107-5 15,19-65-69-15,4 2-33 16,-1 1 5-16,2-9 9 16,5-4-8-16,6-11-25 15,3-12-9-15,3-9-7 16,0 0 15-16,3-18 13 15,15-21-34-15,9-15-22 16,0-7-22-16,-1-7-28 16,-6 4 11-16,-6 7 36 0,-6 12 17 15,-7 15 8-15,-1 16 61 16,0 8 26-16,0 6-44 16,0 0-43-16,-1 16-9 15,-4 9-4-15,0 6 7 16,2 4-1-16,2-2 7 15,1-8-6-15,0-7 6 16,0-10-1-16,4-8 1 16,15 0-7-16,7-10 7 15,6-22 8-15,5-10-8 16,-2-1-11-16,-4-1-2 16,-11 10 12-16,-8 13 1 15,-7 12 1-15,-5 6 53 16,0 3-9-16,0 4-42 0,-3 21-3 15,-6 13-10 1,-1 6 10-16,1 9-6 0,5-2 4 16,-1-1 2-16,0-3 6 15,5-7 15-15,0-5-1 16,0-6-7-16,0-8-12 16,0-6 1-16,10-4-2 15,-3-8-2-15,2 0-18 16,1-3-34-16,3-10-78 15,1-14-103-15,-1-1-542 0</inkml:trace>
  <inkml:trace contextRef="#ctx0" brushRef="#br0" timeOffset="12135">9946 854 720 0,'0'0'146'16,"0"0"-93"-16,0 0 83 16,-9 110 18-16,0-58-34 15,-1 6-52-15,3 4-20 16,1 4-22-16,6-5-14 0,0 2-12 15,0-20-119-15,0-15-539 16</inkml:trace>
  <inkml:trace contextRef="#ctx0" brushRef="#br0" timeOffset="13453">10228 911 687 0,'0'0'196'0,"0"0"-50"16,0 0-30-16,0 0 40 16,0 0-57-16,0 0-64 15,0 0 1-15,0-9 3 16,0 9-7-16,0 0-10 15,0 9-16-15,0 12-6 16,-3 11 0-16,-9 10 18 16,-2 9 15-16,-6 9 4 15,-3 3-5-15,-1-5 0 16,4-6-10-16,3-12-11 16,8-15-5-16,4-12-4 15,5-13 9-15,0 0-1 0,0-17-10 16,0-16-7-16,8-13-38 15,2-9 2-15,4-1 21 16,-1 5-4-16,-4 5-3 16,-3 10 22-16,2 11 7 15,-5 8 25-15,-2 9 4 16,2 7-14-16,2 1-15 16,1 0-19-16,11 8-34 15,6 13 20-15,9 5 13 16,0 8 5-16,7 4-1 15,-7-3 7-15,-1 1 2 16,-2-5 7-16,-3-6-1 0,0-6 0 16,-3-4 1-1,0-7 1-15,-2-2 25 0,-1-6 6 16,2 0 11-16,-1-20 4 16,-5-9-11-16,-4-8-11 15,-7-4-4-15,-5-1 5 16,0 0 10-16,-14-2-6 15,-12 2 14-15,-2-2-3 16,-3 2-11-16,4 5-8 16,4 6-16-16,9 10-4 15,5 10-2-15,4 11-19 16,5 0-111-16,0 29-188 16,14 3-31-16,1-1-444 0</inkml:trace>
  <inkml:trace contextRef="#ctx0" brushRef="#br0" timeOffset="38160">1369 3410 924 0,'0'0'264'16,"0"0"-85"-16,0 0-88 15,-14 109 22-15,0-54-17 16,4 10-52-16,-3 3 9 15,9 0-30-15,-1-6-13 16,5-6-2-16,0-12-8 0,9-15-136 16,4-23-487-16</inkml:trace>
  <inkml:trace contextRef="#ctx0" brushRef="#br0" timeOffset="37370">585 3499 464 0,'0'0'338'0,"0"0"-168"15,0 0-89-15,0 0-55 16,0 0-7-16,0 0-10 15,0 0 13-15,3 46 63 16,-3-17 28-16,0 10-1 16,0 7-21-16,0 4-27 15,-3 0-7-15,1-4-28 16,-1-7-15-16,3-8-13 16,0-10 10-16,0-9-11 15,0-9-34-15,0-3-135 16,8-29-96-16,1-12 101 15,-4-4-236-15</inkml:trace>
  <inkml:trace contextRef="#ctx0" brushRef="#br0" timeOffset="37605">468 3531 745 0,'0'0'233'0,"0"0"-86"15,0 0-41-15,0 0 8 16,0 0-40-16,0 0-48 15,0 0-20-15,59-19 17 16,-24 13 44-16,9-2-14 16,2-1-18-16,3 1-12 15,1 1-13-15,-4 0 0 0,-3 0-1 16,-7 0 4 0,-5 2-13-16,-8-1-24 15,-14 5-98-15,-4-3-187 0,-5 4-322 16</inkml:trace>
  <inkml:trace contextRef="#ctx0" brushRef="#br0" timeOffset="37814">566 3634 872 0,'0'0'171'15,"0"0"-99"-15,0 0-37 16,0 0 46-16,0 0 32 0,0 0-6 15,0 0-20 1,145 37-14-16,-101-31-22 0,2 2-23 16,3-1-12-16,0-4-16 15,7-3-28-15,-13 0-189 16,-14-6-527-16</inkml:trace>
  <inkml:trace contextRef="#ctx0" brushRef="#br0" timeOffset="40484">3346 3603 713 0,'0'0'130'16,"0"0"-83"-16,0 0-11 16,0 0 58-16,0 0 20 0,0 0 9 15,47 114 12-15,-36-80-9 16,6-2-34-16,4-3-38 16,4-4-22-16,6-7-6 15,4-7 16-15,2-11 12 16,0 0 6-16,1-20 14 15,-4-18 23-15,-7-15-38 16,-2-7-31-16,-10-8-13 16,-10 4 1-16,-5 6-7 15,0 6-1-15,-19 17 5 16,-11 11 3-16,-7 17 4 16,-12 7-20-16,-10 11-19 0,-4 26-64 15,-4 22-117-15,16-1-33 16,14-14-257-16</inkml:trace>
  <inkml:trace contextRef="#ctx0" brushRef="#br0" timeOffset="39298">2006 3462 633 0,'0'0'203'16,"0"0"-48"-16,0 0-58 15,0 0 50-15,0 0-11 16,0 0-35-16,0 0 8 16,1-14 3-16,-1 14-4 15,0-4-7-15,0 2-10 16,-9 2-14-16,0 0-12 15,-5 0-16-15,-3 0-24 16,-6 0-16-16,-4 2-9 0,-9 14-7 16,1 4-2-1,-2 5 3-15,5 0 0 16,0 4-13-16,3 0 8 0,6 0 0 16,3 2-9-16,4-3-2 15,7-2-7-15,8-1 11 16,1-1-1-16,0 0 3 15,0-3-3-15,9 2 2 16,5-1-2-16,4-1-2 16,0 0 20-16,4-4-5 15,1-5 0-15,5-3-4 16,5-9-19-16,4 0-3 16,8-21 10-16,-1-15 13 15,-1-9-16-15,-3-3-19 16,-8 3-16-16,-3 3 11 0,-10 11 21 15,-10 12 20 1,-7 11 8-16,-2 5 38 0,0 3 21 16,0 0-17-16,-5 5-25 15,-4 13-17-15,-2 7 0 16,-1 9 6-16,-1 6 10 16,3 8 5-16,-3 3-1 15,7 2 12-15,-1-4-5 16,5-4-8-16,2-8-6 15,0-8-12-15,0-11 6 16,0-8-7-16,0-4-7 16,5-6-78-16,15-37-90 15,3-6-52-15,-3-10-876 0</inkml:trace>
  <inkml:trace contextRef="#ctx0" brushRef="#br0" timeOffset="39862">2488 3399 188 0,'0'0'606'0,"0"0"-425"16,0 0-53-16,0 0-38 16,0 0-7-16,0 0 2 15,0 0 4-15,-5 92-12 16,-7-52-16-16,-2 6-22 15,-4 3-5-15,-4 1 4 16,-4-1-2-16,3-3-4 16,0-9-1-16,5-6-2 15,1-11-6-15,8-4-5 16,4-7-11-16,5-4-7 0,0-3 0 16,0-2-28-16,0 2-23 15,5 2 16-15,8-4 7 16,6 0 16-16,7 0 7 15,6 0 5-15,6-4 8 16,1-6 1-16,4 2 7 16,-2-1-6-16,5 2 5 15,2-1-3-15,-2 1-11 16,-2 2 0-16,-7-1 9 16,-5-1-1-16,-2-1-9 15,-10-2-49-15,3-20-80 16,-3 2-191-16,-10-1-470 0</inkml:trace>
  <inkml:trace contextRef="#ctx0" brushRef="#br0" timeOffset="40112">3056 3506 939 0,'0'0'199'0,"0"0"-63"16,0 0-37-16,0 0 49 16,0 0-32-16,0 128-11 15,-3-80-16-15,1 4-29 16,-3 0-27-16,2 1-13 0,3-3-7 16,-1-9-13-1,1-9-27-15,0-22-79 0,0-10-104 16,4 0-401-16</inkml:trace>
  <inkml:trace contextRef="#ctx0" brushRef="#br0" timeOffset="42115">5523 3001 447 0,'0'0'825'16,"0"0"-760"-16,0 0-43 16,0 0-6-16,0 0 16 15,141 34-3-15,-82-34-29 16,-7 0-89-16,-14 0-398 0</inkml:trace>
  <inkml:trace contextRef="#ctx0" brushRef="#br0" timeOffset="41455">4876 3349 522 0,'0'0'212'0,"0"0"-49"16,0 0-21-16,0 0-2 15,0 0-12-15,0 0-49 0,0 0-9 16,0 0-23-1,0 9-2-15,-10 9-16 0,-3 5-12 16,-4 9 2-16,-2 3 4 16,2 1-2-16,2 0-11 15,6-5-3-15,1-2-1 16,4-4-5-16,4-2 2 16,0-5-2-16,0 0 0 15,0-4-1-15,12-1 9 16,2-2 5-16,7-1 1 15,2-1 2-15,5 2-2 16,3-4-6-16,1 0 1 16,0-3-9-16,3-1-1 15,-3-3-3-15,4 0-20 16,1-14-15-16,3-22-45 0,-10 4-143 16,-11-4-343-16</inkml:trace>
  <inkml:trace contextRef="#ctx0" brushRef="#br0" timeOffset="41696">4813 3519 977 0,'0'0'224'15,"0"0"-114"-15,0 0-85 16,0 0 41-16,0 0 24 15,0 0-14-15,144-5-22 0,-103 1-18 16,4 0-4-16,-1-4-17 16,1-3-15-16,-5 1-6 15,-8-5-64-15,-6-10-91 16,-12 7-152-16,-9 0-485 0</inkml:trace>
  <inkml:trace contextRef="#ctx0" brushRef="#br0" timeOffset="41905">4848 3280 123 0,'0'0'924'0,"0"0"-831"0,0 0-43 15,0 0 50-15,0 0 41 16,149 23-29-16,-100-23-34 15,6 0-30-15,2 0-30 16,12-13-18-16,-11-6-116 16,-13-3-394-16</inkml:trace>
  <inkml:trace contextRef="#ctx0" brushRef="#br0" timeOffset="44313">6903 3117 357 0,'0'0'172'0,"0"0"13"15,0 0-5-15,0 0-29 16,0 0-40-16,0 0-30 16,0 0-11-16,0-10-12 15,0 10-8-15,0 0 4 16,0 0 6-16,0 0-8 15,0 0-7-15,0 0-10 0,0 0-1 16,0 0-18 0,0 0 1-16,0 0 5 0,0 0 1 15,0 0-9-15,-2 0-6 16,-1 5-6-16,-1 12-2 16,-2 11 0-16,-4 9 8 15,-2 9 3-15,-5 7 14 16,2 2-3-16,-2-5-6 15,3-7 0-15,3-7-8 16,4-11-7-16,4-11 5 16,3-7-6-16,0-7-16 15,0-4-50-15,20-51-23 16,3 3-109-16,-3-5-333 0</inkml:trace>
  <inkml:trace contextRef="#ctx0" brushRef="#br0" timeOffset="44601">6829 2951 510 0,'0'0'159'0,"0"0"-36"16,0 0-6-16,0 0-28 15,0 0-48-15,0 0-22 16,0 0 31-16,16 15 39 15,5-3 28-15,7-1-10 16,7-1-14-16,9-4-6 0,7-5-27 16,7-1-13-16,-1 0-21 15,-2 0-16-15,-9-7-2 16,-3-1-8-16,-13 1-19 16,-7 3-67-16,-17 4-108 15,-6 0-158-15,0 0-462 0</inkml:trace>
  <inkml:trace contextRef="#ctx0" brushRef="#br0" timeOffset="44833">6802 3242 887 0,'0'0'159'0,"0"0"-78"16,0 0-6-16,0 0-11 15,0 0-7-15,0 0 15 16,0 0 4-16,118 19-8 16,-77-16-11-16,7-3 2 15,4 0-22-15,0 0-31 16,-1 0-6-16,7-7-91 16,-13-8-179-16,-18-2-542 0</inkml:trace>
  <inkml:trace contextRef="#ctx0" brushRef="#br0" timeOffset="45411">7558 3104 876 0,'0'0'358'0,"0"0"-184"15,0 0-114-15,0 0-59 16,0 0 19-16,0 0-20 15,-110 122 2-15,91-87-2 16,4 0 1-16,0-1-1 16,5-2 1-16,9-3-1 0,1 3 1 15,0-4 8-15,0 2 14 16,9-2 0-16,9-2 15 16,8-1 1-16,2-4-4 15,4-3-9-15,4-4-8 16,0-4-12-16,1-7-6 15,2-3-11-15,-4 0-20 16,-6-12-27-16,-7-18-87 16,-12-1-148-16,-7 8-533 0</inkml:trace>
  <inkml:trace contextRef="#ctx0" brushRef="#br0" timeOffset="45638">7388 3286 940 0,'0'0'168'0,"0"0"-126"15,0 0-3-15,0 0 48 16,0 0 11-16,0 0-18 16,136 54-16-16,-93-46-15 15,3-7-22-15,-1 1-17 16,-1-2-10-16,-7 0-35 15,-5-21-87-15,-9-4-120 16,-10 0-424-16</inkml:trace>
  <inkml:trace contextRef="#ctx0" brushRef="#br0" timeOffset="45831">7506 3079 864 0,'0'0'283'15,"0"0"-171"-15,0 0-53 16,0 0 22-16,0 0 60 16,0 0-46-16,0 0-34 15,163 1-19-15,-107-1-23 16,4 0-12-16,25-1-7 16,-16-13-92-16,-16 0-222 0</inkml:trace>
  <inkml:trace contextRef="#ctx0" brushRef="#br0" timeOffset="47011">8270 3083 411 0,'0'0'403'0,"0"0"-189"15,0 0-132-15,0 0-15 16,0 0 4-16,0 0-39 16,0 0 20-16,-31 154 36 15,10-95-14-15,1 0-10 16,-1-8-10-16,4-9 0 16,7-16-6-16,4-13-11 15,6-13-17-15,0 0 8 16,0-21-6-16,11-19-22 15,11-12-63-15,-1-10-9 0,-1-1-11 16,0 0-17-16,-9 12 32 16,-2 12 43-16,-6 14 25 15,-1 9 41-15,-2 12 25 16,0 4-24-16,0 0-20 16,0 0-22-16,0 0-11 15,0 0-21-15,0 7 12 16,0 7 13-16,0 3-2 15,0 2 2-15,0 5 7 16,4-2 2-16,5 0 18 16,8-2 18-16,2-4 1 15,7-6 5-15,6-6 2 16,9-4-22-16,7-5-23 16,1-24-1-16,-1-9-15 15,-4-4-10-15,-9 2-8 0,-12 7 22 16,-13 4 11-16,-7 16 1 15,-3 8 83-15,0 5 13 16,-9 4-46-16,-10 16-42 16,-2 13-9-16,-2 10 22 15,0 12 23-15,1 6 2 16,1 2 3-16,5-2-28 16,1-6-7-16,9-5-5 15,1-2-9-15,5-10-1 16,0-9-2-16,0-11-63 15,0-18-82-15,11 0-129 16,4-25-292-16</inkml:trace>
  <inkml:trace contextRef="#ctx0" brushRef="#br0" timeOffset="47685">8978 3074 842 0,'0'0'123'0,"0"0"-53"0,0 0 123 16,-49 147-6-16,21-88-70 15,-3 4-20-15,1 0-20 16,2-7-30-16,9-9-12 16,6-18-19-16,8-14-4 15,5-12-3-15,0-3 8 16,0-21-4-16,17-20-13 16,6-16-35-16,2-11-6 15,5-7 0-15,-2 0-8 16,-2 6 17-16,-5 15 22 15,-7 13 9-15,-8 21 1 16,-3 9 30-16,-3 11 8 0,0 0-38 16,0 0-1-16,0 15-20 15,-4 6 15-15,-4 8 5 16,4 7 1-16,-1 1 18 16,3 2 14-16,2-4 16 15,0-6-17-15,0-12-25 16,16-9-5-16,13-8 15 15,9 0-16-15,11-23 0 16,5-11-8-16,0-5-13 16,-8-1 1-16,-12 7 13 15,-11 8 6-15,-14 8 2 16,-5 12 0-16,-4 5 53 16,0 0-25-16,-7 23-20 15,-7 15-9-15,-4 10 19 16,-1 9 48-16,5 3 28 0,5 2-36 15,5-8-37-15,4-3-11 16,0-6-10-16,0-9 0 16,6-7-1-16,7-10-24 15,12-19-52-15,-2 0-130 16,-3-7-176-16</inkml:trace>
  <inkml:trace contextRef="#ctx0" brushRef="#br0" timeOffset="13958">10882 1032 550 0,'0'0'82'0,"0"0"-63"16,0 0 11-16,0 0 80 0,-3 141 18 16,1-105-29-16,-1-11 29 15,3-5 3-15,0-13-37 16,0-5-43 0,0-2-15-16,0-2 60 0,5-23 28 15,12-11-62-15,1-10-46 16,5-9-16-16,0 1 0 15,2 4-9-15,-7 8 4 16,-2 9 5-16,-4 9 1 16,-6 10 15-16,0 9 3 15,-4 1-10-15,2 4-9 16,1 0-26-16,4 0 2 16,5 11-11-16,4 8 9 15,-1 1 12-15,0 6 6 16,-3 6 8-16,0 5 1 0,-5 2 0 15,0 6 17 1,-4-1-17-16,-1-4 6 0,-4 1 6 16,0-7-12-16,0-7 9 15,0-6-10-15,0-7-16 16,-1-4-51-16,-30-10-82 16,0 0-152-16,1-15-561 0</inkml:trace>
  <inkml:trace contextRef="#ctx0" brushRef="#br0" timeOffset="14123">10901 1098 874 0,'0'0'488'0,"0"0"-419"15,0 0-69-15,0 0 13 16,0 0 6-16,0 0 34 16,0 0 8-16,136 119-13 15,-84-93-15-15,4-8-12 16,29-14-21-16,-12-4-69 15,-12 0-288-15</inkml:trace>
  <inkml:trace contextRef="#ctx0" brushRef="#br0" timeOffset="51793">11820 0 485 0,'0'0'202'15,"0"0"-40"-15,0 0-51 16,0 0-11-16,0 0-28 0,0 0-56 15,0 0-16 1,21 0 0-16,-12 0 16 0,4 0 15 16,1 8 2-16,-1 3-1 15,1 0 0-15,0 7-11 16,-5 7-5-16,0 3 34 16,-6 8 19-16,-3 9-18 15,0 5-16-15,-4 7 12 16,-18 2-20-16,-1 0-11 15,-7 9 3-15,-1-4 13 16,-1 6-20-16,1-4 5 16,2-4-5-16,3-3-9 15,4-10 4-15,7-8-6 16,6-11-1-16,4-5-5 16,5-5-2-16,0-10-5 15,0-3-1-15,6-4-4 16,13-3-2-16,7 0 7 0,4-10 11 15,-2-4-15-15,-5 2 6 16,-4 1-3-16,-12 8-2 16,-5 3-4-16,-2 0-2 15,0 14-17-15,-2 18 38 16,-12 13 4-16,-1 14 8 16,1 12 1-16,3 7-3 15,2 3 3-15,5 1 3 16,-1-3 2-16,2-6 6 15,-2-4-2-15,4-2-20 16,1-6 12-16,0-4-12 16,0-4 6-16,0-4-8 15,0-7 7-15,0-6-6 0,0-6-1 16,0-5 10-16,-9-5 12 16,-8-1 35-16,-6-4 16 15,-3-2-14-15,-2-6-15 16,-4-6-2-16,-2-1-14 15,0 0-11-15,-4-19-5 16,4-6-12-16,0-5-42 16,10-15-142-16,5 6-116 15,13 3-678-15</inkml:trace>
  <inkml:trace contextRef="#ctx0" brushRef="#br0" timeOffset="48385">9848 3058 314 0,'0'0'264'16,"0"0"0"-16,0 0-111 15,0 0 12-15,0 0 23 16,0 0-57-16,0 0-38 15,-23-23-36-15,23 23-34 16,-2 0-23-16,2 0-6 16,-3 11-11-16,2 8 17 15,-4 13 13-15,-6 10 67 16,1 11 10-16,-9 5 9 16,1 0-6-16,-4 0 8 15,5-12-65-15,4-14-24 16,8-9-12-16,5-9-34 15,0-14-163-15,17-14-181 0,1-12-574 16</inkml:trace>
  <inkml:trace contextRef="#ctx0" brushRef="#br0" timeOffset="49105">10195 3100 929 0,'0'0'208'15,"0"0"-103"-15,0 0-41 16,0 0 6-16,0 0-40 16,0 0 1-16,0 0 22 15,-5 119 8-15,-10-67-4 16,-8 7 10-16,-7-2-10 0,1-3 6 15,3-10-15 1,5-13-19-16,7-13-14 0,9-14 0 16,5-4 1-16,0-14-16 15,5-21-54-15,13-13-59 16,5-10 4-16,2 3-3 16,-5 5 38-16,-2 12 69 15,-5 10 5-15,-4 13 50 16,-6 12 14-16,1 3-9 15,-2 0-55-15,7 25-12 16,0 7 11-16,8 16 1 16,2 4 1-16,-1 4 24 15,5-1-5-15,2-5 1 16,-1-10-11-16,4-11-4 16,3-14-6-16,5-15 18 0,7-2 26 15,6-33-11 1,-1-18-17-16,0-9-16 0,-12-6 0 15,-13-1 0-15,-15-1 1 16,-8 4 12-16,-4 5-2 16,-23 2 5-16,-5 9 6 15,-3 5-6-15,4 15-3 16,11 9-13-16,3 8 0 16,10 12-48-16,5 1-75 15,2 14-153-15,0 11-36 16,0-2-455-16</inkml:trace>
  <inkml:trace contextRef="#ctx0" brushRef="#br0" timeOffset="49579">10908 3176 712 0,'0'0'126'0,"0"0"-43"15,0 0 46-15,-26 147 42 16,17-96-16-16,1-2-30 16,4-8-2-16,2-11-60 15,2-12-38-15,0-11-18 0,0-7-7 16,5-9 31-16,10-27 22 15,7-15-39-15,5-15-14 16,1-8-1-16,2 2-9 16,1 3-8-16,-3 10 1 15,-5 15 15-15,-6 15 2 16,-7 15 8-16,0 10-8 16,-3 4-11-16,1 13 10 15,3 17 0-15,-2 13 1 16,0 8 0-16,-1 12 10 15,-4 9 4-15,-4 1 0 16,2 2 10-16,-2-2-5 16,0-13-5-16,0-11 1 0,0-16-8 15,0-16-7-15,0-13-37 16,-11-14-42-16,-6-19-28 16,-3-6-499-16</inkml:trace>
  <inkml:trace contextRef="#ctx0" brushRef="#br0" timeOffset="49753">10940 3328 773 0,'0'0'266'16,"0"0"-95"-16,0 0-115 15,0 0-23-15,0 0 88 16,0 0-8-16,0 0-15 16,140 78-30-16,-100-65 1 15,-3-1-31-15,0-6-24 0,-1-1-14 16,4 2-23-16,-7-3-129 15,-12-4-360-15</inkml:trace>
  <inkml:trace contextRef="#ctx0" brushRef="#br0" timeOffset="53039">11620 2479 704 0,'0'0'267'15,"0"0"-4"-15,0 0-64 0,0 0-15 16,0 0-76-16,0 0-68 15,0 0-40-15,19-12-16 16,-9 14 4-16,7 15 3 16,2 4 9-16,2 11 9 15,-2 5 12-15,-3 11 17 16,-5 6 0-16,-3 7-25 16,-7 6 3-16,-1-2-6 15,0-2-1-15,0-5 6 16,-6-3-3-16,-15-2 7 0,-5-6 4 15,-3 3-8-15,-7-3-1 16,6-5-3-16,5-5-10 16,5-12-1-16,9-11 0 15,7-3-6-15,4-8-13 16,0-3-13-16,0 0-8 16,0-3-23-16,18-17 31 15,4-5 16-15,2-3 0 16,-1 3-3-16,-6 7 11 15,-8 10 8-15,-4 3 8 16,-5 5 14-16,0 2-12 16,0 19-10-16,-5 12 0 15,-7 15 6-15,-2 10 1 0,3 9 12 16,-1 5 13 0,1 11-3-16,-1 3-10 0,3 3-8 15,4-1-4-15,1-7-5 16,4-5-1-16,0-8 1 15,0-6-1-15,4-8 0 16,9-2-1-16,-7-9 0 16,1-6-8-16,-7-1 2 15,0-9 5-15,0-4 1 16,-7-2 1-16,-15-4 8 16,-5 1-8-16,-9 1 7 15,-7 0-2-15,-4-2 14 16,-4-3 18-16,1-1-16 0,-3-4-10 15,9-2 2 1,7-6-12-16,14-1-2 0,23 0-39 16,2-15-105-16,27-7-373 15</inkml:trace>
  <inkml:trace contextRef="#ctx0" brushRef="#br1" timeOffset="58438">12523 446 15 0,'0'0'115'0,"0"0"13"16,0 0-11-16,0 0-19 15,0 0-28-15,0 0 25 16,0 0 12-16,12-28 11 15,-12 28-21-15,0 0-19 16,0 0-20-16,0 0-18 16,0 0-11-16,0 0-26 15,0 0-3-15,0 0-22 0,0 0-40 16,0 0-1 0,0 0 0-16,0 0-13 0,0 0 2 15,0 0 32-15,0 0 29 16,0 0 12-16,0 0 1 15,0 0 23-15,0 0 19 16,0 0 26-16,0 0 32 16,0 0-28-16,0 0-15 15,0 0-11-15,0 0-13 16,0 0 3-16,0 0-20 16,0 0 2-16,0 0 3 15,0 0 8-15,0 0 16 16,0 0 26-16,0 0-2 0,0 0-11 15,0 0-32-15,0 0-3 16,0 0-21-16,0 0-2 16,1 0 0-16,2 0-16 15,5 0-8-15,6 0 10 16,4 0 13-16,7 0 1 16,6 0 0-16,4 0 1 15,0 0 5-15,2 0-5 16,-2 0-1-16,-2 7 0 15,-3 7-1-15,-5 6-9 16,-1 3 4-16,-4 2-3 16,-3 4 9-16,-6 3 0 15,-2 0 3-15,-1 1 3 16,1 4 0-16,-1 5-6 0,1 1 2 16,0 6-1-16,0 0-1 15,-3 0 0-15,-2-10 1 16,-3 2-1-16,-1-7 2 15,0-5 15-15,0-4 4 16,-11-2-7-16,-6 1 4 16,2-2-10-16,-9 3 0 15,1 0-7-15,-2-3 0 16,-4 5 9-16,1-4-2 16,-3 2-8-16,-1 0 0 15,2 2 0-15,-3 1-1 16,3-1 0-16,-3 2 1 15,1 3 0-15,-5 2 1 0,2-2-1 16,0 6-1-16,6-1 0 16,3 1 0-16,3-1-5 15,4 3-4-15,4-8 4 16,6 0 5-16,2-7-9 16,4-4 9-16,2-5 0 15,1-3-11-15,0 3-2 16,0-3-1-16,14 6 3 15,7-6 12-15,7 4 32 16,4-8-10-16,8 2 0 16,4-11-6-16,-1 0-1 15,0 0-14-15,-6-4 0 16,-6-6 0-16,-13 3 0 16,-4 3-1-16,-9 0-4 15,-4 4-14-15,-1 0-18 0,0 0-9 16,0 0 7-16,0 4 22 15,0 10 16-15,-6 10 2 16,-6 6 15-16,-2 6-1 16,-4 5 5-16,1 5 5 15,-2 0 3-15,5 0-1 16,1 3-2-16,3-4-4 16,6 5-12-16,2-6 0 15,2-4 2-15,0-4-3 16,0-6 1-16,0-5-9 0,0 0 1 15,2 5 8-15,5 6-9 16,-2 9 6-16,-3 1-7 16,-2 0 1-16,0 1 5 15,0-2 3-15,0-8 0 16,0-2 4-16,-5-5-12 16,3-5 0-16,-1 3 1 15,2 3-1-15,-2 6-1 16,1 4 1-16,-1 4-1 15,3-2 1-15,-3-2 8 16,3 0-2-16,0-7 2 16,0 3 0-16,8-3-9 15,4 6 2-15,-3-6-1 16,-4 0 0-16,-4-5 1 16,-1-4 6-16,0-3-2 0,-1-5-4 15,-11 1 11-15,-4-1-13 16,-1-1 0-16,4 6-1 15,-4 3 0-15,1 3 0 16,-1 5 0-16,1 0 0 16,2 0 1-16,3-3 6 15,-1-5-6-15,3-6 1 16,-4-6 5-16,3-8 9 16,-4 1 11-16,-5-5-4 15,-5-1-20-15,-1 3 8 16,-1-2-10-16,-5 5 0 15,2 2 0-15,-6 2-1 16,-2-5-4-16,-1-3 5 0,1-2 0 16,2 0-6-1,5-21-59-15,9-19-96 0,9 1-112 16,12 4-745-16</inkml:trace>
</inkml:ink>
</file>

<file path=ppt/ink/ink3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1.951"/>
    </inkml:context>
    <inkml:brush xml:id="br0">
      <inkml:brushProperty name="width" value="0.05" units="cm"/>
      <inkml:brushProperty name="height" value="0.05" units="cm"/>
      <inkml:brushProperty name="color" value="#ED1C24"/>
      <inkml:brushProperty name="fitToCurve" value="1"/>
    </inkml:brush>
  </inkml:definitions>
  <inkml:trace contextRef="#ctx0" brushRef="#br0">149 124 424 0,'0'0'246'16,"0"0"-118"-16,0 0 1 15,0 0-15-15,0 0-52 16,0 0-30-16,0 0 16 15,0 2-6-15,-1 0-9 16,-2 2-10-16,1 3-10 0,-5 5-3 16,0 1 9-1,-2 4 7-15,-6 7 3 0,1 1 9 16,-1 3-6-16,-2 6-5 16,-2 1-9-16,3 1-2 15,5-2-7-15,3-3-7 16,3-6-1-16,5-4-1 15,0-3-7-15,0 0 5 16,10-2 2-16,8-3 10 16,8 1 19-16,6-3-10 15,7-3 6-15,2-1-3 16,1-4 3-16,2-3-8 16,1 0 8-16,-5-15-3 15,-7 1-22-15,-8-6-6 16,-10 3-49-16,-15-1-53 0,0 3-55 15,-6 3-233-15</inkml:trace>
  <inkml:trace contextRef="#ctx0" brushRef="#br0" timeOffset="264">108 330 911 0,'0'0'175'0,"0"0"-101"15,0 0-44-15,0 0 15 16,0 0 23-16,140 0 13 16,-96 0 20-16,2 0-29 15,-4-6-25-15,-3-1-27 16,-5-1-20-16,-11-3 0 15,-9-6-91-15,-8 3-163 16,-6 2-298-16</inkml:trace>
  <inkml:trace contextRef="#ctx0" brushRef="#br0" timeOffset="488">140 44 879 0,'0'0'273'0,"0"0"-99"16,0 0-17-16,0 0-22 15,0 0-80-15,0 0-34 16,0 0-8-16,163-15 20 16,-111 14-6-16,3-1-14 15,4 0-13-15,25-7-3 16,-17 4-118-16,-13-5-367 0</inkml:trace>
</inkml:ink>
</file>

<file path=ppt/ink/ink3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5.549"/>
    </inkml:context>
    <inkml:brush xml:id="br0">
      <inkml:brushProperty name="width" value="0.05" units="cm"/>
      <inkml:brushProperty name="height" value="0.05" units="cm"/>
      <inkml:brushProperty name="color" value="#ED1C24"/>
      <inkml:brushProperty name="fitToCurve" value="1"/>
    </inkml:brush>
  </inkml:definitions>
  <inkml:trace contextRef="#ctx0" brushRef="#br0">200 202 864 0,'0'0'149'0,"0"0"-116"15,0 0 35-15,0 0 29 16,-27 114-13-16,18-68 10 16,3 2 2-16,1-5-25 15,1-7-30-15,1-5-13 16,3-13-15-16,0-8-13 16,0-6-45-16,0-4-153 15,0-20-115-15,0-5-9 0</inkml:trace>
  <inkml:trace contextRef="#ctx0" brushRef="#br0" timeOffset="200">0 0 316 0,'0'0'778'0,"0"0"-572"16,0 0-125-16,0 0-65 15,0 0-16-15,0 0 0 16,0 0 12-16,74 22 57 15,-28-7 13-15,15-1-11 16,8 1-30-16,6-1-16 16,2-2-25-16,17-4-27 15,-21-4-95-15,-19-4-206 0</inkml:trace>
  <inkml:trace contextRef="#ctx0" brushRef="#br0" timeOffset="468">749 282 696 0,'0'0'105'15,"0"0"-27"-15,0 0 101 16,0 109 9-16,0-62-65 0,-3 3-47 16,-6-2-22-1,2-2-22-15,-2 2-32 0,5-10-117 16,-1-15-271-16</inkml:trace>
</inkml:ink>
</file>

<file path=ppt/ink/ink3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3.355"/>
    </inkml:context>
    <inkml:brush xml:id="br0">
      <inkml:brushProperty name="width" value="0.05" units="cm"/>
      <inkml:brushProperty name="height" value="0.05" units="cm"/>
      <inkml:brushProperty name="color" value="#ED1C24"/>
      <inkml:brushProperty name="fitToCurve" value="1"/>
    </inkml:brush>
  </inkml:definitions>
  <inkml:trace contextRef="#ctx0" brushRef="#br0">5 86 32 0,'0'0'874'0,"0"0"-640"15,0 0-101-15,0 0-18 16,0 0-72-16,0 0-40 15,0 0-3-15,-9-2-20 16,9 2-21-16,0 19 2 0,0 10 23 16,5 11 16-16,-2 11 9 15,-2 11 39-15,-1 5 24 16,0 1 4-16,0-4 5 16,0-10-34-16,0-13-22 15,0-15-6-15,0-11-18 16,0-10-1-16,8-5-2 15,12 0 2-15,6-10 25 16,9-19 13-16,5-10-9 16,2-9-16-16,-5-2 6 15,-2-4 16-15,-4-2 6 16,-7 5 18-16,1-2 18 16,-7 7 3-16,-4 1-36 0,-3 8-4 15,-7 6-18-15,-4 10-12 16,0 9-9-16,0 6-1 15,0 6-23-15,0 0-84 16,-6 11-118-16,-2 6-94 16,7-5-400-16</inkml:trace>
  <inkml:trace contextRef="#ctx0" brushRef="#br0" timeOffset="368">604 157 907 0,'0'0'134'16,"0"0"-95"-16,0 0-23 15,0 0 19-15,0 0-13 16,0 0-14-16,0 0 8 15,-91 107 10-15,84-80 0 16,5 0-10-16,-1 1 6 16,3-1 4-16,0 0 2 15,0-2 12-15,0-1 5 16,8-2 0-16,10-1-10 16,8 0 9-16,3-3-7 15,10-6-3-15,-2 1-15 0,-1-10-18 16,0-3-1-16,-6 0-3 15,-5-2-45-15,-5-31-74 16,-11 1-149-16,-9 1-582 0</inkml:trace>
  <inkml:trace contextRef="#ctx0" brushRef="#br0" timeOffset="603">558 210 745 0,'0'0'116'0,"0"0"-41"16,0 0 26-16,0 0-26 0,0 0-1 16,118 25-10-16,-78-22 1 15,1-3-4-15,4 0-21 16,-1 0-40-16,-4-16-11 15,-11-1-170-15,-12 1-323 0</inkml:trace>
  <inkml:trace contextRef="#ctx0" brushRef="#br0" timeOffset="811">656 27 544 0,'0'0'737'0,"0"0"-590"16,0 0-32-16,0 0-11 16,0 0-37-16,0 0-55 15,0 0-12-15,124 0 0 16,-67 0 0-16,3 2-10 16,26-2-81-16,-16 0-186 15,-14 0-693-15</inkml:trace>
  <inkml:trace contextRef="#ctx0" brushRef="#br0" timeOffset="1906">1288 184 468 0,'0'0'164'15,"0"0"-61"-15,0 0 21 0,0 0-32 16,0 0-57-1,0 0-29-15,0 0-6 0,-6 11 0 16,6 8 10-16,0 6 52 16,0 9-11-16,0 11-2 15,-3 10 47-15,-20 8 14 16,-8 5-11-16,-4-6-17 16,3-10-29-16,6-15-24 15,10-13-4-15,12-16-19 16,4-8 18-16,0-8-13 15,23-30-11-15,8-17-15 16,5-18-13-16,0-9-20 16,-4 1-36-16,-6 8 23 15,-8 12 51-15,-4 15 10 16,-8 16 29-16,0 13 13 0,-6 10 35 16,2 7-39-16,3 0-38 15,2 23-45-15,7 8 15 16,4 12 21-16,6 4 9 15,3 3 0-15,1 0 0 16,6-6 1-16,-2-9-1 16,0-10 1-16,0-7 15 15,4-14 25-15,-1-4 11 16,2-6-14-16,-2-24-2 16,-3-6-17-16,-4-7 2 15,-10-3-5-15,-7-7-6 16,-11 1 6-16,0 0 2 15,-12 3-5-15,-11 6-12 0,1 11 8 16,7 11 35-16,3 6-16 16,4 11-28-16,8 2-4 15,0 2-103-15,20 2-214 16,3 5-371-16</inkml:trace>
</inkml:ink>
</file>

<file path=ppt/ink/ink3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7.101"/>
    </inkml:context>
    <inkml:brush xml:id="br0">
      <inkml:brushProperty name="width" value="0.05" units="cm"/>
      <inkml:brushProperty name="height" value="0.05" units="cm"/>
      <inkml:brushProperty name="color" value="#ED1C24"/>
      <inkml:brushProperty name="fitToCurve" value="1"/>
    </inkml:brush>
  </inkml:definitions>
  <inkml:trace contextRef="#ctx0" brushRef="#br0">135 0 641 0,'0'0'254'0,"0"0"-69"15,0 0 0-15,0 0-30 16,0 0-69-16,0 0-44 16,0 0-33-16,0 0-9 15,0 6-10-15,-2 16 2 16,-6 9 8-16,-1 10 19 16,-5 9 2-16,-2 7 6 15,-3 5 14-15,1 1-2 16,-1-2-9-16,6-7-14 15,0-10-16-15,9-8 0 16,4-24-33-16,7-12-174 16,9 0-305-16</inkml:trace>
  <inkml:trace contextRef="#ctx0" brushRef="#br0" timeOffset="767">532 78 715 0,'0'0'247'0,"0"0"-76"16,0 0-45-16,0 0-54 15,0 0-46-15,0 0-8 16,-61 110-4-16,39-57 23 16,-2 6-8-16,-4-1 5 15,2-4-2-15,3-7-13 16,5-11-3-16,5-16-4 0,6-8-2 16,2-11 9-16,5-1 7 15,0-14-26-15,0-20-11 16,0-10-24-16,8-9-15 15,10-1-8-15,5 4 19 16,0 7 19-16,-1 7 18 16,-4 11 2-16,-6 11 0 15,-6 3 10-15,-3 11 10 16,-1 0-12-16,1 0-8 16,3 13-11-16,2 19 10 15,4 14 1-15,4 8 1 16,2 8 7-16,3-4-7 15,6-8 5-15,0-8 6 0,-1-15 18 16,2-9 20-16,1-17 14 16,2-1 0-16,4-19-17 15,0-17-15-15,-2-10-21 16,-6-5 4-16,-8-7-5 16,-10 1-1-16,-6 3 14 15,-3 4-1-15,-3 9-4 16,-13 7 17-16,0 9-1 15,2 6-4-15,1 9-5 16,9 3-14-16,2 7-11 16,2 0-88-16,2 0-113 15,10 7-339-15</inkml:trace>
</inkml:ink>
</file>

<file path=ppt/ink/ink3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8.576"/>
    </inkml:context>
    <inkml:brush xml:id="br0">
      <inkml:brushProperty name="width" value="0.05" units="cm"/>
      <inkml:brushProperty name="height" value="0.05" units="cm"/>
      <inkml:brushProperty name="color" value="#ED1C24"/>
      <inkml:brushProperty name="fitToCurve" value="1"/>
    </inkml:brush>
  </inkml:definitions>
  <inkml:trace contextRef="#ctx0" brushRef="#br0">64 181 510 0,'0'0'176'0,"0"0"-72"16,0 0 2-16,0 0-22 0,0 0-12 16,-46 116-16-16,38-69 8 15,3 3 8-15,1 0 8 16,4-2 7-16,0-16-46 15,0-11-27-15,0-11-4 16,0-7-8-16,1-3 17 16,5-3 11-16,1-22 31 15,0-13-61-15,-1-13-16 16,2-10 9-16,-3-9 5 16,-5 0-14-16,0 1 9 0,0 9 7 15,0 13 0-15,0 15 48 16,0 11 54-16,0 13 12 15,0 5-35-15,0 3-61 16,4 0-18-16,10 0-25 16,12 7-25-16,11 14 39 15,7 4 10-15,3 4 2 16,-1 4-1-16,1 4 0 16,-5 4-1-16,-3 1 0 15,-6 7-9-15,-6-2 9 16,-8 2-10-16,-7-3-4 15,-12-6 3-15,0-9 12 16,-3-6 0-16,-17-5 18 16,-8-7 12-16,-10-1-5 15,-8-5 6-15,-5-7 16 0,-7 0 3 16,-3 0-8-16,5-7-17 16,4-9-15-16,18 2-10 15,13 1-20-15,13 2-56 16,19-3-75-16,17-1-168 15,8 1-406-15</inkml:trace>
</inkml:ink>
</file>

<file path=ppt/ink/ink3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8.846"/>
    </inkml:context>
    <inkml:brush xml:id="br0">
      <inkml:brushProperty name="width" value="0.05" units="cm"/>
      <inkml:brushProperty name="height" value="0.05" units="cm"/>
      <inkml:brushProperty name="color" value="#ED1C24"/>
      <inkml:brushProperty name="fitToCurve" value="1"/>
    </inkml:brush>
  </inkml:definitions>
  <inkml:trace contextRef="#ctx0" brushRef="#br0">33 0 487 0,'0'0'137'15,"0"0"-96"-15,0 0 2 16,0 0 81-16,0 0-41 16,-31 129-8-16,31-86 9 15,0 3 60-15,0 2-25 16,8 1-38-16,-4 0-44 15,-1-4-3-15,3-2-25 16,-1-11-9-16,0-16-288 0</inkml:trace>
</inkml:ink>
</file>

<file path=ppt/ink/ink3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7:59.683"/>
    </inkml:context>
    <inkml:brush xml:id="br0">
      <inkml:brushProperty name="width" value="0.05" units="cm"/>
      <inkml:brushProperty name="height" value="0.05" units="cm"/>
      <inkml:brushProperty name="color" value="#ED1C24"/>
      <inkml:brushProperty name="fitToCurve" value="1"/>
    </inkml:brush>
  </inkml:definitions>
  <inkml:trace contextRef="#ctx0" brushRef="#br0">92 164 116 0,'0'0'870'15,"0"0"-732"-15,0 0-93 16,0 0-31-16,0 0 3 15,0 0 11-15,-15 123 2 16,-2-66 56-16,-2 1-15 16,1-3-6-16,6-5-14 15,2-13-22-15,9-15-20 16,1-8-8-16,0-10 5 16,0-4 48-16,0-5 36 15,6-22-14-15,8-13-76 16,3-7-3-16,-4-3-15 15,0-4-2-15,-3 0 0 0,3 0 5 16,-3 3 6 0,4 2 9-16,3 2-1 0,5 8-5 15,-4 10-1-15,2 8 6 16,0 9 0-16,-2 7 0 16,5 5 0-16,0 0-6 15,4 5 7-15,-3 13 11 16,1 1-1-16,-7 2-4 15,-7 0-5-15,-7 1 0 16,-4 4-1-16,0-1 1 16,-15 5 10-16,-13-1 1 15,-7-2-11-15,-3-7 5 0,-1-7-6 16,1-7 0 0,1-6 0-16,5 0 0 0,9-4-32 15,5-17-123-15,8 5-193 16,10 0-542-16</inkml:trace>
  <inkml:trace contextRef="#ctx0" brushRef="#br0" timeOffset="316">514 276 848 0,'0'0'195'0,"0"0"-117"0,0 0 75 16,0 0 18-16,0 0-78 16,-72 132-61-16,67-100 5 15,5 0-8-15,0-6-9 16,0 3-14-16,11-4 1 15,13-5 9-15,6 1-2 16,5-5 2-16,6-3 0 16,7-7-16-16,19-6-28 15,-7-13-78-15,-14-9-221 0</inkml:trace>
  <inkml:trace contextRef="#ctx0" brushRef="#br0" timeOffset="558">514 262 920 0,'0'0'145'16,"0"0"-103"-16,0 0 74 15,0 0 4-15,150 31-29 16,-98-23-46-16,2-2-21 15,-3-2-1-15,-2-3-12 0,-5-1-11 16,-11 0-5 0,-6 0-119-16,-10 0-118 15,-11-11-380-15</inkml:trace>
  <inkml:trace contextRef="#ctx0" brushRef="#br0" timeOffset="746">649 30 538 0,'0'0'682'0,"0"0"-602"15,0 0-54-15,0 0 52 16,0 0 27-16,130 45-51 16,-74-20-31-16,5 0-7 15,17-4-16-15,-12-4-103 0,-12-13-560 16</inkml:trace>
  <inkml:trace contextRef="#ctx0" brushRef="#br0" timeOffset="1668">1465 193 542 0,'0'0'145'15,"0"0"-94"-15,0 0 75 16,0 0 15-16,0 0-32 0,-53 146-18 16,25-99 19-1,-3 3-10-15,2-4-32 0,3-6-4 16,5-10-23-16,7-10-24 16,8-10-8-16,6-10 10 15,0 0 3-15,0-21-22 16,13-17-66-16,10-6-56 15,4-6 35-15,-4 1 22 16,-2 13 20-16,-6 6 45 16,-5 12 79-16,-6 13 56 15,-1 3-28-15,-3 2-64 16,5 0-43-16,0 15-19 16,4 10 18-16,8 8 1 15,1 5 8-15,2 5-8 16,6-7-1-16,2-4 1 0,2-7 6 15,6-9 22-15,2-11 7 16,2-5 3-16,0-2 0 16,-3-21-13-16,-7-7-2 15,-8-7-6-15,-13-3-2 16,-9 1 1-16,0-3 3 16,-9 2-3-16,-14-1 11 15,-3 6-8-15,3 2-6 16,-2 5-13-16,10 7 0 15,6 9-22-15,4 10-45 16,5 2-129-16,5 21-324 16,8 1 8-16</inkml:trace>
</inkml:ink>
</file>

<file path=ppt/ink/ink3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02.027"/>
    </inkml:context>
    <inkml:brush xml:id="br0">
      <inkml:brushProperty name="width" value="0.05" units="cm"/>
      <inkml:brushProperty name="height" value="0.05" units="cm"/>
      <inkml:brushProperty name="color" value="#ED1C24"/>
      <inkml:brushProperty name="fitToCurve" value="1"/>
    </inkml:brush>
  </inkml:definitions>
  <inkml:trace contextRef="#ctx0" brushRef="#br0">17 249 750 0,'0'0'147'0,"0"0"-5"15,0 0 37-15,0 0-51 16,0 0-111-16,0 0-17 16,0 0-7-16,-3 66 7 15,3-19 39-15,-1 11 38 16,-4 6 6-16,0-8-34 15,2-8-24-15,3-17-12 16,0-12-11-16,0-15 5 16,0-4 5-16,0-14 31 15,0-24-37-15,5-14-6 16,-2-16-49-16,-1-8 3 16,-2-6-34-16,0 3 24 0,0 4 18 15,0 10 15-15,0 21 23 16,0 13 20-16,4 17 45 15,1 10-6-15,4 4-59 16,8 0-3-16,6 17-5 16,12 8 7-16,7 7-5 15,2 7 6-15,5 6 7 16,0 5-6-16,-4 3 1 16,-7 5-2-16,-4-3-1 15,-11 1-14-15,-12-5-9 16,-8-5 9-16,-3-8 15 15,-14-2 16-15,-18-9 20 0,-8-2 21 16,-9-6 7-16,-2-6 2 16,-1-6 3-16,6-7 1 15,1 0-7-15,10-14-63 16,1-18-63-16,8-3-123 16,12 2-363-16</inkml:trace>
  <inkml:trace contextRef="#ctx0" brushRef="#br0" timeOffset="322">568 435 430 0,'0'0'368'15,"0"0"-260"-15,0 0-98 16,0 0 46-16,0 0 22 16,0 0 32-16,0 0 25 15,-51 117 6-15,47-89-34 16,1 2-46-16,3 2-27 16,0 0-25-16,7-1 28 15,12-1 7-15,4-4-4 16,6-7-14-16,3-3-4 15,5-8-22-15,0-8-32 16,17-1-49-16,-10-22-102 0,-12-2-216 0</inkml:trace>
  <inkml:trace contextRef="#ctx0" brushRef="#br0" timeOffset="542">559 345 971 0,'0'0'164'0,"0"0"-157"16,0 0 42-16,0 0 31 15,0 0-6-15,0 0-25 16,126 63 3-16,-86-44-18 16,1-1-21-16,-1-3-12 0,-3-2 2 15,-3-5-3-15,-2-8-60 16,-6-1-92-16,-11-17-192 0</inkml:trace>
  <inkml:trace contextRef="#ctx0" brushRef="#br0" timeOffset="721">588 161 1033 0,'0'0'155'15,"0"0"-102"-15,0 0 69 16,118 24 15-16,-63-14-60 16,7-1-51-16,25 4-26 15,-11-2-9-15,-18-6-197 0</inkml:trace>
  <inkml:trace contextRef="#ctx0" brushRef="#br0" timeOffset="1635">1386 251 398 0,'0'0'565'16,"0"0"-464"-16,0 0-70 16,0 0 18-16,0 0 0 15,0 0 6-15,-35 114 13 0,9-63 8 16,1 2-20-1,-6-3 7-15,5-4-17 0,6-13-11 16,7-12-7-16,5-10 2 16,6-11 5-16,2 0 6 15,0-17 10-15,11-16-51 16,12-7-56-16,3-5-5 16,2 2 23-16,-2 7 14 15,-8 10 15-15,-5 13 9 16,-7 6 15-16,-2 7 15 15,-1 0-25-15,2 13-5 16,6 14 0-16,3 8 0 16,7 7 1-16,1 1 10 15,1-6 4-15,4-3 1 16,4-9-1-16,4-13 5 0,7-8 3 16,8-4 11-16,4-16-18 15,-3-20-16-15,-4-6-13 16,-11-7 6-16,-13 2 6 15,-14-2 1-15,-9 2-1 16,0 0 1-16,-14 3 13 16,-12 3 7-16,3 5 12 15,0 9 2-15,1 6 9 16,8 9-26-16,7 2-17 16,2 10-60-16,5 10-111 15,0 5-384-15</inkml:trace>
  <inkml:trace contextRef="#ctx0" brushRef="#br0" timeOffset="1945">2304 315 920 0,'0'0'133'15,"0"0"-101"-15,0 0 55 16,0 0 39-16,0 126-48 16,0-83-11-16,-5 3-3 0,-1-3-26 15,4 1-5-15,-1-8-8 16,3-3-13-16,0-5-12 15,0-10-44-15,0-18-177 16,0 0-97-16,0-11-12 0</inkml:trace>
  <inkml:trace contextRef="#ctx0" brushRef="#br0" timeOffset="2162">1977 195 98 0,'0'0'912'0,"0"0"-689"16,0 0-52-16,0 0-46 0,0 0-64 16,0 0-51-16,0 0 5 15,121-9 14-15,-66 9-3 16,8 2-5-16,3 9-5 16,2 4-10-16,1-1 1 15,1 3-7-15,21 7-44 16,-16-9-133-16,-16-2-231 0</inkml:trace>
  <inkml:trace contextRef="#ctx0" brushRef="#br0" timeOffset="2382">2873 337 1079 0,'0'0'219'15,"0"0"-107"-15,0 0 26 16,0 0-4-16,-87 119-43 16,53-65-41-16,2 5-15 15,4 3-14-15,5 4-5 16,5-5-16-16,1 2-88 16,8-17-172-16,1-19-745 0</inkml:trace>
</inkml:ink>
</file>

<file path=ppt/ink/ink3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10.987"/>
    </inkml:context>
    <inkml:brush xml:id="br0">
      <inkml:brushProperty name="width" value="0.05" units="cm"/>
      <inkml:brushProperty name="height" value="0.05" units="cm"/>
      <inkml:brushProperty name="fitToCurve" value="1"/>
    </inkml:brush>
  </inkml:definitions>
  <inkml:trace contextRef="#ctx0" brushRef="#br0">0 4 692 0,'0'0'322'0,"0"0"-134"15,0 0-101-15,0 0-58 16,0 0-13-16,0 0 15 16,0 0 63-16,89 0-14 15,-53 0-34-15,1 0-19 16,-1 0-17-16,-5 0-9 15,0 0-1-15,-13 0-46 16,-7 0-61-16,-11 10-111 16,0-1-99-16,-15 0-96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6.782"/>
    </inkml:context>
    <inkml:brush xml:id="br0">
      <inkml:brushProperty name="width" value="0.05" units="cm"/>
      <inkml:brushProperty name="height" value="0.05" units="cm"/>
      <inkml:brushProperty name="fitToCurve" value="1"/>
    </inkml:brush>
  </inkml:definitions>
  <inkml:trace contextRef="#ctx0" brushRef="#br0">0 0 570 0,'0'0'167'15,"0"0"-116"-15,0 0-45 16,0 0-6-16,0 0 0 16,0 0 0-16,0 0 31 15,41 33 28-15,-29-14 12 16,-1 8 20-16,-3 7 1 0,-7 10 14 15,-1 6 20-15,0 3-42 16,-6 2-26-16,-8 2-19 16,0-4-27-16,2-6-2 15,4-6-10-15,8-10-18 16,0-12-65-16,17-19-137 16,11-16-148-16,-2-22-516 0</inkml:trace>
</inkml:ink>
</file>

<file path=ppt/ink/ink3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11.157"/>
    </inkml:context>
    <inkml:brush xml:id="br0">
      <inkml:brushProperty name="width" value="0.05" units="cm"/>
      <inkml:brushProperty name="height" value="0.05" units="cm"/>
      <inkml:brushProperty name="fitToCurve" value="1"/>
    </inkml:brush>
  </inkml:definitions>
  <inkml:trace contextRef="#ctx0" brushRef="#br0">0 39 720 0,'0'0'312'0,"0"0"-122"16,0 0-115-16,0 0-21 16,0 0 44-16,0 0-19 15,0 0-15-15,117 6-22 16,-80-6-36-16,24-10-6 16,-9-7-160-16,-7-1-443 0</inkml:trace>
</inkml:ink>
</file>

<file path=ppt/ink/ink3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09.917"/>
    </inkml:context>
    <inkml:brush xml:id="br0">
      <inkml:brushProperty name="width" value="0.05" units="cm"/>
      <inkml:brushProperty name="height" value="0.05" units="cm"/>
      <inkml:brushProperty name="fitToCurve" value="1"/>
    </inkml:brush>
  </inkml:definitions>
  <inkml:trace contextRef="#ctx0" brushRef="#br0">109 154 679 0,'0'0'209'16,"0"0"-63"-16,0 0-69 15,0 0-6-15,0 0-19 16,0 0-35-16,0 0-7 16,0 23 9-16,8-1 36 15,-4 8 28-15,1 7 4 16,0 6-20-16,-1 3-21 15,1 1-8-15,-1 3-7 16,1-2 2-16,0-9-25 16,-4-3-7-16,4-11 9 0,-2-11-10 15,-2-3-13-15,-1-8-61 16,0-3 7-16,0 0-1 16,-14-10-102-16,-1-4-113 15,-6-2-334-15</inkml:trace>
  <inkml:trace contextRef="#ctx0" brushRef="#br0" timeOffset="308">0 132 651 0,'0'0'186'16,"0"0"-69"-1,0 0-36-15,0 0 46 0,0 0 1 16,0 0-12-16,0 0-28 16,100-87-28-16,-65 78-2 15,2 4 2-15,7-1-5 16,1 2-4-16,-4 3-13 16,1-2-11-16,-2 2-11 15,1-2-9-15,-1 0 6 16,-3 0-12-16,-3-1-1 15,-10 1-53-15,-2 3-83 16,-22 0-114-16,0 0-93 16,0 0-264-16</inkml:trace>
  <inkml:trace contextRef="#ctx0" brushRef="#br0" timeOffset="581">181 237 42 0,'0'0'831'16,"0"0"-591"-16,0 0-59 15,0 0-45-15,0 0-8 16,0 0-58-16,0 0-44 16,0 6-17-16,8-2-8 15,12 0-1-15,10 0 16 16,12-3 17-16,2 1 4 0,6-2-10 15,-4 0-11-15,-2 0-5 16,-4-6-11-16,-5-5-15 16,2-12-81-16,-6 3-162 15,-16-1-620-15</inkml:trace>
</inkml:ink>
</file>

<file path=ppt/ink/ink3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08.543"/>
    </inkml:context>
    <inkml:brush xml:id="br0">
      <inkml:brushProperty name="width" value="0.05" units="cm"/>
      <inkml:brushProperty name="height" value="0.05" units="cm"/>
      <inkml:brushProperty name="fitToCurve" value="1"/>
    </inkml:brush>
  </inkml:definitions>
  <inkml:trace contextRef="#ctx0" brushRef="#br0">108 187 114 0,'0'0'172'0,"0"0"-18"15,0 0-50-15,0 0 3 16,0 0 14-16,0 0-23 15,-30-25-24-15,30 22-18 16,0 3 1-16,-1 0-21 0,1 0-3 16,0 0 8-1,0 0 34-15,0-1 18 0,0 1-25 16,0 0-22 0,0 0 7-16,0 0-10 0,0 0-1 15,0 0-2-15,0 0-14 16,0 0-3-16,0 0 8 15,0 0-8-15,-3 0-5 16,3 0-5-16,0 0-7 16,0 0-5-16,-2 0 8 15,2 0-8-15,0 4 0 16,0 0 0-16,0 6-1 16,0 6 1-16,0 9 0 15,-3 9 5-15,-1 9 1 16,-3 5 2-16,-2 3 0 0,2 6-2 15,-3-3-6 1,6-4-1-16,4-5 1 0,-5-12 5 16,5-8-6-16,0-8-1 15,0-8 1-15,9 2-2 16,4-6 1-16,5-1 0 16,5 0 1-16,5-1 10 15,2-3 1-15,3 0 3 16,2 0 1-16,2 0 0 15,-2-11 4-15,0 1 0 16,-5-1-8-16,-4 1-5 16,-5 0-5-16,-3 1 8 15,-2-4-9-15,-4 1-1 16,5-1-33-16,-6-4-21 0,-4 1-39 16,-7-9-52-16,0 1-117 15,0 5-314-15</inkml:trace>
  <inkml:trace contextRef="#ctx0" brushRef="#br0" timeOffset="290">78 413 831 0,'0'0'235'16,"0"0"-7"-16,0 0-104 15,0 0-51-15,0 0-32 0,0 0-31 16,0 0 9 0,80-14 33-16,-38 7 15 0,-2-2-16 15,4 3-13-15,-3-2-12 16,-5 1-7-16,-4 3-11 16,-6-2-7-16,-7-1-1 15,-7-1-16-15,-6-5-44 16,-6-3-48-16,-6-20-96 15,-19 5-159-15,-7 2-543 0</inkml:trace>
  <inkml:trace contextRef="#ctx0" brushRef="#br0" timeOffset="518">0 84 841 0,'0'0'238'16,"0"0"-73"-16,0 0-73 15,0 0 0-15,0 0 6 16,0 0-39-16,0 0-6 16,86 1-4-16,-40-1 14 15,11-1 1-15,1-2-12 16,2 1-17-16,-2-1-16 16,5-1-7-16,-9-3-10 15,0-2-2-15,1-11-111 16,-11 6-167-16,-13-8-843 0</inkml:trace>
</inkml:ink>
</file>

<file path=ppt/ink/ink3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12.344"/>
    </inkml:context>
    <inkml:brush xml:id="br0">
      <inkml:brushProperty name="width" value="0.05" units="cm"/>
      <inkml:brushProperty name="height" value="0.05" units="cm"/>
      <inkml:brushProperty name="fitToCurve" value="1"/>
    </inkml:brush>
  </inkml:definitions>
  <inkml:trace contextRef="#ctx0" brushRef="#br0">199 13 717 0,'0'0'271'0,"0"0"-22"16,0 0-94-16,0 0-5 16,0 0-19-16,0 0-31 0,0 0-28 15,0 0-18-15,-5 0-8 16,-4 0-11-16,0-2-7 15,-5-2-4-15,0 1-2 16,-3 1-5-16,5 2-7 16,1 0-9-16,-1 0-1 15,3 0 0-15,-1 5-11 16,1 11-3-16,0 9 0 16,4 9-4-16,2 14 5 15,3 6 7-15,0 9-1 16,0 6-2-16,3 5 8 15,7 2 1-15,-6 0 0 16,-1-2 0-16,-3-10 8 0,0-8-1 16,0-15-1-1,0-12-5-15,0-12 9 0,0-10-9 16,0-6 15-16,0-1 12 16,0 0 1-16,0 0 6 15,0-4-4-15,0-1-31 16,0-5-20-16,0 4-21 15,0 4 3-15,0 0-4 16,9 2-10-16,2 0 5 16,1 0 24-16,-1 4-1 15,1 8 5-15,-2 10 12 16,3 4 7-16,-5 10 0 16,-6 7 10-16,-2 5 0 15,0 0 13-15,-2 3-3 16,-12 2-13-16,-6 1-6 0,0 1 11 15,2 4 0-15,-3 2-6 16,4-1-6-16,3 3 1 16,3 0-1-16,3 0 1 15,4 0 0-15,4-7 6 16,0-4-6-16,3-8 13 16,15-6-14-16,5-6 9 15,5-5 0-15,4-2 7 16,2-6-7-16,0-9-9 15,1-6-25-15,19-8-45 16,-5-21-68-16,-9-8-242 0</inkml:trace>
</inkml:ink>
</file>

<file path=ppt/ink/ink3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14.852"/>
    </inkml:context>
    <inkml:brush xml:id="br0">
      <inkml:brushProperty name="width" value="0.05" units="cm"/>
      <inkml:brushProperty name="height" value="0.05" units="cm"/>
      <inkml:brushProperty name="fitToCurve" value="1"/>
    </inkml:brush>
  </inkml:definitions>
  <inkml:trace contextRef="#ctx0" brushRef="#br0">20 194 199 0,'0'0'358'15,"0"0"-134"-15,0 0-74 0,0 0-24 16,0 0 4-16,0 0-24 16,0 0-38-16,0-8-33 15,0 8-8-15,0 0-9 16,0 0 5-16,0 0 3 15,0 0 0-15,0 1 3 16,0 3-1-16,0 1-12 16,0 6-3-16,0 3-7 15,0 9 11-15,0 9 15 16,0 4-4-16,0 12-5 16,0 2-7-16,-5 2-7 15,2 0 0-15,-1-6-1 16,2-6-7-16,2-10 6 0,0-10-7 15,0-6-1-15,0-3 0 16,0-6 0-16,0 1-2 16,9 1-3-16,5 0 6 15,5 0 0-15,4 0 1 16,10 4-1-16,9-4 6 16,4 0 1-16,3-2 2 15,-3-3 4-15,-3-2-6 16,-6 0 0-16,-10 0-1 15,-1-7-6-15,-4-13-13 16,-8-21-73-16,-5 1-134 16,-9 4-371-16</inkml:trace>
  <inkml:trace contextRef="#ctx0" brushRef="#br0" timeOffset="264">61 484 958 0,'0'0'264'15,"0"0"-83"-15,0 0-82 16,0 0-9-16,0 0-54 16,0 0-26-16,0 0 2 15,102-14 8-15,-61 6 2 16,0-5-10-16,4 0-3 0,-5 0-1 15,-8-5-8 1,-4 2-7-16,-10-4-67 0,-18-5-85 16,0 7-152-16,-9 1-606 15</inkml:trace>
  <inkml:trace contextRef="#ctx0" brushRef="#br0" timeOffset="487">6 137 992 0,'0'0'217'15,"0"0"-104"-15,0 0-58 16,0 0 29-16,0 0-38 0,0 0 2 16,0 0 9-16,140 3 9 15,-90-3-21-15,7-3-23 16,-2-9-9-16,4-5-13 15,4-6-29-15,-13 2-194 16,-14 3-867-16</inkml:trace>
  <inkml:trace contextRef="#ctx0" brushRef="#br0" timeOffset="1335">735 196 920 0,'0'0'259'0,"0"0"-92"15,0 0-109-15,0 0-16 16,0 0-22-16,0 0-20 16,0 0-2-16,0 57 2 15,0-19 37-15,0 7 3 16,-3 8 5-16,-6-1-4 16,-5-1 3-16,0-9-15 15,2-9 0-15,1-11-10 16,3-9-4-16,4-10 2 15,-2-3 13-15,-2 0-7 16,-1-24-23-16,4-8-21 0,-2-8-22 16,5-9 13-16,2-1 13 15,0 2 7-15,0 9 9 16,0 14-5-16,0 6 6 16,0 13 0-16,0 6-8 15,2 0-8-15,10 3-3 16,5 15 11-16,3 11 7 15,3 3 0-15,3 5 1 16,1 5 1-16,7-8 6 16,-2 0-5-16,1-9 14 15,-3-10-6-15,-2-9 6 16,3-6 22-16,-4 0 1 16,-1-21-15-16,-3-7 8 0,0-3-19 15,-6-2-1-15,-3 0 10 16,-8 0 17-16,-3 1 20 15,-3 4 12-15,0-2 19 16,-14 4-15-16,-10-4-26 16,1 1-13-16,-2 1-8 15,1 3-16-15,5 6-6 16,6 5-5-16,6 6-1 16,3 4-18-16,4 1-50 15,0 3-98-15,11 0-145 16,10 3-170-16,-3 2-263 0</inkml:trace>
  <inkml:trace contextRef="#ctx0" brushRef="#br0" timeOffset="2051">1309 204 41 0,'0'0'897'16,"0"0"-731"-16,0 0-95 16,0 0-58-16,0 0-13 15,0 0 16-15,0 0 26 0,38 105 34 16,-24-63 11-16,-3 1-18 15,1 6 10-15,-7-3-25 16,4-4-28-16,-6-6-12 16,-1-14 4-16,-2-9-8 15,3-9-10-15,-3-4-21 16,0-13-57-16,-5-13-81 16,-12-3-538-16</inkml:trace>
  <inkml:trace contextRef="#ctx0" brushRef="#br0" timeOffset="2319">1088 194 225 0,'0'0'546'0,"0"0"-364"0,0 0-51 15,0 0-14-15,0 0 2 16,0 0-48-16,0 0-16 15,124-36 21-15,-70 35 24 16,1-2-9-16,4 0-24 16,-1 2 7-16,-4-3-27 15,-5 2-1-15,-2-2-18 16,1 1-14-16,-2 2-14 16,-2 1-1-16,6-4-114 15,-11-2-147-15,-14-2-611 0</inkml:trace>
  <inkml:trace contextRef="#ctx0" brushRef="#br0" timeOffset="3462">1938 221 35 0,'0'0'530'16,"0"0"-375"-16,0 0-21 15,0 0-47-15,0 0-5 16,0 0-49-16,0 0-7 16,8 27 2-16,-4-13-4 0,3 7 11 15,2 5 7-15,-2 6 30 16,-2 4 15-16,0 1-2 15,-5 2-30-15,0 0 7 16,0-7-6-16,0-7-24 16,0-7-22-16,0-12-9 15,0-6-1-15,0 0-16 16,0-5 3-16,0-17 12 16,1-11-4-16,4-12-2 15,4-3-11-15,-1-3 5 16,4 5 13-16,-3 5 0 15,2 7 2-15,3 5 16 0,0 6-2 16,2 3-9 0,1 9-1-16,2 3-6 0,1 2 2 15,4 6-1-15,4 0-1 16,-1 10 0-16,1 12 16 16,0 7-4-16,-7 2-3 15,-9-2-3-15,-7 0 5 16,-5-4 11-16,0-3 3 15,-17 3-3-15,-9-7-7 16,-3-2 2-16,-2 0-17 16,-1-5 0-16,1-4 0 15,5 1 0-15,6-2-1 16,3 1 1-16,8-1-9 16,5 3-8-16,4 3-4 15,0 2 14-15,0 4-2 0,12 3-7 16,8 1 16-16,6 3 6 15,5 0-5-15,2 0 10 16,7 0 5-16,0-3 8 16,2-5-1-16,1-9-2 15,-5-6-7-15,5-2-14 16,-5-13-33-16,7-37-40 47,-13-4-195-47,-7 4-798 15</inkml:trace>
  <inkml:trace contextRef="#ctx0" brushRef="#br0" timeOffset="3865">2578 342 314 0,'0'0'202'15,"0"0"-54"-15,0 0 18 16,0 0 6-16,9 113-24 15,-9-98-5-15,3-8-2 16,-1-7 1 47,1 0 8-63,-3-15-4 0,2-17-66 0,-2-12-66 0,3-10-13 0,1-5 0 0,1 1-1 0,1 1 0 0,2 7-1 0,5 10 0 15,1 9-1-15,-1 11-5 16,0 8-3-16,1 9-2 15,5 3-4-15,-1 0 6 16,5 3 4-16,3 19 6 16,0 9-1-16,-3 12 1 15,-1 14 5-15,-7 13 14 16,-3 7-9-16,-6 0 1 16,-1-4 2-16,-2-11-12 15,-3-15 8-15,0-13-9 16,0-15-4-16,0-13-36 15,0-6-35-15,-23-25 1 16,-5-10-332-16,-7-5-488 0</inkml:trace>
  <inkml:trace contextRef="#ctx0" brushRef="#br0" timeOffset="4002">2578 342 872 0</inkml:trace>
  <inkml:trace contextRef="#ctx0" brushRef="#br0" timeOffset="4100">2578 342 872 0,'-35'-1'168'0,"39"8"-105"0,16 5 78 0,5 1-1 16,6 0-7-16,5-1-14 16,4-3-39-16,5-5-19 15,5-4-20-15,27-6-41 16,-9-14-33-16,-11-10-235 0</inkml:trace>
</inkml:ink>
</file>

<file path=ppt/ink/ink3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0.137"/>
    </inkml:context>
    <inkml:brush xml:id="br0">
      <inkml:brushProperty name="width" value="0.05" units="cm"/>
      <inkml:brushProperty name="height" value="0.05" units="cm"/>
      <inkml:brushProperty name="fitToCurve" value="1"/>
    </inkml:brush>
  </inkml:definitions>
  <inkml:trace contextRef="#ctx0" brushRef="#br0">51 143 430 0,'0'0'187'15,"0"0"34"-15,0 0-30 16,0 0-52-16,0 0-12 16,0 0-52-16,0 0-41 15,0 0-18-15,0 23-8 16,0 0 10-16,0 10 7 16,0 11 7-16,0 2 7 15,0 12-6-15,-13-5 7 16,0-3-3-16,2-9-13 15,3-14-8-15,4-16 0 16,2-11-7-16,2-6 14 16,0-26-23-16,0-15-37 0,2-13-27 15,7-6-4-15,0 4-2 16,-1 8 13-16,-4 9 41 16,-2 12 16-16,1 12 0 15,-3 10 7-15,1 5 21 16,-1 5-8-16,3 1-18 15,-3 0-2-15,2 0-10 16,1 0-12-16,6 7 14 16,-1 8 8-16,1 9 0 15,2 1 10-15,3 7 9 16,0 1 1-16,2-4 2 16,3-4-9-16,4-7-3 0,8-9 22 15,4-9 19-15,6-4-33 16,4-30-4-16,4-13-14 15,-8-6-7-15,-5-1-13 16,-10 7 11-16,-11 11 2 16,-7 7 7-16,-8 15 0 15,0 7 19-15,0 3 23 16,0 4-4-16,-10 0-20 16,-2 22-18-16,-2 11-13 15,1 9 12-15,0 8 0 16,4 7 1-16,4 2 22 15,5-2-2-15,0-3-8 16,0-11-5-16,13-4-7 0,-2-14 0 16,1-10-14-16,2-12-61 15,9-16-99-15,-2-17-116 16,-2-9-782-16</inkml:trace>
</inkml:ink>
</file>

<file path=ppt/ink/ink3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0.964"/>
    </inkml:context>
    <inkml:brush xml:id="br0">
      <inkml:brushProperty name="width" value="0.05" units="cm"/>
      <inkml:brushProperty name="height" value="0.05" units="cm"/>
      <inkml:brushProperty name="fitToCurve" value="1"/>
    </inkml:brush>
  </inkml:definitions>
  <inkml:trace contextRef="#ctx0" brushRef="#br0">37 124 734 0,'0'0'197'0,"0"0"-94"16,0 0 3-16,0 0 59 15,-7 147-55-15,7-96-56 16,-3-1-11-16,1-6 12 16,2-10-17-16,0-11-10 15,0-11-18-15,0-7-1 16,0-5 0-16,0 0 4 15,0-1 54-15,0-20-3 16,0-14-45-16,0-8-19 0,0-7-12 16,0-9 2-1,0 2 10-15,0 3-1 0,5 5 1 16,4 9-1-16,3 10-1 16,3 11-5-16,4 4-2 15,5 6 2-15,1 6-5 16,6 3 6-16,-1 0-1 15,-2 3 0-15,-2 19 1 16,-8 4 4-16,-7 6 2 16,-8 6 7-16,-3 3 3 15,-9 4 21-15,-19-1-11 16,-2-8 11-16,-6 0-19 16,9-15 2-16,1-8 21 0,10-6 15 15,4-7-22-15,4 0-12 16,8 0-5-16,0 0-11 15,0 0-8-15,0 0-48 16,13-3-21-16,8-1 37 16,7-1 18-16,3 1-10 15,2 0-6-15,1 4-10 16,-2 4-4-16,-4 15 9 16,-2 12 19-16,-6 8 24 15,-3 4 10-15,-3 0 9 16,-5-2-1-16,-6-7 5 15,-3-5 15-15,0-6 4 16,0-5 24-16,-17-6 1 16,-4-3-10-16,-4-4-19 0,-9-5-14 15,-4 0 5-15,-5-1 1 16,0-17-2-16,-2-1-10 16,2 1-11-16,10 0-7 15,4 3-21-15,10 2-9 16,13 3-31-16,6 3-38 15,6-12-53-15,20 5-173 16,2-5-219-16</inkml:trace>
</inkml:ink>
</file>

<file path=ppt/ink/ink3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1.279"/>
    </inkml:context>
    <inkml:brush xml:id="br0">
      <inkml:brushProperty name="width" value="0.05" units="cm"/>
      <inkml:brushProperty name="height" value="0.05" units="cm"/>
      <inkml:brushProperty name="fitToCurve" value="1"/>
    </inkml:brush>
  </inkml:definitions>
  <inkml:trace contextRef="#ctx0" brushRef="#br0">0 0 88 0,'0'0'1228'0,"0"0"-882"15,0 0-146-15,0 0-140 16,0 0-35-16,0 0-25 15,0 0 0-15,0 81 3 16,0-28 44-16,3 6 14 16,1 6-27-16,1-3-17 15,0-2 4-15,-1-3-21 0,2-7-7 16,3-10-100-16,1-15-176 16,-6-16-721-16</inkml:trace>
</inkml:ink>
</file>

<file path=ppt/ink/ink3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3.515"/>
    </inkml:context>
    <inkml:brush xml:id="br0">
      <inkml:brushProperty name="width" value="0.05" units="cm"/>
      <inkml:brushProperty name="height" value="0.05" units="cm"/>
      <inkml:brushProperty name="fitToCurve" value="1"/>
    </inkml:brush>
  </inkml:definitions>
  <inkml:trace contextRef="#ctx0" brushRef="#br0">0 0 410 0,'0'0'195'16,"0"0"-27"-16,0 0-33 16,0 0-13-16,0 0-47 15,0 0-24-15,0 0 9 16,0-3 46-16,0 3 48 15,0-1-38-15,0 1-2 16,0 0-13-16,0 0-21 16,0 0-20-16,0 0-22 0,0 0-17 15,0 0-9-15,0 0-3 16,0 0-4-16,0 1-5 16,0 9-14-16,0 8 2 15,4 7 12-15,4 5 11 16,-3 12 6-16,-1 3 0 15,1 5 1-15,-5 0 1 16,0-1-4-16,0-8-6 16,1-6-8-16,2-7-1 15,7-11-40-15,8-17-102 16,3 0-149-16,-5-9-282 0</inkml:trace>
</inkml:ink>
</file>

<file path=ppt/ink/ink3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4.214"/>
    </inkml:context>
    <inkml:brush xml:id="br0">
      <inkml:brushProperty name="width" value="0.05" units="cm"/>
      <inkml:brushProperty name="height" value="0.05" units="cm"/>
      <inkml:brushProperty name="fitToCurve" value="1"/>
    </inkml:brush>
  </inkml:definitions>
  <inkml:trace contextRef="#ctx0" brushRef="#br0">111 91 492 0,'0'0'208'0,"0"0"-54"15,0 0-41-15,0 0 6 16,0 0-17-16,0 0-48 15,0 0-32-15,0 18 27 16,0 3 35-16,0 8 9 16,0 7-23-16,0 6-9 15,0 7-3-15,0 2-20 0,0 6-3 16,0-1 2 0,-3-7-21-16,-2-9-8 0,2-10-2 15,3-12-6-15,0-8-23 16,0-6-41-16,0-4-48 15,5-36-92-15,7-5-25 16,-3-7-274-16</inkml:trace>
  <inkml:trace contextRef="#ctx0" brushRef="#br0" timeOffset="307">0 104 535 0,'0'0'326'0,"0"0"-61"16,0 0-99-16,0 0-34 0,0 0 18 16,0 0-69-16,0 0-46 15,3 0-23-15,16-3 0 16,7-3 21-16,8-1 11 16,6-1 9-16,4 0-4 15,5-1 7-15,0-3-3 16,-3 2-12-16,0-4-3 15,-6 6-19-15,-4 1-5 16,-10-1-13-16,-6 6-2 16,-7 1 0-16,-5 1-33 15,-3 0-80-15,-4 0-61 16,-1 0-79-16,-1 0-117 16,-16 1-314-16</inkml:trace>
  <inkml:trace contextRef="#ctx0" brushRef="#br0" timeOffset="602">94 342 732 0,'0'0'222'0,"0"0"-80"15,0 0-15-15,0 0 30 16,0 0-69-16,0 0-18 15,0 0-32-15,6 2-11 0,9 0-6 16,5 2 24 0,6-1 0-16,7 0 9 0,7-3 0 15,-1 0 2-15,6 0-18 16,-2 0-12-16,-3-3-10 16,-5-8-3-16,-4 0-13 15,-8-3-44-15,-5-10-86 16,-9 5-164-16,-5-1-721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40.528"/>
    </inkml:context>
    <inkml:brush xml:id="br0">
      <inkml:brushProperty name="width" value="0.05" units="cm"/>
      <inkml:brushProperty name="height" value="0.05" units="cm"/>
      <inkml:brushProperty name="fitToCurve" value="1"/>
    </inkml:brush>
  </inkml:definitions>
  <inkml:trace contextRef="#ctx0" brushRef="#br0">51 155 71 0,'0'0'76'0,"0"0"44"16,0 0 21-16,0 107 27 16,0-64-22-16,0 8-37 15,0-3-31-15,0 1-21 16,0-6 18-16,0-5 4 15,0-11-32-15,0-7-31 16,0-10-9-16,0-9-1 16,0-1 17-16,0 0 10 15,0-17-33-15,0-13-90 0,0-12-70 16,0-41 11 0,1 8-69-16,-1 2-81 0</inkml:trace>
  <inkml:trace contextRef="#ctx0" brushRef="#br0" timeOffset="346">5 0 400 0,'-3'0'206'16,"3"0"29"-16,0 0-184 16,0 6-51-16,9 13-7 15,14 4 7-15,8 9 8 16,4-1 7-16,6 5 9 16,1-3 1-16,5 1-2 15,-2-5-8-15,-4 0 5 16,-4-4-7-16,-6 3-7 15,-8-3-5-15,-5 4-1 16,-4 5 30-16,-5 3 9 0,-6 8-2 16,-3 1 13-16,0-1-5 15,-9-2-19-15,-8-7-1 16,-3-10 11-16,-1-6 29 16,-7-7 22-16,-7-1-34 15,-5-7-24-15,-1-3 3 16,-7-2 23-16,5 0-4 15,0-16-9-15,6-7-20 16,5-2-22-16,9 0-31 16,9 0-102-16,14 10-112 15,0 7-133-15,0 8-516 0</inkml:trace>
</inkml:ink>
</file>

<file path=ppt/ink/ink3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5.208"/>
    </inkml:context>
    <inkml:brush xml:id="br0">
      <inkml:brushProperty name="width" value="0.05" units="cm"/>
      <inkml:brushProperty name="height" value="0.05" units="cm"/>
      <inkml:brushProperty name="fitToCurve" value="1"/>
    </inkml:brush>
  </inkml:definitions>
  <inkml:trace contextRef="#ctx0" brushRef="#br0">44 100 804 0,'0'0'255'15,"0"0"-19"-15,0 0-73 16,0 0 2-16,0 0-27 16,0 0-57-16,0 0-51 0,0 62-11 15,-5-17-5-15,0 9 33 16,-2 7 7-16,-1 1-16 16,2 1-10-16,-2-4-11 15,4-8-6-15,4-12-11 16,0-14-23-16,9-25-126 15,15-8-203-15,-1-23-782 0</inkml:trace>
  <inkml:trace contextRef="#ctx0" brushRef="#br0" timeOffset="1049">618 137 766 0,'0'0'266'15,"0"0"-24"-15,0 0-99 16,0 0-6-16,0 0-37 16,0 0-28-16,0 0-9 15,3-18-5-15,-3 17 12 16,0-3-8-16,-8 2 1 15,-6 2-18-15,-1-1-12 16,-7 1-14-16,-4 0-10 16,-1 0-8-16,-1 0 0 15,0 1 0-15,2 13-1 0,3 4-8 16,0 10-1 0,-1 2 9-16,1 11-9 0,3 2 9 15,0 5-1-15,4-4-4 16,4 3 4-16,6-6 1 15,1-3 0-15,2-4-1 16,3-8 0-16,0-5-22 16,5-3-5-16,12-4 14 15,3-2 1-15,10-3 12 16,7-5 1-16,12-4-8 16,8-4-4-16,1-23-6 15,2-9-7-15,-6-8-17 0,-8-2-4 16,-12 4 17-1,-14 4 17-15,-11 11 12 0,-9 8 1 16,0 12 50-16,0 3 36 16,-11 4-16-16,-1 0-37 15,1 6-34-15,1 8-6 16,0 9-5-16,4 4 0 16,2 5 5-16,4 3 6 15,0 4 0-15,0-3 0 16,0 4 1-16,10 1 11 15,3-3-11-15,-1-3 11 16,-1-4-3-16,-2-3-9 16,3-11-30-16,-1-12-74 15,9-14-89-15,-2-20-153 16,-4-11-780-16</inkml:trace>
  <inkml:trace contextRef="#ctx0" brushRef="#br0" timeOffset="1621">1090 0 971 0,'0'0'230'0,"0"0"-73"15,0 0-109-15,0 0-13 16,0 0 7-16,0 0-7 15,0 0 23-15,0 132-7 16,-6-88-2-16,-11-1 17 16,-1-1 10-16,-4 1-18 0,-1-8-11 15,3-4-23 1,3-4-2-16,4-8-16 16,5-7-6-16,3-2 7 0,4-7-7 15,1-1-1-15,0 1-22 16,0 1-3-16,0 2 5 15,1 4-7-15,12 1 12 16,2 0 6-16,5-1 4 16,3-2 3-16,5-4 3 15,4-1 0-15,5-3 11 16,6 0-2-16,-2 0 4 16,-1 0-13-16,0 0 5 15,-3-9-5-15,-5 1 0 16,-1-4-38-16,-4-13-29 15,-8 7-107-15,-7-7-225 0</inkml:trace>
  <inkml:trace contextRef="#ctx0" brushRef="#br0" timeOffset="1882">1535 139 639 0,'0'0'487'16,"0"0"-267"-16,0 0-82 16,0 0-20-16,0 0-6 15,0 0-30-15,0 0-25 16,8 84 34-16,-7-35 11 16,-1 6-15-16,0 2-22 0,0-7-34 15,0-5-8 1,0-8-21-16,4-7-2 0,0-9-58 15,7-13-108-15,-2-8-127 16,-1 0-555-16</inkml:trace>
</inkml:ink>
</file>

<file path=ppt/ink/ink3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29.854"/>
    </inkml:context>
    <inkml:brush xml:id="br0">
      <inkml:brushProperty name="width" value="0.05" units="cm"/>
      <inkml:brushProperty name="height" value="0.05" units="cm"/>
      <inkml:brushProperty name="fitToCurve" value="1"/>
    </inkml:brush>
  </inkml:definitions>
  <inkml:trace contextRef="#ctx0" brushRef="#br0">463 104 345 0,'0'0'229'0,"0"0"-40"15,0 0-53-15,0 0-22 16,0 0-5-16,0 0-17 16,0 0 10-16,0-2 28 15,0 2-15-15,0 0-19 16,0 0-26-16,0 0 5 15,0 0 17-15,0-4-7 16,0-4-21-16,-3-3-36 16,-6 0-16-16,-5 0-5 15,-1 3-1-15,-7 1 10 16,-1 5-10-16,-4 2-5 16,-4 0-1-16,-1 0-2 0,1 0 1 15,8 8 1-15,2-2-1 16,7 1-5-16,6-1 4 15,3 0-8-15,5 0-2 16,0 5-1-16,0 3-6 16,0 5-13-16,17 6 3 15,6 4-20-15,5 5 16 16,7 6 9-16,2 3 4 16,1 1 5-16,-5 0 14 15,-6-6-1-15,-10-4 0 16,-6-9-8-16,-6-5 9 15,-5-9 1-15,0-4 7 16,-2-4 21-16,-21 1 4 16,-12-3-13-16,-10 2-11 15,-8-3-7-15,-3 0 0 0,-2 0 15 16,4 0 2-16,8 0-1 16,11 0-9-16,9-4 1 15,10-3-8-15,9 3 6 16,7-1-7-16,0 3-54 15,12-4-99-15,22-5-99 16,50-15 18-16,-7-3-120 16,3 4-502-16</inkml:trace>
  <inkml:trace contextRef="#ctx0" brushRef="#br0" timeOffset="351">658 258 823 0,'0'0'215'0,"0"0"-141"15,0 0-51 1,0 0-12-16,0 0 4 0,0 0-8 16,0 0 10-16,-9 39 44 15,9-20 52-15,0 3-20 16,8-1-6-16,7 2-17 16,5-3 0-16,4-2 6 15,6-4-25-15,2-6-3 16,3-8-11-16,2 0-9 15,3-16-6-15,-6-15-6 16,-4-6 2-16,-8-8 4 16,-13 1-8-16,-9 5 20 0,0 0-5 15,-18 4 18 1,-18 6-13-16,-8 8-18 0,-7 7-16 16,-1 8-9-16,1 6-22 15,5 11-13-15,11 19-28 16,12 8-58-16,23 16-76 15,6-10-159-15,22-9-285 0</inkml:trace>
  <inkml:trace contextRef="#ctx0" brushRef="#br0" timeOffset="1019">1143 140 836 0,'0'0'246'0,"0"0"-93"16,0 0-60-16,0 0-41 16,0 0-33-16,0 0-12 15,0 0 15-15,-37 136 33 16,13-96 15-16,-1-5-28 0,-1-4-10 16,3-7-7-16,9-10-9 15,5-12 1-15,4-2 5 16,5-4-22-16,0-23-7 15,0-12-59-15,7-5-22 16,14-6 32-16,2 3 24 16,0 12 24-16,-6 7 8 15,-6 13 5-15,-1 13 5 16,0 2-4-16,-1 2 3 16,5 21 13-16,1 8-6 15,6 8-6-15,3 4-2 16,-1 1-6-16,6-5 8 0,-5-7-10 15,4-9 1-15,1-10 5 16,-4-11 16-16,1-2 20 16,0-20 11-16,-6-14 1 15,0-11-9-15,-10-5-14 16,-5 0 8-16,-5 3 34 16,0 4 1-16,-15 7-13 15,-11 4-14-15,-5 7-10 16,5 5-15-16,3 7 0 15,7 6-6-15,7 5-16 16,6 2-4-16,3 0-68 16,0 0-122-16,26 16-15 15,3-1-101-15,5 1-397 0</inkml:trace>
  <inkml:trace contextRef="#ctx0" brushRef="#br0" timeOffset="1335">1616 147 742 0,'0'0'331'0,"0"0"-168"16,0 0-109-16,-19 126-33 15,19-83 0-15,0-1-21 16,0-3 42-16,11-5 16 16,12-7 27-16,8-4-21 15,6-11 5-15,6-10-9 16,1-2-6-16,2-16 2 0,-4-16 2 15,-4-8-12 1,-10-4 2-16,-10-1 16 0,-9-1-5 16,-9 1 9-1,0 2-15-15,-21 2 0 0,-8 6-14 16,-10 6-20-16,2 7-19 16,-4 8-8-16,3 7-19 15,4 7-34-15,-2 7-79 16,10 17-150-16,8 1-353 0</inkml:trace>
</inkml:ink>
</file>

<file path=ppt/ink/ink3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32.087"/>
    </inkml:context>
    <inkml:brush xml:id="br0">
      <inkml:brushProperty name="width" value="0.05" units="cm"/>
      <inkml:brushProperty name="height" value="0.05" units="cm"/>
      <inkml:brushProperty name="fitToCurve" value="1"/>
    </inkml:brush>
  </inkml:definitions>
  <inkml:trace contextRef="#ctx0" brushRef="#br0">123 154 208 0,'0'0'651'0,"0"0"-435"16,0 0-69-16,0 0-54 15,0 0-24-15,0 0-31 16,0 0-26-16,0 59-5 16,0-22 29-16,0 8 15 15,0 5-10-15,0-2-2 16,-2-1-10-16,-1-6-8 16,2-10-11-16,1-8 2 0,0-7-12 15,0-13 0-15,0-3-45 16,0-2-69-16,0-44 21 15,0 1-112-15,1-1-187 0</inkml:trace>
  <inkml:trace contextRef="#ctx0" brushRef="#br0" timeOffset="223">0 81 666 0,'0'0'239'15,"0"0"-103"-15,0 0-43 16,0 0-3-16,0 0-47 15,0 0-11-15,0 0 39 16,91 0 31-16,-45 0-20 16,7-2-12-16,6-11-13 15,-1-2-28-15,-4 1-10 0,-5-1-6 16,-14 5-13-16,-7 0 0 16,-13 9-19-16,-7 1-77 15,-8 0-140-15,-12 12-165 16,-12 2-372-16</inkml:trace>
  <inkml:trace contextRef="#ctx0" brushRef="#br0" timeOffset="440">45 317 947 0,'0'0'182'0,"0"0"-50"16,0 0-86-16,0 0 24 0,0 0 60 15,0 0-26 1,0 0-27-16,113 8-28 0,-78-5-8 16,5-3-16-16,2 0-10 15,2 0-15-15,1 0-34 16,5 0-91-16,-10 0-223 16,-12-8-750-16</inkml:trace>
  <inkml:trace contextRef="#ctx0" brushRef="#br0" timeOffset="793">631 204 1126 0,'0'0'240'0,"0"0"-137"15,0 0-64-15,0 0 1 16,0 0-4-16,-117 116-27 16,102-87-1-16,3 0-3 15,4 1-4-15,3-5-1 16,5 0 1-16,0-2 15 16,0-5-15-16,13-2 12 15,5 0-6-15,8-3 15 16,5-3-5-16,6-4 2 0,4-6-3 15,4 0-10-15,-1-6 0 16,1-15-5-16,-4-6-1 16,-4-7-32-16,-5-12-57 15,-7 6-127-15,-15 7-337 0</inkml:trace>
  <inkml:trace contextRef="#ctx0" brushRef="#br0" timeOffset="1012">551 210 327 0,'0'0'561'0,"0"0"-456"16,0 0-47-16,0 0-3 0,0 0 56 16,0 0-8-16,0 0-16 15,134 4-20-15,-99-4-16 16,-3 0-21-16,-4 0-30 15,-5 0-1-15,-5-15-118 16,-6-2-155-16,-9-2-755 0</inkml:trace>
  <inkml:trace contextRef="#ctx0" brushRef="#br0" timeOffset="1226">603 84 1001 0,'0'0'223'16,"0"0"-100"-16,0 0-49 16,0 0 35-16,0 0-8 0,0 0-37 15,0 0-19-15,161-3-12 16,-115 3-16-16,5 0-6 16,1-2-11-16,-1-1-13 15,-2 3-51-15,6 0-82 16,-15 0-127-16,-9 0-543 0</inkml:trace>
</inkml:ink>
</file>

<file path=ppt/ink/ink3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37.670"/>
    </inkml:context>
    <inkml:brush xml:id="br0">
      <inkml:brushProperty name="width" value="0.05" units="cm"/>
      <inkml:brushProperty name="height" value="0.05" units="cm"/>
      <inkml:brushProperty name="fitToCurve" value="1"/>
    </inkml:brush>
  </inkml:definitions>
  <inkml:trace contextRef="#ctx0" brushRef="#br0">77 166 914 0,'0'0'261'16,"0"0"-52"-16,0 0-109 0,0 0-14 15,0 0-10-15,0 0-41 16,0 0-21-16,-76 108-13 16,75-80 1-16,1 8 5 15,0 3 12-15,0 5 17 16,6 2 1-16,11-3-2 15,1-4-12-15,5-6-1 16,5-6-1-16,6-7 11 16,3-7-13-16,4-4-9 15,-1-6-10-15,-3-3-10 0,-3 0-26 16,-10-12-32 0,-7-8-48-16,-17-20-76 0,0 5-146 15,-3-2-208-15</inkml:trace>
  <inkml:trace contextRef="#ctx0" brushRef="#br0" timeOffset="221">1 277 150 0,'0'0'658'0,"0"0"-486"16,0 0-77-16,0 0-44 16,0 0 34-16,0 0 44 15,0 0-17-15,97 25 0 16,-65-20-19-16,4 2-20 15,-3-3-27-15,6-4-6 16,-5 0-24-16,1 0-9 0,-8-2-7 16,0-8-49-16,-11-3-45 15,-14-12-70-15,-2 2-161 16,0 1-618-16</inkml:trace>
  <inkml:trace contextRef="#ctx0" brushRef="#br0" timeOffset="397">81 130 423 0,'0'0'650'0,"0"0"-365"16,0 0-126-16,0 0-31 15,0 0-42-15,0 0-41 16,0 0 16-16,109-36 18 16,-61 24-45-16,2-1-5 0,1 1-23 15,6-4-6-15,12 0-16 16,-11 3-141-16,-13 1-358 0</inkml:trace>
</inkml:ink>
</file>

<file path=ppt/ink/ink3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34.771"/>
    </inkml:context>
    <inkml:brush xml:id="br0">
      <inkml:brushProperty name="width" value="0.05" units="cm"/>
      <inkml:brushProperty name="height" value="0.05" units="cm"/>
      <inkml:brushProperty name="fitToCurve" value="1"/>
    </inkml:brush>
  </inkml:definitions>
  <inkml:trace contextRef="#ctx0" brushRef="#br0">106 183 560 0,'0'0'199'16,"0"0"-60"-16,0 0-58 16,0 0-16-16,0 0 10 15,0 0-26-15,0 0-17 16,0 41 10-16,0-16 25 16,-4 7 11-16,-4 9 0 15,-6 5-4-15,-3 0-11 16,2-3-11-16,-4-3-4 15,4-8-13-15,6-10-17 16,4-13-11-16,5-9 2 16,0 0 4-16,0-16-13 0,0-24-29 15,14-14-63-15,8-14 15 16,-4-4-29-16,0-2-18 16,-1 5 1-16,-4 10 68 15,-4 13 32-15,-3 14 23 16,-3 15 54-16,-3 12 69 15,0 5-25-15,0 0-66 16,0 15-32-16,0 10-8 16,0 10 8-16,-5 9 1 15,1 3 14-15,1 3 6 16,3-3 6-16,0-7 19 16,0-7 2-16,4-9-13 15,15-11 18-15,4-9-5 0,7-4-15 16,10-11 2-1,6-23-4-15,3-7-19 0,1-9-12 16,-6 0 0-16,-9 5-12 16,-12 8 6-16,-7 12-1 15,-12 10 7-15,-4 11 7 16,0 4 14-16,0 0-4 16,-6 6-8-16,-11 13-9 15,-3 7-1-15,-4 8 0 16,1 11-7-16,3 6 8 15,0 10 2-15,6 5 18 16,5-1 10-16,7-5-10 16,2-10-10-16,0-12-9 15,2-13-1-15,16-14-23 0,27-22-90 16,-2-23-53-16,-5-11-229 16</inkml:trace>
  <inkml:trace contextRef="#ctx0" brushRef="#br0" timeOffset="743">766 230 510 0,'0'0'350'0,"0"0"-232"16,0 0-82-16,0 0 9 15,0 0 43-15,0 0-31 16,0 0 14-16,-2 60 40 16,-10-32-5-16,1 3-11 15,-5 6-15-15,-3 5-20 16,-2 1-9-16,2-6-20 15,5-6-11-15,4-10-10 16,4-9-2-16,6-12-8 16,0 0-5-16,0-16-34 15,20-25 2-15,4-17-15 16,7-10-8-16,-4-10-29 16,-1 2 31-16,-4 2 30 0,-8 11 18 15,-5 17 10-15,-4 14 42 16,-5 16 48-16,0 11 21 15,0 5-44-15,0 0-49 16,0 21-18-16,-3 13-7 16,-4 6 6-16,0 4 0 15,2 5 0-15,5 0 1 16,0-7-1-16,0-6 1 16,0-14 16-16,12-7 0 15,2-12 12-15,6-3-13 16,9-10-1-16,5-20 2 15,6-10-16-15,1-4-5 16,-5 1-13-16,-6 10 17 0,-11 8 0 16,-7 13 0-1,-7 7 0-15,-5 5 1 0,0 0 0 16,0 5-10-16,-8 16 3 16,-6 8 7-16,0 14 17 15,1 3 2-15,0 8 5 16,4 1-8-16,4 2-2 15,5-7-5-15,0-10 4 16,0-8-7-16,5-12-6 16,9-4 1-16,4-11-1 15,8-5-43-15,31-21-62 16,-9-17-82-16,-4-7-522 0</inkml:trace>
  <inkml:trace contextRef="#ctx0" brushRef="#br0" timeOffset="977">1430 183 863 0,'0'0'228'15,"0"0"-109"-15,0 0 41 16,0 0 26-16,-30 146-34 15,8-89-46-15,4 1-40 16,3-1-16-16,1-7-28 16,6-3-9-16,8-5-13 0,0-12-122 15,9-19-213-15</inkml:trace>
  <inkml:trace contextRef="#ctx0" brushRef="#br0" timeOffset="2193">1607 254 516 0,'0'0'225'0,"0"0"-52"15,0 0-67-15,0 0-34 16,0 0-24-16,0 0-28 16,0 0 29-16,14-5 37 15,-14 5 14-15,0 0-31 16,0 0-9-16,0 0 5 16,0 0-9-16,0 0 14 15,0 0-15-15,0 0 8 16,0 0-13-16,0 0-22 15,0 4-12-15,0 4-8 16,0 5-6-16,0 7 17 16,0 4 6-16,0 2 0 15,0 4 1-15,0 6-6 16,3 1-11-16,1 3-7 0,3-5-2 16,2-1 0-16,0-7 0 15,0-9 0-15,-1-7 2 16,0-6-2-16,1-5 0 15,0 0-24-15,5-4-6 16,4-21 17-16,4-12 12 16,-2-6-12-16,-2-5-9 15,-4 2 11-15,-3 4 11 16,-7 9 0-16,-4 8 14 16,0 7 11-16,0 11 26 15,0 3-7-15,0 4-26 16,0 0-18-16,2 0-11 15,7 5-12-15,5 9 13 16,7 7 10-16,2 3 0 0,8 3 1 16,-3-2 1-16,-1-1-2 15,1-3 1-15,-4-7-1 16,-1-3 1-16,0-6 6 16,0 2-7-16,4-5 19 15,0 0-3-15,-1-2 1 16,-3 0-1-16,-1-4 13 15,-4-14 5-15,-4-3 5 16,-5-5-13-16,-7-2-2 16,-2 2-9-16,0-3-2 0,0-2-3 15,-11 5-1 1,-3-3-9-16,0 4-15 0,-1 6-21 16,6 1-6-16,3 9 6 15,1 1 7-15,2 5-19 16,-2 1-8-16,1 2-47 15,-7 0-61-15,-1 0-112 16,-2 0-497-16</inkml:trace>
</inkml:ink>
</file>

<file path=ppt/ink/ink3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39.193"/>
    </inkml:context>
    <inkml:brush xml:id="br0">
      <inkml:brushProperty name="width" value="0.05" units="cm"/>
      <inkml:brushProperty name="height" value="0.05" units="cm"/>
      <inkml:brushProperty name="fitToCurve" value="1"/>
    </inkml:brush>
  </inkml:definitions>
  <inkml:trace contextRef="#ctx0" brushRef="#br0">312 0 867 0,'0'0'190'16,"0"0"-112"-16,0 0 1 15,0 0 7-15,0 0-8 16,0 0-30-16,0 0-3 15,122 14-10-15,-114-5-7 16,-3-3 6-16,-4-1-2 16,2 0-13-16,-3-3-7 15,0 3-10-15,0-1 6 16,0 5 9-16,-7 3-2 16,-7 9 11-16,-2 8 8 15,-5 10 11-15,-2 12-1 16,1 15 1-16,1 11-2 15,3 5-1-15,4 1-1 0,8-9-2 16,6-17-18-16,0-13-8 16,0-13-11-16,15-12-2 15,6-9-2-15,2-8-20 16,4-2 6-16,5-12 0 16,0-19-6-16,0-1-9 15,-6 1-2-15,-7 5 24 16,-10 14 9-16,-6 8 20 15,-3 4 30-15,0 5-15 16,-14 25-24-16,-4 11-10 16,-4 13 6-16,4 3 14 15,-1 6-12-15,7 0 1 0,3-1-3 16,4-2-5-16,5 3-1 16,0 7-1-16,0-1 2 15,0 3-1-15,10-8 0 16,2-3 0-16,-6-17 6 15,-3-2-6-15,-3-12-1 16,0-5 9-16,-3-5 10 16,-17-6 40-16,-9-6 26 15,-8-5-17-15,-7-3-19 16,-10 0-18-16,-4-13-15 16,1-9-10-16,3 0-6 15,10-3-38-15,11 1-82 16,24-2-27-16,9 4-100 15,0 2-392-15</inkml:trace>
</inkml:ink>
</file>

<file path=ppt/ink/ink3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42.701"/>
    </inkml:context>
    <inkml:brush xml:id="br0">
      <inkml:brushProperty name="width" value="0.05" units="cm"/>
      <inkml:brushProperty name="height" value="0.05" units="cm"/>
      <inkml:brushProperty name="fitToCurve" value="1"/>
    </inkml:brush>
  </inkml:definitions>
  <inkml:trace contextRef="#ctx0" brushRef="#br0">112 0 170 0,'0'0'352'15,"0"0"-73"-15,0 0-94 16,0 0-22-16,0 0-25 16,0 0-60-16,0 0 0 0,-3 0-31 15,3 0-31-15,0 5-10 16,0 0 2-16,0 9-6 16,0 4 7-16,0 10-1 15,0 5 1-15,0 7 11 16,0 5-2-16,0 12 5 15,5 9 15-15,-2 9 12 16,-3 8-8-16,0 3-11 16,0 2 4-16,0-4-9 15,0-8-13-15,0-15-6 16,0-14-1-16,0-15-5 16,0-14 0-16,0-13 1 15,0-5-2-15,0 0-11 16,0-19-53-16,0-40-51 15,-3 3-375-15,-4 1-526 0</inkml:trace>
  <inkml:trace contextRef="#ctx0" brushRef="#br0" timeOffset="418">0 132 863 0,'0'0'254'0,"0"0"-40"0,0 0-121 15,0 0-17-15,0 0-31 16,0 0 3-16,0 0 3 16,100-62-22-16,-68 48-6 15,3 7-4-15,2 4-7 16,1 3-12-16,-1 10 16 15,5 18 18-15,-4 8-2 16,-6 6-3-16,-9 3-4 16,-1-7 0-16,-13 0 3 15,-7-7 3-15,-2-2 5 16,0-7 9-16,-16-4 5 16,-8 0 5-16,-5-7-6 15,-10 3-26-15,-2-4-12 16,-4-2-9-16,4-1 7 0,1-3-8 15,5 0 0-15,7-4-1 16,8 0-32-16,3 0-61 16,13 0-70-16,4 0-75 15,0-7-365-15</inkml:trace>
</inkml:ink>
</file>

<file path=ppt/ink/ink3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45.139"/>
    </inkml:context>
    <inkml:brush xml:id="br0">
      <inkml:brushProperty name="width" value="0.05" units="cm"/>
      <inkml:brushProperty name="height" value="0.05" units="cm"/>
      <inkml:brushProperty name="fitToCurve" value="1"/>
    </inkml:brush>
  </inkml:definitions>
  <inkml:trace contextRef="#ctx0" brushRef="#br0">450 13 772 0,'0'0'265'0,"0"0"-61"16,0 0-69-16,0 0 10 16,0 0-28-16,0 0-33 15,0 0 7-15,0-11 1 16,0 11-5-16,0 0-19 15,-5 0-9-15,-2 0-13 16,-7 0-20-16,-1 7-17 16,-12 6-8-16,0 6-1 0,-8 6-1 15,-5 9-7-15,-2 8 8 16,1 9-1-16,1 6-1 16,0 8 1-16,5-5-6 15,2 6 6-15,12-2 0 16,6-4 0-16,7 1-5 15,8 1-6-15,0 0-1 16,18 2 11-16,18 5-7 16,5 2-14-16,7-3-8 15,7-11-42-15,25-7-58 16,-13-21-72-16,-12-18-297 0</inkml:trace>
</inkml:ink>
</file>

<file path=ppt/ink/ink3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46.055"/>
    </inkml:context>
    <inkml:brush xml:id="br0">
      <inkml:brushProperty name="width" value="0.05" units="cm"/>
      <inkml:brushProperty name="height" value="0.05" units="cm"/>
      <inkml:brushProperty name="fitToCurve" value="1"/>
    </inkml:brush>
  </inkml:definitions>
  <inkml:trace contextRef="#ctx0" brushRef="#br0">421 44 160 0,'0'0'832'0,"0"0"-553"0,0 0-60 16,0 0-74-16,0 0-5 16,0 0-43-16,0 0-27 15,-9-17-14-15,0 12 8 16,-5-2-18-16,-4 1 0 16,-4 3-4-16,-2-1 1 15,-2 3-15-15,-5 1-13 16,2 0-2-16,-2 0-5 15,3 1-7-15,2 10-1 16,9 0 0-16,4-1-5 0,3 0-1 16,1 2 0-1,5-2-4-15,2 0-8 0,2 2-29 16,0-3-2-16,0 7 3 16,5-2 14-16,13 9-15 15,7 2-4-15,8 4 16 16,4 6 2-16,3 1 8 15,2 2 11-15,-6-1-2 16,-5-1 4-16,0-2 10 16,-8-1 0-16,-5-3-4 15,-5-1 6-15,-7-1 0 0,-3-6 0 16,-3-3 13 0,0-3 15-16,0-3 29 15,-13-3 3-15,-5-1 9 16,-3 2-3-16,-7-3-16 0,-4-1-3 15,-5 0-2 1,-3 0-2-16,0-3-21 0,-1 0-10 16,1-1-1-16,4-3-5 15,4 0 3-15,5 0-9 16,5 0-17-16,4-10-35 16,8 2-25-16,6 1-23 15,4-13-51-15,4 5-76 16,10-6-384-16</inkml:trace>
</inkml:ink>
</file>

<file path=ppt/ink/ink3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48.157"/>
    </inkml:context>
    <inkml:brush xml:id="br0">
      <inkml:brushProperty name="width" value="0.05" units="cm"/>
      <inkml:brushProperty name="height" value="0.05" units="cm"/>
      <inkml:brushProperty name="fitToCurve" value="1"/>
    </inkml:brush>
  </inkml:definitions>
  <inkml:trace contextRef="#ctx0" brushRef="#br0">0 0 808 0,'0'0'258'16,"0"0"-32"-16,0 0-87 16,0 0-9-16,0 0-60 15,0 0-40-15,0 0-30 16,0 27 2-16,0 1-2 16,3 13 17-16,-2 14 47 15,-1 12 1-15,3 12-11 0,-3 8-19 16,2 2-3-1,-2-2-3-15,0-11-15 0,3-6-3 16,-3-12 0-16,0-7-4 16,0-9-6-16,0-9 0 15,1-5 8-15,2-8-9 16,2-4-45-16,4-16-90 16,0 0-157-16,-4-14-563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37.819"/>
    </inkml:context>
    <inkml:brush xml:id="br0">
      <inkml:brushProperty name="width" value="0.05" units="cm"/>
      <inkml:brushProperty name="height" value="0.05" units="cm"/>
      <inkml:brushProperty name="fitToCurve" value="1"/>
    </inkml:brush>
  </inkml:definitions>
  <inkml:trace contextRef="#ctx0" brushRef="#br0">113 169 393 0,'0'0'91'0,"0"0"-90"16,0 0 51-16,0 0 35 15,0 0-16-15,0 0-27 16,0 125 5-16,0-84 18 16,0 4 1-16,0 5 3 15,3 3-34-15,-1-3-2 16,1-7-18-16,1-8 1 15,-2-13-12-15,3-11-6 0,-1-11-39 16,1 0 11-16,-1-25 17 16,4-18 5-16,-3-11-46 15,-5-10-23-15,0-5-29 16,-5-3-56-16,-18 4 21 16,-5 13 102-16,-2 6 37 15,4 14 121-15,3 8 26 16,9 7-46-16,5 6-14 15,9 2-21-15,0 3-12 16,4 1-46-16,24 1-8 16,9 2-7-16,7 2 6 15,5 3 1-15,0 0-2 16,-3 0 1-16,-1 15 1 0,-4 10 1 16,-1 4-1-16,-5 3 9 15,2 3 2-15,-6-2-2 16,-5-2 0-16,-11-5-8 15,-7-4-1-15,-8-2-13 16,0-1 13-16,-26-1 76 16,-11 7-11-16,-4-5-33 15,-8-3-18-15,1-4 1 16,5-9 4-16,3-4 5 16,2 0-16-16,6-14-8 15,7-13 0-15,5 0-45 16,20-22-107-16,0 5-110 0,3 10-277 15</inkml:trace>
  <inkml:trace contextRef="#ctx0" brushRef="#br0" timeOffset="444">893 240 889 0,'0'0'142'0,"0"0"89"15,0 0-118-15,-123-2-37 16,97 2-31-16,6 0-2 15,6 0-19-15,2 0-13 16,3 0-8-16,-1 10-3 16,1 9-7-16,1 6-2 15,4 5 3-15,2 5 6 16,2 0 1-16,0 2-1 16,0-4-2-16,14-1-5 15,9 4-6-15,8-8 7 16,3 0 5-16,9-9-16 15,3-1-18-15,-2-11-17 16,-4-7-9-16,-3 0 4 0,-9 0-27 16,-5-11 3-16,-10-3-20 15,-13-5-42-15,0 1-39 16,0 0-228-16</inkml:trace>
  <inkml:trace contextRef="#ctx0" brushRef="#br0" timeOffset="692">730 248 537 0,'0'0'118'16,"0"0"58"-16,0 0-153 0,0 0-23 16,0 0-1-16,0 0 1 15,126-4 16-15,-77 4 1 16,-3 3 3-16,-6-1 22 15,-5 5-11-15,-7-3-11 16,-7 1-13-16,-5-5 0 16,-4 0-7-16,-4 0-8 15,-8 0-36-15,0-9 18 16,0 0-235-16</inkml:trace>
  <inkml:trace contextRef="#ctx0" brushRef="#br0" timeOffset="908">850 130 555 0,'0'0'261'0,"0"0"-144"16,0 0-65-16,0 0 48 16,0 0-3-16,0 0-9 15,126-13 18-15,-94 12-35 16,0 1-31-16,3 0-22 15,-2 0-12-15,2 0-6 16,11 0-57-16,-6 0-147 16,-10 0-288-16</inkml:trace>
  <inkml:trace contextRef="#ctx0" brushRef="#br0" timeOffset="2079">1645 248 230 0,'0'0'232'0,"0"0"12"0,0 0-88 16,0 0-19-16,0 0 6 16,0 0-55-16,0 0-46 15,-39 28-21-15,18-3-13 16,-1 9 13-16,-2 9-3 15,-5 8-10-15,4 3-7 16,-3 2 11-16,4-5-2 16,5-11-10-16,10-12 0 15,5-12-2-15,2-15-29 16,2-1 31-16,0-1 17 16,0-24-17-16,9-13-47 15,7-9 6-15,2-7 18 16,-1-1 7-16,0 4 1 0,-3 7 7 15,-5 12 8 1,-3 9-1-16,-1 10 1 0,-2 10-1 16,-2 3-7-16,7 0-56 15,0 3 21-15,5 10 21 16,1 5 13-16,5 5 9 16,2 2 0-16,2 4 8 15,2 4-7-15,5 5 12 16,3-1-4-16,0 1 17 15,-4-4-5-15,1-9-5 16,-6-5-1-16,-1-8-7 16,-1-5-2-16,-4-5 7 0,4-2 23 15,-2-4 6-15,4-19 22 16,-4-9-15-16,2-5-14 16,-6-5-16-16,-6-6-3 15,-9-2 2-15,-1-3-4 16,0 3-1-16,-11 2-6 15,-9 2-5-15,2 6 33 16,0 8 17-16,4 8-24 16,2 9-22-16,7 7-6 15,3 5-5-15,2 3-81 16,0 11-149-16,17 11-104 16,-1-1-203-16</inkml:trace>
</inkml:ink>
</file>

<file path=ppt/ink/ink3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46.754"/>
    </inkml:context>
    <inkml:brush xml:id="br0">
      <inkml:brushProperty name="width" value="0.05" units="cm"/>
      <inkml:brushProperty name="height" value="0.05" units="cm"/>
      <inkml:brushProperty name="fitToCurve" value="1"/>
    </inkml:brush>
  </inkml:definitions>
  <inkml:trace contextRef="#ctx0" brushRef="#br0">40 54 87 0,'0'0'695'15,"0"0"-546"-15,0 0-96 16,0 0-34-16,0 0 32 16,0 0 21-16,26 123-7 15,-15-80 19-15,1 5 13 16,2 5-1-16,-5-1-25 16,0-2-10-16,-4-2-5 15,-1-8-26-15,1-4-12 16,-2-8-2-16,-2-12-16 15,-1-6 0-15,0-7-10 16,0-3-23-16,0 0 5 16,0-24-100-16,-13-19-223 0,-3 2-33 15,-1 4-294-15</inkml:trace>
  <inkml:trace contextRef="#ctx0" brushRef="#br0" timeOffset="301">0 182 224 0,'0'0'553'15,"0"0"-340"-15,0 0-76 16,0 0-1-16,0 0 21 0,0 0-34 16,0 0-28-1,-2-48-49-15,21 37-27 0,4-1-3 16,12-1-1-1,6-1 7-15,4-1 4 0,4 0-7 16,-3 4-1-16,-1-3 1 16,-6 4-3-16,1 2-6 15,-6 1-9-15,-5 6-1 16,-6-2-1-16,-4 3-22 16,-10 0-43-16,-4 0-65 15,-5 0-103-15,0 0-50 16,-13 0-216-16</inkml:trace>
  <inkml:trace contextRef="#ctx0" brushRef="#br0" timeOffset="555">139 252 861 0,'0'0'240'15,"0"0"-51"-15,0 0-83 16,0 0 19-16,0 0-36 15,0 0-25-15,0 0-41 16,22 8-11-16,1-4 24 16,3 0 10-16,2-2 3 15,2-2-8-15,3 0 0 16,6 0-7-16,3 0-18 16,2 0-9-16,1-7-5 0,-1-4-2 15,7-21-114 1,-6 1-114-16,-18-1-722 0</inkml:trace>
</inkml:ink>
</file>

<file path=ppt/ink/ink3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49.479"/>
    </inkml:context>
    <inkml:brush xml:id="br0">
      <inkml:brushProperty name="width" value="0.05" units="cm"/>
      <inkml:brushProperty name="height" value="0.05" units="cm"/>
      <inkml:brushProperty name="fitToCurve" value="1"/>
    </inkml:brush>
  </inkml:definitions>
  <inkml:trace contextRef="#ctx0" brushRef="#br0">80 189 487 0,'0'0'218'0,"0"0"-46"15,0 0-69-15,0 0 15 16,0 0 7-16,0 0-36 16,0 0-29-16,3 0-21 15,-3 14-22-15,0 7-5 16,0 7 13-16,0 3 21 15,0 8 8-15,0 4 7 16,0 3-5-16,-12 6-7 16,-1 0-2-16,-1 0 1 15,1-7-14-15,-1-8-11 16,5-14-4-16,1-8-11 16,8-14 0-16,0-1 10 15,0-1 2-15,0-24 2 0,3-17-22 16,11-20-20-16,0-17-8 15,-1-10-9-15,0-4-2 16,-7 7 18-16,-2 11 10 16,-4 20 11-16,0 13 0 15,0 17 13-15,0 15 38 16,0 6 18-16,0 4-29 16,0 0-40-16,0 2-5 15,0 16-26-15,4 4 15 16,8 11 15-16,-3 7 1 15,0 2 0-15,0 0 0 0,1-6 1 16,-1-4 8 0,0-9-9-16,5-10 1 0,3-5-1 15,1-8 0-15,5 0 2 16,8-5 7-16,-2-20-3 16,9-7-6-16,-4-6-5 15,1-2-16-15,-8 8 8 16,-6 6 4-16,-12 9 0 15,-4 11 9-15,-5 6 12 16,0 0 11-16,0 0-2 16,0 6-10-16,-3 15-9 15,-6 12-2-15,-5 13 0 16,0 15 1-16,2 9 9 16,2 4 8-16,4-2-6 15,3-3 5-15,3-9 12 0,0-8-11 16,0-7-18-16,3-11 1 15,8-7-1-15,6-6-26 16,18-16-77-16,-6-5-94 16,1-5-331-16</inkml:trace>
</inkml:ink>
</file>

<file path=ppt/ink/ink3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51.829"/>
    </inkml:context>
    <inkml:brush xml:id="br0">
      <inkml:brushProperty name="width" value="0.05" units="cm"/>
      <inkml:brushProperty name="height" value="0.05" units="cm"/>
      <inkml:brushProperty name="fitToCurve" value="1"/>
    </inkml:brush>
  </inkml:definitions>
  <inkml:trace contextRef="#ctx0" brushRef="#br0">22 0 861 0,'0'0'145'15,"0"0"-60"-15,0 0-59 16,0 0 42-16,0 0 12 16,0 0 1-16,122 91-13 15,-83-53-1-15,-1 12 8 16,2 12-9-16,-5 13-9 15,1 8-11-15,-13 6 5 16,-6 0-2-16,-11-4-14 16,-6-4-6-16,0-11 6 0,-2-7 12 15,-22-8 2-15,-9-2-13 16,-3-3-18-16,-6 2-7 16,-1-6-3-16,2-6-7 15,4-9-1-15,3-10-5 16,7-5-20-16,2-13-68 15,5-3-111-15,6 0-184 0</inkml:trace>
</inkml:ink>
</file>

<file path=ppt/ink/ink3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50.672"/>
    </inkml:context>
    <inkml:brush xml:id="br0">
      <inkml:brushProperty name="width" value="0.05" units="cm"/>
      <inkml:brushProperty name="height" value="0.05" units="cm"/>
      <inkml:brushProperty name="fitToCurve" value="1"/>
    </inkml:brush>
  </inkml:definitions>
  <inkml:trace contextRef="#ctx0" brushRef="#br0">61 58 844 0,'0'0'239'16,"0"0"-53"-16,0 0-71 15,0 0 23-15,0 0-29 16,0 0-46-16,0 0-33 16,0-4-9-16,0 4-10 15,0 1-11-15,0 15-16 0,0 7 16 16,0 8 18-1,0 17 1-15,0 6-7 0,0 8 14 16,0 5-1-16,0 0 0 16,0-9-9-16,0-8-15 15,0-12 8-15,0-13-8 16,0-10-1-16,0-11-39 16,0-4-75-16,14-24-58 15,-3-8 4-15,1-11-64 0</inkml:trace>
  <inkml:trace contextRef="#ctx0" brushRef="#br0" timeOffset="312">0 112 764 0,'0'0'240'16,"0"0"-29"-16,0 0-96 16,0 0-40-16,0 0-37 15,0 0 62-15,0 0 8 16,140-14-28-16,-96 7-32 16,2-5-7-16,3-1-6 15,-1 1-23-15,-10-1-9 16,1 4 3-16,-12-2-6 15,-4 2-5-15,-4 4-38 16,-7-2-58-16,-12 7-83 16,0 0-136-16,0 0-283 0</inkml:trace>
  <inkml:trace contextRef="#ctx0" brushRef="#br0" timeOffset="558">121 410 980 0,'0'0'310'15,"0"0"-85"-15,0 0-128 0,0 0-23 16,0 0-45 0,0 0-28-16,0 0-1 0,66 4 10 15,-32-4-3 1,6 0 2-16,4 0-8 0,1 0 1 15,-1 0-1-15,-2 0-1 16,7-8-23-16,-12-5-114 16,-10-6-230-16</inkml:trace>
</inkml:ink>
</file>

<file path=ppt/ink/ink3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52.867"/>
    </inkml:context>
    <inkml:brush xml:id="br0">
      <inkml:brushProperty name="width" value="0.05" units="cm"/>
      <inkml:brushProperty name="height" value="0.05" units="cm"/>
      <inkml:brushProperty name="fitToCurve" value="1"/>
    </inkml:brush>
  </inkml:definitions>
  <inkml:trace contextRef="#ctx0" brushRef="#br0">0 11 825 0,'0'0'209'0,"0"0"-67"16,0 0-65-16,0 0-50 16,0 0 53-16,0 0 24 15,124 0-37-15,-88 0-10 16,1 0-24-16,-5 0-12 15,0 0-13-15,-6 0-8 16,2 0-8-16,-10 10-78 16,-9 5-71-16,-4 0-102 15,-5-1-304-15</inkml:trace>
</inkml:ink>
</file>

<file path=ppt/ink/ink3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53.046"/>
    </inkml:context>
    <inkml:brush xml:id="br0">
      <inkml:brushProperty name="width" value="0.05" units="cm"/>
      <inkml:brushProperty name="height" value="0.05" units="cm"/>
      <inkml:brushProperty name="fitToCurve" value="1"/>
    </inkml:brush>
  </inkml:definitions>
  <inkml:trace contextRef="#ctx0" brushRef="#br0">0 37 1033 0,'0'0'250'0,"0"0"-112"16,0 0-90-16,0 0-1 15,0 0 17-15,0 0-2 16,0 0-28-16,142 10-20 16,-96-10-14-16,23-3-13 15,-10-16-157-15,-15-6-628 0</inkml:trace>
</inkml:ink>
</file>

<file path=ppt/ink/ink3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8:55.035"/>
    </inkml:context>
    <inkml:brush xml:id="br0">
      <inkml:brushProperty name="width" value="0.05" units="cm"/>
      <inkml:brushProperty name="height" value="0.05" units="cm"/>
      <inkml:brushProperty name="fitToCurve" value="1"/>
    </inkml:brush>
  </inkml:definitions>
  <inkml:trace contextRef="#ctx0" brushRef="#br0">2164 402 1279 0,'0'0'254'0,"0"0"-42"16,0 0-143-16,0 0-21 15,0 0-5-15,0 0-24 16,0 0-9-16,-100-18-3 16,79 18 1-16,-4 13 3 15,-6 12-10-15,-1 9 10 16,-3 15 8-16,0 6 20 15,2 9-1-15,6 8 5 16,8 3-24-16,7 0-10 16,10 3-8-16,2-1 0 15,0-1 6-15,19-4-6 16,4-2-1-16,9-7 0 0,30-6-68 16,-9-18-159-1,-5-20-448-15</inkml:trace>
  <inkml:trace contextRef="#ctx0" brushRef="#br0" timeOffset="-836">1047 598 833 0,'0'0'162'0,"0"0"-118"16,0 0-36-16,0 0 51 0,0 0 25 15,27 130-25-15,-19-86 12 16,-3 12 10-16,-2 3 12 16,-3 10-10-16,0-1-22 15,0 2-18-15,0-5-14 16,0-5-13-16,-3-12-10 16,-2-8-5-16,5-13 9 15,0-8-10-15,0-13-11 16,0-12-80-16,0-21-91 15,-3-14-170-15</inkml:trace>
  <inkml:trace contextRef="#ctx0" brushRef="#br0" timeOffset="-420">956 633 449 0,'0'0'178'16,"0"0"-58"-16,0 0-8 15,0 0 21-15,0 0 0 16,0 0-11-16,109-117 5 16,-87 104-3-16,1 2-30 15,0 6-50-15,6-1-19 0,0 5-9 16,9 1-9-16,-1 0-1 15,5 17 11-15,-1 6 7 16,-3 6 0-16,-5 5-9 16,-10 0-3-16,-10 6-3 15,-10-5 12-15,-3 1 9 16,-3-3-5-16,-20-7 7 16,-7-1 4-16,-7-8-2 15,-8-6 7-15,-5-7-12 16,-9-4-11-16,-4 0-9 15,4-5 3-15,0-10-12 16,15-1-45-16,13 4-65 16,22 3-48-16,9 4-143 0,0-1-645 0</inkml:trace>
  <inkml:trace contextRef="#ctx0" brushRef="#br0" timeOffset="2102">2914 628 546 0,'0'0'272'0,"0"0"-37"15,0 0-60-15,0 0-31 16,0 0-34-16,0 0-50 15,0 0-24-15,16-14-4 16,-13 8 13-16,1-3 12 16,1 2-3-16,-2-5 0 15,2-1-4-15,-5 1 6 0,0-1-15 16,0 1-6 0,0 2 4-16,0 0 10 0,-10 1-10 15,-6 3-13-15,-6 2-10 16,-1 1-7-16,-3 3-8 15,1 0-1-15,2 0-1 16,3 3 0-16,7 4 0 16,-1 1-5-16,5 6-5 15,2 1 0-15,3 4 3 16,4 1 1-16,0 4-18 16,0 0-21-16,11 3-9 15,12 6-1-15,7-3 11 16,6 4 2-16,0 2 12 0,1 3 11 15,-1 2 8 1,-9-3 11-16,-8 0 0 0,-7-3 1 16,-8-9 0-16,-4-6 0 15,0-7 6-15,0-1 17 16,-9-7 27-16,-12 1-2 16,-7-2-7-16,-7-4-11 15,-8 0 18-15,-6 0-20 16,-5-8-3-16,-3-6-8 15,7-4-9-15,8 5-7 16,11-2-1-16,13 6-7 16,10 3-14-16,8 4-65 0,0 1-87 15,30-14-101 1,-3 5-51-16,1-8-642 0</inkml:trace>
  <inkml:trace contextRef="#ctx0" brushRef="#br0" timeOffset="2481">3514 622 978 0,'0'0'217'0,"0"0"-65"16,0 0-82-16,0 0 4 16,0 0-12-16,0 0-31 15,-9 121-3-15,9-85 12 16,0 2-3-16,0 2-12 15,0 3-5-15,0 1-8 16,0-7-6-16,0-4 4 16,0-10-10-16,0-5-15 15,3-13-81-15,2-6-140 16,-4-21-105-16,2-5-376 0</inkml:trace>
  <inkml:trace contextRef="#ctx0" brushRef="#br0" timeOffset="2757">3342 574 942 0,'0'0'299'16,"0"0"-87"-16,0 0-117 15,0 0-34-15,0 0-41 16,0 0-7-16,0 0 25 15,162-19 20-15,-112 15-5 16,1 0-2-16,1-1-10 0,-3-2-22 16,-3 3-7-16,-6-1-5 15,-11 1-6-15,-9 2-1 16,-6 2-49-16,-9 0-61 16,-5 0-76-16,-17 10-181 15,-6 2-178-15</inkml:trace>
  <inkml:trace contextRef="#ctx0" brushRef="#br0" timeOffset="2955">3438 819 861 0,'0'0'321'16,"0"0"-119"-16,0 0-119 0,0 0 39 15,0 0 17-15,0 0-43 16,0 0-23-16,138 13-23 15,-97-13-13-15,5 0-14 16,8 0-12-16,26-13-11 16,-13-7-165-16,-12-7-370 0</inkml:trace>
  <inkml:trace contextRef="#ctx0" brushRef="#br0" timeOffset="3950">4391 1035 227 0,'0'0'619'0,"0"0"-386"16,0 0-41-16,0 0-35 0,0 0 3 16,0 0-4-1,0 0 5-15,-5-16-45 0,5-9-73 16,0-11-16-16,0-3-8 15,2-12-3-15,7-3-6 16,5-6-1-16,-1 2-3 16,4 1-6-16,2 3 0 15,2 11 0-15,-2 7 0 16,-1 10-1-16,0 8-5 16,-4 7-1-16,5 4 6 15,2 4-14-15,2 0 8 16,5 2-1-16,-2 1 7 15,1 0-6-15,-2 0 5 16,0 11-5-16,1 8 5 16,-3 2-4-16,3 7 5 0,-6 2 0 15,-3 3 1-15,-5 5 15 16,-8 7 16-16,-4 5 6 16,0 7 3-16,0 2-11 15,-3 0-10-15,-3-2-8 16,2-10-10-16,-1-6 1 15,5-7-2-15,0-6-46 16,0-8-68-16,-3-11-97 16,0-8-150-16,-2-1-766 0</inkml:trace>
  <inkml:trace contextRef="#ctx0" brushRef="#br0" timeOffset="6227">5561 506 582 0,'0'0'246'16,"0"0"-94"-16,0 0-80 16,0 0 8-16,0 0-16 15,0 0-27-15,0 0-21 16,7-3-4-16,0 17 47 16,-1 11 8-16,4 13-2 0,-6 10 19 15,1 9-2-15,-5 5 2 16,0 5-25-16,-2-12-15 15,-7-9-5-15,1-17-24 16,4-11-14-16,4-17 7 16,0-1-8-16,0-12-2 15,4-24-5-15,13-15-40 16,-3-14-26-16,0-13 4 16,-6-4-34-16,-7-1-31 15,-1 12 10-15,0 9 74 16,0 19 50-16,-4 18 64 15,-1 15 88-15,0 10-34 16,-1 0-57-16,2 18-49 0,-4 13-12 16,0 6 0-1,4 8 0-15,2 1 0 0,2-1 1 16,0-2 9-16,2-7 21 16,11-10-2-16,4-6-6 15,2-12 1-15,7-8-2 16,1 0 10-16,10-17-4 15,6-19-5-15,3-7-10 16,-1-5-13-16,-8 8-26 16,-10 5 8-16,-5 14 11 15,-13 8 6-15,-4 8-6 16,-5 5 1-16,0 0 5 16,0 14-1-16,-7 15 2 15,-5 12 8-15,-5 9 28 0,2 11 4 16,1 6-11-1,0 4 9-15,2 3-7 16,4-4-2-16,8-4-7 0,0-12-20 16,0-9 9-16,14-15-11 15,29-25-99-15,-6-5-134 16,-2-9-286-16</inkml:trace>
  <inkml:trace contextRef="#ctx0" brushRef="#br0" timeOffset="6706">6329 551 421 0,'0'0'625'0,"0"0"-516"16,0 0-67-16,0 0 36 16,0 0 39-16,0 116-49 15,0-66-41-15,0 2 16 16,0 3 5-16,3-4 7 16,-2-3-17-16,4-13-11 15,-2-8 2-15,-1-11-16 16,1-10-12-16,1-6-1 15,1 0-54-15,-1-9-9 16,4-16 12-16,-3-15-43 16,-5-24-134-16,0 7-84 15,-13-2-348-15</inkml:trace>
  <inkml:trace contextRef="#ctx0" brushRef="#br0" timeOffset="6961">6329 551 606 0,'-121'-120'261'15,"121"120"-112"-15,0 0-78 16,0 0-26-16,0 7-13 16,0 6 40-16,7-2 22 15,7 0-30-15,4-3-3 16,5 2 4-16,13-4-5 16,8-6 3-16,10 0-12 15,9 0-10-15,4-2-5 16,1-8 2-16,-4-3-9 15,-2 1-13-15,-12 3-7 0,-8 0-8 16,-11 4-1-16,-13-1-68 16,-15 1-82-16,-3 2-164 15,-3-1-325-15</inkml:trace>
  <inkml:trace contextRef="#ctx0" brushRef="#br0" timeOffset="7188">6306 722 975 0,'0'0'176'0,"0"0"-105"16,0 0-48-16,0 0 87 16,0 0 15-16,0 0-26 0,0 0-28 15,133 54-1-15,-87-47-4 16,8-3-21-16,1-4-24 15,4 0-21-15,2 0-93 16,-13-1-168-16,-18-13-638 0</inkml:trace>
  <inkml:trace contextRef="#ctx0" brushRef="#br0" timeOffset="7630">7157 287 722 0,'0'0'189'15,"0"0"-79"-15,0 0-30 16,0 0 74-16,0 0-20 0,0 0-25 16,0 0-37-1,152 136-12-15,-121-93 1 0,-2 4 8 16,-7 11 4-16,-5 6 3 15,-8 8-4-15,-9 7-17 16,0 7-9-16,-9-1-20 16,-16 2-4-16,-3-7-4 15,-4-10-6-15,-3-12 6 16,1-14-18-16,-9-10-21 16,-30-11-106-16,7-11-105 15,-2-6-321-15</inkml:trace>
  <inkml:trace contextRef="#ctx0" brushRef="#br0" timeOffset="9468">0 1536 472 0,'0'0'110'0,"0"0"-55"15,0 0 50-15,0 0 77 16,0 0-24-16,0 0-61 16,0 0-28-16,-8-7-18 15,8 7-19-15,8 0-15 16,6 0 54-16,6 0 16 16,1 0-28-16,12 1-17 15,2 2-4-15,5 0-2 16,4-2-17-16,7-1 3 15,3 0 0-15,5 0 11 16,7-4-8-16,2-10-1 16,1-1-14-16,2-2-9 15,-4 5 1-15,-4 1 6 16,-3 5-8-16,-3 6 0 16,-7 0 0-16,-1 0-9 0,-4 0 9 15,-2 4 1-15,1 2 5 16,1-2-6-16,1-1 1 15,3-2 12-15,5-1-12 16,3 0 0-16,2 0 0 16,7 0 1-16,-1 3 8 15,5-3 9-15,3 0 9 16,0 0 14-16,7-7-17 16,1-7-7-16,2-5 5 15,3-2-3-15,2 3-11 16,-6-4-3-16,3 4 3 15,-4 8-8-15,-1-1-1 16,-2 2 7-16,2 4-1 0,-2 1-5 16,-1-2 5-16,-2 1 0 15,-1 2 4-15,-2-1-2 16,-1 1-7-16,1-1 1 16,0 4-1-16,0 0 6 15,0 0-6-15,-1 0 0 16,-4 0-1-16,1 0 0 15,-4 9-1-15,1 0 2 16,1-2-1-16,3 0 0 16,1-1 1-16,2-1-1 0,4 2 8 15,0-7-7 1,1 5 0-16,0-1 0 16,-5 0-1-16,-4 1 0 0,-4 2-1 15,2 0-5-15,-6 2 5 16,3 1 1-16,0 1 0 15,0-3 0-15,1 1 1 16,4-1-1-16,2-2 1 16,-2 1 0-16,-1-2-1 15,-4 5 0-15,-8-3 0 16,-1 1 0-16,-2 2-1 16,-6-3 1-16,0 0 0 15,2-3 1-15,-2 0 0 16,3-4 8-16,0 3-9 15,-3-3 0-15,0 0 1 0,2 0-1 16,-2 0-1-16,0 0 1 16,1 0 1-16,3 0 5 15,0 0-4-15,1 0-2 16,3 0 0-16,2-7-2 16,3 0 2-16,0 0-1 15,1-1 0-15,2-2 0 16,-4 4 0-16,-3 1 0 15,-3 1 0-15,1-2 1 16,-1 2 0-16,2-2 1 16,1-2-1-16,2 0 0 15,-2-3 1-15,-1 0 0 16,-1 1-1-16,-2 0 0 0,-5 3 1 16,1-1 5-16,0 4-6 15,2-2-1-15,1-1 0 16,2-1 1-16,7-1 0 15,-1 0 0-15,5-2 0 16,1 0 5-16,2 0-4 16,-1 3-1-16,-2 1 0 15,-3 4 0-15,-2 0 0 16,0 3-1-16,4 0 1 16,1 0 0-16,-4 0-1 15,4 0-1-15,-7 0 1 16,-4 0 1-16,-12 0 0 15,-11 0 0-15,-8 0-1 0,-11 3-34 16,-6 0-19 0,-4 2-18-16,0-2-6 0,-6 2-43 15,-14 1-54-15,-3-2-174 16</inkml:trace>
</inkml:ink>
</file>

<file path=ppt/ink/ink3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08.423"/>
    </inkml:context>
    <inkml:brush xml:id="br0">
      <inkml:brushProperty name="width" value="0.05" units="cm"/>
      <inkml:brushProperty name="height" value="0.05" units="cm"/>
      <inkml:brushProperty name="fitToCurve" value="1"/>
    </inkml:brush>
  </inkml:definitions>
  <inkml:trace contextRef="#ctx0" brushRef="#br0">63 276 312 0,'0'0'303'0,"0"0"-62"15,0 0-70-15,0 0-53 16,0 0 40-16,0 0-36 16,0 0-20-16,7-6-16 15,-7 6-12-15,0 0-20 16,0 11-40-16,0 9-6 0,0 11 5 15,0 9 9 1,-3 10 4-16,-7 7 5 0,-6-1 14 16,3-1-11-16,2-7-12 15,2-14 1-15,4-14-17 16,2-11-4-16,3-9 10 16,0-4-2-16,3-30-10 15,12-18-20-15,7-19-45 16,1-15-37-16,-2-5-3 15,-7-2-32-15,-3 11 9 16,-7 13 62-16,-4 20 66 16,0 19 13-16,0 14 120 0,0 16 17 15,0 0-41-15,0 6-78 16,-9 22-30-16,3 7-1 16,-3 13 0-16,1 6 10 15,7 7 14-15,1-6-5 16,0 1 0-16,4-13-19 15,15-7 1-15,4-14 8 16,4-11 1-16,9-11-8 16,5 0 10-16,7-32-7 15,2-16-5-15,4-8-41 16,-5-5-48-16,-7 6 22 16,-12 9 33-16,-10 17 26 15,-9 13 8-15,-10 9 70 0,-1 7 50 16,0 0-14-1,-4 0-13-15,-10 11-50 0,-7 7-30 16,-2 14-2-16,-4 9 8 16,4 10 9-16,4 12 1 15,2 6-9-15,3 2 0 16,9-2-9-16,5-6-11 16,0-10 0-16,32-19-98 15,5-12-154-15,-1-22-396 0</inkml:trace>
  <inkml:trace contextRef="#ctx0" brushRef="#br0" timeOffset="1239">896 232 618 0,'0'0'310'0,"0"0"-76"15,0 0-61-15,0 0-41 16,0 0-52-16,0 0-48 16,0 0-23-16,-6 25-8 15,6 2 16-15,0 11 0 16,0 10 18-16,0 9 9 15,-3 12-2-15,-2 0 4 16,1 2-13-16,-1-10-14 16,2-11-9-16,3-18-10 15,0-13 0-15,0-13 0 16,0-6-50-16,0-3-42 16,0-56-20-16,0 5-209 15,0-6-463-15</inkml:trace>
  <inkml:trace contextRef="#ctx0" brushRef="#br0" timeOffset="1505">712 216 810 0,'0'0'203'16,"0"0"-123"-16,0 0-22 15,0 0-16-15,0 0 0 16,0 0 49-16,0 0-14 15,152 4 27-15,-94-4-5 16,1-9-24-16,3-7-14 16,1 1-3-16,-3-7-11 0,-3 4-15 15,-11 1-17-15,-11 2-9 16,-10 7-6-16,-7 3-28 16,-7 5-66-16,-11 0-57 15,0 9-127-15,-5 6-36 0</inkml:trace>
  <inkml:trace contextRef="#ctx0" brushRef="#br0" timeOffset="1736">861 454 1092 0,'0'0'236'16,"0"0"-80"-16,0 0-76 0,0 0 54 15,0 0-51-15,0 0-57 16,0 0-10-16,110 2 32 16,-54-2 1-16,6 0-24 15,4 0-11-15,-1-6-14 16,-2-1-4-16,4-5-106 16,-16 1-135-16,-16-2-597 0</inkml:trace>
  <inkml:trace contextRef="#ctx0" brushRef="#br0" timeOffset="2102">1688 0 801 0,'0'0'225'0,"0"0"-55"16,0 0-92-16,0 0 22 15,0 0 35-15,0 0-51 16,0 0-24-16,117 151-2 16,-93-100 27-16,1 8-21 15,-10 4-4-15,-6 5-22 16,-6-3 8-16,-3 2-13 15,-13-9 14-15,-18-2-10 16,-9-3-7-16,-9-3-14 0,-3-4-16 16,-2-9-12-16,2-5-13 15,6-11-53-15,10-10-35 16,6-8-39-16,11-3-93 16,9 0-384-16</inkml:trace>
</inkml:ink>
</file>

<file path=ppt/ink/ink3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15.459"/>
    </inkml:context>
    <inkml:brush xml:id="br0">
      <inkml:brushProperty name="width" value="0.05" units="cm"/>
      <inkml:brushProperty name="height" value="0.05" units="cm"/>
      <inkml:brushProperty name="fitToCurve" value="1"/>
    </inkml:brush>
  </inkml:definitions>
  <inkml:trace contextRef="#ctx0" brushRef="#br0">3 7 689 0,'0'0'248'0,"0"0"-121"16,0 0-54-16,0 0 12 0,0 0 22 16,0 0 18-1,0 0-22-15,-9-4-27 0,9 4-25 16,0 0-3-16,0 0-4 15,0 0-21-15,0 0-1 16,0 0-3-16,4 0 6 16,7 0 4-16,11 0 33 15,1 1 1-15,4 2 0 16,7-3-15-16,-5 0-9 16,3 0-11-16,-2 0-15 15,-6 0-7-15,-2 0-6 16,-6 0-13-16,-6 0-74 15,-4 0-105-15,-6 0-99 16,0 0-387-16</inkml:trace>
</inkml:ink>
</file>

<file path=ppt/ink/ink3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15.731"/>
    </inkml:context>
    <inkml:brush xml:id="br0">
      <inkml:brushProperty name="width" value="0.05" units="cm"/>
      <inkml:brushProperty name="height" value="0.05" units="cm"/>
      <inkml:brushProperty name="fitToCurve" value="1"/>
    </inkml:brush>
  </inkml:definitions>
  <inkml:trace contextRef="#ctx0" brushRef="#br0">0 2 942 0,'0'0'294'0,"0"0"-91"15,0 0-109-15,0 0-7 16,0 0-40-16,0 0-38 0,0 0-3 16,32 14 58-16,-8-10 42 15,1-1-10-15,6 1-24 16,-1-4-21-16,-2 0-25 15,0 0-10-15,-2 0-16 16,14-7-37-16,-11-2-124 16,-5-2-317-16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43.205"/>
    </inkml:context>
    <inkml:brush xml:id="br0">
      <inkml:brushProperty name="width" value="0.05" units="cm"/>
      <inkml:brushProperty name="height" value="0.05" units="cm"/>
      <inkml:brushProperty name="fitToCurve" value="1"/>
    </inkml:brush>
  </inkml:definitions>
  <inkml:trace contextRef="#ctx0" brushRef="#br0">189 53 715 0,'0'0'132'0,"0"0"93"0,0 0-193 16,0 0-13-16,0 0-8 16,0 0 31-16,-37 105 10 15,30-55-33-15,2 0-6 16,5 0-7-16,0-10-6 16,0-8-28-16,9-13-20 15,3-3-21-15,2-12-31 16,0-4 13-16,4-16 1 15,-4-14-36-15,-5-6-214 0</inkml:trace>
  <inkml:trace contextRef="#ctx0" brushRef="#br0" timeOffset="245">0 14 375 0,'0'0'264'0,"0"0"-75"16,0 0-85-16,0 0 59 16,0 0-1-16,0 0-79 15,0 0-60-15,54-10-21 16,-19 10 21-16,2 0-6 16,5 0-16-16,-1 13-1 0,-1-1-4 15,0-2-19 1,-5 1-57-16,16-3-94 0,-7-3-57 15,-8-5-124-15</inkml:trace>
  <inkml:trace contextRef="#ctx0" brushRef="#br0" timeOffset="500">594 4 568 0,'0'0'147'15,"0"0"-103"-15,0 0 44 16,0 0 6-16,0 0-29 16,-12 125 24-16,3-74 34 15,-5 7-8-15,-3 6 1 0,3 0-36 16,0 0-34-16,5-9-33 16,5-9-5-16,-1-8-8 15,3-9-26-15,2-5-69 16,-4-11-132-16,1-2-99 15,-2-11-561-15</inkml:trace>
</inkml:ink>
</file>

<file path=ppt/ink/ink3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18.974"/>
    </inkml:context>
    <inkml:brush xml:id="br0">
      <inkml:brushProperty name="width" value="0.05" units="cm"/>
      <inkml:brushProperty name="height" value="0.05" units="cm"/>
      <inkml:brushProperty name="fitToCurve" value="1"/>
    </inkml:brush>
  </inkml:definitions>
  <inkml:trace contextRef="#ctx0" brushRef="#br0">771 177 157 0,'0'0'103'16,"0"0"-40"-16,0 0 30 15,0 0 51-15,0 0-24 16,0 0 11-16,0 0-11 16,-2-18-12-16,2 16-18 15,-3-2-34-15,2 4 28 16,-3 0-7-16,3 0-32 15,-4 0-10-15,2 0 6 16,3 0 1-16,-1 0-23 16,1 0-9-16,0 0 9 15,0 0-12-15,0 0 11 0,0 0-16 16,0 0 7 0,0 0-9-16,0 6-1 0,-3 12-5 15,3 3 6-15,0 13 24 16,0 8 5-16,0 12-4 15,-5 11 5-15,-3 9 14 16,-2 2-15-16,0-4-1 16,1-8-16-16,2-16 2 15,2-9-4-15,3-11-10 16,2-14 0-16,0-9 1 16,0-5 9-16,0 0-10 15,0-9-6-15,0-19-25 0,5-11-67 16,-3-7-14-1,-2-5-58-15,0 1-92 0,-10-10-59 16,-3 12 9-16,-4 14-93 0</inkml:trace>
  <inkml:trace contextRef="#ctx0" brushRef="#br0" timeOffset="373">594 307 170 0,'0'0'246'16,"0"0"-92"-16,0 0-41 15,0 0 80-15,11-128-43 16,4 108-50-16,4-2-13 15,-1 6 0-15,2 0 10 16,6 7-11-16,2 0-31 16,6 6-16-16,4 3-10 0,5 0 6 15,-2 0-16 1,-1 0-17-16,-4 16-2 0,-4 0 0 16,-2 2 16-16,-2 5 16 15,-5-1-3-15,-1 1-9 16,-9-4-2-16,-2 1 2 15,-6-1-9-15,-5-2 3 16,0-3 2-16,0 5 2 16,-9-1 2-16,-14 4 2 15,-8 5-6-15,-6-2-7 16,-3-3 9-16,-6 0-17 16,0-7 12-16,-2-1-4 15,2-10 0-15,5-4 2 16,6 0-2-16,7 0-9 15,7-11-56-15,8 0-39 0,13 3-42 16,0 2-97-16,0 2-665 0</inkml:trace>
  <inkml:trace contextRef="#ctx0" brushRef="#br0" timeOffset="2672">2124 209 434 0,'0'0'159'0,"0"0"-36"16,0 0 53-16,0 0-21 15,0 0-22-15,0 0-4 16,0 0-12-16,2-75 18 15,-7 75-21-15,-3-2-22 16,-1 2-28-16,0 0-20 0,-6 0-21 16,-2 0-15-16,-6 0 2 15,-5 5-10-15,1 11 1 16,-7 3-1-16,0 5-2 16,-4 7 2-16,1 5 1 15,0 8 0-15,2 6 0 16,4 6 1-16,6-1-1 15,6 4 5-15,8 0-5 16,3-2 0-16,8 1 0 16,0-8-1-16,3-6-1 0,22-8 0 15,15-8-30-15,44-8-48 16,-7-8-34-16,-8-12-218 0</inkml:trace>
  <inkml:trace contextRef="#ctx0" brushRef="#br0" timeOffset="3288">2552 377 606 0,'0'0'253'0,"0"0"-106"0,0 0-40 16,0 0-10-16,0 0-9 15,0 0-24-15,0 0-6 16,-47 52-16-16,38-32-5 16,2 4-10-16,0 3 11 15,5 7-7-15,-1 0 4 16,3 6-5-16,0-1 5 16,3-3-10-16,11-6-18 15,6 0 21-15,5-7-3 16,-1-5 0-16,8-2-12 0,4-7-4 15,2-3-1 1,0-5 7-16,1-1-15 0,-5 0-3 16,-4-8-13-16,-2-6-31 15,-14-10-56 1,-5 4-113-16,-9 3-299 0</inkml:trace>
  <inkml:trace contextRef="#ctx0" brushRef="#br0" timeOffset="3559">2562 547 727 0,'0'0'212'0,"0"0"-101"16,0 0-37-16,0 0 62 15,0 0 15-15,0 0-39 16,145 3-34-16,-109-3-5 16,-6 0-23-16,-2 0-21 15,-7 0-14-15,-5 0-15 16,-4-7-9-16,-10-5-58 16,-2 4-85-16,0-4-206 0</inkml:trace>
  <inkml:trace contextRef="#ctx0" brushRef="#br0" timeOffset="3823">2531 311 1007 0,'0'0'250'0,"0"0"-70"16,0 0-42-16,0 0-4 15,0 0-44-15,0 0-46 16,118-4 0-16,-69 0 16 16,5 0 8-16,0 0 3 15,-4-2-10-15,-2 2-24 16,-4-3-20-16,-5 3-9 16,-1 1-8-16,8 3-95 15,-9 0-145-15,-9 0-401 0</inkml:trace>
  <inkml:trace contextRef="#ctx0" brushRef="#br0" timeOffset="4266">3392 356 808 0,'0'0'206'15,"0"0"-21"-15,0 0-47 16,0 0-16-16,0 0-57 16,0 0-45-16,0 0-20 15,0 18 0-15,0 7 9 16,0 14 58-16,0 5 4 0,-2 8-11 16,-1 2-3-1,-1-6-19-15,2-5-20 0,2-13-18 16,-3-9 13-1,3-10-12-15,0-7-1 0,0-4-33 16,0 0-64-16,0-33-6 16,3-3-165-16,-1-2-255 0</inkml:trace>
  <inkml:trace contextRef="#ctx0" brushRef="#br0" timeOffset="4551">3241 341 819 0,'0'0'259'0,"0"0"-64"0,0 0-63 16,0 0 0-16,0 0-31 16,0 0-40-16,132-50-4 15,-95 40-4-15,2 3 9 16,-1-1-10-16,5 5-19 15,1-3-6-15,4-3-12 16,1 2-7-16,3-3-3 16,-7-5-5-16,-8 6-35 15,-13 4-47-15,-4-2-63 16,-18 7-79-16,-2 0-129 16,0 0-351-16</inkml:trace>
  <inkml:trace contextRef="#ctx0" brushRef="#br0" timeOffset="4835">3439 505 897 0,'0'0'237'16,"0"0"-35"-16,0 0-56 15,0 0 23-15,0 0-45 16,0 0-86-16,0 0-23 16,39 0-5-16,-9 0 9 15,6 0 17-15,4 0-15 0,-2 0-3 16,5 0-8 0,-3 0-3-16,-2-3 0 0,2-1-7 15,12-12-48-15,-10 5-135 16,-12-6-462-16</inkml:trace>
  <inkml:trace contextRef="#ctx0" brushRef="#br0" timeOffset="5270">4306 0 560 0,'0'0'362'0,"0"0"-210"16,0 0-72-16,0 0-7 16,0 0-54-16,0 0 38 15,0 0 31-15,59 96 23 16,-45-58-4-16,1 6-6 16,-6 9-24-16,-3 2 6 0,-6 8-28 15,0 2 2-15,-4 3-3 16,-19-1-7-16,-5-7-3 15,-4-6-12-15,-4-8-17 16,1-10-15-16,0-9-37 16,-23-11-128-16,12-13-153 15,1-3-1271-15</inkml:trace>
  <inkml:trace contextRef="#ctx0" brushRef="#br0" timeOffset="7058">0 1279 608 0,'0'0'157'0,"0"0"-43"16,0 0-51-16,0 0 13 16,0 0 1-16,0 0 21 15,0 0 27-15,76-2-19 16,-40-7-2-16,9-5 1 15,9 0-31-15,1-4-30 16,5 2-7-16,1 0-20 16,2 0 12-16,1 2-15 15,-1 6-12-15,-1 1 16 16,-7 5-16-16,-1 2 10 16,-5 0-1-16,0 0 0 15,-3 0 8-15,5 0-10 16,2 0 1-16,6 0-4 0,-1 0-5 15,0-3 9-15,1-8-9 16,-6 6-1-16,1 3 0 16,-3 0 0-16,2 2 36 15,1 0 9-15,1 0 0 16,7 0 2-16,5 0-10 16,5-6-15-16,7-5-10 15,5 1 3-15,2-2 10 16,0 1-12-16,-5 2-5 15,-4 5 7-15,-2 0 2 16,-3 4 0-16,-3-3-6 16,-6 2 3-16,-4-2 1 15,-7 2 2-15,-6-2-16 16,-5 3 7-16,-1 0-7 16,0 0 4-16,0 0-5 0,0-2 7 15,-6 2-6-15,1-1-1 16,-4 1 1-16,-4 0-1 15,1 0 0-15,-2 0-1 16,5 0 0-16,-2 0 1 16,4 0 0-16,0 0 0 15,2 0 0-15,-1 0 0 16,4 0 0-16,1 0 0 16,3 0 0-16,8 0 1 15,0 0-1-15,9-7 1 0,3-1 0 16,3-1 0-1,-2 0 1-15,0 2-2 0,-5 0 1 16,-4 3-1-16,-4-1 0 16,0 5 1-16,-1 0-1 15,4 0 0-15,3-1 0 16,2-4 6-16,3 3-6 16,-2-3 0-16,-1 5 0 15,-3 0 0-15,-1 0 6 16,-3 0-6-16,-4 0 0 15,-4 0-5-15,0 0 5 16,-6 7 1-16,-2-1 0 16,-6 1 0-16,0-1 0 0,-4-2-1 15,-3 3-10-15,-6-3 1 16,-2 0-2-16,-3 1 10 16,1 0-14-16,-3 2 5 15,4 0 2-15,-3-1 7 16,3-2 0-16,-4 3 0 15,-3-6 0-15,2 3 0 16,-4-1 1-16,-2-2 0 16,1-1-1-16,-2 2 1 15,-1-2-1-15,0 0-18 16,0 0-52-16,0 0-66 16,-15-3-114-16,-11-11-368 0</inkml:trace>
  <inkml:trace contextRef="#ctx0" brushRef="#br0" timeOffset="11284">976 1660 147 0,'0'0'590'16,"0"0"-427"-16,0 0-66 15,0 0-39-15,0 0 11 16,0 0-30-16,0 0-29 15,-3 14-2-15,3-5 6 0,0 7 21 16,0 2 30-16,0 3 15 16,0 6-12-16,0 7-1 15,-4 7 10-15,-6 13-13 16,-3 5-10-16,-4 8 3 16,1-2-21-16,0-6-15 15,6-13-15-15,1-14-5 16,6-13 6-16,2-12-7 15,1-4 12-15,0-3-12 16,-4 0 0-16,4 0-13 16,-1-6-12-16,-4-9-67 15,2-3 26-15,-1-4 10 16,-1-5-26-16,4-6-12 16,-3-7 37-16,3 1 24 15,1-6 20-15,-3-3 3 0,-2 9 1 16,4-2 9-16,-2 6 12 15,3 3 23-15,0 3 7 16,0 3 0-16,17 1-16 16,6 0 24-16,4 2-26 15,5 0-3-15,4 5 6 16,-1 0 13-16,0 7 0 16,-3 4 0-16,4 5-26 15,-4 2-12-15,0 0-1 16,0 0-1-16,-1 2 1 15,1 10-1-15,-1 5 9 16,-3 4 0-16,-5 4 2 16,-6 0 16-16,-5 0 0 0,-11 0 0 15,-1-3 18-15,0-4 14 16,-13 0 5-16,-13-3-10 16,-4-1-20-16,-5-3-6 15,-5 0-9-15,-6-4 3 16,-6-5-1-16,-2-2-1 15,4 0 0-15,0 0-9 16,11-10-11-16,6 0 0 16,13 5-41-16,5 2-56 15,10 1-105-15,4 2-116 16,1 0-613-16</inkml:trace>
  <inkml:trace contextRef="#ctx0" brushRef="#br0" timeOffset="11817">1647 1592 863 0,'0'0'153'15,"0"0"-30"-15,0 0-41 16,0 0 53-16,0 0 7 16,0 0-46-16,0 0-49 15,-68-12-24-15,53 31-5 16,-3 6 19-16,2 9 0 0,-2 8 13 15,-2 11 7-15,5 9-13 16,-2 6 5-16,6 7-3 16,2 4-16-16,3-3 0 15,6-1-11-15,0-8-12 16,7-8 1-16,15-13-8 16,33-14-42-16,-4-14-102 15,1-18-224-15</inkml:trace>
  <inkml:trace contextRef="#ctx0" brushRef="#br0" timeOffset="12883">2147 1633 881 0,'0'0'167'0,"0"0"-84"15,0 0-4-15,0 0 23 16,0 0-55-16,0 0-25 16,0 0 15-16,-17 113 42 15,-1-60 1-15,-5 6-10 16,-5 7-6-16,-2-3-9 16,2-10 7-16,3-12-19 15,12-16-3-15,3-14 4 16,10-11 12-16,0 0 12 15,0-15 3-15,0-22-71 0,13-22-57 16,10-14-58 0,3-17-12-16,-2-7-29 0,2 0-87 15,-7 3-34-15,-2 15 139 16,-8 18 86-16,-3 22 52 16,-3 19 114-16,-3 20 37 15,0 0-66-15,0 23-62 16,-3 13 15-16,-6 8 30 15,0 6-17-15,3 1-3 16,1-1 0-16,0 0 26 16,5-2 7-16,0-3-11 15,0-12-6-15,0-9-23 0,0-13-14 16,14-6-1 0,5-5 34-16,11-7 8 15,9-20-17-15,8-9-15 0,4-8-36 16,-2 3-27-16,-8 5-8 15,-7 9-5-15,-15 11-7 16,-9 9 3-16,-7 5 13 16,-3 2-4-16,0 2 3 15,0 19 32-15,-4 10 0 16,-10 10 57-16,0 6 1 16,-3 7-5-16,3 6-1 15,1-4 8-15,3-2-21 16,3-8-17-16,2-8-12 15,5-6-4-15,0-3-6 16,0-4-47-16,12-9-111 0,7-7-111 16,1-9-275-16</inkml:trace>
  <inkml:trace contextRef="#ctx0" brushRef="#br0" timeOffset="13785">2803 1606 954 0,'0'0'243'16,"0"0"-87"-16,0 0-72 16,0 0 24-16,0 0-56 0,0 0-32 15,0 0 12-15,-19 132 31 16,13-74 25-16,-3 3-3 16,1 1-5-16,2-7-8 15,1-9-27-15,1-8-20 16,4-11-14-16,0-11-4 15,0-11 2-15,0-2-4 16,0-3-5-16,0 0-42 16,0 0-33-16,0 0-28 15,0-28-31-15,0 2-187 16,-3-3-511-16</inkml:trace>
  <inkml:trace contextRef="#ctx0" brushRef="#br0" timeOffset="14086">2635 1696 806 0,'0'0'204'0,"0"0"-123"16,0 0 58-16,0 0 6 15,0 0-22-15,0 0-30 16,140-40 0-16,-96 40-12 15,2 0 12-15,2-2-5 16,-2 2-22-16,0-1-15 0,3-3-17 16,0 0-21-16,-1 1-2 15,-10-2-10-15,-7 1-1 16,-13 2-17-16,-5 2-67 16,-12 0-57-16,-1 0-46 15,-14 0-84-15,-13 7-139 16,-9 5-297-16</inkml:trace>
  <inkml:trace contextRef="#ctx0" brushRef="#br0" timeOffset="14361">2756 1804 791 0,'0'0'323'0,"0"0"-87"0,0 0-117 15,0 0 26 1,0 0-52-16,0 0-58 0,0 0-34 16,-4 10 0-16,7-7-1 15,12 6 25-15,7 1 51 16,5 0 6-16,6 2 2 16,7-2-11-16,1-4-5 15,7-2-2-15,-2-4-23 16,-2 0-21-16,1 0-22 15,8-14-38-15,-10-7-142 16,-7-1-305-16</inkml:trace>
  <inkml:trace contextRef="#ctx0" brushRef="#br0" timeOffset="14699">3427 1415 1164 0,'0'0'165'0,"0"0"-139"16,0 0-26-16,0 0 83 15,0 0 30-15,37 134-13 16,-23-73 0-16,-2 8 28 0,-7 8-2 15,-2 10-32 1,-3 3-32-16,-3-1-18 0,-19-2 2 16,-5-9-13-16,-9-12-10 15,-1-9-5-15,-2-9-5 16,-3-9-13-16,1-8-63 16,2-9-61-16,-4 0-70 15,8-4-82-15,9-8-291 0</inkml:trace>
</inkml:ink>
</file>

<file path=ppt/ink/ink3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34.434"/>
    </inkml:context>
    <inkml:brush xml:id="br0">
      <inkml:brushProperty name="width" value="0.05" units="cm"/>
      <inkml:brushProperty name="height" value="0.05" units="cm"/>
      <inkml:brushProperty name="fitToCurve" value="1"/>
    </inkml:brush>
  </inkml:definitions>
  <inkml:trace contextRef="#ctx0" brushRef="#br0">0 6 624 0,'0'0'168'0,"0"0"-1"15,0 0-29-15,0 0 37 16,0 0-13-16,0 0-8 16,0 0-33-16,99 10-36 0,-72-10-21 15,1 0-8-15,3 0-27 16,-2 0-11-16,0-3-18 16,-5-4-15-16,-2 1-68 15,-13 6-75-15,-4 0-124 16,-5 0-317-16</inkml:trace>
</inkml:ink>
</file>

<file path=ppt/ink/ink3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34.627"/>
    </inkml:context>
    <inkml:brush xml:id="br0">
      <inkml:brushProperty name="width" value="0.05" units="cm"/>
      <inkml:brushProperty name="height" value="0.05" units="cm"/>
      <inkml:brushProperty name="fitToCurve" value="1"/>
    </inkml:brush>
  </inkml:definitions>
  <inkml:trace contextRef="#ctx0" brushRef="#br0">0 88 884 0,'0'0'290'0,"0"0"-152"16,0 0-29-16,0 0 75 15,0 0-29-15,0 0-37 16,0 0-34-16,98-8-52 16,-59-4-32-16,27-12-26 15,-11 1-178-15,-11 2-378 0</inkml:trace>
</inkml:ink>
</file>

<file path=ppt/ink/ink3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40.239"/>
    </inkml:context>
    <inkml:brush xml:id="br0">
      <inkml:brushProperty name="width" value="0.05" units="cm"/>
      <inkml:brushProperty name="height" value="0.05" units="cm"/>
      <inkml:brushProperty name="fitToCurve" value="1"/>
    </inkml:brush>
  </inkml:definitions>
  <inkml:trace contextRef="#ctx0" brushRef="#br0">80 18 920 0,'0'0'271'0,"0"0"-36"16,0 0-49-16,0 0-68 15,0 0-44-15,0 0-43 16,0 0-31-16,-34-18-3 0,25 32-4 16,0 4 7-16,-2 5 38 15,3-2 9-15,2-4-2 16,3-6-10-16,3-7-13 16,0-4-3-16,0 0 12 15,0 0 20-15,0 0-1 16,3-7-19-16,6-5-31 15,-2 3-31-15,-3 0-13 16,-1 7 17-16,-3 2 4 16,0 0-11-16,0 0-1 15,0 0 19-15,0 0 7 0,0 0 9 16,0 2 15-16,0 2 5 16,0-3 12-16,0-1-8 15,0 0-1-15,0 0 4 16,0 0-1-16,0 0-2 15,0 0-24-15,0 0-16 16,0-5-46-16,-3-5-60 16,-1 3-94-16,2-8-908 0</inkml:trace>
</inkml:ink>
</file>

<file path=ppt/ink/ink3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36.609"/>
    </inkml:context>
    <inkml:brush xml:id="br0">
      <inkml:brushProperty name="width" value="0.05" units="cm"/>
      <inkml:brushProperty name="height" value="0.05" units="cm"/>
      <inkml:brushProperty name="fitToCurve" value="1"/>
    </inkml:brush>
  </inkml:definitions>
  <inkml:trace contextRef="#ctx0" brushRef="#br0">175 195 818 0,'0'0'243'0,"0"0"-116"16,0 0-32-16,0 0 37 15,0 0-44-15,0 0-63 16,0 0-24-16,0 46 4 16,0-12 31-16,-1 11 5 0,-4 5-5 15,0 7 5-15,1 3-6 16,-4 1 6-16,1-1-8 16,-3-6 5-16,4-7-10 15,2-4 1-15,1-11-21 16,1-7 2-16,2-9-3 15,0-10-7-15,0-6-30 16,0 0-45-16,0-40-21 16,0-4-232-16,0-6-733 0</inkml:trace>
  <inkml:trace contextRef="#ctx0" brushRef="#br0" timeOffset="361">29 124 413 0,'0'0'557'0,"0"0"-399"15,0 0-73-15,0 0 58 16,0 0-25-16,137-79-58 16,-96 75-33-16,7 4 4 15,-2 0-15-15,0 14 13 16,-1 11-12-16,-5-2-8 15,-4 2 14-15,-7 0-1 16,-5 0 7-16,-9-1-7 16,-7-6-3-16,-8 0 12 0,0-3 10 15,-5 2-4-15,-21 0 4 16,-11 2-11-16,-12 0-8 16,-9-3-4-16,-7-1-5 15,-5-3-4-15,0-10-9 16,8-2 0-16,8 0-23 15,17 0-57-15,26 0-63 16,11-6-115-16,3-2-605 0</inkml:trace>
  <inkml:trace contextRef="#ctx0" brushRef="#br0" timeOffset="827">1021 113 1162 0,'0'0'276'0,"0"0"-140"0,0 0-6 16,0 0-31-16,0 0-40 15,-129-29-49-15,100 29-10 16,-5 12-2-16,5 12 0 15,-3 5 2-15,-2 6 0 16,2 8 7-16,1 5 4 16,3 9 22-16,5 11 13 15,6 8-23-15,8 5 1 16,8 5-6-16,1-2-9 16,10-9-9-16,21-13-6 15,15-15-86-15,43-24-66 16,-9-14-98-16,-6-9-708 0</inkml:trace>
  <inkml:trace contextRef="#ctx0" brushRef="#br0" timeOffset="1683">1495 338 72 0,'0'0'967'0,"0"0"-693"15,0 0-113-15,0 0 5 16,0 0-39-16,0 0-70 15,0 0-35-15,-2-93-6 16,-11 76 0-16,-4 2 4 16,-5 4 4-16,-2 1-15 15,-7 6-9-15,-1 4-1 16,0 0-5-16,1 0-1 16,3 11 6-16,4 2 0 0,8-1 1 15,3 1-1-15,5 2 1 16,6 1-13-16,2 5-6 15,0 4 12-15,5 5-9 16,13-1 7-16,5 2-6 16,3 2 7-16,-1 3 3 15,0 2 5-15,-5 2 0 16,-7-1 0-16,-3 4 0 16,-7 1 0-16,-3 0 1 15,0-6-1-15,0-2 0 16,-14-10 1-16,-5-8 10 15,-2-3 14-15,-2-9 10 16,-8-3-2-16,-1-3-1 16,-9 0-6-16,-4-9-1 0,-4-11-9 15,0-5-16-15,4 0 0 16,13 0-7-16,11 4-40 16,21-8-41-16,0 4-48 15,21 3-204-15</inkml:trace>
  <inkml:trace contextRef="#ctx0" brushRef="#br0" timeOffset="2104">1914 357 823 0,'0'0'306'16,"0"0"-161"-16,0 0-61 0,0 0 13 15,0 0-46 1,0 0-31-16,0 0 28 0,-32 105 28 16,18-56-15-16,-3 4 24 15,3-2 3-15,0-4-12 16,5-7-20-16,5-15-39 16,2-2-10-16,2-14-1 15,0-5-6-15,0-4-32 16,0 0-34-16,0-4-23 15,6-34-25-15,3-3-160 16,-4 0-500-16</inkml:trace>
  <inkml:trace contextRef="#ctx0" brushRef="#br0" timeOffset="2351">1714 325 962 0,'0'0'244'0,"0"0"-150"0,0 0 54 16,0 0 9-16,0 0-52 15,152-50-36-15,-110 41 0 16,2 3-4-16,2 3-10 16,0 3-17-16,3 0-8 15,5 0-16-15,-3-4-14 16,-2-3-1-16,-5 2-63 15,-8-4-61-15,-15 1-85 16,-12 4-195-16</inkml:trace>
  <inkml:trace contextRef="#ctx0" brushRef="#br0" timeOffset="2592">1880 522 955 0,'0'0'398'16,"0"0"-190"-16,0 0-64 15,0 0 17-15,0 0-51 16,0 0-61-16,0 0-31 0,69 0-10 16,-24-4-1-1,8-5-6-15,6-2-2 0,-1 0-3 16,20-8-84-1,-16 2-89-15,-12-2-306 0</inkml:trace>
  <inkml:trace contextRef="#ctx0" brushRef="#br0" timeOffset="2928">2571 0 712 0,'0'0'133'0,"0"0"29"16,0 0-13-16,0 0-8 15,107 132-20-15,-81-94-12 16,-3 4-23-16,-3 3 4 15,-4 5 3-15,-15 11 4 16,-1 3 4-16,-14 6-12 16,-21 5-27-16,-11-4-16 15,-8-3-15-15,-1-7-15 16,1-13-16-16,5-14-23 16,3-22-104-16,11-12-124 15,12 0-342-15</inkml:trace>
</inkml:ink>
</file>

<file path=ppt/ink/ink3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41.728"/>
    </inkml:context>
    <inkml:brush xml:id="br0">
      <inkml:brushProperty name="width" value="0.05" units="cm"/>
      <inkml:brushProperty name="height" value="0.05" units="cm"/>
      <inkml:brushProperty name="fitToCurve" value="1"/>
    </inkml:brush>
  </inkml:definitions>
  <inkml:trace contextRef="#ctx0" brushRef="#br0">178 93 553 0,'0'0'228'0,"0"0"-150"0,0 0-17 16,0 0 5-16,0 0-8 15,0 0 35-15,0 0 8 16,0 119-4-16,0-69 21 15,0 6-17-15,-3 6-18 16,-6-4-26-16,0-4-6 16,1-9 2-16,7-12-18 15,-2-12-15-15,3-9-9 16,0-5-3-16,0-5 3 16,0-2 0-16,0 0 12 0,0 0-23 15,0 0-7 1,-5-9-40-16,-1-6-36 0,-3-7-47 15,-4-10-43 1,-5-28-71-16,1 6-18 0,2 1-143 0</inkml:trace>
  <inkml:trace contextRef="#ctx0" brushRef="#br0" timeOffset="348">0 110 2 0,'0'0'497'16,"0"0"-142"-16,0 0-124 15,0 0-47-15,0 0-39 16,0 0-1-16,0 0-38 15,40-84-55-15,-12 73-23 16,2 4-2-16,6 2 6 16,4 5-20-16,-3 0 0 0,4 0-11 15,0 4 9-15,7 8 9 16,1 8-1-16,2-1-8 16,-1 7-4-16,-5 1 3 15,-8 1-9-15,-11-6 2 16,-8-3 7-16,-9-1 4 15,-6-11-3-15,-3 0 3 16,0-3 6-16,-4-1 8 16,-24 1-1-16,-10-1 6 15,-13 0-14-15,-9-3-4 16,-6 0-2-16,2 0-3 16,3-10-9-16,10 1-10 15,14 3-4-15,11 3-37 16,14 3-66-16,12 0-66 15,0 0-143-15,18 7-5 0</inkml:trace>
  <inkml:trace contextRef="#ctx0" brushRef="#br0" timeOffset="739">1156 84 67 0,'0'0'1175'0,"0"0"-947"15,0 0-78-15,0 0 3 16,-129-27-49-16,97 27-46 16,-5 0-30-16,-3 15-26 15,-1 14-1-15,-2 14 17 16,1 14 7-16,2 10-5 16,11 8 8-16,5 7 3 0,13-2-8 15,8-4-4 1,3-11-8-16,23-4-11 15,26-16 0-15,63-15-77 0,-8-15-91 16,-3-15-222-16</inkml:trace>
  <inkml:trace contextRef="#ctx0" brushRef="#br0" timeOffset="1309">1374 143 152 0,'0'0'91'0,"0"0"-42"16,0 0 62-16,0 0-28 15,0 0-52-15,0 0-31 16,0 0 0-16,7 0-58 16,-7 0-29-16,0 0-31 0,0 0-61 15</inkml:trace>
  <inkml:trace contextRef="#ctx0" brushRef="#br0" timeOffset="1582">1374 143 380 0</inkml:trace>
  <inkml:trace contextRef="#ctx0" brushRef="#br0" timeOffset="2375">1374 143 380 0,'38'-28'221'0,"-38"24"-90"0,0 0-82 0,0 0-20 0,0 2-4 16,0 1-14-16,0-2-10 15,0 3 1-15,0 0 5 16,0 0-6-16,0 0 15 0,0-3 43 16,0 3 41-1,0-4 10-15,0 0-17 0,0 0-56 16,0 0-24-16,0 2 5 15,0-1 9-15,0 3 7 16,0 0-23-16,0 0 2 16,0 0 6-16,0 0 7 15,0 0 0-15,0 0-5 16,0 0-8-16,0 3-13 16,0 7-1-16,0 7 1 15,0 6 1-15,-3 6 7 16,2 7 12-16,-4 6 26 15,-7 9 8-15,-5 7 0 16,-3 5-17-16,-5 6-5 16,1 2 0-16,1-6-12 0,6-9-12 15,5-10-8-15,5-14 0 16,4-12-1-16,3-11 1 16,0-9 5-16,0 0 63 15,0-9 92-15,13-18-57 16,5-15-99-16,5-8-4 15,0-10-26-15,3-9-26 16,-3-1 3-16,-1 1-20 16,-4 4 13-16,-1 7-8 15,-3 9-26-15,-4 13 15 16,-2 11 50-16,-3 11 18 16,-4 9 1-16,2 5-4 15,-3 0 9-15,0 0 1 16,0 0-8-16,0 0 8 15,0 7 0-15,3 11 1 0,2 4 10 16,1 14 13-16,2 4 12 16,1 8 17-16,5-2 4 15,0-8-19-15,3-13-21 16,3-6-2-16,3-15 27 16,7-4 35-16,7-3-10 15,8-20-59-15,2-6-8 16,-9-2-49-16,-4-2-17 15,-11 3-13-15,-12 6-9 16,-8 11 15-16,-3 8 54 16,0 5 2-16,-3 18 2 15,-15 25 15-15,-2 9 63 0,-6 7 27 16,3 3 29-16,1-1-30 16,5-8-1-16,6-13-27 15,4-8-35-15,5-14-19 16,2-4-6-16,0-8-1 15,0-1-48-15,9-3-134 16,27-2-42-16,-3-2-137 16,-2-10-764-16</inkml:trace>
  <inkml:trace contextRef="#ctx0" brushRef="#br0" timeOffset="2915">2198 286 795 0,'0'0'141'16,"0"0"-74"-16,0 0-38 15,0 0 52-15,0 0 33 16,0 0-40-16,0 0-32 16,0 0-6-16,0-43 9 15,0 43-19-15,0 0-13 16,0 11-11-16,-5 8 22 16,-1 13 14-16,-6 9 25 15,-2 9 17-15,-3 4 9 16,3 5-1-16,0-5-21 15,5-5-26-15,3-11-22 0,6-6-10 16,0-14-2-16,0-11-7 16,0-7-14-16,6 0-35 15,13-32 4-15,2-33-106 16,-2 1-157-16,-12 0-591 0</inkml:trace>
  <inkml:trace contextRef="#ctx0" brushRef="#br0" timeOffset="3157">2029 139 803 0,'0'0'384'0,"0"0"-179"16,0 0-131-16,0 0 33 0,0 0 8 16,0 0-55-16,0 0-19 15,163-67 9-15,-105 59-3 16,2 1 7-16,3 5-26 15,-2 2-15-15,-4 0-6 16,-3 0-6-16,-2 0-1 16,-6 0-1-16,-11 3-61 15,-16 7-71-15,-10-5-102 16,-9 2-303-16</inkml:trace>
  <inkml:trace contextRef="#ctx0" brushRef="#br0" timeOffset="3421">2143 304 743 0,'0'0'312'0,"0"0"-138"15,0 0 17-15,0 0 20 16,0 0-64-16,0 0-81 15,0 0-45-15,90 0-7 16,-45 0-2-16,1 7-11 16,3-1 7-16,1 2-1 15,0-3 3-15,-3-5-10 16,7 0-20-16,-13 0-113 0,-10-12-345 16</inkml:trace>
  <inkml:trace contextRef="#ctx0" brushRef="#br0" timeOffset="3840">3046 28 803 0,'0'0'91'16,"0"0"-2"-16,0 0 11 15,0 0 4-15,0 0 50 16,74 140-13-16,-62-92-12 16,-2 9-36-16,-9 13-2 15,-1 8-5-15,-6 6-20 16,-25 2-13-16,-13-2-8 16,-7-7-17-16,-6-10-4 0,2-10-23 15,1-14-1 1,-19-19-124-16,11-12-154 0,7-12-741 0</inkml:trace>
</inkml:ink>
</file>

<file path=ppt/ink/ink3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47.203"/>
    </inkml:context>
    <inkml:brush xml:id="br0">
      <inkml:brushProperty name="width" value="0.05" units="cm"/>
      <inkml:brushProperty name="height" value="0.05" units="cm"/>
      <inkml:brushProperty name="fitToCurve" value="1"/>
    </inkml:brush>
  </inkml:definitions>
  <inkml:trace contextRef="#ctx0" brushRef="#br0">0 68 33 0,'0'0'348'0,"0"0"-220"15,0 0-47-15,171-16 42 0,-113 2 23 16,0 2-5-16,-7 4-21 16,-2-1-24-16,-6 8 1 15,-5 1-13-15,1 0-32 16,-6 0-5-16,3 0 2 16,1 0-5-16,3 0-2 15,-1 0 3-15,1 0-14 16,-1 0-6-16,-1 0-2 15,-1 0-8-15,-5 0-2 16,2 0 7-16,0 0-2 16,1 0-12-16,6 5 46 15,2 1-18-15,5 1-11 16,6-3 14-16,7-1-8 0,3-3 15 16,4 0 8-16,-1 0-13 15,-1 0-21-15,-6 0-3 16,-1 0-6-16,-1 0 1 15,0 4 2-15,2-3-5 16,3 4 8-16,0-1-14 16,0 0 5-16,-5 0-6 15,1 3 1-15,-6-1 0 16,-4 2 0-16,-3-1 0 16,2 1-1-16,-7 1 1 15,5-4-1-15,2 3 1 16,3-3 1-16,2 2 5 0,1-3-6 15,4 0-1 1,2 3 1-16,3-2 0 0,0 1 1 16,2 1 3-16,-3 5-4 15,0-6-1-15,1 6 0 16,0-5-1-16,1 2 1 16,7 0 1-16,-2-2 5 15,7 0-5-15,1-3 5 16,0-1-6-16,1 2-5 15,-4 1 5-15,3 1 0 16,-1-1 0-16,1 0 0 16,4 4 1-16,4-2-1 15,1-1 1-15,4 0-1 0,4 1-1 16,4-1 1-16,-1-1 0 16,1-2 1-16,-3 2 0 15,-1-1 0-15,-4-1 5 16,-5 2-5-16,-2 2-1 15,-2 2 1-15,2-3 0 16,0 0-1-16,3 1 0 16,3-1 0-16,1-4-1 15,-1 0-1-15,-3 1 1 16,-5-3 0-16,-1 2 0 16,-3 0 1-16,-5-2 0 15,-3-1 1-15,-3 0-1 16,-3 0-2-16,-8 0 2 15,-6 0-6-15,-4 0 5 16,-8 0-9-16,-10 0 1 0,-4 0 8 16,-6 0-10-16,-8 0 10 15,-1 0-5-15,-3 0 6 16,-4 0 0-16,2 0 1 16,-1-1 5-16,1-2-4 15,-2-1-2-15,3 0-5 16,-4-2-46-16,0-13-73 15,-5-1-101-15,-17 1-397 0</inkml:trace>
  <inkml:trace contextRef="#ctx0" brushRef="#br0" timeOffset="855">1945 681 542 0,'0'0'163'16,"0"0"-134"-16,0 0-8 15,0 0 90-15,17 143 9 16,-13-80 9-16,-2 8 14 15,-2 2-40-15,0-1-20 16,3-10-16-16,-3-8-13 16,1-19-2-16,4-8-23 15,-2-13-14-15,-3-7-15 16,1-7 15-16,-1 0 7 16,0-3 17-16,0-18-39 0,0-13-143 15,-9-40-92-15,-11 8-46 16,-4 0-557-16</inkml:trace>
  <inkml:trace contextRef="#ctx0" brushRef="#br0" timeOffset="1194">1859 681 639 0,'0'0'296'0,"0"0"-111"16,0 0-112-16,0 0 50 15,0 0-7-15,0 0-23 16,156-47-15-16,-113 47-38 15,6 0-20-15,3 14 24 16,2 11 8-16,-2 6 10 16,-3 3-21-16,-1 2-8 15,-10-1-3-15,-4-1-11 0,-6-7 0 16,-10-5-9-16,-5-8 2 16,-9-7-6-16,-4 0-5 15,0-5-1-15,-3 2 0 16,-20 1 1-16,-14-1 8 15,-17-1-3-15,-12-3-6 16,-7 0-1-16,-2 0-19 16,6-9-33-16,10-8 6 15,12 2 10-15,19 5-37 16,27-3-43-16,1 6-63 16,4-1-629-16</inkml:trace>
  <inkml:trace contextRef="#ctx0" brushRef="#br0" timeOffset="1609">2994 636 1117 0,'0'0'267'0,"0"0"-139"16,0 0-67-16,0 0 35 15,0 0 9-15,0 0-20 16,-141-45-56-16,107 62-17 15,1 15-12-15,-6 9 31 16,2 14 13-16,5 10 2 16,1 4-9-16,7 4 9 15,4 2-17-15,6 0-5 16,10-1-6-16,4-1-4 16,0-5-6-16,23-11-7 15,12-6-1-15,54-19-72 16,-11-13-97-16,7-19-191 0</inkml:trace>
  <inkml:trace contextRef="#ctx0" brushRef="#br0" timeOffset="2817">3398 677 918 0,'0'0'165'16,"0"0"-114"-16,0 0 50 15,0 0 30-15,0 0-95 16,0 0-1-16,-17 110 29 16,-1-55 36-16,-5 4-11 15,-3 2-6-15,4-6-16 16,2-9-5-16,6-12-21 15,7-12-22-15,2-13-19 16,5-8 16-16,0-1 20 0,0-7 35 16,5-22 13-16,11-18-84 15,7-20-53-15,4-17-17 16,-4-9-65-16,-5 2-54 16,-3 6 13-16,-4 17 56 15,-9 21 112-15,-2 22 8 16,0 14 76-16,0 11-21 15,0 0-43-15,0 7-11 16,-6 14-2-16,-5 9 2 16,2 9 12-16,2 11 0 15,3 7 14-15,1 8 26 16,3 3 25-16,0-4 5 16,0-9-10-16,4-16-35 15,9-13 0-15,-3-14 31 16,10-12 11-16,3 0 2 0,14-20 4 15,12-17-39-15,7-10-47 16,-3-8-7-16,-4-3-29 16,-13 3-27-16,-10 9-23 15,-16 8-5-15,-5 15 19 16,-5 10 40-16,0 13 6 16,-1 0-18-16,-16 28 7 15,-5 14 37-15,-1 8 46 16,0 11 1-16,2 1 1 15,2 4 22-15,5-4-26 0,5-3-5 16,5-9-19 0,4-8-8-16,0-9-6 0,0-9-6 15,9-11-12-15,35-13-107 16,1-12-114-16,-1-14-295 0</inkml:trace>
  <inkml:trace contextRef="#ctx0" brushRef="#br0" timeOffset="3224">4082 797 400 0,'0'0'311'0,"0"0"-166"16,0 0-1-16,0 0 36 15,0 0-51-15,0 0-25 16,-38 128-30-16,27-95-13 16,-1 5 3-16,1-1 6 15,2 1-17-15,1-5-24 16,5-8-13-16,2-5 1 15,1-12-8-15,0-4-2 16,0-4 14-16,0 0-1 16,0 0-20-16,0-15-1 0,0-3-39 15,0 1-15-15,0-1-14 16,0 4-50-16,0 2-15 16,0-1-11-16,-8-10 8 15,-1 2-22-15,0-1-326 0</inkml:trace>
  <inkml:trace contextRef="#ctx0" brushRef="#br0" timeOffset="3354">4082 797 358 0</inkml:trace>
  <inkml:trace contextRef="#ctx0" brushRef="#br0" timeOffset="3548">4082 797 358 0,'-129'-125'501'0,"129"125"-420"0,0 0 16 0,0 0 90 0,0 0-27 0,0 0-62 16,5 0 5-16,7 0-7 15,4-6-45-15,10 1-26 16,4 4-6-16,10 0 12 16,2 1 29-16,4 0 16 15,-2 0-6-15,1 0 9 16,-5 0-27-16,-3-3-26 15,-5 3-2-15,-2-2-18 16,-3 2-6-16,-7 0-49 16,-7 0-73-16,-13 0-99 15,0 0-147-15,0 0-377 0</inkml:trace>
  <inkml:trace contextRef="#ctx0" brushRef="#br0" timeOffset="3751">3832 942 1035 0,'0'0'225'15,"0"0"-103"-15,0 0 90 16,0 0-3-16,135 0-57 16,-90-5-51-16,1-6-50 15,3 2-33-15,-2-2-5 16,4 0-13-16,21-3-81 0,-10 7-122 15,-15-4-329-15</inkml:trace>
  <inkml:trace contextRef="#ctx0" brushRef="#br0" timeOffset="4078">4715 629 735 0,'0'0'116'0,"0"0"-21"0,0 0 49 16,0 0 8-16,0 0-4 16,47 145-30-16,-38-92-21 15,-4 5-21-15,-5 0-10 16,0 2 10-16,-14 0 0 15,-16-1 4-15,-7 1-7 16,-6-3-8-16,-2-9-28 16,-1-8 0-16,5-11-6 15,5-9-12-15,4-13-19 16,2-7-32-16,-17-7-119 16,8-18-192-16,3-6-1208 0</inkml:trace>
</inkml:ink>
</file>

<file path=ppt/ink/ink3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52.328"/>
    </inkml:context>
    <inkml:brush xml:id="br0">
      <inkml:brushProperty name="width" value="0.05" units="cm"/>
      <inkml:brushProperty name="height" value="0.05" units="cm"/>
      <inkml:brushProperty name="fitToCurve" value="1"/>
    </inkml:brush>
  </inkml:definitions>
  <inkml:trace contextRef="#ctx0" brushRef="#br0">0 0 743 0,'0'0'171'0,"0"0"-56"16,0 0-11-16,0 0-18 15,0 0 28-15,0 0 14 16,0 0-34-16,155 16-14 16,-122-10-13-16,1-2-29 15,-5 2-30-15,-3-2-8 0,-7 0-8 16,-5 2-61-16,-7-2-105 15,-7 0-213-15</inkml:trace>
</inkml:ink>
</file>

<file path=ppt/ink/ink3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52.548"/>
    </inkml:context>
    <inkml:brush xml:id="br0">
      <inkml:brushProperty name="width" value="0.05" units="cm"/>
      <inkml:brushProperty name="height" value="0.05" units="cm"/>
      <inkml:brushProperty name="fitToCurve" value="1"/>
    </inkml:brush>
  </inkml:definitions>
  <inkml:trace contextRef="#ctx0" brushRef="#br0">0 47 123 0,'0'0'1076'0,"0"0"-909"16,0 0-42-16,0 0 55 0,118 0-69 15,-81-6-42 1,3-2-34-16,1-2-17 0,4 2-18 16,12 2-23-16,-14 2-131 15,-10-1-328-15</inkml:trace>
</inkml:ink>
</file>

<file path=ppt/ink/ink3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53.889"/>
    </inkml:context>
    <inkml:brush xml:id="br0">
      <inkml:brushProperty name="width" value="0.05" units="cm"/>
      <inkml:brushProperty name="height" value="0.05" units="cm"/>
      <inkml:brushProperty name="fitToCurve" value="1"/>
    </inkml:brush>
  </inkml:definitions>
  <inkml:trace contextRef="#ctx0" brushRef="#br0">0 1 7 0,'0'0'868'15,"0"0"-729"-15,0 0-29 16,0 0-41-16,0 0 64 16,0 0-22-16,0 0-1 15,40 0-33-15,-22 0-16 16,5 0-27-16,0 1-14 15,3 2-4-15,0 1-8 16,-7-1 3-16,-2-2-11 0,-7 3-14 16,-2-4-49-16,-3 0-30 15,-5 5-96-15,0-1-104 16,0 0-471-16</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7:41.739"/>
    </inkml:context>
    <inkml:brush xml:id="br0">
      <inkml:brushProperty name="width" value="0.05" units="cm"/>
      <inkml:brushProperty name="height" value="0.05" units="cm"/>
      <inkml:brushProperty name="fitToCurve" value="1"/>
    </inkml:brush>
  </inkml:definitions>
  <inkml:trace contextRef="#ctx0" brushRef="#br0">132 189 224 0,'0'0'241'0,"0"0"34"0,0 0-104 16,0 0-47-16,0 0-27 15,0 0-7-15,0 0-11 16,-23-23-63-16,15 23-16 15,2 4-17-15,-7 17 16 16,-2 7 1-16,-2 5 1 16,-1 2 1-16,1 5-1 15,6-2 8-15,7-2-9 16,4-5-10-16,0-2-3 16,18-4 2-16,13 0 11 0,6-2 0 15,7-5 0-15,1-2 1 16,1-7-1-1,-5-6-12-15,-1-3-20 0,-8 0-29 16,-6-7-18-16,-10-19-18 16,-4 6-59-16,-12-3-159 0</inkml:trace>
  <inkml:trace contextRef="#ctx0" brushRef="#br0" timeOffset="253">95 263 594 0,'0'0'251'16,"0"0"-148"-16,0 0-99 16,0 0-4-16,0 0 0 15,0 0 14-15,123 23-1 16,-79-15-5-16,1-2 8 15,-4-4-3-15,-1-2-13 16,-8 0 0-16,-3-7-53 16,-10-6-74-16,-15 4-179 0</inkml:trace>
  <inkml:trace contextRef="#ctx0" brushRef="#br0" timeOffset="479">135 82 649 0,'0'0'101'0,"0"0"-85"15,0 0-10-15,0 0 32 16,0 0 15-16,141-4 6 16,-87 4-15-16,4 2-8 15,3 5-19-15,-1-2-4 16,-5-1-11-16,-2-1-2 15,-12 0-50-15,0-3-45 16,-11 0-120-16,-12 0-201 0</inkml:trace>
  <inkml:trace contextRef="#ctx0" brushRef="#br0" timeOffset="1169">977 21 671 0,'0'0'145'0,"0"0"43"0,0 0-162 16,0 0-10-16,0 0 3 16,0 0 10-16,-86 131-10 15,56-83-1-15,-6 2 20 16,-4 2-8-16,7-3-2 16,2-7-16-16,8-13-12 15,11-10 0-15,7-9-33 16,5-7-31-16,0-3 18 15,0 0-15-15,14-15-52 16,12-15 67-16,6-7-3 16,0-8-75-16,-1 0 29 15,-5 8 51-15,-9 6 27 16,-3 8 17-16,-8 7 16 16,-3 12 51-16,-1 4-15 0,-2 0-52 15,4 4-32-15,4 15 17 16,6 10 15-16,4 5 38 15,8 7-3-15,3 4-9 16,7-2-2-16,0-3 14 16,4-9-18-16,0-9-7 15,-3-11 6-15,-2-7 7 16,-2-4 49-16,-3-4 55 16,-4-21 2-16,-3-10-25 15,-7-9-35-15,-4-6-15 16,-9-4-24-16,-3 0 17 15,0 1-11-15,-5 6-13 0,-11 6-3 16,-1 7 18 0,1 9 13-16,3 7-10 0,0 11-25 15,9 4-19-15,4 3-57 16,0 0-74-16,18 0-238 16,14 9 16-16,-1-1-200 0</inkml:trace>
</inkml:ink>
</file>

<file path=ppt/ink/ink3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54.119"/>
    </inkml:context>
    <inkml:brush xml:id="br0">
      <inkml:brushProperty name="width" value="0.05" units="cm"/>
      <inkml:brushProperty name="height" value="0.05" units="cm"/>
      <inkml:brushProperty name="fitToCurve" value="1"/>
    </inkml:brush>
  </inkml:definitions>
  <inkml:trace contextRef="#ctx0" brushRef="#br0">0 74 765 0,'0'0'357'0,"0"0"-192"15,0 0-62-15,0 0-39 16,0 0 33-16,0 0-24 15,0 0-11-15,129 4-19 16,-92-4-17-16,-2-7-26 16,10-15-20-16,-11-2-110 15,-8-1-355-15</inkml:trace>
</inkml:ink>
</file>

<file path=ppt/ink/ink3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0:03.528"/>
    </inkml:context>
    <inkml:brush xml:id="br0">
      <inkml:brushProperty name="width" value="0.05" units="cm"/>
      <inkml:brushProperty name="height" value="0.05" units="cm"/>
      <inkml:brushProperty name="fitToCurve" value="1"/>
    </inkml:brush>
  </inkml:definitions>
  <inkml:trace contextRef="#ctx0" brushRef="#br0">308 416 421 0,'0'0'574'16,"0"0"-424"-16,0 0-2 15,0 0-32-15,0 0 70 16,0 0-56-16,0 0-43 15,15 0-28-15,-7 0-11 16,3 0 2-16,3 0 41 16,6 0 6-16,3-5-14 15,4-11-3-15,5-2-21 16,4-11-22-16,0-5-16 16,0-5-7-16,-4-5-13 15,-4-3-1-15,-7 2 0 16,-7 5-20-16,-5 1-10 0,-6 13 12 15,-1 8 8-15,-2 7 10 16,0 6 0-16,0 5 0 16,0 0-5-16,0 0-25 15,0 0-11-15,0 9-9 16,0 13 7-16,-2 10 24 16,-5 11 11-16,-4 10 8 15,-1 4 1-15,-2 2-1 0,0-2 13 16,2 1-4-1,2-7-3-15,4-2 0 0,-1-3 4 16,2-9-8 0,3-8-1-16,2-8-1 0,0-6 0 15,0-10-22-15,0-5-93 16,5-5-93-16,10-18-110 16,2-3-231-16</inkml:trace>
  <inkml:trace contextRef="#ctx0" brushRef="#br0" timeOffset="578">494 854 529 0,'0'0'262'15,"0"0"-61"-15,0 0-45 16,0 0 8-16,0 0 26 15,0 0-18-15,0 0-28 16,21-8-5-16,2-14-20 16,9-13-7-16,14-8-19 15,13-10-28-15,8-6-17 16,5-9-8-16,5 0-18 16,3-1-12-16,-6 5-8 15,-7-1 4-15,-6 11-5 0,-11 8 0 16,-10 5-1-1,-13 7-18-15,-7 5-60 0,-11 8-44 16,-9 13-86-16,0 5-112 16,-10 3-395-16</inkml:trace>
  <inkml:trace contextRef="#ctx0" brushRef="#br0" timeOffset="1224">1200 582 1043 0,'0'0'317'0,"0"0"-149"15,0 0-60-15,0 0 36 16,0 0-44-16,0 0-59 16,0 0-30-16,18-18-11 0,-9 18-11 15,5 0-3 1,9 2 4-16,3 9 10 0,-1 2 14 15,-1 3 0-15,-10-2 5 16,-5 0 3-16,-9-3-10 16,0 3-6-16,0 5 1 15,-18 6 11-15,-13 6-6 16,-10 7 8-16,-7 3-12 16,-1 0-7-16,-2 2-1 15,5 1-10-15,6-6 0 16,10 0-1-16,10-4-6 15,8-6-10-15,8-9 15 16,4-2-4-16,0-5-3 16,0-5-3-16,8 4 16 15,4-4 6-15,4 0 15 16,5 0 7-16,7 0 6 16,9-1 23-16,10-4 13 0,12-2 16 15,5 0-15-15,7 0-16 16,1-16-8-16,-8-5-19 15,-5-3 2-15,-10 2-11 16,-8-4-4-16,-9-1-9 16,-6-1-34-16,2-21-93 15,-10 10-113-15,-2-2-237 0</inkml:trace>
  <inkml:trace contextRef="#ctx0" brushRef="#br0" timeOffset="3184">0 1024 595 0,'0'0'319'16,"0"0"-223"-16,0 0-81 15,0 0 40-15,135-13 152 0,9-37-19 16,68-32-28-16,33-22-31 16,7-1-53-16,-25 12 9 15,-34 23-2-15,-13 11-17 16,-13 9-22-16,-10 7-17 16,-32 10-10-16,-28 8-15 15,-26 3-1-15,-16 4-1 16,2-2-33-16,-4-8-78 15,6-19-71-15,-21 5-89 16,-21 6-642-16</inkml:trace>
</inkml:ink>
</file>

<file path=ppt/ink/ink3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19:07.110"/>
    </inkml:context>
    <inkml:brush xml:id="br0">
      <inkml:brushProperty name="width" value="0.05" units="cm"/>
      <inkml:brushProperty name="height" value="0.05" units="cm"/>
      <inkml:brushProperty name="fitToCurve" value="1"/>
    </inkml:brush>
  </inkml:definitions>
  <inkml:trace contextRef="#ctx0" brushRef="#br0">4186 34 940 0,'0'0'292'0,"0"0"-95"16,0 0-47 0,0 0 3-16,0 0-81 0,0 0-42 15,0 0-22-15,-90 56-7 16,67-14 27-16,-2 11 14 16,2 9 1-16,8 6-15 15,1 6-15-15,9 4 9 16,5-1-12-16,0-4-9 15,9-3 4-15,16-11-5 16,13-11-29-16,39-40-132 16,-8-8-124-16,-1-17-659 0</inkml:trace>
  <inkml:trace contextRef="#ctx0" brushRef="#br0" timeOffset="-931">2911 21 859 0,'0'0'250'0,"0"0"-41"15,0 0-79-15,0 0-2 0,0 0-59 16,0 0-53 0,0 0-9-16,4 31 10 0,1-9 29 15,0 7 0-15,-1 12-2 16,1 7 6-16,0 11-12 15,-5 12 2-15,0 5 4 16,0 2-16-16,0-1 0 16,0-13-22-16,0-11 2 15,0-13-7-15,0-15 6 16,0-11-7-16,0-11-33 16,0-3-40-16,0-13-33 15,0-56-28-15,-8 4-345 16,-6-6-258-16</inkml:trace>
  <inkml:trace contextRef="#ctx0" brushRef="#br0" timeOffset="-570">2722 16 932 0,'0'0'273'0,"0"0"-47"16,0 0-70-16,0 0-31 15,0 0-47-15,0 0-61 16,0 0-16-16,68-14 1 15,-24 14 9-15,7 0-1 16,9 0 1-16,1 7 3 16,-1 5 1-16,-2 1 1 15,-4 2-6-15,-8 5-10 16,-3 1 0-16,-6 4 0 16,-7 0 6-16,-7 2-6 0,-10-2 0 15,-9 0 1-15,-4-2 9 16,-4 1 19-16,-22-3 2 15,-11-2 0-15,-11-4-5 16,-10 1 3-16,-7-7-8 16,-7-3 4-16,0-5 3 15,5-1-16-15,5 0-12 16,13-7-3-16,12 0-84 16,22-1-80-16,7 4-94 15,8-2-630-15</inkml:trace>
  <inkml:trace contextRef="#ctx0" brushRef="#br0" timeOffset="50306">301 1593 325 0,'0'0'316'16,"0"0"-145"-16,0 0-60 15,0 0-49-15,0 0-14 16,0 0-35-16,0 0-13 16,3 6-2-16,1-1 2 15,2 2 42-15,-1-4 9 16,0 1 40-16,-1-4 9 15,1 0 32-15,-2 0 29 16,6 0-5-16,5-7-28 16,13-22-15-16,12-8-55 0,7-12-37 15,3-6-5-15,-3-4-16 16,-9 2 1-16,-6 3-1 16,-10 4-11-16,-7 4-7 15,-8 8 2-15,-6 10 9 16,0 8 7-16,0 10 0 15,0 4 12-15,0 5 2 16,0 1-8-16,-2 0-6 16,2 0-6-16,-3 0-3 15,3 0-1-15,-1 0-5 16,1 0-7-16,-3 11-3 16,-3 11 2-16,-2 12 21 15,-3 11-6-15,-6 16 2 16,5 3 4-16,-2 1 2 0,3-1 0 15,-1-3 9-15,6-10 7 16,-2-3 1-16,4-10-3 16,-1-6 3-16,5-10-10 15,0-4-4-15,0-3-3 16,0-7 0-16,0-3-2 16,0-5-66-16,0 0-90 15,0-9-349-15</inkml:trace>
  <inkml:trace contextRef="#ctx0" brushRef="#br0" timeOffset="50733">285 2118 927 0,'0'0'275'0,"0"0"-58"0,0 0-76 15,0 0 5 1,0 0-21-16,0 0-76 0,163-130-4 16,-94 68-14-16,6 4-2 15,-6 5 19-15,-3 7 17 16,-8 11-19-16,-7 1-18 16,0 6 1-16,-4-1-10 15,-1-7-10-15,-1 6-1 16,-4-4-8-16,-5 5-29 15,-6 4-52-15,-11 7-79 16,-9 8-100-16,-7 9-272 0</inkml:trace>
  <inkml:trace contextRef="#ctx0" brushRef="#br0" timeOffset="51214">902 2006 1144 0,'0'0'222'0,"0"0"-128"16,0 0-69-1,0 0 5-15,0 0-7 0,140-79-16 16,-117 79-7-16,-3 0-14 16,-8 4 1-16,-3 16 13 15,-9 5 7-15,0 8 20 16,-4 4 1-16,-19 2 3 16,-13 4-4-16,-4-6 4 15,0-2-24-15,4-6 3 16,5-5-8-16,13-5-2 15,4-5 0-15,9-1-1 16,4-2-8-16,1 1-1 16,0-1-2-16,0 1 6 15,1-3 6-15,16 2 38 16,3-8 38-16,14-3 25 16,10 0 3-16,11-14-14 15,10-16-35-15,7-9-39 0,-1-6-16 16,10-28-34-16,-15 14-134 15,-18 5-337-15</inkml:trace>
  <inkml:trace contextRef="#ctx0" brushRef="#br0" timeOffset="51823">1660 1690 309 0,'0'0'189'0,"0"0"-19"15,0 0-46-15,0 0 2 16,0 0-44-16,0 0 9 16,0 0-17-16,23-29-3 15,-20 22 2-15,-3 2 14 16,0 5 11-16,0 0 4 16,0 0-26-16,0 0-43 15,0 0-17-15,0 0-16 16,0 0 8-16,0 0-5 15,0 0 5-15,0 0 10 16,0 0 17-16,0 0 47 0,0 0 31 16,0 0-11-16,0-2-25 15,0-5-34-15,0 3-43 16,0-1-33-16,0 5-20 16,0 0-10-16,0 0-4 15,0 0-49-15,0 0-109 16,0 0-411-16</inkml:trace>
  <inkml:trace contextRef="#ctx0" brushRef="#br0" timeOffset="52955">2394 1536 573 0,'0'0'118'16,"0"0"-57"-16,0 0 44 16,0 0 106-16,0 0 19 15,0 0-44-15,0 0-97 16,95-86-35-16,-58 45-28 15,-2-9-16-15,0-6 0 0,-9-6 6 16,-6 0-10-16,-6-3-5 16,-9 6 0-16,-5 9 9 15,0 13 3-15,0 12-1 16,0 12 29-16,0 6 17 16,0 7-21-16,0 0-37 15,-2 0-10-15,2 9-15 16,-3 16-4-16,3 12 16 15,0 13 11-15,0 11 2 16,0 6 1-16,0 2 19 16,3-6 18-16,3-10 2 15,-1-8-10-15,3-15-9 16,-4-6-8-16,1-10-3 0,-1-3-4 16,1-3 2-16,-2-2-8 15,2-1-36-15,1-5-103 16,3 0-109-16,-1 0-343 0</inkml:trace>
  <inkml:trace contextRef="#ctx0" brushRef="#br0" timeOffset="53353">2564 1780 224 0,'0'0'388'16,"0"0"-199"-16,0 0-82 16,0 0 14-16,0 0 101 15,0 0-66-15,0 0-25 16,0 4-35-16,0-4-13 15,0 0-10-15,5 0-4 16,10-8 14-16,13-13-11 16,15-12-36-16,12-10 1 15,11-5-7-15,3-1 20 0,-3 3 10 16,-6 5-5-16,-2 3-14 16,-7 8-12-16,1-2-15 15,-6 1-8-15,-2 5-6 16,-4 1-2-16,-11 3-38 15,-4 8-84-15,-10 8-106 16,-7 5-280-16</inkml:trace>
  <inkml:trace contextRef="#ctx0" brushRef="#br0" timeOffset="53919">3206 1662 783 0,'0'0'312'15,"0"0"-57"-15,0 0-124 16,0 0-59-16,0 0 14 16,0 0-20-16,0 0-30 15,107-94-36-15,-89 94-7 16,4 9-3-16,1 12 9 16,-5 4 0-16,-4 4 0 15,-9 1 0-15,-5 4 1 0,0 2 1 16,-25 2 16-16,-9-1 5 15,-4 1-11-15,-5-2-11 16,2-3 0-16,8-4-1 16,6-10-5-16,10-4 5 15,5-4 0-15,10-5-18 16,2 4-10-16,0-1-1 16,0 3 17-16,0-1 12 15,5 3-7-15,4-1 8 16,8 0 14-16,1-2 12 15,7-1-4-15,5-3 12 0,7-6 5 16,6-1 1 0,6 0-18-16,2-12-11 0,3-9-11 15,-4-1-14-15,-8-3-42 16,-4-14-55-16,-13 9-184 16,-13 5-687-16</inkml:trace>
  <inkml:trace contextRef="#ctx0" brushRef="#br0" timeOffset="55344">0 2627 801 0,'0'0'186'0,"0"0"-69"15,0 0-53-15,0 0 113 16,0 0-39-16,0 0-77 15,0 0-25-15,0 0-20 16,0 0 25-16,3 0-37 16,6 0-4-16,5 0-30 15,12 0 30-15,6 0 24 0,8-3 20 16,5 1 9-16,4-2-2 16,-2-1 4-16,5-2-15 15,4 0-2-15,-3-2-1 16,6-4 7-16,-4 3-5 15,3-2-7-15,-1-2-7 16,-2 4-3-16,-6 2 2 16,5 1-4-16,-8 3-3 15,2 3 3-15,-5 1-6 16,1-2-13-16,4-1 20 16,-2 2-11-16,4-6-1 15,9-1 10-15,4-5-11 16,4 1 6-16,-1-2 1 15,-3 0-6-15,-6 4-9 0,-8 5 0 16,-5-2 0-16,-4 3 0 16,0 4-1-16,0 0 1 15,3-1 2-15,9 1-1 16,4-4 7-16,6 0-6 16,4-4-1-16,-1-5 6 15,1 0-1-15,-9-1-5 16,-5 3 1-16,-8 3-1 15,-7 2-1-15,-5 6-1 16,-1 0-6-16,1 0 7 16,1 0 0-16,5-4 1 0,0 1 5 15,5-3-4 1,3 0 4-16,3-4-6 0,-3 7 1 16,2-1 4-16,-7 1-5 15,-1-1 0-15,-3 3 0 16,-5-1 0-16,1-3-1 15,-4 1 1-15,-5 0 5 16,-2 1-5-16,-1 3-7 16,-1 0 6-16,2 0 0 15,4 0-5-15,1 0 0 16,6 7-2-16,-1 2 7 16,6-1 0-16,1 0-5 15,4 1 5-15,3-6 1 0,3 2 0 16,0-3 1-1,0 0-1-15,-8-2-1 0,-4 2 0 16,-11 0-6-16,-6 3 7 16,-7-5 0-16,-4 4-9 15,-2-2 0-15,-2-2-9 16,0 1-4-16,1 3 6 16,-2-4-5-16,4 1-23 15,-3-1-14-15,-4 0-10 16,-1 0-31-16,0 0-28 15,-6 0-78-15,-15 0-364 0</inkml:trace>
  <inkml:trace contextRef="#ctx0" brushRef="#br0" timeOffset="58798">2128 1943 52 0,'0'0'651'15,"0"0"-455"-15,0 0-76 16,0 0-55-16,0 0 65 16,0 0-31-16,0 0-27 15,-9 0-14-15,9 0 8 16,11 0 2-16,13-2-10 16,18-16 15-16,34-17 25 15,47-20-3-15,52-22-36 16,28-2-28-16,9 8-8 0,-10 19-4 15,-25 14 0-15,-13 13-12 16,-34 8-7-16,-35 6-1 16,-32 5 0-16,-21 6 0 15,-2 0-15-15,-5 0-42 16,-6 0-30-16,-10 0-41 16,-7-4-146-16,-9-3-620 0</inkml:trace>
</inkml:ink>
</file>

<file path=ppt/ink/ink3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0:07.560"/>
    </inkml:context>
    <inkml:brush xml:id="br0">
      <inkml:brushProperty name="width" value="0.05" units="cm"/>
      <inkml:brushProperty name="height" value="0.05" units="cm"/>
      <inkml:brushProperty name="fitToCurve" value="1"/>
    </inkml:brush>
  </inkml:definitions>
  <inkml:trace contextRef="#ctx0" brushRef="#br0">0 4 468 0,'0'0'190'0,"0"0"-41"16,0 0-11-16,0 0-32 15,0 0-37-15,0 0 2 16,0 0 28-16,90 0-31 16,-50 0-6-16,5 0 9 0,-1 0-10 15,-2 0-21 1,-2 0-34-16,-4 4 2 0,-8 2-8 16,-5-3-29-16,-11 1-67 15,-12 4-94-15,0-1-87 16,-18 1-570-16</inkml:trace>
</inkml:ink>
</file>

<file path=ppt/ink/ink3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0:07.761"/>
    </inkml:context>
    <inkml:brush xml:id="br0">
      <inkml:brushProperty name="width" value="0.05" units="cm"/>
      <inkml:brushProperty name="height" value="0.05" units="cm"/>
      <inkml:brushProperty name="fitToCurve" value="1"/>
    </inkml:brush>
  </inkml:definitions>
  <inkml:trace contextRef="#ctx0" brushRef="#br0">0 77 565 0,'0'0'362'16,"0"0"-262"-16,0 0 13 15,0 0 31-15,0 0 10 16,136 2-35-16,-91-13-31 16,7 1-24-16,6-1-41 0,0 4-23 15,33-8-12-15,-14 4-91 16,-13-3-238-16</inkml:trace>
</inkml:ink>
</file>

<file path=ppt/ink/ink3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0:08.865"/>
    </inkml:context>
    <inkml:brush xml:id="br0">
      <inkml:brushProperty name="width" value="0.05" units="cm"/>
      <inkml:brushProperty name="height" value="0.05" units="cm"/>
      <inkml:brushProperty name="fitToCurve" value="1"/>
    </inkml:brush>
  </inkml:definitions>
  <inkml:trace contextRef="#ctx0" brushRef="#br0">67 585 423 0,'0'0'524'0,"0"0"-448"0,0 0 47 16,0 0 58-16,0 0 10 16,0 0-81-16,162-107-68 15,-116 60-20-15,0-7-14 16,-6 4-6-16,-10-7 8 15,-11 7-10-15,-10 2-8 16,-9 2-5-16,0 4-15 16,0 8 12-16,-6 9 16 15,-2 7 12-15,3 11 15 16,2 7-5-16,2 0-13 16,1 0-9-16,-3 0-10 15,-2 5-16-15,1 12 16 16,-1 8 3-16,-1 3 7 0,-2 9 2 15,2 2 20-15,-2 4 6 16,2 3 9-16,-1 2 5 16,2 2-1-16,0-2 6 15,1 0 8-15,-1-1-21 16,1-6 9-16,4-6-14 16,-4 0-13-16,4-9-7 15,0-2-9-15,0-5 1 16,0-1 12-16,0-5-13 15,-1-5 11-15,-2-4-11 16,-2 2-3-16,1-3-67 16,-7-3-114-16,-3 0-107 0,2 0-501 15</inkml:trace>
  <inkml:trace contextRef="#ctx0" brushRef="#br0" timeOffset="369">0 938 90 0,'0'0'1088'16,"0"0"-875"-16,0 0-55 16,0 0-66-16,0 0 45 15,0 0-32-15,130-29-18 16,-59 8-6-16,12-1-17 16,7-3-14-16,-1 3-13 15,-4 1-2-15,-8 6-17 16,-8-3-17-16,-3 4 5 15,-11-3-6-15,-1 1-25 16,-8 0-59-16,-2-5-59 16,-13 7-97-16,-13 1-243 0</inkml:trace>
</inkml:ink>
</file>

<file path=ppt/ink/ink3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0:09.858"/>
    </inkml:context>
    <inkml:brush xml:id="br0">
      <inkml:brushProperty name="width" value="0.05" units="cm"/>
      <inkml:brushProperty name="height" value="0.05" units="cm"/>
      <inkml:brushProperty name="fitToCurve" value="1"/>
    </inkml:brush>
  </inkml:definitions>
  <inkml:trace contextRef="#ctx0" brushRef="#br0">5 84 1020 0,'0'0'279'15,"0"0"-128"-15,0 0-44 16,0 0 64-16,0 0-62 16,0 0-44-16,139-78-24 15,-103 74-25-15,0 3-9 16,0 1-1-16,-6 0-6 15,-5 0 1-15,-4 7 0 16,-7 7-1-16,-5 6-5 16,-6 3 5-16,-3 8-1 15,-4 4 1-15,-25 6 0 0,-10 0 10 16,-8 4-10 0,-4-5-9-16,2-3-5 0,5-5-9 15,7-3 1-15,11-8-3 16,7-1 12-16,13-4-3 15,3-4 1-15,3-2 5 16,0 0 7-16,0-1 3 16,3 1 8-16,11 4 15 15,1-4 11-15,8 1 3 16,11-7 14-16,9-4 19 16,15 0 11-16,10-7 12 15,9-15-41-15,-5-3-23 16,-5-2-15-16,-13 2-6 15,-10 3-8-15,-11-1 0 16,-7 4-78-16,-9-12-89 0,-8 10-83 16,-9-1-322-16</inkml:trace>
</inkml:ink>
</file>

<file path=ppt/ink/ink3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01.518"/>
    </inkml:context>
    <inkml:brush xml:id="br0">
      <inkml:brushProperty name="width" value="0.05" units="cm"/>
      <inkml:brushProperty name="height" value="0.05" units="cm"/>
      <inkml:brushProperty name="fitToCurve" value="1"/>
    </inkml:brush>
  </inkml:definitions>
  <inkml:trace contextRef="#ctx0" brushRef="#br0">92 0 590 0,'0'0'231'0,"0"0"-78"16,0 0-49-16,0 0 23 16,0 0 9-16,0 0-41 15,1 0-54-15,-1 0-41 16,0 8-41-16,0 9-33 16,-4 8 39-16,-1 10 34 15,-4 13-1-15,4 10 2 16,-7 4 22-16,-2 2 11 0,0 2 3 15,4-7-4-15,-3-10-1 16,9-12-12-16,1-13-11 16,3-11-8-16,0-9 0 15,0-4-53-15,33-29-11 16,0-11-80-16,-1-8-190 16</inkml:trace>
  <inkml:trace contextRef="#ctx0" brushRef="#br0" timeOffset="535">501 64 927 0,'0'0'229'15,"0"0"-124"-15,0 0-61 16,0 0 33-16,0 0-22 16,0 0-48-16,0 0-7 15,0 12-29-15,-3 1-29 16,-6 10 56-16,5 7 2 15,-10 4 41-15,-5 11 32 0,-2 1 4 16,-7 4-19 0,2-4-22-16,-2-1-14 0,10-7-7 15,4-2-14-15,2-9-1 16,10-4-6-16,2-5-10 16,0 1-3-16,0-3 9 15,10-1-2-15,3-1 0 16,6-5-2-16,2-4-2 15,2 0 6-15,5-5 2 16,12 0 8-16,1 0 10 16,5 0-7-16,2-5 4 15,-4 0-1-15,-5 0-3 16,-10-2-2-16,-6 4 5 16,-9-2-5-16,-3 2-1 15,1-7-10-15,0-2-138 0,-10-1-400 0</inkml:trace>
</inkml:ink>
</file>

<file path=ppt/ink/ink3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03.380"/>
    </inkml:context>
    <inkml:brush xml:id="br0">
      <inkml:brushProperty name="width" value="0.05" units="cm"/>
      <inkml:brushProperty name="height" value="0.05" units="cm"/>
      <inkml:brushProperty name="fitToCurve" value="1"/>
    </inkml:brush>
  </inkml:definitions>
  <inkml:trace contextRef="#ctx0" brushRef="#br0">285 47 484 0,'0'0'212'0,"0"0"-46"0,0 0-40 15,0 0 46 1,0 0 5-16,0 0-54 0,0 0-45 15,0-9-30-15,0 9-27 16,0 0-13-16,0 0-8 16,-1 2-21-16,-3 14-12 15,0 7 32-15,-5 11 1 16,-5 12 0-16,-8 7 1 16,-7 7 0-16,-6 5 8 15,-5-4-3-15,3-10 4 16,2-8 0-16,12-14-7 15,4-10 6-15,10-10 1 0,5-9 2 16,4 0 15 0,0-20-15-16,0-17-12 0,15-13-64 15,11-18-28-15,14-3-4 16,-3 5 31-16,-2 12 30 16,-12 15 24-16,-4 16 10 15,-10 14 0-15,-6 6 1 16,-2 3 0-16,-1 0 0 15,5 0-11-15,3 4-31 16,5 12 27-16,4 6 14 16,6 4 0-16,2 6 1 15,-1 6 1-15,1 2-1 16,1 2 7-16,0-5 1 16,-3 0 2-16,0-7 6 15,0-5-6-15,0-5 1 0,-4-6 0 16,-2-3-3-16,-4-8 2 15,-3 2 5-15,-3-5 2 16,-2 0 34-16,-1 0 75 16,1-15 36-16,1-14-36 15,2-14-82-15,-4-8-27 16,1-10-1-16,-5-4-7 16,0 2 0-16,0 8-8 15,0 11 18-15,0 12 28 16,-1 8 23-16,-7 10-15 15,5 9-32-15,-2 3-16 16,5 2-7-16,0 0-19 16,0 0-45-16,0 0-107 15,22 0-141-15,8 2-74 16,-2 2-119-16</inkml:trace>
  <inkml:trace contextRef="#ctx0" brushRef="#br0" timeOffset="459">983 137 818 0,'0'0'217'0,"0"0"-116"15,0 0-55-15,0 0-8 0,0 0-7 16,0 0-31 0,0 0-16-16,-69 60 15 0,62-15 1 15,0 11 9-15,3-2-8 16,4 0 5-16,0-5-6 16,0-14-12-16,1-8 2 15,12-9 0-15,2-9 10 16,2-7 10-16,4-2 22 15,7 0 87-15,4-22 36 16,8-6-44-16,2-12-46 16,-4-8-20-16,-4-4-18 15,-8-1 11-15,-5 1-6 0,-7 2-7 16,-5 3-15 0,-4 6 5-16,-4 4-2 0,-1 7-3 15,0 10 0-15,0 2-1 16,0 10-9-16,0 8-44 15,-4 0-81-15,-2 8-374 16,-4 2-403-16</inkml:trace>
</inkml:ink>
</file>

<file path=ppt/ink/ink3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04.943"/>
    </inkml:context>
    <inkml:brush xml:id="br0">
      <inkml:brushProperty name="width" value="0.05" units="cm"/>
      <inkml:brushProperty name="height" value="0.05" units="cm"/>
      <inkml:brushProperty name="fitToCurve" value="1"/>
    </inkml:brush>
  </inkml:definitions>
  <inkml:trace contextRef="#ctx0" brushRef="#br0">76 113 508 0,'0'0'86'15,"0"0"-66"-15,0 0-20 16,0 0 22-16,-5 113 53 15,-7-66 25-15,1 7-14 16,-3 1-2-16,0-3-17 16,2-6-27-16,8-10-23 15,0-16-17-15,4-9-2 16,0-10 2-16,0-1 29 16,0-13 102-16,4-25-31 15,12-15-100-15,4-14-12 0,6-9-52 16,1 1-63-16,-4 6-2 15,-3 7 32-15,-8 16 24 16,-5 17 73-16,-7 14 42 16,0 10 92-16,0 5-134 15,0 5-12-15,-4 15 2 16,-7 12 10-16,0 6 39 16,-1 8 6-16,3 0-7 15,0 3 21-15,3-9-10 16,6-4-10-16,0-12-24 15,0-12-15-15,0-10 1 16,4-2 5-16,16-7 34 16,14-28 73-16,12-12-43 0,9-11-42 15,-1 1-28 1,-10 7-13-16,-8 13-3 0,-18 16-6 16,-12 11 6-16,-6 7-6 15,0 3-61-15,0 7-2 16,-15 18 28-16,-4 7 57 15,-2 11 24-15,-2 11 13 16,0 5 23-16,0 8-18 16,3 3 7-16,6-1-21 15,5-6-11-15,4-11-15 16,5-15-2-16,0-9-5 16,5-13 1-16,13-8 4 15,7-7 0-15,4 0-7 0,23-5-79 16,-9-16-95-16,-4-1-171 15</inkml:trace>
  <inkml:trace contextRef="#ctx0" brushRef="#br0" timeOffset="307">656 329 468 0,'0'0'379'16,"0"0"-285"-16,0 0-82 16,0 0 35-16,0 0 50 15,-52 122-22-15,32-82-31 0,3 1-11 16,3-3-21-16,9-6-7 16,2-6-5-16,3-6-11 15,0-1 0-15,0-8 11 16,13-1 0-16,3-6 7 15,7-3 6-15,5-1-13 16,9 0 0-16,3 0-19 16,-5-5-60-16,-12-8-63 15,-6 5-161-15,-15-3-383 0</inkml:trace>
  <inkml:trace contextRef="#ctx0" brushRef="#br0" timeOffset="549">558 426 722 0,'0'0'228'0,"0"0"-192"16,0 0-36-16,0 0 0 15,0 0 11-15,0 0 15 16,125 36 8-16,-89-32 15 15,0-4-9-15,0 0-8 16,-4 0-10-16,-1-11-22 16,-2-14-4-16,-8 2-111 15,-11-1-259-15</inkml:trace>
  <inkml:trace contextRef="#ctx0" brushRef="#br0" timeOffset="753">593 200 1077 0,'0'0'197'16,"0"0"-165"-16,0 0-31 15,0 0-1-15,0 0 36 16,0 0 36-16,0 0 20 16,159-34-28-16,-109 25-38 15,2-2-14-15,1 10-12 0,30 1-8 16,-12 5-104-16,-11 2-213 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05.519"/>
    </inkml:context>
    <inkml:brush xml:id="br0">
      <inkml:brushProperty name="width" value="0.05" units="cm"/>
      <inkml:brushProperty name="height" value="0.05" units="cm"/>
      <inkml:brushProperty name="fitToCurve" value="1"/>
    </inkml:brush>
  </inkml:definitions>
  <inkml:trace contextRef="#ctx0" brushRef="#br0">501 2 443 0,'0'0'375'15,"0"0"-195"-15,0 0-80 16,0 0 12-16,0 0 11 16,0 0-20-16,0 0-39 15,-117-16-38-15,76 47-26 16,-7 14 0-16,-2 9 0 16,-4 5 0-16,9 5 0 15,6 4 0-15,5 5-1 16,3 5 1-16,10 1 0 15,7 5-7-15,12 2 5 16,2-1 1-16,10 4-5 0,19-2 5 16,9 0-15-16,8-6-28 15,9-4-37-15,30 11-51 16,-13-19-112-16,-14-19-375 0</inkml:trace>
</inkml:ink>
</file>

<file path=ppt/ink/ink3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42.284"/>
    </inkml:context>
    <inkml:brush xml:id="br0">
      <inkml:brushProperty name="width" value="0.05" units="cm"/>
      <inkml:brushProperty name="height" value="0.05" units="cm"/>
      <inkml:brushProperty name="fitToCurve" value="1"/>
    </inkml:brush>
  </inkml:definitions>
  <inkml:trace contextRef="#ctx0" brushRef="#br0">362 55 633 0,'0'0'187'16,"0"0"-76"-16,0 0-70 16,0 0-12-16,0 0-25 15,0 0-4-15,0 0-7 0,0 0 6 16,0 5 1-16,0 2 0 16,0 1 13-16,0 2 10 15,-4 8 16-15,-10 9 16 16,-11 9 10-16,-7 11-14 15,-8 10-21-15,-6 4-4 16,-3 2-14-16,3-7-6 16,6-8 3-16,10-9-9 15,10-7 0-15,7-10-2 16,12-4-10-16,1-5-10 16,0-5 22-16,18 1 0 15,10-1 4-15,9-4 24 16,7 0 19-16,5-1-3 15,6-3-2-15,-1 0 0 0,0 0-5 16,-8 0-16-16,-6-3 4 16,-9-1-18-16,-10-2 1 15,-3 0-1-15,-2 0-7 16,1-4-37-16,9-4-78 16,-6-1-150-16,-3 1-468 0</inkml:trace>
  <inkml:trace contextRef="#ctx0" brushRef="#br0" timeOffset="578">840 412 224 0,'0'0'163'15,"0"0"-33"-15,0 0-37 16,-53 124 19-16,43-88 2 16,5-10-28-16,1-5-32 15,4-10-11-15,0-7 28 16,0-4 85-16,0 0 18 15,0-8 8-15,13-17-39 16,7-13-102-16,9-13-31 0,-1-4-9 16,3-8-1-16,-7-7-7 15,-1-1-8-15,-1 4-8 16,-4 6 15-16,4 13 8 16,-7 12-10-16,2 11 1 15,-3 13-4-15,0 8-1 16,-1 4-10-16,4 0 7 15,2 9-1-15,2 11 1 16,-1 10 2-16,0 7 4 16,-2 9 5-16,-4 8 6 15,-4 6 1-15,-4 2-1 16,-3 2 2-16,-3-2 6 0,0-5-6 16,0-7 5-16,0-10-6 15,0-2 8-15,0-13-8 16,0-7 2-16,0-7-3 15,0-10-36-15,-9-1-27 16,-13 0 18-16,-29-14-84 16,5-9-132-16,-3-5-236 0</inkml:trace>
  <inkml:trace contextRef="#ctx0" brushRef="#br0" timeOffset="736">745 389 413 0,'0'0'182'0,"0"0"-122"16,0 0 61-16,0 0-12 16,0 0 5-16,0 0-22 0,128 83-18 15,-69-73-6-15,56-10-10 16,-15 0-58-16,-11 0-230 0</inkml:trace>
</inkml:ink>
</file>

<file path=ppt/ink/ink3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06.769"/>
    </inkml:context>
    <inkml:brush xml:id="br0">
      <inkml:brushProperty name="width" value="0.05" units="cm"/>
      <inkml:brushProperty name="height" value="0.05" units="cm"/>
      <inkml:brushProperty name="fitToCurve" value="1"/>
    </inkml:brush>
  </inkml:definitions>
  <inkml:trace contextRef="#ctx0" brushRef="#br0">67 251 525 0,'0'0'98'0,"0"0"-67"15,0 0-31-15,0 0 0 16,0 0 15-16,0 0-10 16,0 0-5-16,0 0-14 15,0 7 14-15,0 11 35 16,0 4 55-16,0 7 41 16,0 9-18-16,-9 6-45 15,-2 6-5-15,-1 3 1 0,1-3-22 16,-1-4-10-1,4-12-15-15,4-13-15 0,4-6 5 16,0-12-5-16,0-3 30 16,0 0 76-16,0-13 36 15,0-20-85-15,3-14-59 16,7-11-5-16,3-9-13 16,1-6-34-16,4-1-17 15,0 1 0-15,2 8-14 16,0 11-7-16,-1 12 54 15,-5 17 23-15,1 13 1 16,-1 12-11-16,-1 0-6 0,7 20 28 16,5 14 1-1,-2 10 0-15,2 8 1 0,-4 4 15 16,-4-1-2-16,-8-5-12 16,-9-5 24-16,0-8 3 15,-9-6 17-15,-22-5 11 16,-1-5-24-16,-6-10-11 15,1-4-5-15,0-7-5 16,5 0-12-16,6 0-10 16,7-8 10-16,7 0 0 15,6 3 6-15,6 5-6 16,0 0-3-16,0 0-39 16,0 14 10-16,4 8 19 0,10 4 13 15,5-1-1-15,7 1 1 16,6 1 0-16,5-6 0 15,7-3 0-15,5-3 0 16,1-4 9-16,0-1-1 16,-1-6 2-16,5-4-10 15,0 0 0-15,19-21-105 16,-10-7-135-16,-15 1-451 0</inkml:trace>
  <inkml:trace contextRef="#ctx0" brushRef="#br0" timeOffset="427">756 537 717 0,'0'0'186'0,"0"0"-150"0,0 0-13 16,0 0 55-16,0 0 9 15,0 0-12-15,0 0 12 16,-24 88 34-16,24-88 57 15,0-15 12-15,0-16-67 16,0-17-98-16,0-11-25 16,10-8-6-16,7-7 5 15,2-1-14-15,7 4-8 16,-2 6-30-16,2 10-5 16,-7 17 30-16,-5 18 19 15,-7 13-4-15,-1 7-22 0,2 7-39 16,6 22 33-16,0 9 25 15,0 12 15-15,2 8 1 16,-2 11 16-16,-1 6-7 16,-4 1-8-16,0 5 6 15,-3-8 4-15,-3-5-4 16,2-14-7-16,-5-15 8 16,1-13-2-16,-1-11-6 15,0-8-42-15,0-7-24 16,0-16 24-16,-1-15-191 15,-18-4-900-15</inkml:trace>
  <inkml:trace contextRef="#ctx0" brushRef="#br0" timeOffset="625">661 452 1061 0,'0'0'87'0,"0"0"-87"16,0 0-1-16,0 0 1 15,0 0 0-15,140 66 58 16,-82-66 46-16,8-2-29 16,3-19-27-16,-1 0-36 15,-2 2-12-15,6 6-122 16,-17 9-144-16,-11 4-650 0</inkml:trace>
  <inkml:trace contextRef="#ctx0" brushRef="#br0" timeOffset="910">1652 480 743 0,'0'0'129'0,"0"0"-90"16,0 0 23-16,0 0 30 16,-59 137 4-16,49-109-30 15,3-5-24-15,2-6-27 16,4-9-15-16,1-5 8 0,0-3 12 16,0 0 28-16,0-33-48 15,0 1-122-15,0-5-208 0</inkml:trace>
  <inkml:trace contextRef="#ctx0" brushRef="#br0" timeOffset="1157">1306 177 1007 0,'0'0'259'0,"0"0"-197"16,0 0-62-16,0 0 6 0,0 0 44 15,0 0-31-15,0 0 25 16,130 0 30-16,-69 0 3 16,8 0-25-16,4 0-27 15,-3-5-9-15,-7 3-8 16,-5 2-7-16,-7 0-1 16,-2 0-20-16,5 20-98 15,-10 0-182-15,-11-1-420 0</inkml:trace>
  <inkml:trace contextRef="#ctx0" brushRef="#br0" timeOffset="1583">2233 459 939 0,'0'0'131'16,"0"0"-24"-16,0 0-81 16,0 0-24-16,0 0 17 15,0 0-1-15,0 0 6 16,-60 116-1-16,60-87-7 0,6-4-9 15,15-5-7-15,5-6 0 16,7-3 14-16,8-10 44 16,8-1 20-16,5-7-1 15,4-19-10-15,-3-12-26 16,-7-10-13-16,-16-6-6 16,-12-1-8-16,-12-4-14 15,-8 0-25-15,-8 7-53 16,-26 10-37-16,-15 15 52 15,-17 22-90-15,-10 10 2 16,-21 72 44-16,12-1-14 16,26 1-214-16</inkml:trace>
  <inkml:trace contextRef="#ctx0" brushRef="#br0" timeOffset="2843">2949 199 211 0,'0'0'141'16,"0"0"-96"-16,0 0-32 16,0 0 50-16,0 0 28 15,0 0-24-15,0 0 44 16,3 94 22-16,-6-39-11 16,-11 12-32-16,-1 6-22 15,-2 1-10-15,3-10-7 16,2-11 23-16,3-15-16 15,4-13-18-15,4-13-21 16,1-9-10-16,0-3 47 16,0-14 129-16,4-21-8 15,10-17-133-15,0-17-42 0,0-13-2 16,0-4-6-16,-5 1-16 16,3 7-28-16,-3 12-15 15,-3 15 11-15,2 18 22 16,0 13 21-16,-7 12 10 15,4 8-22-15,4 0-3 16,5 0-5-16,7 11 4 16,5 6 16-16,4-1 10 15,0 5-2-15,-2-3 2 16,-5 0 1-16,-2 2 0 16,-7-2 1-16,-6-2 1 0,-3-1-2 15,-5-3-2-15,0 0-8 16,-5-1 10-16,-12 4 9 15,-1-2 5-15,-1 7 2 16,2 0-8-16,2-2-8 16,0 7 0-16,4 3-8 15,3 5 0-15,4-1-3 16,4 1-1-16,0-6 6 16,0-2-2-16,9-5 7 15,5-4 1-15,6-6 0 16,-2 1 0-16,2-5 1 15,6-4 9-15,6-2 6 16,8 0 2-16,6 0-2 16,3-17-6-16,3-8-9 15,-5-7 0-15,-6-4-1 0,-7 0-1 16,-14 0-9-16,-7 8 10 16,-5 9 1-16,-8 6 6 15,0 10 6-15,0 3 34 16,0 0-31-16,-3 0-16 15,-3 13-25-15,-3 9 10 16,1 13 14-16,2 2 0 16,3 6 0-16,3-6 0 15,0-4 0-15,3-7-2 16,12-1 2-16,7-7 1 16,-1-6 1-16,2-2 0 15,2-5 9-15,1-2 8 16,-5-3-8-16,-5 0-10 0,-4 0-1 15,-7-7-9 1,-5-9 4-16,0-9-68 0,-46-21-99 16,-7 4-95-16,0-3-323 15</inkml:trace>
  <inkml:trace contextRef="#ctx0" brushRef="#br0" timeOffset="3025">3436 341 584 0,'0'0'344'0,"0"0"-266"16,0 0-61-16,0 0 1 15,0 0 77-15,135 20 36 0,-91-9-11 16,-4 1-27-16,-3-4-41 16,-2 1-21-1,-4-2-17-15,1-7 1 0,0 0 2 16,1 0-17-16,-3-13-42 16,-7-17-60-16,-9 1-114 15,-11-3-134-15</inkml:trace>
  <inkml:trace contextRef="#ctx0" brushRef="#br0" timeOffset="3213">3773 170 939 0,'0'0'403'0,"0"0"-208"15,0 0-158-15,0 0-37 16,0 0 0-16,0 0 12 16,0 0-6-16,43-4 0 15,-9 4 10-15,14 0 7 0,7 0-9 16,8 6-2-16,4 0 1 15,-1-2-1-15,-6 0-12 16,1 3-51-16,-19-3-180 16,-19-2-353-16</inkml:trace>
  <inkml:trace contextRef="#ctx0" brushRef="#br0" timeOffset="34681">4524 842 485 0,'0'0'169'0,"0"0"-11"16,0 0-73-16,0 0 1 16,0 0 13-16,0 0-28 15,-5-32-13-15,5 29-11 16,0 3 4-16,-3 0-5 15,3 0-14-15,0 0-20 16,-2 0-12-16,-1 0-28 16,-1 0-17-16,-1 10 8 15,-4 8 37-15,-5 4 6 16,-3 4 34-16,-6-1 17 16,0 6-18-16,-3-1-16 15,3-4 3-15,3-1-24 0,3-5-2 16,14-8-57-1,3-8-149-15,0-4-327 0</inkml:trace>
</inkml:ink>
</file>

<file path=ppt/ink/ink3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47.775"/>
    </inkml:context>
    <inkml:brush xml:id="br0">
      <inkml:brushProperty name="width" value="0.05" units="cm"/>
      <inkml:brushProperty name="height" value="0.05" units="cm"/>
      <inkml:brushProperty name="fitToCurve" value="1"/>
    </inkml:brush>
  </inkml:definitions>
  <inkml:trace contextRef="#ctx0" brushRef="#br0">175 0 1195 0,'0'0'317'0,"0"0"-196"16,0 0-83-16,0 0-38 15,0 0-2-15,0 0-14 16,-67 120 5-16,47-54 11 16,-2 2 2-16,1 0-1 15,2-8 6-15,5-10 1 16,8 0-8-16,0-12-8 16,6-17-242-16</inkml:trace>
</inkml:ink>
</file>

<file path=ppt/ink/ink3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43.884"/>
    </inkml:context>
    <inkml:brush xml:id="br0">
      <inkml:brushProperty name="width" value="0.05" units="cm"/>
      <inkml:brushProperty name="height" value="0.05" units="cm"/>
      <inkml:brushProperty name="fitToCurve" value="1"/>
    </inkml:brush>
  </inkml:definitions>
  <inkml:trace contextRef="#ctx0" brushRef="#br0">162 122 85 0,'0'0'155'15,"0"0"-14"-15,0 0-20 16,11 111 6-16,-11-63 15 16,0 9-7-16,0 6-41 0,0 2-26 15,0-7-3 1,-6-8-26-16,1-13-14 0,2-12-3 15,3-14-3-15,-1-8 18 16,1-3 118-16,-5 0 50 16,0-21-81-16,-7-8-89 15,-2-13-35-15,0-8-5 16,-4-11-14-16,0-8-14 16,-1 0-9-16,2 2 9 15,5 8 11-15,7 13 21 16,5 12 0-16,0 7 1 15,13 8 0-15,19 1 0 16,9 3-7-16,16 5 1 16,6 7-4-16,2 3-5 15,-3 8 3-15,-3 18 5 0,-12 3 7 16,-10 0 0-16,-17-1 1 16,-9-3 1-16,-11-1-2 15,-5-3 1-15,-30 1 9 16,-17-1 29-16,-11 0-7 15,-2-9-13-15,3-8 6 16,6-4-1-16,7 0-7 16,6-18-17-16,6-3-45 15,7-2-81-15,10 6-108 16,11 4-408-16</inkml:trace>
  <inkml:trace contextRef="#ctx0" brushRef="#br0" timeOffset="990">779 260 355 0,'0'0'78'15,"0"0"-26"-15,0 0 37 16,0 0 14-16,-41 113-17 15,19-69-3-15,-1 2-8 16,-3 1 17-16,5-4-14 16,2-9-20-16,5-4-6 15,8-11-26-15,3-9-11 16,3-6 15-16,0-4 70 16,0 0 73-16,0-14 21 15,9-15-99-15,4-14-72 16,2-9-17-16,5-11-6 15,0-6-9-15,1-2-17 0,2 0-14 16,5 5 14 0,0 6-6-16,2 12-2 0,3 13 12 15,0 16 6-15,0 12-9 16,2 7-1-16,-3 7 4 16,3 16 8-16,-7 9 2 15,-8 4 12-15,-5 2-1 16,-15-1-5-16,0 0 6 15,-17-2 18-15,-18 1 34 16,-5-5-8-16,-1-8-28 16,4-5 6-16,9-8-15 15,8-4 8-15,10-5-15 0,2 4-17 16,3 4-24-16,4 3-45 16,1 9 21-16,0 5 31 15,0 7 20-15,0 2 14 16,9-2-1-16,6-2 1 15,7-6 0-15,5-11 0 16,9-9 0-16,14-5 31 16,18-7-4-16,15-25-8 15,4-9-19-15,2-3-32 16,-10-1-35-16,-17 8-65 16,-19 13-37-16,-20 16 34 15,-18 8-47-15,-5 15 71 16,-18 17 111-16,-15 11 176 15,0 0-18-15,4 2-9 0,4-10-7 16,14-4-49-16,7-12-53 16,4-5-13-16,0-8-7 15,10-6-1-15,21 0 29 16,15-5 79-16,15-21 0 16,9-13-38-16,2-11-54 15,-9-6-14-15,-14-4-5 16,-19 7-7-16,-16 5 1 15,-14 3-10-15,-14 12-3 16,-32 11-26-16,-20 11-65 16,-15 11-25-16,-22 37-51 15,20 13-177-15,25 3-326 0</inkml:trace>
  <inkml:trace contextRef="#ctx0" brushRef="#br0" timeOffset="2072">2108 119 78 0,'0'0'365'0,"0"0"-257"15,0 0-69-15,0 0 28 16,0 0 52-16,0 0 19 16,0 0-50-16,19-9-46 15,-19 20-42-15,3 19 1 16,-2 16 7-16,-1 17 11 15,0 11 17-15,0 1 45 16,0-8-20-16,-6-14 4 16,3-18-25-16,1-12-19 0,2-13-8 15,0-7 6-15,0-3 95 16,0-3 68-16,0-23-22 16,10-17-122-16,3-18-38 15,3-7-28-15,4-5-12 16,-7 5 5-16,1 12 0 15,-3 14 5-15,-2 15 8 16,-1 15 16-16,1 12-16 16,3 0-16-16,4 12 5 15,2 11 1-15,4 2 16 16,-5 2 10-16,-7-2 5 16,-2-2 0-16,-8-2-1 15,0 0 1-15,-3-2-17 0,-12-2 18 16,-4-5 9-1,4-2 1-15,6-4 4 0,4-6 10 16,5 0-14-16,0 0-10 16,0 0-54-16,18 0-80 15,13 4-5-15,9 3 104 16,4 7 24-16,-2 0 2 16,-5 5 2-16,-7 2-6 15,-8-2-28-15,-11 6-1 16,-7 4 19-16,-4-2 12 15,0-1 11-15,-6 3 1 16,-8-4 51-16,-4-6 45 0,-2-6 12 16,0-8 13-16,-3-1 10 15,-8-4-34-15,-6 0-41 16,-2 0-21-16,-3-1-10 16,-1-13-18-16,6 0 3 15,2-2-10-15,7 3-1 16,10-2-64-16,18-3-70 15,0 4-70-15,21-2-312 0</inkml:trace>
  <inkml:trace contextRef="#ctx0" brushRef="#br0" timeOffset="2590">2805 327 129 0,'0'0'225'0,"0"0"-65"15,0 0-12-15,-54 140 27 16,36-91-19-16,-4-5-29 15,8-12-34-15,5-7-8 16,5-14-16-16,4-10 47 16,0-1 93-16,0-17 22 15,13-23-112-15,13-16-118 0,4-14-1 16,5-10-21-16,2-2 1 16,-2 8-25-16,-4 15-18 15,-7 11 19-15,-4 21 12 16,-6 16 17-16,0 11-33 15,0 7-64-15,4 24 33 16,4 11 46-16,-4 8 25 16,-3 10 7-16,-2 2 1 15,-6-1 1-15,-5-1 5 16,-2-2 4-16,0-8 2 16,0-4-3-16,0-9 1 15,0-1-4-15,0-7 4 16,0-6-4-16,-2-4-6 15,-2-5-31-15,-6-7-71 0,-20-7-114 16,2 0 67-16,-6-8-230 16</inkml:trace>
  <inkml:trace contextRef="#ctx0" brushRef="#br0" timeOffset="2750">2627 512 580 0,'0'0'571'0,"0"0"-380"16,0 0-126-16,0 0-50 15,0 0-3-15,0 0-11 16,0 0 11-16,107 0 26 16,-35 4 1-16,31-4-2 15,49 0-37-15,-23-4-99 16,-12-10-443-16</inkml:trace>
  <inkml:trace contextRef="#ctx0" brushRef="#br0" timeOffset="3648">3428 326 469 0,'0'0'69'15,"0"0"-34"-15,0 0 85 16,-5 147 44-16,-1-103 7 16,2-4-64-16,-1-14-29 15,2-6-30-15,3-15-16 16,0-5 42-16,0 0 93 0,0-21 47 16,9-19-116-1,8-16-78-15,-2-13-20 0,-1-9-1 16,-3-1-11-16,-5 4-14 15,-3 13 14-15,-1 15 11 16,-2 15 0-16,3 12 1 16,-2 13 0-16,4 7-13 15,7 0-22-15,6 10-14 16,10 12 18-16,4 7 21 16,7 3 4-16,-6 5 4 15,1-2-6-15,-11-2 6 16,-7-5-20-16,-9-6-7 0,-7-7 0 15,0-2-7 1,-7-5 36-16,-16-1 6 0,-7-1 23 16,-3-6 7-16,3 0 18 15,1 0 7-15,11 0-4 16,4-2-26-16,8-2-19 16,6 0 0-16,0 1-12 15,0 3-29-15,11 0-78 16,15 3-40-16,11 15 93 15,7 7 24-15,1 4-17 16,-1 3 14-16,-10 1 15 16,-5-5 8-16,-14-1 1 15,-5-4-4-15,-7-5 5 16,-3 2 8-16,0-3 8 16,-10-4 53-16,-6-1 22 0,-6-4-12 15,-1-3 15-15,-1-1-3 16,-7-4 8-16,-4 0-15 15,-2 0 0-15,0 0-30 16,3-4-26-16,10-1-10 16,7 1 2-16,9 0-5 15,8 0-7-15,0-4-60 16,12-1-68-16,56-25-70 16,-5 2-333-16,1-2-578 0</inkml:trace>
</inkml:ink>
</file>

<file path=ppt/ink/ink3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50.508"/>
    </inkml:context>
    <inkml:brush xml:id="br0">
      <inkml:brushProperty name="width" value="0.05" units="cm"/>
      <inkml:brushProperty name="height" value="0.05" units="cm"/>
      <inkml:brushProperty name="fitToCurve" value="1"/>
    </inkml:brush>
  </inkml:definitions>
  <inkml:trace contextRef="#ctx0" brushRef="#br0">0 0 671 0,'0'0'128'16,"0"0"-34"-16,0 0-15 16,0 0-8-16,157 77-23 15,-98-53-13-15,-9-6-35 16,-11-5-128-16</inkml:trace>
</inkml:ink>
</file>

<file path=ppt/ink/ink3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48.682"/>
    </inkml:context>
    <inkml:brush xml:id="br0">
      <inkml:brushProperty name="width" value="0.05" units="cm"/>
      <inkml:brushProperty name="height" value="0.05" units="cm"/>
      <inkml:brushProperty name="fitToCurve" value="1"/>
    </inkml:brush>
  </inkml:definitions>
  <inkml:trace contextRef="#ctx0" brushRef="#br0">265 90 413 0,'0'0'284'0,"0"0"-134"0,0 0-40 16,0 0-2-16,0 0-45 15,0 0-50-15,0 0-13 16,-18 60 0-16,-1-20 12 16,-8 4 4-16,-4 5 15 15,-1 0-10-15,-3-5 9 16,4-5 2-16,3-9-13 16,10-5 0-16,4-7-11 15,6-4-8-15,4-3-1 16,4-4 1-16,0-3 0 0,0 3 1 15,0-3-1 1,14 0 8-16,9 0 12 0,6 0 16 16,8-1 18-16,4-1-25 15,11-2-7-15,3 0 2 16,4 0 7-16,-1 0 2 16,-3-13-12-16,-6-4-21 15,2-12-32-15,-11 4-135 16,-14 0-399-16</inkml:trace>
  <inkml:trace contextRef="#ctx0" brushRef="#br0" timeOffset="234">842 256 965 0,'0'0'153'0,"0"0"-119"16,0 0-4-16,-40 114 47 15,27-66-15-15,2-1-26 16,2 1-17-16,6-9-6 16,3 6-13-16,16-13-39 15,9-12-187-15</inkml:trace>
  <inkml:trace contextRef="#ctx0" brushRef="#br0" timeOffset="735">1356 79 565 0,'0'0'238'15,"0"0"-179"-15,0 0-34 16,0 0 4-16,0 0 31 15,-36 133-11-15,25-76-10 0,-1 4 0 16,2-5 3 0,3-3 0-16,5-15-27 0,-1-9-1 15,3-11-1-15,0-11-5 16,0-7 16-16,0 0 49 16,5-34-73-16,10-4-161 15,-6-6-600-15</inkml:trace>
  <inkml:trace contextRef="#ctx0" brushRef="#br0" timeOffset="970">1082 0 575 0,'0'0'143'16,"0"0"59"-16,0 0-35 15,133 18-31-15,-79-12-28 16,1-1-32-16,7-3 4 16,2-2-28-16,2 0-26 15,2 0-10-15,-1 0-16 16,11-6-39-16,-16-1-166 16,-16 0-294-16</inkml:trace>
  <inkml:trace contextRef="#ctx0" brushRef="#br0" timeOffset="1435">1969 191 377 0,'0'0'202'16,"0"0"-49"-16,-57 141-42 16,35-91 19-16,9-14 14 15,3-15-2-15,7-13-36 16,3-8 32-16,0 0 48 16,0-21 1-16,8-17-116 0,15-16-71 15,8-11-22 1,2-4 3-16,6 6-11 0,-5 12-2 15,-1 12 10-15,-8 13 13 16,-4 14 1-16,-4 8-3 16,-3 4-8-16,0 0-11 15,0 20-24-15,0 12 0 16,-2 11 25-16,-6 15 5 16,-3 11 18-16,-3 6 6 15,0 5 7-15,0-6-6 16,-3-12 0-16,1-13 0 15,2-16 0-15,0-12 11 16,0-11-11-16,0-10 15 16,-4-4-16-16,-4-17-20 15,-6-4-506-15</inkml:trace>
  <inkml:trace contextRef="#ctx0" brushRef="#br0" timeOffset="1617">1892 395 857 0,'0'0'129'0,"0"0"-50"15,0 0 17-15,155 6 2 16,-103-6-1-16,2 0-46 16,4 0-29-16,22 0-22 15,-13-13-142-15,-11-2-580 0</inkml:trace>
</inkml:ink>
</file>

<file path=ppt/ink/ink3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51.582"/>
    </inkml:context>
    <inkml:brush xml:id="br0">
      <inkml:brushProperty name="width" value="0.05" units="cm"/>
      <inkml:brushProperty name="height" value="0.05" units="cm"/>
      <inkml:brushProperty name="fitToCurve" value="1"/>
    </inkml:brush>
  </inkml:definitions>
  <inkml:trace contextRef="#ctx0" brushRef="#br0">68 184 446 0,'0'0'203'16,"0"0"-41"-16,0 0-29 16,0 0-17-16,0 0-24 15,0 0-41-15,0-2-50 16,0 2-1-16,0 16-21 0,0 10 6 15,0 9 15-15,0 8 6 16,0 7 3-16,0-3 12 16,0 2 20-16,0-9-6 15,0-7-9-15,0-11-9 16,3-8-2-16,1-10-2 16,-1-4 13-16,2 0 10 15,1-22-19-15,2-10-17 16,-4-11-153-16,-4-30-18 15,0 10-88-15,-4 2-288 0</inkml:trace>
  <inkml:trace contextRef="#ctx0" brushRef="#br0" timeOffset="312">0 0 383 0,'0'0'270'0,"0"0"-119"16,0 0-151-16,0 0-34 0,0 0-5 15,0 0 39-15,0 0 96 16,152 91-5-16,-98-53-2 15,-1 2-49-15,-2 2-12 16,-8 0-7-16,-6 0-9 16,-6 0 2-16,-8-1-1 15,-8 1-12-15,-7 1 16 16,-8-4 21-16,0-3-5 16,0-4 38-16,-23-6 49 15,-5-4 8-15,-10-8-24 16,-4-2-13-16,-2-2-10 15,-5-9-26-15,3-1-14 16,1 0-13-16,5 0-13 16,8 0-15-16,9-4-2 15,6-3-36-15,12 2-38 0,22-2-57 16,23 4-161-16,9-7-316 0</inkml:trace>
  <inkml:trace contextRef="#ctx0" brushRef="#br0" timeOffset="629">724 453 126 0,'0'0'730'0,"0"0"-518"16,0 0-113-16,0 0-70 15,0 0-19-15,0 0-9 16,0 0 9-16,-92 90 1 16,88-62-2-16,4 1 11 15,0-4 6-15,0-6-5 16,10-2 16-16,12-2 14 16,1-2 6-16,5-2 8 15,4-7 8-15,3-4-27 16,5 0-41-16,0-4-5 15,1-21-99-15,-8 0-168 16,-17 1-141-16</inkml:trace>
  <inkml:trace contextRef="#ctx0" brushRef="#br0" timeOffset="836">741 317 451 0,'0'0'121'16,"0"0"0"-16,0 0 18 16,0 0-45-16,131 28-16 15,-99-16-15-15,-1-1-16 16,-4-1-20-16,-4-3-12 16,5-7-15-16,-4 0-11 15,-10-8-252-15</inkml:trace>
  <inkml:trace contextRef="#ctx0" brushRef="#br0" timeOffset="1020">729 111 848 0,'0'0'287'15,"0"0"-191"-15,0 0-56 16,0 0-9-16,135 4 2 15,-69 2-10-15,11 2-22 16,35 7-1-16,-20-4-19 16,-17 0-250-16</inkml:trace>
  <inkml:trace contextRef="#ctx0" brushRef="#br0" timeOffset="1612">1476 161 116 0,'0'0'789'15,"0"0"-656"-15,0 0-98 16,0 0-20-16,0 0 6 16,0 0-21-16,0 0-17 15,-13 32 17-15,-10 2 17 0,-5 12 44 16,-4 8-6 0,-2 3-7-16,5-3-22 0,3-7-9 15,7-7-2-15,5-10-15 16,10-9 0-16,4-9-5 15,0 0 3-15,0-5 4 16,18 0 12-16,11-2 34 16,10-5 40-16,10 0-3 15,2 0-33-15,2 0-14 16,-4-6-19-16,-7 0-10 16,-7 0 1-16,-10 5-10 15,-4 1-1-15,1 0-75 16,1 0-114-16,-2 0-104 15,-6 0-520-15</inkml:trace>
  <inkml:trace contextRef="#ctx0" brushRef="#br0" timeOffset="1994">2060 130 920 0,'0'0'217'0,"0"0"-163"16,0 0-54-16,0 0 0 15,0 0 37-15,0 0 14 16,-125 114 4-16,81-78 6 15,7 0-23-15,5-3-12 16,10 3-19-16,8-5-7 16,7 3-6-16,7-6 6 15,0 0 1-15,0-4 5 16,12-3-4-16,11-2 15 16,9-7 19-16,8-1 15 15,9-3-11-15,2-7-3 16,6-1-37-16,6 0-32 15,-14-2-148-15,-12-10-179 0</inkml:trace>
  <inkml:trace contextRef="#ctx0" brushRef="#br0" timeOffset="2253">2366 58 1008 0,'0'0'152'0,"0"0"-116"15,0 0-3-15,0 0 12 16,-67 126-19-16,39-53-26 15,2-13-66-15,9-9-474 0</inkml:trace>
</inkml:ink>
</file>

<file path=ppt/ink/ink3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01.728"/>
    </inkml:context>
    <inkml:brush xml:id="br0">
      <inkml:brushProperty name="width" value="0.05" units="cm"/>
      <inkml:brushProperty name="height" value="0.05" units="cm"/>
      <inkml:brushProperty name="fitToCurve" value="1"/>
    </inkml:brush>
  </inkml:definitions>
  <inkml:trace contextRef="#ctx0" brushRef="#br0">267 0 639 0,'0'0'393'0,"0"0"-163"0,0 0-92 16,0 0 7-1,0 0-40-15,-122 69-75 0,68-31-30 16,5-2-121-16,7-10-265 0</inkml:trace>
</inkml:ink>
</file>

<file path=ppt/ink/ink3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1:54.633"/>
    </inkml:context>
    <inkml:brush xml:id="br0">
      <inkml:brushProperty name="width" value="0.05" units="cm"/>
      <inkml:brushProperty name="height" value="0.05" units="cm"/>
      <inkml:brushProperty name="fitToCurve" value="1"/>
    </inkml:brush>
  </inkml:definitions>
  <inkml:trace contextRef="#ctx0" brushRef="#br0">149 186 234 0,'0'0'150'0,"0"0"-22"16,0 0 1-16,0 0 14 16,0 0 17-16,-17 142-31 15,0-91 2-15,-3 5 1 16,-3 3-30-16,1-5-24 15,1-8-20-15,7-9-20 16,3-13-23-16,7-10-2 0,4-7-13 16,0-7-18-16,23-8-70 15,9-17-145-15,8-6-941 0</inkml:trace>
  <inkml:trace contextRef="#ctx0" brushRef="#br0" timeOffset="557">477 352 628 0,'0'0'137'0,"0"0"-49"16,-66 110 32-16,34-55 11 15,0-5-29-15,1-5-10 16,5-14-13-16,10-11-17 16,7-9-11-16,6-9-3 15,3-2 73-15,0-15 19 16,9-22-140-16,19-17-28 16,6-7-67-16,4-4-1 15,-3 4-54-15,-4 12-13 0,-11 16 93 16,-8 11 58-1,-4 17 12-15,-6 5 0 0,1 5-6 16,1 27-18-16,2 16 14 16,8 12 10-16,0 6 9 15,8 1 16-15,-1-6-5 16,2-11-14-16,0-16 21 16,0-10 17-16,0-17 11 15,6-7 70-15,-1 0 58 16,4-29-80-16,0-14-43 15,-4-11-28-15,-8-12 30 16,-9-10-24-16,-11-5-4 16,0-1-8-16,-7 0-16 15,-11 9-8-15,-3 12 3 16,2 18-4-16,5 18-2 0,7 12-11 16,1 13-13-1,-1 0-63-15,3 10-169 0,4 30 91 16,0-5-75-16,4-3-418 0</inkml:trace>
  <inkml:trace contextRef="#ctx0" brushRef="#br0" timeOffset="853">1229 279 869 0,'0'0'282'16,"0"0"-169"-16,0 0-113 0,0 0-2 15,0 0-5-15,-66 108 7 16,49-57 0-16,3 6 12 16,4-3 6-16,2-4 10 15,6-9-12-15,-1-12-9 16,3-10 6-16,0-10-13 15,0-9 1-15,3 0 10 16,11-12-11-16,2-42-72 16,-1 4-187-16,-11-1-573 0</inkml:trace>
  <inkml:trace contextRef="#ctx0" brushRef="#br0" timeOffset="1047">954 118 365 0,'0'0'323'16,"0"0"-243"-16,0 0-12 16,0 0 70-16,0 0 5 15,0 0-8-15,165 39-47 16,-109-35-24-16,7 0-29 16,5-4-7-16,1 2-28 15,17-2-18-15,-19 0-167 16,-18 0-461-16</inkml:trace>
  <inkml:trace contextRef="#ctx0" brushRef="#br0" timeOffset="1362">1537 465 942 0,'0'0'175'0,"0"0"-145"16,0 0-18-16,0 0 23 15,-73 145-2-15,56-106-19 16,8-2 2-16,4-5 3 16,5-3 0-16,0-5-17 0,0-3-2 15,12-5 25 1,7-3-2-16,1-6 43 0,9-4 22 15,5-3-15-15,6 0-8 16,1-6-65-16,-1-11-3 16,-5-19-132-16,-12 6-140 15,-14-2-487-15</inkml:trace>
  <inkml:trace contextRef="#ctx0" brushRef="#br0" timeOffset="1560">1545 465 687 0,'0'0'156'0,"0"0"-55"16,0 0 3-16,0 0-14 16,0 0-43-16,135 11-22 15,-104-11-8-15,6 0-17 16,-5-11-89-16,-9-6-611 0</inkml:trace>
  <inkml:trace contextRef="#ctx0" brushRef="#br0" timeOffset="1738">1590 154 1119 0,'0'0'294'0,"0"0"-185"0,0 0-70 15,0 0-20-15,0 0-7 16,155 4 0-16,-88 5-12 16,30-4 0-16,-19 2-172 15,-15-7-717-15</inkml:trace>
  <inkml:trace contextRef="#ctx0" brushRef="#br0" timeOffset="2774">2121 274 166 0,'0'0'179'16,"0"0"-65"-16,0 0 19 16,-26 155 17-16,16-93-20 15,-2-1-15-15,3-1-8 16,-2-16-34-16,2-8 6 16,3-17-12-16,4-8-16 15,-1-9 5-15,3-2 100 16,0-6 43-16,0-20-98 0,11-17-101 15,3-9-20-15,6-9-4 16,1-6-28-16,2 2-31 16,0 6-34-16,-1 8 8 15,1 11 22-15,-2 15 29 16,-1 16 12-16,5 9 14 16,-1 1 11-16,7 24 21 15,-3 8 0-15,-1 3 7 16,-5-4 15-16,-9-2 1 15,-8-8 0-15,-5-2-10 16,0-8-4-16,-20 1 8 16,-11-1 39-16,-8 1-13 15,-3-1-33-15,2 2-9 16,8 3-1-16,3 2-57 0,9 2 8 16,3 4 30-16,6 3 0 15,2 2 12-15,1-2 5 16,8 2-15-16,0-1 17 15,0-4 4-15,10-4 12 16,11 0 9-16,8-6 18 16,14-4 33-16,8-4 10 15,7-4-14-15,8-3-34 16,2 0-38-16,22-19-36 16,-18-4-200-16,-16 1-759 0</inkml:trace>
  <inkml:trace contextRef="#ctx0" brushRef="#br0" timeOffset="3270">3158 334 978 0,'0'0'243'16,"0"0"-140"-16,0 0-48 15,-18-113 0-15,-4 80-5 16,-2 3-21-16,-10 5-19 0,-3 10 3 16,-3 7-3-16,-1 8-9 15,1 0-1-15,1 7-8 16,6 16-3-16,5 5 3 15,10 8-2-15,5 2 3 16,13 6-5-16,0-1 12 16,22 7 0-16,13-2 0 15,10 2 0-15,7 0 0 16,1-3-11-16,0 3 11 16,-13-5 0-16,-11-4-16 15,-15-4-13-15,-10-5-9 16,-4-7 15-16,-4-4 13 15,-16-7 10-15,-10-6 69 0,-2-2 26 16,-9-6-25 0,-4 0 1-16,-1-3 0 0,3-16-18 15,5-2-5-15,7-8-48 16,24-17-20-16,7 7-182 16,0-2-190-16</inkml:trace>
  <inkml:trace contextRef="#ctx0" brushRef="#br0" timeOffset="3583">3526 511 942 0,'0'0'187'0,"0"0"-141"15,0 0-39-15,0 0-7 16,-124 44-3-16,95-7 3 16,3 6-15-16,4-4 7 15,12-2-1-15,5-5 2 16,5-3 7-16,0-4 10 16,20-4 10-16,6-4 55 15,6-6 15-15,8-3-9 16,2-8-12-16,2 0-23 0,1 0-46 15,5-14-4 1,-11-1-176-16,-15-6-159 0</inkml:trace>
  <inkml:trace contextRef="#ctx0" brushRef="#br0" timeOffset="3780">3490 511 629 0,'0'0'123'0,"0"0"13"16,0 0-14-16,0 0-9 15,0 0-7-15,119 62-44 16,-93-54-34-16,0-1-4 16,7-7-24-16,-6 0-55 0,-8-8-227 15</inkml:trace>
  <inkml:trace contextRef="#ctx0" brushRef="#br0" timeOffset="3973">3388 221 1023 0,'0'0'247'0,"0"0"-194"15,0 0-36-15,0 0-5 16,0 0 35-16,158 17-28 15,-96-13-7-15,5 5-12 16,24-2-15-16,-16-4-189 16,-17 1-786-16</inkml:trace>
  <inkml:trace contextRef="#ctx0" brushRef="#br0" timeOffset="4695">4207 265 757 0,'0'0'310'15,"0"0"-69"1,0 0-75-16,0 0-49 0,0 0-62 16,0 0-40-16,0 0-15 15,45 19-1-15,-30-6-6 16,-1 5-5-16,-5 0 11 15,-1 2 0-15,-8 4-10 16,0 3 9-16,-8 2-5 16,-21 0-9-16,-11 3-2 15,-6-3 5-15,-6 0 12 16,3-1 1-16,6-6 0 16,4 0-6-16,4-3 6 15,10-2 2-15,4-5-2 0,7-3 0 16,6 2-19-1,8-4 19-15,0 0-15 0,0 0 14 16,0 2 0-16,4 0-5 16,12 6 6-16,4-1 1 15,8 2 1-15,3 1 8 16,4 0-1-16,0-2 4 16,-1-7 3-16,0-2 3 15,-2-6-6-15,0 0-13 16,-6 0-22-16,-4-17-61 15,-13-1-140-15,-7-5-291 0</inkml:trace>
  <inkml:trace contextRef="#ctx0" brushRef="#br0" timeOffset="4907">3987 451 734 0,'0'0'236'0,"0"0"-163"16,0 0-41-16,0 0 41 15,0 0 52-15,0 0-41 16,139 36-38-16,-86-25-24 16,28-3-22-16,-14-2-43 15,-8-6-296-15</inkml:trace>
  <inkml:trace contextRef="#ctx0" brushRef="#br0" timeOffset="5123">4640 409 796 0,'0'0'146'0,"0"0"-121"15,0 0-25-15,0 0 0 16,0 0 35-16,-46 122 15 15,25-67 8-15,1-1-6 16,3-2-4-16,3-13-23 16,8-3-14-16,3-14 5 15,11-10-16-15,21-7-47 0,6-5-102 0</inkml:trace>
  <inkml:trace contextRef="#ctx0" brushRef="#br0" timeOffset="5460">4914 610 715 0,'0'0'356'16,"0"0"-255"-16,0 0-81 16,0 0-10-16,0 0 2 15,0 0 8-15,0 0 2 16,-28 93-9-16,43-75 4 15,7-8 25-15,5-6 31 16,9-4 23-16,5 0-13 0,7-14-38 16,-5-19-29-16,-5-6-6 15,-10-8-4-15,-14-3-6 16,-14 0-19-16,0 0 9 16,-22 6-1-16,-21 5-13 15,-11 6-4-15,-9 16 12 16,1 7 4-16,3 10 5 15,10 17-28-15,5 48-146 16,16-4-33-16,14-4-198 0</inkml:trace>
  <inkml:trace contextRef="#ctx0" brushRef="#br0" timeOffset="6176">5296 419 162 0,'0'0'196'16,"0"0"-17"-16,-68 107 3 15,42-70 14-15,3-3-30 16,6-12-62-16,8-11-31 16,7-11 47-16,2 0 76 15,0-15-33-15,5-19-148 16,14-7-15-16,7-9-71 16,3-2-56-16,1 8-62 0,-2 4-11 15,-5 15 64-15,-9 15 84 16,-6 10 36-16,-5 0-69 15,-3 22 56-15,0 16 29 16,0 7 0-16,0 11 13 16,1 0 24-16,4-4 5 15,2-5 7-15,3-10 0 16,0-10 21-16,7-5 17 16,5-7-2-16,5-4 8 15,10-8 10-15,5-3-19 16,2 0-36-16,-2-15-32 15,-7-10-14-15,-9-7-1 16,-9-8 8-16,-11-4-9 16,-3-6 0-16,-3-7 0 0,0-1 1 15,-3-2 0-15,-14 0 1 16,2 11 9-16,1 9 16 16,2 10-5-16,2 15-22 15,10 15-30-15,0 0-143 16,0 0-415-16</inkml:trace>
  <inkml:trace contextRef="#ctx0" brushRef="#br0" timeOffset="6458">5756 345 867 0,'0'0'143'15,"0"0"-111"-15,0 0-22 16,0 0-4-16,0 0 1 16,-72 136-6-16,61-83 12 15,4-2 21-15,7-1-1 16,0-7 3-16,0-8 9 16,16-2 7-16,7-7-4 15,5-5-3-15,7-4 0 16,2-6-3-16,5-4-20 15,2-7-22-15,10 0-30 16,-13-6-143-16,-7-8-314 0</inkml:trace>
  <inkml:trace contextRef="#ctx0" brushRef="#br0" timeOffset="6666">5793 517 500 0,'0'0'163'0,"0"0"67"16,0 0-55-16,0 0-33 15,120 82-19-15,-96-71-42 16,5-3-35-16,-4-2-22 16,1-6-17-16,5-2-7 15,-11-18-170-15,-8-8-507 0</inkml:trace>
  <inkml:trace contextRef="#ctx0" brushRef="#br0" timeOffset="6849">5719 215 905 0,'0'0'520'16,"0"0"-376"-16,0 0-57 15,0 0-23-15,0 0-31 16,0 0-19-16,141 0-3 15,-88 0-11-15,2 13 0 16,6 8-8-16,21 16-60 16,-15-4-134-16,-9-7-376 0</inkml:trace>
</inkml:ink>
</file>

<file path=ppt/ink/ink3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03.646"/>
    </inkml:context>
    <inkml:brush xml:id="br0">
      <inkml:brushProperty name="width" value="0.05" units="cm"/>
      <inkml:brushProperty name="height" value="0.05" units="cm"/>
      <inkml:brushProperty name="fitToCurve" value="1"/>
    </inkml:brush>
  </inkml:definitions>
  <inkml:trace contextRef="#ctx0" brushRef="#br0">34 41 388 0,'0'0'152'16,"0"0"-41"-16,0 0-9 16,0 0 4-16,0 0-31 15,0 0-29-15,0 0-11 16,-25-25 10-16,25 22-15 15,-3-1-7-15,3 4 10 16,0 0-4-16,-1 0 2 16,1 0 9-16,0 0 11 0,-4 0-10 15,4 0 5-15,-1 0 6 16,1 0 12-16,0 0-4 16,0 0-22-16,0 0-18 15,0 0-10-15,0 0-10 16,0 0-22-16,0 4-10 15,0 17-8-15,14 15 22 16,1 5 12-16,2 9 5 16,0 4 1-16,-3 2 0 15,0 0 0-15,-4-2 1 16,3-6-1-16,0-5 0 16,0-9-1-16,-7-9 0 15,1-11 0-15,-2-7 1 0,-3-7 10 16,1 0 54-1,-3 0 51-15,0 0 6 0,1-7-9 16,-1-3-52-16,0-2-41 16,5-5-18-16,-1-2 4 15,4-2-5-15,6-5-6 16,0-8 5-16,7-7 1 16,-2-6-1-16,2-6 0 15,-6 2 1-15,-1-2 0 16,-2 5 0-16,-5 5 1 15,-4 12-1-15,-3 12 0 16,0 5 0-16,0 8 0 16,0 6-26-16,0 0-18 15,0 0-37-15,0 0-49 0,0 0-62 16,0 0-124-16,0 0-169 16</inkml:trace>
  <inkml:trace contextRef="#ctx0" brushRef="#br0" timeOffset="311">595 4 192 0,'0'0'381'0,"0"0"-214"0,0 0-60 15,0 0 3 1,0 0-22-16,0 0 15 0,0 0-24 16,-49 116 0-16,35-78-21 15,1 4-9-15,0 3 9 16,3-4-6-16,2 1-2 16,3-5-27-16,4-5-16 15,1-7-7-15,0 0-13 16,0-7-77-16,20-14-96 15,3-4-125-15,1 0-692 0</inkml:trace>
  <inkml:trace contextRef="#ctx0" brushRef="#br0" timeOffset="712">838 264 436 0,'0'0'157'0,"0"0"-99"15,0 0 4-15,0 0 95 0,0 0-12 16,0 0-63-16,-68 137-24 16,50-97 1-16,-4 4 5 15,13 0-31-15,5-4-23 16,4-7-10-16,0-4 0 16,1-8-13-16,21-3 13 15,13-7 11-15,9 0 12 16,7-11 28-16,17 0 14 15,-1-4-22-15,1-14-23 16,-8-3-20-16,-8-6-77 16,-20 3-138-16,-15 6-98 0</inkml:trace>
  <inkml:trace contextRef="#ctx0" brushRef="#br0" timeOffset="931">856 397 683 0,'0'0'86'16,"0"0"5"-16,0 0 15 16,0 0-15-16,146 6-25 15,-115-3-25-15,1-3-22 16,2 0 2-16,12-4-21 15,-9-13-14-15,-10 0-197 0</inkml:trace>
  <inkml:trace contextRef="#ctx0" brushRef="#br0" timeOffset="1165">844 167 613 0,'0'0'257'16,"0"0"-120"-16,0 0-56 16,0 0-42-16,0 0 9 15,0 0-8-15,120-31-5 16,-74 27 4-16,0-1 32 0,1 3-24 16,-5 2-26-1,-2-1-18-15,1-3-3 0,-10 1-153 16,-13-1-358-16</inkml:trace>
  <inkml:trace contextRef="#ctx0" brushRef="#br0" timeOffset="2027">1551 206 411 0,'0'0'88'0,"0"0"-37"0,0 0 17 15,0 0 44-15,0 0 24 16,-19 146-62-16,9-101-19 16,-2 2 15-16,-2-6 4 15,2-6-6-15,3-7 3 16,0-11-1-16,4-9-8 16,3-5 5-16,2-3 1 15,0 0-5-15,0-15-50 16,0-11-13-16,0-11-41 15,0-5-16-15,16-6 1 16,5 0 8-16,2 6 25 16,-1 6 15-16,-4 8 7 15,-4 13-9-15,-6 4 9 0,-4 8 0 16,-4 3 1-16,0 0-17 16,2 14-63-16,1 12 24 15,3 9 40-15,6 14 5 16,-1 3 11-16,6-1 0 15,1-2 0-15,1-12-1 16,-1-8 1-16,4-12 0 16,-4-11 7-16,5-6 10 15,6 0 57-15,3-13 16 16,4-12-38-16,1-7-26 16,-5 2-20-16,-5-4 10 15,-8 4-9-15,-4-3 4 0,-9 0 28 16,-1 1-4-16,-5-3 8 15,0-4 33-15,-6 5 6 16,-14 0-34-16,0 5-24 16,1 8-10-16,6 5 10 15,0 7-16-15,9 5-8 16,1 1-23-16,3 1-38 16,0 2-88-16,3-2-136 15,14 2-205-15,3-5-120 0</inkml:trace>
  <inkml:trace contextRef="#ctx0" brushRef="#br0" timeOffset="2333">2216 120 910 0,'0'0'279'15,"0"0"-111"-15,0 0-130 16,0 0-38-16,0 0-1 16,-72 111 0-16,60-68-13 15,7 1 5-15,5 3-14 16,0-2 7-16,9 3 6 16,10-2 1-16,7-6-1 15,0-4 0-15,1-8 2 0,4-10 8 16,-2-10 17-1,2-8 13-15,0 0 24 0,1-15-54 16,-5-35-4-16,-5 4-201 16,-16 0-329-16</inkml:trace>
  <inkml:trace contextRef="#ctx0" brushRef="#br0" timeOffset="2548">2125 245 309 0,'0'0'232'15,"0"0"6"-15,0 0-41 16,0 0-41-16,145 19-24 0,-113-15-40 16,3-2-41-16,-1-2-26 15,0 0-6-15,3 0-19 16,-10-13-34-16,-8-4-225 0</inkml:trace>
  <inkml:trace contextRef="#ctx0" brushRef="#br0" timeOffset="2754">2155 13 910 0,'0'0'236'16,"0"0"-167"-16,0 0-28 0,0 0 44 15,0 0 20-15,0 0-9 16,142 3-29-16,-96-3-32 16,3 4-15-16,5-4-5 15,-3 0-15-15,-2 5 0 16,5-5-62-16,-13 0-202 16,-12 0-669-16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04.572"/>
    </inkml:context>
    <inkml:brush xml:id="br0">
      <inkml:brushProperty name="width" value="0.05" units="cm"/>
      <inkml:brushProperty name="height" value="0.05" units="cm"/>
      <inkml:brushProperty name="fitToCurve" value="1"/>
    </inkml:brush>
  </inkml:definitions>
  <inkml:trace contextRef="#ctx0" brushRef="#br0">300 127 339 0,'0'0'98'0,"0"0"6"15,0 0-19-15,0 0 14 0,0 0-6 16,0 0 8-16,-37-12-14 15,34 12-15-15,3 0-16 16,0 0-21-16,0 0-22 16,0 0-3-16,0 0 18 15,0 0 14-15,-1 0 0 16,-4 0-10-16,-3 13-19 16,-5 12-5-16,-1 12-6 15,-5 8-1-15,1 10 5 16,-4 6-5-16,4 6-1 15,1 1 2-15,2 1 4 16,3 4-6-16,2 2 1 16,3 3-1-16,2 1-1 15,0 4 0-15,4-5 0 0,-2-6 1 16,1-11 0-16,2-13 0 16,0-16-10-16,0-11-41 15,0-8-44-15,0-13-37 16,0-9-59-16,0-21 8 15,0-8-230-15</inkml:trace>
  <inkml:trace contextRef="#ctx0" brushRef="#br0" timeOffset="504">179 178 679 0,'0'0'185'0,"0"0"-90"16,0 0-82-16,0 0-12 15,0 0 5-15,103-105 3 16,-62 76 2-16,-1 5-2 16,5 12-7-16,-4 7-2 15,-1 5 1-15,-3 0 0 0,-7 11 1 16,-4 8 4-16,-6 3 5 16,-7 0 8-16,-4 7 11 15,-8 4 21-15,-1 6-9 16,0 9-6-16,-6 4-8 15,-12 0-1-15,-8-3-12 16,0-9 3-16,-6-9 13 16,-8-8 5-16,-10-6 35 15,-5-6-36-15,-5-4-7 16,-3-3-4-16,5-4-13 16,1 0-3-16,11 0-8 15,10-4-1-15,5-8-31 16,12-5-42-16,19-12-48 0,10 4-204 15,16-3-352-15</inkml:trace>
</inkml:ink>
</file>

<file path=ppt/ink/ink3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07.558"/>
    </inkml:context>
    <inkml:brush xml:id="br0">
      <inkml:brushProperty name="width" value="0.05" units="cm"/>
      <inkml:brushProperty name="height" value="0.05" units="cm"/>
      <inkml:brushProperty name="fitToCurve" value="1"/>
    </inkml:brush>
  </inkml:definitions>
  <inkml:trace contextRef="#ctx0" brushRef="#br0">555 162 771 0,'0'0'267'0,"0"0"-64"16,0 0-51-16,0 0-15 15,0 0-44-15,0 0-48 16,0 0-33-16,-80-69 1 15,65 60-6-15,-4 4 6 16,0-2-1-16,-1 3-12 16,1 4 0-16,-2 0-1 15,4 0-1-15,1 0 1 16,0 0 0-16,-3 1-8 16,10 10 2-16,-3 2 0 15,2-1 1-15,4 1 5 0,3 2-1 16,3 2-12-16,0 3-11 15,0 4-19-15,22 7 9 16,4 3 16-16,3 5 6 16,2 1 12-16,4-1-11 15,-7-3-4-15,-5 3-4 16,-7-9 3-16,-2 1 8 16,-8-12 2-16,-3-4 6 15,-3-6-7-15,0-2 8 16,0-7 51-16,-3 1 90 15,-20-1-5-15,-9 0-44 16,-12 0-45-16,-7 0-10 16,-6 0 4-16,2-4-4 0,1-7-19 15,5 0 3-15,5-7-13 16,7 4-3-16,14-2-5 16,9 4-44-16,14 2-57 15,32-5-89-15,17 1-133 16,7-1-223-16</inkml:trace>
  <inkml:trace contextRef="#ctx0" brushRef="#br0" timeOffset="412">934 161 707 0,'0'0'231'15,"0"0"-112"-15,0 0-57 16,0 0 12-16,-126 8-37 0,99 10-23 16,1 4-14-16,6 9-8 15,1 4 7-15,7 3-7 16,7 6 8-16,5 5 16 16,0-3-15-16,14-3 0 15,18-6-1-15,8-9 0 16,6-7 6-16,8-10 22 15,9-11 14-15,35-14-42 16,-14-17-55-16,-11-3-306 0</inkml:trace>
  <inkml:trace contextRef="#ctx0" brushRef="#br0" timeOffset="1057">1262 270 214 0,'0'0'229'0,"0"0"-41"15,0 0-22-15,-23 132 0 16,19-102-45-16,1-6-25 15,3-12-21-15,0-6-16 16,0-6 8-16,0 0 29 16,0-9 41-16,4-16 20 0,9-13-105 15,5-8-52-15,-1-8-22 16,-3 2 14-16,0-3-5 16,-5 7-3-16,5 1 10 15,-5 9 5-15,0 6-9 16,-1 11 10-16,1 12 0 15,0 9-24-15,5 0-5 16,9 14 6-16,3 19-6 16,0 7 16-16,2 6 5 15,-5 7 7-15,-5 1 1 16,-6-4 0-16,-10-4 6 16,-2-9 4-16,0-4-1 15,-18-8 6-15,-5-10 4 16,-5-8-8-16,-3-7-11 15,4 0-6-15,1-7-22 0,2-8-20 16,8-5 5-16,5 5 16 16,6 7-3-16,2 4 18 15,3 4-8-15,0 0-15 16,0 11-3-16,12 14 14 16,4 4 24-16,5 3 5 15,2 0 33-15,3-6 6 16,-3-5-4-16,5-7-2 15,3-3 7-15,4-4-8 16,6-6-7-16,10-1-30 16,29-8-32-16,-16-14-179 15,-7-9-701-15</inkml:trace>
  <inkml:trace contextRef="#ctx0" brushRef="#br0" timeOffset="1292">1921 113 32 0,'0'0'871'0,"0"0"-784"16,0 0-66-16,0 0 16 16,-5 132 48-16,5-82 2 15,0 1-8-15,0 5-9 16,0-6-25-16,5-5-25 15,2-7-7-15,3-9-13 0,20-8-7 16,-7-6-106 0,0-11-179-16</inkml:trace>
  <inkml:trace contextRef="#ctx0" brushRef="#br0" timeOffset="1602">2311 194 590 0,'0'0'222'16,"0"0"-122"-16,0 0-22 15,-17 108 65-15,11-58 9 16,-2 0-30-16,0 1-22 16,7-9-46-16,1-9-38 15,0-12-5-15,0-7-11 16,0-13-23-16,17-5-82 16,3-18-114-16,-2-10-327 0</inkml:trace>
  <inkml:trace contextRef="#ctx0" brushRef="#br0" timeOffset="1886">2429 120 153 0,'0'0'201'16,"0"0"-47"-16,0 0 12 15,0 0 0-15,7 110-6 16,-7-65-8-16,0 7-23 16,0 5-29-16,-4-1-35 15,-1-3-27-15,2-3-12 16,-1-8-5-16,4-9-6 16,0-9-14-16,0-10 0 0,0-9-1 15,4-5-50-15,8-13-28 16,-1-17-47-16,-3-6-414 0</inkml:trace>
  <inkml:trace contextRef="#ctx0" brushRef="#br0" timeOffset="2125">2042 88 466 0,'0'0'337'15,"0"0"-192"-15,0 0-12 16,0 0 20-16,0 0-1 16,154-6-33-16,-110 6-36 0,5 0-11 15,0 6-11-15,2-1-16 16,3-1-13-16,-1-1-13 16,1 1-13-16,-5-3-6 15,14 1-6-15,-12 3-90 16,-14-5-279-16</inkml:trace>
  <inkml:trace contextRef="#ctx0" brushRef="#br0" timeOffset="3176">2992 254 375 0,'0'0'108'15,"0"0"-21"-15,0 0 6 16,0 130 13-16,0-78 22 15,-6-2-38-15,1-4-32 16,1-10-21-16,1-8-18 16,3-13-7-16,0-8-12 15,0-7 16-15,0 0 75 16,7-25 86-16,12-15-134 16,4-14-43-16,4-9-18 15,1-7-5-15,-2 6-18 16,5 3 15-16,-7 11 9 0,2 10 15 15,-3 11 2 1,0 7 0-16,-3 9-2 0,0 6 2 16,-1 7-2-16,2 0 1 15,1 7-5-15,-2 18 6 16,1 8 0-16,1 12 1 16,-7 10-1-16,2 7 0 15,-3 8 6-15,-5-1-6 16,-2-5 9-16,-5-7-9 15,-2-17 1-15,0-8 6 16,0-10-7-16,-28-11-24 16,1-10-62-16,-7-1-147 0</inkml:trace>
  <inkml:trace contextRef="#ctx0" brushRef="#br0" timeOffset="3342">3076 431 499 0,'0'0'281'16,"0"0"-198"-16,0 0 44 16,122 37 6-16,-64-30 0 15,14-7-36-15,9 0-45 16,50-16-52-16,-22-11-55 16,-16-6-725-16</inkml:trace>
</inkml:ink>
</file>

<file path=ppt/ink/ink3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11.946"/>
    </inkml:context>
    <inkml:brush xml:id="br0">
      <inkml:brushProperty name="width" value="0.05" units="cm"/>
      <inkml:brushProperty name="height" value="0.05" units="cm"/>
      <inkml:brushProperty name="fitToCurve" value="1"/>
    </inkml:brush>
  </inkml:definitions>
  <inkml:trace contextRef="#ctx0" brushRef="#br0">320 78 608 0,'0'0'195'15,"0"0"-67"-15,0 0-39 16,0 0-11-16,0 0-6 0,0 0-5 16,0 0-20-1,-81-1-26-15,55 16-21 0,-2 9 7 16,-4 5-6-16,-3 8 6 15,2 9 0-15,0 9 1 16,10 5-7-16,7-1 9 16,9-4-10-16,7-11-3 15,0-11 3-15,18-8 13 16,13-15 6-16,10-10 36 16,13 0 43-16,13-21-12 15,6-13-44-15,-1-8-26 16,-9 0-16-16,-16 8 0 0,-19 14-21 15,-17 8 1 1,-8 12-57-16,-3 0 3 0,0 7 42 16,-8 15 30-16,2 3 2 15,1 1 0-15,5 2 6 16,0-6-6-16,14-2 0 16,11-8 0-16,8-9 43 15,7-3 65-15,6-11 13 16,0-23-16-16,-1-13-35 15,-8-4-27-15,-10-7-11 16,-14 5 17-16,-13-1-16 16,0 10-18-16,-22 4-15 15,-16 9-6-15,-16 9-67 16,-12 16 4-16,-6 6-13 16,3 17 26-16,7 19 24 15,16 7-19-15,19 3-77 0,27 3-103 16,9-15-105-16,23-12-573 0</inkml:trace>
  <inkml:trace contextRef="#ctx0" brushRef="#br0" timeOffset="695">1107 195 413 0,'0'0'345'0,"0"0"-210"15,0 0-51-15,-61 130 39 16,37-86 46-16,2-6-57 15,5-9-34-15,6-10-19 16,4-9-19-16,5-10-2 16,2 0 29-16,0-6 25 15,0-23-67-15,5-11-25 16,9-7-69-16,1-11 20 0,2 0-53 16,6 1-22-1,-2 4-37-15,-5 13 41 0,-1 11 87 16,-6 9 33-16,-4 11 19 15,-5 9 7-15,0 0-26 16,0 6-17-16,0 17 16 16,-3 3 1-16,-2 7 6 15,4 5 12-15,-2-1 3 16,3 1 13-16,0-6 8 16,0-7-4-16,12-7-15 15,6-5 12-15,7-11 39 16,10-2 45-16,17-8-14 15,11-21-36-15,6-10-46 16,-1-8-14-16,-8 1-9 16,-13 7-19-16,-15 4-6 0,-18 9-2 15,-9 9 19-15,-5 5 7 16,0 5 0-16,-9 7 1 16,-10 0-2-16,-2 4-17 15,-4 19 10-15,-5 8 9 16,2 12 6-16,0 8-5 15,7 6 9-15,7 4-9 16,6-3 7-16,8-5-7 16,0-12 0-16,5-11 5 15,21-15-6-15,32-18-17 16,-2-22-69-16,-4-11-415 0</inkml:trace>
  <inkml:trace contextRef="#ctx0" brushRef="#br0" timeOffset="1084">1770 87 591 0,'0'0'159'0,"0"0"-87"15,0 0 15-15,-53 140 17 16,44-94-20-16,1 2-13 16,3-5 8-16,1 0 11 15,-2-10 3-15,1-9 6 0,0-8-22 16,2-6-28-16,2-6-14 16,1-1-14-16,0-3-2 15,0 0 7-15,0 0-9 16,0 3-17-16,0 2-6 15,14 8-6-15,9 2 5 16,4 0 7-16,5 5 7 16,8-4-6-16,0-3 0 15,2-1 5-15,1-5-6 16,-2-5-20-16,8-2-51 16,-12-9-136-16,-9-13-372 0</inkml:trace>
  <inkml:trace contextRef="#ctx0" brushRef="#br0" timeOffset="1296">1806 269 586 0,'0'0'283'0,"0"0"-199"15,0 0 16-15,0 0 20 16,0 0 12-16,144 4-44 15,-112-4-25-15,4 0-30 16,-6 0-17-16,-2 0-16 16,-10-16-3-16,-9-4-235 15,-9-1-563-15</inkml:trace>
  <inkml:trace contextRef="#ctx0" brushRef="#br0" timeOffset="1477">1810 0 1060 0,'0'0'218'0,"0"0"-153"16,0 0-12-16,155 3 63 15,-98 3 2-15,-2-3-25 16,-1 2-41-16,0-5-18 16,-5 0-15-16,11 0-19 15,-13 0-38-15,-14 0-269 0</inkml:trace>
</inkml:ink>
</file>

<file path=ppt/ink/ink3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14.603"/>
    </inkml:context>
    <inkml:brush xml:id="br0">
      <inkml:brushProperty name="width" value="0.05" units="cm"/>
      <inkml:brushProperty name="height" value="0.05" units="cm"/>
      <inkml:brushProperty name="fitToCurve" value="1"/>
    </inkml:brush>
  </inkml:definitions>
  <inkml:trace contextRef="#ctx0" brushRef="#br0">19 0 603 0,'0'0'229'16,"0"0"-148"-16,0 0-52 15,0 0 16-15,0 0 31 16,-3 115-16-16,-1-69-7 16,2 2 7-16,-1 0-5 15,1-8-13-15,2-5-16 16,0-10-7-16,0-5-9 15,0-8-10-15,0-8-6 16,0-4-95-16,14-4-96 16,0-13-445-16</inkml:trace>
</inkml:ink>
</file>

<file path=ppt/ink/ink3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15.012"/>
    </inkml:context>
    <inkml:brush xml:id="br0">
      <inkml:brushProperty name="width" value="0.05" units="cm"/>
      <inkml:brushProperty name="height" value="0.05" units="cm"/>
      <inkml:brushProperty name="fitToCurve" value="1"/>
    </inkml:brush>
  </inkml:definitions>
  <inkml:trace contextRef="#ctx0" brushRef="#br0">236 0 747 0,'0'0'173'0,"0"0"-73"16,0 0-53-16,-93 110 30 0,62-62 11 15,3 6-28-15,2-4-17 16,6-3-12-16,4-9-5 16,5-9-2-16,3-10-9 15,5-11-8-15,3-6 0 16,0-2 22-16,0 0 22 16,11 0-7-16,9 3-31 15,12 1-4-15,8 1-8 16,7 2 7-16,4 0-6 15,3-5 27-15,-1 0 45 16,-2-2 2-16,-2 0-13 16,-7-2-20-16,-2-8-20 0,-4-4-23 15,14-11-10-15,-11 4-170 16,-6 2-528-16</inkml:trace>
</inkml:ink>
</file>

<file path=ppt/ink/ink3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15.928"/>
    </inkml:context>
    <inkml:brush xml:id="br0">
      <inkml:brushProperty name="width" value="0.05" units="cm"/>
      <inkml:brushProperty name="height" value="0.05" units="cm"/>
      <inkml:brushProperty name="fitToCurve" value="1"/>
    </inkml:brush>
  </inkml:definitions>
  <inkml:trace contextRef="#ctx0" brushRef="#br0">83 129 413 0,'0'0'128'0,"0"0"-76"16,0 0-27-16,0 0-4 15,0 0 60-15,0 0 6 16,0 0 14-16,9 150-12 15,-8-96 0-15,-1 3-3 0,0 2-2 16,0-5-11 0,0-8-5-16,0-7-20 0,0-14-26 15,0-10-8-15,0-8-5 16,0-7 21-16,0 0 59 16,0-7 76-16,-4-18-73 15,-2-12-92-15,-2-8-15 16,-1-6-28-16,-1-3-13 15,6 3 1-15,-1 2 8 16,2 3 2-16,3 2 16 16,0 4 18-16,0 1 10 15,14 8-4-15,4 3 5 0,4 12-1 16,5 7 1-16,4 7-10 16,6 2 3-16,3 7-3 15,0 12 10-15,-3 3 0 16,-7 3 7-16,-7-2 2 15,-9-4 2-15,-6-5-1 16,-8-7 8-16,0-4 7 16,-5 1 15-16,-24-3 13 15,-12 2-20-15,-8 0-18 16,-5-3-8-16,3 0-7 16,7 0-4-16,4 0-47 15,6 0-90-15,11-3-108 16,8 0-307-16</inkml:trace>
  <inkml:trace contextRef="#ctx0" brushRef="#br0" timeOffset="796">482 484 117 0,'0'0'385'0,"0"0"-170"16,0 0-83-16,-25 108-2 0,22-93-12 15,1-8-19-15,2-4 31 16,0-3 44-16,0 0 2 15,0-20-43-15,0-11-118 16,0-11-15-16,14-11-53 16,6-5-18-16,5-5-39 15,2 3-16-15,1 7-35 16,0 7 88-16,-2 16 66 16,0 6 7-16,-2 12 12 15,2 9 8-15,0 3 3 16,-3 0 0-16,-1 19 3 15,-7 8 2-15,-5 6-9 16,-7 7-9-16,-3 3 3 16,-8 6 0-16,-18 0 6 0,-6 0 7 15,-4-3 5-15,7-8-15 16,3-4-6-16,9-6-10 16,8-8 1-16,7-3-1 15,2-7 1-15,0-3-1 16,14-6 0-16,17-1-1 15,13 0 1-15,7-14 0 16,4-7 0-16,-3-2-38 16,-10 6-11-16,-14 5 18 15,-15 7 5-15,-5 5-9 16,-6 0-47-16,-2 20 61 16,0 5 21-16,0 4 22 15,3 0 11-15,1-4-6 0,7-1 17 16,4-9-12-1,4-4 30-15,5-4 43 0,15-7 5 16,11 0 0-16,12-19-28 16,2-15-46-16,4-6-27 15,-10-4 4-15,-17-5-13 16,-14-1-8-16,-18-1 8 16,-9 4-22-16,-23 4-22 15,-26 3 5-15,-22 8-26 16,-10 10-10-16,-1 12-20 15,10 10 56-15,18 0 24 16,27 29-133-16,18 3-124 16,9 3-357-16</inkml:trace>
  <inkml:trace contextRef="#ctx0" brushRef="#br0" timeOffset="1460">1605 333 613 0,'0'0'127'16,"0"0"-77"-16,-26 141 4 16,17-84 74-16,4-11-25 15,2-10-16-15,3-18-35 16,0-10-22-16,0-8 54 16,3-7 118-16,12-22-40 15,7-14-162-15,-1-11-29 16,-1-11-43-16,-4 1-19 15,-10-8-28-15,-6 7-31 16,0 0 36-16,0 9 36 16,-6 12 78-16,-2 19 69 15,5 6 95-15,3 17-64 0,0 2-81 16,0 0-19-16,7 5-28 16,12 15 8-16,7 5 20 15,6 0 5-15,5 0-4 16,3 1 0-16,1 2 9 15,4 4 1-15,2 3-3 16,-4 6-8-16,-3 9 0 16,-4 7-1-16,-13 4 1 15,-14 0 0-15,-9 0 19 16,-2-11 9-16,-24-9 15 16,-9-9 34-16,-6-13 18 15,-9-11-6-15,-3-8-19 16,-6 0-26-16,0-16-9 0,-3-14 1 15,7-8-14-15,9-6-22 16,11-6-7-16,12 0-57 16,13 6-46-16,10 12-43 15,33 12-74-15,11 11-136 16,7 9-333-16</inkml:trace>
  <inkml:trace contextRef="#ctx0" brushRef="#br0" timeOffset="1781">2269 457 1020 0,'0'0'214'16,"0"0"-165"-16,0 0-32 16,0 0 31-16,0 0 4 15,-13 125-18-15,13-101 9 16,16-8-5-16,10-10 28 15,8-6 41-15,15-11 32 16,8-28-50-16,3-15-55 16,-2-9-21-16,-13-3-2 15,-14-2 5-15,-18 7-7 16,-13 7-9-16,-4 8 0 16,-36 10-14-16,-18 15-22 15,-18 17-5-15,-5 4 19 0,3 24 1 16,10 15-37-1,31 33-90-15,20-12-154 0,17-8-384 0</inkml:trace>
  <inkml:trace contextRef="#ctx0" brushRef="#br0" timeOffset="2388">3006 193 375 0,'0'0'676'0,"0"0"-489"16,0 0-125-16,0 0-51 15,0 0 21-15,-75 115 26 16,55-69-5-16,3-2-21 16,5-8-12-16,6-7 0 15,6-11-7-15,0-13 5 16,0-5 2-16,9 0 8 15,12-12 7-15,7-16-18 0,4-5-17 16,3-9-21 0,-2-4 0-16,2-4-22 0,-3 0-26 15,-4 0-37-15,-2 7 23 16,-8 15 83-16,-9 8 4 16,-5 15 88-16,-4 5-13 15,0 0-35-15,0 8-44 16,0 18-13-16,-4 15 13 15,-2 6 14-15,-3 7 10 16,4 3 10-16,2-4 2 16,3-5 3-16,0-9-20 15,0-10-8-15,0-11 0 16,0-8 4-16,0-8 1 16,5-2 3-16,-2 0-9 15,-1-21-10-15,-2-6-73 0,-23-28-109 16,-14 5-150-16,-6 4-525 15</inkml:trace>
  <inkml:trace contextRef="#ctx0" brushRef="#br0" timeOffset="2847">2733 0 175 0,'0'0'830'16,"0"0"-644"-16,0 0-119 15,0 0-41-15,0 0 25 16,0 0 39-16,0 0 11 0,169 14-15 15,-114-7 6 1,8-3-21-16,1-4-28 0,7 0-15 16,2 4-18-16,7-2-9 15,0 5-1-15,-8 5-19 16,-9-3-48-16,-12 4-51 16,-19 2-57-16,-9-2-42 15,-14 3 34-15,-6-2 71 16,-3-1 60-16,0 1 52 15,-4 5 46-15,-9 2 25 16,3 4-16-16,0 7-15 16,6 4-12-16,1 1 5 15,3 1 15-15,0-7 10 16,21-4 20-16,7-5 18 16,7-8 14-16,10-7 1 15,5-7-16-15,6 0-40 0,2-7-14 16,-1-18-7-16,-8-3-15 15,-11-12-4-15,-12-1 1 16,-17-4-6-16,-9 5-7 16,-9 0-3-16,-32 3-25 15,-21 6-25-15,-14 8-5 16,-33 11-39-16,20 8-101 16,17 4-293-16</inkml:trace>
</inkml:ink>
</file>

<file path=ppt/ink/ink3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20.661"/>
    </inkml:context>
    <inkml:brush xml:id="br0">
      <inkml:brushProperty name="width" value="0.05" units="cm"/>
      <inkml:brushProperty name="height" value="0.05" units="cm"/>
      <inkml:brushProperty name="fitToCurve" value="1"/>
    </inkml:brush>
  </inkml:definitions>
  <inkml:trace contextRef="#ctx0" brushRef="#br0">12 73 12 0,'0'0'614'15,"0"0"-423"-15,0 0-50 16,0 0-52-16,0 0 6 15,0 0-36-15,0 0-50 16,0 7-9-16,0 11 0 0,0 12 12 16,0 12 11-16,-3 11 24 15,-2 5 5-15,4 4-7 16,-2-9-15-16,3-10-11 16,0-10 4-16,0-16-7 15,0-9-8-15,0-8 29 16,0 0 67-16,9-29 31 15,9-10-135-15,1-17-4 16,1-4-40-16,-10-4-7 16,-5 1-58-16,-5 7-33 15,0 10 36-15,0 10 85 16,-6 11 21-16,1 11 53 16,2 8 28-16,3 3-10 15,0 3-54-15,0 0-17 0,0 0-14 16,13 11-1-16,11 7 5 15,10 10 10-15,4 6 1 16,10 3-1-16,-2 3 0 16,0 2 7-16,-2-3-7 15,-4 4-1-15,-9-4 1 16,-8 0 5-16,-12-4-4 16,-8-4-1-16,-3-4 6 15,-3-2 25-15,-20-4 11 16,-6-4 22-16,-10-6-9 15,-2-7-8-15,-5-4-15 0,-3 0 10 16,0-7-5 0,4-12-14-16,4-2-4 0,5 2-4 15,9-2-15-15,5 3-23 16,13 7-35-16,9 7-33 16,14 2-114-16,12 2-483 0</inkml:trace>
</inkml:ink>
</file>

<file path=ppt/ink/ink3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20.924"/>
    </inkml:context>
    <inkml:brush xml:id="br0">
      <inkml:brushProperty name="width" value="0.05" units="cm"/>
      <inkml:brushProperty name="height" value="0.05" units="cm"/>
      <inkml:brushProperty name="fitToCurve" value="1"/>
    </inkml:brush>
  </inkml:definitions>
  <inkml:trace contextRef="#ctx0" brushRef="#br0">24 0 1117 0,'0'0'260'16,"0"0"-205"-16,0 0-49 16,0 0-6-16,0 0 23 15,-23 151 34-15,22-97-20 16,1 2-13-16,0-5-13 16,0-2 1-16,1 1-12 15,13-9-55-15,-2-16-262 0</inkml:trace>
</inkml:ink>
</file>

<file path=ppt/ink/ink3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22.424"/>
    </inkml:context>
    <inkml:brush xml:id="br0">
      <inkml:brushProperty name="width" value="0.05" units="cm"/>
      <inkml:brushProperty name="height" value="0.05" units="cm"/>
      <inkml:brushProperty name="fitToCurve" value="1"/>
    </inkml:brush>
  </inkml:definitions>
  <inkml:trace contextRef="#ctx0" brushRef="#br0">16 206 654 0,'0'0'251'15,"0"0"-128"-15,0 0-24 16,0 0-11-16,0 0-30 16,0 0-31-16,0 0-21 15,0-15-6-15,0 15-12 16,0 0-4-16,0 0-7 16,0 7 14-16,0 7 8 15,0 5 0-15,0 6-7 0,0 4 8 16,0 9 8-1,0 8 10-15,0 4 14 0,0 7 11 16,-3-3 5-16,2-6-19 16,-2-8-9-16,1-14-10 15,2-11-2-15,0-10 2 16,0-5 41-16,0-2 93 16,0-23-25-16,0-12-81 15,0-12-38-15,2-6-8 16,-2-6-7-16,0 0-14 15,0 6-12-15,0 5 29 16,0 9 6-16,0 11 6 16,0 6 1-16,0 8 0 15,0 6 11-15,0-1 3 16,0 6 5-16,3 1-4 16,3 0-10-16,3-1-5 15,7 5-2-15,-1 0-8 0,6 0 1 16,5 5 1-16,7 15 6 15,4 12-13-15,-1 5 0 16,3 7 3-16,-5 4 5 16,-1-5 4-16,-5 3 2 15,-5-5-2-15,-5 0 1 16,-4-7 1-16,-6-2-1 16,-4-9 1-16,-4-6 0 15,0-3 0-15,0-7 18 16,-12-2 16-16,-6 1 4 15,-10-5-8-15,-9 2-8 0,-3-3-12 16,-4 0 1 0,2 0 0-16,3 0 11 0,-1-10-10 15,4-2-11-15,9 1 0 16,8 2-1-16,7 4-21 16,12 2-23-16,8 3-92 15,18 0-190-15,8 0-71 0</inkml:trace>
  <inkml:trace contextRef="#ctx0" brushRef="#br0" timeOffset="895">580 285 573 0,'0'0'235'0,"0"0"-69"16,0 0-49-16,0 0-31 0,0 0-49 15,0 0-37-15,0 0-20 16,0 39 8-16,-5-4 12 16,-3 1 1-16,7 4 6 15,1-2 13-15,0-4 2 16,0-7 10-16,0-4-9 15,1-4 1-15,9 1-2 16,2-2 1-16,2-2 1 16,3-2-7-16,6 0 21 15,4-6 27-15,5-5 12 16,7-3-1-16,-1 0-25 16,2-7-22-16,-8-12-29 15,-6-2-10-15,-9 0-79 0,-17-16-75 16,0 5-97-16,-9 2-402 15</inkml:trace>
  <inkml:trace contextRef="#ctx0" brushRef="#br0" timeOffset="1108">540 319 312 0,'0'0'390'16,"0"0"-276"-16,0 0 42 15,0 0-9-15,0 0 5 16,126 29-21-16,-94-28-22 16,6-1-41-16,-1 0-24 0,-2 0-14 15,-2 0-14-15,-3 0-16 16,-10-10-68-16,-8 1-183 16,-10-5-242-16</inkml:trace>
  <inkml:trace contextRef="#ctx0" brushRef="#br0" timeOffset="1315">615 178 548 0,'0'0'490'0,"0"0"-318"16,0 0-44-16,0 0 24 15,127-55-23-15,-91 44-43 16,-1 4-36-16,-1 1-19 0,4 3-18 15,-4 3-12-15,0 0-1 16,-2 0 0-16,8 9-85 16,-11 5-148-16,-5-8-465 0</inkml:trace>
  <inkml:trace contextRef="#ctx0" brushRef="#br0" timeOffset="4400">922 115 639 0,'0'0'240'0,"0"0"-114"16,0 0-3-16,0 0-32 15,0 0-41-15,0 0 0 16,0 0 5-16,-14-19-15 16,14 19-2-16,-3 0 0 15,3 0-5-15,0 0-9 0,-2 0-13 16,-1 0-11-16,-3 0-1 16,-6 0-9-16,-3 12 10 15,-10 3 1-15,1 2 0 16,-4 1 8-16,2 6-9 15,3 1-2-15,1 6-5 16,1 7 6-16,6 6 0 16,1 5-8-16,6 6 8 15,6 3 0-15,2-1-1 16,0-7 2-16,0-6 0 0,14-9 2 16,2-10 4-1,5-6 7-15,10-6 13 0,7-13 28 16,19 0 36-16,12-21-11 15,12-19-25-15,2-10-32 16,-6-7-9-16,-13-2-2 16,-13 3 5-16,-13 2 0 15,-15 0-6-15,-9 0 2 16,-9 2-3-16,-5 6 17 16,0 4-8-16,-5 7-6 15,-4 8-10-15,0 6 15 16,0 6 10-16,1 2-16 15,3 5-9-15,-1-1-1 16,2 5 1-16,1 0-1 16,1 0-1-16,-1 4 0 0,3-3 0 15,0 3-6-15,0 0-7 16,0 0-21-16,0 0-11 16,0 0 10-16,0 0 1 15,0 0 4-15,0 0 3 16,0 7 13-16,0 4 8 15,-2 3 5-15,-5 7 1 16,-6 4-2-16,3 12 2 16,-4 6-6-16,0 9 6 15,-3 7-1-15,0 2 0 16,2-3-1-16,1-4-4 16,-3-13 5-16,0-7 0 15,2-9 1-15,-6-5-5 0,-2-3 5 16,-4 0 9-1,-5-1-7-15,0-3 5 0,-3-2 2 16,-2-5-2-16,-3-6 9 16,0 0-9-16,-1 0 2 15,1-13-8-15,3-5 14 16,2-6-14-16,4-1 8 16,6 0-2-16,4-2 0 15,7 2 8-15,5-4 8 16,1 3-4-16,8-3-4 15,0-5-3-15,0-3-6 16,8-3-6-16,10 1 0 16,8-3 0-16,-1 1 1 15,-1 4-1-15,0 5-2 16,-9 5 1-16,-1 8 1 16,-7 6-1-16,-4 8 1 0,-1 2 0 15,-2 3-1-15,0 0-8 16,0 0-10-16,0 0-16 15,0 0 5-15,0 0 7 16,0 0-3-16,0 0-14 16,0 0-11-16,0 4-7 15,0 9 30-15,0 6 16 16,-5 5 5-16,-2 2 6 16,-3 8-1-16,4 4 2 15,-1 1-1-15,1 1 1 16,-2-1 1-16,3-3-1 0,1 1-1 15,2 2 1 1,2-3 0-16,0 1-2 0,0-1 1 16,5-5 0-16,9-4 1 15,5-6 0-15,6-1 0 16,4-8 2-16,6-5 22 16,5-1 10-16,6-6-8 15,4 0-1-15,-4 0-12 16,-2-13 6-16,-4-3 0 15,-5-5 0-15,-3-4 12 16,-5-4 6-16,-3-8-14 16,-5-3 0-16,0-6-8 15,-5-3-5-15,-4-1-8 0,-6-1-1 16,-4 1 1-16,0 5-1 16,0 7-1-16,0 13-10 15,-4 10-18-15,-6 11-26 16,-4 4-174-16,-1 16-156 15,4 2-407-15</inkml:trace>
  <inkml:trace contextRef="#ctx0" brushRef="#br0" timeOffset="5158">1576 169 337 0,'0'0'86'0,"0"0"-12"0,0 0 41 15,0 0-32-15,0 0-44 16,0 0-15-16,0 0-1 16,-54 79 13-16,45-53 22 15,3 5 6-15,1 2-1 16,0 3-6-16,1 7-13 15,1-1-2-15,3 0-4 16,0-1 8-16,0-5 9 16,3-3-7-16,11-4-4 15,4-5-1-15,5-5 2 16,5-5 5-16,10-4 22 0,5-6 23 16,5-4-29-1,-2 0-31-15,-7-10-14 0,-6-6-21 16,-12-1-38-16,-19-14-58 15,-2 5-82-15,0-1-184 0</inkml:trace>
  <inkml:trace contextRef="#ctx0" brushRef="#br0" timeOffset="5399">1560 369 927 0,'0'0'208'15,"0"0"-151"-15,0 0-30 16,0 0 18-16,0 0 25 16,0 0-8-16,137 20-8 0,-102-10-12 15,5 0-9-15,-2 0-1 16,1-5-16-16,-5 2-1 16,-5-4-9-16,-11-3-6 15,-7 0-21-15,-3-7-38 16,-8-26-89-16,-14 2-104 15,-9-1-294-15</inkml:trace>
  <inkml:trace contextRef="#ctx0" brushRef="#br0" timeOffset="5578">1588 148 808 0,'0'0'212'0,"0"0"-144"15,0 0 72-15,0 0 39 16,158 0-8-16,-103 0-32 15,2-11-27-15,-2-1-43 16,4-1-35-16,-1 4-27 16,-4 0-7-16,1 9-52 15,-12 0-123-15,-16 2-402 0</inkml:trace>
</inkml:ink>
</file>

<file path=ppt/ink/ink3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29.015"/>
    </inkml:context>
    <inkml:brush xml:id="br0">
      <inkml:brushProperty name="width" value="0.05" units="cm"/>
      <inkml:brushProperty name="height" value="0.05" units="cm"/>
      <inkml:brushProperty name="fitToCurve" value="1"/>
    </inkml:brush>
  </inkml:definitions>
  <inkml:trace contextRef="#ctx0" brushRef="#br0">187 32 718 0,'0'0'130'0,"0"0"-105"15,0 0-25-15,0 0 1 16,-12 112-1-16,2-51 36 16,6 10 19-16,-1 6-5 15,1 2-18-15,4-11-4 0,0-11-11 16,0-18 5-1,0-16-11-15,0-10-9 0,0-13 16 16,0 0 82-16,9-13 129 16,0-23-147-16,0-12-82 15,-4-12-31-15,-5-7-27 16,0-7-68-16,-19 3-2 16,-4 4 0-16,2 9-13 15,1 8 115-15,8 13 26 16,4 12 65-16,7 11 19 15,1 7-11-15,0 3-14 16,13 4-40-16,18 0-18 16,7 0 1-16,15 0-1 15,2 11 6-15,3 8-1 16,-6 6-6-16,-9 7 1 16,-7 3 40-16,-10 4 1 15,-13 0-6-15,-13-6-11 0,0-4 11 16,-13-4 18-16,-27-7 33 15,-14-3-25-15,-9-6-31 16,-6-6-19-16,2-3-11 16,8-9 13-16,7-14-14 15,15-8-38-15,11-13-103 16,12 6-134-16,10 5-320 0</inkml:trace>
  <inkml:trace contextRef="#ctx0" brushRef="#br0" timeOffset="776">475 416 327 0,'0'0'153'0,"0"0"-63"16,-39 125 31-1,26-76 4-15,9-10-2 0,2-11-42 16,2-12-30 0,0-9-12-16,0-7 72 0,0 0 149 15,15-27 15-15,10-15-202 16,3-18-60-16,-1-8-13 15,-1-7-1-15,-3 1-12 16,-4 6-21-16,-1 11 10 16,-4 12 15-16,0 19 9 15,0 14 1-15,3 9-1 16,6 3-24-16,7 16 8 16,6 14 2-16,-4 10 12 15,-2 2 2-15,-10 3-2 16,-6 0 2-16,-9-6 0 15,-5-2 1-15,0-1 0 16,-14-4 18-16,-4-1 11 0,-1-3-8 16,5-5-14-16,2-7-7 15,8-3 0-15,4-9 8 16,0-1-9-16,0-3-10 16,19 0-8-16,18 0 8 15,14-17 10-15,7-4 1 16,1 0-1-16,-13 3-10 15,-16 11 1-15,-16 4-12 16,-9 3-56-16,-5 0-1 16,0 17 50-16,0 8 28 15,0 3 1-15,0 4 23 16,12-2 0-16,3-2-2 16,11-6 2-16,10-12 41 0,10-7 30 15,11-3 22 1,10-13-23-16,1-23-43 0,-6-7-28 15,-9-7-6-15,-18-3-4 16,-17-1-4-16,-18 1-9 16,-1 3-3-16,-39 7-35 15,-15 7-43-15,-16 12 9 16,-1 14-10-16,4 10 3 16,15 10-74-16,21 11-191 15,19 1-668-15</inkml:trace>
</inkml:ink>
</file>

<file path=ppt/ink/ink3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30.855"/>
    </inkml:context>
    <inkml:brush xml:id="br0">
      <inkml:brushProperty name="width" value="0.05" units="cm"/>
      <inkml:brushProperty name="height" value="0.05" units="cm"/>
      <inkml:brushProperty name="fitToCurve" value="1"/>
    </inkml:brush>
  </inkml:definitions>
  <inkml:trace contextRef="#ctx0" brushRef="#br0">31 74 88 0,'0'0'263'0,"0"0"-106"15,0 116-39-15,0-61 9 16,0-1 29-16,0-6-24 16,1-14-31-16,2-9-29 15,-1-12-2-15,1-9-6 16,-3-4 97-16,1 0 44 15,4-22-32-15,3-13-121 0,1-9-44 16,3-10-8-16,-1-3-12 16,-2 3-9-16,3 3-17 15,-1 8 3-15,1 12 21 16,2 8 3-16,0 14 1 16,3 9-12-16,1 0 3 15,-1 4 2-15,-3 16 1 16,-5 1 0-16,-7 4 5 15,-2 4-2-15,0-4 13 16,-16-3 22-16,-7-1 8 16,-1-3-14-16,4-7 2 15,6-3-17-15,6-2 0 0,8-6 7 16,0 1-8 0,0-1-3-16,0 4-44 0,13-1-23 15,5 4 15-15,7 8 39 16,5-1-5-16,-2 6 1 15,1 3-12-15,-9 2-28 16,-8 4-30-16,-6 5-10 16,-6 4 48-16,0-1 38 15,-13 1 14-15,-10-6 13 16,-3-10 54-16,2-4 31 16,5-11-8-16,-3-3 21 0,1-4-12 15,-4 0-28 1,-4-11-8-16,0-12-9 15,0-7-33-15,6-4-21 16,4-8-16-16,10-9-94 0,9 8-122 16,0 11-250-16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0.818"/>
    </inkml:context>
    <inkml:brush xml:id="br0">
      <inkml:brushProperty name="width" value="0.05" units="cm"/>
      <inkml:brushProperty name="height" value="0.05" units="cm"/>
      <inkml:brushProperty name="fitToCurve" value="1"/>
    </inkml:brush>
  </inkml:definitions>
  <inkml:trace contextRef="#ctx0" brushRef="#br0">113 72 136 0,'0'0'153'16,"0"0"-45"-16,0 0-58 15,0 0-3-15,0 0-3 16,0 0 0-16,0 0 12 16,-28 5 0-16,28-2 0 15,-1 1-17-15,-3-1-24 16,3 7-14-16,-2 0 0 15,1 5 0-15,-2-1 0 16,1 7 0-16,1 1 0 16,-1 0 1-16,3 0 0 15,0 2-1-15,0-3-1 16,5-1 0-16,7-6 16 0,-1 0-15 16,3-5 0-16,2-5-1 15,3-4 1-15,-1 0-1 16,4-20 29-16,-1-9 6 15,-5-4 15-15,-3-2-15 16,-8-4 13-16,-5 2-5 16,0 3 11-16,-9 1-17 15,-16 4-36-15,-4 8-1 16,-3 9 0-16,-5 7-19 16,2 5-64-16,4 5-3 15,8 15 37-15,12 1-5 16,11 4-112-16,2-5-66 15,15-8-245-15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08.628"/>
    </inkml:context>
    <inkml:brush xml:id="br0">
      <inkml:brushProperty name="width" value="0.05" units="cm"/>
      <inkml:brushProperty name="height" value="0.05" units="cm"/>
      <inkml:brushProperty name="fitToCurve" value="1"/>
    </inkml:brush>
  </inkml:definitions>
  <inkml:trace contextRef="#ctx0" brushRef="#br0">308 30 15 0,'0'0'161'0,"0"0"-35"16,0 0-28-16,0 0-58 0,0 0-27 16,0 0-13-16,0 0-6 15,-38 0 6-15,33 0 0 16,-1 0 0-16,-3 0 18 16,-1 0 8-16,-2-4 34 15,-2 1 15-15,5 0 15 16,0 3-14-16,0-1-18 15,1 1-3-15,3 0 3 16,4-4 4-16,-2 4-14 16,1-2 27-16,-1 1 19 15,3-3-6-15,-1 3-2 16,1-1-15-16,0 0-17 16,0 0-22-16,0 2-15 0,0 0-17 15,0 0 0 1,0 0-19-16,9 0-1 0,15 0 11 15,7 0 9-15,6 0 0 16,3 0-9-16,-3 12-3 16,-4 5-1-16,-8 4-1 15,-8 6 13-15,-5 3 0 16,-12 3 1-16,0 3 0 16,-26-1 10-16,-5-3-3 15,-5-3-1-15,-1-5-5 16,-3-11 9-16,3-1-8 15,2-6-1-15,4-2 0 16,8-4 7-16,6 0-2 16,8 0-4-16,4 0-2 0,5 0 0 15,0 0-9-15,0 2-52 16,8 3-46-16,12-2 49 16,9 6 23-16,3-1 9 15,8 5 10-15,2-2 0 16,2 9-5-16,1 2 2 15,-4 0-4-15,-4 6 1 16,-6 1 0-16,-13 2 16 16,-4 1-5-16,-10-6 0 15,-4-2 11-15,0-4 12 16,-9-2 28-16,-21-6 30 16,-12 1-30-16,-9-6 20 15,-5 2-15-15,-3-5 13 0,4 1 32 16,6-5-28-16,5 0-5 15,7 0-10-15,9 0-27 16,7 0-15-16,7-6-5 16,9-6-43-16,5-13-100 15,28 5-167-15,2-1-190 0</inkml:trace>
</inkml:ink>
</file>

<file path=ppt/ink/ink4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33.729"/>
    </inkml:context>
    <inkml:brush xml:id="br0">
      <inkml:brushProperty name="width" value="0.05" units="cm"/>
      <inkml:brushProperty name="height" value="0.05" units="cm"/>
      <inkml:brushProperty name="fitToCurve" value="1"/>
    </inkml:brush>
  </inkml:definitions>
  <inkml:trace contextRef="#ctx0" brushRef="#br0">347 236 629 0,'0'0'584'0,"0"0"-530"15,0 0-32-15,0 0-14 16,-66 112 29-16,48-65-16 16,2-1 8-16,7-2-13 15,2-5 3-15,2-10-6 16,5-9-7-16,0-8 10 15,0-8-16-15,3-4-38 16,12-7-59-16,-1-15-89 0,-5-7-852 0</inkml:trace>
  <inkml:trace contextRef="#ctx0" brushRef="#br0" timeOffset="205">0 0 803 0,'0'0'204'0,"0"0"-105"16,0 0 45-16,119 21 19 15,-67-14-25-15,1-1-40 16,3-1-19-16,4-4-33 16,6-1-18-16,1 0-20 15,5 0-8-15,22 0-95 16,-21 0-250-16,-11 0-835 0</inkml:trace>
  <inkml:trace contextRef="#ctx0" brushRef="#br0" timeOffset="812">855 282 690 0,'0'0'233'0,"0"0"-131"16,0 0-70-16,0 0 3 15,0 0 50-15,0 0-18 16,0 0-44-16,-17 0-10 15,13 2-13-15,-4 12 1 16,-3 11 3-16,-7 11 18 16,-4 7 14-16,1 4 12 15,-2 2 13-15,4-8 20 16,6-7-11-16,3-11-31 0,7-9-7 16,3-10-10-1,0-4 44-15,16 0 49 0,17-21-6 16,15-16-109-16,7-9-8 15,-1-7-46-15,-5-1-22 16,-7 4 16-16,-7 4 18 16,-4 8-5-16,-7 6 18 15,-1 11 0-15,-3 2 5 16,-9 12 16-16,-2 4 6 16,-1 3-8-16,-4 0-9 15,2 10 0-15,2 16 19 16,1 4 0-16,-4 3 11 15,-2 4 1-15,-3 2 0 16,0 6-1-16,0 0-3 16,0-4 0-16,0-3-7 0,-5-5 5 15,-1-4 3-15,0-8-9 16,-6 1 0-16,1-10-53 16,-20-4-79-16,5-3-97 15,3-5-176-15</inkml:trace>
  <inkml:trace contextRef="#ctx0" brushRef="#br0" timeOffset="1010">909 403 506 0,'0'0'129'0,"0"0"-13"0,0 0 47 16,0 0-21-16,0 0 27 15,0 0-31-15,149 57-61 16,-94-57-45-16,20 0-32 16,-12-7-51-16,-15-10-262 0</inkml:trace>
  <inkml:trace contextRef="#ctx0" brushRef="#br0" timeOffset="1218">1483 133 728 0,'0'0'246'0,"0"0"-83"0,0 0-38 16,0 0-21-16,0 0-27 15,120 57-48-15,-101-39-29 16,0 4 0-16,-4-4-231 15,-10-7-624-15</inkml:trace>
</inkml:ink>
</file>

<file path=ppt/ink/ink4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31.353"/>
    </inkml:context>
    <inkml:brush xml:id="br0">
      <inkml:brushProperty name="width" value="0.05" units="cm"/>
      <inkml:brushProperty name="height" value="0.05" units="cm"/>
      <inkml:brushProperty name="fitToCurve" value="1"/>
    </inkml:brush>
  </inkml:definitions>
  <inkml:trace contextRef="#ctx0" brushRef="#br0">73 454 186 0,'0'0'300'0,"0"0"-145"15,0 0-43-15,-64 129 31 16,56-112-26-16,7-9-33 16,1-8 97-16,0-1 98 15,13-27-40-15,15-16-169 16,9-17-61-16,7-10-9 16,5-4-1-16,-2-4-15 15,-5 10-30-15,-2 4 8 0,-10 15 21 16,-7 13 11-1,-8 17 6-15,-6 13 1 0,0 7-1 16,1 3-32-16,0 26 10 16,4 7 16-16,1 8 6 15,-5 8-1-15,-6 6 0 16,-4 4 1-16,0 4 6 16,0 0 4-16,0-4-8 15,-4-12 4-15,-1-11-5 16,2-14 7-16,3-11-8 15,-5-10-10-15,-2-4-19 16,-22-11-53-16,1-11-257 16,-7-6-900-16</inkml:trace>
  <inkml:trace contextRef="#ctx0" brushRef="#br0" timeOffset="165">67 347 1016 0,'0'0'346'16,"0"0"-267"-16,0 0-77 15,0 0 31-15,0 0 37 16,0 0 18-16,0 0 19 16,114 14-11-16,-47-14-33 15,15 0-63-15,34-17-52 16,-18-1-243-16,-21 2-857 0</inkml:trace>
  <inkml:trace contextRef="#ctx0" brushRef="#br0" timeOffset="1041">814 15 652 0,'0'0'104'0,"0"0"-75"16,0 0-6-16,7 116 62 15,-7-60 9-15,0 6-7 16,-5 2 13-16,-4-4-16 15,3-7-26-15,1-18-10 16,5-13-16-16,0-16-9 0,0-6 65 16,2-13 147-16,16-21-73 15,8-12-122-15,5-14-35 16,-2-3-5-16,2 0-6 16,-4 5-28-16,-1 5-11 15,0 12 20-15,-3 9 7 16,-1 14 11-16,-4 11-2 15,1 7-13-15,-4 0-4 16,0 18 14-16,-5 7-18 16,-6 3 9-16,-4 3 8 15,0-3 12-15,-7-1 1 16,-9-5 26-16,-4-4 6 16,5-7 1-16,6-5-3 15,4-5-14-15,5-1 11 16,0 0 0-16,0 0-9 0,9 0-18 15,14 0-38-15,14 4-27 16,12 10 21-16,5 4-7 16,0 7-6-16,-8 4-7 15,-14 7 6-15,-11-5-5 16,-13 2-12-16,-8 0 53 16,0-5 22-16,-24-5 15 15,-9-1 44-15,-3-3 18 16,-6-7 4-16,-1-1-8 15,2-7 2-15,4-4-8 16,2 0 9-16,2 0-9 0,6-16-12 16,1-5-24-1,7-4-31-15,5-4-9 0,14-17-69 16,0 6-79-16,0 3-338 16</inkml:trace>
  <inkml:trace contextRef="#ctx0" brushRef="#br0" timeOffset="1338">1746 141 884 0,'0'0'225'0,"0"0"-180"16,0 0-45-16,0 0 7 16,-29 107 40-16,13-52 37 15,0 3 14-15,-3 3-9 16,1-7-38-16,4-8-6 16,5-11-16-16,4-14-12 15,5-13-17-15,25-12-82 16,18-18-173-16,3-9-707 0</inkml:trace>
  <inkml:trace contextRef="#ctx0" brushRef="#br0" timeOffset="1717">2320 83 41 0,'0'0'1067'0,"0"0"-876"15,0 0-157-15,0 0-27 16,0 0 29-16,0 0 28 16,-154 129-4-16,92-76-27 15,-1-1-2-15,7-2-15 0,15-14-3 16,12-9-12-1,15-10-1-15,9-7 1 0,5-3-1 16,0 1 0-16,5 3 1 16,16 3 17-16,10 4 6 15,8 2 10-15,8-1 26 16,2-6-5-16,3-2-11 16,5-10-9-16,1-1-6 15,2 0-29-15,-1 0-1 16,11-15-115-16,-15-2-149 15,-10 1-637-15</inkml:trace>
  <inkml:trace contextRef="#ctx0" brushRef="#br0" timeOffset="1969">2820 219 971 0,'0'0'285'0,"0"0"-241"16,0 0-44-16,0 0 0 15,-43 109 16-15,22-57 32 16,-2 3 10-16,1-4 0 16,4-2-25-16,6-12-17 15,5-9 0-15,7-13-16 16,5-15-67-16,18 0-168 0,5-8-520 15</inkml:trace>
</inkml:ink>
</file>

<file path=ppt/ink/ink4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38.921"/>
    </inkml:context>
    <inkml:brush xml:id="br0">
      <inkml:brushProperty name="width" value="0.05" units="cm"/>
      <inkml:brushProperty name="height" value="0.05" units="cm"/>
      <inkml:brushProperty name="fitToCurve" value="1"/>
    </inkml:brush>
  </inkml:definitions>
  <inkml:trace contextRef="#ctx0" brushRef="#br0">142 84 542 0,'0'0'281'16,"0"0"-131"-16,0 0-83 0,0 0-17 16,0 0 0-16,0 0-32 15,0 0-17-15,0 46 10 16,-9-15 20-16,-9 3 14 16,-7 8 3-16,1 4-12 15,-2 0-10-15,9 1-15 16,3-8-11-16,9-2 0 15,5-8 0-15,0-4 2 16,3-6-1-16,20 1 0 16,5-1 29-16,7-2 24 15,5-2 6-15,2-5-5 16,-1-9 2-16,-1-1-11 16,-3 0-8-16,3-30-38 15,-10 0-7-15,-11 1-281 0</inkml:trace>
  <inkml:trace contextRef="#ctx0" brushRef="#br0" timeOffset="465">567 0 719 0,'0'0'193'0,"0"0"-129"15,0 0-6-15,0 0 56 16,0 0-27-16,-27 125-50 16,16-88-34-16,8 9-3 15,3-10-162-15,0-10-942 0</inkml:trace>
</inkml:ink>
</file>

<file path=ppt/ink/ink4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36.563"/>
    </inkml:context>
    <inkml:brush xml:id="br0">
      <inkml:brushProperty name="width" value="0.05" units="cm"/>
      <inkml:brushProperty name="height" value="0.05" units="cm"/>
      <inkml:brushProperty name="fitToCurve" value="1"/>
    </inkml:brush>
  </inkml:definitions>
  <inkml:trace contextRef="#ctx0" brushRef="#br0">66 216 35 0,'0'0'411'0,"0"0"-234"15,0 0-81-15,0 0-11 0,0 0 10 16,0 0-15 0,0 0-24-16,0-18 3 0,0 14 17 15,0 2 15-15,-4 2 3 16,4 0-43-16,0 0-16 15,0 0-8-15,0 0 12 16,0 0 5-16,0 0 5 16,0 0 8-16,0 0-9 15,0 0-13-15,0 0-13 16,0 0-22-16,0 4-9 16,0 13-14-16,0 15 15 15,0 11 8-15,0 15 0 16,0 3 7-16,0 3 8 0,4-3-8 15,-3-10 3-15,4-11-4 16,-2-10-5 0,-2-14 1-16,2-9 9 0,-3-7 8 15,2 0 2-15,-2-3 15 16,0-23-5-16,0-10-31 16,0-11-75-16,0-10 4 15,3 0 4-15,2-1-22 16,-5 5-1-16,0 6 33 15,0 6 37-15,0 6 18 16,0 0 2-16,4 3-1 16,5 2 1-16,5 3 0 15,8 0 0-15,5 6 0 16,6 2 0-16,2 4-1 16,2 10-1-16,1 1 0 15,-4 4-4-15,0 4-6 16,-7 13 12-16,-7 5 9 0,-8 7-9 15,-2-2 0-15,-10-3 1 16,0 0 13-16,-10-3 53 16,-13-2 31-16,-7-2-24 15,-10-5-23-15,-6-3-23 16,0-4-12-16,-6-5-8 16,1 0-8-16,6 0-10 15,5-5-41-15,8-16-103 16,14 3-121-16,6 0-125 0</inkml:trace>
  <inkml:trace contextRef="#ctx0" brushRef="#br0" timeOffset="351">601 259 492 0,'0'0'247'16,"0"0"-85"-16,0 0-11 16,0 0-12-16,0 0-68 0,-103 137-19 15,86-101-2-15,8-2 0 16,5 0-25-16,4-1-21 15,0-1-4-15,7-1-2 16,12-4 2-16,11-3 0 16,3-9 21-16,3-4 4 15,4-11 16-15,6 0 1 16,2 0-42-16,-7-22-19 16,9-17-110-16,-15 5-142 15,-17 2-639-15</inkml:trace>
  <inkml:trace contextRef="#ctx0" brushRef="#br0" timeOffset="566">554 330 489 0,'0'0'365'15,"0"0"-273"-15,0 0-60 16,0 0 29-16,0 0 36 15,142 37-19-15,-93-30-9 16,-4-4-6-16,-2-3-31 16,-8 0-8-16,-3 0-24 15,-7-15-29-15,-16-1-275 0</inkml:trace>
  <inkml:trace contextRef="#ctx0" brushRef="#br0" timeOffset="757">633 194 977 0,'0'0'176'0,"0"0"-111"16,0 0-14-16,0 0 49 16,0 0-41-16,132-18-40 15,-93 15-13-15,-2 3-6 16,21 0-57-16,-12 0-117 15,-6 0-521-15</inkml:trace>
  <inkml:trace contextRef="#ctx0" brushRef="#br0" timeOffset="1561">1220 285 324 0,'0'0'195'0,"0"0"-79"16,-19 129 37-16,15-75-28 16,4-7-47-16,0-9-35 15,0-8-8-15,0-13-19 16,0-6-6-16,3-10 13 15,-2-1 91-15,2 0 59 16,-1-18-13-16,-2-11-104 16,3-10-56-16,-3-5-14 15,0-10-24-15,0 0-35 0,0-4-12 16,0 1-10-16,-5 7 16 16,1 5 55-16,4 14 24 15,0 8 38-15,0 13-5 16,0 4-11-16,10 6-22 15,9 0-9-15,7 12 9 16,6 13 0-16,-1 6 16 16,4 1 0-16,-6 1-9 15,-3 3 8-15,-7-4 1 16,-10-6 2-16,-4-1-3 16,-5-7 1-16,0-4-15 15,-23-1 3-15,-10-2-4 0,1-5-14 16,-6-5 2-16,4-1-26 15,-1 0-8-15,7 0-16 16,5 0 8-16,6 0 25 16,13 0 19-16,0 0-7 15,4 0-2-15,0 12 10 16,8 0 9-16,11 8 1 16,8-2 14-16,8 1 44 15,7-1 32-15,1-1-10 16,-2-2-14-16,1-2 13 15,-7 0-12-15,0-1-23 16,-7-4-23-16,3-1-4 16,-2-4-1-16,20-3-17 0,-9-3-51 15,-3-17-313-15</inkml:trace>
</inkml:ink>
</file>

<file path=ppt/ink/ink4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41.580"/>
    </inkml:context>
    <inkml:brush xml:id="br0">
      <inkml:brushProperty name="width" value="0.05" units="cm"/>
      <inkml:brushProperty name="height" value="0.05" units="cm"/>
      <inkml:brushProperty name="fitToCurve" value="1"/>
    </inkml:brush>
  </inkml:definitions>
  <inkml:trace contextRef="#ctx0" brushRef="#br0">5 0 1025 0,'0'0'353'0,"0"0"-189"15,0 0-116-15,0 0-48 16,0 0-1-16,0 0-6 16,0 0 7-16,0 158 16 15,0-103-8-15,0 2 7 16,3-3-6-16,11 10-9 15,0-14 0-15,-2-19-243 0</inkml:trace>
</inkml:ink>
</file>

<file path=ppt/ink/ink4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40.183"/>
    </inkml:context>
    <inkml:brush xml:id="br0">
      <inkml:brushProperty name="width" value="0.05" units="cm"/>
      <inkml:brushProperty name="height" value="0.05" units="cm"/>
      <inkml:brushProperty name="fitToCurve" value="1"/>
    </inkml:brush>
  </inkml:definitions>
  <inkml:trace contextRef="#ctx0" brushRef="#br0">48 132 806 0,'0'0'233'15,"0"0"-68"-15,0 0-54 16,0 0 8-16,0 0-48 0,0 0-53 15,0 0-18-15,0 21-9 16,0 8 9-16,0 9 26 16,-5 7 19-16,-4 5 3 15,0 0-7-15,0-3-19 16,1-11-9-16,3-7-3 16,1-12-10-16,4-6-2 15,0-11-111-15,12-7-187 16,3-14-305-16</inkml:trace>
  <inkml:trace contextRef="#ctx0" brushRef="#br0" timeOffset="569">499 175 909 0,'0'0'163'16,"0"0"-98"-16,0 0-36 15,0 0 49-15,-110 128-10 16,79-84-10-16,0-1-8 16,1-5-7-16,7-6 1 15,4-9-14-15,5-8-11 16,10-11 0-16,1-4 31 15,3-4 58-15,0-25-108 16,0-9-5-16,21-10-78 0,10-2 19 16,-4 7 20-16,6 7-18 15,-10 11 13-15,-3 13 38 16,-10 8 1-16,0 4-13 16,-1 7 10-16,0 19 4 15,5 7 9-15,-2 12 6 16,10 1-6-16,-4 3 10 15,0-6-10-15,5-7 10 16,-1-11 12-16,-2-11 18 16,0-10 30-16,0-4 36 15,6-14 44-15,1-23-47 16,1-9-59-16,-5-8-21 0,-6 1-7 16,-9-1-5-16,-8 3-11 15,0 7-5 1,-17 6-10-16,0 12 6 0,2 6-5 15,1 9 14-15,5 10-1 16,5 1-9-16,3 0-88 16,1 8-29-16,1 13-49 15,21-3-71-15,1-7-115 0</inkml:trace>
  <inkml:trace contextRef="#ctx0" brushRef="#br0" timeOffset="1147">1096 186 818 0,'0'0'381'0,"0"0"-128"16,0 0-243-16,0 0-10 15,0 0-15-15,0 106 11 16,0-54 4-16,0-6 17 15,6-1 1-15,2-11-1 16,-2-13-7-16,-1-10 2 16,2-11 8-16,-2 0 47 15,7-25 32-15,-3-16-80 16,-7-11-19-16,-2-3-48 0,-6-6-14 16,-25 1-47-1,-6 0 3-15,-3 9 3 0,8 9 74 16,6 13 29-16,12 10 87 15,7 13 13-15,7 6-67 16,0 0-33-16,3 0-22 16,21 4 6-16,10 12 16 15,7 0 6-15,10 4 1 16,1 0 9-16,-1 3-9 16,-2 2-6-16,-5-2-1 15,-4 9 1-15,-6 4-1 16,-8 2 0-16,-3 4 0 15,-4 2 5-15,-6-3 11 16,-5-1 2-16,-3-7-5 16,-5-8 9-16,0-2-2 0,-5-9 18 15,-13-5 14-15,-13 1-1 16,-9-7-11-16,-9 0-23 16,-2-3 1-16,2 0-9 15,5-5-1-15,7-10-8 16,9-3-24-16,21-11-89 15,7 4-125-15,0 4-414 0</inkml:trace>
</inkml:ink>
</file>

<file path=ppt/ink/ink4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42.576"/>
    </inkml:context>
    <inkml:brush xml:id="br0">
      <inkml:brushProperty name="width" value="0.05" units="cm"/>
      <inkml:brushProperty name="height" value="0.05" units="cm"/>
      <inkml:brushProperty name="fitToCurve" value="1"/>
    </inkml:brush>
  </inkml:definitions>
  <inkml:trace contextRef="#ctx0" brushRef="#br0">47 121 337 0,'0'0'235'16,"0"0"-120"-16,0 0-50 15,0 0 3-15,0 0 36 16,0 0-42-16,0 0-21 15,-10 132 12-15,10-89 12 0,0 2-2 16,1 4-11-16,4-3 3 16,2-4 1-16,-2-9-6 15,-3-11-23-15,1-7-8 16,-3-10-4-16,0-5 49 16,0 0 78-16,0-10 25 15,0-18-92-15,0-9-62 16,0-9-13-16,-8-8-32 15,-3-3 4-15,-1-2-28 16,1 5-2-16,2 2 1 16,1 12 29-16,7 8 18 15,1 10 9-15,0 4 1 16,0 9 1-16,15 4-1 16,13 1 0-16,10 4-8 15,8 0 1-15,14 0 6 0,-2 7-5 16,1 11-5-16,-6 7 3 15,-11 1 8-15,-8 3 0 16,-11 3 6-16,-13-4-6 16,-7-5 0-16,-3-3 10 15,-12-3 30-15,-20-4 15 16,-13-3-20-16,-8-6-17 16,-7-4-6-16,2 0-8 15,2-1-4-15,7-14-56 16,12-1-43-16,16-9-62 15,12 7-189-15,9 0-559 0</inkml:trace>
  <inkml:trace contextRef="#ctx0" brushRef="#br0" timeOffset="347">684 246 776 0,'0'0'291'0,"0"0"-60"16,0 0-160-16,0 0-52 16,0 0 7-16,0 0 18 15,0 0-11-15,-126 125-18 16,122-95-14-16,4 2 0 15,0 0 12-15,0-1 8 16,15 1-4-16,11-2 8 16,2-2-12-16,7-4 12 15,5-11 7-15,2-8-7 16,2-5-2-16,2-9-19 16,-4-23-4-16,-4-19-125 15,-14 8-165-15,-14 0-665 0</inkml:trace>
  <inkml:trace contextRef="#ctx0" brushRef="#br0" timeOffset="560">767 366 637 0,'0'0'198'15,"0"0"-42"-15,0 0-72 16,0 0-17-16,131 0-27 16,-101 0-5-16,-2 0-16 15,3-4-19-15,-11-8-19 16,-8-1-247-16</inkml:trace>
  <inkml:trace contextRef="#ctx0" brushRef="#br0" timeOffset="766">721 130 950 0,'0'0'285'16,"0"0"-120"-16,0 0-112 16,0 0-13-16,0 0-9 15,160-21-1-15,-104 21-6 16,4 0-13-16,-1 0-9 15,-3 0-2-15,12 11-12 0,-17-4-172 16,-11-3-688-16</inkml:trace>
  <inkml:trace contextRef="#ctx0" brushRef="#br0" timeOffset="1719">1407 317 61 0,'0'0'314'0,"0"0"-171"15,0 0 10-15,0 0-27 16,14 144-9-16,-14-94-15 16,-11 4-21-16,-7-3 0 15,-4-7-17-15,4-11-3 0,4-12 3 16,5-8-28-1,4-13-10-15,5 0 12 0,0-11 56 16,0-20-84-16,0-15-10 16,19-11-56-16,-1-7 3 15,13-1-9-15,-4 8-37 16,-1 7 14-16,-6 13 47 16,-3 12 28-16,-8 15 10 15,-4 10 6-15,0 0-6 16,2 13 1-16,0 16 1 15,5 8 4-15,2 10-4 16,1 1 6-16,6 2-7 0,2-1 8 16,5-5-8-1,6-7 10-15,0-8 30 0,4-13 39 16,0-9 20-16,2-7 10 16,-1-7 1-16,-6-18-2 15,-2-12-9-15,-5-5-40 16,-6-5-30-16,-6-6-12 15,-6-1-5-15,-8-1 3 16,0-2-7-16,0 7-3 16,-13 5-4-16,-5 8-1 15,3 11 1-15,1 11 4 16,1 6-6-16,10 9-46 16,2 0-66-16,1 9-110 15,0 12-84-15,0-2-192 0</inkml:trace>
  <inkml:trace contextRef="#ctx0" brushRef="#br0" timeOffset="2402">2279 246 155 0,'0'0'171'0,"0"0"-21"15,0 0-13-15,0 0-26 16,0 0 5-16,15 139-9 15,-6-101-7-15,-1 3-27 16,-3-7 10-16,-1-3-24 16,1-7 1-16,-2-9-20 15,-2-10-14-15,2-5 15 16,-3 0 106-16,2 0 39 16,1-26-25-16,-1-13-127 15,1-11-34-15,-3-8-7 0,0-5-12 16,0-3-3-1,-3-2-12-15,-8 6 10 0,-1 9 4 16,2 13 13-16,6 11 7 16,1 16 14-16,3 7-6 15,0 6-8-15,0 0-20 16,18 6-11-16,16 14 16 16,7 10 14-16,10 8-8 15,6 2 8-15,-4 4 1 16,-2-1-1-16,-2 7 1 15,-7 0-9-15,-7 0 8 16,-9 5-7-16,-12-2-1 16,-8-4 9-16,-6-4 0 15,-2-11 1-15,-25-5 8 16,-16-8 20-16,-8-5 6 16,-10-9-26-16,-4-7 4 15,-2 0-2-15,9-4-3 0,-1-15-2 16,13-3-6-16,9-2-9 15,16 0-68-15,16 5-41 16,19-2-32-16,21 6-239 16,7 2-513-16</inkml:trace>
  <inkml:trace contextRef="#ctx0" brushRef="#br0" timeOffset="2704">2945 426 1119 0,'0'0'324'15,"0"0"-178"-15,0 0-107 16,0 0-38-16,0 0-1 16,0 0-5-16,0 0-10 15,-89 117 15-15,86-77 0 16,3 0 0-16,0-2 1 15,17-8-1-15,13-7 7 16,2-7 2-16,10-7 4 16,6-7 9-16,2-2-1 15,4-2-4-15,-8-19-17 16,-6-6-23-16,-10-16-65 0,-14 6-119 16,-13 4-148-16</inkml:trace>
  <inkml:trace contextRef="#ctx0" brushRef="#br0" timeOffset="2901">2932 314 428 0,'0'0'238'0,"0"0"-20"15,0 0-69-15,0 0-6 16,154 39-10-16,-117-34-52 15,1-3-43-15,-4-2-18 16,6 0-20-16,-8-3-58 0,-12-13-221 0</inkml:trace>
  <inkml:trace contextRef="#ctx0" brushRef="#br0" timeOffset="3082">2923 141 834 0,'0'0'370'16,"0"0"-77"-16,0 0-182 16,0 0-81-16,0 0-11 15,128-53-13-15,-72 45 1 16,9 4-7-16,25 4-14 16,-14 0-145-16,-18 8-541 0</inkml:trace>
  <inkml:trace contextRef="#ctx0" brushRef="#br0" timeOffset="4204">3640 246 525 0,'0'0'136'16,"0"0"-80"-16,0 0-2 15,0 144 71-15,-5-86-2 16,-7 2-33-16,1-3-32 16,-1-11-12-16,1-9-10 15,4-12-1-15,2-16-2 0,3-9-5 16,-1 0 63-1,3-22 30-15,0-15-99 0,0-13-22 16,0-11-24-16,0-3-11 16,0 1-18-16,5 5 9 15,3 11 15-15,-2 13 29 16,-2 16 6-16,0 10 19 16,-3 8-9-16,4 0-16 15,4 4-21-15,6 21 10 16,1 10 11-16,7 8 8 15,0 8-2-15,3-1 2 16,4 4 7-16,1-8-9 16,1-9 4-16,1-9 4 0,-1-14 34 15,2-10 22-15,-1-4 38 16,1-13 16-16,0-20-23 16,-4-13-45-16,-3-8-24 15,-12-4 6-15,-7-3 3 16,-8 2 2-16,0 5-12 15,-14 1-21-15,-9 4-4 16,-3 9-5-16,4 8-1 16,4 6 0-16,4 12-6 15,9 9-19-15,5 5-60 16,0 0-128-16,22 25-145 16,10 3 62-16,3-1-416 0</inkml:trace>
  <inkml:trace contextRef="#ctx0" brushRef="#br0" timeOffset="4737">4260 146 428 0,'0'0'271'16,"0"0"-10"-16,0 0-107 16,0 0-53-16,0 0-30 15,0 0-26-15,0 0-3 0,106-70 3 16,-85 70-3-16,1 0-16 16,-2 0-13-16,6 5-3 15,5 16 3-15,1 7 3 16,0 2-14-16,-1 6 7 15,-8 2-7-15,-10-1 10 16,-9 0-12-16,-4-4-5 16,-14-3 4-16,-22-1 0 15,-8-4 1-15,-7-4 0 16,-2-2-7-16,3-5 5 16,15-3 2-16,8-1-2 15,17-2-11-15,7 2 6 16,3 0-24-16,0 5 15 0,8-1 15 15,10 2 1-15,4 2 0 16,2 1 1-16,10-3 26 16,3 1 5-16,9-5-5 15,8-3-10-15,7-6 22 16,7-3-8-16,-4 0-11 16,-6-12-20-16,-12-7-10 15,-15 1-60-15,-26-13-55 16,-5 6-102-16,-11 0-428 0</inkml:trace>
  <inkml:trace contextRef="#ctx0" brushRef="#br0" timeOffset="4928">4323 383 674 0,'0'0'117'15,"0"0"63"-15,0 0-55 16,0 0-15-16,120 17-2 16,-77-17-28-16,47-10-39 15,-9-9-41-15,-1-6-239 0</inkml:trace>
  <inkml:trace contextRef="#ctx0" brushRef="#br0" timeOffset="5422">5004 533 352 0,'0'0'164'0,"0"0"-30"15,0 0 18-15,0 0 18 16,0 0 68-16,0 0 72 16,0 0-33-16,5 24-167 15,9-73-78-15,-1-8-23 16,6-4-2-16,2-8-7 0,1 6-2 16,-4 1-16-1,1 8-4-15,-6 8 6 0,1 14 4 16,-5 12 11-16,1 11-8 15,-1 5-20-15,0 4-3 16,6 0 7-16,-1 2 10 16,5 13 1-16,4 4-11 15,0 5 16-15,3 2-10 16,0 8 12-16,-3 3 6 16,0 8-6-16,-8 2 5 15,-2 6 2-15,-4 1 0 16,-6 3 1-16,-3-5 12 15,0-1-7-15,0-11-4 16,0-8 11-16,-8-10-13 16,-3-12-31-16,-27-10-87 0,3-3-85 15,-2-15-543-15</inkml:trace>
  <inkml:trace contextRef="#ctx0" brushRef="#br0" timeOffset="5604">5058 425 689 0,'0'0'188'15,"0"0"36"-15,0 0-41 0,126 7-30 16,-77-7-36 0,6-4-51-16,3-8-52 0,15-4-14 15,-18 1-178-15,-11 1-987 0</inkml:trace>
</inkml:ink>
</file>

<file path=ppt/ink/ink4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49.273"/>
    </inkml:context>
    <inkml:brush xml:id="br0">
      <inkml:brushProperty name="width" value="0.05" units="cm"/>
      <inkml:brushProperty name="height" value="0.05" units="cm"/>
      <inkml:brushProperty name="fitToCurve" value="1"/>
    </inkml:brush>
  </inkml:definitions>
  <inkml:trace contextRef="#ctx0" brushRef="#br0">184 90 567 0,'0'0'304'15,"0"0"-214"-15,0 0-64 16,0 0-19-16,0 0 3 15,-18 144 19-15,15-86 17 16,3 3 6-16,0 2-10 16,0-12 13-16,0-9-23 15,0-14-11-15,0-15-4 16,0-8 6-16,0-5 105 16,0-16 61-16,0-18-124 15,0-15-65-15,0-9-67 0,0-5-13 16,-2-3-101-1,-16 4-22-15,-4 3-79 0,-4 9-36 16,6 10 187-16,2 14 131 16,5 8 245-16,7 7-3 15,6 8-107-15,0 3-84 16,0 0-29-16,0 0-21 16,11 0 0-16,12 15 12 15,12 2 30-15,7 4 12 16,7 2-14-16,3 2-15 15,0 4-9-15,2 3 5 16,-2 7 1-16,-6 8-13 16,-6 3-9-16,-9 2 0 0,-11-4 0 15,-8-7 1-15,-12-6 14 16,0-9 27-16,-9-12 46 16,-22 0 7-16,-9-5-22 15,-10-1-27-15,-9-3-15 16,-2-2-6-16,-1-1 9 15,6-2-10-15,7 0 0 16,4 0 12-16,13-2-8 16,7-8-7-16,4-5-19 15,9-3-3-15,7-3-89 16,13-4-53-16,19 3-239 16,10 3-433-16</inkml:trace>
  <inkml:trace contextRef="#ctx0" brushRef="#br0" timeOffset="317">710 373 808 0,'0'0'234'0,"0"0"-147"15,0 0-64-15,0 0-16 16,0 0 22-16,0 0 14 16,-102 123-11-16,92-85 6 15,6-1-5-15,4-1-11 0,0-7 4 16,0-8 3-16,4-3-3 16,13-6 8-16,3-4 2 15,9-6 29-15,10-2 2 16,13 0-24-16,6-15-43 15,14-22-15-15,-13 4-152 16,-21-1-174-16</inkml:trace>
  <inkml:trace contextRef="#ctx0" brushRef="#br0" timeOffset="544">543 337 646 0,'0'0'267'0,"0"0"-148"16,0 0-4-16,0 0 19 15,151 0-16-15,-112 0-48 16,1 0-18-16,2 2-20 16,-1 1-16-16,2-2-4 15,-3-1 1-15,-2 0-13 16,-7-4-93-16,-12-8-205 0</inkml:trace>
  <inkml:trace contextRef="#ctx0" brushRef="#br0" timeOffset="760">606 111 793 0,'0'0'198'15,"0"0"-83"-15,0 0 4 16,0 0 27-16,140-13-22 16,-91 12-27-16,11-2-44 15,4-1-27-15,7 0-19 16,-2 0 0-16,11-2-7 16,-22-1-104-16,-17 0-210 0</inkml:trace>
  <inkml:trace contextRef="#ctx0" brushRef="#br0" timeOffset="1607">1620 122 697 0,'0'0'384'0,"0"0"-75"15,0 0-145-15,0 0-51 16,0 0-32-16,0 0-42 16,0 0-11-16,0-14-8 15,-9 14-4-15,-14 0-16 16,-14 10-8-16,-10 8 1 16,-8 3 0-16,-4 2 6 15,3 2 1-15,8-1 0 16,5-5 0-16,6 1 0 15,6 1-1-15,8 0-5 16,8-1-3-16,3 2 6 16,4 1-9-16,8 0 4 0,0 2 2 15,0 1 4-15,20-4 2 16,3 2 1-16,6-6 5 16,10-6 5-16,5 0 10 15,4-6 7-15,8-4-17 16,0-2 2-16,1 0-7 15,-10 0-5-15,-4 0 7 16,-11-6-7-16,-10 1 7 16,-11-1 3-16,-2-2 3 15,0-2 1-15,3 0-8 16,0-9-7-16,-1 1-5 16,3-3-8-16,-2 0-3 15,-2 0-30-15,-1 1-33 0,-5 4 6 16,4 5 24-16,-6 6 25 15,-2 3 16-15,0 2-3 16,0 0 10-16,0 0-21 16,0 9 16-16,0 11 6 15,0 3 28-15,0 4 17 16,-10 4 9-16,1 5-1 16,-3 0 1-16,1-1-8 15,2 2-13-15,0-5-13 16,1-7-7-16,6-6-7 15,-1-4-4-15,3-9 4 16,0-2-6-16,0-4-8 16,0 0-33-16,0 0-35 15,14-15-29-15,9-9-222 0,-1-1-764 0</inkml:trace>
  <inkml:trace contextRef="#ctx0" brushRef="#br0" timeOffset="2155">2101 111 232 0,'0'0'699'0,"0"0"-524"15,0 0-81-15,0 0-5 16,0 0 41-16,0 0-66 16,0 0-41-16,0 12-22 15,0 2 0-15,-16 9 15 16,-3 6 32-16,-8 5-6 15,-3 5-14-15,2 1-2 16,4 0-25-16,-3-2 18 16,9-1-4-16,0-4-14 15,5-2 12-15,9-3-13 0,1 1 0 16,3-1 0 0,0-1 2-16,17 0 10 0,9-4 2 15,6-4 17-15,5-2 10 16,10-7 10-16,4-4 5 15,3-6-11-15,-4 0-15 16,2 0-14-16,-4-4-1 16,-5-8-3-16,-3-5-2 15,-8-2-4-15,-9-3-6 16,-4 1-7-16,-6-4-19 16,-5-4-59-16,-3 1-67 15,-4-16-80-15,2 8-179 16,-1 4-374-16</inkml:trace>
  <inkml:trace contextRef="#ctx0" brushRef="#br0" timeOffset="2394">2630 266 464 0,'0'0'302'0,"0"0"-49"15,0 0-58-15,0 0 2 16,0 0-21-16,0 0-64 15,0 0-45-15,5-6-32 16,-5 12-19-16,0 8-10 16,0 8 19-16,0 6 20 0,-5 6-11 15,1 7-9 1,-1 0-1-16,0 2-10 0,4 2 4 16,1 8-18-16,0-15-71 15,5-12-190-15</inkml:trace>
</inkml:ink>
</file>

<file path=ppt/ink/ink4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2:52.599"/>
    </inkml:context>
    <inkml:brush xml:id="br0">
      <inkml:brushProperty name="width" value="0.05" units="cm"/>
      <inkml:brushProperty name="height" value="0.05" units="cm"/>
      <inkml:brushProperty name="fitToCurve" value="1"/>
    </inkml:brush>
  </inkml:definitions>
  <inkml:trace contextRef="#ctx0" brushRef="#br0">88 191 567 0,'0'0'226'16,"0"0"-113"-16,0 0-80 16,0 0-10-16,0 0 29 0,0 0 0 15,0 0-21-15,-28 103-5 16,14-71 1-16,1 5 2 15,-1-1 3-15,1-3-15 16,9-2-1-16,2-2-10 16,2 0 7-16,0-4 12 15,0-3 2-15,14-4 14 16,2-5 21-16,8-2 23 16,8-6 31-16,10-5-16 15,7 0-31-15,9 0-34 16,0-11-17-16,-4-3-18 15,-9 2-12-15,-8 4-67 16,-14 3-80-16,-10 5-131 16,-10 0-274-16</inkml:trace>
  <inkml:trace contextRef="#ctx0" brushRef="#br0" timeOffset="243">102 363 644 0,'0'0'270'0,"0"0"-169"15,0 0-62-15,0 0 35 16,0 0 27-16,0 0 11 16,138 25-13-16,-92-18-38 0,3-3-9 15,-8-4-14-15,-5 0-18 16,-9 0-5-16,-7 0-15 15,-14-16-47-15,-3 0-116 16,-3-2-248-16</inkml:trace>
  <inkml:trace contextRef="#ctx0" brushRef="#br0" timeOffset="459">88 147 939 0,'0'0'199'0,"0"0"-102"16,0 0-1-16,0 0 74 0,130-13-29 15,-82 2-58-15,6-3-31 16,5 2-27-16,4 1-15 16,0 1-9-16,-4 2-1 15,0 6-28-15,-16 2-129 16,-18 0-222-16</inkml:trace>
  <inkml:trace contextRef="#ctx0" brushRef="#br0" timeOffset="985">696 126 548 0,'0'0'312'0,"0"0"-244"16,0 0-42-16,0 0 32 15,0 107 21-15,0-61-9 16,4 6 8-16,5 2 21 16,4 3-20-16,-4-3-22 0,0-5-13 15,0-9-11 1,0-10-10-16,-1-16-17 0,-3-7 9 16,-4-7 25-16,7 0 62 15,1-7 18-15,8-14-51 16,6-13-47-16,5-8-12 15,2-4-2-15,0-7-7 16,-1-1 11-16,-6-1 4 16,-3-1 34-16,-3 4-8 15,-4 5-14-15,-3 11-6 16,-3 1-1-16,-2 13-8 16,-4 7-2-16,-1 9-10 15,0 3-1-15,0 3-12 16,3 0-53-16,4 0-72 0,17 14-84 15,1 4 24-15,1-4-184 0</inkml:trace>
  <inkml:trace contextRef="#ctx0" brushRef="#br0" timeOffset="1308">1227 191 857 0,'0'0'207'15,"0"0"-117"-15,0 0-59 0,0 0-3 16,0 0-16-16,-86 125 12 16,81-78 5-16,5-2 28 15,0-3-11-15,0-2-11 16,17-6-3-16,3-5 13 15,3-4-6-15,6-6 3 16,3-5-5-16,8-7 9 16,11-7 5-16,4 0-22 15,6-8-29-15,-5-12-10 16,-9-6-64-16,-22-14-95 16,-13 6-143-16,-12 2-612 0</inkml:trace>
  <inkml:trace contextRef="#ctx0" brushRef="#br0" timeOffset="1518">1236 313 434 0,'0'0'184'15,"0"0"-7"-15,0 0-2 16,124 18-48-16,-83-15-31 15,1 5-9-15,1-1-22 16,-9-4-36-16,-1-3-12 16,0 0-17-16,-10 0-27 15,-10-7-179-15</inkml:trace>
  <inkml:trace contextRef="#ctx0" brushRef="#br0" timeOffset="1706">1216 126 929 0,'0'0'195'15,"0"0"-88"-15,0 0-25 16,119-17 20-16,-62 12-56 16,3-6-28-16,3 4-11 15,17 1-7-15,-16 2-95 16,-12 0-173-16</inkml:trace>
  <inkml:trace contextRef="#ctx0" brushRef="#br0" timeOffset="2269">1977 183 613 0,'0'0'163'0,"0"0"-53"16,-49 123 15-16,26-66 16 0,1-2-23 16,4-6-28-16,4-13-14 15,5-14-28-15,4-11-3 16,2-11 38-16,3 0 55 15,0-19 0-15,5-16-138 16,18-14-15-16,8-5-61 16,5 0-7-16,0 4-63 15,-6 12-7-15,-10 14 71 16,-7 19 57-16,-6 5-2 16,-2 14 12-16,-1 22 15 15,3 12 25-15,0 9-11 16,7 4 31-16,1-4 35 15,10-6 1-15,0-12-14 16,8-11 6-16,9-12 6 16,4-16 7-16,11-5-4 0,2-30-31 15,0-8-33-15,-9-11-9 16,-11-6 2-16,-15 0-11 16,-15-1-17-16,-9-2-39 15,0 6 2-15,-23 9 8 16,-1 9 46-16,2 14 0 15,6 10 28-15,5 12-26 16,3 3-2-16,4 0-57 16,4 18-117-16,0 3-125 15,0 1-450-15</inkml:trace>
  <inkml:trace contextRef="#ctx0" brushRef="#br0" timeOffset="2546">2833 227 1091 0,'0'0'288'0,"0"0"-96"16,0 0-144-16,0 0-48 16,0 0-7-16,0 0 7 15,-58 161 14-15,50-100 2 16,7-4 10-16,1-10 1 15,0-10-17-15,0-12 4 16,1-12 4-16,10-12 13 0,3-1 2 16,1-19-2-1,2-21-31-15,-6-10-86 0,-11-41-79 16,-11 14-118-16,-20 6-272 0</inkml:trace>
  <inkml:trace contextRef="#ctx0" brushRef="#br0" timeOffset="2720">2500 0 880 0,'0'0'136'16,"0"0"-94"-16,0 0 55 15,0 0 122-15,0 0-32 16,121 30-40-16,-71-24-62 16,3 5-32-16,7-6-15 15,2-1-19-15,-3 3-19 16,18-4-22-16,-14 3-164 0,-14-6-493 15</inkml:trace>
  <inkml:trace contextRef="#ctx0" brushRef="#br0" timeOffset="2923">3294 216 909 0,'0'0'246'0,"0"0"-99"16,0 0-115-16,0 0 26 15,0 0 51-15,-20 143-10 16,10-89-6-16,3 3-10 16,-2 5-33-16,1-1-18 15,3-2-8-15,1-9-24 0,-1-1-28 16,1-16-184-16,2-13-619 16</inkml:trace>
</inkml:ink>
</file>

<file path=ppt/ink/ink4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01.752"/>
    </inkml:context>
    <inkml:brush xml:id="br0">
      <inkml:brushProperty name="width" value="0.05" units="cm"/>
      <inkml:brushProperty name="height" value="0.05" units="cm"/>
      <inkml:brushProperty name="fitToCurve" value="1"/>
    </inkml:brush>
  </inkml:definitions>
  <inkml:trace contextRef="#ctx0" brushRef="#br0">43 17 390 0,'0'0'78'0,"0"0"21"15,0 0 5-15,0 0-20 16,0 0-37-16,0 0-29 16,0-13-18-16,0 10 7 0,0 3-7 15,0 0 10-15,0 0 20 16,0 0 31-16,0 0 29 16,0 0 21-16,0-2 6 15,0 2-30-15,0 0-7 16,0 0-12-16,0 0-7 15,0 0-32-15,0 0-28 16,0 0-1-16,0 0-4 16,0 2-31-16,0 10 5 15,0 8 18-15,0 2 12 16,0 1-2-16,0-2-3 16,0-2 5-16,-5-1 27 0,1-5-6 15,-1 3 6-15,-1-3-8 16,1 1-6-1,-2-2-3-15,2 1-9 0,4-5 12 16,-3-1-6-16,4-6-7 16,0-1-4-16,4 0-92 15,11-9-175-15,-1-8-618 0</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09.806"/>
    </inkml:context>
    <inkml:brush xml:id="br0">
      <inkml:brushProperty name="width" value="0.05" units="cm"/>
      <inkml:brushProperty name="height" value="0.05" units="cm"/>
      <inkml:brushProperty name="fitToCurve" value="1"/>
    </inkml:brush>
  </inkml:definitions>
  <inkml:trace contextRef="#ctx0" brushRef="#br0">414 58 55 0,'0'0'281'15,"0"0"-126"-15,0 0-76 16,0 0-43-16,0 0-7 16,0 0 3-16,0 0 8 0,0 0 8 15,0 0 38-15,0 0 37 16,0 0 13-16,0 0 10 15,-3 0-25-15,-14 0-75 16,-6 0-18-16,-5 0-8 16,-4 0 6-16,-8 4-13 15,0 7 2-15,-1 0 1 16,1 7-3-16,3-1-6 16,6 0-7-16,4 2 1 15,5-4 0-15,7 3-1 16,6 3 0-16,4 2-15 15,5 2-1-15,0 7 5 0,1 1 2 16,16 2 8-16,6 0 1 16,8-5 0-16,1-2 0 15,10-6 0-15,2-2 0 16,11-10 0-16,4-8-1 16,7-2-16-16,-3-4-33 15,10-40-64-15,-11-1-109 16,-22 2-295-16</inkml:trace>
  <inkml:trace contextRef="#ctx0" brushRef="#br0" timeOffset="265">860 0 927 0,'0'0'192'16,"0"0"-148"-16,0 0-43 15,0 0 0-15,0 0 28 16,-4 115-9-16,1-60-1 16,1 1 7-16,2 0-16 15,0 0-4-15,0-12-6 16,5 3-45-16,1-15-102 15,-2-14-252-15</inkml:trace>
</inkml:ink>
</file>

<file path=ppt/ink/ink4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32.378"/>
    </inkml:context>
    <inkml:brush xml:id="br0">
      <inkml:brushProperty name="width" value="0.05" units="cm"/>
      <inkml:brushProperty name="height" value="0.05" units="cm"/>
      <inkml:brushProperty name="fitToCurve" value="1"/>
    </inkml:brush>
  </inkml:definitions>
  <inkml:trace contextRef="#ctx0" brushRef="#br0">207 111 61 0,'0'0'293'16,"0"0"-142"-16,0 0-48 0,0 0-11 15,0 0 5-15,0 0-18 16,0-19-24-16,0 16-29 16,0 2-19-16,0 1 5 15,0 0 2-15,0 0 4 16,0 0 0-16,0 0 1 15,-2 0-4-15,2 0-7 16,-3 0-8-16,2 0-1 16,-4 5-10-16,-3 13 11 15,-1 13 7-15,-5 11 12 16,-7 12 20-16,-2 11 12 16,-5 8-8-16,1 2-19 15,1-6-4-15,7-10-10 0,7-18-1 16,6-12-8-16,3-13 8 15,3-16-9-15,0 0 52 16,4-29 115-16,15-24-100 16,7-14-45-16,0-12-13 15,-3-4-9-15,-5 7 0 16,-5 7-11-16,-4 14 4 16,-8 15 0-16,-1 15 6 15,0 10 1-15,0 11-1 16,0 4-13-16,0 0-14 15,0 8-7-15,0 16 18 16,8 5 11-16,1 8 4 0,2 4 2 16,3 3-1-1,3-4 1-15,1 0 0 0,1-7 6 16,-1-4 0-16,-1-7 6 16,0 1-4-16,-2-5 0 15,3-2 0-15,2-2-6 16,-1 2 7-16,-1-7 1 15,-2 1-3-15,-1-9 3 16,-4-1 9-16,1 0 25 16,2-12 40-16,-4-17 5 15,3-13-26-15,-6-8-13 16,-7-8-12-16,0-7-11 16,0 3-19-16,-9 2 3 0,-6 11-11 15,4 12 1 1,2 15 7-16,1 8 18 0,7 10-5 15,-2 4-21-15,3 0-9 16,0 0-15-16,0 0-79 16,12 12-21-16,39 8-51 15,-1-5-126-15,-1-5-327 0</inkml:trace>
  <inkml:trace contextRef="#ctx0" brushRef="#br0" timeOffset="360">833 253 785 0,'0'0'218'0,"0"0"-32"0,0 0-57 15,0 0-21-15,0 0-39 16,0 0-53-16,0 0-16 15,-41 19-2-15,22 6 2 16,-2 7 0-16,-1 9-1 16,4 2 0-16,4 3 1 15,8-4 0-15,6-5 0 16,0-6-1-16,0-5 1 16,18-6 0-16,5-6 6 15,5-3 3-15,4-9 7 16,6-2-10-16,4 0 2 15,2-15-8-15,1-8-12 16,-8-4-32-16,-7-1-33 0,-16-13-69 16,-9 7-55-16,-5 2-340 15</inkml:trace>
  <inkml:trace contextRef="#ctx0" brushRef="#br0" timeOffset="579">851 272 477 0,'0'0'270'0,"0"0"-167"16,0 0-54-16,0 0 13 0,0 0-10 16,140 16-12-16,-100-7-19 15,0 3-10-15,-3-4-1 16,-2-3-10-16,-7-5 0 15,-10 0-157-15,-13-4-588 0</inkml:trace>
  <inkml:trace contextRef="#ctx0" brushRef="#br0" timeOffset="775">741 35 742 0,'0'0'293'0,"0"0"-137"0,0 0-111 16,0 0-7 0,0 0 50-16,0 0-34 0,150-28-34 15,-78 23-11-15,10 3-9 16,39 2 0-16,-23 0-70 16,-16 0-187-16</inkml:trace>
  <inkml:trace contextRef="#ctx0" brushRef="#br0" timeOffset="1353">1579 122 196 0,'0'0'584'0,"0"0"-450"15,0 0-95-15,0 0-26 16,0 0-13-16,0 0 1 16,0 0 29-16,0 84 2 15,-5-47 16-15,-12 4 0 16,-4-3 5-16,-2-2 14 15,0-3-1-15,0-7-10 16,4-1-20-16,6-2-14 16,3-8-14-16,4 3-7 15,6-3-1-15,0 1 0 0,0-1 6 16,13 0-6 0,8 3 3-16,7-1 3 15,7-3 7-15,8-2 0 0,9-3 6 16,3-5-3-16,7-1-6 15,1-3-1-15,-4 0-9 16,12 0-13-16,-17-5-131 16,-16-7-382-16</inkml:trace>
</inkml:ink>
</file>

<file path=ppt/ink/ink4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34.564"/>
    </inkml:context>
    <inkml:brush xml:id="br0">
      <inkml:brushProperty name="width" value="0.05" units="cm"/>
      <inkml:brushProperty name="height" value="0.05" units="cm"/>
      <inkml:brushProperty name="fitToCurve" value="1"/>
    </inkml:brush>
  </inkml:definitions>
  <inkml:trace contextRef="#ctx0" brushRef="#br0">415 172 553 0,'0'0'311'16,"0"0"-92"-16,0 0-57 15,0 0-15-15,0 0-33 16,0 0-39-16,0 0-39 16,-70-78-16-16,51 78-20 15,-4 0 0-15,-5 0 0 16,-4 3-1-16,-1 11 0 16,0 3-1-16,3 2 0 15,5 2-4-15,-1 2 6 16,3 2-1-16,1 0 0 15,4 3 1-15,4 1 1 0,2 3-1 16,7-2-1-16,5 2 0 16,0 1 1-16,5 1 0 15,26-1 0-15,13-4 0 16,16-4-9-16,17-9-19 16,6-10-37-16,-1-6-24 15,-5 0-21-15,8-29-19 16,-21 0-62-16,-15-1-295 0</inkml:trace>
  <inkml:trace contextRef="#ctx0" brushRef="#br0" timeOffset="494">739 323 362 0,'0'0'157'0,"0"0"13"0,-40 108-1 16,23-65 5-16,3-8-20 16,4-10-46-16,2-9-24 15,6-9-18-15,2-7 45 16,0 0 49-16,0 0 7 16,0-12-29-16,0-13-90 0,10-10-29 15,3-2-19 1,3-8-1-16,2 1-9 0,7-5-6 15,-2 0 1 1,-3 2 0-16,4 1 7 0,-4 6-7 16,-1 6-1-16,-2 9 3 15,-4 9-5-15,0 7 5 16,-3 9-25-16,3 0-13 16,3 0 29-16,3 6-4 15,-1 9 5-15,5 2-1 16,0 2 13-16,3 2 2 15,1 4 6-15,-4 6 0 16,-5 5-5-16,-4 5 0 16,-8 6 4-16,-6 4 1 15,0 5 1-15,0-1 0 16,-11-5 0-16,-1-5 1 16,-2-11 1-16,5-11-2 0,3-7-32 15,-11-16-109-15,3 0-107 16,-3-23-280-16</inkml:trace>
  <inkml:trace contextRef="#ctx0" brushRef="#br0" timeOffset="693">776 330 1096 0,'0'0'279'0,"0"0"-199"15,0 0-35-15,0 0 18 16,0 0-26-16,0 0-29 0,0 0-8 16,156 23 0-16,-33-9-95 15,-11-4-176-15,-14-7-748 0</inkml:trace>
  <inkml:trace contextRef="#ctx0" brushRef="#br0" timeOffset="1171">1965 226 836 0,'0'0'182'0,"0"0"-23"0,0 0-47 16,0 0-11-16,-20-125-1 15,-1 97-31-15,-10 5-30 16,-4 1-1-16,-11 9-21 16,-5 5-8-16,-6 2-9 15,7 6-5-15,5 0 5 16,13 2 0-16,4 10 0 16,8 1 0-16,6 7-1 15,8 5-5-15,6 6 5 0,0 8-1 16,14 5-6-1,17 8-6-15,10 2 2 0,5 5 0 16,2-6 1-16,-5 2 5 16,-8-5-6-16,-7-7 1 15,-13-5 5-15,-9-11 4 16,-6-8 2-16,-4-6 7 16,-27-9 48-16,-12-4 11 15,-11 0-30-15,-4-8-8 16,1-10 8-16,13-5 8 15,7-2-18-15,11 2-26 16,10 1-11-16,16 4-68 16,0 6-137-16,19 3-346 0</inkml:trace>
  <inkml:trace contextRef="#ctx0" brushRef="#br0" timeOffset="1538">2203 378 842 0,'0'0'233'15,"0"0"-106"-15,0 0-56 16,0 0-43-16,0 0-28 16,0 0 5-16,0 0-4 15,-107 125 14-15,96-82 11 16,5-1 4-16,6-9 9 15,0-9 12-15,15-8 12 16,17-15 8-16,17-1 29 16,19-1-24-16,9-26-45 0,4-4-12 15,-4-8-9-15,-10 0-10 16,-18-2 0-16,-12-1-21 16,-20-4 2-16,-17-1 8 15,-5 0-16-15,-34-1-40 16,-18 4 26-16,-11 10 9 15,-1 18 18-15,-1 16 2 16,-27 31-53-16,20 17-189 16,11 0-498-16</inkml:trace>
</inkml:ink>
</file>

<file path=ppt/ink/ink4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37.116"/>
    </inkml:context>
    <inkml:brush xml:id="br0">
      <inkml:brushProperty name="width" value="0.05" units="cm"/>
      <inkml:brushProperty name="height" value="0.05" units="cm"/>
      <inkml:brushProperty name="fitToCurve" value="1"/>
    </inkml:brush>
  </inkml:definitions>
  <inkml:trace contextRef="#ctx0" brushRef="#br0">116 0 540 0,'0'0'300'0,"0"0"-151"16,0 0-65-16,0 0-10 16,0 0 1-16,0 0-18 15,0 0-47-15,-3 13-10 16,2 5 0-16,-4 11 23 16,1 4 9-16,-4 5 25 15,-1 3 7-15,-5 4 17 16,-5 1 24-16,1-5-19 15,1-3-35-15,3-8-36 16,10-11-15-16,4-8-8 16,14-11-75-16,16 0-77 15,10-11-123-15</inkml:trace>
</inkml:ink>
</file>

<file path=ppt/ink/ink4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37.686"/>
    </inkml:context>
    <inkml:brush xml:id="br0">
      <inkml:brushProperty name="width" value="0.05" units="cm"/>
      <inkml:brushProperty name="height" value="0.05" units="cm"/>
      <inkml:brushProperty name="fitToCurve" value="1"/>
    </inkml:brush>
  </inkml:definitions>
  <inkml:trace contextRef="#ctx0" brushRef="#br0">155 294 186 0,'0'0'341'15,"0"0"-188"-15,0 0-48 0,0 0 100 16,-66 126-56-16,43-94-19 16,2 0-38-16,2-7-24 15,6-9-26-15,3-9-16 16,7-5 11-16,3-2 60 16,0-2 11-16,8-21-41 15,18-14-67-15,11-8-66 16,4-5-33-16,4 0-24 15,-8 10-36-15,-11 14 52 16,-9 12 77-16,-8 14 22 16,-8 0-16-16,-1 11-14 15,0 22 28-15,0 10 10 0,5 7 10 16,0 5-3 0,7-3 4-16,5-2-1 0,3-9 16 15,6-10 20-15,4-13 6 16,4-14 61-16,9-4 56 15,3-26-45-15,5-20-69 16,-4-15-24-16,-10-2-12 16,-11-4 9-16,-15 2 5 15,-11 1-5-15,0 3-15 16,-15 4-4-16,-7 11-7 16,-1 5 9-16,6 12-9 15,8 13-2-15,9 16-49 16,0 0-157-16,12 7-387 0</inkml:trace>
</inkml:ink>
</file>

<file path=ppt/ink/ink4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38.400"/>
    </inkml:context>
    <inkml:brush xml:id="br0">
      <inkml:brushProperty name="width" value="0.05" units="cm"/>
      <inkml:brushProperty name="height" value="0.05" units="cm"/>
      <inkml:brushProperty name="fitToCurve" value="1"/>
    </inkml:brush>
  </inkml:definitions>
  <inkml:trace contextRef="#ctx0" brushRef="#br0">305 21 883 0,'0'0'257'15,"0"0"-79"-15,0 0-24 0,0 0-36 16,0 0-67-16,0 0-32 16,0 0-19-16,-37-11 0 15,19 17-6-15,-3 6 4 16,-2 4 2-16,0 2-7 15,-4 2 7-15,0 1 1 16,-1 4 13-16,2 1-5 16,0 3 0-16,8 6 1 15,2 0-4-15,7 1-6 16,4-2 2-16,5-3 5 0,0-5-6 16,10-1 1-16,14-3 11 15,10-1 7-15,7-2 7 16,5-1-2-16,2-5-9 15,-5-2-2-15,0-10-4 16,-5-1 2-16,1 0 1 16,-2-10-5-16,2-12-8 15,1-1-18-15,-6-2-52 16,0-13-93-16,-11 5-150 16,-9 3-592-16</inkml:trace>
  <inkml:trace contextRef="#ctx0" brushRef="#br0" timeOffset="458">806 98 895 0,'0'0'243'0,"0"0"-128"16,0 0-73-16,0 0-42 16,0 0 0-16,0 0-9 15,0 0 9-15,-69 130 0 16,59-85 1-16,6-2 13 16,4 1 8-16,0-2 20 15,0-5 10-15,1-5-8 0,12-5 4 16,3-8-5-1,0-5 1-15,5-7 16 0,7-7 10 16,4 0 31-16,8-21-34 16,1-11-32-16,2-7-20 15,-4-5-6-15,-5-4-7 16,-7-1 5-16,-8-1 2 16,-6 3-9-16,-5 4 1 15,-3 7 21-15,-5 3 36 16,0 8-21-16,0 0-17 15,0 11-12-15,0 1-8 16,0 2-28-16,1 6-89 16,11 2-120-16,2 3-391 0</inkml:trace>
  <inkml:trace contextRef="#ctx0" brushRef="#br0" timeOffset="768">1404 62 789 0,'0'0'208'15,"0"0"-160"-15,0 0-41 0,0 0 21 16,0 0 28-16,-55 141 28 15,38-82 29-15,-1 9 35 16,4-3-36-16,0-1-13 16,5-10-40-16,4-7-21 15,2-4-15-15,3-7-16 16,0-5 2-16,0-7-9 16,12-18-86-16,2-6-185 15,-2 0-794-15</inkml:trace>
</inkml:ink>
</file>

<file path=ppt/ink/ink4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43.077"/>
    </inkml:context>
    <inkml:brush xml:id="br0">
      <inkml:brushProperty name="width" value="0.05" units="cm"/>
      <inkml:brushProperty name="height" value="0.05" units="cm"/>
      <inkml:brushProperty name="fitToCurve" value="1"/>
    </inkml:brush>
  </inkml:definitions>
  <inkml:trace contextRef="#ctx0" brushRef="#br0">103 19 309 0,'0'0'140'15,"0"0"-81"-15,0 0-19 0,0 0 5 16,0 0 19-16,0 0 8 15,0 0-23-15,-5-18 1 16,5 18 1-16,0 0-18 16,0 0-4-16,0 0 17 15,0 0 25-15,0 0 7 16,0 0 21-16,0 0 1 16,0 0-28-16,0 0-27 15,0 0-17-15,0 0-11 16,0 0-17-16,0 0 0 15,0 0-11-15,0 2-16 16,0 17 11-16,0 3 14 16,0 10-4-16,0 6 5 0,0 3 1 15,-4 8 0-15,-9 1 0 16,0 5 9-16,-4-5 2 16,1-6-10-16,4-9 9 15,3-11-9-15,4-9 5 16,4-7-6-16,1-6 2 15,-3-2 6-15,3 0 2 16,0 0 3-16,-5 0-4 16,5 0-2-16,0 0-7 15,0-2-15-15,0-5-8 16,0 4 6-16,0-2-2 16,0 5 1-16,0 0 2 0,0 0-13 15,5 0 0-15,18 1 16 16,3 13 5-16,14-3 7 15,1 0 1-15,5-2 0 16,3-4 26-16,-4-5 30 16,-5 0 7-16,-8 0-9 15,-11 0 4-15,-7 0-10 16,-9 0-9-16,-4 0-5 16,2 0-14-16,-3 0-7 15,0 0-11-15,2 0-2 16,3-1-23-16,15-9-63 15,-7-4-107-15,-2 3-181 0</inkml:trace>
  <inkml:trace contextRef="#ctx0" brushRef="#br0" timeOffset="579">635 137 557 0,'0'0'226'0,"0"0"-145"16,0 0-61-16,0 0 21 0,0 0 8 15,0 0 19 1,0 0-23-16,-23 129-24 0,23-95 21 15,0 0 13-15,0-2 26 16,0-7-2-16,0-4-5 16,0-9-15-16,0-5-1 15,0-6-7-15,0-1 15 16,0 0 4-16,0-4 13 16,0-15-1-16,0-12-82 15,8-10-15-15,6-5-31 16,4-8 2-16,5-3-16 15,10 6-15-15,-1 2 3 16,-2 13 44-16,-6 11 13 16,-8 11 14-16,1 9-8 15,-8 5-1-15,-2 0-3 0,0 0 0 16,4 3 1-16,1 13 11 16,2 4 1-16,8 5 0 15,-4 1 0-15,5 9 1 16,-1 1 9-16,-4 1-8 15,0 2 11-15,-4 1-3 16,-5-1 0-16,1-5-2 16,-7-2 3-16,-2-7-11 15,-1-8-10-15,0-9-50 16,-1-6-92-16,-42-2 49 16,1-7-166-16,-4-8-498 0</inkml:trace>
  <inkml:trace contextRef="#ctx0" brushRef="#br0" timeOffset="761">531 305 590 0,'0'0'92'16,"0"0"-53"-16,0 0 61 16,0 0 54-16,0 0 0 15,123 27-26-15,-76-27-20 16,13 0-34-16,11 0-28 15,38-16-22-15,-16 0-24 0,-14-4-264 16</inkml:trace>
</inkml:ink>
</file>

<file path=ppt/ink/ink4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44.917"/>
    </inkml:context>
    <inkml:brush xml:id="br0">
      <inkml:brushProperty name="width" value="0.05" units="cm"/>
      <inkml:brushProperty name="height" value="0.05" units="cm"/>
      <inkml:brushProperty name="fitToCurve" value="1"/>
    </inkml:brush>
  </inkml:definitions>
  <inkml:trace contextRef="#ctx0" brushRef="#br0">189 232 153 0,'0'0'165'15,"0"0"-79"-15,0 0 15 16,0 0-1-16,36 134-2 16,-23-88-4-16,2 0 15 15,-1-2-23-15,-2-6-14 16,0-8-30-16,-2-13-13 15,-6-6-13-15,1-8-3 16,-5-3 71-16,0 0 98 16,0-25-28-16,0-10-108 15,-8-8-46-15,-10-10-8 16,-4-3-7-16,-5-1-24 16,-1 0 8-16,-3 6 5 15,4 2 10-15,4 8 15 16,9 5-4-16,6 11 3 0,7 6 2 15,1 6 0-15,1 0 2 16,21 6-2-16,8-2 0 16,7 6-2-16,3-3 0 15,3 6 1-15,0 0-7 16,-2 0 7-16,-4 13-9 16,-3 6 9-16,-9 0-7 15,-7 4 6-15,-9 0 1 16,-9-3 1-16,0-2 1 15,-6-3 15-15,-22-5 10 16,-11-2 1-16,-15-4 2 16,-9-1-18-16,-5-3 2 15,4 0-7-15,6 0 1 0,9 0-7 16,16 0 0-16,16-3-61 16,17-2-41-16,5-2-173 15,18-3-562-15</inkml:trace>
</inkml:ink>
</file>

<file path=ppt/ink/ink4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45.744"/>
    </inkml:context>
    <inkml:brush xml:id="br0">
      <inkml:brushProperty name="width" value="0.05" units="cm"/>
      <inkml:brushProperty name="height" value="0.05" units="cm"/>
      <inkml:brushProperty name="fitToCurve" value="1"/>
    </inkml:brush>
  </inkml:definitions>
  <inkml:trace contextRef="#ctx0" brushRef="#br0">45 279 211 0,'0'0'228'16,"0"0"-111"-16,0 0 5 16,-11 134 20-16,8-89 15 15,2-6-80-15,-2-9-8 16,1-9 8-16,2-10 11 15,0-8 31-15,0-3 72 16,0 0 11-16,-3-14-33 16,-1-12-102-16,-3-12-48 0,3-12-19 15,1-9-1-15,3-6-15 16,0-2-17-16,7 5-11 16,13 6-40-16,3 15 40 15,3 16 17-15,2 11 9 16,1 10-5-16,0 4 11 15,7 8 0-15,-1 14-1 16,-3 7-3-16,-4 6-1 16,-11 1 2-16,-11 7 9 15,-6-1 6-15,0 0 0 16,-19-5 11-16,1-6 1 16,0 0 4-16,4-12-6 15,2 1-9-15,7-5-1 0,3-3 1 16,2-2-2-1,0 1 1-15,0-5 0 0,5 2-2 16,9-1 1-16,4-4-11 16,13-3-5-16,1 0-7 15,10-3-5-15,-4-9-9 16,-4 3-10-16,-8 5 6 16,-8 4-9-16,-5 0-31 15,-4 17 37-15,0 4 35 16,0-1 10-16,0 4 34 15,5-5 14-15,-2-7-10 16,7-3-12-16,4-2 10 16,8-7 7-16,10 0 48 0,8-16 17 15,2-15-35-15,1-12-20 16,-14-3-21-16,-7 2-11 16,-19-4-5-16,-12 7-6 15,0 3-3-15,-38 8-7 16,-17 1-11-16,-13 13-23 15,-12 7-36-15,2 9 1 16,12 0 36-16,18 13-5 16,32 16-141-16,13-3-150 15,3-5-411-15</inkml:trace>
  <inkml:trace contextRef="#ctx0" brushRef="#br0" timeOffset="826">1103 368 150 0,'0'0'159'0,"0"0"11"0,0 0-26 15,-10 144 40-15,6-112-27 16,-1-8-44-16,5-9-54 15,0-11-12-15,0-4 93 16,0 0 50-16,-3-15-11 16,-2-14-96-16,-4-13-64 15,0-11-14-15,-2-9-5 16,-1-1-1-16,-2-6-10 16,7 4-3-16,-3 7 12 15,9 8 1-15,-2 14-11 16,3 11 12-16,0 9-1 15,0 12-1-15,14 4-19 16,12 0-10-16,14 20 15 0,9 6 7 16,4 9 8-16,-7 1 0 15,-1 0 0-15,-14-4-7 16,-16-6 8-16,-7-6-1 16,-8-8 1-16,0-1 0 15,-17-8 19-15,-9 0 9 16,-7-3-7-16,1 0-7 15,5 0-1-15,8-3 0 16,7-2-2-16,12 0-6 16,0 3-5-16,8 0-15 15,16 2-87-15,19 0 21 16,9 2 14-16,7 14-49 0,-1 5-44 16,-4 4 47-1,-15 4 31-15,-6 7 27 0,-15-2 22 16,-9 4 21-16,-9 1 12 15,0-4 38-15,-4-5 68 16,-15-6-14-16,-4-5 42 16,-4-9 35-16,-6-5-7 15,-10-5-37-15,-3 0-25 16,-4-13-24-16,-2-8-33 16,3-3-24-16,6-2-19 15,3-2-18-15,12 3-71 16,16-4-81-16,7 5-197 15,5 6-385-15</inkml:trace>
  <inkml:trace contextRef="#ctx0" brushRef="#br0" timeOffset="1380">1769 377 228 0,'0'0'225'16,"0"0"-59"-16,0 0-7 15,-40 113 0-15,34-95-49 16,2-8-31-16,4-9 72 16,0-1 74-16,0 0-11 15,0-21-39-15,0-9-127 16,0-12-40-16,4-7-8 16,6-3-16-16,4 0-8 15,3 1-7-15,1 4 11 16,4 8-1-16,-4 6 5 15,1 7-1-15,-1 6 8 16,-4 8 7-16,3 5-4 0,-2 5-10 16,5 2 5-16,3 0-2 15,2 16-3 1,4 10-14-16,0 9 5 0,-3 9 12 16,-3 6 12-16,-6 10 1 15,-8 2 0-15,-7 6 7 16,-2-2 1-16,0-3-1 15,0-12-5-15,0-10 0 16,0-18-1-16,0-10-1 16,0-13-43-16,-11-20-10 15,-7-14-30-15,-5-10-546 0</inkml:trace>
  <inkml:trace contextRef="#ctx0" brushRef="#br0" timeOffset="1540">1801 299 166 0,'0'0'689'0,"0"0"-617"16,0 0-42-16,0 0 27 16,0 0 40-16,0 0 20 15,162 74-11-15,-105-61-47 16,8-1-33-16,33-12-13 16,-17 0-13-16,-10 0-298 0</inkml:trace>
</inkml:ink>
</file>

<file path=ppt/ink/ink4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48.574"/>
    </inkml:context>
    <inkml:brush xml:id="br0">
      <inkml:brushProperty name="width" value="0.05" units="cm"/>
      <inkml:brushProperty name="height" value="0.05" units="cm"/>
      <inkml:brushProperty name="fitToCurve" value="1"/>
    </inkml:brush>
  </inkml:definitions>
  <inkml:trace contextRef="#ctx0" brushRef="#br0">84 191 620 0,'0'0'114'0,"0"0"-94"16,0 0-14-1,0 0 31-15,0 0 38 0,0 0 21 16,28 135-11-16,-25-100-32 16,-3 3 11-16,0-2-5 15,1-7-9-15,-1-8-26 16,3-7-11-16,-3-7-7 16,2-7 10-16,-2 0 52 15,0 0 51-15,0-4-4 16,0-16-59-16,0-5-37 15,0-8-19-15,0-5-1 0,0-7-8 16,0-2-17 0,-9-6-9-16,3-1-16 15,-4 4 6-15,3 3 20 16,1 7 17-16,3 13 8 0,3 11 1 16,0 9-1-16,0 7-7 15,12 0-20-15,11 16 12 16,5 9 8-16,2 6 5 15,-5 2 0-15,-4 5 0 16,-7-2 2-16,-9 1 1 16,-5-3 11-16,0-5 4 15,-14-6 8-15,-5-6 5 16,-2-5 3-16,3-11 3 16,2-1-4-16,-1 0-9 15,10 0-9-15,5 0-4 16,2-5-8-16,0 4-1 0,0 1-10 15,9 0-61-15,17 0-1 16,7 0 43 0,7 0-27-16,1 5-71 0,0 4 9 15,-2 8 42-15,-12 2 13 16,-4 5 29-16,-6 7 23 16,-8 3 10-16,-4 4 1 15,-5-2 26-15,0-3 30 16,0-8-1-16,0-5 26 15,-9-8 27-15,-11-5 18 16,-3 3-3-16,-6-4-34 16,-10-2-51-16,-2 3-12 15,0-5-14-15,1 1 3 16,4 0-14-16,4-3 8 16,1 0-2-16,4 0-1 0,4 0 3 15,1-12-9-15,7-5-15 16,12-21-74-16,3 6-180 15,0 2-467-15</inkml:trace>
</inkml:ink>
</file>

<file path=ppt/ink/ink4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49.693"/>
    </inkml:context>
    <inkml:brush xml:id="br0">
      <inkml:brushProperty name="width" value="0.05" units="cm"/>
      <inkml:brushProperty name="height" value="0.05" units="cm"/>
      <inkml:brushProperty name="fitToCurve" value="1"/>
    </inkml:brush>
  </inkml:definitions>
  <inkml:trace contextRef="#ctx0" brushRef="#br0">104 274 620 0,'0'0'257'0,"0"0"-103"16,0 0-86-16,0 0 16 16,0 0 28-16,0 0-11 15,-54 123 4-15,36-82-9 0,4 4-31 16,2-6-37 0,7-2-19-16,5-8-8 0,0-5-1 15,3-10-12 1,39-14-65-16,-2-4-70 15,0-19-223-15</inkml:trace>
  <inkml:trace contextRef="#ctx0" brushRef="#br0" timeOffset="316">474 319 595 0,'0'0'226'0,"0"0"-102"16,0 0-17-16,0 0 16 16,-51 116-5-16,42-71-21 15,-3 2-25-15,3 3-3 16,-1-1-33-16,9-9-16 15,1-10-11-15,0-13-9 16,0-7 7-16,0-10-7 16,9 0-12-16,6-20-18 15,-1-36-59-15,-2 4-194 16,-8 1-362-16</inkml:trace>
  <inkml:trace contextRef="#ctx0" brushRef="#br0" timeOffset="526">175 195 681 0,'0'0'212'0,"0"0"-104"15,0 0-15-15,0 0 41 16,0 0 4-16,132-55-48 16,-100 50-22-16,3 2-31 15,5 3-2-15,6 0-12 16,6 0-7-16,4 0-7 15,3 0-8-15,30 0-1 16,-18 0-81-16,-11-3-221 0</inkml:trace>
  <inkml:trace contextRef="#ctx0" brushRef="#br0" timeOffset="1103">1063 444 504 0,'0'0'248'0,"0"0"-65"16,0 0-34-16,0 0 22 16,-40 115-30-16,26-77-38 15,5-4-16-15,3-5-26 16,2-9-14-16,0-9-8 16,4-11 43-16,0 0 39 15,0-15 29-15,5-20-65 16,13-18-64-16,6-12-21 15,6-3-29-15,1-2-17 16,0 7-24-16,-7 9-3 16,-1 14 45-16,-3 11 19 0,-5 12 7 15,-2 9-8 1,-3 8 0-16,4 0-14 0,6 4 0 16,0 18-4-1,2 10 7-15,1 4 2 0,-2 6 8 16,-2 0 5-16,-1 0 5 15,-1-2 1-15,-2-3-1 16,-1-3 1-16,-5-1 0 16,0-5 1-16,-5-3 0 15,0-4 0-15,-4-7 0 16,0-2-1-16,0-3-47 16,0-5-99-16,-27 0-17 15,-4-1-97-15,-1-3-284 0</inkml:trace>
  <inkml:trace contextRef="#ctx0" brushRef="#br0" timeOffset="1340">1100 471 454 0,'0'0'504'16,"0"0"-384"-16,0 0-73 15,0 0-20-15,0 0 93 16,0 0 11-16,138 16-34 16,-87-16-20-16,-2 0-40 15,-5 0-14-15,-4 0-14 16,-11 0-9-16,5-14-11 0,-11 0-138 16,-9-3-254-16</inkml:trace>
  <inkml:trace contextRef="#ctx0" brushRef="#br0" timeOffset="1550">1711 0 861 0,'0'0'292'0,"0"0"-136"16,0 0-85-16,0 0-22 15,0 0 23-15,0 0-1 16,130 29-38-16,-90-22-14 0,3-3-19 16,-9-2-79-16,-11-2-286 15</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10.812"/>
    </inkml:context>
    <inkml:brush xml:id="br0">
      <inkml:brushProperty name="width" value="0.05" units="cm"/>
      <inkml:brushProperty name="height" value="0.05" units="cm"/>
      <inkml:brushProperty name="fitToCurve" value="1"/>
    </inkml:brush>
  </inkml:definitions>
  <inkml:trace contextRef="#ctx0" brushRef="#br0">244 110 378 0,'0'0'120'16,"0"0"-12"-16,0 0-56 16,0 0-3-16,0 0-8 15,0 0 18-15,0 0 17 16,-41 10 30-16,36-10-2 15,-1 0-23-15,-6 0-35 16,-5 1 5-16,-3 10 14 16,-6 6-26-16,-2 8-20 15,1 10-19-15,1 5 1 16,7 5-1-16,10-2-9 16,6-2 2-16,3 0-1 0,5-6 7 15,16-6-11 1,10-9-9-16,3-12 2 0,13-8-12 15,8-21 2-15,11-26 14 16,-6-21 15-16,0-11 0 16,-15 4 1-16,-22 5 4 15,-20 11-5-15,-3 18 7 16,-37 13-6-16,-17 18-1 16,-9 10-14-16,-4 10 6 15,-1 26 0-15,7 39-3 16,18-7-76-16,18-10-215 0</inkml:trace>
  <inkml:trace contextRef="#ctx0" brushRef="#br0" timeOffset="840">1121 116 441 0,'0'0'150'16,"0"0"2"-16,0 0-61 15,0 0 4-15,0 0-23 16,0 0 12-16,0 0 0 15,-31 0 0-15,13 0-26 0,-5 0-6 16,-5 5-26-16,-3 6-8 16,-4 5 3-16,-5 0 1 15,2 4-4-15,-2 4-5 16,0 0-3-16,5 1-9 16,7-5 5-16,10-1-5 15,8 0-1-15,6-2-2 16,4 1-8-16,0 1-3 15,0 1-28-15,6-6-5 16,11 5 17-16,0-2 4 16,3-3 9-16,6 1 10 15,6-1-2-15,12-2 6 0,12-3-41 16,50-9-70-16,-16-13-79 16,-4-12-309-16</inkml:trace>
  <inkml:trace contextRef="#ctx0" brushRef="#br0" timeOffset="1344">1851 158 729 0,'0'0'226'16,"0"0"-102"-16,0 0-69 16,0 0 7-16,0 0 15 15,0 0 5-15,0 0 0 16,-32-53-17-16,15 51-8 15,-3 2-15-15,-4 0-26 16,-6 7-8-16,-5 13-8 16,3 3-1-16,-3 4 1 15,2 1 0-15,-2-1 0 0,9 0 0 16,1-2 0 0,4 0-1-16,3-2-4 0,5 0-2 15,7 1 0-15,1-3 5 16,5 1-18-16,0 0 7 15,0-7-3-15,0 3 7 16,10-5-4-16,4-3-13 16,-1-1-5-16,9 1 1 15,5-2 1-15,10-2 4 16,8-1-27-16,36-5-25 16,-4-19-86-16,-10-6-134 0</inkml:trace>
  <inkml:trace contextRef="#ctx0" brushRef="#br0" timeOffset="1811">2215 177 725 0,'0'0'193'0,"0"0"24"15,0 0-99-15,0 0-37 16,0 0-48-16,0 0-16 0,0 0-9 16,-89 76-8-16,75-44 0 15,0 2-1-15,5 0-1 16,4 3-6-16,5-2 6 15,0 1 1-15,0 0 1 16,5-3-1-16,9-2 0 16,12-1 0-16,2-10-5 15,4-8-17-15,9-12-28 16,8-13 22-16,5-31 11 16,0-17 18-16,-5-12 0 15,-14-2 1-15,-16-4 19 16,-18 7 25-16,-1 4 30 15,-37 11-28-15,-16 17-23 16,-15 15-21-16,-9 21-3 16,-1 8-10-16,-6 68-29 0,22 2-83 15,19-3-267-15</inkml:trace>
  <inkml:trace contextRef="#ctx0" brushRef="#br0" timeOffset="2748">2896 153 373 0,'0'0'212'0,"0"0"-85"16,0 0-72-16,0 0-29 15,0 0 9-15,0 0-19 16,0 0-3-16,-83 86 1 15,70-65 12-15,-3 2 9 16,1 2 8-16,-2 4 8 16,-1 0-14-16,-4 3 4 15,-1 6 24-15,-5-1-7 0,2 2-25 16,-1 2-7-16,4-5-8 16,6-9-11-16,6-6-6 15,3-10-1-15,8-4-25 16,0-3-46-16,0-1 5 15,10-1 37-15,11 2 11 16,5 1 7-16,6-1 11 16,5-4-1-16,5 0 1 15,2 0 1-15,8 0 0 16,2-8 6-16,1-2 2 16,1-8 1-16,0 0 0 15,0-7-10-15,5-20-29 16,-13 4-100-16,-13 5-219 0</inkml:trace>
  <inkml:trace contextRef="#ctx0" brushRef="#br0" timeOffset="3199">3344 526 727 0,'0'0'179'16,"0"0"-30"-16,0 0-18 0,0 0-22 15,0 0-64 1,0 0-19-16,0 0-25 0,-12-86 1 16,12 49-2-16,0-2-6 15,0-10 5-15,5-1-12 16,13-3-8-16,4 5 8 15,-4 8 0-15,0 8 6 16,-1 11 7-16,-3 12-2 16,-5 2-8-16,2 7 3 15,-2 0-6-15,7 0 7 16,-3 7 5-16,3 11-12 16,2 7 13-16,2 4 0 15,0 10 1-15,-2 4 1 16,-1 6-1-16,-4 2 8 15,-3 2-3-15,0 0-5 0,-1-7-1 16,-2-4 1-16,-2-11-2 16,-3-6-9-16,-2-11-22 15,0-8-58-15,-2-6-63 16,-15 0-95-16</inkml:trace>
  <inkml:trace contextRef="#ctx0" brushRef="#br0" timeOffset="3426">3309 351 641 0,'0'0'134'15,"0"0"-98"-15,0 0-36 0,0 0-6 16,0 0 6-16,0 0 25 15,155 0-2-15,-107 6-1 16,5-5-9-16,26-1-13 16,-12-17-29-16,-6-5-267 0</inkml:trace>
  <inkml:trace contextRef="#ctx0" brushRef="#br0" timeOffset="3683">4053 242 570 0,'0'0'218'0,"0"0"-159"16,0 0-24-16,-9 115 41 15,-2-69-19-15,-4 4-30 16,4-6-9-16,4-4-17 15,2-4 9-15,5-11-10 16,0-9-10-16,0-12-66 16,3-17-72-16,11-16-73 15,-5-11-66-15</inkml:trace>
  <inkml:trace contextRef="#ctx0" brushRef="#br0" timeOffset="3945">3835 51 316 0,'0'0'60'16,"0"0"33"-16,0 0 22 16,0 0 21-16,0 0-28 15,145 4-21-15,-109 4-9 16,6 0-31-16,1 5 1 15,0-2-28-15,0-3-5 16,-2-2-9-16,1-5 1 0,-4-1 4 16,-4 0-11-16,-5 0-39 15,-11-5-155-15,-16-4-708 0</inkml:trace>
</inkml:ink>
</file>

<file path=ppt/ink/ink4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48.935"/>
    </inkml:context>
    <inkml:brush xml:id="br0">
      <inkml:brushProperty name="width" value="0.05" units="cm"/>
      <inkml:brushProperty name="height" value="0.05" units="cm"/>
      <inkml:brushProperty name="fitToCurve" value="1"/>
    </inkml:brush>
  </inkml:definitions>
  <inkml:trace contextRef="#ctx0" brushRef="#br0">74 0 484 0,'0'0'242'0,"0"0"-185"15,0 0-47-15,0 0 78 16,0 0 71-16,0 0-36 16,0 142-20-16,-11-91 15 15,-6 4-30-15,3 2-7 16,0-4-27-16,2-9-35 16,8-6-8-16,2-9-11 0,2-7 0 15,23-18-74 1,9-4-148-16,5 0-398 0</inkml:trace>
  <inkml:trace contextRef="#ctx0" brushRef="#br0" timeOffset="457">502 32 515 0,'0'0'165'16,"0"0"-100"-16,0 0 0 15,0 0 73-15,0 0-5 16,-46 136-23-16,18-99 0 15,-9 3-21-15,-6-2-20 16,2-3-26-16,6-6-14 16,7-7-3-16,11-8-15 15,8-3-9-15,7-5-2 16,2 2 0-16,0-1-1 0,5 3-5 16,13 3 6-16,9-3 1 15,9-1-1-15,9-8 12 16,10-1-1-16,8 0 8 15,3-14-11-15,-3 2-1 16,-8-1-7-16,-10 7 8 16,-13-2-8-16,-11 5 0 15,-10-1 2-15,-3-4-2 16,-4 1-79-16,-4-3-240 0</inkml:trace>
</inkml:ink>
</file>

<file path=ppt/ink/ink4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54.438"/>
    </inkml:context>
    <inkml:brush xml:id="br0">
      <inkml:brushProperty name="width" value="0.05" units="cm"/>
      <inkml:brushProperty name="height" value="0.05" units="cm"/>
      <inkml:brushProperty name="fitToCurve" value="1"/>
    </inkml:brush>
  </inkml:definitions>
  <inkml:trace contextRef="#ctx0" brushRef="#br0">31 146 662 0,'0'0'234'0,"0"0"-99"0,0 0-28 15,0 0 4-15,0 0-49 16,0 0-46-16,0 0-16 15,0 7-27-15,0 8 25 16,0 7 2-16,0 5 21 16,1 5 9-16,2 5 15 15,-1 6 22-15,-2 2-6 16,0 0-4-16,0-6-14 16,0-7-22-16,0-11-13 15,0-8-6-15,3-10 8 16,-3-3 13-16,0 0 18 15,2-12 48-15,-2-16-26 16,3-14-54-16,-2-6-9 0,2-13-18 16,-3 3-11-1,0 0-16-15,0 5-3 0,0 7 30 16,-4 8 8-16,-4 7 10 16,3 8 0-16,4 8 0 15,1 7 6-15,0 4-4 16,0 2-2-16,6 2 0 15,19 0-6-15,8 0 5 16,12 0-11-16,7 17 1 16,0 8 10-16,5 8-7 15,-2 6 7-15,-1 8-6 16,-2 2 7-16,-9 1 0 16,-8-2 1-16,-12-4-1 0,-6-6 2 15,-12-9-2-15,-5-11 1 16,0-4 11-16,-3-7 30 15,-26-3 16-15,-16 0-8 16,-13-4-21-16,-13 0-18 16,-1 0-1-16,0-1-3 15,7-12-5-15,7-2 5 16,12 1-7-16,12-3-2 16,11 2-13-16,14 5-37 15,9 2-30-15,28 4-55 16,15 0-209-16,7 0 0 0</inkml:trace>
  <inkml:trace contextRef="#ctx0" brushRef="#br0" timeOffset="278">815 190 669 0,'0'0'273'0,"0"0"-39"16,0 0-50-16,0 0-66 16,0 0-37-16,0 0-69 15,0 0-12-15,0 25 0 16,0 10 25-16,0 10 36 16,0 7 6-16,0 7-8 15,-2 0-17-15,-1-4-17 0,3-1-10 16,0-9-14-16,0-2 11 15,19-4-12-15,8-12-66 16,7-13-179-16</inkml:trace>
</inkml:ink>
</file>

<file path=ppt/ink/ink4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55.676"/>
    </inkml:context>
    <inkml:brush xml:id="br0">
      <inkml:brushProperty name="width" value="0.05" units="cm"/>
      <inkml:brushProperty name="height" value="0.05" units="cm"/>
      <inkml:brushProperty name="fitToCurve" value="1"/>
    </inkml:brush>
  </inkml:definitions>
  <inkml:trace contextRef="#ctx0" brushRef="#br0">86 195 568 0,'0'0'195'0,"0"0"-137"16,0 0-57-16,0 0 0 15,0 0 55-15,0 0 37 16,0 0-8-16,0 124-10 16,-7-78 17-16,-3 0-3 15,0-4-28-15,4-9-17 16,2-8-9-16,1-12-6 16,3-6-6-16,0-4 13 15,0-3 33-15,0 0 41 16,0-23 3-16,18-11-65 0,11-15-48 15,8-13-4-15,3-2-9 16,1-1-1-16,-4 4 1 16,-6 10-7-16,-5 10 8 15,-8 14 2-15,-7 9 10 16,-2 13-9-16,2 5-1 16,0 0-19-16,3 9 17 15,4 10 5-15,4 7-11 16,-1 11 8-16,-3 4 9 15,-2 8-5-15,-1 2 6 16,-6 5 0-16,-4 0 1 16,-5-2 8-16,2-4-3 15,-2-5-5-15,0-8 8 0,3-6-9 16,-3-9 0 0,0-8-10-16,0-7-63 0,0-7-100 15,-13-6-38-15,-10-9-627 16</inkml:trace>
  <inkml:trace contextRef="#ctx0" brushRef="#br0" timeOffset="200">0 405 848 0,'0'0'173'0,"0"0"-127"16,0 0-33-1,0 0 18-15,156 4 24 0,-84-4-10 16,14-4-12-16,9-6-11 16,24-1-22-16,-23 4-83 15,-27 0-227-15</inkml:trace>
  <inkml:trace contextRef="#ctx0" brushRef="#br0" timeOffset="676">833 294 727 0,'0'0'114'16,"0"0"-79"-16,0 0 9 16,-12 121 69-16,6-65-26 15,-2 4-21-15,3-2 11 16,1-5-26-16,4-13-24 16,0-11 5-16,0-9-11 15,0-12 0-15,4-5-8 16,9-3 25-16,5-3 32 15,10-15 3-15,7-11-21 16,5-10-10-16,0-7-30 16,-2-5 3-16,0-7 7 0,-8 1 10 15,-1-5-9 1,-9-1-5-16,-8 2-4 0,-6 3 5 16,-6 6-7-16,0 8-12 15,0 12 0-15,0 13 1 16,-1 7-1-16,-4 10 0 15,5 2-46-15,0 3-140 16,0 33-4-16,0-7-71 16,5-1-578-16</inkml:trace>
  <inkml:trace contextRef="#ctx0" brushRef="#br0" timeOffset="984">1450 200 874 0,'0'0'220'0,"0"0"-148"16,0 0-59-16,0 0 5 16,0 0 2-16,-95 147-4 15,76-97-6-15,10 6 0 16,4 0 7-16,5-5 7 15,0-4 13-15,19-6-3 16,4-9-4-16,5-12 11 0,-1-11-2 16,8-9 18-16,5 0 2 15,5-21-19-15,4-11-40 16,-3-7-51-16,-14-21-99 16,-9 12-105-16,-20 3-500 0</inkml:trace>
  <inkml:trace contextRef="#ctx0" brushRef="#br0" timeOffset="1188">1313 312 182 0,'0'0'391'0,"0"0"-222"0,0 0 10 15,118 20-36 1,-68-15-14-16,-1 2-18 0,1-3-48 15,4 1-21-15,-3-5-31 16,-4 0 1-16,-4 0-12 16,-9 0-81-16,-19-9-236 0</inkml:trace>
  <inkml:trace contextRef="#ctx0" brushRef="#br0" timeOffset="1374">1336 91 1026 0,'0'0'268'0,"0"0"-193"15,0 0-48-15,0 0-16 0,146-78-4 16,-92 70-5-16,9 6-2 16,4 2-8-16,27 15-83 15,-16 10-66-15,-12 0-178 0</inkml:trace>
</inkml:ink>
</file>

<file path=ppt/ink/ink4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57.704"/>
    </inkml:context>
    <inkml:brush xml:id="br0">
      <inkml:brushProperty name="width" value="0.05" units="cm"/>
      <inkml:brushProperty name="height" value="0.05" units="cm"/>
      <inkml:brushProperty name="fitToCurve" value="1"/>
    </inkml:brush>
  </inkml:definitions>
  <inkml:trace contextRef="#ctx0" brushRef="#br0">84 278 436 0,'0'0'117'0,"0"0"-32"16,0 0 43-16,-51 138 34 16,36-86-58-16,6-2-17 15,3-1-19-15,3-11-4 16,3-13-11-16,0-10-5 15,0-10-13-15,0-5 55 16,0-4 51-16,7-25-11 16,12-15-88-16,2-13-30 0,4-11-11 15,-1-3-1 1,-5-3-1-16,-4 7-21 0,-1 13 0 16,-2 11 3-16,5 18 11 15,1 12-1-15,7 13-14 16,6 0-2-16,6 26 7 15,1 5 8-15,-4 5 3 16,-4 2 1-16,-11-2 6 16,-10-3-2-16,-9-4 2 15,0 0 7-15,-32-4 12 16,-13-4 3-16,-13-3-7 16,-5 0-15-16,5-7 0 15,7-3-9-15,11-4-7 0,16-2-10 16,10 3 12-1,6 1-4-15,8 6-15 0,0 8 14 16,0 5 7-16,9 4 11 16,13 4 1-16,1-1 7 15,8-5 15-15,5-7 12 16,6-6 25-16,10-8 29 16,5-6-22-16,6 0-18 15,3-20-25-15,-7-5-23 16,-2-4-27-16,-6-12-96 15,-14 6-144-15,-16 6-362 0</inkml:trace>
  <inkml:trace contextRef="#ctx0" brushRef="#br0" timeOffset="271">747 280 783 0,'0'0'172'15,"0"0"-107"-15,0 0-19 16,0 0 73-16,0 0 19 16,0 118-25-16,0-81-32 15,0-6-36-15,0-1-16 16,17-5-1-16,4-5-6 16,7-6 7-16,6-6-3 15,6-8 12-15,3 0-10 16,-5 0-21-16,-4-17-7 15,-10-2-38-15,-11-5-49 16,-13-15-86-16,-13 5-77 0,-11 2-321 16</inkml:trace>
  <inkml:trace contextRef="#ctx0" brushRef="#br0" timeOffset="451">828 305 375 0,'0'0'199'16,"0"0"-10"-16,0 0-13 15,126 38-52-15,-92-34-31 16,-5-4-44-16,-3 0-46 16,-7-3-3-16,-12-11-204 0</inkml:trace>
  <inkml:trace contextRef="#ctx0" brushRef="#br0" timeOffset="650">808 12 38 0,'0'0'870'0,"0"0"-683"16,0 0-54-16,155-12 23 15,-102 12 4-15,-4 0-61 16,1 0-32-16,-1 0-42 15,7 7-15-15,0 0-10 16,32-1-34-16,-13-5-213 0,-10-1-614 0</inkml:trace>
</inkml:ink>
</file>

<file path=ppt/ink/ink4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3:59.476"/>
    </inkml:context>
    <inkml:brush xml:id="br0">
      <inkml:brushProperty name="width" value="0.05" units="cm"/>
      <inkml:brushProperty name="height" value="0.05" units="cm"/>
      <inkml:brushProperty name="fitToCurve" value="1"/>
    </inkml:brush>
  </inkml:definitions>
  <inkml:trace contextRef="#ctx0" brushRef="#br0">121 25 658 0,'0'0'303'15,"0"0"-147"-15,0 0-69 16,0 0-39-16,0 0-48 16,0 0-3-16,0 0 3 15,-8 87 25-15,8-36 29 16,0 12 36-16,0 3-19 15,3 0-9-15,-3-6-9 16,0-7-8-16,0-16-19 16,0-12-7-16,0-12-4 15,0-11 5-15,0-2 59 16,0-5 78-16,0-27-68 0,0-13-73 16,0-11-16-16,-4-12-28 15,-13-3-29-15,-2 2-35 16,1 4 30-16,1 9 13 15,6 16 24-15,4 14 24 16,7 12 0-16,0 13-1 16,0 1-7-16,12 0-16 15,20 18 15-15,10 7 4 16,10 1 5-16,8 6 1 16,1 1 0-16,2 2 0 15,-3 5 1-15,-6 4-1 16,-10 2 0-16,-12 1 0 0,-10 3-1 15,-16 0 1-15,-6-2 14 16,0-6 2-16,-9-9 14 16,-17-5 5-16,-7-7 15 15,-11-10 4-15,-7-3-8 16,-10-2-20-16,1-6-10 16,2 0 5-16,3 0-11 15,7-15 9-15,6-2-12 16,10 0-4-16,6-4-3 15,12 1-13-15,10-1-41 16,16-11-44-16,20 7-78 16,10 1-344-16</inkml:trace>
</inkml:ink>
</file>

<file path=ppt/ink/ink4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00.135"/>
    </inkml:context>
    <inkml:brush xml:id="br0">
      <inkml:brushProperty name="width" value="0.05" units="cm"/>
      <inkml:brushProperty name="height" value="0.05" units="cm"/>
      <inkml:brushProperty name="fitToCurve" value="1"/>
    </inkml:brush>
  </inkml:definitions>
  <inkml:trace contextRef="#ctx0" brushRef="#br0">27 244 620 0,'0'0'277'0,"0"0"-52"16,0 0-58-16,0 0-48 0,0 0-63 16,0 0-54-16,0 0-2 15,-18 51-13-15,13-4 11 16,2 9 2-16,3 6 0 15,0-4 15-15,0-5 20 16,14-10 5-16,4-11 0 16,4-14 3-16,6-13 18 15,10-5 56-15,5-23 28 16,6-22-73-16,0-9-37 16,-9-8-19-16,-14-4-3 15,-12 2-1-15,-14 0-11 16,0 2-1-16,-5 7-6 15,-15 9-4-15,5 10 8 0,1 15-7 16,2 11 8-16,6 8 1 16,1 2-52-16,2 4-104 15,3 32 41-15,0-1-85 16,19-4-162-16</inkml:trace>
  <inkml:trace contextRef="#ctx0" brushRef="#br0" timeOffset="700">649 44 869 0,'0'0'201'16,"0"0"-94"-16,0 0 23 16,166-31 9-16,-111 26-41 15,0 0-40-15,6 3-26 16,-2 2-26-16,-9 0-6 15,-4 10-16-15,-16 7-191 16,-17-5-514-16</inkml:trace>
  <inkml:trace contextRef="#ctx0" brushRef="#br0" timeOffset="309">676 248 992 0,'0'0'341'0,"0"0"-191"0,0 0-82 16,0 0-42-1,0 0-26-15,0 0-1 0,0 0 0 16,-67 121-1-16,62-75 1 15,5 0 1-15,0-3 7 16,5-1 6-16,12-6 9 16,1-4 0-16,5-6 3 15,5-5-2-15,7-3 0 16,7-9 12-16,10-8-4 16,6-1-6-16,0-8-25 15,-7-13-12-15,-11-7-49 16,-26-19-63-16,-14 8-127 0,0-3-292 15</inkml:trace>
  <inkml:trace contextRef="#ctx0" brushRef="#br0" timeOffset="515">614 252 654 0,'0'0'162'0,"0"0"-18"15,0 0-11-15,144 14-11 16,-97-6-3-16,-4 1-48 16,2-1-29-16,-4-1-17 15,-5-1-11-15,-6-2-14 16,-16-4-1-16,-9 0-205 16,-5-10-297-16</inkml:trace>
</inkml:ink>
</file>

<file path=ppt/ink/ink4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05.506"/>
    </inkml:context>
    <inkml:brush xml:id="br0">
      <inkml:brushProperty name="width" value="0.05" units="cm"/>
      <inkml:brushProperty name="height" value="0.05" units="cm"/>
      <inkml:brushProperty name="fitToCurve" value="1"/>
    </inkml:brush>
  </inkml:definitions>
  <inkml:trace contextRef="#ctx0" brushRef="#br0">215 119 23 0,'0'0'113'16,"0"0"-113"-16,0 0-58 15,0 0 52-15,0 0 6 16,0 0 41-16,-8-6-11 15,8 6 6-15,0 0 13 16,0 0-1-16,0-1 4 16,0 1 0-16,0-3 28 15,0-1 1-15,0-1-36 16,0-2 31-16,-1 1 38 16,-2-1 21-16,3 2-11 15,-2-2-33-15,2 0-3 0,0 3-1 16,0 2-19-16,0 0-4 15,0 2-7-15,0 0-22 16,0 0-16-16,0 0-19 16,0 0-7-16,0 4-13 15,0 15 9-15,0 8 11 16,0 11 0-16,0 7 8 16,0 2 15-16,0 0 0 15,2 0-10-15,1-8 2 16,1-2-5-16,1-6 0 15,2-6-8-15,-2-7 8 16,0-6-9-16,1-6 6 16,-2-5-7-16,4-1-26 0,6-16-24 15,-3-12-63-15,-4-4-213 16</inkml:trace>
  <inkml:trace contextRef="#ctx0" brushRef="#br0" timeOffset="284">0 0 616 0,'0'0'240'0,"0"0"-148"15,0 0-43-15,0 0 34 0,130 5 12 16,-73-3 23-1,6 0-1-15,6-1-17 0,2-1-20 16,-8 3-23-16,-5 2-28 16,-7-3-16-16,-7 3 0 15,-9 0-13-15,-7 0 0 16,-10 5 0-16,-8-2-43 16,-10 7-91-16,-3-1-106 15,-17-2-69-15</inkml:trace>
  <inkml:trace contextRef="#ctx0" brushRef="#br0" timeOffset="542">166 287 211 0,'0'0'712'16,"0"0"-488"-16,0 0-67 15,0 0-8-15,0 0-17 16,0 0-75-16,0 0-41 16,37 4-16-16,-2 1 0 15,11-3 0-15,8 2 1 16,7-2 0-16,-1-2 1 16,-3 0-2-16,6 0-17 0,-16 0-142 15,-13-4-427-15</inkml:trace>
  <inkml:trace contextRef="#ctx0" brushRef="#br0" timeOffset="1053">939 141 598 0,'0'0'224'0,"0"0"-99"15,0 0-65-15,0 0 0 16,0 0-26-16,0 0-23 15,0 0 11-15,0 59 30 16,0-26 26-16,0 10 13 0,0 4-5 16,0 3 3-16,0 0-14 15,-3-2-22-15,-3-5-24 16,3-10-16-16,3-7-4 16,0-10-8-16,0-7-1 15,26-9-67-15,9-13-75 16,-1-9-193-16</inkml:trace>
  <inkml:trace contextRef="#ctx0" brushRef="#br0" timeOffset="1735">1611 222 719 0,'0'0'315'16,"0"0"-130"-16,0 0-19 15,0 0-29-15,0 0-41 16,0 0-17-16,0 0-6 15,-18-56 8-15,6 51-1 0,-4-2-38 16,-2-1-13-16,-5 5-20 16,-11 1-8-16,0 2-1 15,-10 0-2-15,-5 4-4 16,-3 13 5-16,-4 7 0 16,3 2-7-16,7 3 6 15,6 3-4-15,14 0-4 16,12 3 1-16,9-2 3 15,5 3 5-15,0 0-8 16,19-4 9-16,16-3 0 16,9-4 0-16,12-7 0 15,11-7 1-15,8-7 9 16,2-4-1-16,-5 0-2 0,-12-17-7 16,-12-2-2-1,-19 1-8-15,-9-1 4 0,-14-1 5 16,-3 4 1-16,-3 1-2 15,0 5-6-15,0 3 8 16,0 4 6-16,0 3-6 16,0 0 0-16,0 0-10 15,-3 0-16-15,1 18 7 16,-2 5 6-16,1 7 7 16,-2 6 0-16,3 0 6 15,2-1 2-15,0-2 4 16,0-7-5-16,0-1 6 15,0-7-6-15,0-4 5 16,7-1-6-16,6-6-7 16,20-7-57-16,-3-3-107 0,1-15-319 15</inkml:trace>
  <inkml:trace contextRef="#ctx0" brushRef="#br0" timeOffset="2312">2102 273 704 0,'0'0'323'16,"0"0"-116"-16,0 0-92 0,0 0-33 15,0 0-47-15,0 0-34 16,0 0 12-16,-13 39-7 16,2-15 29-16,-1 5 0 15,-1 1 6-15,3-2 1 16,-3 1-1-16,3-3 5 16,-3-2-3-16,4-5-2 15,0-1-17-15,1-4-5 16,4 1-10-16,-1-1-3 15,0-1-6-15,1-2 2 16,2 0-1-16,-1-5-1 16,3-2 1-16,0-4 0 15,0 0 8-15,0 0-3 0,0 0 3 16,0 0-9-16,0 1 1 16,0 2-1-16,0 4-1 15,9 1-1-15,5-1 1 16,5 4 1-16,7 0 0 15,9-5 13-15,11 1 19 16,8-7 1-16,7 0-7 16,-3 0-7-16,-5-2-8 15,-6-7-5-15,-15 0-5 16,-6 4 0-16,-12-2 1 16,-3 3-1-16,-3-2-1 15,-4-1-4-15,4-1-57 16,1-17-86-16,0 1-152 0,-2 1-590 0</inkml:trace>
  <inkml:trace contextRef="#ctx0" brushRef="#br0" timeOffset="2544">2718 325 476 0,'0'0'410'15,"0"0"-218"-15,0 0-102 16,0 0-30-16,0 0 104 16,0 0 13-16,0 111-24 0,0-76-50 15,0 0-49 1,0-6-25-16,0-1-14 0,0 0-8 16,0 4-7-16,9 8-32 15,2-7-161-15,3-11-641 0</inkml:trace>
</inkml:ink>
</file>

<file path=ppt/ink/ink4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13.127"/>
    </inkml:context>
    <inkml:brush xml:id="br0">
      <inkml:brushProperty name="width" value="0.05" units="cm"/>
      <inkml:brushProperty name="height" value="0.05" units="cm"/>
      <inkml:brushProperty name="fitToCurve" value="1"/>
    </inkml:brush>
  </inkml:definitions>
  <inkml:trace contextRef="#ctx0" brushRef="#br0">224 0 611 0,'0'0'689'0,"0"0"-466"0,0 0-146 16,0 0-50-16,0 0-26 15,0 0 10-15,-8 115 45 16,-3-58 11-16,-3 4-7 15,-2 5 11-15,-3-2-9 16,2 3-18-16,-3-7-26 16,0-4-14-16,-16 2-4 15,5-11-161-15,-1-20-359 0</inkml:trace>
</inkml:ink>
</file>

<file path=ppt/ink/ink4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11.787"/>
    </inkml:context>
    <inkml:brush xml:id="br0">
      <inkml:brushProperty name="width" value="0.05" units="cm"/>
      <inkml:brushProperty name="height" value="0.05" units="cm"/>
      <inkml:brushProperty name="fitToCurve" value="1"/>
    </inkml:brush>
  </inkml:definitions>
  <inkml:trace contextRef="#ctx0" brushRef="#br0">68 473 352 0,'0'0'196'0,"0"0"22"16,-31 109 7-16,20-70-53 15,-1-7-4-15,3-14-75 16,6-3-45-16,1-15-12 16,2 0 49-16,0-15 53 15,5-22-53-15,8-17-85 16,9-16-63-16,2-51-57 16,-2 17-148-16,-5 9-252 0</inkml:trace>
  <inkml:trace contextRef="#ctx0" brushRef="#br0" timeOffset="341">117 0 333 0,'0'0'308'0,"0"0"-152"16,0 0-125-16,0 0-16 0,0 0 48 16,-31 127 17-1,19-74-9-15,7-3 26 0,4-1-13 16,1-10 1-16,0-10-20 16,1-8-8-16,19-11 7 15,9-10 36-15,14 0 34 16,12-19-61-16,5-13-57 15,2-10-16-15,-9-4-46 16,-8-3-42-16,-16-1-40 16,-8 4-96-16,-7 9 69 15,-6 12 122-15,-6 13 33 16,-2 12 33-16,-2 8-33 0,-18 32 1 16,-3 13 62-1,-5 16 56-15,1 5 6 0,4 1-6 16,4-9-18-16,4-11-31 15,10-10-28-15,5-15-25 16,0-9-7-16,13-6 0 16,17-11-10-16,39-5-35 15,-1-20-94-15,-7-8-406 0</inkml:trace>
  <inkml:trace contextRef="#ctx0" brushRef="#br0" timeOffset="1107">820 205 178 0,'0'0'233'16,"0"0"0"-16,0 129 6 15,0-74-19-15,0-2-48 16,0-6-30-16,0-6-39 15,0-11-46-15,0-10-23 16,0-11-15-16,1-9 5 16,7 0 68-16,1-18 56 15,5-18-100-15,4-10-46 16,-1-5-2-16,-2-10-40 16,1-5-17-16,-6-1-19 15,3 3-6-15,-4 5 11 0,0 13 33 16,2 12 28-16,4 16 9 15,1 11-14-15,2 7 7 16,8 3-8-16,2 24 13 16,-1 6 3-16,4 7 13 15,-8-1 3-15,-5 0 16 16,-5-4 6-16,-10-8 4 16,-3-2-4-16,0-11-6 15,-11-2 7-15,-17-4 8 16,-5-4 1-16,-12-4-18 15,-2 0-8-15,4-11-11 16,3-9 4-16,8-3-2 16,5-4-12-16,9 1-1 15,4 5-32-15,11 7-2 16,3 10 2-16,0 4-7 0,19 0-42 16,17 22 45-16,12 12 20 15,6 6 14-15,-1 4-5 16,-10 2-2-16,-4-3 2 15,-12-2 5-15,-5-2-5 16,-7 0 7-16,-1-4 12 16,-5 2 4-16,-1 1 4 15,-4-1 9-15,-2-2 8 16,-2-5 1-16,0-9-6 16,0-3-3-16,0-11 7 0,-9-2 0 15,-2-5 5 1,-10 0 18-16,-10-1 1 0,-6-19-35 15,-7-5-12-15,-1-4 2 16,2-4-9-16,5-5-6 16,9 0-20-16,15 3-55 15,14 2-59-15,29-4-76 16,23 9-149-16,6 1-308 0</inkml:trace>
</inkml:ink>
</file>

<file path=ppt/ink/ink4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08.915"/>
    </inkml:context>
    <inkml:brush xml:id="br0">
      <inkml:brushProperty name="width" value="0.05" units="cm"/>
      <inkml:brushProperty name="height" value="0.05" units="cm"/>
      <inkml:brushProperty name="fitToCurve" value="1"/>
    </inkml:brush>
  </inkml:definitions>
  <inkml:trace contextRef="#ctx0" brushRef="#br0">101 90 682 0,'0'0'308'0,"0"0"-162"15,0 0-85-15,0 0-35 16,0 0-13-16,0 0 26 0,0 0 22 16,-34 64-9-16,19-34-10 15,3 9-7-15,2 3-9 16,6 4-6-16,4-2-7 15,0 0 2-15,3-1-5 16,17-9 3-16,9-3 2 16,0-3 4-16,10-9 2 15,2-9 1-15,8-10 0 16,5 0-22-16,-2-13-20 16,-9-27-92-16,-15 3-132 15,-21 5-306-15</inkml:trace>
  <inkml:trace contextRef="#ctx0" brushRef="#br0" timeOffset="219">67 305 633 0,'0'0'187'15,"0"0"-102"-15,0 0 56 16,0 0 6-16,0 0-11 15,151 23-33-15,-118-15-27 16,1-2-27-16,-2-2-17 16,-2-2-16-16,-4-2-16 15,0 0-17-15,-11-4-152 16,-12-10-217-16</inkml:trace>
  <inkml:trace contextRef="#ctx0" brushRef="#br0" timeOffset="420">0 34 1018 0,'0'0'237'0,"0"0"-170"16,0 0-29-16,130-19 21 16,-67 13-8-16,8-1-16 15,5 6-19-15,4 1-15 16,-3 0 5-16,0 0-6 15,9 12-70-15,-22 2-151 0,-15 1-359 0</inkml:trace>
  <inkml:trace contextRef="#ctx0" brushRef="#br0" timeOffset="983">974 252 755 0,'0'0'169'0,"0"0"-104"16,0 0 0-16,0 0 61 15,-96 147 8-15,62-104-31 0,-5-4-30 16,7-5 4-16,6-10-32 15,11-7-17-15,7-13-14 16,8-4 10-16,0-3 18 16,3-23 40-16,22-15-82 15,8-7-59-15,6-6 4 16,1 8-22-16,-8 10 21 16,-7 15 35-16,-15 9 15 15,-2 9 6-15,-7 3-10 16,7 7-25-16,1 21 14 15,8 7 14-15,3 11 7 16,8 4 1-16,10 3 1 16,4-7 6-16,2-9 3 0,7-12 37 15,1-12 12-15,-1-13 26 16,2-2 3-16,-2-30-26 16,-3-12-21-16,-12-7-11 15,-11-11-6-15,-13-1-15 16,-12-1 5-16,0 1-15 15,-14 3 0-15,-13 7-1 16,1 11 0-16,0 10-17 16,7 11-4-16,8 15-38 15,2 6-36-15,5 6-101 16,4 35 46-16,0-2-39 16,6-6-179-16</inkml:trace>
  <inkml:trace contextRef="#ctx0" brushRef="#br0" timeOffset="1284">1903 231 506 0,'0'0'313'0,"0"0"-234"16,0 0-61-16,0 0-3 0,0 0 58 16,-13 143-5-16,13-95-8 15,0-3 33-15,0-11-2 16,0-4-21-16,0-11-35 16,5-8-19-16,0-8 3 15,-1-3 5-15,4-3 5 16,-7-40-29-16,-1 1-175 15,0-5-122-15</inkml:trace>
  <inkml:trace contextRef="#ctx0" brushRef="#br0" timeOffset="1463">1542 97 922 0,'0'0'263'15,"0"0"-176"-15,0 0 1 16,0 0 43-16,0 0-58 0,127-21-20 15,-68 15-26-15,7 1-10 16,3 5-2-16,6-3-9 16,8 3-6-16,26 0-15 15,-16 0-155-15,-22 0-529 0</inkml:trace>
  <inkml:trace contextRef="#ctx0" brushRef="#br0" timeOffset="2062">2394 237 578 0,'0'0'90'0,"0"0"-57"16,0 0 87-16,-9 107 43 15,1-65-7-15,2 1-10 16,1 2-46-16,1-9-14 16,0-10-19-16,4-8-34 15,0-12-18-15,0-6 27 16,0 0 75-16,4-21 57 16,11-19-99-16,6-10-75 15,7-11-2-15,0-7-46 16,-2 0-24-16,-3 3-19 15,-2 6 17-15,-7 15 21 0,-2 14 43 16,-3 16 1-16,-2 8 8 16,2 6-24-16,5 6 5 15,4 13 8-15,2 12 5 16,-2 3 5-16,-2 4 1 16,-12 2 1-16,-4 2-1 15,0-5 1-15,-24-3 0 16,-11-3 8-16,-5-8-7 15,3-4 12-15,6-8-11 16,11-4-1-16,5 1-1 16,6-3 0-16,4 7-7 15,5 8 0-15,0 5 5 16,0 6 1-16,0 1-1 0,14 0 2 16,6-6 0-16,4-1 1 15,9-5 18-15,6-8 7 16,14-6 6-16,6-6-9 15,4 0-23-15,14-35-89 16,-19-4-189-16,-12 0-365 0</inkml:trace>
  <inkml:trace contextRef="#ctx0" brushRef="#br0" timeOffset="2432">2966 428 479 0,'0'0'188'15,"0"0"-94"-15,0 0 67 16,0 0 8-16,-50 111-53 15,40-86-16-15,6-6-30 0,1-8-17 16,3-8 1-16,0-3 76 16,0 0 24-16,13-18-5 15,14-15-97-15,9-14-52 16,9-9-34-16,1-9-26 16,1-1-29-16,-5 3-28 15,-5 9 24-15,-7 11 68 16,-7 13 18-16,-6 13 6 15,-6 9 0-15,-3 8 1 16,-4 0-21-16,6 12 8 16,2 16 12-16,-1 8 1 15,2 11-1-15,0 13 1 16,-7 6 16-16,1 7 3 16,-2 5 0-16,0-4 10 15,-2-10-4-15,-2-11-12 0,-1-15-3 16,0-13-2-16,0-9-8 15,0-12-6-15,-26-17-87 16,-8-15-109-16,-9-13-993 0</inkml:trace>
  <inkml:trace contextRef="#ctx0" brushRef="#br0" timeOffset="2601">2902 390 804 0,'0'0'130'0,"0"0"6"0,0 0 36 16,167 46-32-16,-107-33-21 16,7-2-60-16,5-4-27 15,27-6-32-15,-15-1-32 16,-12 0-339-16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15.438"/>
    </inkml:context>
    <inkml:brush xml:id="br0">
      <inkml:brushProperty name="width" value="0.05" units="cm"/>
      <inkml:brushProperty name="height" value="0.05" units="cm"/>
      <inkml:brushProperty name="fitToCurve" value="1"/>
    </inkml:brush>
  </inkml:definitions>
  <inkml:trace contextRef="#ctx0" brushRef="#br0">53 31 117 0,'0'0'274'0,"0"0"-39"16,0 0-64-16,0 0-46 15,0 0-42-15,0 0-43 16,0 0-30-16,0 40-1 16,0-14 34-16,0 8 25 15,0 2 6-15,0 2 0 16,0 5-26-16,-12 4-22 16,-2 5-4-16,0 0-15 15,5-2-7-15,9 4-19 16,9-17-152-16,12-16-241 0</inkml:trace>
  <inkml:trace contextRef="#ctx0" brushRef="#br0" timeOffset="2882">404 36 340 0,'0'0'101'15,"0"0"82"-15,0 0-30 16,0 0-18-16,0 0-34 0,0 0-53 16,0 0-12-1,0-1-16-15,0 12-15 0,0 4-4 16,0 9-1-16,0 6 19 15,-7 7 14-15,0 8-9 16,-5 0 11-16,-2 5-12 16,-3-4 1-16,2-4-10 15,-2-5 5-15,3-12-6 16,2-5-4-16,3-8 5 16,3-8 1-16,1-4 5 15,-2 0 3-15,-3-11-23 16,1-10-11-16,3-12-23 15,6-7-15-15,0-11-12 16,5-8 19-16,15 1 0 16,1 5 4-16,-3 7 24 0,-1 16 12 15,-7 8 2-15,-6 14 22 16,-2 5 4-16,1 3-26 16,-2 0 0-16,8 3-23 15,4 12 23-15,4 9 0 16,1 6 1-16,2 6 7 15,6 5-7-15,5 5 1 16,-2 3-1-16,2-6 9 16,-1-6-9-16,1-1 0 15,-3-15-1-15,-5-3 1 16,-2-11-1-16,-2-7 0 16,-1 0 14-16,5-25 59 15,0-11-5-15,-2-7-15 16,-2-7-22-16,-7 0-1 15,-10 2 9-15,-2 5-15 0,0 4-5 16,-9 9 2-16,-8 5 1 16,3 5 9-16,0 7 17 15,3 1-9-15,4 5-4 16,2 2-16-16,3 2-12 16,-1 3-7-16,3 0-18 15,0 0-54-15,0 0-61 16,0 0-121-16,0 0-154 15,0 0-314-15</inkml:trace>
  <inkml:trace contextRef="#ctx0" brushRef="#br0" timeOffset="3123">1017 15 798 0,'0'0'208'15,"0"0"-11"-15,0 0-116 16,0 0-46-16,0 0-24 16,0 0-11-16,0 0 10 15,4 82 0-15,-2-48 3 16,1 4-6-16,-2 2-5 16,-1-1 7-16,3 4-9 15,-3-4-5-15,7 11-73 16,-3-10-155-16,1-6-396 0</inkml:trace>
</inkml:ink>
</file>

<file path=ppt/ink/ink4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14.689"/>
    </inkml:context>
    <inkml:brush xml:id="br0">
      <inkml:brushProperty name="width" value="0.05" units="cm"/>
      <inkml:brushProperty name="height" value="0.05" units="cm"/>
      <inkml:brushProperty name="fitToCurve" value="1"/>
    </inkml:brush>
  </inkml:definitions>
  <inkml:trace contextRef="#ctx0" brushRef="#br0">107 100 130 0,'0'0'205'16,"0"0"-6"-16,0 0-53 16,0 0-21-16,0 0-22 0,0 0-12 15,0 0-17-15,-12-14-14 16,12 13 21-16,-2-3 8 15,-2 0-28-15,-4-2-8 16,2-2-12-16,-2 1 1 16,3 1 12-16,1 2-6 15,4 0-3-15,0 4-4 16,0 0-16-16,0 0-6 16,0 0-11-16,0 0-8 15,0 0-13-15,0 4-12 16,0 14 10-16,0 11 14 15,0 13 1-15,0 9 14 16,0 6 9-16,0 8 5 0,0-4-2 16,0-6 0-1,-5-6-2-15,1-14-13 0,4-12-5 16,0-10-4-16,0-6 8 16,0-7 2-16,0 0 2 15,0 0-14-15,0-15-1 16,0-13-53-16,0-10-65 15,0-5-41-15,0-4 9 16,4 0 18-16,1 0-9 16,-5 2-7-16,0 8 68 15,0 1 64-15,-5 15 17 16,-2 3 96-16,5 7 19 16,2 7-7-16,0 4-38 0,0 0-69 15,0 0-1 1,22 0-56-16,19-4 56 0,17-4 42 15,21-8 37-15,10-2-9 16,1-3-5-16,-9 2-18 16,-18 5-30-16,-15 3-2 15,-25 8-8-15,-12 3-7 16,-11 0 0-16,0 0 0 16,-6 0-77-16,-30 7-45 15,-13 14 41-15,-58 22-96 16,12-8-142-16,4-2-427 0</inkml:trace>
  <inkml:trace contextRef="#ctx0" brushRef="#br0" timeOffset="195">0 270 613 0,'0'0'270'0,"0"0"-108"16,0 0-84-16,0 0 19 16,0 0 16-16,0 0-38 15,0 0-17-15,112-12 0 16,-66 2-5-16,6 3-20 15,3-1-5-15,3 0-14 16,7 1-5-16,2 2-7 16,1-4-2-16,-1 2-19 15,4-8-95-15,-17 1-196 16,-19 0-820-16</inkml:trace>
  <inkml:trace contextRef="#ctx0" brushRef="#br0" timeOffset="563">1075 38 924 0,'0'0'256'15,"0"0"-159"-15,0 0-97 16,0 0 1-16,0 0 27 16,0 0-8-16,-112 137 9 0,85-95-6 15,4-1 9 1,6-7-7-16,8-2-11 0,9-7-12 16,0 0-1-16,0-1 7 15,21-2-6-15,4-1 11 16,5-4 12-16,7-2 5 15,3-2 4-15,0-11-2 16,1-2-5-16,2 0-15 16,-1-2-12-16,-5-28-83 15,-10 7-158-15,-15-2-493 0</inkml:trace>
  <inkml:trace contextRef="#ctx0" brushRef="#br0" timeOffset="774">945 238 765 0,'0'0'162'0,"0"0"-126"16,0 0-22-16,0 0-7 16,130 35 14-16,-79-22 3 15,6-4 1-15,-7 0-6 16,-5-5-9-16,-10-4-10 15,-19 0 0-15,-12-16-139 16,-4-3-608-16</inkml:trace>
  <inkml:trace contextRef="#ctx0" brushRef="#br0" timeOffset="937">824 39 910 0,'0'0'187'16,"0"0"-137"-16,0 0-38 15,0 0 4-15,142-1 32 16,-79 1-6-16,6 0-26 16,2 0-2-16,21 0-14 15,-17 0-20-15,-15-7-476 0</inkml:trace>
</inkml:ink>
</file>

<file path=ppt/ink/ink4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17.556"/>
    </inkml:context>
    <inkml:brush xml:id="br0">
      <inkml:brushProperty name="width" value="0.05" units="cm"/>
      <inkml:brushProperty name="height" value="0.05" units="cm"/>
      <inkml:brushProperty name="fitToCurve" value="1"/>
    </inkml:brush>
  </inkml:definitions>
  <inkml:trace contextRef="#ctx0" brushRef="#br0">177 268 497 0,'0'0'211'15,"0"0"-53"-15,0 0-3 0,-60 134 7 16,37-88-29-16,-3-4-47 16,3-9-14-16,5-8-16 15,6-14 5-15,2-11 10 16,7 0 27-16,3-22-98 16,0-18-3-16,5-14-64 15,35-33-67-15,-5 12-130 16,5 12-311-16</inkml:trace>
  <inkml:trace contextRef="#ctx0" brushRef="#br0" timeOffset="240">177 268 127 0,'54'-36'162'16,"-36"82"32"-16,4 13-23 0,1 4-21 15,5 2 39 1,-1-7-62-16,4-5-22 0,1-11-11 16,-1-15-17-16,4-14 11 15,5-13 33-15,6-15 29 16,8-31-48-16,-1-17-59 15,-7-8-24-15,-10-3-18 16,-22 3-1-16,-14 5-6 16,-8 7-27-16,-29 7-4 15,-9 6 9-15,-3 10 14 16,3 9 5-16,8 7 6 16,10 8-19-16,19 12-36 15,4 0-130-15,5 0-465 0</inkml:trace>
  <inkml:trace contextRef="#ctx0" brushRef="#br0" timeOffset="555">974 160 447 0,'0'0'132'16,"0"0"-28"-16,0 0 41 15,-19 133 45-15,15-80-54 16,4 1-21-16,0 2-17 0,0-4 5 16,14-6-29-1,7-12-34-15,4-6 11 0,2-11-24 16,-1-10-3-16,2-7 11 15,3-7-8-15,1-21-27 16,-1-9-27-16,-15-19-115 16,-6 5-107-16,-10 8-84 0</inkml:trace>
  <inkml:trace contextRef="#ctx0" brushRef="#br0" timeOffset="746">902 252 519 0,'0'0'118'0,"0"0"-60"16,0 0 74-16,0 0 88 0,0 0-22 16,127 54-50-16,-89-46-33 15,-1 1-51-15,0-3-18 16,0-3-24-16,-2 2-4 16,-3-5-18-16,-2 0-41 15,-12 0-219-15,-12-8-368 0</inkml:trace>
  <inkml:trace contextRef="#ctx0" brushRef="#br0" timeOffset="977">1064 66 836 0,'0'0'223'0,"0"0"-92"0,0 0-71 15,0 0 19 1,129-18 7-16,-90 18-31 0,0 0 2 15,1 0-19-15,2 6-5 16,1-1-1-16,-5-3-4 16,2-2-9-16,0 0-3 15,-3 0-6-15,-5 0 1 16,-3 0-11-16,-15 0-44 16,-5 0-114-16,-9 0-404 0</inkml:trace>
</inkml:ink>
</file>

<file path=ppt/ink/ink4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16.317"/>
    </inkml:context>
    <inkml:brush xml:id="br0">
      <inkml:brushProperty name="width" value="0.05" units="cm"/>
      <inkml:brushProperty name="height" value="0.05" units="cm"/>
      <inkml:brushProperty name="fitToCurve" value="1"/>
    </inkml:brush>
  </inkml:definitions>
  <inkml:trace contextRef="#ctx0" brushRef="#br0">145 257 598 0,'0'0'144'15,"0"0"-46"-15,0 0 63 0,-71 144 27 16,48-102-30 0,0-6-29-16,6-11-38 0,8-10-37 15,7-9-3-15,2-6 43 16,0 0 20-16,0-31 2 15,2-12-116-15,12-14-69 16,-2-10-22-16,5-1-16 16,-6-2-110-16,-7 12-119 15,-1 9 70-15,-3 16 139 16,0 16 127-16,0 17 99 16,0 0-73-16,-7 21-20 15,0 14 14-15,0 8 63 16,2 3 1-16,4 0-24 15,1-5 27-15,0-4-9 0,0-12-18 16,10-8-9-16,4-9-18 16,5-8 9-16,10 0 40 15,14-25 34-15,15-18-47 16,8-6-69-16,-3-7-18 16,-14 5-84-16,-20 11-83 15,-15 10-89-15,-14 17 10 16,0 13 155-16,0 4 65 15,-18 25 44-15,-1 11 92 16,1 9 22-16,4 4 12 16,6-1-3-16,7-2-6 15,1-6-8-15,0-8-19 16,0-7-24-16,1-8-24 0,8-7-17 16,-1 0-13-1,6-9 1-15,4-2-13 0,32-6-19 16,-4-17-86-16,-2-10-264 15</inkml:trace>
  <inkml:trace contextRef="#ctx0" brushRef="#br0" timeOffset="654">798 73 542 0,'0'0'112'16,"0"0"-57"-16,0 0 69 0,0 0 35 15,17 114-37-15,-17-69 2 16,0 0 15-16,0 6-14 16,-12 1-29-16,1-6-3 15,-1-8-23-15,4-13-26 16,7-10-16-16,1-14 13 15,0-1 75-15,0-11 44 16,0-22-53-16,0-14-107 16,0-16-38-16,9-10-33 15,8 2-67-15,-6 1-35 16,-2 11-12-16,-2 15 41 16,-5 19 94-16,1 16 37 15,-1 9-11-15,1 13-30 16,1 23 32-16,1 10 12 15,-1 7 10-15,1 1 20 0,0-3 18 16,2-3-3-16,3-14-5 16,-4-8-8-16,3-10-6 15,0-11-4-15,3-5 2 16,11-5 39-16,10-21 33 16,11-17-38-16,1-1-48 15,-5-1-27-15,-13 7-15 16,-8 14 24-16,-10 9 18 15,-9 10 0-15,0 5 19 16,0 0-4-16,0 11-14 16,-6 18-1-16,-4 8 0 0,-2 9 0 15,8 4 20-15,4-2 11 16,0-4-1-16,0-6-5 16,0-6-12-16,13-7-4 15,4-4-8-15,-1-5 9 16,5-6-1-16,7 0-9 15,4-6-9-15,15-4-44 16,-10-10-142-16,-1-5-589 0</inkml:trace>
  <inkml:trace contextRef="#ctx0" brushRef="#br0" timeOffset="934">1586 199 819 0,'0'0'220'0,"0"0"-162"15,0 0-8-15,0 0 104 16,-27 141 11-16,17-88-37 15,-3-2-49-15,9-5-30 16,-4-6-21-16,7-10-12 16,1-10-16-16,1-14 0 15,21-6-156-15,1-2-233 0</inkml:trace>
</inkml:ink>
</file>

<file path=ppt/ink/ink4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21.746"/>
    </inkml:context>
    <inkml:brush xml:id="br0">
      <inkml:brushProperty name="width" value="0.05" units="cm"/>
      <inkml:brushProperty name="height" value="0.05" units="cm"/>
      <inkml:brushProperty name="fitToCurve" value="1"/>
    </inkml:brush>
  </inkml:definitions>
  <inkml:trace contextRef="#ctx0" brushRef="#br0">509 103 477 0,'0'0'211'0,"0"0"-103"16,0 0-17-16,0 0 26 15,0 0 16-15,0 0-8 16,3 0 2-16,-3 0-5 16,0 0-8-16,0 0-31 15,0-10-41-15,-7-2-2 16,-4-1-4-16,-1 1-20 16,-2 1 12-16,-5-3 3 15,-2 3-6-15,-4 0-3 16,-5 6-9-16,-6 2-13 15,0 3 0-15,-1 0-5 0,1 0 5 16,6 3 0 0,7 6-1-16,9 0-1 0,5 2-10 15,4 5-4 1,2 3-6-16,3 6 6 16,0 10-1-16,8 1 0 0,19 7 2 15,9 0 14-15,8 0-14 16,2-2 9-16,0-5-2 15,-3-3 7-15,-6-3-5 16,-9-3 5-16,-10-4-1 16,-6-5-6-16,-7-4 7 15,-5-2 0-15,0-1-1 16,-21-1 2-16,-12 2 2 16,-8-2 22-16,-8 1-3 15,0-2 5-15,0-7 4 0,2-2 5 16,5 0-12-1,0-2-13-15,5-11 1 0,2-4-4 16,9-3-7-16,6-5-38 16,20-18-63-16,0 8-129 15,9 1-531-15</inkml:trace>
</inkml:ink>
</file>

<file path=ppt/ink/ink4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22.757"/>
    </inkml:context>
    <inkml:brush xml:id="br0">
      <inkml:brushProperty name="width" value="0.05" units="cm"/>
      <inkml:brushProperty name="height" value="0.05" units="cm"/>
      <inkml:brushProperty name="fitToCurve" value="1"/>
    </inkml:brush>
  </inkml:definitions>
  <inkml:trace contextRef="#ctx0" brushRef="#br0">0 177 426 0,'0'0'168'0,"0"0"-119"16,0 0-49-16,0 0 12 16,0 0 45-16,0 0 82 0,0 0-12 15,31 141-7 1,-22-98-13-16,0-1-8 0,-1-5-27 15,-2-3-31-15,2-8-24 16,-4-8-5-16,5-8 0 16,5-10-12-16,37-17-51 15,1-19-87-15,-3-4-383 0</inkml:trace>
  <inkml:trace contextRef="#ctx0" brushRef="#br0" timeOffset="491">505 142 713 0,'0'0'127'16,"0"0"-86"-16,0 0 31 15,0 0 47-15,-43 132-31 16,31-88-14-16,2 0-2 15,6-3 4-15,-1-9-21 16,1-11-2-16,4-8-25 16,0-8-2-16,0-5 50 15,0 0 51-15,0-10 13 16,9-23-55-16,12-11-70 16,7-12-15-16,1-6-19 15,5-3-2-15,-5 3-33 0,-3 12 1 16,-3 10 30-16,-1 10 13 15,-6 14 9-15,-2 11-8 16,0 5-7-16,0 0-4 16,4 5 8-16,5 18 6 15,0 0 5-15,-1 4 0 16,1 6 0-16,-5 0 1 16,-1 2 0-16,-3 4 1 15,-5 0 0-15,-1 2 6 16,-4-3 2-16,-2-1-2 15,1-5 6-15,-3-7-7 16,0-6-6-16,0-5-36 16,0-11-101-16,-3-3-35 0,-15-7-8 15,-4-11-922-15</inkml:trace>
  <inkml:trace contextRef="#ctx0" brushRef="#br0" timeOffset="689">540 324 963 0,'0'0'207'15,"0"0"-130"-15,0 0-44 16,0 0 50-16,0 0 17 16,0 0-7-16,166 0-28 15,-111 0-33-15,8-4-16 16,35-3-16-16,-16 2-8 15,-15-4-318-15</inkml:trace>
</inkml:ink>
</file>

<file path=ppt/ink/ink4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25.500"/>
    </inkml:context>
    <inkml:brush xml:id="br0">
      <inkml:brushProperty name="width" value="0.05" units="cm"/>
      <inkml:brushProperty name="height" value="0.05" units="cm"/>
      <inkml:brushProperty name="fitToCurve" value="1"/>
    </inkml:brush>
  </inkml:definitions>
  <inkml:trace contextRef="#ctx0" brushRef="#br0">59 160 523 0,'0'0'295'0,"0"0"-97"15,0 0-103-15,0 0-2 16,0 0 24-16,0 0-56 16,0-5-61-16,0 12-16 15,5 15-3-15,-1 10 19 16,1 2 31-16,3 4 12 15,-1-1-8-15,2-9-7 16,-2-4-11-16,0-8-7 16,-1-2 0-16,-1-7-4 15,-2-5 6-15,-1-2 4 16,-2 0 16-16,3 0 1 16,-3-13 21-16,1-12-54 0,-1-11-33 15,0-4-21-15,0-9-12 16,-1 1-18-16,-18 2-17 15,-2-1 48-15,-1 9 35 16,4 7 18-16,4 7 44 16,5 13 62-16,4 4-7 15,5 6-50-15,0 1-42 16,0 0-7-16,3 0-17 16,20 18 5-16,10 6 11 15,16 8 1-15,9 6 0 16,5 5 1-16,1 2-1 15,-2 1 1-15,-9-3 6 16,-11 0-5-16,-10-9 0 0,-9-5-1 16,-11-5 5-1,-7-4 9-15,-5-6 14 0,0-1 20 16,-17-3 26-16,-10-3 5 16,-15-1-11-16,-7-1-16 15,-9-4-4-15,-1-1-19 16,0 0-18-16,0-6-3 15,5-8-1-15,7 0-7 16,10-6-1-16,11 0-19 16,15 2-40-16,25-8-63 15,23 2-68-15,15 3-321 0</inkml:trace>
</inkml:ink>
</file>

<file path=ppt/ink/ink4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25.779"/>
    </inkml:context>
    <inkml:brush xml:id="br0">
      <inkml:brushProperty name="width" value="0.05" units="cm"/>
      <inkml:brushProperty name="height" value="0.05" units="cm"/>
      <inkml:brushProperty name="fitToCurve" value="1"/>
    </inkml:brush>
  </inkml:definitions>
  <inkml:trace contextRef="#ctx0" brushRef="#br0">27 0 976 0,'0'0'170'15,"0"0"-140"-15,0 0-29 16,0 0 42-16,0 0 57 15,0 0-2-15,0 129 14 16,-3-88-6-16,-3 3-1 16,1-3-40-16,0-1-36 0,2-4-17 15,3-6-2-15,0-4-10 16,14-12-18-16,9-6-157 16,2-8-678-16</inkml:trace>
</inkml:ink>
</file>

<file path=ppt/ink/ink4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27.114"/>
    </inkml:context>
    <inkml:brush xml:id="br0">
      <inkml:brushProperty name="width" value="0.05" units="cm"/>
      <inkml:brushProperty name="height" value="0.05" units="cm"/>
      <inkml:brushProperty name="fitToCurve" value="1"/>
    </inkml:brush>
  </inkml:definitions>
  <inkml:trace contextRef="#ctx0" brushRef="#br0">0 631 202 0,'0'0'706'15,"0"0"-528"-15,0 0 58 16,0 0-96-16,0 0-28 15,0 0-26-15,105-145-25 16,-74 94-33-16,-1-7-19 16,-5 1-8-16,-2 0 14 15,-6 3-15-15,-5 4 0 0,-7 4-3 16,-4 9 2 0,-1 5-5-16,0 11 6 0,0 7 12 15,0 9-4-15,0 1 11 16,0 4-12-16,0 0-7 15,0 0 0-15,0 0-13 16,0 13-8-16,0 11 13 16,-1 8-1-16,1 11 8 15,-3 7-8-15,1 4 9 16,-3 0 12-16,2 3 2 16,2-7 10-16,-2-2-4 15,3-5-7-15,0-5 1 16,0-8-4-16,0-5 2 15,0-4-12-15,0-6 2 0,0-6-2 16,4-5-26-16,13-4-54 16,-3 0-86-16,-3-4-203 0</inkml:trace>
  <inkml:trace contextRef="#ctx0" brushRef="#br0" timeOffset="368">24 958 842 0,'0'0'337'0,"0"0"-64"15,0 0-89-15,0 0-14 16,0 0-12-16,0 0-50 16,0 0-45-16,84-57-38 15,-24 15 3-15,15-5 9 16,11-11-1-16,8 2-2 16,-4-1-15-16,-2 6-3 15,-7 3-14-15,-6 6-1 16,-10 6-1-16,-9 7 0 15,-10 4-28-15,-6 5-56 16,-8 5-50-16,8 7-82 16,-9 2-122-16,-6 3-384 0</inkml:trace>
  <inkml:trace contextRef="#ctx0" brushRef="#br0" timeOffset="983">932 734 851 0,'0'0'296'0,"0"0"-74"16,0 0-68-16,0 0-16 15,0 0-31-15,0 0-56 16,0 0-35-16,77-43-15 16,-67 43 0-16,3 6 0 15,-4 3 0-15,-4 7 1 16,-5 0-1-16,0 5 5 16,-13 4 5-16,-14 3 14 15,-7 1 10-15,-4-4-10 16,5-4-4-16,10-9-11 15,6-5-1-15,13-4-8 16,4 0-1-16,0-2 0 0,0 4-47 16,18 3-10-1,11 3 30-15,8 1 8 0,8 1 8 16,-2 1-1-16,1 2 0 16,-9-2 6-16,-7 7-4 15,-9 1 9-15,-10 3-7 16,-5 1 7-16,-4 2-9 15,0 4 9-15,-1 0 1 16,-18 4 8-16,-2 0 6 16,-2-5 4-16,0-4 12 15,-5-3 8-15,-1-6 12 16,-3-5 7-16,-3-7-15 16,-4-6 3-16,-5 0-4 15,-1 0-22-15,-4-12-7 16,3-7-11-16,2-5-1 0,2-3-20 15,7-2-89-15,9 0-93 16,10 6-333-16,7 7-674 0</inkml:trace>
</inkml:ink>
</file>

<file path=ppt/ink/ink4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33.796"/>
    </inkml:context>
    <inkml:brush xml:id="br0">
      <inkml:brushProperty name="width" value="0.05" units="cm"/>
      <inkml:brushProperty name="height" value="0.05" units="cm"/>
      <inkml:brushProperty name="fitToCurve" value="1"/>
    </inkml:brush>
  </inkml:definitions>
  <inkml:trace contextRef="#ctx0" brushRef="#br0">0 0 975 0,'0'0'283'0,"0"0"-145"16,0 0-121-16,0 0-16 15,0 0-1-15,0 127 22 16,0-68 26-16,0 7 20 16,3 3 3-16,1 7 11 15,1 2-19-15,-2-3-5 16,-3-2-23-16,0-5-14 16,0-8-5-16,2 2-16 15,2-16-81-15,1-17-305 0</inkml:trace>
</inkml:ink>
</file>

<file path=ppt/ink/ink4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30.867"/>
    </inkml:context>
    <inkml:brush xml:id="br0">
      <inkml:brushProperty name="width" value="0.05" units="cm"/>
      <inkml:brushProperty name="height" value="0.05" units="cm"/>
      <inkml:brushProperty name="fitToCurve" value="1"/>
    </inkml:brush>
  </inkml:definitions>
  <inkml:trace contextRef="#ctx0" brushRef="#br0">116 274 644 0,'0'0'188'16,"0"0"-61"-16,0 0-66 15,0 0 18-15,0 0 28 16,0 0-23-16,0 0-50 16,-4-30-21-16,4 30-12 15,0 0 14-15,0 0-15 16,0 15-13-16,0 6 13 15,4 11 7-15,4 12 19 16,6 16 9-16,-5 8 20 16,-1 8 6-16,-7 10-11 15,2 4-4-15,-3-5 1 16,0-4-8-16,0-13-14 16,0-8-6-16,0-13-17 0,0-14 8 15,0-12-10-15,0-9 2 16,0-9 8-16,0-3 18 15,0-7 4-15,0-19-15 16,0-19-17-16,0-12-99 16,-3-51-92-16,-7 10-141 15,-7 9-875-15</inkml:trace>
  <inkml:trace contextRef="#ctx0" brushRef="#br0" timeOffset="355">34 266 836 0,'0'0'260'0,"0"0"-151"16,0 0-70-16,0 0-9 0,86-126 12 16,-40 90-16-16,6 4-2 15,-6 0 9-15,3 11 9 16,-3 6-4-16,-2 12-6 16,1 3-13-16,1 7-6 15,3 17 3-15,-4 5 1 16,-9 3-5-16,-3 1 1 15,-12-2 0-15,-4-2 2 16,-11-1 5-16,-6-3 8 16,0-2 17-16,-14-1-3 0,-21-4 6 15,-11 3-2 1,-17-5-8-16,-9 0-13 0,-5-7-9 16,-4-4-3-16,0-5-13 15,5 0-1-15,17 0-26 16,9-10-15-16,23 3 5 15,13 3-20-15,14 0-102 16,6 4-218-16,16 0-218 0</inkml:trace>
  <inkml:trace contextRef="#ctx0" brushRef="#br0" timeOffset="736">1214 40 1003 0,'0'0'300'15,"0"0"-145"-15,0 0-100 16,0 0-4-16,-143 35-22 16,102 1-14-16,-5 6-2 15,1 6 3-15,4 10 3 16,1 7 1-16,-5 27 9 0,5 24 3 16,8 27 9-1,15-14-7-15,13-24-6 0,4-36-11 16,3-20-15-16,15-3-1 15,14 4-1-15,13-5 0 16,50-32-19-16,-6-13-72 16,-8-4-412-16</inkml:trace>
  <inkml:trace contextRef="#ctx0" brushRef="#br0" timeOffset="1638">1877 259 649 0,'0'0'286'0,"0"0"-62"16,0 0-31-16,0 0 26 15,0 0-66-15,0 0-76 16,0 0-30-16,-5-35-6 0,-6 22 4 16,-6 3-6-16,1 2 0 15,-4 1 9-15,-6 1-27 16,-5 4-15-16,-6 2-6 16,-8 0-1-16,1 0-5 15,-2 2 5-15,1 5-1 16,13 6 1-16,6-6-8 15,11 2 3-15,7-1-4 16,3 0-8-16,5 3 3 16,0 5-16-16,0 1 4 15,10 6-5-15,8 2 6 16,8 3 5-16,6 1 5 16,8 0-3-16,6 6-6 15,2-3 14-15,1 4 2 16,-3 2 9-16,-4 0-7 0,-7 6-6 15,-8-7 1-15,-4 1 6 16,-10-6-4-16,-4-6-3 16,-4-6 3-16,-5-8 1 15,0-5 8-15,0-1 1 16,-5-5 19-16,-13 2 41 16,-15-3-13-16,-11 3-10 15,-10-3-4-15,-4 0-2 16,-2 0-6-16,-1 0-10 15,2 0 11-15,6-7 2 16,6-6-17-16,8-2-5 16,11 1-6-16,14-4-41 0,23-19-73 15,27 6-168-15,10-6-958 16</inkml:trace>
  <inkml:trace contextRef="#ctx0" brushRef="#br0" timeOffset="2314">2398 269 924 0,'0'0'237'15,"0"0"-159"-15,0 0-76 16,0 0 0-16,0 0 25 15,-4 161 15-15,4-96 18 16,0 0 7-16,0 8-6 16,0-5-9-16,0-4-3 0,0-8-1 15,0-12-20 1,9-11-19-16,-1-9-3 0,-4-11-5 16,1-7 12-16,-4-6-11 15,-1 0 23-15,0-19 27 16,0-16-46-16,-4-12-6 15,-19-10-69-15,-5-7-49 16,-12-9-87-16,-6 5 1 16,-1 0-29-16,1 10 125 15,13 9 108-15,6 13 194 16,10 8-3-16,5 7-48 16,7 8-24-16,5-3-24 15,0 7-42-15,0-3-13 16,12 4-17-16,16-1-16 0,12 1-6 15,6 4-1-15,11 0-3 16,6 4 2-16,4 0 1 16,1 0 0-16,1 0 1 15,-3 0 2-15,-6 4-2 16,-7-2 0-16,-8 1 6 16,-8-3-7-16,-14 4-16 15,-19-1-92-15,-4 1-178 16,0 1-367-16</inkml:trace>
  <inkml:trace contextRef="#ctx0" brushRef="#br0" timeOffset="2543">2101 505 325 0,'0'0'237'0,"0"0"-21"15,0 0 13-15,0 0-31 16,158 0-30-16,-103 0-42 16,6 0-33-16,4-4-49 15,5-5-22-15,0 1-11 16,-3-5-2-16,17-10-9 16,-11 2-48-16,-23 0-293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19.596"/>
    </inkml:context>
    <inkml:brush xml:id="br0">
      <inkml:brushProperty name="width" value="0.05" units="cm"/>
      <inkml:brushProperty name="height" value="0.05" units="cm"/>
      <inkml:brushProperty name="fitToCurve" value="1"/>
    </inkml:brush>
  </inkml:definitions>
  <inkml:trace contextRef="#ctx0" brushRef="#br0">171 162 383 0,'0'0'130'0,"0"0"-19"16,0 0-48-16,0 0 23 15,0 0-16-15,0 0-45 16,0 0-24-16,-12 32 7 16,1-3-6-16,-6 4 27 15,-1 6 16-15,-4 8 9 16,-2-1 8-16,2-2-22 16,4-6-8-16,4-13-4 15,6-11-1-15,4-13-7 16,4-1 86-16,0-18-2 15,0-19-104-15,0-16-39 0,14-10-5 16,6-3 12 0,3 0 14-16,-4 10 5 0,3 10 12 15,-4 13 0-15,-4 10-5 16,3 10-1-16,1 7-1 16,6 1 7-16,8 5-9 15,6-1 9-15,7 1 1 16,-2 0 1-16,0 0 0 15,-10 0-1-15,-4 4-1 16,-10 14 1-16,-10 8 0 16,-4 5 6-16,-5 7 12 15,0 3 17-15,0 3-3 16,-14 4-20-16,-3 2-5 16,3 2-6-16,2-2 0 15,3-1 0-15,3-6 0 0,1-6-1 16,2-8-8-16,1-10-26 15,2-8-48-15,0-11-75 16,-3-11-49-16,-1-12-297 0</inkml:trace>
  <inkml:trace contextRef="#ctx0" brushRef="#br0" timeOffset="288">76 299 479 0,'0'0'260'0,"0"0"-182"15,0 0-72-15,0 0-6 16,0 0 17-16,0 0 40 15,153-11 14-15,-94 3-32 16,4 1-16-16,-4-2-12 16,-2 0 4-16,-6-2-15 15,7-16-49-15,-13 8-107 16,-15-6-425-16</inkml:trace>
  <inkml:trace contextRef="#ctx0" brushRef="#br0" timeOffset="813">1053 0 629 0,'0'0'212'15,"0"0"-70"-15,0 0-47 0,0 0 12 16,0 0-36-16,0 0-30 16,0 0-21-16,-13 43-18 15,-10-11 6-15,-11 11 5 16,-3 5 2-16,-3-2-8 15,3-2 3-15,5-6-9 16,6-5 7-16,11-8-7 16,2-1 1-16,12-6-2 15,1-2-7-15,0-5-11 16,9 0-14-16,11-4 8 16,8-4-1-16,5 3 19 15,4-2 6-15,0 1 0 16,3-2 1-16,-5 1 5 0,1-4-5 15,-3 0 16 1,1 0-2-16,-2 0 2 0,-4 0-9 16,-5 0 0-16,-2 0-7 15,-7 0 0-15,-3 0-1 16,0 0-13-16,-7-9-61 16,-4 0-156-16,0-2-370 0</inkml:trace>
</inkml:ink>
</file>

<file path=ppt/ink/ink4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36.940"/>
    </inkml:context>
    <inkml:brush xml:id="br0">
      <inkml:brushProperty name="width" value="0.05" units="cm"/>
      <inkml:brushProperty name="height" value="0.05" units="cm"/>
      <inkml:brushProperty name="fitToCurve" value="1"/>
    </inkml:brush>
  </inkml:definitions>
  <inkml:trace contextRef="#ctx0" brushRef="#br0">0 0 603 0,'0'0'170'0,"0"0"12"16,0 0-42-16,0 0-7 15,0 0-37-15,0 0-2 16,0 0-28-16,127 29-5 16,-92-22-3-16,2 1-10 15,3-5-13-15,-5 2-13 16,2-5 4-16,-9 0-14 16,-7 0 1-16,-8 0-13 15,-13 0-35-15,-8 0-70 0,-20-2-194 16,-8-4-624-16</inkml:trace>
</inkml:ink>
</file>

<file path=ppt/ink/ink4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37.122"/>
    </inkml:context>
    <inkml:brush xml:id="br0">
      <inkml:brushProperty name="width" value="0.05" units="cm"/>
      <inkml:brushProperty name="height" value="0.05" units="cm"/>
      <inkml:brushProperty name="fitToCurve" value="1"/>
    </inkml:brush>
  </inkml:definitions>
  <inkml:trace contextRef="#ctx0" brushRef="#br0">0 98 212 0,'0'0'525'15,"0"0"-252"-15,0 0-22 16,0 0-53-16,138-11-19 15,-101-4-74-15,0 1-43 16,3-3-46-16,-5 5-6 0,-6 1-10 16,2 4-55-16,-8 1-232 15,-9 1-884-15</inkml:trace>
</inkml:ink>
</file>

<file path=ppt/ink/ink4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35.350"/>
    </inkml:context>
    <inkml:brush xml:id="br0">
      <inkml:brushProperty name="width" value="0.05" units="cm"/>
      <inkml:brushProperty name="height" value="0.05" units="cm"/>
      <inkml:brushProperty name="fitToCurve" value="1"/>
    </inkml:brush>
  </inkml:definitions>
  <inkml:trace contextRef="#ctx0" brushRef="#br0">0 358 681 0,'0'0'238'0,"0"0"-159"16,0 0-67-16,0 0-12 15,0 0 0-15,0 0 25 16,30 121 36-16,-27-61 28 0,-3 0 13 15,0-6-24-15,0-5-7 16,0-14-29-16,-3-12 3 16,1-7-11-16,2-12 1 15,0-4 1-15,0 0 41 16,0-4 26-16,0-20 14 16,0-13-85-16,0-8-32 15,0-13-23-15,0-9-33 16,0-4-61-16,0-3-31 15,2 5-30-15,-2 8 14 16,3 15 117-16,-3 14 47 16,0 16 46-16,0 10 57 15,0 6-36-15,0 0-42 0,0 2-25 16,0 18-11 0,0 8 10-16,0 10 1 0,0 7 10 15,1 2 12-15,11 2-2 16,5-6 14-16,-1-10 11 15,2-5 7-15,-1-13-15 16,9-9-7-16,3-6 17 16,14-3 35-16,12-26 6 15,11-13-40-15,-1-5-29 16,-11-7-10-16,-15 4-9 16,-14 5-5-16,-13 9-14 15,-4 10-22-15,-8 14 32 0,0 9 1 16,0 3-14-1,-8 11-13-15,-10 21 16 0,-1 10 13 16,-2 9 6-16,0 11 0 16,7 9 12-16,0 2 5 15,8 5 4-15,1-6 5 16,5-10-8-16,0-13-2 16,0-14-16-16,0-10 7 15,2-10 0-15,7-5-7 16,0-2 0-16,5 0-37 15,7-1-29-15,7-3-24 16,20-4-84-16,-7-5-144 16,-6-13-366-16</inkml:trace>
  <inkml:trace contextRef="#ctx0" brushRef="#br0" timeOffset="333">878 333 740 0,'0'0'121'0,"0"0"-83"16,0 0 47-16,0 0 51 15,0 114-23-15,-3-60-23 16,-6 2 18-16,1 2-13 15,2 3-11-15,2-7-34 0,4-8-1 16,0-12-14-16,0-9-14 16,0-11-10-16,0-7-2 15,0-4-8-15,0-3 11 16,0 0-12-16,4-13-1 16,7-16-16-16,4-15-46 15,-9-40-77-15,-1 10-139 16,-5 4-314-16</inkml:trace>
  <inkml:trace contextRef="#ctx0" brushRef="#br0" timeOffset="572">878 333 743 0,'-138'-79'259'0,"138"76"-103"16,0-3-58-16,8-4-3 0,12-3-42 15,7-4-35-15,13 0-10 16,5 3 3-16,4 7 25 15,5 6-7-15,4 1 29 16,6 0 18-16,2 8-6 16,2-1-25-16,-4 0-19 15,-2-3-13-15,-12-4-1 16,-1 0 0-16,-16 0-12 16,-12 0-66-16,-21 0-144 15,-17 0-162-15,-15 0-466 0</inkml:trace>
  <inkml:trace contextRef="#ctx0" brushRef="#br0" timeOffset="793">889 471 667 0,'0'0'147'0,"0"0"31"16,0 0-10-16,0 0 13 15,133 0-55-15,-90 0-42 16,10 0-25-16,-3 0-17 16,7 0-22-16,-6 0-8 15,7 0 0-15,14-17-12 16,-14-4-112-16,-13-1-521 0</inkml:trace>
  <inkml:trace contextRef="#ctx0" brushRef="#br0" timeOffset="1151">1929 45 183 0,'0'0'273'16,"0"0"-72"-16,62 121-44 0,-38-65-7 16,2 1-28-1,-3 2-21-15,-1 2-17 0,-8 0 0 16,-2 0 7-16,-12 7 5 16,0-1-7-16,-3 4-10 15,-20 1-14-15,-5-2-6 16,-7-4 4-16,-6-4-7 15,-2-10-17-15,1-9-11 16,1-13-11-16,1-9 1 16,3-10-18-16,-11-11-32 15,7-1-125-15,13-19-149 0</inkml:trace>
</inkml:ink>
</file>

<file path=ppt/ink/ink4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39.292"/>
    </inkml:context>
    <inkml:brush xml:id="br0">
      <inkml:brushProperty name="width" value="0.05" units="cm"/>
      <inkml:brushProperty name="height" value="0.05" units="cm"/>
      <inkml:brushProperty name="fitToCurve" value="1"/>
    </inkml:brush>
  </inkml:definitions>
  <inkml:trace contextRef="#ctx0" brushRef="#br0">324 338 727 0,'0'0'292'16,"0"0"-94"-16,0 0-91 15,0 0-39-15,0 0-35 16,0 0-33-16,0 0-17 0,0 49 16 16,0-8 1-1,2 12 7-15,2 12 19 0,1 11 5 16,-2 3 11-16,2 3 13 16,-5-5-1-16,4-7-12 15,-1-13-11-15,-1-14-12 16,1-13-5-16,-2-12-13 15,2-9 1-15,-3-9 15 16,0 0 24-16,0-13 56 16,0-19-34-16,0-14-63 15,-4-12-53-15,-11-13-12 16,1-9-56-16,-2-4-20 16,3 3 49-16,3 7 65 15,3 11 27-15,2 11 18 16,5 7 21-16,0 9 22 0,0 4-2 15,0 6 0-15,14 1-22 16,4 5-23-16,4 4-8 16,5 7-6-16,9 9 0 15,5 0-8-15,5 9-4 16,3 21 2-16,0 10 10 16,-4 2 1-16,-8 4 11 15,-10-6 4-15,-10-2 4 16,-9-9-4-16,-8-4 6 15,0-4 24-15,-26-5 18 16,-16 2 5-16,-14-7-32 16,-9-3-13-16,-5-8-11 0,2 0-4 15,0 0-9 1,10-15-16-16,8-3-60 0,10-2-44 16,24-1-25-16,12 4-90 15,4 5-122-15</inkml:trace>
  <inkml:trace contextRef="#ctx0" brushRef="#br0" timeOffset="2127">2833 349 354 0,'0'0'311'0,"0"0"-233"15,0 0-49-15,0 0 88 16,0 161 58-16,0-97-23 15,0 9-42-15,0 2-23 16,0-7-20-16,8-8-11 0,-2-12-28 16,3-13-6-16,-1-12-10 15,-3-8 1-15,-4-11-2 16,-1-4 8-16,3 0-7 16,-3-45-12-16,0 2-130 15,0-11-190-15</inkml:trace>
  <inkml:trace contextRef="#ctx0" brushRef="#br0" timeOffset="2359">2586 284 955 0,'0'0'140'16,"0"0"-98"-16,0 0 49 0,131-6 80 15,-73 2-49 1,9 1-26-16,1 3-42 0,4 0-10 15,3 0-9-15,-6 0-6 16,2 0-14-16,-11 0-6 16,-8 3 1-16,-14-3-10 15,-8 0-3-15,-17 0-57 16,-17 0-116-16,-22 2-174 16,-16 2-434-16</inkml:trace>
  <inkml:trace contextRef="#ctx0" brushRef="#br0" timeOffset="2564">2657 585 588 0,'0'0'157'0,"0"0"29"0,0 0-2 16,0 0 25-16,0 0-5 15,155 12-47-15,-103-12-65 16,6 0-46-16,11-12-24 15,13-8-3-15,14-5-18 16,24-16-1-16,-19 7-168 16,-24 4-604-16</inkml:trace>
  <inkml:trace contextRef="#ctx0" brushRef="#br0" timeOffset="518">1438 0 803 0,'0'0'227'0,"0"0"-88"16,0 0-63-16,0 0-31 15,0 0-4-15,0 0-34 16,0 0-4-16,-122 56 3 15,100-15 20-15,-1 13 10 16,3 15 5-16,-1 27 17 16,-1 28 29-16,8-8-20 15,5-8-3-15,9-17-17 16,0-15-13-16,12 5-14 16,13 7-10-16,13-4-2 15,13-8-7-15,53-1-1 16,-10-20-43-16,-1-27-257 0</inkml:trace>
  <inkml:trace contextRef="#ctx0" brushRef="#br0" timeOffset="1749">2210 217 937 0,'0'0'340'0,"0"0"-108"16,0 0-74-16,0 0 22 15,0 0-63-15,0 0-45 16,0 0-28-16,5-59-13 16,-13 45-3-16,-9-1-2 15,-6 3-6-15,-4-1-15 16,-9 5-5-16,-5 4-13 0,-1 4 0 16,-1 0-5-1,5 0 5-15,4 12 3 0,10 5-2 16,5 4-7-16,7 2-2 15,7 4-4-15,5 5-4 16,0 6 3-16,22 1 1 16,15 8-15-16,12 4 6 15,14 8 4-15,6 6 9 16,-2 2 2-16,-5 1-9 16,-12-1-20-16,-14-9 4 15,-13-8 5-15,-14-10 13 16,-9-12 14-16,0-8 12 15,-14-10 0-15,-21-4 17 16,-11-6 28-16,-12 0-6 16,-10-21 1-16,-7-8 2 0,1-3-13 15,4-9-5 1,7-1-13-16,9-1-11 0,16 0-38 16,21-3-58-16,12 13-218 15,5 8-687-15</inkml:trace>
  <inkml:trace contextRef="#ctx0" brushRef="#br0" timeOffset="3214">4202 926 861 0,'0'0'350'0,"0"0"-85"15,0 0-86-15,0 0-3 16,0 0-22-16,0 0-47 16,0 0-29-16,-1-112-22 15,1 62-16-15,0-13-10 16,0-12-8-16,9-7-6 16,6-4-2-16,4 1-13 15,2 2 5-15,2 8-6 16,3 11 0-16,0 17 0 15,-1 10 0-15,-4 16-1 0,1 10-7 16,2 11-5-16,10 0-12 16,4 18-2-16,7 17 9 15,3 13 1-15,-7 12-1 16,-6 13 3-16,-12 10 3 16,-12 7 6-16,-8 8 6 15,-3-2 0-15,0-2 0 16,-9-10 1-16,-3-11 0 15,1-10 0-15,2-13 0 16,1-8 0-16,0-8 0 16,4-11-1-16,2-5-66 15,2-18-140-15,0 0-142 0,0-1-635 16</inkml:trace>
  <inkml:trace contextRef="#ctx0" brushRef="#br0" timeOffset="4250">5080 330 385 0,'0'0'141'16,"0"0"-11"-16,0 0 0 16,8 143 22-16,-7-81-27 15,2 2 3-15,-3 2-14 16,2-6-25-16,-2-17-30 15,0-10-12-15,0-15-5 16,0-6-10-16,3-8-5 0,-3-4 32 16,1 0 59-1,2-16 36-15,-1-16-93 0,3-16-49 16,2-18-12-16,4-13-37 16,1-9-49-16,1-2-8 15,-4 11 17-15,-3 13 24 16,-3 19 36-16,-2 18 17 15,-1 13 19-15,0 13 18 16,0 3-19-16,0 0-18 16,0 7-11-16,0 15-2 15,-6 13 12-15,2 13-1 16,-1 9 1-16,5 10 1 0,0 6 8 16,0-9 21-16,2-3-7 15,11-18-8-15,4-16-6 16,3-14 6-16,9-13 13 15,10-8 66-15,18-33 1 16,6-13-49-16,1-12-30 16,-10 0-8-16,-14 3-7 15,-17 13 0-15,-14 10-13 16,-6 13-6-16,-3 14 11 16,0 10 2-16,0 3-25 15,0 1-13-15,-14 23 16 16,0 9 16-16,-6 13 5 15,2 8 6-15,4 11 0 16,3 3 1-16,7-2 5 16,1 0 4-16,3-12 1 0,0-13-4 15,3-9-5 1,7-9-1-16,3-10 0 0,5-6-6 16,24-7-38-16,-6-5-77 15,0-12-282-15</inkml:trace>
  <inkml:trace contextRef="#ctx0" brushRef="#br0" timeOffset="4585">6031 349 139 0,'0'0'401'16,"0"0"-264"-16,0 0-49 16,0 116 33-16,-4-62 16 15,2 6-18-15,2 5-5 16,0-2-5-16,0-6-22 16,0-7 9-16,0-9-35 15,0-9-20-15,5-11-16 16,-1-6-9-16,-4-7-2 15,4-6-2-15,-4-2 14 16,1 0 11-16,-1-3-3 0,3-19-34 16,-3-29-118-16,0 2-192 15,-4-5-392-15</inkml:trace>
  <inkml:trace contextRef="#ctx0" brushRef="#br0" timeOffset="4814">5815 334 886 0,'0'0'189'16,"0"0"-135"-16,0 0-20 15,0 0 123-15,135 0-31 16,-74 0-33-16,7 0-17 16,-4 0-15-16,2 0-16 15,-6 0-6-15,-6 3-14 16,-8-2-12-16,-11-1-4 0,-12 0-8 15,-6 0-1-15,-8 0-15 16,-9 3-80-16,0 0-158 16,-21-3-230-16</inkml:trace>
  <inkml:trace contextRef="#ctx0" brushRef="#br0" timeOffset="5033">5904 615 489 0,'0'0'524'16,"0"0"-403"-16,0 0 28 15,0 0 46-15,161-5-42 0,-112-2-37 16,-1 1-38-16,4-1-26 16,-1 2-22-16,1-1-22 15,-2 5-8-15,1 1-7 16,17 0-69-16,-12 1-120 15,-10 5-302-15</inkml:trace>
  <inkml:trace contextRef="#ctx0" brushRef="#br0" timeOffset="5341">6926 188 160 0,'0'0'401'16,"0"0"-240"-16,0 0 15 16,37 115 3-16,-20-63 2 15,-3 10-17-15,-2 11-7 16,-6 2-48-16,-3 4-3 15,-3-1-35-15,0-7-14 16,-17-7-13-16,-6-9-25 16,-4-11 0-16,-13-1-19 15,-45-4-98-15,7-10-177 0,-6-9-799 16</inkml:trace>
  <inkml:trace contextRef="#ctx0" brushRef="#br0" timeOffset="6774">0 1461 22 0,'0'0'591'15,"0"0"-478"-15,0 0-15 16,0 0 18-16,0 0-1 16,0 0-38-16,145 0-9 15,-104 0 12-15,7 0 4 16,2 0-22-16,4 0-4 16,4 0-8-16,1 0 18 15,-1 0-19-15,0 1-14 16,-3 2-1-16,-4 1-12 15,-2 2-3-15,-1-1-5 16,-5 1-3-16,4 1-10 16,2 1 6-16,5-2 15 15,6 3 2-15,3-3-4 16,4 1 1-16,6-3-7 16,-1 2 1-16,4-4 1 0,4 1-1 15,-1-3-3-15,5 0-2 16,2 0 3-16,4 0-3 15,-1-3 2-15,-3-5-2 16,-4 4 1-16,-10 1-3 16,-5 3-1-16,-7 0 0 15,2 0-6-15,-3 4 8 16,7 2-8-16,-3-1 0 16,2-5 10-16,1 0-4 15,-2-5 3-15,-1-8-1 16,0 0-8-16,-2 3 0 15,-5-1 0-15,-6 4-1 16,-1 5 1-16,1 0-1 0,-4 2 1 16,3-2-1-1,3 1 0-15,-2-6 1 0,6 0 0 16,2-3 0-16,3-4-1 16,2 0 1-16,-3 2 2 15,-1 2-2-15,-6 2 0 16,-4 1-1-16,0 4 0 15,2-2 0-15,4 3 0 16,7-3 0-16,7-2 0 16,8-4 1-16,7 4 0 15,5-3 5-15,6-1-6 16,8 1-2-16,3-3 1 16,1 2 0-16,4 2 0 15,-2 0 1-15,-7 5 0 16,-2 4-1-16,-2 0 1 0,-1 0 0 15,1 0 0-15,7 0 1 16,5 2-2-16,18 0 2 16,-12-2-1-16,2 0 5 15,2 0-5-15,-19 0-1 16,14 0 0-16,-6 0 1 16,-4 0 0-16,-2 0-1 15,-4 5 1-15,-4 7 0 16,-1-2 0-16,-3 0-1 15,-5 1 1-15,-2-4 0 16,-7 5 0-16,-10-4 0 16,-12-3 0-16,-10 6 1 0,-13-6-1 15,-7 2 1 1,-10-5-1-16,-6 3-8 0,-1-2-16 16,-7-3-1-16,-1 3-11 15,0-3-17-15,-24 0-36 16,-14 0-49-16,-10 0-390 0</inkml:trace>
</inkml:ink>
</file>

<file path=ppt/ink/ink4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46.787"/>
    </inkml:context>
    <inkml:brush xml:id="br0">
      <inkml:brushProperty name="width" value="0.05" units="cm"/>
      <inkml:brushProperty name="height" value="0.05" units="cm"/>
      <inkml:brushProperty name="fitToCurve" value="1"/>
    </inkml:brush>
  </inkml:definitions>
  <inkml:trace contextRef="#ctx0" brushRef="#br0">114 213 575 0,'0'0'325'16,"0"0"-122"-16,0 0-124 0,0 0-69 16,0 0-3-16,0 0-1 15,0 0 50-15,29 155-5 16,-17-87 0-16,0 9 27 16,-1 10-2-16,-2 1-5 15,0-2-16-15,-4-10-24 16,0-11-9-16,-2-15-12 15,-2-13-1-15,-1-15-8 16,3-11 11-16,-3-11 1 16,0 0 16-16,0-8-3 15,-4-17-26-15,-10-12-83 16,-3-7-49-16,-3-12-101 16,-14-45-22-16,10 12-148 0,2 4-215 0</inkml:trace>
  <inkml:trace contextRef="#ctx0" brushRef="#br0" timeOffset="330">46 300 363 0,'0'0'283'0,"0"0"-35"16,-3-109-59-16,3 78-44 16,0 6-23-16,12 6-25 15,4 2-30-15,10 4-30 16,9 5-23-16,14 4-4 16,11 4 1-16,10 0 8 15,7 12 3-15,0 16 10 16,-8 3-4-16,-8 6 0 15,-10 4-2-15,-14-3-16 16,-8 5 6-16,-11-4 0 0,-8-5-3 16,-10-2 1-16,0-10 15 15,-3 1 6-15,-20-9 4 16,-14-3 8-16,-15-6-14 16,-13-5-17-16,-15 0 4 15,-10 0-14-15,-2 0-6 16,3-8 1-16,9 0-1 15,20 1-13-15,16 4 1 16,20 0-19-16,17 3-43 16,11-7-92-16,26-1-381 15,6-3-115-15</inkml:trace>
  <inkml:trace contextRef="#ctx0" brushRef="#br0" timeOffset="1005">1172 121 831 0,'0'0'256'0,"0"0"-54"16,0 0-84-16,0 0-38 15,0 0-2-15,0 0-26 16,0 0-30-16,-112-26-6 16,91 41-15-16,-2 11-1 15,-3 12 6-15,0 8 1 16,1 7 5-16,4 6 17 15,2 7 0-15,5 5-5 16,2 1 11-16,8 0-7 16,2-2-11-16,2-3 1 0,2-6-17 15,21-7 0-15,10-4 8 16,9-5-9-16,12-12-2 16,44-23-34-16,-12-10-69 15,-8 0-268-15</inkml:trace>
  <inkml:trace contextRef="#ctx0" brushRef="#br0" timeOffset="1801">1659 340 750 0,'0'0'222'16,"0"0"-152"-16,0 0-44 15,0 0 48-15,0 0 40 16,-35 148-13-16,12-85-8 15,0 2 16-15,-4 0-19 16,8-8-15-16,2-16-31 0,4-12-12 16,9-13-9-1,2-9-4-15,2-7 24 0,0-3 52 16,0-25 29-16,0-15-94 16,6-19-30-16,10-36-38 15,-2 3-41-15,-1-7-36 16,-2 4-18-16,-3 23 2 15,-4 1 73-15,-4 23 46 16,0 19 12-16,0 15 42 16,0 13 3-16,0 4-32 15,0 3-13-15,0 19-8 16,0 10-1-16,-4 11 9 16,1 8 2-16,3 10 5 15,0 5 12-15,0-3 9 16,9-5-2-16,5-8 0 0,6-10-2 15,-5-15-2-15,8-11-3 16,6-14 10-16,14 0 32 16,14-29 17-16,10-14-34 15,2-8-27-15,-10-5-17 16,-15 6-7-16,-16 8-7 16,-16 9-3-16,-10 9 11 15,-2 7 5-15,0 9-8 16,-14 7 9-16,-4 1-6 15,-6 1-9-15,-2 20-7 16,-1 11 11-16,-1 9 5 16,2 9 6-16,8 11 1 15,1 0 8-15,8 1-2 0,4 2 2 16,5-5-2-16,0-7 0 16,3-11-6-16,11-3 0 15,0-12 5-15,4-5-6 16,4-9-3-16,1-6-50 15,12-6-77-15,-8-18-172 16,0-7-570-16</inkml:trace>
  <inkml:trace contextRef="#ctx0" brushRef="#br0" timeOffset="2128">2376 317 430 0,'0'0'142'16,"0"0"20"-16,0 0 14 16,0 0-2-16,0 0-14 15,7 134-34-15,-7-95-24 16,0 5-26-16,0 3-18 15,0-2-10-15,-3 3 6 16,3-8-13-16,0-4-9 16,0-7-9-16,0-8-10 0,0-6-7 15,0-9 4-15,0-6-10 16,0 0-23-16,8-38-40 16,6-7-155-16,-2-9-414 15</inkml:trace>
  <inkml:trace contextRef="#ctx0" brushRef="#br0" timeOffset="2372">2236 213 728 0,'0'0'363'16,"0"0"-185"-16,0 0-74 15,0 0-34-15,0 0 42 16,143-47-39-16,-88 37-17 15,6 0-19-15,4 5-12 0,1 0-3 16,-3 4-6-16,-8 1-2 16,-9 0-12-16,-11 0 4 15,-12 0-5-15,-11 0-1 16,-10 0-38-16,-7 4-88 16,-15 3-164-16,-13 0-273 0</inkml:trace>
  <inkml:trace contextRef="#ctx0" brushRef="#br0" timeOffset="2592">2279 498 995 0,'0'0'314'0,"0"0"-160"0,0 0-87 15,0 0 74-15,0 0-32 16,149-40-34-16,-108 29-33 15,4 7-20-15,-4 1-10 16,4 3-11-16,4 0-1 16,1 0-7-16,22-4-86 15,-10 2-152-15,-15-3-367 0</inkml:trace>
  <inkml:trace contextRef="#ctx0" brushRef="#br0" timeOffset="2981">3281 0 1048 0,'0'0'240'0,"0"0"-180"16,0 0-59-16,0 0 37 15,0 0 39-15,54 120 11 16,-36-67-19-16,4 5 12 16,-1 4-6-16,-6 6-20 0,-2 1-3 15,-9 3-13-15,-4 7 8 16,0-1-4-16,-12-3 2 15,-11-2-10-15,-2-10-10 16,-1-12-9-16,0-11-7 16,0-11 6-16,2-11-15 15,-4-4-25-15,-29-14-116 16,7 0-178-16,-3-11-1044 0</inkml:trace>
</inkml:ink>
</file>

<file path=ppt/ink/ink4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0.622"/>
    </inkml:context>
    <inkml:brush xml:id="br0">
      <inkml:brushProperty name="width" value="0.05" units="cm"/>
      <inkml:brushProperty name="height" value="0.05" units="cm"/>
      <inkml:brushProperty name="fitToCurve" value="1"/>
    </inkml:brush>
  </inkml:definitions>
  <inkml:trace contextRef="#ctx0" brushRef="#br0">0 0 423 0,'0'0'222'0,"0"0"-85"0,0 0-21 15,0 0 24-15,0 0 2 16,0 0 13-16,0 0-16 16,120 25-27-16,-91-21-23 15,2 0-32-15,4 3-14 16,0-3-15-16,2 2-4 15,0-2-10-15,0 0-8 16,-2-3 3-16,-7 2-9 0,-4 0-38 16,-22 2-126-16,-2-2-225 15,-2 1-549-15</inkml:trace>
</inkml:ink>
</file>

<file path=ppt/ink/ink4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0.819"/>
    </inkml:context>
    <inkml:brush xml:id="br0">
      <inkml:brushProperty name="width" value="0.05" units="cm"/>
      <inkml:brushProperty name="height" value="0.05" units="cm"/>
      <inkml:brushProperty name="fitToCurve" value="1"/>
    </inkml:brush>
  </inkml:definitions>
  <inkml:trace contextRef="#ctx0" brushRef="#br0">0 30 462 0,'0'0'205'16,"0"0"0"-16,0 0 6 15,0 0 21-15,0 0-7 16,0 0-56-16,140 15-55 16,-97-15-48-16,6-5-37 15,-1-6-28-15,-1 2-1 16,8 1-8-16,-13 1-121 0,-13 2-361 0</inkml:trace>
</inkml:ink>
</file>

<file path=ppt/ink/ink4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4.378"/>
    </inkml:context>
    <inkml:brush xml:id="br0">
      <inkml:brushProperty name="width" value="0.05" units="cm"/>
      <inkml:brushProperty name="height" value="0.05" units="cm"/>
      <inkml:brushProperty name="fitToCurve" value="1"/>
    </inkml:brush>
  </inkml:definitions>
  <inkml:trace contextRef="#ctx0" brushRef="#br0">0 174 82 0,'0'0'615'0,"0"0"-437"0,0 0-41 15,0 0 6-15,0 0 48 16,0 0-63-16,0 0-39 16,-23 0-59-16,39 0-22 15,13 0-7-15,12 0 7 16,22 5 32-16,40-5 36 15,43 0 6-15,47-14 7 16,23-11-23-16,1 0-13 16,-15 3-15-16,-27 4 3 15,-14 4-11-15,-30 6-14 16,-34 0-15-16,-22 3 8 16,-11 4-2-16,11-3-5 15,2 0-1-15,0-2 7 0,-16 3-8 16,-10-2 2-16,-10 3-1 15,-5-2 5-15,-6 0-6 16,-7 0-13-16,-4 1-28 16,-10 3-43-16,-9 0-95 15,-5 0-155-15,-16 7-320 0</inkml:trace>
</inkml:ink>
</file>

<file path=ppt/ink/ink4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2.680"/>
    </inkml:context>
    <inkml:brush xml:id="br0">
      <inkml:brushProperty name="width" value="0.05" units="cm"/>
      <inkml:brushProperty name="height" value="0.05" units="cm"/>
      <inkml:brushProperty name="fitToCurve" value="1"/>
    </inkml:brush>
  </inkml:definitions>
  <inkml:trace contextRef="#ctx0" brushRef="#br0">77 619 234 0,'0'0'507'16,"0"0"-348"-16,0 0-55 16,0 0-17-16,0 0 0 15,0 0-26-15,0 0-28 16,0 3-6-16,0-3-2 15,0 0 20-15,0 0 12 16,0 0 22-16,0 0 29 0,3 0 23 16,1 0 7-16,2 0-8 15,11-12-17-15,11-16-64 16,9-5-37-16,7-10-10 16,5-2-1-16,0-4 1 15,-3-1-1-15,-3 0 0 16,-6-4 0-16,-1 1-1 15,-12 0 0-15,-6 5 0 16,-5 9-13-16,-9 8-6 16,-1 8 10-16,-3 12 9 15,0 7-2-15,0 4-14 16,0 0-24-16,0 0-28 16,0 14 6-16,-9 11 37 0,-8 8 19 15,-1 8-3-15,-4 8 9 16,4 2 0-16,0 3-8 15,-1 2 8-15,2-2 0 16,4-3 7-16,0-1 1 16,2-3 2-16,4-3-3 15,2-5 6-15,4-3-13 16,1-7 0-16,0-4 0 16,0-9 0-16,4-5-45 15,19-11-68-15,0 0-91 16,-6-11-352-16</inkml:trace>
  <inkml:trace contextRef="#ctx0" brushRef="#br0" timeOffset="398">0 942 705 0,'0'0'289'16,"0"0"-94"-16,0 0-19 16,0 0-20-16,0 0-55 15,0 0-49-15,0 0-18 0,9-1-9 16,14-7 18-16,17-4 22 15,21-11 12-15,34-12 0 16,40-13-29-16,24-10-15 16,-11 7-13-16,-31 9-6 15,-37 14-6-15,-30 11-8 16,4-2 0-16,-5 4 0 16,-6-3 0-16,-14 7 0 15,-15 8-7-15,-8-1-31 16,-6 4-66-16,0 0-114 15,0 0-290-15,0 7-97 0</inkml:trace>
  <inkml:trace contextRef="#ctx0" brushRef="#br0" timeOffset="1095">512 1128 867 0,'0'0'287'0,"0"0"-86"16,0 0-91-16,0 0-11 16,0 0-22-16,119-104-42 15,-86 92-19-15,-4 5-6 16,2 4-2-16,-3 3-7 16,-5 0 5-16,-5 7-6 15,-6 5 2-15,-4 2-1 16,-6 6 8-16,-2 1 3 15,-2 4 5-15,-19 2 10 16,-7-6 0-16,0 1-3 16,-2-6-4-16,4-6-2 15,6-4-3-15,4-2 2 16,10-4-1-16,2 0-10 16,1 0 0-16,3 0-6 0,0 3-13 15,0 1-43-15,13 7-26 16,13 5 50-16,5 3 16 15,1 6 6-15,1 4-3 16,-6 0-2-16,-7 1-8 16,-11 1 1-16,-9 1 7 15,0 0 8-15,0-6 6 16,-13-1 1-16,-4-1 0 16,-2-7 15-16,-2-3 17 15,1-3 23-15,-6-5-1 16,-5-4 2-16,-6-2-8 15,-4 0-16-15,-7 0-5 16,2-4-13-16,0-11-5 0,6 1 4 16,10-2-13-16,6 4-1 15,8 4-36-15,11 7-24 16,5 1-110-16,0 0-382 16,8 0-285-16</inkml:trace>
</inkml:ink>
</file>

<file path=ppt/ink/ink4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5.249"/>
    </inkml:context>
    <inkml:brush xml:id="br0">
      <inkml:brushProperty name="width" value="0.05" units="cm"/>
      <inkml:brushProperty name="height" value="0.05" units="cm"/>
      <inkml:brushProperty name="fitToCurve" value="1"/>
    </inkml:brush>
  </inkml:definitions>
  <inkml:trace contextRef="#ctx0" brushRef="#br0">59 377 700 0,'0'0'207'15,"0"0"-115"-15,0 0-58 16,0 0 41-16,0 0 32 15,0 0-13-15,0 0 41 16,61-11 31-16,-10-14-26 16,12-12-73-16,9-2-45 15,0-8-3-15,-4 4-13 16,-9-1-5-16,-10 9 0 16,-10 3 6-16,-15 7-6 0,-7 8 0 15,-11 4 7 1,-3 4-8-16,-3 4 1 0,0 3-1 15,0 2 0-15,0 0-1 16,0 0-5-16,-3 0-11 16,-10 21-5-16,-7 10 12 15,-6 9 9-15,-1 7-5 16,4 7 6-16,2 3 0 16,3 1 1-16,2-1 17 15,-1 0-5-15,5-3 13 16,1-7-11-16,4-2-14 15,0-7 1-15,3-7 5 16,1-5 3-16,3-12-10 16,0-3-29-16,0-11-82 15,0 0-134-15,0-16-375 0</inkml:trace>
  <inkml:trace contextRef="#ctx0" brushRef="#br0" timeOffset="460">0 860 773 0,'0'0'195'15,"0"0"-4"-15,145 0-6 16,-69-3-21-16,13-5-43 16,25-5-33-16,-7 1-10 0,5-1-3 15,1-1-21-15,-23 3-2 16,4 1 12-16,-16 3-19 16,-20 3-18-16,-16 2-18 15,-12 0-8-15,-7 1 6 16,-1-3-7-16,1 1-82 15,-6-1-140-15,-11-5-453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21.346"/>
    </inkml:context>
    <inkml:brush xml:id="br0">
      <inkml:brushProperty name="width" value="0.05" units="cm"/>
      <inkml:brushProperty name="height" value="0.05" units="cm"/>
      <inkml:brushProperty name="fitToCurve" value="1"/>
    </inkml:brush>
  </inkml:definitions>
  <inkml:trace contextRef="#ctx0" brushRef="#br0">114 266 514 0,'0'0'206'0,"0"0"-98"0,0 0-50 15,0 0 29 1,0 0-44-16,0 0 11 16,0 0-20-16,9-5 27 0,-9 5 32 15,0 0-18-15,0 0-27 16,0 9-34-16,-9 12-13 16,-5 12-1-16,-4 4 15 15,-1 4-7-15,1 2 1 16,1-3-9-16,3-4 0 15,5-7 0-15,4-2 0 16,5-7-3-16,0-7 2 16,0-5-28-16,0-1-6 15,0-3 12-15,10 1 7 0,0 1 9 16,7 1 7 0,6 4-1-16,3-4 0 0,2 0 1 15,7-1 1-15,1-6-1 16,-3 0 0-16,1 0-1 15,-5-10-22-15,5-20-73 16,-11 1-98-16,-8 1-201 0</inkml:trace>
  <inkml:trace contextRef="#ctx0" brushRef="#br0" timeOffset="715">640 197 142 0,'0'0'111'16,"0"0"-75"-16,0 0-3 16,0 0 71-16,0 0 40 15,0 0-20-15,2 143-37 16,-8-86-14-16,-11 2-15 16,1-4-3-16,3-5-14 15,-3-9-11-15,10-15-8 16,3-12 2-16,2-9 5 15,1-5 74-15,0-9 19 16,1-20-86-16,16-19-36 16,4-7-26-16,4-9 16 0,1-4 9 15,-3 8 0-15,0 9 1 16,-3 11-2-16,-5 8-5 16,2 14 4-16,-6 4-9 15,1 9 5-15,2 1 0 16,0 4 4-16,3 0-3 15,-3 0 5-15,-1 8 1 16,1 17 0-16,-1 15 0 16,-7 10 15-16,-6 11 5 15,0 2 2-15,0-3-16 16,0-6-6-16,0-6 0 16,0-14-6-16,0-9-26 15,0-9-46-15,0-16-67 0,0 0-115 16,0-5-127-16</inkml:trace>
  <inkml:trace contextRef="#ctx0" brushRef="#br0" timeOffset="933">617 424 697 0,'0'0'123'15,"0"0"-112"-15,0 0-10 16,0 0 26-16,0 0 25 16,131 32 35-16,-99-25-32 0,3-3-13 15,-3-3-31 1,5-1-9-16,17-11-2 0,-8-14-122 16,-11 0-201-16</inkml:trace>
  <inkml:trace contextRef="#ctx0" brushRef="#br0" timeOffset="1225">1423 204 773 0,'0'0'143'0,"0"0"-88"0,0 0-33 16,0 0 33-16,-66 153-2 16,43-101-18-16,5 3-12 15,1-5 6-15,7-8-2 16,4-12-15-16,6-7-12 16,0-17-23-16,0-6-27 15,6-13 28-15,16-22-53 16,15-35-76-16,-2 8-127 15,-7 8-126-15</inkml:trace>
  <inkml:trace contextRef="#ctx0" brushRef="#br0" timeOffset="1445">1596 134 342 0,'0'0'349'0,"0"0"-147"15,-1 20-100-15,-13 9-30 16,0 10-10-16,-3 4-17 15,7 7 13-15,-3-1-10 16,6 0-1-16,2-6-15 16,3-3-19-16,2-7-7 15,0-8-6-15,0-11 0 16,0-5-51-16,2-9-44 16,1-18-8-16,-1-16-3 15,-2-3-240-15</inkml:trace>
  <inkml:trace contextRef="#ctx0" brushRef="#br0" timeOffset="1715">1173 173 614 0,'0'0'211'15,"0"0"-74"-15,0 0-46 16,0 0 28-16,0 0-42 15,0 0-48-15,0 0-19 16,61-14-9-16,-29 24 31 16,8 4 8-16,6 0-11 15,3 0-10-15,1-6-9 0,0-1-4 16,-2-7 4 0,-7 0-10-16,-1 0-15 0,-11-13-54 15,-12-3-72-15,-9 3-93 16,-8 6-380-16</inkml:trace>
  <inkml:trace contextRef="#ctx0" brushRef="#br0" timeOffset="2216">1920 245 732 0,'0'0'267'16,"0"0"-110"-16,0 0-62 15,0 0 17-15,0 0-50 16,0 0-15-16,0 0 2 15,-29 10-27-15,9 5-21 16,-5 10 0-16,-1 0 8 16,-1 6-9-16,1 0 0 15,6 0 0-15,3-2 0 16,3 0 1-16,5 0 1 0,4 0-2 16,5 1 0-1,0-4 0-15,0-2-1 0,5-4-10 16,10-2-2-16,2-5 2 15,6-1 4-15,3-9 6 16,5 0 0-16,6-3-9 16,0 0 10-16,-1 0 0 15,-2 0 0-15,-5 0 0 16,-6 0-4-16,-6 0-8 16,-3 0-23-16,-2 0-24 15,-1 0-38-15,9-19-66 16,-5-9-35-16,-2-1-322 0</inkml:trace>
  <inkml:trace contextRef="#ctx0" brushRef="#br0" timeOffset="2504">1804 331 660 0,'0'0'122'16,"0"0"-10"-16,0 0-78 16,0 0-21-16,0 0 0 15,0 0 7-15,0 0 16 16,119-7 10-16,-87 17 19 16,1 1-31-16,5-4-16 15,-1-2 1-15,-2-5-3 0,2 0 0 16,0-5-13-16,-5-13-3 15,-3-2-38-15,-23-6-80 16,-6 8-43-16,0 5-205 0</inkml:trace>
  <inkml:trace contextRef="#ctx0" brushRef="#br0" timeOffset="2779">1955 204 514 0,'0'0'229'0,"0"0"-154"16,0 0-14-16,0 0 73 15,0 0 14-15,0 0-92 16,0 0-48-16,82-38-8 16,-56 37 9-16,6 1 5 15,3 0 9-15,5 0-8 16,-1 0-6-16,-1 4-1 15,-6 0 4-15,-6-2-12 16,-6 0 1-16,-1-2-1 16,1 2-8-16,-7-2-92 15,-2 0-162-15,-11 0-525 0</inkml:trace>
  <inkml:trace contextRef="#ctx0" brushRef="#br0" timeOffset="3222">2740 0 666 0,'0'0'310'16,"0"0"-152"-16,0 0-113 16,0 0-45-16,0 0-24 15,0 0 22-15,0 0 2 16,63 87 17-16,-45-49 16 15,2 3 0-15,-2 6-10 16,-2-2 2-16,-3 6 2 16,-5-1 2-16,-8 4 8 15,0-3 9-15,-3 6-2 16,-17-1-14-16,-7-2-5 16,-4-2-8-16,0-13-4 15,-1-14-13-15,1-2-1 0,-18-19-73 16,9-4-199-1,-1 0-557-15</inkml:trace>
</inkml:ink>
</file>

<file path=ppt/ink/ink4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6.374"/>
    </inkml:context>
    <inkml:brush xml:id="br0">
      <inkml:brushProperty name="width" value="0.05" units="cm"/>
      <inkml:brushProperty name="height" value="0.05" units="cm"/>
      <inkml:brushProperty name="fitToCurve" value="1"/>
    </inkml:brush>
  </inkml:definitions>
  <inkml:trace contextRef="#ctx0" brushRef="#br0">145 9 624 0,'0'0'369'16,"0"0"-81"-16,0 0-78 15,0 0-47-15,0 0-52 16,0 0-63-16,0 0-43 16,67-15-4-16,-33 19 5 15,4 6-6-15,-2 5 1 16,-6 0 11-16,-7 2-11 16,-6 6 6-16,-11-3 3 15,-6 3 0-15,0-2 3 16,-9 6 2-16,-23 0 8 15,-10 1 1-15,-11 1-8 16,-6-3-6-16,1-2-3 0,6-3-6 16,15-6-1-16,9-3 0 15,12-5 0-15,9 3-6 16,4-4-8-16,3 0-3 16,0 3 17-16,0-1 0 15,17 2 7-15,9 1 20 16,16 1 20-16,18-7 39 15,38-5-14-15,40 0-16 16,29-28-25-16,8-7-19 16,-31-1-12-16,-13-6-87 15,-50 12-163-15,-18-5-509 0</inkml:trace>
</inkml:ink>
</file>

<file path=ppt/ink/ink4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7.149"/>
    </inkml:context>
    <inkml:brush xml:id="br0">
      <inkml:brushProperty name="width" value="0.05" units="cm"/>
      <inkml:brushProperty name="height" value="0.05" units="cm"/>
      <inkml:brushProperty name="fitToCurve" value="1"/>
    </inkml:brush>
  </inkml:definitions>
  <inkml:trace contextRef="#ctx0" brushRef="#br0">0 0 224 0,'0'0'631'0,"0"0"-540"15,0 0 14-15,0 0 8 16,0 0 44-16,146 33-57 16,-120-28-36-16,0-1-35 15,-3 0-18-15,-4 3-11 16,-7-1-20-16,-6 0-221 16,-6-1-560-16</inkml:trace>
</inkml:ink>
</file>

<file path=ppt/ink/ink4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7.351"/>
    </inkml:context>
    <inkml:brush xml:id="br0">
      <inkml:brushProperty name="width" value="0.05" units="cm"/>
      <inkml:brushProperty name="height" value="0.05" units="cm"/>
      <inkml:brushProperty name="fitToCurve" value="1"/>
    </inkml:brush>
  </inkml:definitions>
  <inkml:trace contextRef="#ctx0" brushRef="#br0">0 4 872 0,'0'0'172'16,"0"0"-26"-16,0 0 11 15,0 0 7-15,162 4-35 16,-113-4-34-16,4 0-45 15,3 0-31-15,2 0-2 16,32 0-17-16,-14-3-91 0,-13-2-443 16</inkml:trace>
</inkml:ink>
</file>

<file path=ppt/ink/ink4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8.513"/>
    </inkml:context>
    <inkml:brush xml:id="br0">
      <inkml:brushProperty name="width" value="0.05" units="cm"/>
      <inkml:brushProperty name="height" value="0.05" units="cm"/>
      <inkml:brushProperty name="fitToCurve" value="1"/>
    </inkml:brush>
  </inkml:definitions>
  <inkml:trace contextRef="#ctx0" brushRef="#br0">82 630 421 0,'0'0'127'0,"0"0"-64"16,0 0-6-16,0 0 68 16,0 0 30-16,0 0-32 15,0 0 33-15,86-22-8 16,-46 2-36-16,4-7-11 15,-1-4-29-15,5-9-21 16,-2-2 3-16,-2-4-34 16,-4-4-11-16,-8-2 1 15,-6 5-1-15,-3-3-8 16,-7 6 11-16,-4 1-12 16,-3 6 0-16,-4 6 0 15,-1 10 0-15,-1 6-1 16,-3 7 1-16,0 4-6 15,0 4 6-15,0 0-6 0,0 0-6 16,0 0-4-16,0 4-9 16,0 13 8-16,-4 8-1 15,-11 8 18-15,-1 9 0 16,-2 4 6-16,-4 0-5 16,1 7 12-16,1 1-12 15,1 7 8-15,-1 6-9 16,5 7 1-16,1 1 5 15,2-4 1-15,3-12-5 16,3-9 9-16,1-18-11 16,5-8 1-16,0-8-1 15,0-7 0-15,0-9-40 16,6 0-154-16,3-4-350 0</inkml:trace>
  <inkml:trace contextRef="#ctx0" brushRef="#br0" timeOffset="369">0 992 3 0,'0'0'1066'0,"0"0"-892"16,0 0-112-16,0 0-40 15,0 0 29-15,0 0-18 16,0 0 11-16,102 5 86 16,-30-5 12-16,20-7-36 15,8-8 4-15,2-3-36 16,-5-1-20-16,-8 5-22 15,-12 3-17-15,-14 2-8 16,-13 7-6-16,-7 2-1 16,-10 0-6-16,-10 7-69 15,-10 22-89-15,-5-4-91 16,-8-3-339-16</inkml:trace>
</inkml:ink>
</file>

<file path=ppt/ink/ink4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4:59.549"/>
    </inkml:context>
    <inkml:brush xml:id="br0">
      <inkml:brushProperty name="width" value="0.05" units="cm"/>
      <inkml:brushProperty name="height" value="0.05" units="cm"/>
      <inkml:brushProperty name="fitToCurve" value="1"/>
    </inkml:brush>
  </inkml:definitions>
  <inkml:trace contextRef="#ctx0" brushRef="#br0">104 31 882 0,'0'0'326'0,"0"0"-119"16,0 0-97-16,0 0 14 16,0 0-47-16,0 0-45 15,121-29-17-15,-104 29-15 16,0 8 9-16,-3 12-3 15,-5 2-5-15,-4 7 0 16,-5 6 8-16,0-2 4 16,0 3 3-16,-19-5 0 15,-2-1 2-15,-1-9-1 16,4-1-1-16,4-7-10 16,5-6 2-16,6-6-7 0,1 1 8 15,2 0-9 1,0 0-8-16,0 6-19 0,5 6 15 15,12 3-4-15,6 2-3 16,6 6 0-16,6 2 6 16,0 0-3-16,1 4 4 15,-7 5 2-15,-5 1 9 16,-5 6-7-16,-8-2 7 16,-8 2-6-16,-3-1 7 15,0-6 0-15,0-4 14 16,-3-10 7-16,-7-8 14 15,-3-3 12-15,-6-6 20 0,-7-1 8 16,-6-4-18 0,-10 0-12-16,-5-4-8 0,-4-19-12 15,1-9-19-15,0-8 6 16,6-11-12-16,9-8-56 16,15 1-103-16,20-5-49 15,18 16-129-15,17 16-305 0</inkml:trace>
</inkml:ink>
</file>

<file path=ppt/ink/ink4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0.496"/>
    </inkml:context>
    <inkml:brush xml:id="br0">
      <inkml:brushProperty name="width" value="0.05" units="cm"/>
      <inkml:brushProperty name="height" value="0.05" units="cm"/>
      <inkml:brushProperty name="fitToCurve" value="1"/>
    </inkml:brush>
  </inkml:definitions>
  <inkml:trace contextRef="#ctx0" brushRef="#br0">20 101 413 0,'0'0'135'0,"0"0"-9"16,0 0-25-16,0 0-14 16,0 0-15-16,0 0 7 15,0 0-34-15,-12-21-26 0,12 21-2 16,0 0 12-16,0 0 2 16,0 0 6-16,0 0 23 15,0 0 24-15,0 0 0 16,0 0-20-16,-2 0-24 15,2 0-18-15,0 0-22 16,-3 0 0-16,2 4 0 16,1 3 0-16,0-6 1 15,0-1 0-15,0 0 21 16,0 0 39-16,14-4 40 16,6-16-41-16,6 2-50 15,-3-3-9-15,-6 5-2 16,-8 7 0-16,-9 5-10 0,0 4-29 15,0 0-20-15,-9 11 11 16,-5 7 34-16,5 1 4 16,10 0 11-16,22-6-120 15,11-9-183-15</inkml:trace>
</inkml:ink>
</file>

<file path=ppt/ink/ink4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1.711"/>
    </inkml:context>
    <inkml:brush xml:id="br0">
      <inkml:brushProperty name="width" value="0.05" units="cm"/>
      <inkml:brushProperty name="height" value="0.05" units="cm"/>
      <inkml:brushProperty name="fitToCurve" value="1"/>
    </inkml:brush>
  </inkml:definitions>
  <inkml:trace contextRef="#ctx0" brushRef="#br0">171 110 510 0,'0'0'247'16,"0"0"-16"-16,0 0-75 15,0 0 11-15,0 0-35 16,0 0-55-16,0 0-7 16,-3-75-21-16,20 67-27 15,7-2-15-15,15 2-5 16,2 5-1-16,8 3-1 0,-3 0 2 16,-1 1-1-16,-5 19-1 15,-8 2 1-15,-9 3 8 16,-9 0 1-16,-7 4 0 15,-7 2 8-15,0 2-5 16,-30 3 15-16,-16 7-3 16,-16 0-8-16,-7 4-5 15,-6 0-11-15,6-4-1 16,8-5-6-16,11-5-15 16,17-3-6-16,8-5 14 15,10-4 1-15,7-3 4 16,7-4 2-16,1 4-4 15,0-3 4-15,0 0 6 16,10 2 0-16,12-3 2 0,9 4 12 16,10-4 21-16,10-3 19 15,10-2 3-15,6 0-4 16,-2-2-10-16,-4-3-11 16,-5 0-10-16,-9-3-14 15,-4-1 0-15,-3 0-2 16,0 0-6-16,-5 0 0 15,-3-4-125-15,-9-7-148 16,-13 1-943-16</inkml:trace>
</inkml:ink>
</file>

<file path=ppt/ink/ink4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2.391"/>
    </inkml:context>
    <inkml:brush xml:id="br0">
      <inkml:brushProperty name="width" value="0.05" units="cm"/>
      <inkml:brushProperty name="height" value="0.05" units="cm"/>
      <inkml:brushProperty name="fitToCurve" value="1"/>
    </inkml:brush>
  </inkml:definitions>
  <inkml:trace contextRef="#ctx0" brushRef="#br0">0 0 751 0,'0'0'188'16,"0"0"-49"-16,0 0 7 15,140 11 37-15,-97-10-58 16,-3-1-38-16,-5 3-46 16,-7-2-24-16,-5 5-12 15,-5 1-5-15,-18 12-95 16,0-1-165-16,-5-1-127 0</inkml:trace>
</inkml:ink>
</file>

<file path=ppt/ink/ink4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2.591"/>
    </inkml:context>
    <inkml:brush xml:id="br0">
      <inkml:brushProperty name="width" value="0.05" units="cm"/>
      <inkml:brushProperty name="height" value="0.05" units="cm"/>
      <inkml:brushProperty name="fitToCurve" value="1"/>
    </inkml:brush>
  </inkml:definitions>
  <inkml:trace contextRef="#ctx0" brushRef="#br0">0 30 1015 0,'0'0'186'0,"0"0"26"16,0 0-13-16,0 0-12 15,149 0-42-15,-108 0-46 0,4-4-49 16,1-3-26-1,3 1-24-15,21 0-3 0,-13 3-156 16,-9-1-449-16</inkml:trace>
</inkml:ink>
</file>

<file path=ppt/ink/ink4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3.665"/>
    </inkml:context>
    <inkml:brush xml:id="br0">
      <inkml:brushProperty name="width" value="0.05" units="cm"/>
      <inkml:brushProperty name="height" value="0.05" units="cm"/>
      <inkml:brushProperty name="fitToCurve" value="1"/>
    </inkml:brush>
  </inkml:definitions>
  <inkml:trace contextRef="#ctx0" brushRef="#br0">190 38 477 0,'0'0'189'0,"0"0"25"16,0 0-31-16,0 0-22 15,0 0-48-15,0 0-39 16,0 0-6-16,139-35-14 0,-113 35 3 16,2 0-18-16,-2 3-1 15,-3 13-16-15,-5 4-6 16,-8 2-4-16,-10 7 1 16,0 3-3-16,-28 3 9 15,-18 6 4-15,-15-4-4 16,-7 1-7-16,-1-2-11 15,8-8 2-15,13-3-3 16,13-3-2-16,12-6-9 16,9 1-4-16,9-3 6 15,5 1 2-15,0 5-2 16,0-5 8-16,16 4 0 16,5 1 1-16,10-2 1 15,3-1 13-15,9-1 21 0,7 0 12 16,9-7 12-16,8 2 1 15,2-9-19-15,3 1-3 16,-1-3-19-16,-8 0-6 16,-10 0-4-16,-16 0-8 15,-11 0 6-15,-15-3-7 16,-6 1-7-16,-5 2-21 16,-14-7-59-16,-15 0-72 15,-11-2-552-15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25.356"/>
    </inkml:context>
    <inkml:brush xml:id="br0">
      <inkml:brushProperty name="width" value="0.05" units="cm"/>
      <inkml:brushProperty name="height" value="0.05" units="cm"/>
      <inkml:brushProperty name="fitToCurve" value="1"/>
    </inkml:brush>
  </inkml:definitions>
  <inkml:trace contextRef="#ctx0" brushRef="#br0">0 57 468 0,'0'0'186'16,"0"0"32"-16,0 0-116 15,0 0-63-15,0 0-33 16,0 0-6-16,0 0 34 16,159-8 37-16,-88-3-19 15,-2 2-29-15,-8-2-8 16,-11 2-6-16,-18 4-8 0,-14 1-1 15,-13 4-50-15,-8 4-91 16,-20 10-43-16,-14 9-76 0</inkml:trace>
</inkml:ink>
</file>

<file path=ppt/ink/ink4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4.415"/>
    </inkml:context>
    <inkml:brush xml:id="br0">
      <inkml:brushProperty name="width" value="0.05" units="cm"/>
      <inkml:brushProperty name="height" value="0.05" units="cm"/>
      <inkml:brushProperty name="fitToCurve" value="1"/>
    </inkml:brush>
  </inkml:definitions>
  <inkml:trace contextRef="#ctx0" brushRef="#br0">0 0 837 0,'0'0'221'0,"0"0"-91"16,0 0-52-16,0 0-16 16,0 0-12-16,147-3 21 15,-82 7 36-15,15 3 11 16,7-3-5-16,11-1-15 0,1 0-9 15,-1-3-31-15,-8 1-18 16,-8 2-13-16,-9 0-10 16,-10 2-9-16,-9-2-8 15,-9 3 1-15,-10-1-1 16,-8 2 0-16,-8 2-58 16,-15 4-100-16,-4-1-140 15,0-4-451-15</inkml:trace>
</inkml:ink>
</file>

<file path=ppt/ink/ink4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5:05.145"/>
    </inkml:context>
    <inkml:brush xml:id="br0">
      <inkml:brushProperty name="width" value="0.05" units="cm"/>
      <inkml:brushProperty name="height" value="0.05" units="cm"/>
      <inkml:brushProperty name="fitToCurve" value="1"/>
    </inkml:brush>
  </inkml:definitions>
  <inkml:trace contextRef="#ctx0" brushRef="#br0">345 26 772 0,'0'0'289'0,"0"0"-71"16,0 0-92-16,0 0-26 16,0 0-44-16,131-26-30 15,-99 26-7-15,-1 18-5 16,-4 4 4-16,-4 3 11 16,-9 4-9-16,-9 2 8 15,-5-1-6-15,-5-4-3 16,-23-1 13-16,-8-5 8 15,-12-2-1-15,2-7-14 16,1-7-6-16,6-4-3 16,11 0-4-16,10 0 4 0,5 0 0 15,12 0-3-15,1-3-1 16,0 3-11-16,0 0-1 16,10 0-25-16,17 0-19 15,5 10 20-15,3 0 15 16,0 9-21-16,-4-1 3 15,-8 4-5-15,-4 3 6 16,-9 6 8-16,1 2-1 16,-9 7 9-16,-2 3 1 15,0-4 8-15,0 4-8 16,-2-9 9-16,-10-7 2 16,3-8 25-16,-5-5 16 15,-3-4 25-15,-6-6 29 16,-8-4 5-16,-6 0-10 15,-3 0-14-15,-1-3-17 0,-5-12-7 16,-2 0-11-16,7-5-28 16,-1-1 3-16,9 1-18 15,4-7-12-15,-2-12-95 16,8 5-124-16,6 2-170 0</inkml:trace>
</inkml:ink>
</file>

<file path=ppt/ink/ink4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33.444"/>
    </inkml:context>
    <inkml:brush xml:id="br0">
      <inkml:brushProperty name="width" value="0.05" units="cm"/>
      <inkml:brushProperty name="height" value="0.05" units="cm"/>
      <inkml:brushProperty name="fitToCurve" value="1"/>
    </inkml:brush>
  </inkml:definitions>
  <inkml:trace contextRef="#ctx0" brushRef="#br0">163 193 462 0,'0'0'162'16,"0"0"-81"-16,0 0 15 15,0 0 42-15,0 0-10 16,0 0-48-16,0 0-19 15,-32-42 5-15,32 38 1 16,-5 1-3-16,5 3 11 16,0 0-14-16,-3 0-45 0,3 0-16 15,0 0-20-15,0 19-2 16,0 6 16 0,0 9 6-16,0 16 6 0,3 11 12 15,2 10 2-15,-1 8 9 16,-4 3 12-16,8 1-12 15,-3 0 3-15,-4-2-7 16,4 1-8-16,-2-7 8 16,-2-8-9-16,4-10-4 15,0-15-11-15,-1-10-1 16,4-14 1-16,-7-7-1 16,4-10-7-16,-2-1-35 15,2-5-60-15,-1-29 0 16,-4-48-59-16,0 5-148 15,0 4-585-15</inkml:trace>
  <inkml:trace contextRef="#ctx0" brushRef="#br0" timeOffset="420">0 304 598 0,'0'0'186'16,"0"0"-70"-16,0 0-44 16,0 0 15-16,0 0-8 15,19-120-24-15,2 87-17 16,7-3-14-16,7 3-13 0,5 3 7 16,6 5 6-16,5 9-11 15,1 7-3-15,-6 9-10 16,5 0-19-16,-4 6-3 15,-5 17 22-15,2 1 7 16,-12 3 4-16,-4-2 0 16,-11 1-10-16,-11-3 17 15,-6 2 3-15,-2 0 49 16,-24 7 7-16,-14 0-4 16,-7 5-21-16,-10 2-1 15,-1-4-23-15,-2-1-11 16,2-3 5-16,-1-6-10 15,9-6-6-15,5-5 0 0,10-7-6 16,12-2-11-16,14-4-37 16,4 2-114-16,5-3-355 0</inkml:trace>
</inkml:ink>
</file>

<file path=ppt/ink/ink4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34.878"/>
    </inkml:context>
    <inkml:brush xml:id="br0">
      <inkml:brushProperty name="width" value="0.05" units="cm"/>
      <inkml:brushProperty name="height" value="0.05" units="cm"/>
      <inkml:brushProperty name="fitToCurve" value="1"/>
    </inkml:brush>
  </inkml:definitions>
  <inkml:trace contextRef="#ctx0" brushRef="#br0">288 0 133 0,'0'0'497'0,"0"0"-296"16,0 0-28-16,0 0-46 16,0 0-6-16,0 0-16 15,0 0-16-15,-41 0-28 16,27 0-31-16,0 4-12 15,-6 10-18-15,2 5-1 16,-5 12-1-16,-4 10-5 16,3 14 7-16,-2 4 1 15,4 9 6-15,4 5-6 16,4 5 0-16,5 4 7 16,4-1-7-16,1 5 13 15,4 2-12-15,0 3 14 0,4 4-9 16,13-3-7-16,3-3 6 15,6-10-6-15,10-7-1 16,3-11-10-16,4-15 10 16,10-9-43-16,25-29-112 15,-11-8-73-15,-13-9-160 0</inkml:trace>
</inkml:ink>
</file>

<file path=ppt/ink/ink4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35.846"/>
    </inkml:context>
    <inkml:brush xml:id="br0">
      <inkml:brushProperty name="width" value="0.05" units="cm"/>
      <inkml:brushProperty name="height" value="0.05" units="cm"/>
      <inkml:brushProperty name="fitToCurve" value="1"/>
    </inkml:brush>
  </inkml:definitions>
  <inkml:trace contextRef="#ctx0" brushRef="#br0">18 265 603 0,'0'0'273'0,"0"0"-57"16,0 0-135-16,0 0-79 16,0 0-2-16,0 0-11 15,0 0-8-15,-14 37 19 16,14-4 13-16,0 13 3 16,5 14-7-16,4 9 21 15,0 10 9-15,4 3 23 16,-4-2-5-16,0-3 4 15,-3-11-23-15,-1-12-17 16,-1-20-6-16,0-9-9 16,-4-13 4-16,4-12-4 15,-4 0 11-15,0 0 24 0,0-21 49 16,0-15-34-16,-4-14-42 16,-9-13-8-16,-2-12-5 15,1-7 1-15,2-2-2 16,3-2-2-16,4 6 1 15,5 7-5-15,0 9 4 16,14 4-5-16,7 12 0 16,7 8-2-16,3 11 2 15,2 9-11-15,6 11 9 16,2 4-1-16,4 5 1 16,-1 0-1-16,-2 10-9 15,-7 12-5-15,-10 3 23 16,-9 5 1-16,-8 3 5 0,-8 8 3 15,-3 5 6-15,-28 4 5 16,-10 1-3-16,-4 2 5 16,-4-5-10-16,3-9 1 15,5-8-5-15,7-12 12 16,9-7-6-16,7-6 2 16,6-4-8-16,3 0-5 15,5-2 4-15,3 2-6 16,1 3-15-16,0 2-11 15,0 2-5-15,17 7 11 16,7 6 4-16,7 6 5 16,14 5 11-16,5 5-1 15,7 2 1-15,-2-1 0 16,5-2 0-16,-3-1 0 0,-8-5 0 16,-8-1 11-16,-8-5-1 15,-7-6-4-15,-5-2 1 16,-5-5-6-16,0-3-1 15,0-4-12-15,5-5-100 16,1-8-99-16,-11-10-146 0</inkml:trace>
  <inkml:trace contextRef="#ctx0" brushRef="#br0" timeOffset="452">937 0 113 0,'0'0'870'16,"0"0"-757"-16,0 0-113 15,0 0-3-15,0 0 3 16,0 0 54-16,82 126 24 0,-53-71 12 16,0 4-19-1,2 9 3-15,-4 5-16 0,1 2 18 16,-6 4-18-16,-4-2-4 15,-1 1 4-15,-6 1-10 16,-4 1-17-16,-2 2-7 16,-5-6-5-16,0 2-8 15,0-7-3-15,-9-1-2 16,-5-4 1-16,-5-3-7 16,-2-2-57-16,-5 2-66 15,3-16-133-15,0-15-327 0</inkml:trace>
</inkml:ink>
</file>

<file path=ppt/ink/ink4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38.685"/>
    </inkml:context>
    <inkml:brush xml:id="br0">
      <inkml:brushProperty name="width" value="0.05" units="cm"/>
      <inkml:brushProperty name="height" value="0.05" units="cm"/>
      <inkml:brushProperty name="fitToCurve" value="1"/>
    </inkml:brush>
  </inkml:definitions>
  <inkml:trace contextRef="#ctx0" brushRef="#br0">68 107 502 0,'0'0'124'0,"0"0"-21"0,0 0-30 15,0 0 23-15,0 0 3 16,0 0-16-16,0 0 9 16,-59-89-16-16,55 78 3 15,2 6 32-15,-1 3-15 16,3 2-35-16,0 0-51 15,0 0-10-15,0 0-25 16,8 0 3-16,13 0 12 16,7 3 10-16,4 7 0 15,10-4 1-15,0 2 1 16,1-3 7-16,2 6-8 16,-2-6 9-16,-6 4-10 0,-7-2-28 15,-10 18-110 1,-7-3-117-16,-13 1-256 0</inkml:trace>
  <inkml:trace contextRef="#ctx0" brushRef="#br0" timeOffset="232">17 428 834 0,'0'0'214'0,"0"0"-17"15,0 0-116-15,0 0-22 16,0 0-31-16,0 0-28 16,0 0 6-16,58-23-5 0,-16 13 9 15,10-5-1 1,-1 6-2-16,7 0-1 0,-4 6-6 16,13-4-4-16,-13 2-157 15,-20-1-548-15</inkml:trace>
</inkml:ink>
</file>

<file path=ppt/ink/ink4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0.074"/>
    </inkml:context>
    <inkml:brush xml:id="br0">
      <inkml:brushProperty name="width" value="0.05" units="cm"/>
      <inkml:brushProperty name="height" value="0.05" units="cm"/>
      <inkml:brushProperty name="fitToCurve" value="1"/>
    </inkml:brush>
  </inkml:definitions>
  <inkml:trace contextRef="#ctx0" brushRef="#br0">308 445 487 0,'0'0'285'16,"0"0"-105"-16,0 0-50 15,0 0-31-15,0 0-5 16,0 0-23-16,0 0 3 16,45-74 20-16,-36 50-15 15,-3-1-23-15,2-1-16 0,-4-4-4 16,-2 1-5 0,-2 1-11-16,0-8 2 0,-5 4-10 15,-13-1-5-15,-5 5-6 16,-8 0 12-16,-1 8-13 15,-5 2 0-15,2 8-2 16,-1 6-3-16,7 4 5 16,5 0 0-16,8 0 0 15,4 0-6-15,3 11-15 16,7 1 20-16,2 4-8 16,0 7 3-16,0 8-7 15,11 6 1-15,12 6-4 16,8 4 16-16,9 5 0 0,4 3-1 15,5 2 0-15,2 1-12 16,0 3 12-16,-2 2-1 16,-8-4-5-16,-7 3 1 15,-11-6 0-15,-12-2-1 16,-8-7 7-16,-3-3 1 16,-5-12 9-16,-18-1 8 15,-9-12 15-15,-11-8 30 16,-3-8-4-16,-8-3-24 15,-1-1 6-15,-2-21-25 16,2-7-6-16,6-5-8 16,9-3-2-16,8-1 1 15,9 2 5-15,10 1 0 16,9 1-6-16,4 3 0 16,0-1-7-16,21 1-4 0,11 4-28 15,10-2-75-15,15 4-25 16,29-5-78-16,-13 5-95 15,-10 1-648-15</inkml:trace>
  <inkml:trace contextRef="#ctx0" brushRef="#br0" timeOffset="562">20 1566 416 0,'0'0'266'0,"0"0"-123"16,0 0-60-16,0 0-36 16,0 0-7-16,0 0 11 15,0 0 8-15,109-104 35 16,-60 68 2-16,6-4-18 16,16-5-7-16,10-10 41 15,9-3-35-15,6-6-17 16,-1 0-15-16,-6 2-10 15,-13 1-26-15,-10 10 7 16,-15 7-10-16,-9 9-5 16,-9 10 1-16,-10 7-2 0,-4 8-11 15,-9 10-75-15,-5 0-132 16,-5 0-358-16</inkml:trace>
  <inkml:trace contextRef="#ctx0" brushRef="#br0" timeOffset="1074">670 1620 814 0,'0'0'149'0,"0"0"-98"16,0 0-50-16,0 0 25 16,0 0 64-16,0 0 10 15,0 133 4-15,0-80-21 16,0 12-3-16,0 0-18 15,0 6-15-15,0-7-17 16,0-2 2-16,0-12-13 16,0-7-11-16,0-10-7 15,0-12-1-15,0-9-15 16,0-12-77-16,0-9-109 16,0-19-132-16</inkml:trace>
  <inkml:trace contextRef="#ctx0" brushRef="#br0" timeOffset="1486">1029 1669 766 0,'0'0'161'15,"0"0"-80"-15,-32 109 2 16,23-56 9-16,1-2-14 0,8 0-39 16,0-5-32-1,5-4-6-15,16-5 12 0,7-5-12 16,7-5 1-16,2-6 9 16,8-8 9-16,1-12 5 15,3-1 29-15,3-19 17 16,-6-18 29-16,-5-12-15 15,-8-6-9-15,-12-4 3 16,-7-3-2-16,-11 1-20 16,-3 7-11-16,-5 4 12 15,-21 9 1-15,-4 12-21 16,-15 8-38-16,-7 12-7 0,-9 9-39 16,-4 2-90-1,7 23-62-15,10 23 17 0,19-5-141 16,17-7-442-16</inkml:trace>
</inkml:ink>
</file>

<file path=ppt/ink/ink4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4.819"/>
    </inkml:context>
    <inkml:brush xml:id="br0">
      <inkml:brushProperty name="width" value="0.05" units="cm"/>
      <inkml:brushProperty name="height" value="0.05" units="cm"/>
      <inkml:brushProperty name="fitToCurve" value="1"/>
    </inkml:brush>
  </inkml:definitions>
  <inkml:trace contextRef="#ctx0" brushRef="#br0">261 397 373 0,'0'0'186'0,"0"0"-77"16,0 0-13-16,0 0-29 16,0 0-5-16,0 0-30 15,0 0 5-15,-18-43 1 16,13 35 1-16,2-1 22 15,-1 4 33-15,2 1 11 16,-1-2-31-16,1 5-16 16,2-3-4-16,-3 4 7 15,3 0 3-15,0 0-17 16,0 0-12-16,0 0-18 0,-1 0-17 16,1 0-23-1,0 5-6-15,0 10 3 0,1 8 4 16,12 7 22-16,-1 9-4 15,-1 5 4-15,1 9 10 16,-1 4 0-16,1 10 5 16,-3-1 8-16,0 2-8 15,-1-10 4-15,-2-8-12 16,-1-10 6-16,-1-13-13 16,1-10 7-16,-2-9-7 15,-3-5-40-15,0-3-37 16,0-16-16-16,0-13-1 15,0-8-193-15</inkml:trace>
  <inkml:trace contextRef="#ctx0" brushRef="#br0" timeOffset="406">0 210 550 0,'0'0'192'0,"0"0"-35"16,0 0-57-16,0 0 8 16,26-122-11-16,-3 100-32 15,10-2-28-15,11 8-1 16,10 0-13-16,6 11 5 0,7 1-8 16,-4 4 2-16,-1 4 2 15,-7 12-8-15,-8 7-15 16,-5 0-1-16,-10 6-20 15,-9 1 1-15,-4 3 12 16,-12-1 7-16,-4 1 25 16,-3-2 15-16,-7-2 20 15,-20 1 10-15,-6-3-13 16,-12-2-14-16,-7-6-12 16,-3-4-6-16,0-8-12 15,-4-6 6-15,6-1-19 16,3 0 0-16,9 0-23 15,7 0-37-15,14 0-17 16,16 0-98-16,4 15-341 0,0 1-28 16</inkml:trace>
</inkml:ink>
</file>

<file path=ppt/ink/ink4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6.111"/>
    </inkml:context>
    <inkml:brush xml:id="br0">
      <inkml:brushProperty name="width" value="0.05" units="cm"/>
      <inkml:brushProperty name="height" value="0.05" units="cm"/>
      <inkml:brushProperty name="fitToCurve" value="1"/>
    </inkml:brush>
  </inkml:definitions>
  <inkml:trace contextRef="#ctx0" brushRef="#br0">402 14 163 0,'0'0'544'16,"0"0"-378"-16,0 0-52 16,0 0-27-16,0 0 28 15,0 0 1-15,0 0-4 16,0-15-12-16,0 15-14 16,0 0-16-16,0 0-21 15,-3 0-11-15,-3 4-1 16,-8 5-21-16,-4 3-16 15,-8 11-12-15,-7 5 11 16,-2 5 1-16,0 3 0 16,-2 3 5-16,2 2-5 0,4 0 1 15,2 2-1-15,3 6 1 16,4 2-1-16,7 5-1 16,3 4-8-16,1 7 8 15,3-1 1-15,7 5 0 16,1 1-1-16,0-1 0 15,13-6-7-15,21-7-17 16,15-10-69-16,42-16-95 16,-8-15-85-16,-11-16-619 0</inkml:trace>
</inkml:ink>
</file>

<file path=ppt/ink/ink4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6.988"/>
    </inkml:context>
    <inkml:brush xml:id="br0">
      <inkml:brushProperty name="width" value="0.05" units="cm"/>
      <inkml:brushProperty name="height" value="0.05" units="cm"/>
      <inkml:brushProperty name="fitToCurve" value="1"/>
    </inkml:brush>
  </inkml:definitions>
  <inkml:trace contextRef="#ctx0" brushRef="#br0">561 45 740 0,'0'0'261'16,"0"0"-89"-16,0 0-69 16,0 0-3-16,0 0-16 15,0 0-5-15,0 0 7 16,0-25-5-16,-7 21-6 16,-4 1-18-16,-5-3-7 15,-2 2-15-15,-2 1-32 16,-6 3-3-16,-5 0 0 0,-6 0 0 15,-4 13-2-15,-8 10-4 16,-3 5 6-16,4 6-1 16,-1 0 1-16,5 6 1 15,7-6-1-15,6 0 0 16,10-5-1-16,10-1 0 16,3-3-7-16,7 1 0 15,1 2 1-15,0 4-6 16,1 1-2-16,16 3 15 15,3 0 0-15,9-4-9 16,3-6-2-16,10-5 10 16,7-10-11-16,6-11 12 15,3 0 4-15,1-19-4 16,-7-13 0-16,-9-4-9 16,-9 3 8-16,-11 6 0 0,-9 5 0 15,-8 13 1 1,-6 4 12-16,0 5 5 0,0 0 29 15,0 0-46-15,0 2-3 16,0 9-21-16,0 6 7 16,0 8 10-16,0 9 6 15,3 7 1-15,1 8 7 16,1 2-5-16,-2 2 23 16,-3 4 3-16,0-6-2 15,0-4 2-15,0-7-5 16,0-11-11-16,0-9-5 0,0-6-6 15,0-9-1-15,2 1-28 16,5-6-69-16,12-17-59 16,-1-12-166-16,-4-6-189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25.538"/>
    </inkml:context>
    <inkml:brush xml:id="br0">
      <inkml:brushProperty name="width" value="0.05" units="cm"/>
      <inkml:brushProperty name="height" value="0.05" units="cm"/>
      <inkml:brushProperty name="fitToCurve" value="1"/>
    </inkml:brush>
  </inkml:definitions>
  <inkml:trace contextRef="#ctx0" brushRef="#br0">0 124 886 0,'0'0'214'0,"0"0"-175"16,0 0-38-16,0 0 23 16,0 0-24-16,0 0 19 15,0 0 18-15,171-13-8 0,-104-3-19 16,10 0-10 0,32-14-32-16,-20 5-108 0,-17 1-159 0</inkml:trace>
</inkml:ink>
</file>

<file path=ppt/ink/ink4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7.446"/>
    </inkml:context>
    <inkml:brush xml:id="br0">
      <inkml:brushProperty name="width" value="0.05" units="cm"/>
      <inkml:brushProperty name="height" value="0.05" units="cm"/>
      <inkml:brushProperty name="fitToCurve" value="1"/>
    </inkml:brush>
  </inkml:definitions>
  <inkml:trace contextRef="#ctx0" brushRef="#br0">0 0 28 0,'0'0'857'0,"0"0"-751"16,0 0-98-16,0 0 5 15,0 0 57-15,0 0 22 16,122 135 8-16,-86-84-1 15,1 6 2-15,0 6-16 16,-3 3-2-16,-6-1-15 16,-5 7-8-16,-5-1 15 0,-9 4-4 15,-1 1-21-15,-8-3 0 16,0-3-19-16,0-5-6 16,-19-9-3-16,-4-8-6 15,-3-5-16-15,-4-3-3 16,-19 7-79-16,9-9-128 15,1-9-383-15</inkml:trace>
</inkml:ink>
</file>

<file path=ppt/ink/ink4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8.372"/>
    </inkml:context>
    <inkml:brush xml:id="br0">
      <inkml:brushProperty name="width" value="0.05" units="cm"/>
      <inkml:brushProperty name="height" value="0.05" units="cm"/>
      <inkml:brushProperty name="fitToCurve" value="1"/>
    </inkml:brush>
  </inkml:definitions>
  <inkml:trace contextRef="#ctx0" brushRef="#br0">0 53 12 0,'0'0'694'0,"0"0"-491"15,0 0-64-15,0 0-68 16,0 0-25-16,0 0-15 0,0 0-18 16,44-40 5-1,-16 36 10-15,6 0 23 0,-1 2-2 16,6 2-23-16,-1 0 2 15,2 0-14-15,-5 6-13 16,-3 9-1-16,-5 2-40 16,-14 12-102-16,-7-1-66 15,-6-3-328-15</inkml:trace>
</inkml:ink>
</file>

<file path=ppt/ink/ink4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48.566"/>
    </inkml:context>
    <inkml:brush xml:id="br0">
      <inkml:brushProperty name="width" value="0.05" units="cm"/>
      <inkml:brushProperty name="height" value="0.05" units="cm"/>
      <inkml:brushProperty name="fitToCurve" value="1"/>
    </inkml:brush>
  </inkml:definitions>
  <inkml:trace contextRef="#ctx0" brushRef="#br0">0 36 838 0,'0'0'141'0,"0"0"-96"0,0 0-45 16,0 0-13-16,0 0 13 16,0 0 39-16,0 0 17 15,164-2-14-15,-85-11-24 16,-12 1-18-16,-10 3-199 0</inkml:trace>
</inkml:ink>
</file>

<file path=ppt/ink/ink4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1.290"/>
    </inkml:context>
    <inkml:brush xml:id="br0">
      <inkml:brushProperty name="width" value="0.05" units="cm"/>
      <inkml:brushProperty name="height" value="0.05" units="cm"/>
      <inkml:brushProperty name="fitToCurve" value="1"/>
    </inkml:brush>
  </inkml:definitions>
  <inkml:trace contextRef="#ctx0" brushRef="#br0">122 116 519 0,'0'0'207'0,"0"0"-32"16,0 0-49-16,0 0-28 15,0 0-23-15,0 0-30 16,0 0 2-16,26-59 6 16,-10 43-18-16,2 3 0 15,7 1-6-15,-5 1-9 16,3 9-7-16,1 2-12 15,-4 0-1-15,2 0-32 16,-4 13-3-16,-1 5 29 16,-8 5 6-16,-7 4 10 0,-2 5 9 15,-7 5 10 1,-22 2 6-16,-4 1-17 0,-10-2-7 16,4-4-11-16,-1-7-7 15,0-2-18-15,5-4 1 16,6-4 5-16,4-4 6 15,10 2-2-15,3-6 1 16,6 3-4-16,1-5 4 16,2-1 1-16,3 1-18 15,0-2 1-15,0-1 14 16,0 3 1-16,0 0 7 16,12 4 8-16,4 1-1 15,5 1-12-15,7-1 7 16,12-3-1-16,4-1 7 15,7-5 27-15,7-3 7 0,-3 0 1 16,2 0 9-16,-8 0-21 16,-9 0-14-16,-12 0-8 15,-8 0 9-15,-6 0-8 16,-4 0 6-16,-8 0-8 16,-2 0-29-16,0 1-152 15,-14 3-440-15</inkml:trace>
</inkml:ink>
</file>

<file path=ppt/ink/ink4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1.696"/>
    </inkml:context>
    <inkml:brush xml:id="br0">
      <inkml:brushProperty name="width" value="0.05" units="cm"/>
      <inkml:brushProperty name="height" value="0.05" units="cm"/>
      <inkml:brushProperty name="fitToCurve" value="1"/>
    </inkml:brush>
  </inkml:definitions>
  <inkml:trace contextRef="#ctx0" brushRef="#br0">0 228 532 0,'0'0'87'16,"0"0"-40"-16,0 0 44 15,0 0 75-15,0 0-41 16,148-72-11-16,-83 45 2 0,12-3-32 15,9 1 17-15,7 6-32 16,2 4-7-16,0 4-9 16,-1 7-4-16,-5 4-17 15,-8 4-11-15,-2 0-11 16,-3 0-3-16,-8 0-6 16,-5 0 7-16,-11 1-8 15,-12 5 0-15,-12-2-65 16,-24 6-116-16,-4-1-163 15,-8 5-227-15</inkml:trace>
</inkml:ink>
</file>

<file path=ppt/ink/ink4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2.312"/>
    </inkml:context>
    <inkml:brush xml:id="br0">
      <inkml:brushProperty name="width" value="0.05" units="cm"/>
      <inkml:brushProperty name="height" value="0.05" units="cm"/>
      <inkml:brushProperty name="fitToCurve" value="1"/>
    </inkml:brush>
  </inkml:definitions>
  <inkml:trace contextRef="#ctx0" brushRef="#br0">69 92 692 0,'0'0'257'16,"0"0"-124"-16,0 0-26 0,0 0-1 16,0 0-31-16,0 0-40 15,0 0-19-15,129-76-4 16,-80 76 20-16,4 0 3 16,-5 0-12-16,-11 15-12 15,-11 4-11-15,-11 1-18 16,-10 2 5-16,-5 7 13 15,-6 9 31-15,-28 3 19 16,-9 6-19-16,-6-3-6 16,-5-3-20-16,2-3-5 15,6-4-9-15,1-2-7 16,12-7 7-16,4-5 9 16,10-3-13-16,5-3 7 0,8 0 4 15,6-4-9-15,0-1-8 16,0 5-9-16,0 0 6 15,14 3 11-15,6 1 10 16,9 1 1-16,3 1 16 16,8-4 7-16,6-2 1 15,5-7 8-15,7-7-18 16,8 0 10-16,3-17-10 16,6-13 4-16,-2-6-18 15,-9-2-49-15,-3-19-98 16,-18 9-170-16,-17 5-718 0</inkml:trace>
  <inkml:trace contextRef="#ctx0" brushRef="#br0" timeOffset="368">836 120 757 0,'0'0'257'16,"0"0"-91"-16,0 0-70 15,0 0-34-15,-81 118-29 16,73-81-22-16,8 6-4 16,0-3 4-16,3-3-3 15,15-5-8-15,9-7 0 16,5-4 8-16,3-8 13 16,5 2 21-16,1-8 9 15,1-4-18-15,-2-3-15 0,-5-3 25 16,-7-22 37-16,-2-10 39 15,-8-14-7-15,-9-7-34 16,-7-5-14-16,-2 0-24 16,-6 4 15-16,-20 6-18 15,-11 8-18-15,-8 7-19 16,-5 15-34-16,-2 12-43 16,2 9-18-16,12 16-50 15,14 43-39-15,13-4-93 16,11-7-92-16</inkml:trace>
</inkml:ink>
</file>

<file path=ppt/ink/ink4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3.814"/>
    </inkml:context>
    <inkml:brush xml:id="br0">
      <inkml:brushProperty name="width" value="0.05" units="cm"/>
      <inkml:brushProperty name="height" value="0.05" units="cm"/>
      <inkml:brushProperty name="fitToCurve" value="1"/>
    </inkml:brush>
  </inkml:definitions>
  <inkml:trace contextRef="#ctx0" brushRef="#br0">188 155 173 0,'0'0'582'16,"0"0"-347"-16,0 0-84 16,0 0 21-16,0 0-21 15,0 0-51-15,0 0-34 16,0-5-20-16,0 5-11 16,0 0-13-16,0 0-22 15,0 4-23-15,0 17-19 0,0 11 38 16,0 13 4-1,5 12 16-15,3 12 10 0,-4 9-3 16,1 5-1-16,-5 2 3 16,1-5-12-16,-1-11 2 15,0-12-15-15,3-11 9 16,-3-14-8-16,2-9 7 16,-2-10-8-16,0-9-25 15,3-4-50-15,-1-28-25 16,1-12-44-16,-3-7-454 0</inkml:trace>
  <inkml:trace contextRef="#ctx0" brushRef="#br0" timeOffset="404">16 101 626 0,'0'0'245'0,"0"0"-99"16,0 0-3-16,0 0-28 16,0 0-27-16,0 0-21 15,145-94-26-15,-96 87 5 16,6 7 2-16,3 0-9 16,1 0-12-16,-1 0 10 15,-4 9-10-15,-4 7-1 16,-2 9-6-16,-10 0-12 15,-4 4-7-15,-11 3 0 16,-8 1-1-16,-7 0-5 16,-8 1 5-16,0-4 35 0,-14-1 38 15,-16-8 31-15,-12 2-7 16,-12-9-26-16,-8-2-21 16,-8-3-31-16,-3-2-3 15,1-6-16-15,4 1 0 16,7-2-47-16,9 0-56 15,10 0-60-15,7 0-38 16,12 0-195-16,11 5-656 0</inkml:trace>
</inkml:ink>
</file>

<file path=ppt/ink/ink4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6.464"/>
    </inkml:context>
    <inkml:brush xml:id="br0">
      <inkml:brushProperty name="width" value="0.05" units="cm"/>
      <inkml:brushProperty name="height" value="0.05" units="cm"/>
      <inkml:brushProperty name="fitToCurve" value="1"/>
    </inkml:brush>
  </inkml:definitions>
  <inkml:trace contextRef="#ctx0" brushRef="#br0">264 74 134 0,'0'0'286'15,"0"0"-119"-15,0 0-28 16,0 0 47-16,0 0-24 0,0 0-42 15,0 0-10 1,0-47 6-16,0 44-8 0,0 3-2 16,0 0-16-16,0 0-15 15,0 0-6-15,0 0-14 16,-3 0-17-16,1 0-13 16,-1 0-7-16,-3 3 0 15,-5 3-18-15,-4 10-2 16,-11 9-8-16,-2 8 10 15,-7 13 0-15,3 8 1 16,0 7 0-16,6 11-1 16,4 3-1-16,11 7 1 15,7-2-6-15,4 1 4 16,0-4 1-16,4-6-12 0,15 2 13 16,4-3-1-16,0 0 0 15,4-6 2-15,4-10-2 16,1-6-20-16,8-9-39 15,35-21-52-15,-7-12-87 16,-5-6-105-16</inkml:trace>
  <inkml:trace contextRef="#ctx0" brushRef="#br0" timeOffset="894">737 340 340 0,'0'0'587'15,"0"0"-396"-15,0 0-116 16,0 0-59-16,0 0-15 16,0 0-1-16,0 0 29 15,-3 137 4-15,3-72 11 16,-2 6-5-16,-3 4 19 16,2-2-6-16,-1-9-5 15,-1-10-15-15,1-12-3 0,1-12-16 16,3-16-12-16,0-9 5 15,0-5 7-15,0-5 6 16,0-24 61-16,-2-15-45 16,-6-15-24-16,2-11-11 15,-1-6-1-15,0-5 0 16,4 2-9-16,3 3-15 16,0 6 6-16,0 11 0 15,17 9 19-15,6 7-10 16,5 14 0-16,7 11-3 15,-3 7 5-15,1 11 7 16,-3 0-2-16,-8 7-16 16,-7 14-7-16,-6 8 26 0,-6 10 0 15,-3 2 25 1,-12 7 30-16,-17 0 21 0,-11-4-15 16,0-5-26-16,5-14-11 15,3-10 2-15,9-8 2 16,4-7-9-16,7 0-2 15,6 0-17-15,3-7-33 16,3-1 1-16,0 2-28 16,4 2-9-16,18 3 14 15,10-2 24-15,13 3 4 16,1 0-8-16,6 0 6 16,-5 14-11-16,1 9-11 0,-4 9 6 15,-7 6 5 1,-5 5 22-16,-9 6 7 0,-6-3 11 15,-12 0 8-15,-5-2 40 16,0-5 44-16,-17 0 14 16,-7-4 6-16,-7-5-28 15,-6-2-16-15,-8-6-16 16,-4-3-1-16,-4-11 1 16,-6-8-6-16,1 0-16 15,0-4-7-15,2-19-9 16,10 4-14-16,11-5-21 15,12 6-13-15,15 3-39 16,8 1-72-16,36-25-108 16,13 6-123-16,5-6-380 0</inkml:trace>
  <inkml:trace contextRef="#ctx0" brushRef="#br0" timeOffset="1292">1504 0 628 0,'0'0'388'0,"0"0"-295"16,0 0-93-16,0 0 0 15,0 0 22-15,68 114 49 16,-41-60 1-16,7 10 33 16,-2 12-14-16,-1 2-1 15,-7 9-8-15,-10-1-11 16,-9 0 23-16,-5-3 12 15,-14-7 3-15,-18-2-23 16,-10-7-31-16,-7-6-27 16,-4-5-28-16,-1-10-2 0,-5-9-129 15,13-12-100-15,11-15-124 16</inkml:trace>
</inkml:ink>
</file>

<file path=ppt/ink/ink4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8.470"/>
    </inkml:context>
    <inkml:brush xml:id="br0">
      <inkml:brushProperty name="width" value="0.05" units="cm"/>
      <inkml:brushProperty name="height" value="0.05" units="cm"/>
      <inkml:brushProperty name="fitToCurve" value="1"/>
    </inkml:brush>
  </inkml:definitions>
  <inkml:trace contextRef="#ctx0" brushRef="#br0">0 0 591 0,'0'0'285'0,"0"0"-122"15,0 0-69-15,0 0 9 0,0 0-47 16,0 0-44-16,0 0-12 16,49 0 39-16,-24 0 48 15,5 2 19-15,1 0-21 16,-3 1-46-16,-1 1-23 16,1-1-10-16,-2 2-3 15,2-1 3-15,-2 0-6 16,-6 1 0-16,0-1-66 15,-10 3-78-15,-10 0-101 16,0 0-119-16,-9 1-190 0</inkml:trace>
</inkml:ink>
</file>

<file path=ppt/ink/ink4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6:58.656"/>
    </inkml:context>
    <inkml:brush xml:id="br0">
      <inkml:brushProperty name="width" value="0.05" units="cm"/>
      <inkml:brushProperty name="height" value="0.05" units="cm"/>
      <inkml:brushProperty name="fitToCurve" value="1"/>
    </inkml:brush>
  </inkml:definitions>
  <inkml:trace contextRef="#ctx0" brushRef="#br0">0 0 120 0,'0'0'671'0,"0"0"-586"15,0 0-10-15,0 0 39 16,0 0 31-16,0 0-25 16,0 0-25-16,88 0-13 15,-49 0-26-15,7 0-29 16,4 0-16-16,11 0-11 16,-15 0-149-16,-11 0-455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35.380"/>
    </inkml:context>
    <inkml:brush xml:id="br0">
      <inkml:brushProperty name="width" value="0.05" units="cm"/>
      <inkml:brushProperty name="height" value="0.05" units="cm"/>
      <inkml:brushProperty name="fitToCurve" value="1"/>
    </inkml:brush>
  </inkml:definitions>
  <inkml:trace contextRef="#ctx0" brushRef="#br0">9 153 400 0,'0'0'160'0,"0"0"95"16,0 0-94-16,0 0-4 15,0 0-52-15,0 0-46 16,0 0-42-16,-9-32-15 16,23 26-2-16,13-4-1 15,15 1 1-15,12-4 16 16,12 4-14-16,7-3 14 16,7 1 0-16,1 2-5 15,1-1-5-15,-6 0 3 16,-5 3-1-16,-3 0 4 15,-10 3-3-15,-7 1-9 16,-10 3 0-16,-7 0 0 16,-14 0 0-16,-8 0-39 0,-12 3-112 15,0 8-85 1,-18-5-306-16</inkml:trace>
</inkml:ink>
</file>

<file path=ppt/ink/ink4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00.022"/>
    </inkml:context>
    <inkml:brush xml:id="br0">
      <inkml:brushProperty name="width" value="0.05" units="cm"/>
      <inkml:brushProperty name="height" value="0.05" units="cm"/>
      <inkml:brushProperty name="fitToCurve" value="1"/>
    </inkml:brush>
  </inkml:definitions>
  <inkml:trace contextRef="#ctx0" brushRef="#br0">310 0 479 0,'0'0'383'0,"0"0"-220"0,0 0-107 16,0 0-56-16,0 0-12 16,0 0 12-16,0 0 38 15,13 107 21-15,-9-71 18 16,-4 7-8-16,0 7 29 15,0 0-11-15,0 4-26 16,-7-4-19-16,-4-3-9 16,2-4-22-16,1-10 6 15,3-8-10-15,4-5-7 16,1-13-83-16,0-3-161 16,0-4-164-16</inkml:trace>
  <inkml:trace contextRef="#ctx0" brushRef="#br0" timeOffset="422">768 141 695 0,'0'0'108'16,"0"0"-66"-16,0 0 19 16,-48 116 4-16,39-74-32 15,3 7 11-15,6 1 0 0,0 0 6 16,0-4 10 0,0-4-15-16,11-9-16 0,7-7-1 15,3-8-1-15,6-13-9 16,5-5 5-16,8 0 44 15,4-25 26-15,-1-16-5 16,-3-6-18-16,-5-7-7 16,-13-6-10-16,-11 2 34 15,-11 0-4-15,-2 5-31 16,-29 5-26-16,-10 6-26 16,-13 13-16-16,-4 14-10 15,-5 15-49-15,2 12-93 16,-2 58-58-16,17-4-76 15,13-7-201-15</inkml:trace>
  <inkml:trace contextRef="#ctx0" brushRef="#br0" timeOffset="910">0 951 882 0,'0'0'226'0,"0"0"-110"16,0 0-51-16,0 0-33 16,0 0-8-16,125-43 15 15,-65 23 22-15,10 0-5 16,8 1 8-16,10-1 1 15,2 4-4-15,1 2-26 0,-2 4-6 16,-6 9-14-16,1 1 0 16,-5 0-1-16,0-3 10 15,-2-1-14-15,-5-3-3 16,-9-6-5-16,-14 2 9 16,-12 3-11-16,-15 4-44 15,-21 4-75-15,-1 0-238 16,-5 5-575-16</inkml:trace>
  <inkml:trace contextRef="#ctx0" brushRef="#br0" timeOffset="1540">257 1360 861 0,'0'0'206'16,"0"0"-58"-16,0 0 7 0,0 0-45 16,0 0-37-1,0 0-47-15,49-111-8 0,-23 111-18 16,9 0 0-16,2 0 9 16,4 7-9-16,-2 11 1 15,-5 7 5-15,-8 0-5 16,-8 7-1-16,-10 5-12 15,-8 1 12-15,0 7 4 16,-26 1 18-16,-11-4-22 16,-8-2 0-16,-4-11 0 15,3-5 1-15,-1-10-1 16,10-6 12-16,6 0-12 16,13-5 0-16,4 3-1 0,8-1-5 15,1 2-3 1,2 5-2-16,3 1-1 0,0 3 0 15,0 4-1-15,0-1 7 16,14 1 5-16,7 5-8 16,4-5 3-16,9 0 6 15,-1-9 7-15,7 0 10 16,5-8 17-16,5-3-4 16,9 0-7-16,7-20-5 15,6-9-18-15,23-33-34 16,-15 5-132-16,-16-1-228 0</inkml:trace>
  <inkml:trace contextRef="#ctx0" brushRef="#br0" timeOffset="1862">1102 1319 887 0,'0'0'343'0,"0"0"-212"15,0 0-130-15,0 0 50 16,0 0 16-16,-49 134-4 15,40-87-36-15,4-4-6 16,5-4 6-16,0-8-26 16,17-6 8-16,6-9 9 15,5-7 8-15,4-7 16 16,6-2 28-16,1-14 30 0,4-20-2 16,-5-12-28-1,-3-10-32-15,-8-6-14 0,-9 1-1 16,-13-7 5-16,-5 7 9 15,-10 4-19-15,-22 9-8 16,-11 14-10-16,-7 18-1 16,-10 16-52-16,-6 16-56 15,-11 51-74-15,17-2-44 16,16-6-171-16</inkml:trace>
</inkml:ink>
</file>

<file path=ppt/ink/ink4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05.378"/>
    </inkml:context>
    <inkml:brush xml:id="br0">
      <inkml:brushProperty name="width" value="0.05" units="cm"/>
      <inkml:brushProperty name="height" value="0.05" units="cm"/>
      <inkml:brushProperty name="fitToCurve" value="1"/>
    </inkml:brush>
  </inkml:definitions>
  <inkml:trace contextRef="#ctx0" brushRef="#br0">420 426 133 0,'0'0'260'16,"0"0"-45"-16,0 0-52 16,0 0-22-16,0 0-9 0,0 0-41 15,0-9-33-15,0 7 0 16,0 0-8-16,0-3 0 16,0 4 0-16,0-5-2 15,0 2-7-15,0 3-2 16,0 1 11-16,0 0 5 15,-5 0-17-15,0 0-5 16,2 0-1-16,2 0-2 16,-7 0-14-16,2 1-15 15,-2 7-1-15,-1 0-2 16,-2 5-4-16,-1 3 6 16,0 5-1-16,1 10-5 15,3 3 6-15,2 7 0 16,6 2 0-16,0 1 0 15,0-2 0-15,0-5-2 0,5-5-5 16,9-5-2-16,0-7 0 16,7-8-8-16,2-6-5 15,5-6 4-15,2-4 11 16,3-21 7-16,-3-18 19 16,-2-8-3-16,-10-6-15 15,-10 0 11-15,-8 6 4 16,0 6-9-16,-21 8 2 15,-7 5-9-15,-7 7 0 16,-1 7-13-16,4 3 13 16,1 14 0-16,4 1 0 15,5 5-19-15,4 20-8 0,7 11 13 16,3 3 14 0,8 1-13-16,0-3 3 0,27-3-11 15,5-5-1-15,5-10 8 16,2-9 2-16,3-7-18 15,-4-3-13-15,-5 0 29 16,-10-11-6-16,-10 2 14 16,-5 9 6-16,-6 0-1 15,-2 7-32-15,3 24-22 16,3 13 55-16,6 13 8 16,2 4 45-16,9-4 0 15,3-3-16-15,0-13-15 16,-1-11 2-16,1-10-23 0,-3-7 0 15,3-6 7-15,-3-7-6 16,4 0-2-16,1 0 0 16,-2-13-27-16,-4-30-130 15,-7 6-118-15,-10 1-628 0</inkml:trace>
  <inkml:trace contextRef="#ctx0" brushRef="#br0" timeOffset="677">194 155 734 0,'0'0'225'15,"0"0"22"-15,0 0-108 16,0 0-71-16,0 0-40 16,0 0-2-16,-135 81-1 15,117-46-25-15,1 6 0 16,3 14 0-16,9 4 6 15,5 9-5-15,0 0 11 16,0 1-5-16,13-2 3 0,2 0-4 16,6-4-4-1,2 2 4-15,5-3-6 0,3 1-5 16,9-1 4-16,1-9-11 16,5-6 1-16,8-6-5 15,4-12-10-15,5-12 10 16,5-14 10-16,4-3 6 15,0-11 10-15,-2-18-9 16,-5-9 11-16,-4-8-12 16,-5-7 13-16,-10-5 0 15,-3-9 35-15,-16-3 0 16,-8 0 16-16,-10-2 4 0,-9-3-3 16,-2-3-14-1,-27-1-10-15,-9-7-21 0,-16-1-1 16,-12 1-13-16,-6 10-6 15,-5 11 1-15,-4 13 9 16,9 15 9-16,0 15-5 16,4 14-14-16,10 8 0 15,4 0 11-15,3 23-11 16,7 16-24-16,2 15-40 16,4 14-25-16,15 11-31 15,23 32-82-15,0-19-62 16,9-15-329-16</inkml:trace>
  <inkml:trace contextRef="#ctx0" brushRef="#br0" timeOffset="3732">1218 1726 222 0,'0'0'270'16,"0"0"-94"-16,0 0-56 16,0 0-13-16,0 0-18 15,0 0-28-15,0 0-13 16,-25-21 1-16,21 17 10 16,-1 3 4-16,-3-2 35 15,8 3 20-15,0 0-22 16,0 0-38-16,0 0-32 15,0 0-23-15,0 0-3 0,0 8-23 16,0 13-6 0,5 17 27-16,7 14 2 0,-1 17 34 15,6 12 8-15,-3 6 0 16,-1 2-7-16,4-6-13 16,-3-4 0-16,0-17-13 15,0-12 0-15,-2-14-8 16,-3-11 1-16,-3-12 8 15,-3-6-2-15,-3-7-8 16,0 0-6-16,0-15 5 16,-13-19-81-16,-14-12-57 15,-5-13-44-15,-6-11-7 16,1-4-47-16,0 0 58 0,5 6 79 16,1 7 79-1,8 6 21-15,5 10 63 0,1 4 82 16,5 5 12-16,6 1-53 15,3-2-36-15,3-1-7 16,0 1-9-16,12 1-15 16,6 4 9-16,8 7-4 15,7 3-13-15,8 4-13 16,13 2-1-16,7 7-8 16,7 9-5-16,-1 0 1 15,-2 5 4-15,-7 15-4 16,-7-1 0-16,-12 0-2 15,-8 0-1-15,-12-4 0 16,-6-3-11-16,-10-2 11 16,-3 5 19-16,0 1 39 0,-9 10 25 15,-15 3-4-15,-4 6-28 16,-7-2-11-16,-2-2-7 16,-3-2 2-16,-6-1 2 15,-3-6-6-15,-2-3-15 16,-1-6-10-16,6-7-6 15,6 0-14-15,8-6-61 16,13 0-53-16,19-3-65 16,0-10-303-16,0 1-407 0</inkml:trace>
  <inkml:trace contextRef="#ctx0" brushRef="#br0" timeOffset="4169">2329 1345 1013 0,'0'0'343'0,"0"0"-98"0,0 0-132 15,0 0-40-15,0 0-12 16,0 0-10-16,0 0-21 16,-135 12-13-16,102 19-16 15,-2 13-1-15,-2 6 0 16,-1 12 8-16,6 5-1 15,4 8 4-15,5 7-3 16,5 9-2-16,5 2 0 16,12 0-5-16,1-2 5 15,9-5-6-15,20-4-8 16,14-9 7-16,16-10-7 16,10-10-74-16,47-26-42 15,-13-14-188-15,-17-13-590 0</inkml:trace>
</inkml:ink>
</file>

<file path=ppt/ink/ink4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10.528"/>
    </inkml:context>
    <inkml:brush xml:id="br0">
      <inkml:brushProperty name="width" value="0.05" units="cm"/>
      <inkml:brushProperty name="height" value="0.05" units="cm"/>
      <inkml:brushProperty name="fitToCurve" value="1"/>
    </inkml:brush>
  </inkml:definitions>
  <inkml:trace contextRef="#ctx0" brushRef="#br0">152 0 561 0,'0'0'371'15,"0"0"-109"-15,0 0-95 16,0 0-50-16,0 0-6 16,0 0-43-16,0 0-30 15,0 0-25-15,0 0-13 16,0 8-8-16,0 7 8 0,0 10 6 16,0 10 43-16,-11 14 17 15,-6 8-20-15,-4 4-7 16,1 7-5-16,-2 0-11 15,5 2-5-15,2 0-8 16,3-4 2-16,3-7-11 16,4-9 0-16,5-7-1 15,0-13 0-15,0-5 0 16,0-11-7-16,8 0-4 16,2-10-11-16,3-2-6 15,5-2-7-15,8-8 9 16,6-23 26-16,10-14-1 15,2-7-7-15,1 0-4 0,-8 4 2 16,-10 10 10-16,-8 13 0 16,-12 13 10-16,-2 7-9 15,-5 5 0-15,0 0 19 16,0 0 20-16,0 0-11 16,0 5-20-16,0 8-9 15,0 13-3-15,-5 7 3 16,5 11 9-16,0 6 1 15,0 3 3-15,0 0-1 16,0-5 9-16,0-4 2 16,0-5-10-16,0-7-12 15,5-10 1-15,9-5-2 16,3-6-49-16,15-11-113 16,0-4-107-16,-4-20-255 0</inkml:trace>
</inkml:ink>
</file>

<file path=ppt/ink/ink4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11.603"/>
    </inkml:context>
    <inkml:brush xml:id="br0">
      <inkml:brushProperty name="width" value="0.05" units="cm"/>
      <inkml:brushProperty name="height" value="0.05" units="cm"/>
      <inkml:brushProperty name="fitToCurve" value="1"/>
    </inkml:brush>
  </inkml:definitions>
  <inkml:trace contextRef="#ctx0" brushRef="#br0">0 265 515 0,'0'0'335'15,"0"0"-134"-15,0 0-129 16,0 0-49-16,0 0-15 16,0 0-8-16,0 0 13 15,1 47 29-15,7-14 36 16,1 12 22-16,0 9-10 16,-1 11-22-16,-3 6-18 15,1 7 8-15,-3-3-16 16,2-1-14-16,-4-10-11 15,2-11-5-15,-3-13 1 16,2-16-3-16,1-11-9 0,-3-11 10 16,0-2 19-1,0-8 80-15,0-18-28 0,0-15-70 16,-5-8-11-16,-4-6-1 16,0-8-1-16,0-2-16 15,1-5-5-15,3 0-1 16,5 6 8-16,0 2 2 15,0 8 6-15,0 13-6 16,8 10 11-16,1 12 1 16,6 6-13-16,7 6 1 15,9 2 3-15,5 5-5 16,11 0 9-16,0 5 4 16,-5 13-15-16,-6 5 10 15,-5 5 6-15,-13 1-7 0,-5 3 8 16,-13 3 9-16,0 0 13 15,-17 2-3-15,-14 3 3 16,-6-3-5-16,-9-5-1 16,-1-5-1-16,1-5-14 15,9-8 7-15,6-3-8 16,10-4 0-16,7-6-1 16,9 2-11-16,5 0 2 15,0 1-28-15,0 1-22 16,0 5 17-16,13 5 16 15,5 2 6-15,5 4 1 16,5 0 11-16,2 6 9 16,10 3 1-16,-3 3 6 0,-2 0 11 15,2 1 1-15,-2-2 7 16,1-6-3 0,-4 0 4-16,-1-3 9 0,-7-3 5 15,-1-9-10-15,-6 0-12 16,-5-4-7-16,-2-6-6 15,-4-1-6-15,3 0-21 16,8-12-88-16,-3-13-66 16,-1-9-158-16</inkml:trace>
  <inkml:trace contextRef="#ctx0" brushRef="#br0" timeOffset="452">758 0 664 0,'0'0'296'15,"0"0"-205"-15,0 0-77 0,0 0 30 16,0 0 37-16,0 0 29 16,138 125-30-1,-97-71-2-15,4 10 21 0,-4 5 1 16,-2 7-18-16,-10-1-22 15,-8 4 1-15,-7 3 8 16,-9 0 4-16,-5 4-8 16,0 0-24-16,-5-6-15 15,-13-3-8-15,1-10 0 16,-6-13-3-16,0-5-15 16,1-10-11-16,4-5-77 15,-10 9-84-15,12-13-117 16,-3-7-338-16</inkml:trace>
</inkml:ink>
</file>

<file path=ppt/ink/ink4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12.740"/>
    </inkml:context>
    <inkml:brush xml:id="br0">
      <inkml:brushProperty name="width" value="0.05" units="cm"/>
      <inkml:brushProperty name="height" value="0.05" units="cm"/>
      <inkml:brushProperty name="fitToCurve" value="1"/>
    </inkml:brush>
  </inkml:definitions>
  <inkml:trace contextRef="#ctx0" brushRef="#br0">0 0 745 0,'0'0'214'15,"0"0"-110"-15,0 0-76 16,0 0-27-16,0 0 34 0,0 0 49 16,0 0 33-16,85 0-8 15,-62 0-30-15,4 3-36 16,1-1-24-16,1 0-10 15,0-2-3-15,2 2 1 16,-5-2-7-16,-6 5-92 16,-6 2-144-16,-11 2-286 0</inkml:trace>
</inkml:ink>
</file>

<file path=ppt/ink/ink4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12.955"/>
    </inkml:context>
    <inkml:brush xml:id="br0">
      <inkml:brushProperty name="width" value="0.05" units="cm"/>
      <inkml:brushProperty name="height" value="0.05" units="cm"/>
      <inkml:brushProperty name="fitToCurve" value="1"/>
    </inkml:brush>
  </inkml:definitions>
  <inkml:trace contextRef="#ctx0" brushRef="#br0">0 42 162 0,'0'0'864'0,"0"0"-621"0,0 0-80 15,0 0-115-15,0 0-31 16,0 0-11-16,0 0 23 16,54 0 34-16,-25-4-1 15,9-5-27-15,4 1-20 16,2 0-15-16,5-1-19 15,-10 5-247-15,-15 4-872 0</inkml:trace>
</inkml:ink>
</file>

<file path=ppt/ink/ink4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18.624"/>
    </inkml:context>
    <inkml:brush xml:id="br0">
      <inkml:brushProperty name="width" value="0.05" units="cm"/>
      <inkml:brushProperty name="height" value="0.05" units="cm"/>
      <inkml:brushProperty name="fitToCurve" value="1"/>
    </inkml:brush>
  </inkml:definitions>
  <inkml:trace contextRef="#ctx0" brushRef="#br0">0 0 477 0,'0'0'150'16,"0"0"-106"-16,0 0 25 16,0 0 46-16,0 0-5 15,0 0-17-15,125 133-4 16,-89-89-25-16,5 6 11 16,-3 6-4-16,-1 10 31 15,-4 8-21-15,-1 4-17 0,2 6-13 16,-5 2-13-1,-3 0 2-15,0-3-4 0,-6-4-5 16,-3-4-14-16,-3 0 4 16,-2-3-1-16,-6 4 14 15,-3 3-8-15,-1 5 1 16,-2 2 6-16,0-1 1 16,-10-2 1-16,-8-4 3 15,-8-4-7-15,1-7-10 16,-4-6-15-16,1-9 1 15,4-5-7-15,-2-5-6 16,7-1-48-16,3-7-28 16,2-2-38-16,11 0-82 15,1-5-127-15,-1-14-223 0</inkml:trace>
</inkml:ink>
</file>

<file path=ppt/ink/ink4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15.545"/>
    </inkml:context>
    <inkml:brush xml:id="br0">
      <inkml:brushProperty name="width" value="0.05" units="cm"/>
      <inkml:brushProperty name="height" value="0.05" units="cm"/>
      <inkml:brushProperty name="fitToCurve" value="1"/>
    </inkml:brush>
  </inkml:definitions>
  <inkml:trace contextRef="#ctx0" brushRef="#br0">361 4 186 0,'0'0'375'0,"0"0"-154"16,0 0-69-16,0 0-21 0,0 0 29 15,0 0-10-15,0 0-9 16,0 0-39-16,0 0-34 15,0 0-19-15,0 0 0 16,-3 0 18-16,2 0-2 16,-4 1 4-16,-4 3-31 15,-3 3-19-15,-2 5-19 16,-8 5-11-16,-1 3 10 16,-3 4 1-16,2 7 6 15,-2 1-5-15,4 1-1 16,2 3 0-16,2 7 5 15,-2 4-5-15,1 6 0 0,1 8 0 16,0 7 0-16,1 8 1 16,3 3 6-16,3 2-7 15,2-6-1-15,4-1 1 16,5-2-2-16,0 3-3 16,0 6 5-16,5 7 0 15,13 2 0-15,2 6 0 16,6-4-1-16,1-2 0 15,0-9-5-15,1-7 5 16,-2-8 1-16,0-5-11 16,-2-6 10-16,-2-2 0 15,1-6 1-15,-2-2-1 16,-1-8 1-16,2-9-41 16,-1-9-60-16,16-19-76 15,-5-18-160-15,-4-12-278 0</inkml:trace>
  <inkml:trace contextRef="#ctx0" brushRef="#br0" timeOffset="743">796 13 453 0,'0'0'359'0,"0"0"-170"16,0 0-86-16,0 0-54 16,0 0-21-16,0 0-20 15,0 0-8-15,17-4 20 0,-5 0 61 16,-1 3-4 0,2-1 10-16,6 2-7 0,2-2-10 15,5 2-16-15,2 0-25 16,3 0 16-16,-2 0-7 15,2 0-4-15,-5 0-12 16,-3 2-6-16,-6-2-8 16,-4 2-2-16,-2-2-4 15,1 0-2-15,-5 0 7 16,2 0-7-16,-2 1-59 16,-4-1-92-16,-1 0-78 15,-2 0-263-15</inkml:trace>
  <inkml:trace contextRef="#ctx0" brushRef="#br0" timeOffset="1351">888 107 734 0,'0'0'291'0,"0"0"-37"16,0 0-98-16,0 0-28 15,0 0-25-15,0 0-16 16,0 0-35-16,-89 81-7 16,75-59-11-16,0 0-12 0,0-1 0 15,2 0-21 1,7-4 12-16,1-1-12 0,1-3-1 15,1-2-7-15,2-6 7 16,0 1-12-16,0-5-16 16,2 1 5-16,15 1-27 15,4-2 15-15,4-1 13 16,5 0 21-16,1 3 1 16,4 1 11-16,2 7-11 15,5 1-3-15,-1 6-13 0,2 3-3 16,-3 1-4-1,-6 4 14-15,-1 6 8 0,-8 0 0 16,-4 3 1-16,-7 1 1 16,-6-3 1-16,-3-1 12 15,-5-5 11-15,0-4 7 16,0-7 14-16,-17-3 17 16,-5 0 11-16,-7-4-1 15,-9-2-11-15,-4-5 16 16,-7 1-41-16,-5-3-13 15,4 0-11-15,1 0 3 16,9 0-2-16,8-3-13 16,10-3 4-16,11 6-5 15,4-3-40-15,5 3-39 16,2 0-101-16,6 0-124 0,11-4-414 16</inkml:trace>
  <inkml:trace contextRef="#ctx0" brushRef="#br0" timeOffset="2343">922 1235 553 0,'0'0'313'16,"0"0"-71"-16,0 0-74 15,0 0-38-15,0 0-46 16,0 0-33-16,0 0-13 0,-5-1 16 15,3 1-15 1,2 0-20-16,-3 7-10 0,-1 8-9 16,-1 9 3-16,1 11 32 15,-6 9 15-15,1 14-5 16,0 4-6-16,0 8-8 16,1-1 0-16,2 3-12 15,3-5-3-15,1-9-1 16,2-11-9-16,0-15-6 15,0-14 0-15,0-7-1 16,0-11-8-16,0 0 0 16,0 0 2-16,2 0-9 15,10-11-6-15,6-7 14 16,6-7 8-16,6-11 1 16,1 2 5-16,-3-1-6 0,-5 0 1 15,-2 9 0 1,-7 5 0-16,-5 6 6 0,-7 9-7 15,1 3 0-15,-3 3 0 16,0 0-7-16,0 0 6 16,0 5 1-16,0 11-7 15,0 9 7-15,0 10 0 16,0 8 6-16,0 5 4 16,0 5 1-16,0 3-1 15,0 0 2-15,0-2-11 16,0 0 18-16,0-6-6 15,6-2-7-15,1-8-6 16,0-6 0-16,0-7 8 16,1-9-8-16,-2-12-2 15,3-4-81-15,14-40-97 0,-4-10-55 16,-4-8-302-16</inkml:trace>
</inkml:ink>
</file>

<file path=ppt/ink/ink4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20.291"/>
    </inkml:context>
    <inkml:brush xml:id="br0">
      <inkml:brushProperty name="width" value="0.05" units="cm"/>
      <inkml:brushProperty name="height" value="0.05" units="cm"/>
      <inkml:brushProperty name="fitToCurve" value="1"/>
    </inkml:brush>
  </inkml:definitions>
  <inkml:trace contextRef="#ctx0" brushRef="#br0">272 0 137 0,'0'0'575'16,"0"0"-364"-16,0 0-77 16,0 0-21-16,0 0-7 15,0 0-24-15,0 0-22 16,-52 64-2-16,45-52-13 0,-2 3 7 16,0 6-8-16,-6 8-12 15,-1 12-3-15,0 6 3 16,-4 10-4-16,-2 4-11 15,4 3-3-15,-1 2 0 16,2 0-1-16,4 1-12 16,0 4 14-16,3 3-15 15,2 3-2-15,3 3 1 16,4 3 1-16,1 1 0 16,0 2 1-16,0-1-1 0,4-3-8 15,10-3 8-15,5-2 0 16,2-2-2-16,-1-1-2 15,-2-3 4-15,1 0 1 16,-2-5 0-16,1 2 0 16,-1-6-1-16,1-1 0 15,1-2 0-15,-1-3-1 16,1-6 2-16,-2-6-2 16,13-1-21-16,-7-12-115 15,-4-13-229-15</inkml:trace>
  <inkml:trace contextRef="#ctx0" brushRef="#br0" timeOffset="1425">1283 395 464 0,'0'0'335'0,"0"0"-133"16,0 0-80-16,0 0-27 0,0 0 5 16,0 0-37-16,0 0-1 15,20-4 9-15,-18-7 40 16,2-3-37-16,1-4-23 15,-2-2-20-15,-3-4 13 16,0 4-6-16,0-3-13 16,-17 2-12-16,-4-3-9 15,-7 4-4-15,-4 0-7 16,-5 2 7-16,-2 6 0 16,3 2 6-16,3 3 10 15,6 7-2-15,1 0-12 16,7 0 4-16,2 0-6 15,2 8-12-15,3 6-3 16,-2 3 15-16,9 6-1 16,2 2-9-16,3 7 10 0,0 4-6 15,22 2-4-15,5 2 2 16,7 3 1-16,3-1 0 16,0 0 7-16,0 3 1 15,6-2-1-15,-2 5 0 16,0 2 0-16,2 0 0 15,-10-3 0-15,-9-4-1 16,-7-4 1-16,-9-9 0 16,-8-3 0-16,0-9 1 15,0-4 13-15,-17-3 7 0,-5-6 30 16,-7 1 14 0,-6-6-7-16,-2 0-26 0,-6 0-15 15,5-11-3-15,-5-6 10 16,6-4-9-16,0-2-14 15,2-4-1-15,3-1 0 16,1 3-15-16,14 0 4 16,2 1 5-16,6 6 5 15,4-1-10-15,5-2 3 16,0-4 0-16,5-4-4 16,14-5-8-16,11 1-7 15,2 0-1-15,5 1-17 16,4 7-22-16,4 7-36 15,4 2-38-15,11 12-35 16,-11 2-62-16,-14 2-118 0</inkml:trace>
  <inkml:trace contextRef="#ctx0" brushRef="#br0" timeOffset="2328">588 1260 553 0,'0'0'201'0,"0"0"-58"15,0 0-10-15,0 0 10 16,0 0-14-16,0 0-44 16,0 0-27-16,-14-10-21 15,14 10-37-15,0-1-24 16,11-2 3-16,18-3 21 15,12 0 11-15,18-4 34 16,13-3 32-16,11-3-21 16,9-2-18-16,0 2-8 15,2 0-2-15,-1-2-2 16,-5 2-7-16,-2 0 12 0,-4 0 0 16,-8 0 1-16,-6-2-10 15,-10 2-9-15,-7 3-13 16,-8 1 12-16,-11 6-11 15,-6 3-1-15,-8 3-10 16,-2 0-84-16,-3 0-49 16,-8 10-59-16,0 5-92 15,-5-6-393-15</inkml:trace>
  <inkml:trace contextRef="#ctx0" brushRef="#br0" timeOffset="2936">935 1684 823 0,'0'0'248'0,"0"0"-86"0,0 0-79 16,0 0-15-16,0 0-1 16,0 0-40-16,0 0-18 15,98-65 0-15,-61 63 15 16,-2 2-5-16,-3 0-11 15,-1 9 6-15,-8 7 7 16,-8 5-7-16,-5 3 12 16,-7 5-2-16,-3 6-1 15,0 8-4-15,-26 5 3 16,-7 3-5-16,-8 2-4 16,-4-3-12-16,4-6-1 15,-2-5-12-15,9-8-7 16,0-6 18-16,10-4-5 0,2-6 6 15,9-1 0-15,0-2 0 16,9-1 0-16,2 2-12 16,2-1-1-16,0 0-3 15,0 6-4-15,16-4 12 16,0 4-2-16,12 0 10 16,3-1 1-16,4 1 1 15,3-3 9-15,12-5 0 16,8-3-10-16,9-7 8 15,9-8-9-15,0-24-4 16,15-38-78-16,-24 8-162 16,-18 5-361-16</inkml:trace>
  <inkml:trace contextRef="#ctx0" brushRef="#br0" timeOffset="3364">1687 1806 836 0,'0'0'257'0,"0"0"-89"16,0 0-72-16,0 0-16 15,-72 109-5-15,62-75-12 0,3 2-24 16,7-3-10-1,0 2-11-15,0 1 8 0,4 1-1 16,15-2-2-16,5 0 8 16,1-5-21-16,2-11-10 15,4-8 0-15,1-11 6 16,2 0 35-16,0-27 37 16,4-19 2-16,-4-16-20 15,-3-12-33-15,-10-2-10 16,-12 0-5-16,-9 8 18 15,0 7 9-15,-23 7 7 16,-12 12-33-16,-5 9-13 16,-4 13-7-16,-2 19-6 15,0 1-43-15,1 26-56 16,5 22-57-16,22 25-18 16,9-7-87-16,9-12-75 0</inkml:trace>
</inkml:ink>
</file>

<file path=ppt/ink/ink4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27.332"/>
    </inkml:context>
    <inkml:brush xml:id="br0">
      <inkml:brushProperty name="width" value="0.05" units="cm"/>
      <inkml:brushProperty name="height" value="0.05" units="cm"/>
      <inkml:brushProperty name="fitToCurve" value="1"/>
    </inkml:brush>
  </inkml:definitions>
  <inkml:trace contextRef="#ctx0" brushRef="#br0">310 0 922 0,'0'0'348'0,"0"0"-94"16,0 0-92-16,0 0-53 16,0 0-44-16,0 0-29 15,0 0-14-15,-41 16-20 0,24 4-1 16,-2 5 13-16,-2 10 3 16,-2 8 3-16,-3 9 1 15,1 9 7-15,-1 9-7 16,0 1 1-16,6 9-3 15,2 5-7-15,1 0 3 16,5 5-6-16,5 19-8 16,3-11 5-16,4 5 1 15,0 1 1-15,0-13-8 16,6 13 0-16,11-10-1 16,4-2-5-16,2-12 6 15,5-6 1-15,3-7-1 16,9-10-1-16,6-7-63 0,27-23-93 15,-7-15-154-15,-15-12-455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37.664"/>
    </inkml:context>
    <inkml:brush xml:id="br0">
      <inkml:brushProperty name="width" value="0.05" units="cm"/>
      <inkml:brushProperty name="height" value="0.05" units="cm"/>
      <inkml:brushProperty name="fitToCurve" value="1"/>
    </inkml:brush>
  </inkml:definitions>
  <inkml:trace contextRef="#ctx0" brushRef="#br0">43 49 146 0,'0'0'196'0,"0"0"-21"15,0 0-67-15,0 0-26 16,0 0-1-16,0 0-46 0,0 0-14 16,0 3-19-16,0-3 5 15,0 0 22-15,0 0 60 16,0 0 4-16,0 0 7 16,0 0-9-16,0-7-57 15,0-3-34-15,-4 1-11 16,2-2 3-16,-3 2 1 15,1 5 7-15,-1 3 10 16,1 1 18-16,-1 0-15 16,0 0-4-16,1 1-9 15,1 9-6-15,1 1 6 16,2 1-6-16,0-3-11 16,2-8-52-16,16-1-104 0,1 0-168 15</inkml:trace>
</inkml:ink>
</file>

<file path=ppt/ink/ink4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24.292"/>
    </inkml:context>
    <inkml:brush xml:id="br0">
      <inkml:brushProperty name="width" value="0.05" units="cm"/>
      <inkml:brushProperty name="height" value="0.05" units="cm"/>
      <inkml:brushProperty name="fitToCurve" value="1"/>
    </inkml:brush>
  </inkml:definitions>
  <inkml:trace contextRef="#ctx0" brushRef="#br0">0 395 644 0,'0'0'95'0,"0"0"-31"16,0 0 56-16,0 0 13 15,66 135-20-15,-47-87 5 16,6 11-13-16,-2 8-4 16,5 25-9-16,-1 24-25 15,-1-5-3-15,-3-10-16 16,-4-11 0-16,-5-16-7 16,4 7 8-16,-1 9-7 15,0 1 2-15,-8 0-7 16,-4 1 18-16,-5 6 25 15,0-2-17-15,-10-1-11 16,-14-8-12-16,-1-10-4 0,-1-12-5 16,-1-8-15-16,-1-14-3 15,2-6-1-15,0-5-12 16,1-7-55-16,4-7-65 16,-5-3-69-16,7-7-95 15,5-8-366-15</inkml:trace>
  <inkml:trace contextRef="#ctx0" brushRef="#br0" timeOffset="2388">526 21 484 0,'0'0'216'0,"0"0"17"15,0 0-84-15,0 0-25 16,0 0-2-16,0 0-45 15,0 0-24-15,-14-21 1 16,14 21 9-16,0 0 4 16,-3 0 11-16,3 0-18 15,0 0-7-15,-2 0-6 16,2 0-2-16,0 0 1 16,0 0-21-16,-3 0-24 15,3 3-1-15,0 2-15 16,-4 9-10-16,2 8 17 15,-5 10 8-15,-4 11 7 0,-1 7 0 16,-2 4-1 0,0-3 4-16,2 2-10 0,1-7 1 15,3-6 0-15,7-9 5 16,-2-8-5-16,3-8-1 16,0-6-1-16,0-8-11 15,0-1 3-15,0 0-6 16,4-4 14-16,15-20 1 15,10-6-1-15,3-10 0 16,3 1-18-16,-5 2-6 16,-7 10 6-16,-7 5 6 15,-6 13 4-15,-6 2 9 16,-4 7 1-16,0 0 0 16,0 0 7-16,0 0-7 15,0 0 8-15,0 4-9 16,0 8-6-16,0 6 5 15,-1 9 1-15,-4 11 1 0,2 4 25 16,3 3-7-16,0 4-1 16,0-7-9-16,0-2 7 15,0-9 9-15,0-4-3 16,0-5-21-16,3-8 0 16,3 0-1-16,3-3-23 15,13-11-108-15,-1 0-145 16,-2-9-330-16</inkml:trace>
</inkml:ink>
</file>

<file path=ppt/ink/ink4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32.401"/>
    </inkml:context>
    <inkml:brush xml:id="br0">
      <inkml:brushProperty name="width" value="0.05" units="cm"/>
      <inkml:brushProperty name="height" value="0.05" units="cm"/>
      <inkml:brushProperty name="fitToCurve" value="1"/>
    </inkml:brush>
  </inkml:definitions>
  <inkml:trace contextRef="#ctx0" brushRef="#br0">42 0 757 0,'0'0'235'0,"0"0"-87"0,0 0-72 16,0 0-5-16,0 0-71 15,0 0 1-15,0 0 44 16,63 121 30-16,-34-60 18 15,3 8-13-15,4 9 9 16,-4 2-10-16,3 24-6 16,-3 19-35-16,-6 22-2 15,-7 8-3-15,-10-14 11 16,-9-24 17-16,0-35-17 16,0-16-12-16,0-1 8 15,-9 10-2-15,-13 12 14 16,-4 13 6-16,-3-5-20 0,-5-7-17 15,1-11-5-15,-1-9-2 16,2-12-7-16,4-15 1 16,2-6-8-16,7-8-37 15,1-3-50-15,6-2-60 16,-2-1-48-16,5-3-74 16,-1-11-380-16</inkml:trace>
</inkml:ink>
</file>

<file path=ppt/ink/ink4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31.269"/>
    </inkml:context>
    <inkml:brush xml:id="br0">
      <inkml:brushProperty name="width" value="0.05" units="cm"/>
      <inkml:brushProperty name="height" value="0.05" units="cm"/>
      <inkml:brushProperty name="fitToCurve" value="1"/>
    </inkml:brush>
  </inkml:definitions>
  <inkml:trace contextRef="#ctx0" brushRef="#br0">49 128 575 0,'0'0'192'15,"0"0"19"-15,0 0-9 16,0 0-27-16,0 0-66 15,0 0-65-15,86-112-6 16,-59 104-17-16,4 8-21 0,-3 0 0 16,-2 0 0-16,-5 13 0 15,-7 2 1-15,-5 0 8 16,-7 5 12-16,-2 0 12 16,0 6 2-16,-19 5 9 15,-8 0-11-15,-6 6-12 16,-5-1-10-16,4-2-5 15,-1 0-6-15,7-1 2 16,2-4-2-16,5-4 0 16,5-4 0-16,7-3 0 15,5-7-2-15,1 1-4 16,3 0-5-16,0 3-5 16,0 0 5-16,12 1-5 0,6 4 8 15,2-4 2-15,9 1-1 16,1-4 7-16,9-5 8 15,6-4 19-15,4-4-4 16,9 0 3-16,1-1-5 16,4-19-7-16,-5-5-14 15,-3-4-32-15,-1-15-85 16,-14 6-202-16,-13 4-345 0</inkml:trace>
  <inkml:trace contextRef="#ctx0" brushRef="#br0" timeOffset="411">802 98 720 0,'0'0'306'15,"0"0"-93"-15,0 0-110 16,0 0-25-16,0 0 17 15,-90 107-40-15,84-76-11 16,2 7-20-16,4 2-8 16,0 3 0-16,10 0-7 15,11-4 10-15,5-3-4 16,3-9-14-16,5-4 9 16,3-12 6-16,4-8 17 15,1-3 17-15,1-1 9 0,-3-23-2 16,-8-9 13-16,-7-10 5 15,-6-10-10-15,-9-5-31 16,-10-5-15-16,-3 2 53 16,-28 6-29-16,-12 1-28 15,-14 11-15-15,-3 13-34 16,-3 13-13-16,0 17-30 16,7 7-83-16,10 26-68 15,23 23-62-15,10-8-86 16,13-8-505-16</inkml:trace>
</inkml:ink>
</file>

<file path=ppt/ink/ink4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29.562"/>
    </inkml:context>
    <inkml:brush xml:id="br0">
      <inkml:brushProperty name="width" value="0.05" units="cm"/>
      <inkml:brushProperty name="height" value="0.05" units="cm"/>
      <inkml:brushProperty name="fitToCurve" value="1"/>
    </inkml:brush>
  </inkml:definitions>
  <inkml:trace contextRef="#ctx0" brushRef="#br0">0 473 570 0,'0'0'276'0,"0"0"-65"16,0 0-65-16,0 0-13 15,0 0-18-15,0 0-56 16,0 0-41-16,0-5-18 16,0 5 0-16,0 0-19 0,0 0 10 15,14 0 9 1,4-4 37-16,8-12 45 0,6-5 21 16,5-13-9-16,3-8-49 15,-3-5-23-15,-3-2-6 16,-11 1-8-16,-10 2-1 15,-5 6 3-15,-8 4-2 16,0 8-6-16,0 3 6 16,0 7-7-16,-4 11 0 15,-3 2-1-15,6 3-12 16,-2 2-7-16,1 0 0 16,-1 0 1-16,-1 7-8 15,2 13-9-15,-6 10 25 0,4 7 10 16,-1 13 1-16,-1 4 0 15,1 8 0-15,1-3 8 16,1 1-2-16,3-9 14 16,0-4-2-16,0-7-8 15,0-7-3-15,0-5-8 16,0-6 0-16,3-8 2 16,1-3-2-16,1-2-2 15,0-6-67-15,13-3-84 16,-3-13-162-16,2-11-222 0</inkml:trace>
  <inkml:trace contextRef="#ctx0" brushRef="#br0" timeOffset="542">638 161 514 0,'0'0'316'16,"0"0"-196"-16,0 0-38 15,0 0-24-15,0 0 13 16,0 0 1-16,0 0 12 0,140-18-17 15,-116 33-12-15,2 5 12 16,-3 0-19-16,-6 5-2 16,-3-1-11-16,-5 1-11 15,-6 0-2-15,-3 1 4 16,0 6 10-16,-20 2-2 16,-7 4-14-16,-10 2-12 15,-3-2 5-15,0-2-13 16,3-6 0-16,7-5 9 15,10-7-9-15,6-2 0 16,5-7-1-16,6 2 0 16,3 1-16-16,0-3 6 15,0 4 3-15,7 3-7 0,13 0 0 16,6-1 7 0,7-1-8-16,3-2 7 0,4-3 9 15,2-5 9-15,2-3 1 16,4-1-2-16,-7 0 0 15,1 0-8-15,-7-9-27 16,-17-8-90-16,-8 4-200 16,-10 1-557-16</inkml:trace>
  <inkml:trace contextRef="#ctx0" brushRef="#br0" timeOffset="1074">93 972 409 0,'0'0'299'15,"0"0"-113"-15,0 0-74 16,0 0-39-16,0 0 7 15,0 0 26-15,128-39-12 16,-79 31-23-16,9 2 10 16,5-2 4-16,9 1-13 15,2 3-15-15,6-1-17 16,-1 4-17-16,-2 1 6 16,-3 0-2-16,-4 0-10 15,-5 0 5-15,-2 8-4 16,-5 2-4-16,-7 3-2 15,-2-2-5-15,-6 1 1 16,-9-3-7-16,-4-1 5 16,-4 0-6-16,-10-1-34 0,-4-1-71 15,-12-2-117-15,0-3-158 16,-3-1-608-16</inkml:trace>
</inkml:ink>
</file>

<file path=ppt/ink/ink4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35.085"/>
    </inkml:context>
    <inkml:brush xml:id="br0">
      <inkml:brushProperty name="width" value="0.05" units="cm"/>
      <inkml:brushProperty name="height" value="0.05" units="cm"/>
      <inkml:brushProperty name="fitToCurve" value="1"/>
    </inkml:brush>
  </inkml:definitions>
  <inkml:trace contextRef="#ctx0" brushRef="#br0">0 15 560 0,'0'0'111'16,"0"0"41"-16,0 0-5 16,0 0-5-16,0 0-32 15,0 0-19-15,112-13-39 0,-96 13-10 16,4 0-4-16,-5 0-24 16,-1 5 5-16,-2 1-11 15,-3-3-8-15,-4 1-6 16,3-4-31-16,-8 4-64 15,0-4-82-15,0 0-305 0</inkml:trace>
</inkml:ink>
</file>

<file path=ppt/ink/ink4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35.344"/>
    </inkml:context>
    <inkml:brush xml:id="br0">
      <inkml:brushProperty name="width" value="0.05" units="cm"/>
      <inkml:brushProperty name="height" value="0.05" units="cm"/>
      <inkml:brushProperty name="fitToCurve" value="1"/>
    </inkml:brush>
  </inkml:definitions>
  <inkml:trace contextRef="#ctx0" brushRef="#br0">0 15 666 0,'0'0'296'0,"0"0"-215"0,0 0 0 15,0 0 45-15,0 0 6 16,0 0-24-16,0 0-19 16,112 1-23-16,-84-1-14 15,-1 4-15-15,4-4-14 16,1 0-11-16,0 0-5 15,7 0-7-15,10-4-12 16,-8-4-198-16,-13 0-609 0</inkml:trace>
</inkml:ink>
</file>

<file path=ppt/ink/ink4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44.258"/>
    </inkml:context>
    <inkml:brush xml:id="br0">
      <inkml:brushProperty name="width" value="0.05" units="cm"/>
      <inkml:brushProperty name="height" value="0.05" units="cm"/>
      <inkml:brushProperty name="fitToCurve" value="1"/>
    </inkml:brush>
  </inkml:definitions>
  <inkml:trace contextRef="#ctx0" brushRef="#br0">45 0 90 0,'0'0'650'0,"0"0"-437"16,0 0-59-16,0 0-47 15,0 0-40-15,0 0-19 16,0 0-8-16,0 118 24 16,0-86-14-16,5 1-18 15,-1-1-16-15,-1-2-2 16,-1-2-2-16,-2-10-2 15,0-2-3-15,0-8-5 16,0-7 6-16,0-1-2 16,0 0 2-16,0 0-8 15,0-28-28-15,0-2-173 16,0-1-632-16</inkml:trace>
  <inkml:trace contextRef="#ctx0" brushRef="#br0" timeOffset="330">14 80 352 0,'0'0'326'0,"0"0"-105"16,0 0-87-16,0 0-50 16,0 0-48-16,0 0 6 15,0 0 32-15,0 79 26 16,0-34 10-16,0 9-2 15,0 8-9-15,0 4-32 16,0 8 16-16,0 1-15 0,0 5-14 16,0-3-14-16,0-2-1 15,0-8-10-15,0-6-1 16,0-11-18-16,0-8-8 16,5-10-1-16,-2-13 8 15,-1-3-9-15,-2-9-9 16,3-6-45-16,-3-1-23 15,0-35-45-15,0-8-45 16,0-8-598-16</inkml:trace>
</inkml:ink>
</file>

<file path=ppt/ink/ink4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37.199"/>
    </inkml:context>
    <inkml:brush xml:id="br0">
      <inkml:brushProperty name="width" value="0.05" units="cm"/>
      <inkml:brushProperty name="height" value="0.05" units="cm"/>
      <inkml:brushProperty name="fitToCurve" value="1"/>
    </inkml:brush>
  </inkml:definitions>
  <inkml:trace contextRef="#ctx0" brushRef="#br0">1918 0 1028 0,'0'0'492'15,"0"0"-310"-15,0 0-70 16,0 0-65-16,0 0-47 16,0 0 1-16,0 0-1 15,-18 131 22-15,11-72 9 16,-3 9 26-16,4 1-14 0,-2-1-14 16,6-4-7-16,2-4-12 15,0-9-10-15,0-5-6 16,6 0-89-16,11-11-128 15,-7-11-333-15</inkml:trace>
  <inkml:trace contextRef="#ctx0" brushRef="#br0" timeOffset="218">1950 1101 1043 0,'0'0'372'16,"0"0"-113"-16,0 0-68 0,0 0-47 15,0 0-56-15,0 0-46 16,0 0-34-16,0 5-8 16,0 1-27-16,0-5-153 15,-6-1-322-15</inkml:trace>
  <inkml:trace contextRef="#ctx0" brushRef="#br0" timeOffset="-892">1025 484 588 0,'0'0'267'0,"0"0"-50"16,0 0-36-16,0 0-21 16,0 0-52-16,0 0-53 15,0 0-13-15,0-6-4 16,0 6 0-16,0 0-4 16,0 0-2-16,0 0-10 15,0 0-5-15,0 0-16 0,0 0 0 16,14 0 8-1,1 0 38-15,6 0 17 0,2 0 1 16,5 0-7-16,-2 0-15 16,0 0-20-16,-1 0-14 15,1 0-8-15,-3 0 0 16,3-2-1-16,-3 0-10 16,-1 0-66-16,-7 0-62 15,-15 2-101-15,0 0-122 16,0 0-377-16</inkml:trace>
  <inkml:trace contextRef="#ctx0" brushRef="#br0" timeOffset="-405">1034 566 950 0,'0'0'366'0,"0"0"-164"15,0 0-71-15,0 0-39 16,0 0-47-16,0 0-14 16,0 0-6-16,-95 76-14 15,90-64-2-15,2 1-3 16,3 1-6-16,0 1-9 16,0-1-6-16,17-1-4 15,11 4-10-15,7 0-15 16,8 0 3-16,6-1-7 0,3 2 19 15,-4 0 6 1,1-1 22-16,-6 1 1 0,-9 2 1 16,-5 0-1-16,-11 4 1 15,-7-5 0-15,-6 6 11 16,-5-4 33-16,0 8 12 16,0-4-8-16,-2 0-9 15,-15 2-4-15,-1-9 16 16,-4-1 15-16,-5-6 16 15,-9-2-10-15,-2-8-22 16,-10-1-18-16,-2 0-14 16,-1-10-7-16,-1-13-12 15,3-2-2-15,12 0-30 0,9 0-36 16,15 7-34 0,13 5-60-16,9-6-107 0,23 6-282 15,3-4-54-15</inkml:trace>
  <inkml:trace contextRef="#ctx0" brushRef="#br0" timeOffset="1157">296 1407 434 0,'0'0'204'0,"0"0"-44"16,0 0-8-16,0 0-24 15,0 0-38-15,0 0 14 16,0 0 2-16,-35-25-26 16,35 25-41-16,0 0-18 0,0 0-19 15,0 0-2-15,0 0-26 16,13 0-17-16,10 0 43 15,8 0 47-15,9 1 17 16,5 1-6-16,4 0-20 16,3 0 14-16,5-2-14 15,2 2 2-15,4-1-23 16,0-1 9-16,0 4 5 16,-1-4-16-16,-4 0-5 15,-3 0 2-15,-1 4-3 16,1-4-9-16,3 0 12 15,1 0-11-15,2 0 7 16,0-8 6-16,2-2-2 16,-1-6 0-16,-2 3-3 15,-4 2-7-15,-2 3 6 16,-6 4-8-16,1 2 0 0,3 1 1 16,-1 1 1-16,-1-6-1 15,4 2 0-15,-2 1 1 16,-3-3-1-16,-1 1 1 15,1-2-1-15,5 2-1 16,-1-3 1-16,6-4-1 16,1 1-6-16,-4 0 6 15,0 0 10-15,-7 1-10 16,-5 2 0-16,-7 4 0 16,-6 1-2-16,-10 3 2 15,-7 0-11-15,-8 0 4 16,-3 0-3-16,-3 0 4 0,0 0-18 15,0 0 1-15,0 0-55 16,-31 0-61-16,-1 0-146 16,-5-8-968-16</inkml:trace>
  <inkml:trace contextRef="#ctx0" brushRef="#br0" timeOffset="2237">205 1960 405 0,'0'0'350'0,"0"0"-39"15,0 0-97-15,0 0-47 16,0 0-26-16,0 0-35 16,0 0-20-16,-3-10-26 15,2 10-26-15,1 0-17 16,-3 0-17-16,-2 13-7 0,-1 12 4 15,-5 8 3-15,-3 16 28 16,-4 13 12-16,-2 3-10 16,-5 7-12-16,1 0 1 15,-2-2 3-15,4-8-11 16,9-7-5-16,2-13-5 16,8-10-1-16,3-13 0 15,0-8-12-15,0-5 0 16,0-6-14-16,17 0-24 15,3-10 8-15,10-15 39 16,6-12-4-16,0-6-4 16,0 2-12-16,-9 4 13 15,-5 8 8-15,-12 11 2 0,-2 10 0 16,-6 4 10 0,-2 4 25-16,0 0 6 0,0 0-25 15,0 0-11-15,0 12-5 16,0 10-19-16,0 10 19 15,0 5 10-15,-5 8 2 16,4 2 11-16,-3 0-1 16,4 0-3-16,0-1-12 15,0-4 8-15,0-5-8 16,0-7-1-16,0-6-5 16,4-12-1-16,0-6-51 15,5-6-78-15,13-22-134 16,-2-13-40-16,-3-1-340 0</inkml:trace>
  <inkml:trace contextRef="#ctx0" brushRef="#br0" timeOffset="2763">657 1651 811 0,'0'0'330'0,"0"0"-38"15,0 0-90-15,0 0-85 16,0 0-57-16,0 0-60 16,0 0 1-16,0 56-1 0,-4-15 57 15,-5 10 14-15,-5 5-18 16,4 5-17-16,-3-2-14 16,7 0-4-16,-1-5-10 15,5-1-6-15,2-8-2 16,0-9-3-16,0-4-69 15,14-6-99-15,1-6-141 16,2-9-301-16</inkml:trace>
  <inkml:trace contextRef="#ctx0" brushRef="#br0" timeOffset="2991">736 2668 447 0,'0'0'664'0,"0"0"-328"15,0 0-71-15,0 0-18 16,0 0-53-16,0 0-78 16,0 0-61-16,-4 0-49 15,4 0-6-15,-3-8-90 16,3-9-143-16,-3-3-616 0</inkml:trace>
  <inkml:trace contextRef="#ctx0" brushRef="#br0" timeOffset="5325">2288 2195 933 0,'0'0'327'0,"0"0"-103"16,0 0-107-16,0 0-36 15,0 0-19-15,0 0-40 16,0 0-20-16,43-2 12 16,-23 2 7-16,9 0 1 15,9 0-6-15,11 0-16 16,27-7-21-16,-14-4-199 0,-11-1-582 16</inkml:trace>
  <inkml:trace contextRef="#ctx0" brushRef="#br0" timeOffset="3439">1425 1651 939 0,'0'0'350'0,"0"0"-74"16,0 0-125-16,0 0-65 16,0 0-61-16,-121 59-16 15,95-25-8-15,-2 9 18 16,2 0 3-16,0 5 0 16,6 4 9-16,2 3-9 15,4 10 3-15,3 3 3 16,7 7-5-16,4 7-10 15,0 1-1-15,4 6-6 16,18-5-5-16,4-2 0 16,5-7-1-16,2-7-8 15,10-7-81-15,25-12-100 0,-10-18-138 16,-7-17-517-16</inkml:trace>
  <inkml:trace contextRef="#ctx0" brushRef="#br0" timeOffset="4509">1599 1925 189 0,'0'0'688'16,"0"0"-447"-16,0 0-67 15,0 0-53-15,0 0-45 16,0 0-57-16,0 0-19 0,44-15 64 16,-13 10 26-16,1 0-10 15,0 1-23-15,2 1-29 16,-6 3-13-16,-2 0-14 16,-6 0 0-16,1 0 0 15,-5 0-2-15,-4 5-10 16,0-3-78-16,-10-2-66 15,1 0-131-15,-3 0-99 0</inkml:trace>
  <inkml:trace contextRef="#ctx0" brushRef="#br0" timeOffset="4925">1637 1921 377 0,'0'0'517'0,"0"0"-225"16,0 0-85-16,0 0-41 15,-121 64-34-15,99-46-54 16,6-3-33-16,6-5-22 16,6-4-15-16,4-2-8 15,0 1-16-15,0 2-12 16,14 2 15-16,12 3-1 16,9 5-2-16,6 2 5 15,7 3-7-15,-1 0-1 16,3 3 0-16,-3 4 3 15,-4 6 5-15,-8 0 11 16,-7 2 0-16,-6-1 3 0,-13 0-3 16,-6-5 6-16,-3-1 11 15,0-5 42-15,-17-2 14 16,-9-2 13-16,-3-1-26 16,-7-2-17-16,-4-4-1 15,-1-8-4-15,-2-6 28 16,2 0-20-16,1 0-25 15,1-19-21-15,4 0-8 16,7-9-39-16,9 0-58 16,12 2-43-16,7-14-37 15,17 12-215-15,6 2-245 0</inkml:trace>
  <inkml:trace contextRef="#ctx0" brushRef="#br0" timeOffset="6165">2949 1785 863 0,'0'0'312'16,"0"0"-67"-16,0 0-97 15,0 0-53-15,0 0-56 16,0 0-39-16,0 0-8 16,-11 58 8-16,-1-13 19 15,-2 6 23-15,2 10 5 16,1 2 7-16,2 0-6 15,5-2 18-15,-1-4-14 16,5-11-6-16,0-7-15 16,0-10-18-16,0-5-11 15,0-9-2-15,9-5-2 0,0-5 2 16,1-5-1-16,5 0-11 16,9-10 9-16,4-26 3 15,7-7 2-15,-1-7-2 16,-3-1-1-16,-8 8-1 15,-9 10-2-15,-5 16 4 16,-6 8 16-16,-3 7 3 16,0 2 15-16,0 0-19 15,0 3-15-15,0 14-30 16,0 13 17-16,-3 7 12 16,-2 12 1-16,1 5-1 15,4 0-2-15,0 0 2 16,0-5-1-16,0-5 1 0,7-12-1 15,4-7-7 1,6-6-22-16,4-9-50 0,19-12-85 16,-6-19-123-16,-3-13-95 15</inkml:trace>
  <inkml:trace contextRef="#ctx0" brushRef="#br0" timeOffset="6571">3407 1382 578 0,'0'0'192'0,"0"0"23"16,32 109-28-16,-17-39-41 15,2 10-15-15,0 9-32 16,-6 4-12-16,1 2-5 16,-8 1-23-16,-2-1-3 15,-2 1 1-15,0-1 10 16,-9-4-2-16,-10 0-7 15,-4-5-18-15,0-11-10 16,-3-12-14-16,0-13-7 0,2-9 5 16,-4-14-14-16,-1-8-16 15,0-12-69-15,-11-7-95 16,4-14-153-16,9-11-833 0</inkml:trace>
</inkml:ink>
</file>

<file path=ppt/ink/ink4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45.401"/>
    </inkml:context>
    <inkml:brush xml:id="br0">
      <inkml:brushProperty name="width" value="0.05" units="cm"/>
      <inkml:brushProperty name="height" value="0.05" units="cm"/>
      <inkml:brushProperty name="fitToCurve" value="1"/>
    </inkml:brush>
  </inkml:definitions>
  <inkml:trace contextRef="#ctx0" brushRef="#br0">79 0 584 0,'0'0'171'0,"0"0"-53"0,0 0-37 16,0 0-12-16,0 0-11 16,0 0-36-16,0 0-10 15,-35 50 2-15,26-41-5 16,0-1-2-16,1-2-7 15,3 1 1-15,1 0-1 16,2-3 12-16,2-3 33 16,0 2 58-16,0-3 14 15,0 0-31-15,0 0-51 16,0 0-21-16,0 0-8 0,0 0-6 16,0 0 0-1,0 0-1-15,-3 4-1 16,3 0-5-16,0 0 6 0,-1-2 0 15,1 1-6-15,0-3-2 16,0 4-4-16,0-4 6 16,0 0 7-16,0 0 15 15,0 0 48-15,0 0 7 16,0 4-28-16,0 1-25 16,0 2-6-16,-3 2 3 15,3-1 1-15,0-4-9 16,0-2-6-16,0-2 16 15,0 0 24-15,0 0 43 16,0 0 4-16,0 0-8 16,0 0-22-16,0 0-19 0,0 0-14 15,0 0-15-15,0 0-3 16,0 0 11-16,0 0-6 16,0 0-10-16,0 0 0 15,0 0-1-15,0 0 0 16,0 0-14-16,0 0 3 15,0 0-6-15,0 0-11 16,0 0-1-16,0 0-21 16,0 0-39-16,0-2-1 15,0 1-18-15,0-2-67 16,4 2-32-16,8-2-41 16,-5-1-10-16</inkml:trace>
</inkml:ink>
</file>

<file path=ppt/ink/ink4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7:49.501"/>
    </inkml:context>
    <inkml:brush xml:id="br0">
      <inkml:brushProperty name="width" value="0.05" units="cm"/>
      <inkml:brushProperty name="height" value="0.05" units="cm"/>
      <inkml:brushProperty name="fitToCurve" value="1"/>
    </inkml:brush>
  </inkml:definitions>
  <inkml:trace contextRef="#ctx0" brushRef="#br0">14 42 90 0,'0'0'264'0,"0"0"-158"15,0 0-25-15,0 0 26 16,0 0-25-16,0 0-37 0,0 0-18 16,0 0 12-1,0 0 38-15,0 0 8 0,0 0-27 16,0 0-15-16,0 0-15 15,0 0 10-15,0 0 17 16,0 0-5-16,0 0-19 16,0 0 11-16,0 0 1 15,0 0 4-15,0 0 8 16,0 0-19-16,0-3-18 16,0-2 9-16,0-4-6 15,0 1-10-15,0 0-3 16,-2 3-8-16,-2 3 0 15,-1 0-9-15,2 2 9 16,3 0 0-16,0 0-7 16,0 0-1-16,17 0-66 0,9 0-136 15,3 0-148-15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2.034"/>
    </inkml:context>
    <inkml:brush xml:id="br0">
      <inkml:brushProperty name="width" value="0.05" units="cm"/>
      <inkml:brushProperty name="height" value="0.05" units="cm"/>
      <inkml:brushProperty name="fitToCurve" value="1"/>
    </inkml:brush>
  </inkml:definitions>
  <inkml:trace contextRef="#ctx0" brushRef="#br0">195 129 215 0,'0'0'195'0,"0"0"-88"16,0 0-48-16,0 0 29 15,0 0-2-15,0 0-18 16,0 0-3-16,0 0 18 15,0 0-5-15,0 0 7 16,0 0-18-16,0 0 2 16,0 0-5-16,0 3-37 15,0 6-21-15,0 7-6 16,-5 9-1-16,-8 13 0 0,-6 8 1 16,-7 11 0-1,3 12 1-15,-3-1-1 0,3 2 0 16,2-7 0-16,5-9 1 15,4-14-1-15,6-9 0 16,3-9 0-16,3-8 0 16,0-3-10-16,0-1 2 15,0-2-6-15,0-1-9 16,0-2-8-16,7 4-6 16,7-4-8-16,2 6 6 15,10-6 18-15,4 2 20 16,3-6 0-16,11-1 1 15,-3 0 14-15,4 0 18 16,-5-13-3-16,-6-2-2 16,-1 4-9-16,-5-3-7 0,-5 4-2 15,-1 2-4-15,-4 1-5 16,0-1-53-16,10-14-59 16,-5 1-76-16,-6-4-148 0</inkml:trace>
  <inkml:trace contextRef="#ctx0" brushRef="#br0" timeOffset="518">682 309 595 0,'0'0'121'0,"0"0"-89"0,0 0-32 16,0 0 2-16,0 137-1 16,-5-94-1-16,5-2 8 15,0-10 6-15,0-12 31 16,0-10 5-16,0-9 44 16,0 0 58-16,0 0-29 15,0-14-55-15,0-15-68 16,0-15-27-16,14-12 13 15,4-12 8-15,5 0 6 16,2 1 0-16,-2 4 0 0,0 9 2 16,-2 7-2-1,-1 12 0-15,-1 12 0 0,-3 9-8 16,1 7-10-16,-1 7 8 16,2 0 10-16,4 12-1 15,1 12 1-15,0 5 8 16,-2 9 14-16,5 10-2 15,-7 6-1-15,-4 9 4 16,2 4-3-16,-5 0 0 16,-3 2-14-16,1-4 3 15,-1-4-8-15,-3-8-1 16,-1-12-1-16,-2-10-33 16,-2-12-37-16,-1-10-55 15,0-9-19-15,-6 0 31 16,-11-13-418-16</inkml:trace>
  <inkml:trace contextRef="#ctx0" brushRef="#br0" timeOffset="768">849 388 643 0,'0'0'112'15,"0"0"-107"-15,0 0 6 16,0 0 1-16,0 0 30 16,0 0 23-1,0 0 10-15,116 25 1 0,-80-21-18 16,1 0-29-16,2-4-16 0,3 0-1 16,5 0-12-16,13-3-97 15,-4-9-143-15,-17-1-437 0</inkml:trace>
  <inkml:trace contextRef="#ctx0" brushRef="#br0" timeOffset="1069">1641 155 568 0,'0'0'108'0,"0"0"-96"16,0 0 8-16,0 0 58 15,0 106 23-15,0-58 5 16,0 3-25-16,0 6-29 16,0 1-26-16,0 1 7 15,0 0-3-15,0-5-14 16,0-8-3-16,0-10-12 15,0-7-1-15,0-8-38 16,0-2-113-16,0-8-29 16,0-4-115-16</inkml:trace>
  <inkml:trace contextRef="#ctx0" brushRef="#br0" timeOffset="1382">1441 177 466 0,'0'0'255'16,"0"0"-138"-16,0 0-72 15,0 0-45-15,0 0 0 16,0 0 27-16,0 0 66 15,114 21 9-15,-74-9 7 0,1-2-25 16,4-3-16-16,1-4-19 16,3-3-9-16,6 0-11 15,3 0-12-15,-1 0-2 16,-6-8-15-16,-5 0-2 16,3 4-81-16,-15-1-159 15,-14 3-395-15</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40.959"/>
    </inkml:context>
    <inkml:brush xml:id="br0">
      <inkml:brushProperty name="width" value="0.05" units="cm"/>
      <inkml:brushProperty name="height" value="0.05" units="cm"/>
      <inkml:brushProperty name="fitToCurve" value="1"/>
    </inkml:brush>
  </inkml:definitions>
  <inkml:trace contextRef="#ctx0" brushRef="#br0">0 16 409 0,'0'0'123'16,"0"0"13"-16,0 0-58 16,0 0 7-16,0 0-40 0,0 0-45 15,0 0-35-15,-12 0 3 16,21 0 12-16,13 3 20 16,9-2 43-16,10 4 24 15,13-4 9-15,13-1 4 16,15 3 9-16,7-3-18 15,7 0-21-15,6 0-11 16,-3 0-15-16,-1 0 1 16,-2 0-6-16,-6-7-6 15,-5-3 1-15,-13 3-2 16,-12 2 3-16,-16 5-13 16,-12 0-1-16,-13 0 4 15,-5 0-5-15,-2 0-1 0,-1 4-6 16,5-3-61-16,15-1-87 15,-3 0-75-15,-11-1-476 16</inkml:trace>
</inkml:ink>
</file>

<file path=ppt/ink/ink5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16.294"/>
    </inkml:context>
    <inkml:brush xml:id="br0">
      <inkml:brushProperty name="width" value="0.05" units="cm"/>
      <inkml:brushProperty name="height" value="0.05" units="cm"/>
      <inkml:brushProperty name="fitToCurve" value="1"/>
    </inkml:brush>
  </inkml:definitions>
  <inkml:trace contextRef="#ctx0" brushRef="#br0">256 299 431 0,'0'0'121'15,"0"0"-13"-15,0 0-15 16,0 0-38-16,0 0-31 16,0 0-12-16,-45 32-11 15,39-14 9-15,-3 3 16 16,1 4 12-16,1 0-15 16,1 4 6-16,-2-4 1 15,2 5 12-15,1 1-7 16,2-5-3-16,3-2-6 15,0-3-6-15,0-5 10 0,9-6 5 16,8-3 1-16,5-7-2 16,7 0-1-16,6-28 32 15,5-12 38-15,0-18-36 16,-6-10-7-16,-5-3-40 16,-14 1 18-16,-7 3-19 15,-8 6-1-15,-8 7-17 16,-19 10-1-16,-9 6 13 15,-5 13-7-15,-5 10 4 16,-3 15-10-16,0 0-17 16,0 33-2-16,4 6 3 15,8 13 10-15,14 3 5 0,9 0-14 16,11 5 15 0,3-5-76-16,19 7-52 0,14-13-110 15,0-21-272-15</inkml:trace>
  <inkml:trace contextRef="#ctx0" brushRef="#br0" timeOffset="526">670 671 515 0,'0'0'228'0,"0"0"-7"15,0 0-72-15,0 0-35 16,0 0-5-16,0 0-28 16,0 0-23-16,-53 17-13 15,43-1-13-15,1 13-16 16,-3 14-5-16,1 7-10 16,-1 14 14-16,1 1-2 15,4 0-7-15,5-7-5 16,2-12-1-16,0-14-147 15,6-22-380-15</inkml:trace>
</inkml:ink>
</file>

<file path=ppt/ink/ink5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22.407"/>
    </inkml:context>
    <inkml:brush xml:id="br0">
      <inkml:brushProperty name="width" value="0.05" units="cm"/>
      <inkml:brushProperty name="height" value="0.05" units="cm"/>
      <inkml:brushProperty name="fitToCurve" value="1"/>
    </inkml:brush>
  </inkml:definitions>
  <inkml:trace contextRef="#ctx0" brushRef="#br0">382 0 629 0,'0'0'293'0,"0"0"-87"16,0 0-2-16,0 0-30 16,0 0-49-16,0 0-48 15,0 0-37-15,-72 12-21 16,49 1 0-16,1 2-11 16,2-1 11-16,-1 1 3 15,0 3-7-15,-2 7-8 16,-4 8-1-16,0 2-4 15,-1 7 11-15,2 4-13 16,3 3 7-16,3-2-5 16,5 3-2-16,9-1 1 15,1 0-1-15,5-2-1 0,0 2-5 16,11-3 6 0,13-2-6-16,5-8-4 0,7-11-20 15,4-11-11-15,0-14 17 16,-2 0 9-16,-3-25 13 15,-4-8 2-15,-13-7 0 16,-5-2 13-16,-13 2-3 16,0 4-1-16,-25 9-3 15,-9 9-4-15,-9 11-2 16,-3 7-18-16,-4 27-25 16,10 9-138-16,14 1-358 0</inkml:trace>
</inkml:ink>
</file>

<file path=ppt/ink/ink5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19.642"/>
    </inkml:context>
    <inkml:brush xml:id="br0">
      <inkml:brushProperty name="width" value="0.05" units="cm"/>
      <inkml:brushProperty name="height" value="0.05" units="cm"/>
      <inkml:brushProperty name="fitToCurve" value="1"/>
    </inkml:brush>
  </inkml:definitions>
  <inkml:trace contextRef="#ctx0" brushRef="#br0">252 326 466 0,'0'0'200'16,"0"0"54"-16,0 0-77 15,0 0-47-15,0 0-10 16,0 0-11-16,0 0-17 15,-68-36-33-15,59 32-2 16,0 0-10-16,0 4-15 16,-3 0-7-16,2 0-6 15,0 0-8-15,-4 4-11 0,-3 14 0 16,-2 11-10-16,3 7 9 16,0 4 1-16,4-1-6 15,7 2 5-15,5-7 1 16,0-5-2-16,5 0 1 15,13-8-15-15,8-5-3 16,10-7 3-16,2-9-7 16,11 0 7-16,3-14 16 15,4-22 9-15,-7-7-2 16,-9-3 3-16,-11-10 8 16,-12 1 8-16,-13 4-16 15,-4 2 6-15,-9 2-1 16,-23 4-6-16,-13 2-9 0,-8 11 2 15,-6 7-2 1,-4 15-19-16,8 8 4 0,6 0-7 16,9 27 9-16,14 7-16 15,15 13-22-15,11 29-48 16,19-13-65-16,11-13-128 0</inkml:trace>
  <inkml:trace contextRef="#ctx0" brushRef="#br0" timeOffset="701">780 91 578 0,'0'0'194'15,"0"0"-106"-15,0 0-13 16,0 0-16-16,0 0-3 15,0 0-22-15,120-59-23 16,-101 59-1-16,1 0-4 16,-6 17 14-16,-3 5-5 15,-6 10 17-15,-5 4 27 16,0 7 19-16,-16 7-12 0,-14 4-27 16,-6-3-13-16,-1-1-25 15,1-3 8-15,5-9-7 16,3-8-1-16,7-5 0 15,2-5-1-15,6-3 1 16,3-4-2-16,6 3-6 16,4-2-6-16,0 1 4 15,0 2-3-15,1 3-2 16,13-2-2-16,6 0 16 16,3-4 26-16,6-5 29 15,7 1 9-15,3-6-7 16,6-4-12-16,1 0-23 0,-2 0-22 15,10 0-25 1,-12 0-129-16,-15-4-201 0</inkml:trace>
  <inkml:trace contextRef="#ctx0" brushRef="#br0" timeOffset="1622">1558 7 456 0,'0'0'247'0,"0"0"-44"16,0 0-45-16,0 0-22 15,0 0-16-15,0 0-33 16,0 0-11-16,-9 0-11 16,9 0-18-16,0 0-14 0,0 0-15 15,0 0-2-15,0 0-8 16,0 0-7-16,0 0-1 16,0 0-17-16,9 0-13 15,12 0 30-15,9 0 25 16,5 0 8-16,5 0-1 15,0-2-8-15,-4 0-12 16,1 2-2-16,-3-3-9 16,-5 3 5-16,-6 0-6 15,-3 0-32-15,-4 0-73 16,-7 0-167-16,-6 0-212 0</inkml:trace>
  <inkml:trace contextRef="#ctx0" brushRef="#br0" timeOffset="2096">1497 125 211 0,'0'0'395'15,"0"0"-100"-15,0 0-118 16,0 0-13-16,0 0-21 15,0 0-29-15,0 0-53 16,-113 86-21-16,113-85-10 16,0-1-19-16,0 4-11 0,6 0-22 15,12 3-5-15,8 3 9 16,7 1 17-16,10-2-1 16,3 7-8-16,7-2-13 15,6 6 0-15,1 0-9 16,-2 5-22-16,-6 5-11 15,-11-1 34-15,-8 5 20 16,-10-2 11-16,-9 5 0 16,-10-4 0-16,-4 1 1 15,0-2 27-15,-11-6 30 16,-12-1 30-16,-7-5-6 16,-6-8 5-16,-3-4 14 15,-8-6-12-15,-3-2-20 0,-4 0 6 16,2-3-36-1,6-15-16-15,6-3-23 0,12-1-31 16,11-2-87-16,17-5-49 16,13 8-182-16,13 0-314 0</inkml:trace>
</inkml:ink>
</file>

<file path=ppt/ink/ink5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24.128"/>
    </inkml:context>
    <inkml:brush xml:id="br0">
      <inkml:brushProperty name="width" value="0.05" units="cm"/>
      <inkml:brushProperty name="height" value="0.05" units="cm"/>
      <inkml:brushProperty name="fitToCurve" value="1"/>
    </inkml:brush>
  </inkml:definitions>
  <inkml:trace contextRef="#ctx0" brushRef="#br0">146 0 468 0,'0'0'180'16,"0"0"-37"-16,0 0-26 15,0 0-30-15,0 0-8 16,0 0-24-16,0 0-14 15,-15 9-30-15,15-2-11 16,-3 4 7-16,3 2-5 16,-2-3 11-16,2-2 7 15,0-3 2-15,0-3 8 0,0-2 22 16,0 0 6 0,0 0-10-16,0 0 18 0,0 0 17 15,0 0-6-15,0 0-6 16,-4-7-40-16,-4 1-22 15,-1-1-8-15,1 3 1 16,-1 3-2-16,3 1 0 16,-2 0-2-16,2 0-5 15,-3 12-8-15,1 8 7 16,2-1 7-16,-2 3-11 0,5-3 11 16,3-3 0-16,0-1 1 15,0-8-2-15,0 0 1 16,0-3 0-16,0-4-12 15,0 0 4-15,0 0 9 16,0 0 0-16,0-11 27 16,0 0-8-16,0-3-1 15,0 1-18-15,0 1 9 16,-6 3-9-16,-3 5-7 16,1 1 7-16,4 3 0 15,-1 0-7-15,3 11-12 16,2 10 9-16,0-1 2 15,0-2 8-15,0-6-1 16,0-7-9-16,0-1 9 16,0-4 1-16,2 0 2 0,3 0 5 15,2-9-6-15,-1-3 20 16,-1-3-5-16,-2 1 0 16,-3 1-1-16,0 4 1 15,0 5-8-15,0 1 7 16,0 3 1-16,0 0-16 15,0 0-5-15,0 0-8 16,0 0-3-16,0 0-9 16,0 0-35-16,0 0-90 15,0 3-140-15,0-3-957 0</inkml:trace>
</inkml:ink>
</file>

<file path=ppt/ink/ink5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32.126"/>
    </inkml:context>
    <inkml:brush xml:id="br0">
      <inkml:brushProperty name="width" value="0.05" units="cm"/>
      <inkml:brushProperty name="height" value="0.05" units="cm"/>
      <inkml:brushProperty name="fitToCurve" value="1"/>
    </inkml:brush>
  </inkml:definitions>
  <inkml:trace contextRef="#ctx0" brushRef="#br0">264 223 97 0,'0'0'107'0,"0"0"-12"15,0 0-20-15,0 0-19 16,0 0 8-16,0 0 11 16,13-47-9-16,-13 46-37 15,0 1-12-15,0 0-8 0,0 0-9 16,0 0 16-16,0 0 33 15,0 0 32-15,0-2 15 16,0-2 7-16,0 0-34 16,0 1-27-16,0-3-7 15,0 5-2-15,-5-4 4 16,0 5-11-16,1 0-3 16,-1 0-14-16,-4-3 15 15,0 3 1-15,-8 0 1 16,0 0-6-16,-3 0-4 15,-1 0-3-15,-1 4-3 16,-1 10-10-16,0 6-2 16,0 3-3-16,0 8 4 0,5 5 1 15,1 5 0-15,4-2-1 16,12 2 1-16,1-3-1 16,0-5-8-16,1-5-1 15,16-6-5-15,0-6 5 16,3-8 9-16,6-7 1 15,6-1 44-15,13-15 62 16,9-21-37-16,4-13-34 16,-3-5-25-16,-3-7 2 15,-13 5-5-15,-13-1 0 0,-14 5 5 16,-12 5-12 0,0 7 0-16,-21 5-8 0,-12 13 7 15,-11 8-5-15,-5 14-3 16,-6 0-6-16,-4 24 15 15,6 8 0-15,8 1 0 16,14 5 0-16,16-4-13 16,15 6-54-16,25 6-81 15,19-5-72-15,10-14-300 0</inkml:trace>
  <inkml:trace contextRef="#ctx0" brushRef="#br0" timeOffset="349">646 633 804 0,'0'0'153'0,"0"0"44"15,0 0-56-15,0 0-8 16,0 0-23-16,0 0-72 16,-135 70-20-16,91-26-8 15,-2 10-4-15,4 2-5 16,7-2 1-16,12-3 3 0,9-8-5 15,11-6-20-15,12-24-131 16,22-8-175-16,1-5-409 0</inkml:trace>
</inkml:ink>
</file>

<file path=ppt/ink/ink5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33.351"/>
    </inkml:context>
    <inkml:brush xml:id="br0">
      <inkml:brushProperty name="width" value="0.05" units="cm"/>
      <inkml:brushProperty name="height" value="0.05" units="cm"/>
      <inkml:brushProperty name="fitToCurve" value="1"/>
    </inkml:brush>
  </inkml:definitions>
  <inkml:trace contextRef="#ctx0" brushRef="#br0">415 72 529 0,'0'0'209'0,"0"0"-52"0,0 0-18 15,0 0-7-15,0 0-37 16,0 0-1-16,0 0-21 16,-3-47-12-16,1 40-6 15,-6 2 8-15,4 0-12 16,-5 0-16-16,-1 2-6 15,0 3-6-15,-7 0-5 16,-6 0-18-16,-8 13-10 16,-4 8 9-16,1 6-5 15,-4 2 6-15,4 5 1 16,0 4 0-16,5 5 0 16,3 4-1-16,4 5 0 15,9 0-2-15,3-2-4 16,9-1 6-16,1-5-8 15,0-4 2-15,20-7-16 0,12-5 10 16,12-14 12-16,9-7 5 16,5-7 14-16,-3-7-12 15,-4-15 0-15,-11-3 5 16,-17 0-5-16,-11 1 3 16,-12 5 1-16,-8 6-11 15,-25 7-3-15,-20 6-41 16,-9 0 6-16,-6 23 26 15,5 5 5-15,9 9-18 16,18 10-100-16,16-4-211 16,7-13-582-16</inkml:trace>
</inkml:ink>
</file>

<file path=ppt/ink/ink5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35.071"/>
    </inkml:context>
    <inkml:brush xml:id="br0">
      <inkml:brushProperty name="width" value="0.05" units="cm"/>
      <inkml:brushProperty name="height" value="0.05" units="cm"/>
      <inkml:brushProperty name="fitToCurve" value="1"/>
    </inkml:brush>
  </inkml:definitions>
  <inkml:trace contextRef="#ctx0" brushRef="#br0">0 42 322 0,'0'0'268'16,"0"0"-25"-16,0 0-125 16,0 0-21-16,0 0-4 15,0 0-25-15,0-16-28 16,0 11-22-16,0 4-11 16,0-2 17-16,0 3-6 15,0 0-12-15,0 0-6 16,3 0 7-16,-1 0 1 0,6 0 3 15,2-1 17-15,10 1 17 16,3-3 26-16,5 2-9 16,4-5 4-16,0 5-14 15,2-2-17-15,-2 2-20 16,-1 1-5-16,-2 0-3 16,2 0-5-16,-3 0-1 15,-2 1-1-15,-5 14-68 16,-12 23-115-16,-7-1-85 15,-2-3-108-15</inkml:trace>
</inkml:ink>
</file>

<file path=ppt/ink/ink5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35.394"/>
    </inkml:context>
    <inkml:brush xml:id="br0">
      <inkml:brushProperty name="width" value="0.05" units="cm"/>
      <inkml:brushProperty name="height" value="0.05" units="cm"/>
      <inkml:brushProperty name="fitToCurve" value="1"/>
    </inkml:brush>
  </inkml:definitions>
  <inkml:trace contextRef="#ctx0" brushRef="#br0">0 25 575 0,'0'0'224'15,"0"0"-83"-15,0 0-113 16,0 0 37-16,0 0 66 0,129-2 4 15,-82-2-21 1,5 0-29-16,-3 0 2 0,-4-2-32 16,-7 2-26-16,-2 3-20 15,-4 1-9-15,-6 0-44 16,-8 0-220-16,-13 1-541 0</inkml:trace>
</inkml:ink>
</file>

<file path=ppt/ink/ink5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38.407"/>
    </inkml:context>
    <inkml:brush xml:id="br0">
      <inkml:brushProperty name="width" value="0.05" units="cm"/>
      <inkml:brushProperty name="height" value="0.05" units="cm"/>
      <inkml:brushProperty name="fitToCurve" value="1"/>
    </inkml:brush>
  </inkml:definitions>
  <inkml:trace contextRef="#ctx0" brushRef="#br0">348 209 466 0,'0'0'190'0,"0"0"22"0,0 0-61 16,0 0-30-16,0 0-28 15,0 0-24-15,-56-35-8 16,45 30-17-16,-1 0 17 15,1 1 13-15,2 2-28 16,-1 2-17-16,-2 0-10 16,-2 0-6-16,-7 8-12 15,-4 11 0-15,-4 6 0 16,5 7-1-16,2 0 0 16,8 4 0-16,7 0-7 15,7 3 1-15,0 0 5 16,20 1 0-16,7-7-15 15,7-5-3-15,6-10-7 16,4-10 4-16,5-8 22 16,1 0 22-16,-1-23 14 0,-2-12 3 15,1-12-14-15,-11-8-3 16,-7-2-10-16,-14 0 8 16,-13 0-7-16,-3 6-13 15,-17 1-11-15,-15 7-26 16,-10 7 2-16,-2 11 3 15,-10 13 25-15,-4 12 6 16,-10 2 1-16,1 25 0 16,-1 6-1-16,14 3 0 15,18 4 0-15,17 0-7 16,19 2-80-16,46 9-90 16,16-8-119-16,10-14-633 0</inkml:trace>
</inkml:ink>
</file>

<file path=ppt/ink/ink5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38.742"/>
    </inkml:context>
    <inkml:brush xml:id="br0">
      <inkml:brushProperty name="width" value="0.05" units="cm"/>
      <inkml:brushProperty name="height" value="0.05" units="cm"/>
      <inkml:brushProperty name="fitToCurve" value="1"/>
    </inkml:brush>
  </inkml:definitions>
  <inkml:trace contextRef="#ctx0" brushRef="#br0">159 0 778 0,'0'0'169'15,"0"0"-3"-15,0 0-96 16,-78 117 21-16,49-58 16 15,6 5-24-15,4 1-54 16,10-4-16-16,9 0-13 16,5-18-119-16,12-21-424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41.476"/>
    </inkml:context>
    <inkml:brush xml:id="br0">
      <inkml:brushProperty name="width" value="0.05" units="cm"/>
      <inkml:brushProperty name="height" value="0.05" units="cm"/>
      <inkml:brushProperty name="fitToCurve" value="1"/>
    </inkml:brush>
  </inkml:definitions>
  <inkml:trace contextRef="#ctx0" brushRef="#br0">58 8 329 0,'0'0'158'16,"0"0"15"-16,0 0-15 15,0 0-4-15,0 0-45 16,0 0-21-16,0 0-46 16,0-12-39-16,0 12-3 0,0 12-35 15,0 12 24-15,0 6 11 16,-4 8 17-16,-6 6-8 16,1 3 22-16,-3 0 3 15,3-3-9-15,3-3-16 16,1-8-8-16,2-8 11 15,3-11-12-15,0-10-26 16,23-4-108-16,8-21-71 16,1-5-17-16</inkml:trace>
</inkml:ink>
</file>

<file path=ppt/ink/ink5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41.229"/>
    </inkml:context>
    <inkml:brush xml:id="br0">
      <inkml:brushProperty name="width" value="0.05" units="cm"/>
      <inkml:brushProperty name="height" value="0.05" units="cm"/>
      <inkml:brushProperty name="fitToCurve" value="1"/>
    </inkml:brush>
  </inkml:definitions>
  <inkml:trace contextRef="#ctx0" brushRef="#br0">265 139 428 0,'0'0'197'16,"0"0"-13"-16,0 0-5 15,0 0-42-15,0 0-18 16,0 0 0-16,0 0-12 15,-14-50-21-15,5 43-18 16,2 1-4-16,-5 1-14 16,3-2 0-16,-5 3-20 15,0 1-8-15,-3 3-1 16,2 0-15-16,1 0-6 16,-1 0 0-16,4 0-2 15,-1 10 1-15,-2 5-5 16,0 6 6-16,0 4 0 15,1 2 0-15,-1 5 1 0,2-1 0 16,2 4 0 0,4-1-1-16,3 0 0 0,3-1-8 15,0-1 1-15,5-6-5 16,13 3 1-16,5-8-2 16,8-3 4-16,1-4-4 15,6-6 12-15,1-8-1 16,8 0 2-16,-1-17 16 15,4-15-3-15,-6-9-1 16,-9-2-2-16,-7-5-8 16,-14 2 12-16,-13 3-5 15,-1-2-3-15,-14 4-6 16,-21 4 3-16,-8 2-3 0,-11 7 0 16,1 8-25-1,-1 4-1-15,5 12 11 0,12 4 2 16,6 0 7-16,8 10-3 15,5 15-15-15,6 5-41 16,12 25-37-16,0-10-139 16,9-9-408-16</inkml:trace>
</inkml:ink>
</file>

<file path=ppt/ink/ink5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42.041"/>
    </inkml:context>
    <inkml:brush xml:id="br0">
      <inkml:brushProperty name="width" value="0.05" units="cm"/>
      <inkml:brushProperty name="height" value="0.05" units="cm"/>
      <inkml:brushProperty name="fitToCurve" value="1"/>
    </inkml:brush>
  </inkml:definitions>
  <inkml:trace contextRef="#ctx0" brushRef="#br0">0 97 477 0,'0'0'312'0,"0"0"-82"16,0 0-61-16,0 0-21 15,0 0-34-15,0 0-50 16,0 0-33-16,49-31-23 16,-23 20 1-16,5 1-7 15,-2-1-1-15,2 0 7 16,-5 4-7-16,-6-1 1 15,-3 4-1-15,-5 0-1 16,-8 4-14-16,-2 0 2 16,-2 0-19-16,0 12 8 15,0 6 12-15,0 10 11 16,0 5 1-16,0 6 9 16,-5 6 0-16,-4 5-4 15,0 4 4-15,0 1 9 16,-4 1-2-16,7 1 14 0,-1-5 4 15,5-4-3-15,-1-9-18 16,3-7 1-16,0-7-5 16,0-9-8-16,0-6-1 15,0-6 6-15,0-4-7 16,0 0-25-16,0 0-23 16,0-25-34-16,0-1-160 15,0-5-343-15</inkml:trace>
  <inkml:trace contextRef="#ctx0" brushRef="#br0" timeOffset="217">18 445 687 0,'0'0'219'15,"0"0"-41"-15,0 0-35 16,0 0 7-16,0 0-44 15,140-68-37-15,-105 56-7 16,1 4-26-16,-1 1-19 16,2 7-9-16,-2 0-8 15,20 0 0-15,-9 11-108 16,-6-2-272-16</inkml:trace>
  <inkml:trace contextRef="#ctx0" brushRef="#br0" timeOffset="915">1137 75 337 0,'0'0'265'0,"0"0"-45"16,0 0-37-16,0 0-15 16,0 0-7-16,0 0-44 15,0 0-22-15,0-13 1 16,-5 13-13-16,-2-3-17 16,-2 3-21-16,-1-1-17 15,-3 1-6-15,-6 0-6 16,-7 0-9-16,-5 8-7 0,-9 13 1 15,-3 7 2 1,-1 5 3-16,-1 2-5 0,6 2 5 16,6 0-5-16,7-2 0 15,6 0-1-15,5 3 0 16,6 0-2-16,3 2 1 16,6 2 0-16,0 1-5 15,0 1 6-15,9-5-10 16,14-7 8-16,4-6-20 15,13-11 6-15,5-11 9 16,6-4 7-16,1 0 0 0,-6-19-7 16,-9 1-2-1,-10-6-1-15,-11 3 10 0,-15 0 5 16,-1 3-3 0,-6 4-2-16,-20 8-1 0,-6 1-17 15,-2 5 8-15,0 0-5 16,0 14-27-16,-3 23-111 15,10-3-171-15,5-5-464 0</inkml:trace>
</inkml:ink>
</file>

<file path=ppt/ink/ink5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45.884"/>
    </inkml:context>
    <inkml:brush xml:id="br0">
      <inkml:brushProperty name="width" value="0.05" units="cm"/>
      <inkml:brushProperty name="height" value="0.05" units="cm"/>
      <inkml:brushProperty name="fitToCurve" value="1"/>
    </inkml:brush>
  </inkml:definitions>
  <inkml:trace contextRef="#ctx0" brushRef="#br0">306 352 375 0,'0'0'249'0,"0"0"-29"16,0 0-24-16,0 0-51 15,0 0-29-15,0 0-23 16,0 0-16-16,-1 0-18 15,1 0-18-15,0 0-25 16,0 0-7-16,0 0 2 16,0-3 18-16,0-4 27 15,9-4 8-15,2-8-29 0,3-1-9 16,2-9-11 0,-2 3-5-16,-1-2 0 0,-7 2 1 15,-3 1-10-15,-3 0-1 16,0 1 0-16,-5 3-1 15,-13 0-8-15,-8 1 8 16,-2 2 1-16,-7 4-13 16,-2 5 4-16,-6 7-4 15,2 2 3-15,-1 0-2 16,7 9 3-16,4 6 8 16,8-3 0-16,9 1-7 15,5-1 8-15,8 1-1 0,1 1-6 16,0 5-6-16,19 4 1 15,12 6 5 1,6 0-2-16,3 3 8 0,4 2 0 16,-2 0 0-16,-1 1 1 15,-2 0 2-15,-6 2 4 16,1 4-6-16,-2-2 2 16,-4 3 0-16,-2-2-2 15,-7 0-2-15,-7-1-13 16,-8-3 1-16,-4-6 13 15,0-3 0-15,-10-6-1 16,-10-6 2-16,-3-8 6 16,-6-7 3-16,-4 0 4 15,-2 0 1-15,-3-20-6 0,-7-7 2 16,1-5-10 0,2-4 6-16,4-3 4 0,10 2-2 15,10-1-8-15,9 5-10 16,9-2-4-16,0 5 13 15,12 1-4-15,17 1 2 16,6 3 2-16,2 2-24 16,2 6-32-16,-6 7-43 15,1 10-98-15,-9 0-123 16,-12 0-453-16</inkml:trace>
</inkml:ink>
</file>

<file path=ppt/ink/ink5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50.058"/>
    </inkml:context>
    <inkml:brush xml:id="br0">
      <inkml:brushProperty name="width" value="0.05" units="cm"/>
      <inkml:brushProperty name="height" value="0.05" units="cm"/>
      <inkml:brushProperty name="fitToCurve" value="1"/>
    </inkml:brush>
  </inkml:definitions>
  <inkml:trace contextRef="#ctx0" brushRef="#br0">526 413 104 0,'0'0'107'0,"0"0"-35"16,0 0-22-16,0 0 28 15,0 0 20-15,0 0-2 16,0 0-27-16,4 72-14 16,-4-61-15-16,3-5 8 15,-1 2 5-15,-2-1-2 16,0-1-19-16,0-1-11 16,0 2 8-16,0 1 7 15,0-1-2-15,0-1 0 16,0 1-2-16,0 0 4 0,0-2 5 15,0 0-11-15,0-1-15 16,-2 5-9-16,-1 0-4 16,-1 7 4-16,-1 0 2 15,0 5 13-15,1-1 6 16,-1-1 20-16,1-1 19 16,-1-4-7-16,0 1-10 15,-4 3-23-15,5 9-3 16,-1 3-11-16,-4 12-5 15,1 4-6-15,-1 2 0 16,3 2 0-16,1-7 5 0,1-4-5 16,-1-7-1-1,2-3 1-15,-2-4 7 0,5-4-2 16,-4-2 3 0,4-7-8-16,-5-2 0 0,5 0 0 15,0-3 0-15,0-2 0 16,0-2 0-16,0-3-1 15,0 0 0-15,0 0 0 16,0-5 0-16,0-16 13 16,0-8 0-16,0-7-13 15,0-3-1-15,0 1 1 16,5 5 0-16,-1 4-12 16,9 4 6-16,0 6 5 15,6 2-9-15,4 5 0 0,9 3 10 16,3-2 9-16,5 7-8 15,-3 3 0 1,-2 1-1-16,1 0-6 0,-4 8-8 16,0 12-12-16,0 5 18 15,-1 6 8-15,1 1 15 16,-6 0-8-16,0-7-5 16,-10-6-1-16,-9-1-1 15,-2-7 0-15,-5 3 1 16,0-3 22-16,0 5 12 15,-17 0 5-15,-6 4-1 16,-9-1-5-16,-8-1-9 16,-1-3 1-16,-12-5 25 15,-2-6 20-15,-3-4-45 0,4 0-13 16,-1 0-7 0,7-12-6-16,12-1-6 0,8 1-46 15,14-9-53-15,10 3-100 16,4-4-294-16</inkml:trace>
  <inkml:trace contextRef="#ctx0" brushRef="#br0" timeOffset="775">803 112 603 0,'0'0'154'0,"0"0"43"16,0 0-72-16,0 0-52 16,-142-26-7-16,105 26-1 15,-3 0-5-15,0 0-28 16,-1 14 10-16,-4 7 1 0,-1 4 11 16,-5 8-12-16,-2 7-13 15,-4 3-8-15,2 7-20 16,1 6 0-16,10-1 8 15,7 3-8-15,6 4 0 16,13 1-1-16,8 6-8 16,10 3 2-16,0 3 5 15,22 3-11-15,7 4 12 16,11 2 0-16,9 3 1 16,5-1-1-16,-1-8 0 15,3-11 0-15,-3-13-28 16,1-12 12-16,1-9-3 15,2-5 18-15,1-10-7 16,-2-5 8-16,-3-11 0 16,1-2 0-16,1-6-7 0,7-28 7 15,2-14 0-15,7-13 0 16,-2-10-48-16,-3-6-28 16,-11-5-5-16,-13 2 35 15,-12-1 14-15,-8 1 31 16,-13 1 1-16,-9-1 43 15,0 3 40-15,-8-2 7 16,-15 3-12-16,-9 1-21 16,-12 0-2-16,-12 3-2 15,-10 4-11-15,-10 2-14 0,-6 7-3 16,-2 7-19 0,2 7-6-16,6 15 0 0,8 12 0 15,5 18-19-15,3 4-21 16,2 32-44-16,-14 40-79 15,21-9-80-15,8-5-70 0</inkml:trace>
</inkml:ink>
</file>

<file path=ppt/ink/ink5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54.601"/>
    </inkml:context>
    <inkml:brush xml:id="br0">
      <inkml:brushProperty name="width" value="0.05" units="cm"/>
      <inkml:brushProperty name="height" value="0.05" units="cm"/>
      <inkml:brushProperty name="fitToCurve" value="1"/>
    </inkml:brush>
  </inkml:definitions>
  <inkml:trace contextRef="#ctx0" brushRef="#br0">176 236 358 0,'0'0'387'16,"0"0"-185"-16,0 0-96 16,0 0-25-16,0 0 3 0,0 0-42 15,0 0-42 1,8 5-18-16,-4 5-2 0,6 8 16 15,-6 4 4 1,5 10 1-16,1 7 5 0,-3 15 26 16,-1 8 14-16,-1 12 25 15,3 8-14-15,-7-2-12 16,2 0-10-16,-1-2-3 16,-2-9-13-16,0-6 14 15,0-12-7-15,0-8-13 16,0-14-1-16,0-8-11 15,0-10 1-15,0-5 0 16,0-5-2-16,0-1-2 16,0 0-8-16,0-1-1 15,0-16-10-15,0-8-38 0,-9-8-30 16,-7-11-43-16,-5-7-20 16,-2-7 20-16,-8-7-86 15,0-3 19-15,-1-5 47 16,2 2 152-16,5 2 16 15,8 6 59-15,3 2 9 16,10 5 39-16,4 2 2 16,0 1-28-16,0 3-25 15,12 4-15-15,3 4 9 16,4 9-5-16,7 3 22 16,6 7-44-16,8 2-26 15,9 1-12-15,5 5 5 16,4 1 5-16,-3 9-11 15,-1 5-6-15,4 0-27 0,-4 12 11 16,-3 17 2-16,-7 9 20 16,-9 6 19-16,-10 3 0 15,-13 3 10-15,-12 0 13 16,0 0 10-16,-21 0 9 16,-11-2-16-16,-10-5-13 15,-7-6-10-15,-2-5-6 16,-2-8-3-16,-4-13-5 15,2-7-8-15,-4-4-26 16,-4-8-83-16,17-13-180 16,8-1-344-16</inkml:trace>
</inkml:ink>
</file>

<file path=ppt/ink/ink5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55.088"/>
    </inkml:context>
    <inkml:brush xml:id="br0">
      <inkml:brushProperty name="width" value="0.05" units="cm"/>
      <inkml:brushProperty name="height" value="0.05" units="cm"/>
      <inkml:brushProperty name="fitToCurve" value="1"/>
    </inkml:brush>
  </inkml:definitions>
  <inkml:trace contextRef="#ctx0" brushRef="#br0">401 0 895 0,'0'0'269'0,"0"0"-98"15,0 0-95-15,0 0-1 16,0 0-37-16,0 0-29 16,-149 59 9-16,114-23-18 15,-2 10 7-15,-3 11 19 16,-2 12-2-16,6 28-5 16,0 29 4-16,18-8-23 0,10-8 16 15,8-14-7 1,9-21-8-16,18 14 0 0,8 7-1 15,14 4-20-15,-8-22-235 16,-5-25-876-16</inkml:trace>
</inkml:ink>
</file>

<file path=ppt/ink/ink5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8:56.426"/>
    </inkml:context>
    <inkml:brush xml:id="br0">
      <inkml:brushProperty name="width" value="0.05" units="cm"/>
      <inkml:brushProperty name="height" value="0.05" units="cm"/>
      <inkml:brushProperty name="fitToCurve" value="1"/>
    </inkml:brush>
  </inkml:definitions>
  <inkml:trace contextRef="#ctx0" brushRef="#br0">101 163 576 0,'0'0'204'16,"0"0"-42"-16,0 0-32 15,0 0-6-15,0 0-59 16,0 0-65-16,0 0-14 15,0 33-17-15,0 3 15 16,0 11 16-16,-9 3 18 16,-3 0 22-16,4-7-3 15,-1-6 34-15,3-12 8 16,1-12-28-16,2-2-22 16,3-11 34-16,0 0 43 0,0-11 34 15,0-14-34 1,0-9-90-16,0-14-16 0,8-9-13 15,3-4-17-15,1 3-5 16,2 4-1-16,-1 9 9 16,0 15 8-16,1 10 8 15,-1 11-4-15,1 5 0 16,0 4-5-16,4 0 4 16,-1 8 9-16,2 7 6 15,-2 5 0-15,-2 9 0 16,-1 8 0-16,-2 9 1 15,-3 7 1-15,-1 1 12 16,-3 3 2-16,-1-6-8 0,1-2-5 16,1-5-1-1,-2-10 5-15,1-7-4 0,0-5 7 16,-5-8-8 0,0-3-1-16,0-4-36 0,0-4-59 15,-6-3-98-15,-13 0-208 0</inkml:trace>
  <inkml:trace contextRef="#ctx0" brushRef="#br0" timeOffset="218">0 433 398 0,'0'0'650'0,"0"0"-573"0,0 0-48 15,0 0 5-15,0 0 87 16,0 0 0-16,131-18-39 16,-82 5-36-16,4 3-30 15,1 1-16-15,10 9-32 16,-10 0-177-16,-15 0-282 0</inkml:trace>
  <inkml:trace contextRef="#ctx0" brushRef="#br0" timeOffset="1007">841 110 652 0,'0'0'262'0,"0"0"-77"16,0 0-61-16,0 0 4 0,0 0-31 16,0 0-43-1,0 0-24-15,3-3-8 0,-3 7-22 16,-8 13-2-16,-8 9-6 15,-7 12 8-15,-5 5 10 16,2 3-3-16,-2-1-6 16,-2-4 8-16,5-6-8 15,-1-4 5-15,9-6-5 16,2-7 6-16,5-4-6 16,6-2-1-16,1-2 0 15,3 0-10-15,0-2 1 16,0 0-11-16,0 1 1 15,4-1 12-15,9 0 5 0,0 1 2 16,6-3-7 0,7 0-1-16,6-2 8 0,8-4 32 15,6 0 16-15,3 0-10 16,2-14-9-16,-4 2-14 16,-5-3-6-16,-10 5-9 15,-4 0-37-15,-11 7-120 16,-8 1-355-16</inkml:trace>
  <inkml:trace contextRef="#ctx0" brushRef="#br0" timeOffset="1744">1306 197 568 0,'0'0'390'16,"0"0"-238"-16,0 0-83 16,0 0-49-16,0 0-20 15,0 0-14-15,0 0 14 16,0 89 9-16,0-44 24 15,-9 7-3-15,-2-2 21 16,2-7 20-16,0-6-11 0,1-12-24 16,6-10-22-16,2-9 4 15,0-6 1-15,0 0 4 16,0-14 9-16,0-16-32 16,0-9-13-16,5-11-71 15,0-7-69-15,-4-1-26 16,-1 3-25-16,0 6 77 15,0 10 127-15,0 11 21 16,0 13 59-16,0 9 44 16,0 5-46-16,0 1-56 15,0 0-22-15,0 7-17 16,0 12 17-16,5 9 0 16,7 3 12-16,2 5 2 15,0-4 12-15,7-7 18 16,-5-10-8-16,5-5 4 0,5-5-9 15,6-5 56-15,8 0 25 16,3-20-48-16,2-5-35 16,-2-5-22-16,-10 4-7 15,-6 0-19-15,-4 5-25 16,-10 10-11-16,-5 1 27 16,-6 6 21-16,-2 4-2 15,0 0 9-15,0 0 32 16,-2 4-25-16,-10 15-7 15,1 11 1-15,-3 10 8 16,-1 3 6-16,1 6 14 0,8 1-6 16,-2-4 22-1,7-8-26-15,1-1-10 0,0-8-8 16,1-4-2 0,16-8 1-16,20-10-54 0,-5-7-153 15,-1 0-329-15</inkml:trace>
  <inkml:trace contextRef="#ctx0" brushRef="#br0" timeOffset="2568">1984 185 725 0,'0'0'243'0,"0"0"-76"16,0 0-97-16,0 0-38 15,0 0-3-15,0 0-12 16,0 0-5-16,-9 62 5 16,6-30 12-16,-2 7 16 15,4 7 9-15,-4 3 1 0,2 0-6 16,3-3-17-16,0-5-19 16,0-10-13-16,8-6-5 15,7-7-11-15,2-11-10 16,9-2 18-16,2-5 0 15,4 0 8-15,3-11 8 16,-2-10-8-16,-6-2-27 16,-15-8-76-16,-10 8-149 15,-2 5-545-15</inkml:trace>
  <inkml:trace contextRef="#ctx0" brushRef="#br0" timeOffset="2813">1921 333 78 0,'0'0'949'0,"0"0"-844"0,0 0-50 16,0 0-37-16,0 0 28 16,0 0 37-16,0 0 11 15,140-2-27-15,-100 0-31 16,1-5-13-16,-1 0-10 15,-4 0 1-15,-9 0-14 16,-7-1-21-16,-20 1-88 16,0 4-147-16,-6 1-327 0</inkml:trace>
  <inkml:trace contextRef="#ctx0" brushRef="#br0" timeOffset="3032">1980 49 814 0,'0'0'232'16,"0"0"-67"-16,0 0 6 15,0 0-31-15,0 0-33 16,0 0-46-16,0 0-36 16,90-49-15-16,-50 49 0 15,0 0 0-15,6 0-8 16,0 0 4-16,2 0-6 15,2 0-14-15,-5 0-155 16,-18 2-485-16</inkml:trace>
  <inkml:trace contextRef="#ctx0" brushRef="#br0" timeOffset="3724">2637 103 879 0,'0'0'181'0,"0"0"-121"16,0 0-60-16,0 0 1 16,0 0 77-16,-5 129 31 15,-7-65-8-15,-7 3-21 16,-2-1-16-16,1-5-9 16,0-13-1-16,6-14-10 15,8-12-22-15,1-15-9 16,5-7-3-16,0 0 6 15,0-25-16-15,0-13-41 0,6-12-46 16,8 0-28 0,3 0 39-16,0 9 18 0,-2 9-3 15,-2 13 45-15,-7 6 16 16,-3 9-1-16,1 4-2 16,1 0-40-16,4 6 34 15,5 15 9-15,4 2 1 16,4 6 0-16,1 1 5 15,3-3 10-15,-1-2-2 16,4-6 6-16,-2-7-5 16,4-3 14-16,-3-5 3 15,-1-4 13-15,4 0 4 16,-3 0 3-16,-1-17 1 16,-4-6 1-16,-6-2-6 15,-3-6 1-15,-9-4 4 0,-5-4-15 16,0 0 0-16,0-4-7 15,-22 0 0-15,-2-2-4 16,-7 4 6-16,3 3-21 16,2 9-12-16,8 10-51 15,9 8-37-15,5 11-63 16,4 0-217-16,8 9-7 16,9 7-345-16</inkml:trace>
  <inkml:trace contextRef="#ctx0" brushRef="#br0" timeOffset="4047">3290 447 15 0,'0'0'223'0,"0"0"15"16,0 0-34-16,0 0-5 15,60 109-50-15,-34-91-26 16,0-8 27-16,3-7-32 16,2-3-25-16,1-7 71 15,4-22-16-15,-4-13-56 16,-1-5-38-16,-10-3-27 16,-7-6-1-16,-13 4-3 0,-1-1-23 15,-9 5-7 1,-18 2-25-16,-10 11-20 0,-8 12-2 15,1 17-19-15,-15 26-98 16,15 24-148-16,12 5-40 0</inkml:trace>
</inkml:ink>
</file>

<file path=ppt/ink/ink5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2.056"/>
    </inkml:context>
    <inkml:brush xml:id="br0">
      <inkml:brushProperty name="width" value="0.05" units="cm"/>
      <inkml:brushProperty name="height" value="0.05" units="cm"/>
      <inkml:brushProperty name="fitToCurve" value="1"/>
    </inkml:brush>
  </inkml:definitions>
  <inkml:trace contextRef="#ctx0" brushRef="#br0">0 515 408 0,'0'0'102'16,"0"0"-66"-16,0 0-10 15,0 0 91-15,0 0 71 16,0 0-38-16,0 0-37 16,-12 3-10-16,12-3-5 15,0 0-13-15,0 0-27 16,0 0-28-16,0 0-24 15,0 0 0-15,0 0-5 16,0 0 25-16,3 0-2 16,11-3-5-16,3-9 24 15,6-6 14-15,8-10 6 0,2-9-19 16,6-6-19 0,-1-5-9-16,2-2-9 0,-3 0-6 15,-3 0 6-15,-5 5-7 16,-8 8-17-16,-4 5-9 15,-8 7 5-15,-7 8 11 16,-2 5-9-16,0 6 5 16,0 1-8-16,0 5 0 15,0 0 0-15,-5 0-19 16,-4 18 5-16,-2 4 29 16,-6 10 7-16,5 4 2 15,-2 3 4-15,1 9-5 16,2 2 0-16,2 5 1 15,-2 6 5-15,2 2-7 16,3-2 1-16,-2-6 0 0,2-5 6 16,1-7 2-16,0-4-3 15,1-7-5-15,1-2-1 16,3-5 7-16,-2-7-7 16,2-1-1-16,-3-3-69 15,-1 0-99-15,-6-2-91 16,6-4-301-16</inkml:trace>
  <inkml:trace contextRef="#ctx0" brushRef="#br0" timeOffset="270">85 881 727 0,'0'0'297'0,"0"0"-130"15,0 0-47-15,0 0 3 16,0 0-37-16,0 0-45 16,0 0-21-16,63-18 6 15,-22 4 28-15,8-2 29 16,2-2-37-16,3 4-10 16,-1 1-14-16,-2 2-7 15,1 7-14-15,-6 4 0 16,-4 0-1-16,11 11-52 0,-13 6-108 15,-9-5-173-15</inkml:trace>
</inkml:ink>
</file>

<file path=ppt/ink/ink5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3.446"/>
    </inkml:context>
    <inkml:brush xml:id="br0">
      <inkml:brushProperty name="width" value="0.05" units="cm"/>
      <inkml:brushProperty name="height" value="0.05" units="cm"/>
      <inkml:brushProperty name="fitToCurve" value="1"/>
    </inkml:brush>
  </inkml:definitions>
  <inkml:trace contextRef="#ctx0" brushRef="#br0">101 265 550 0,'0'0'221'0,"0"0"-47"16,0 0-71-16,0 0-26 15,0 0-17-15,0 0-54 16,0 0-6-16,0 17 0 16,0 10 0-16,-3 9 4 15,3 11 22-15,-1 7 22 16,-4 4 16-16,-3 1 10 16,-1-4-6-16,1-5 0 0,2-9-11 15,-1-10-24 1,5-13-14-16,-1-7-11 0,3-10 0 15,0-1 8-15,0-4 3 16,0-19-10-16,0-12-9 16,0-12-45-16,0-5 0 15,-5-7-9 1,-1 1-11-16,-1-2 21 0,2 2 26 16,0-1 17-16,5 5 1 15,0 4-12-15,0 5-2 16,3 8 14-16,8 6 6 15,3 3 4-15,4 6-9 16,2 3 11-16,3 5-12 16,2 3 1-16,1 8 0 15,5 3-1-15,-1 0 0 0,3 11 15 16,-3 13-6-16,-2 2-9 16,-13 7-13-16,-5 5 11 15,-10 2 2-15,0 7 13 16,-20-2 2-16,-13 4-2 15,-7-6-12-15,-7-1-1 16,1-10-10-16,1-7-2 16,9-9 5-16,5-3-9 15,11-6 6-15,8-2 4 16,4-4 6-16,8-1-10 16,0 2-8-16,0 2-11 15,0 2-7-15,12 1 34 16,5 3 2-16,3 1 40 0,9 5 12 15,5-3 3 1,4 6-4-16,1 4-2 0,4 1-15 16,-2 1 1-16,1 0-9 15,1-3-3-15,-7-3-5 16,0-2-1-16,-9-7-6 16,-7-2-4-16,-3-2-1 15,-8-6-6-15,-1 0-3 16,-2-10-108-16,2-15-175 15,-7-4-1007-15</inkml:trace>
</inkml:ink>
</file>

<file path=ppt/ink/ink5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3.957"/>
    </inkml:context>
    <inkml:brush xml:id="br0">
      <inkml:brushProperty name="width" value="0.05" units="cm"/>
      <inkml:brushProperty name="height" value="0.05" units="cm"/>
      <inkml:brushProperty name="fitToCurve" value="1"/>
    </inkml:brush>
  </inkml:definitions>
  <inkml:trace contextRef="#ctx0" brushRef="#br0">75 0 515 0,'0'0'88'16,"0"0"42"-16,0 0 23 15,0 0-21-15,123 130-15 16,-91-80-32-16,3 7-14 16,-4 8 7-16,-8 6 21 15,-1 5 4-15,-9-1-28 16,-6 1-13-16,-4-8-27 16,-3 0-7-16,-5-6-5 15,-18-1-9-15,-12 2 0 0,-10-2-4 16,-5-3-10-16,-30 9-24 15,15-18-90-15,4-18-286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41.798"/>
    </inkml:context>
    <inkml:brush xml:id="br0">
      <inkml:brushProperty name="width" value="0.05" units="cm"/>
      <inkml:brushProperty name="height" value="0.05" units="cm"/>
      <inkml:brushProperty name="fitToCurve" value="1"/>
    </inkml:brush>
  </inkml:definitions>
  <inkml:trace contextRef="#ctx0" brushRef="#br0">72 0 816 0,'0'0'175'15,"0"0"-76"-15,0 0-71 16,0 0 7-16,0 0-24 15,-52 145-1-15,46-100-4 16,3-1 13-16,1 3 4 0,2-2-13 16,0-6 9-16,0-3 4 15,0-6-5-15,0-5-7 16,0-5-2-16,2-6-9 16,10 2-42-16,-1-9-141 15,-2-3-400-15</inkml:trace>
</inkml:ink>
</file>

<file path=ppt/ink/ink5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4.739"/>
    </inkml:context>
    <inkml:brush xml:id="br0">
      <inkml:brushProperty name="width" value="0.05" units="cm"/>
      <inkml:brushProperty name="height" value="0.05" units="cm"/>
      <inkml:brushProperty name="fitToCurve" value="1"/>
    </inkml:brush>
  </inkml:definitions>
  <inkml:trace contextRef="#ctx0" brushRef="#br0">0 21 664 0,'0'0'203'16,"0"0"-54"-16,0 0-84 15,0 0-1-15,0 0 8 16,0 0 12-16,0 0 8 16,95 0-24-16,-60 0 13 15,1 0-23-15,-4 0-14 16,-5 0-2-16,-5 0-12 0,-5 0-4 15,-8 0-13-15,-4 0-3 16,-4 0-10-16,-1 0-68 16,0 6-207-16,-15 1-412 0</inkml:trace>
</inkml:ink>
</file>

<file path=ppt/ink/ink5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4.941"/>
    </inkml:context>
    <inkml:brush xml:id="br0">
      <inkml:brushProperty name="width" value="0.05" units="cm"/>
      <inkml:brushProperty name="height" value="0.05" units="cm"/>
      <inkml:brushProperty name="fitToCurve" value="1"/>
    </inkml:brush>
  </inkml:definitions>
  <inkml:trace contextRef="#ctx0" brushRef="#br0">0 32 967 0,'0'0'235'15,"0"0"-106"-15,0 0-45 0,0 0 4 16,0 0-4-16,0 0-42 16,133-23-19-16,-97 17-14 15,0 3-9-15,0 3-26 16,-9 0-188-16,-11 0-641 0</inkml:trace>
</inkml:ink>
</file>

<file path=ppt/ink/ink5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7.012"/>
    </inkml:context>
    <inkml:brush xml:id="br0">
      <inkml:brushProperty name="width" value="0.05" units="cm"/>
      <inkml:brushProperty name="height" value="0.05" units="cm"/>
      <inkml:brushProperty name="fitToCurve" value="1"/>
    </inkml:brush>
  </inkml:definitions>
  <inkml:trace contextRef="#ctx0" brushRef="#br0">0 586 522 0,'0'0'248'16,"0"0"-134"-16,0 0-44 15,0 0 13-15,0 0 17 16,0 0-19-16,0 0-40 0,16 0-30 16,-14 0-2-16,6 0 11 15,2 0 41-15,3 0 23 16,5-6 14-16,5-6 24 16,8-9-10-16,9-9-18 15,6-11-49-15,4-7-17 16,4-7-15-16,-5 1-5 15,-4 0-7-15,-10 4 6 16,-10 4-7-16,-9 3-1 16,-11 7-14-16,-5 10-26 15,0 2-14-15,0 5-2 16,-9 9 20-16,1 3 20 0,4 3 8 16,-1 4 0-1,0 0-8-15,1 0 2 0,-2 8 15 16,-2 5 0-16,2 6 0 15,-2 5 1-15,-1 5-1 16,0 4 0-16,-5 6 0 16,2 4 9-16,-2 5-9 15,2 2 22-15,2 4 15 16,1 5-10-16,3 3 6 16,1 4-17-16,2-3 11 15,3-2-6-15,0-10-3 16,0-6-8-16,0-12-9 15,0-8 8-15,0-6 0 16,-1-1-3-16,-4-4 1 0,1-2 2 16,-1 5-9-1,0-2-33-15,-4-2-72 0,-2-2-149 16,5-10-522-16</inkml:trace>
  <inkml:trace contextRef="#ctx0" brushRef="#br0" timeOffset="1029">132 1010 641 0,'0'0'190'15,"0"0"-19"-15,0 0-63 16,0 0 5-16,0 0 25 16,0 0-28-16,0 0-30 15,0-15-44-15,0 15-23 16,3 0-8-16,7 0-5 15,15 0 0-15,9-4 9 0,15 0 49 16,8-2 23-16,7-2-20 16,-1-3-17-16,0 0-3 15,-8 1-10-15,-1 0-21 16,-5-1 0-16,-2 4-10 16,9 2-10-16,-12 4-142 15,-15 1-363-15</inkml:trace>
</inkml:ink>
</file>

<file path=ppt/ink/ink5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09.445"/>
    </inkml:context>
    <inkml:brush xml:id="br0">
      <inkml:brushProperty name="width" value="0.05" units="cm"/>
      <inkml:brushProperty name="height" value="0.05" units="cm"/>
      <inkml:brushProperty name="fitToCurve" value="1"/>
    </inkml:brush>
  </inkml:definitions>
  <inkml:trace contextRef="#ctx0" brushRef="#br0">18 53 365 0,'0'0'157'0,"0"0"-82"16,0 0-5-16,0 0 16 16,0 0 10-16,0 0 15 15,0 0-4-15,-10-9-15 16,10 8 5-16,0 1 5 16,-3 0-6-16,3 0-12 15,-1-4-14-15,-2 4-6 16,3-1 3-16,0-1-22 15,0 0-7-15,0-1-3 16,0 2 0-16,0-2 1 16,0 3-14-16,0 0-6 0,0 0-3 15,0 0-1-15,0 0 11 16,0 0-1-16,0 0-13 16,0 0-1-16,0 0-2 15,0 0-5-15,0 0 7 16,0 0 5-16,0 0-3 15,0 0 2-15,0 0-11 16,0 0 24-16,0 0-5 16,0 0-1-16,0 0-9 15,0 0-10-15,0 0-5 16,0 0-5-16,0-2-6 0,0 2 5 16,0 0-3-1,12 0-3-15,6 0 14 0,9-4 3 16,6 3 11-1,10-1-4-15,2-2-6 0,1 1 12 16,0 1-11-16,-3-2-1 16,-9 1 5-16,-5 3-5 15,-11 0-1-15,-9 0 1 16,-7 0 1-16,-2 0-2 16,0 0 1-16,0 0-1 15,0 0-19-15,0 0-46 16,0 0-81-16,-2 4-81 15,-2-1-178-15</inkml:trace>
</inkml:ink>
</file>

<file path=ppt/ink/ink5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11.579"/>
    </inkml:context>
    <inkml:brush xml:id="br0">
      <inkml:brushProperty name="width" value="0.05" units="cm"/>
      <inkml:brushProperty name="height" value="0.05" units="cm"/>
      <inkml:brushProperty name="fitToCurve" value="1"/>
    </inkml:brush>
  </inkml:definitions>
  <inkml:trace contextRef="#ctx0" brushRef="#br0">148 152 788 0,'0'0'205'0,"0"0"-69"15,0 0-95-15,0 0-23 16,0 0 3-16,0 0-21 16,0 0-9-16,0 58 9 15,5-15 20-15,0 16 12 16,2 12 20-16,3 28 31 16,-3-4-27-16,-1 1-5 15,2-2 9-15,-3-26-19 16,-4-4-14-16,4-16-2 15,-2-15 3-15,-2-13-18 16,2-5-4-16,-1-12 7 0,-2-3 0 16,0 0 13-16,0-19-17 15,0-14-9-15,-2-20-99 16,-10-14-55-16,-6-12-70 16,-4-10-43-16,2 1-51 15,-1 5-93-15,2 8 258 16,6 7 153-16,3 15 213 15,6 4-30-15,4 7 37 16,0 4-4-16,0 2-97 16,0 4-29-16,6 2-21 15,12 2-8-15,8 6-25 16,7 4-24-16,10 7 1 16,6 8-4-16,3 3 1 0,6 8-3 15,-1 16-7 1,-2 8 18-16,-6 1 4 0,-7 5 4 15,-8-4-10-15,-16 2-2 16,-9 0 20-16,-9-3-8 16,0-2 1-16,-18-1 7 15,-16 1-9-15,-12-6 2 16,-9-3 1-16,-8-5-9 16,-8-9-3-16,4-5-4 15,2-3-3-15,2 0-9 16,11-17-33-16,9-11-69 15,13 5-84-15,13 2-178 0</inkml:trace>
  <inkml:trace contextRef="#ctx0" brushRef="#br0" timeOffset="449">1390 34 1007 0,'0'0'327'16,"0"0"-159"-16,0 0-68 16,0 0 14-16,0 0-32 15,0 0-35-15,-143-25-46 16,106 51 8-16,-7 14-9 16,-5 12 5-16,-2 9-4 15,2 8 0-15,0 11 7 16,8 6 1-16,4 5 3 15,6 4-6-15,5-4-5 16,11-2 15-16,2-4-16 16,13-10 1-16,0-2 0 0,13-4-1 15,19-2-8 1,14-5 8-16,54 0-25 0,-11-17-112 16,0-23-166-16</inkml:trace>
  <inkml:trace contextRef="#ctx0" brushRef="#br0" timeOffset="1404">1781 373 588 0,'0'0'231'16,"0"0"-45"-16,0 0-64 16,0 0-14-16,0 0 18 15,0 0-40-15,0 0-28 16,-79-12-30-16,56 20-18 15,-8 13-9-15,2 8-1 16,-7 7 1-16,1 6 0 16,3 8 0-16,1 6-1 15,5 4 1-15,11-1-1 0,5 0-1 16,10-5 0-16,0-7-8 16,7-5-1-16,16-9 0 15,7-4-4-15,7-8 12 16,2-6 2-16,4-12 13 15,6-3 29-15,4-13 27 16,1-24-5-16,0-14-6 16,-8-14-29-16,-8-10-7 15,-13-7-10-15,-13-2 6 16,-12 2-18-16,0 7 0 16,-32 8-28-16,-20 12-34 15,-13 14-15-15,-15 18 13 16,-7 17 10-16,-2 6 9 15,8 35-6-15,13 19 3 16,22 17-21-16,34 32-37 0,12-17-86 16,6-16-514-16</inkml:trace>
  <inkml:trace contextRef="#ctx0" brushRef="#br0" timeOffset="2748">1746 245 401 0,'0'0'230'16,"0"0"-85"-16,0 0-58 15,0 0-31-15,0 0 1 16,0 0-8-16,0 0-17 0,-66-2 2 16,52 2 33-16,3 0 14 15,-5 2 0-15,2 6-29 16,-3 3-21-16,-3 1-9 16,-2 3-2-16,-1 1-6 15,0 6-5-15,-3 1 6 16,3 4-14-16,2 5 0 15,1 0-1-15,3 2 1 16,0 3 6-16,6-3 2 16,-1 2-8-16,3 0 8 15,0 0-1-15,-1-3-6 16,3-1-1-16,1-3 0 16,1-2 0-16,2 0 1 15,1 1-2-15,2-3-1 16,0 0 1-16,0-2 0 0,0-3 0 15,11 0 0-15,5-4-1 16,-1-5-6-16,3-1 7 16,1-1 6-16,5-3-5 15,4-3 7-15,4 2 2 16,5 1 4-16,6-6-4 16,3 0 1-16,-2 0 2 15,6-11 14-15,-4-7 0 16,0-3-3-16,-2-9-8 15,-4-5-2-15,-5-2-1 16,-5 2-12-16,-9-1 9 0,-7 2-1 16,-7 2 4-1,-7 6 2-15,0-6-5 0,0 2 2 16,-4-9 7 0,-8-1-8-16,1-1-2 0,3-1-8 15,1 3 0-15,0 4 1 16,3 5-1-16,-4 1 6 15,4 6-6-15,-6 2 6 16,1 5 3-16,-5 1-10 16,-3 1 21-16,-3 0-6 15,-7-2-4-15,-4 3-10 16,-6-1 0-16,-3 6-1 16,1 5-1-16,-3 3-9 15,-1 3-19-15,5 19-69 16,-1 12-25-16,7 26-73 0,9-9-26 15,11-5-141-15</inkml:trace>
  <inkml:trace contextRef="#ctx0" brushRef="#br0" timeOffset="3347">2048 125 218 0,'0'0'313'0,"0"0"-98"16,0 0-72-16,0 0-66 15,0 0 15-15,0 0-41 0,0 0-25 16,-27 3 4-16,14 7 25 16,0 5 12-16,-6 7-8 15,-4 3-9-15,-4 11 0 16,-9 4-12-16,-1 7-7 16,-1 3 6-16,-3 3-10 15,-4 1 6-15,2 5-2 16,-4 4 14-16,-3 6-20 15,1 5 13-15,6-5-14 16,0 3-10-16,10-8-3 16,2-3-5-16,5-10-4 15,3-5-1-15,0-6 8 16,0-7 1-16,4-9 2 16,3-10-5-16,3-6-7 15,4-8-25-15,4 0-64 0,1-14-445 0</inkml:trace>
</inkml:ink>
</file>

<file path=ppt/ink/ink5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16.646"/>
    </inkml:context>
    <inkml:brush xml:id="br0">
      <inkml:brushProperty name="width" value="0.05" units="cm"/>
      <inkml:brushProperty name="height" value="0.05" units="cm"/>
      <inkml:brushProperty name="fitToCurve" value="1"/>
    </inkml:brush>
  </inkml:definitions>
  <inkml:trace contextRef="#ctx0" brushRef="#br0">104 46 732 0,'0'0'274'15,"0"0"-138"-15,0 0-69 0,0 0 15 16,0 0-25-16,0 0-49 15,0 0-8-15,-16 32-20 16,12 3 19-16,-1 15 1 16,1 8 7-16,-6 12 7 15,1 7 11-15,0 5 7 16,0 2 7-16,3-5-10 16,-2-4 6-16,5-16-23 15,3-15 2-15,0-11-12 16,0-18-1-16,0-8-1 15,0-7 16-15,0-4 50 16,0-25 71-16,3-20-86 16,-2-17-35-16,3-13-7 15,-4-13-9-15,0-3-6 16,-8 2-19-16,-1 7-1 0,4 14 4 16,5 12 0-16,0 14-15 15,12 16 24-15,14 6-1 16,2 12 2-16,7 5 2 15,4 7-5-15,8 0 7 16,2 7 8-16,-1 5 0 16,1 1 0-16,-1 5 0 15,-12-4 7-15,-8 0-6 16,-11 4-1-16,-12 4-26 16,-5 3-5-16,-13 3 30 15,-22 10 0-15,-11 3-18 16,-8 0-20-16,-1-3-12 15,1-5 3-15,8-4 13 0,6-8 12 16,10-3 12-16,8-2 10 16,11-7-1-16,7 2-8 15,4-2-7-15,0 4 5 16,0-1-4-16,11 1 16 16,13 3 14-16,5 0 41 15,7 0 0-15,3 0-3 16,3-1-3-16,4 3 11 15,3-1-22-15,0-2-9 16,-4 3 0-16,-1-3-11 0,-7 1-18 16,-5-7 10-1,-4 3-1-15,-2-4-9 0,5-4-16 16,-8-4-120 0,-5 0-381-16</inkml:trace>
</inkml:ink>
</file>

<file path=ppt/ink/ink5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17.224"/>
    </inkml:context>
    <inkml:brush xml:id="br0">
      <inkml:brushProperty name="width" value="0.05" units="cm"/>
      <inkml:brushProperty name="height" value="0.05" units="cm"/>
      <inkml:brushProperty name="fitToCurve" value="1"/>
    </inkml:brush>
  </inkml:definitions>
  <inkml:trace contextRef="#ctx0" brushRef="#br0">126 0 546 0,'0'0'81'16,"0"0"3"-16,0 0 37 15,0 0 50-15,54 115-41 16,-40-69-33-16,-2 15 4 16,-1 1-2-16,1 8-13 15,-3 6-37-15,0 0-2 16,-1 5-4-16,-6 0 0 16,-2 0-1-16,0-2 0 15,-2-4 8-15,-19-6-15 16,-2-2-9-16,-8-7-5 0,-1 3-11 15,-5-9-10-15,-8 2 0 16,10-12-104-16,4-19-219 0</inkml:trace>
</inkml:ink>
</file>

<file path=ppt/ink/ink5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18.681"/>
    </inkml:context>
    <inkml:brush xml:id="br0">
      <inkml:brushProperty name="width" value="0.05" units="cm"/>
      <inkml:brushProperty name="height" value="0.05" units="cm"/>
      <inkml:brushProperty name="fitToCurve" value="1"/>
    </inkml:brush>
  </inkml:definitions>
  <inkml:trace contextRef="#ctx0" brushRef="#br0">0 62 143 0,'0'0'410'16,"0"0"-139"-16,0 0-77 0,0 0-66 16,0 0 19-1,0 0-55-15,0 0-36 0,14-4-23 16,-5 1-7-16,2-1 3 15,9 0 13-15,3-3 15 16,6 1-18-16,6-3-6 16,4-1-10-16,-1 3-16 15,0 0 5-15,-5 6-11 16,-6 1 1-16,-5 0-2 16,-9 0-57-16,-6 14-103 15,-7 26-52-15,-19-3 11 16,-8-1-181-16</inkml:trace>
</inkml:ink>
</file>

<file path=ppt/ink/ink5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18.869"/>
    </inkml:context>
    <inkml:brush xml:id="br0">
      <inkml:brushProperty name="width" value="0.05" units="cm"/>
      <inkml:brushProperty name="height" value="0.05" units="cm"/>
      <inkml:brushProperty name="fitToCurve" value="1"/>
    </inkml:brush>
  </inkml:definitions>
  <inkml:trace contextRef="#ctx0" brushRef="#br0">0 51 1003 0,'0'0'200'15,"0"0"-81"-15,0 0-28 16,0 0 22-16,0 0 8 15,0 0-26-15,0 0-28 16,132-22-36-16,-89 11-30 16,12 1-1-16,-11 5-172 15,-13 2-587-15</inkml:trace>
</inkml:ink>
</file>

<file path=ppt/ink/ink5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20.346"/>
    </inkml:context>
    <inkml:brush xml:id="br0">
      <inkml:brushProperty name="width" value="0.05" units="cm"/>
      <inkml:brushProperty name="height" value="0.05" units="cm"/>
      <inkml:brushProperty name="fitToCurve" value="1"/>
    </inkml:brush>
  </inkml:definitions>
  <inkml:trace contextRef="#ctx0" brushRef="#br0">0 352 221 0,'0'0'398'0,"0"0"-241"16,0 0-99-16,0 0-30 15,0 0 44-15,0 0-22 16,0 0-21-16,6 4 49 16,4-4 19-16,3 0 8 15,9 0 3-15,5 0 11 16,10-19 5-16,8-9-39 15,4-7-44-15,-3-3-15 0,-3-2-14 16,-11 4-5-16,-6 1 0 16,-10 3 2-16,-7 7-4 15,-6 3-5-15,-3 4-19 16,0 3-8-16,0 6-7 16,0 5-1-16,-5 4 23 15,-2 0-4-15,0 0-14 16,-2 13 21-16,-5 5 9 15,-1 5 0-15,1 5 4 16,-1 1-3-16,1 5-1 16,2 4 1-16,0 3 0 15,-2 4 0-15,3 5 0 16,-1 3 12-16,-4 2 0 0,1 2 0 16,4-6 9-1,-1-13-3-15,6-6-19 0,1-14 13 16,1-3-5-16,1-6-7 15,3-1-1-15,0 4-76 16,0-5-142-16,0-3-136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40.201"/>
    </inkml:context>
    <inkml:brush xml:id="br0">
      <inkml:brushProperty name="width" value="0.05" units="cm"/>
      <inkml:brushProperty name="height" value="0.05" units="cm"/>
      <inkml:brushProperty name="fitToCurve" value="1"/>
    </inkml:brush>
  </inkml:definitions>
  <inkml:trace contextRef="#ctx0" brushRef="#br0">54 503 124 0,'0'0'235'15,"0"0"-64"-15,0 0-44 16,0 0-31-16,0 0-41 15,0 0-20-15,0 0-21 0,-34 0-5 16,31 0-9 0,-2 0 1-16,4 0 15 0,-2 0 14 15,1 0 21-15,-1 0-1 16,3 0 11-16,0 0-5 16,-3 0-5-16,3 0-9 15,0 0 10-15,0 0 2 16,0 0-25-16,0 0-10 15,0 0 13-15,0 0-8 16,0 0 5-16,0-1-8 16,6-6-13-16,5-3-7 15,7-5 6-15,5-8-6 16,3-2 6-16,2-6-5 0,-2 1-1 16,0-3-1-1,-8-5 0-15,-2-2-15 0,-8 1-4 16,-8-3 12-16,0 5 0 15,-5 1-2-15,-18 8 9 16,-5 5-6-16,-1 4-1 16,5 6 7-16,1 5 0 15,3 5 8-15,9 1-8 16,6 2-1-16,2 0 0 16,3 0-46-16,0 2 17 15,0 12 8-15,5 2 11 16,12 3 3-16,6 1 7 15,4 4-6-15,12-5 5 16,4 0-9-16,9-6 3 16,-2-2 0-16,1-6 8 0,-3-3 0 15,-8-2 1-15,-7 0-1 16,-7 0 0-16,-4 0-7 16,-8 0-28-16,-5 0 6 15,-4 0-16-15,-5 0 18 16,0 16 27-16,0 8 0 15,0 9 30-15,0 9 1 16,0 7-23-16,-4 5 4 16,0-1-6-16,-1-3-5 15,-1-7 0-15,-2 0 1 16,2-7 10-16,-3-1-1 16,1-3-2-16,2-2-3 0,3-9-6 15,3-3 0-15,0-11-58 16,0-7-117-16,9-3-131 15,-1-19-213-15</inkml:trace>
  <inkml:trace contextRef="#ctx0" brushRef="#br0" timeOffset="258">301 468 570 0,'0'0'195'0,"0"0"-101"16,0 0-94-16,0 0 10 15,0 0-10-15,0 0 37 0,0 0 44 16,135 2-14-16,-94-2-14 16,-1 0-11-16,3 0-10 15,-2 0-9-15,1-2-5 16,2-7-18-16,2-9-68 15,-7 5-129-15,-19 1-506 0</inkml:trace>
</inkml:ink>
</file>

<file path=ppt/ink/ink5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20.812"/>
    </inkml:context>
    <inkml:brush xml:id="br0">
      <inkml:brushProperty name="width" value="0.05" units="cm"/>
      <inkml:brushProperty name="height" value="0.05" units="cm"/>
      <inkml:brushProperty name="fitToCurve" value="1"/>
    </inkml:brush>
  </inkml:definitions>
  <inkml:trace contextRef="#ctx0" brushRef="#br0">0 45 532 0,'0'0'338'0,"0"0"-126"0,0 0-51 16,0 0-23-16,0 0-28 15,0 0-53-15,0 0-24 16,13 0-10-16,2 0-5 16,11 0 28-16,9 0 29 15,11 0-21-15,5 0-7 16,6 0-17-16,3 0-18 16,-2 0-2-16,3-2-4 15,-4-9-6-15,11-1-23 16,-16 1-153-16,-15 2-462 0</inkml:trace>
</inkml:ink>
</file>

<file path=ppt/ink/ink5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23.650"/>
    </inkml:context>
    <inkml:brush xml:id="br0">
      <inkml:brushProperty name="width" value="0.05" units="cm"/>
      <inkml:brushProperty name="height" value="0.05" units="cm"/>
      <inkml:brushProperty name="fitToCurve" value="1"/>
    </inkml:brush>
  </inkml:definitions>
  <inkml:trace contextRef="#ctx0" brushRef="#br0">348 29 608 0,'0'0'170'0,"0"0"-22"16,0 0-28-16,0 0-13 15,0 0-19-15,0 0-17 16,0 0 1-16,0-29 4 15,0 29-15-15,0 0-6 16,0 0-2-16,0 0-8 0,0 0-12 16,-4 0-9-1,-1 0-8-15,-4 0-2 0,-1 0-14 16,-6 0 0-16,0 15-1 16,-5 0 0-16,-2 5 1 15,0 5 1-15,0 4-1 16,-3 7 1-16,0 3 0 15,3 5 0-15,0 3 0 16,4 7 0-16,2 4-1 16,3 6 2-16,4 1-1 15,-3 5 9-15,4 3-4 16,2 2-4-16,2 1 11 16,3 3-12-16,2 2 8 15,0-2 1-15,0-1-9 16,7-3 7-16,6-7-7 0,3-4 6 15,-1-5-1-15,2-5-6 16,-2-4 1-16,2-5 1 16,-3-8-1-16,0-8 8 15,-5-8-9-15,-1-7-18 16,1-14-80-16,-5-1-151 16,-2-20-256-16</inkml:trace>
  <inkml:trace contextRef="#ctx0" brushRef="#br0" timeOffset="789">681 173 152 0,'0'0'401'16,"0"0"-131"-16,0 0-103 15,0 0-54-15,0 0-13 16,0 0-23-16,0 0-25 15,-4-1-19-15,4 1 6 16,0 0-20-16,0 0-3 16,0 0-7-16,0 0-9 15,0 0 1-15,0 0 0 16,0 0 8-16,0 0 1 16,0 0 8-16,0 0 0 15,-2 7 9-15,-3 9 37 16,1 4-11-16,-4 6-16 15,4 3-21-15,-4 8 4 16,3 3 4-16,1 2-5 16,-1 4-2-16,0-3 4 0,1-3-1 15,2-6-5-15,-1-7-14 16,2-7 5-16,1-9-4 16,0-3-1-16,0-4-1 15,0-1-28-15,0-3-73 16,0-8-185-16,6-10-434 0</inkml:trace>
  <inkml:trace contextRef="#ctx0" brushRef="#br0" timeOffset="1404">1040 80 758 0,'0'0'288'0,"0"0"-144"0,0 0-45 16,0 0 23-16,0 0-8 15,0 0-47-15,0 0-38 16,69-40-13-16,-52 40-10 16,0 0 1-16,-3 10-7 15,-3 5-8-15,-4 6-14 16,-7 5-2-16,0 9 24 15,0 5 17-15,-17 6 8 16,-10 3-9-16,-4 2-9 16,2-7 8-16,0-4-14 15,6-10 0-15,7-6 7 16,6-7-7-16,4-8 8 16,2 0-8-16,4-4-1 15,0 1 0-15,0-1-8 16,0 4-5-16,5-1-1 0,10 2 5 15,4-3 8-15,4 0 1 16,9-6 12-16,8-1 5 16,4 0 5-16,6-1-6 15,-4-10-6-15,-2 2-4 16,-4 1-4-16,-6 2 4 16,-8 2-6-16,-12 1-28 15,-14 3-125-15,0 0-192 16,-14 3-342-16</inkml:trace>
  <inkml:trace contextRef="#ctx0" brushRef="#br0" timeOffset="1923">314 874 618 0,'0'0'213'16,"0"0"-83"-16,0 0-65 16,0 0-7-16,0 0 16 15,0 0-16-15,0 0 20 16,125-15 6-16,-78 7-7 16,4 1-4-16,12-4-12 15,7-2-20-15,13-2 1 16,11 0-12-16,6-3-12 15,-1 0-8-15,0 5 6 16,-10-2 3-16,-11 5 5 16,-11-2 12-16,-5 5-4 15,-9 1-8-15,-10-2-7 0,-4 0-5 16,-7 1-3-16,-4 2-9 16,-2 1-11-16,1 4-49 15,4 0-38-15,-3 0-76 16,-5 4-76-16,-9 12-64 15,-11-3-461-15</inkml:trace>
  <inkml:trace contextRef="#ctx0" brushRef="#br0" timeOffset="2838">545 1122 747 0,'0'0'261'0,"0"0"-155"15,0 0-43-15,0 0 11 16,0 0-26-16,0 0-6 15,145-111-7-15,-117 100-6 16,-3 6-9-16,-7 5-11 16,0 0-9-16,1 4 0 15,-5 9 0-15,-5 6 0 16,-5 2 1-16,-4 2 8 16,0 5 1-16,-13 4 12 15,-14 2-3-15,-9 7 3 16,-9-1-9-16,2-4-5 0,-4 4-6 15,7-8-2-15,7-2-12 16,9-3 2-16,2-2 3 16,10-3 5-16,6-7-6 15,6 3-11-15,0-4 4 16,0 1 2-16,2-1 12 16,11 3 1-16,6-2 8 15,5-1-7-15,4-3 11 16,7-5 7-16,11-6 14 15,13 0 2-15,5-21-6 16,8-8-14-16,-1-5-15 16,-7 0-15-16,-10 3-21 15,-14 6-5-15,-17 11 22 16,-11 9 19-16,-12 1-1 16,0 4-18-16,0 4-7 0,-14 14 26 15,1 3 1-15,3 8 8 16,7 0-8-16,3 0 0 15,0-1 0-15,23-3 6 16,8-7 3-16,6-7 11 16,7-7 24-16,7-4 32 15,6-10 6-15,1-17-17 16,-4-9-11-16,-7-3-7 16,-8-6-5-16,-15 1 20 15,-10-3 0-15,-14 2-3 16,-5-3-19-16,-28 0-41 15,-19-2 0-15,-16 5-59 16,-13 8-59-16,-7 12-58 0,-10 25-73 16,21 1-146-16,24 23-299 15</inkml:trace>
</inkml:ink>
</file>

<file path=ppt/ink/ink5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27.330"/>
    </inkml:context>
    <inkml:brush xml:id="br0">
      <inkml:brushProperty name="width" value="0.05" units="cm"/>
      <inkml:brushProperty name="height" value="0.05" units="cm"/>
      <inkml:brushProperty name="fitToCurve" value="1"/>
    </inkml:brush>
  </inkml:definitions>
  <inkml:trace contextRef="#ctx0" brushRef="#br0">108 466 702 0,'0'0'144'0,"0"0"-144"16,0 0 0-16,0 0 0 16,0 0 18-16,0 0 6 15,0 0 11-15,67 63 12 16,-53-31 7-16,2 10-14 16,0 4 4-16,1 9-4 15,-3 6-15-15,-3 5 2 16,-3-1-5-16,-2 3 0 15,-3 1 13-15,-3 7-14 16,0-1-2-16,0 7-18 16,0 1 7-16,0 8 4 0,-3 1-5 15,-8 4 11 1,-6-5-1-16,2-1-2 0,-5-14 5 16,0-12 2-16,-2-12-6 15,-4-10 5-15,2-9-3 16,-2-6-7-16,-11-4-11 15,6-8-85-15,3-10-212 0</inkml:trace>
  <inkml:trace contextRef="#ctx0" brushRef="#br0" timeOffset="2424">508 0 133 0,'0'0'241'15,"0"0"-48"-15,0 0-76 16,0 0-26-16,0 0 0 16,0 0-19-16,0 0-27 15,-4 0 0-15,4 0 5 16,0 0 5-16,0 0 15 16,0 0 20-16,0 0 2 0,0 0-6 15,0 0 1-15,0 0-11 16,0 0-24-16,0 0-18 15,0 0-5-15,0 0-3 16,0 0-8-16,0 0-17 16,0 0-1-16,0 0-6 15,1 0-19-15,16 0-15 16,8 0 40-16,9 0 10 16,4 0 8-16,5 0-5 15,1 0 1-15,-2 0-2 16,-7 3 4-16,-7-3-3 15,-8 3-7-15,-5-2 3 16,-10 2-8-16,-4-3 1 16,-1 1-2-16,0-1-31 0,-1 0-78 15,-15 0-121-15,-2 0-177 16</inkml:trace>
  <inkml:trace contextRef="#ctx0" brushRef="#br0" timeOffset="2949">538 61 130 0,'0'0'727'0,"0"0"-536"15,0 0-100-15,0 0-38 0,0 0 18 16,0 0-22-16,0 0-8 15,-86 74-6-15,64-49 3 16,4 3-2-16,2-3 10 16,3-4-14-16,3-4-14 15,7-8-18-15,3-4 0 16,0-3-22-16,3 0 3 16,20 1-1-16,10 1 15 15,13-4 5-15,3 0 15 16,3 1 1-16,-6 5-7 15,-9 1-8-15,-6 4-1 16,-10 5-7-16,-7 1-13 0,-3 4-2 16,-2 1 13-16,-5 2 9 15,-1-3 2-15,-3 1-1 16,0-8 7-16,0 1-1 16,-7-5 32-16,-13 2 27 15,-9-2 12-15,-4-2-24 16,-6-1-10-16,-3-4-6 15,2-3 1-15,-1 0-14 16,4 0-1-16,2-3-7 16,4-5-5-16,8-2-5 15,6 3-7-15,8 3-13 16,9 4-47-16,3 0-109 16,18 0-320-16,2 0 0 0</inkml:trace>
  <inkml:trace contextRef="#ctx0" brushRef="#br0" timeOffset="3507">725 1017 747 0,'0'0'294'0,"0"0"-94"15,0 0-83-15,0 0-28 0,0 0-40 16,0 0-37-16,0 0 7 16,64-4 0-16,-31 4 30 15,2 0 2-15,2 0-1 16,-2 0-4-16,-3 0-6 16,-1 0-15-16,-4 0-14 15,0 0-5-15,-6 0-5 16,-6 0-1-16,-2 0-41 15,-13 4-112-15,0 5-132 16,0-4-330-16</inkml:trace>
  <inkml:trace contextRef="#ctx0" brushRef="#br0" timeOffset="3738">605 1309 980 0,'0'0'292'0,"0"0"-119"16,0 0-23-16,0 0-31 15,0 0-36-15,120-28-40 16,-74 18-27-16,5 3-10 16,1 5-5-16,1-1-1 15,1 3 1-15,-3 0-1 16,9 0-64-16,-11 0-160 15,-14 0-665-15</inkml:trace>
</inkml:ink>
</file>

<file path=ppt/ink/ink5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32.263"/>
    </inkml:context>
    <inkml:brush xml:id="br0">
      <inkml:brushProperty name="width" value="0.05" units="cm"/>
      <inkml:brushProperty name="height" value="0.05" units="cm"/>
      <inkml:brushProperty name="fitToCurve" value="1"/>
    </inkml:brush>
  </inkml:definitions>
  <inkml:trace contextRef="#ctx0" brushRef="#br0">257 133 130 0,'0'0'401'0,"0"0"-176"16,0 0-36-16,0 0-30 15,0 0-12-15,0 0-43 16,0 0-23-16,-29-28-11 15,26 28-9-15,0 0-22 16,-2 0-23-16,-4 0-16 16,-2 4-8-16,-7 14 2 15,-4 10 0-15,-4 7-1 16,2 4 5-16,-1 6 2 0,7-2 0 16,2-2 7-1,9 1-6-15,5-3-2 0,2-7-1 16,5 1-6-16,18-1 8 15,7-3 34-15,3-4-2 16,6-9 4-16,3-7 15 16,7-9 22-16,5-7 34 15,-1-23-10-15,0-13-43 16,-4-7-33-16,-14-7 2 16,-14-4 2-16,-19-2-14 15,-2 0-11-15,-28 1-16 16,-21 3-27-16,-14 7 2 15,-9 14-31-15,0 19-7 16,3 17 38-16,6 4 21 16,11 34-12-16,15 14-30 15,16 7-24-15,21 34-46 16,17-16-131-16,15-7-251 0</inkml:trace>
</inkml:ink>
</file>

<file path=ppt/ink/ink5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32.584"/>
    </inkml:context>
    <inkml:brush xml:id="br0">
      <inkml:brushProperty name="width" value="0.05" units="cm"/>
      <inkml:brushProperty name="height" value="0.05" units="cm"/>
      <inkml:brushProperty name="fitToCurve" value="1"/>
    </inkml:brush>
  </inkml:definitions>
  <inkml:trace contextRef="#ctx0" brushRef="#br0">201 0 441 0,'0'0'150'15,"0"0"-24"-15,0 0 34 16,0 0 28-16,-48 118-17 16,20-74-28-16,-2 0-31 15,1 6-55-15,2-1-31 16,9-1-26-16,6 2-2 15,6-12-102-15,3-13-260 0</inkml:trace>
</inkml:ink>
</file>

<file path=ppt/ink/ink5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35.588"/>
    </inkml:context>
    <inkml:brush xml:id="br0">
      <inkml:brushProperty name="width" value="0.05" units="cm"/>
      <inkml:brushProperty name="height" value="0.05" units="cm"/>
      <inkml:brushProperty name="fitToCurve" value="1"/>
    </inkml:brush>
  </inkml:definitions>
  <inkml:trace contextRef="#ctx0" brushRef="#br0">204 158 525 0,'0'0'225'0,"0"0"-63"15,0 0-45-15,0 0-13 16,0 0-5-16,0 0-5 16,0 0-36-16,-49-29-32 15,44 29-15-15,1 0-11 16,-2 0-6-16,-4 4 5 15,-3 4 1-15,-1 4 0 16,-3 2 1-16,0 5 1 16,2 3-2-16,-2 3 1 15,3 1 0-15,5 9 0 16,1-2 11-16,7 5 4 0,1-4 3 16,0-3 32-1,0-6-6-15,10-6-31 0,15-7-14 16,7-10 46-16,13-2 50 15,10-7 11-15,11-19-19 16,3-14-44-16,-3-6-21 16,-14-3-6-16,-12-1-4 15,-17 2-3-15,-14 5 1 16,-9-1-11-16,-4 2-29 16,-24 8-13-16,-12 4-4 15,-3 10-12-15,-9 14 14 16,1 6 13-16,-2 10 9 15,7 20 17-15,6 13 3 16,12 4-5-16,16-4 7 16,12-3-7-16,0-8-21 0,30-10-2 15,10-9 16-15,8-6 13 16,1-7 1-16,0 0 0 16,-12-7 0-16,-8-2-16 15,-10 4 3-15,-13 5-3 16,-6 0 0-16,0 1-45 15,0 23 7-15,-6 9 54 16,-11 10 17-16,-5 13 18 16,2 4 19-16,2 5 5 15,-1-3 10-15,4 1-30 0,4-6-15 16,4-7 9 0,2-7 14-16,0-4-15 0,4-8-14 15,1-10-12-15,0-5 3 16,0-7-9-16,0-6-21 15,15-3-111-15,10 0-67 16,-7-8-108-16</inkml:trace>
  <inkml:trace contextRef="#ctx0" brushRef="#br0" timeOffset="1075">901 229 565 0,'0'0'228'15,"0"0"-66"-15,0 0-45 0,0 0-22 16,0 0-15-16,0 0-43 15,0 0-21-15,72-34 2 16,-46 34-4-16,-1 0 12 16,4 0-2-16,-9 0-1 15,-3 6-19-15,-8 2-4 16,-5 3-16-16,-4 5 10 16,0 6 6-16,-12 3 28 15,-12 11 15-15,-15 1-12 16,-4 6-14-16,-4-2-1 15,-2-4-8-15,7 1 6 16,5-6-12-16,7-7 6 16,8-1-7-16,7-7 0 0,2 1-1 15,9-2-8 1,2 1 6-16,2-2-18 0,0 2 2 16,0-3 4-16,5-2 6 15,9 1 8-15,4-1 20 16,4-1 10-16,5 2 24 15,5-2 3-15,5 1-4 16,3-2-7-16,2 0-18 16,1-2-6-16,-5-1-5 15,-3 0-6-15,-4-5-3 16,-3-2-8-16,-1 0-1 16,9-5-93-16,-6-11-211 15,-7-5-678-15</inkml:trace>
  <inkml:trace contextRef="#ctx0" brushRef="#br0" timeOffset="1849">1622 209 84 0,'0'0'659'0,"0"0"-423"0,0 0-70 16,0 0-26-16,0 0-34 16,0 0-30-16,0 0-44 15,40-14-15-15,-26 11-5 16,0 3-12-16,-1 0 0 16,1 0-5-16,0 0 3 15,-3 9-16-15,-5 6-4 16,-3-2-4-16,-3 9 26 15,0 4 0-15,-25 5 27 16,-8 5 4-16,-12 6-5 16,1-1-13-16,-2 2 0 15,3 0-3-15,6-5-4 0,6-3-5 16,7-3 1-16,5-7-2 16,11-7-7-16,7-3-3 15,1-2-16-15,1-1 11 16,22-2-1-16,13 1 16 15,10-2 3-15,8-2 20 16,7-2 4-16,-3-2-1 16,-6-2-6-16,-9-1 6 15,-9 4 8-15,-8-2-12 16,-9-2-13-16,-3 0-7 16,-5 1 4-16,-4-1 0 15,2 0-6-15,-5 0-61 16,3 0-154-16,-5 0-357 0</inkml:trace>
  <inkml:trace contextRef="#ctx0" brushRef="#br0" timeOffset="5565">2202 154 225 0,'0'0'283'15,"0"0"-101"-15,0 0-49 16,0 0 10-16,0 0-29 15,0 0-36-15,0 0 7 16,0-18-1-16,0 15-8 16,0-1 5-16,0 3-5 15,0-2-6-15,0 0-8 0,0 3 1 16,0 0-13-16,0 0-8 16,0-2-36-16,11-2-6 15,9-3-7-15,4-2 6 16,7 2 1-16,0 5 0 15,-4-1 0-15,-4 3 0 16,-6 0-1-16,-3 0-14 16,-8 9-5-16,-3 7-23 15,-3 6-1-15,0 4 25 16,-4 4 19-16,-18 5 0 16,-7 1 8-16,-11 0-2 15,-4-3 1-15,-2-2-7 16,-2-3-2-16,8-6 2 0,3 0 0 15,7-1-12-15,5-2 2 16,7-3 3-16,5 0-1 16,6 2-3-16,2-2 3 15,5 0-3-15,0 0-8 16,0 0-3-16,5-3 12 16,10 3 0-16,3-5 4 15,1 3 5-15,7-3 1 16,2 3 15-16,1-2 4 15,1 1 3-15,3-1 1 16,-3-5 2-16,1-3 0 0,4-4 8 16,4 0 2-1,5-1-7-15,8-16-13 0,-1-1-15 16,0-5-69 0,-13 6-150-16,-20 2-397 0</inkml:trace>
  <inkml:trace contextRef="#ctx0" brushRef="#br0" timeOffset="6578">3058 174 622 0,'0'0'242'16,"0"0"-63"-16,0 0-22 15,0 0-28-15,0 0-39 0,0 0-39 16,0 0-10-16,-4-4-1 15,4 4 6-15,0 0-14 16,0 0-22-16,-2 0-9 16,2 0-1-16,-3 0-12 15,-1 2-5-15,-2 9 11 16,-5 5 6-16,-3 7 1 16,-6 6 5-16,-6 7 7 15,-5 8 9-15,-3 5-5 16,-1 1-1-16,3 5 0 15,3-3-9-15,9-3-7 16,1 1 0-16,9-5 1 16,4-5-1-16,2-8-8 15,4-13-1-15,0-3 8 16,0-10 0-16,10-6-18 16,14 0 19-16,10-2 0 15,10-22 47-15,9-6-21 0,-6-8-26 16,1-1-4-16,-13 4-10 15,-10 5 1-15,-8 3-1 16,-8 11 12-16,-8 6 1 16,2 4 1-16,-3 4 6 15,0 2-6-15,0 0-1 16,0 0-11-16,0 0-11 16,-3 5-3-16,-3 11 3 15,-3 4 23-15,0 7 1 16,-4 5 1-16,3 0 14 15,1 1 11-15,-2 2 10 0,5-2 6 16,-2 2-10 0,3-2-1-16,-1-4-3 0,3 1-9 15,-1-5-5-15,4-3-5 16,0-2-4-16,0-4-6 16,0-4-33-16,0-3-92 15,4-9-211-15</inkml:trace>
</inkml:ink>
</file>

<file path=ppt/ink/ink5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46.109"/>
    </inkml:context>
    <inkml:brush xml:id="br0">
      <inkml:brushProperty name="width" value="0.05" units="cm"/>
      <inkml:brushProperty name="height" value="0.05" units="cm"/>
      <inkml:brushProperty name="fitToCurve" value="1"/>
    </inkml:brush>
  </inkml:definitions>
  <inkml:trace contextRef="#ctx0" brushRef="#br0">853 516 22 0,'0'0'395'0,"0"0"-206"0,0 0-94 15,0 0 15-15,0 0 63 16,0 0-50-16,0 0-36 16,0 0-12-16,0 0-11 15,0 0-17-15,0 0-7 16,0 0-5-16,0 0 4 16,0 0 11-16,0 0-5 15,0 0 3-15,0 0-3 16,0 0-7-16,0 0 3 15,0 0 3-15,0 0 11 16,0 0-1-16,0 0-2 16,0 0-10-16,0 0-7 15,-3 0-16-15,-2 0-8 0,-4-1-4 16,-2-2-6-16,-6 2 7 16,0-4 2-16,-2 4 3 15,-8-3-4-15,6-2 3 16,-2 5-5-16,-5-2-5 15,5 3-1-15,-4 0 7 16,-2 0-8-16,1 0 0 16,0 4-1-16,-2 9-1 15,2-2 1-15,-3 4-1 16,7-1 1-16,-2 3-7 16,3 4 7-16,1-1-11 15,4 5 0-15,5 0-5 16,4 1-4-16,3 5-3 15,6-1 0-15,0-1 2 0,2 0-6 16,19-1-6-16,5-3 6 16,3-4 12-16,5 0-4 15,-2-4 11-15,4-2 8 16,-7-3 1-16,5-6-1 16,-5-5 2-16,1-1-1 15,7 0 26-15,3-11-1 16,2-15-8-16,-3-3-3 15,-6 1-14-15,-7 4-40 16,-8 5-33-16,-9 13-29 16,-6 3-114-16,-3 2-478 0</inkml:trace>
  <inkml:trace contextRef="#ctx0" brushRef="#br0" timeOffset="795">885 150 613 0,'0'0'381'16,"0"0"-126"-16,0 0-109 15,-121-26-62-15,81 19-5 16,2 3-34-16,-5 4-29 16,1 0-4-16,5 0-10 15,-1 1 4-15,-3 17 6 0,-1 7 0 16,-2 10-4 0,-7 9-6-16,-3 6-1 0,-4 7 0 15,4-2 1-15,1 1-2 16,13-4 1-16,3 1-1 15,15 1 0-15,7 2-1 16,7 6-7-16,8 0-3 16,0 5 10-16,5-2-7 15,16-2-2-15,2-2 9 16,5-7-4-16,3-5 3 16,4-3-3-16,2-7-10 15,4-6-2-15,13-1-2 16,7-10 3-16,11-8-3 15,14-12-9-15,28-4 28 16,33-49-1-16,22-32-8 0,-17-9-17 16,-35 6 8-16,-45 18-19 15,-32 14-20-15,-2-7-21 16,0-6 3-16,-8-3 51 16,-18 4 24-16,-12 7 43 15,0 1-4-15,-28-3-17 16,-16-3-13-16,-10-5 7 15,-18-3 3-15,-14 6-19 16,-14 7-3-16,-6 12-10 16,5 12 1-16,7 12 12 15,15 12 0-15,19 11-1 16,15 9-2-16,-1 70-20 0,11-1-96 16,4 1-217-16</inkml:trace>
</inkml:ink>
</file>

<file path=ppt/ink/ink5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29:58.378"/>
    </inkml:context>
    <inkml:brush xml:id="br0">
      <inkml:brushProperty name="width" value="0.05" units="cm"/>
      <inkml:brushProperty name="height" value="0.05" units="cm"/>
      <inkml:brushProperty name="fitToCurve" value="1"/>
    </inkml:brush>
  </inkml:definitions>
  <inkml:trace contextRef="#ctx0" brushRef="#br0">550 0 160 0,'0'0'290'0,"0"0"-173"15,0 0-74-15,0 0-25 16,0 0 18-16,0 0 39 15,-22 0 0-15,22 0 3 16,-3 0-6-16,-2 0 6 16,4 0 25-16,-7 0 0 15,4 3-11-15,-2-2-38 16,-2 3-23-16,2-1 6 0,1-1 7 16,2 0-11-1,3-2-9-15,0 2 0 0,-2-2 17 16,-1 4-3-16,-1 3 3 15,-5 3-9-15,-4 10-19 16,-5 5 0-16,-2 12 3 16,-5 8 2-16,-2 2 1 15,-5 6 1-15,-1-2-4 16,-2 3 2-16,3 0 1 16,-8 8-4-16,3 1-1 15,-1-1-13-15,4-1 14 16,3-12-5-16,8-12 11 15,9-13-10-15,5-12 1 0,6-10-6 16,3-2-6-16,0 0-44 16,0-6-88-16,17-33-173 15,-2 5-43-15,-5-1-603 0</inkml:trace>
  <inkml:trace contextRef="#ctx0" brushRef="#br0" timeOffset="355">11 231 124 0,'0'0'613'0,"0"0"-395"0,0 0-60 16,0 0-9-16,0 0-22 15,0 0-53-15,0 0-40 16,0 0-31-16,3 0-3 16,8 0-21-16,7 2 21 15,7 9 38-15,-1 1 4 16,7 5 17-16,9 4-3 16,4 4-11-16,2 4 18 15,0 8-25-15,4-3-16 16,-6 3-12-16,5 4-1 15,-7-2-2-15,2-1 5 16,-2-7-12-16,16-3-47 16,-6-8-120-16,-18-15-196 0</inkml:trace>
</inkml:ink>
</file>

<file path=ppt/ink/ink5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00.270"/>
    </inkml:context>
    <inkml:brush xml:id="br0">
      <inkml:brushProperty name="width" value="0.05" units="cm"/>
      <inkml:brushProperty name="height" value="0.05" units="cm"/>
      <inkml:brushProperty name="fitToCurve" value="1"/>
    </inkml:brush>
  </inkml:definitions>
  <inkml:trace contextRef="#ctx0" brushRef="#br0">39 84 87 0,'0'0'381'16,"0"0"-140"-16,0 0-58 0,0 0-37 16,0 0-9-1,0 0-3-15,-35-18-8 0,35 14-13 16,-4 4-23-16,4 0-17 16,0 0-20-16,0 0-28 15,0 0-5-15,0 0-20 16,0 0 0-16,0 0-14 15,0 7-5-15,0 8 5 16,13 10 14-16,4 8 0 16,-2 7 21-16,2 6 5 15,1 8-1-15,-1-1-13 16,-1 6-1-16,2-1-2 16,-1-3 1-16,0-8-9 15,-3-17 0-15,-5-10 0 16,-3-13 0-16,-2-7 0 0,-4-6 11 15,4-20 52-15,-4-17-33 16,1-6-16-16,2 1-14 16,-3-2 5-16,9 5-5 15,-4 3 6-15,4 0 3 16,0 3-4-16,1 5 3 16,-1 2 7-16,0 2 1 15,-1 4-3-15,-4-2-8 16,5 6-5-16,-4 3 0 15,-2 5 1-15,-1 7 6 16,-2 3-7-16,0 0-1 16,0 4-19-16,0 0-19 15,0-1-22-15,4 1-34 16,10 0-67-16,3 0-236 16,-8 0-150-16</inkml:trace>
</inkml:ink>
</file>

<file path=ppt/ink/ink5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00.581"/>
    </inkml:context>
    <inkml:brush xml:id="br0">
      <inkml:brushProperty name="width" value="0.05" units="cm"/>
      <inkml:brushProperty name="height" value="0.05" units="cm"/>
      <inkml:brushProperty name="fitToCurve" value="1"/>
    </inkml:brush>
  </inkml:definitions>
  <inkml:trace contextRef="#ctx0" brushRef="#br0">0 50 1187 0,'0'0'271'0,"0"0"27"16,0 0-97-16,0 0-41 16,0 0-4-16,0 0-63 15,0 0-60-15,0 0-21 16,0 0-12-16,14-11-132 15,4-7-174-15,-10-3-301 0</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42.808"/>
    </inkml:context>
    <inkml:brush xml:id="br0">
      <inkml:brushProperty name="width" value="0.05" units="cm"/>
      <inkml:brushProperty name="height" value="0.05" units="cm"/>
      <inkml:brushProperty name="fitToCurve" value="1"/>
    </inkml:brush>
  </inkml:definitions>
  <inkml:trace contextRef="#ctx0" brushRef="#br0">31 68 312 0,'0'0'142'0,"0"0"-62"16,0 0 11-16,0 0 57 16,0 0-83-16,0 0-55 15,0 0-10-15,3-16 2 16,-3 16 6-16,0-3 27 16,0 3 7-16,-8 0 26 15,0 0-25-15,2 3-26 0,2 5-16 16,-1-1-1-1,2-3-3-15,3-3 2 0,0-1-1 16,0 0-18-16,14-8-31 16,1-9 38-16,1-3-8 15,-4 6 3-15,-8 1 18 16,-4 10 23-16,0 3-14 16,0 0-9-16,0 0-14 15,0 9 6-15,11-1-42 16,3-8-346-16</inkml:trace>
</inkml:ink>
</file>

<file path=ppt/ink/ink5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02.405"/>
    </inkml:context>
    <inkml:brush xml:id="br0">
      <inkml:brushProperty name="width" value="0.05" units="cm"/>
      <inkml:brushProperty name="height" value="0.05" units="cm"/>
      <inkml:brushProperty name="fitToCurve" value="1"/>
    </inkml:brush>
  </inkml:definitions>
  <inkml:trace contextRef="#ctx0" brushRef="#br0">0 126 540 0,'0'0'134'0,"0"0"-48"16,0 0 15-16,0 0 43 16,0 0-31-16,0 0-20 15,0 0 30-15,5 50-6 16,2-70-31-16,3-10-34 16,0-7-33-16,-1 1-19 15,-5 7-8-15,0 11 8 16,-4 12-2-16,0 6 2 15,0 0-21-15,0 17-11 16,0 4 23-16,0 1 9 16,0-7 0-16,0-4 12 15,0-7 38-15,0-4 12 16,0 0-25-16,0 0-37 0,0 0-11 16,0 0-246-16</inkml:trace>
</inkml:ink>
</file>

<file path=ppt/ink/ink5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01.571"/>
    </inkml:context>
    <inkml:brush xml:id="br0">
      <inkml:brushProperty name="width" value="0.05" units="cm"/>
      <inkml:brushProperty name="height" value="0.05" units="cm"/>
      <inkml:brushProperty name="fitToCurve" value="1"/>
    </inkml:brush>
  </inkml:definitions>
  <inkml:trace contextRef="#ctx0" brushRef="#br0">50 116 848 0,'0'0'232'16,"0"0"-122"-16,0 0-36 16,0 0 20-16,0 0-37 15,0 0-35-15,0 0-22 16,-13 38-1-16,13-10 1 15,0 10 7-15,0 7 25 16,0 8 19-16,-1-2 25 0,-7 2 32 16,2-7-53-16,-2-9-23 15,4-11-11-15,2-12-12 16,2-7-8-16,0-7 13 16,0 0 7-16,-3 0 46 15,1-18 43-15,-1-14-69 16,3-13-41-16,0-14-16 15,0-7-3-15,13-4 3 16,5 2 2-16,1 6 6 16,-1 17 8-16,-4 10 0 15,3 11-1-15,-4 6-7 16,4 11 0-16,3 4-1 16,3 3-8-16,8 0 9 0,0 0 8 15,-1 17-1 1,0 4 1-16,-4 9 0 0,1 2-1 15,-5 9 2-15,-7 4 6 16,-3 1 3-16,-4 5 0 16,-3 2-2-16,-1-2-2 15,-2 1-5-15,-2-7 6 16,0-1-6-16,0-6-1 16,0-7 0-16,0-7-16 15,0-6-12-15,0-5-47 16,0-8-48-16,-11 1-95 15,-1-6-146-15</inkml:trace>
  <inkml:trace contextRef="#ctx0" brushRef="#br0" timeOffset="287">71 457 825 0,'0'0'208'16,"0"0"-28"-16,0 0-85 0,0 0-52 16,0 0-27-1,0 0 4-15,0 0 34 0,81-5 10 16,-44 1-22-16,3-3-20 15,5 0-9-15,1-4-13 16,13-7-61-16,-11 0-190 16,-20 4-787-16</inkml:trace>
</inkml:ink>
</file>

<file path=ppt/ink/ink5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05.565"/>
    </inkml:context>
    <inkml:brush xml:id="br0">
      <inkml:brushProperty name="width" value="0.05" units="cm"/>
      <inkml:brushProperty name="height" value="0.05" units="cm"/>
      <inkml:brushProperty name="fitToCurve" value="1"/>
    </inkml:brush>
  </inkml:definitions>
  <inkml:trace contextRef="#ctx0" brushRef="#br0">384 456 168 0,'0'0'255'0,"0"0"-81"15,0 0-54-15,0 0-36 16,0 0-18-16,0 0-28 15,0 0-25-15,-1-25-12 0,1 14 7 16,0 1 0-16,0 1 8 16,0 5 46-16,0 2 16 15,0 0-15-15,0 2-21 16,0 0 5-16,0-1 17 16,0 1 17-16,0-4-1 15,0 4-12-15,0 0-9 16,0-3-8-16,0 3-8 15,0 0 1-15,0 0 0 16,0 0 7-16,0 0 6 16,0 0 2-16,0-4-5 15,-8 0-19-15,-3 1-16 0,-6-2-9 16,0 4 1 0,-3 0-3-16,-3 1-6 0,-3 0-1 15,0 0 0-15,-1 5-1 16,0 11 0-16,0-2 0 15,-1 10-6-15,5 4-4 16,0 3 4-16,2 2 6 16,2-1-1-16,2 1 0 15,7-5-6-15,2-1 6 16,3-7-11-16,5 0-12 16,0-2 10-16,0 1 0 15,0-5 8-15,10 6 4 16,6-4-8-16,4 3 9 15,7 0-1-15,8-3-5 16,5-5 5-16,10-7-5 0,6-4 7 16,7-1 0-1,-2-20 9-15,-3-7-9 0,-7 3 1 16,-11 0 0-16,-8 6 0 16,-9 5 1-16,-5 3-2 15,-5 4-59-15,-7 7-70 16,2-4-126-16,-8 3-237 0</inkml:trace>
  <inkml:trace contextRef="#ctx0" brushRef="#br0" timeOffset="406">894 274 760 0,'0'0'322'16,"0"0"-76"-16,0 0-93 15,0 0-56-15,0 0-46 16,0 0-29-16,0 0-22 15,0 14 2-15,3 4 15 0,-3 3 18 16,7 8 5-16,-5 8-2 16,-2 2-6-16,0 8-3 15,0-1-7-15,0-3-6 16,0-3-7-16,0-10-8 16,-5-10 5-16,1-7-5 15,1-8-1-15,1-5-4 16,-3 0-15-16,-4 0-19 15,-3-18-92-15,-2-26-84 16,5 5-52-16,0-3-251 0</inkml:trace>
  <inkml:trace contextRef="#ctx0" brushRef="#br0" timeOffset="630">774 422 628 0,'0'0'164'0,"0"0"-76"0,0 0-43 16,0 0 4-16,0 0 32 15,0 0 6-15,0 0 3 16,63 32-32-16,-34-29 11 16,6-3 24-16,5 0-3 15,2 0-30-15,-1-6-19 16,2-10-18-16,-3-1-14 16,-6-2-8-16,-4-3-1 15,1 1-13-15,-6-4-79 16,-1-9-133-16,-10 2-92 15,-8 3-501-15</inkml:trace>
  <inkml:trace contextRef="#ctx0" brushRef="#br0" timeOffset="849">1279 136 696 0,'0'0'192'16,"0"0"-116"-16,0 0-30 15,0 0 41-15,0 0 51 16,0 0 18-16,0 133-24 15,0-71-25-15,-8 9-32 16,-3 6-22-16,2 0-25 16,-3-8-12-16,7-6-15 15,5-11 8-15,0-8-9 16,0-9 0-16,0-13-2 16,22-22-77-16,-2 0-202 15,-2-19-244-15</inkml:trace>
  <inkml:trace contextRef="#ctx0" brushRef="#br0" timeOffset="1434">1626 313 484 0,'0'0'413'0,"0"0"-110"16,0 0-116-16,0 0-95 16,0 0-11-16,0 0-43 15,0 0-16-15,-8 61-8 16,-3-33 5-16,-1 8-4 0,3-6-3 15,-1 2-5-15,6-6-6 16,1 1 5-16,3-8-4 16,0 2 6-16,0-3 3 15,0-1-4-15,4-3-1 16,9-2-6-16,-1-1 2 16,3 0-2-16,7-8 0 15,4 1 2-15,6-4 6 16,3 0-2-16,-1 0-5 15,0-5-1-15,-6-3-10 16,-10-1-46-16,-4 2-43 16,-10 0-32-16,-4-11 9 15,-4 2-40-15,-18-5-709 0</inkml:trace>
  <inkml:trace contextRef="#ctx0" brushRef="#br0" timeOffset="1706">1395 450 1035 0,'0'0'154'16,"0"0"-107"-16,0 0-23 16,0 0 56-16,0 0 77 15,119-12-39-15,-70-1-28 16,4-5-36-16,3 3 7 15,-4-1-23-15,-5 3-20 0,-4 2-9 16,-4 2-8-16,-6-3-1 16,-8 0-15-16,-5-1-74 15,-9-7-37-15,-11-10-77 16,0 5-76-16,-19 6-617 0</inkml:trace>
  <inkml:trace contextRef="#ctx0" brushRef="#br0" timeOffset="1924">1560 156 1083 0,'0'0'272'0,"0"0"-144"0,0 0-47 16,0 0-34-16,0 0-8 15,0 0 46-15,0 0 18 16,147 10-28-16,-98-10-21 15,5-10-32-15,-1-10-7 16,3-1-15-16,20-21-84 16,-16 5-101-16,-15 1-307 0</inkml:trace>
</inkml:ink>
</file>

<file path=ppt/ink/ink5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08.673"/>
    </inkml:context>
    <inkml:brush xml:id="br0">
      <inkml:brushProperty name="width" value="0.05" units="cm"/>
      <inkml:brushProperty name="height" value="0.05" units="cm"/>
      <inkml:brushProperty name="fitToCurve" value="1"/>
    </inkml:brush>
  </inkml:definitions>
  <inkml:trace contextRef="#ctx0" brushRef="#br0">247 277 684 0,'0'0'263'16,"0"0"-78"-16,0 0-39 0,0 0 40 15,0 0-39 1,0 0-29-16,0 0-28 0,-3 0-27 15,-6 0-25-15,-2 3 11 16,-3-2-8-16,-3 4-14 16,-1 0-5-16,-1 5-10 15,-4 4 1-15,2 7-4 16,-2 4-8-16,1 7 0 16,4 1-1-16,-1 4-2 15,6 1 2-15,3-1-2 16,3 0 1-16,7-4-5 15,0-2-2-15,7-2-2 16,16-4 9-16,5-3-1 0,4-9 1 16,4-8-8-16,3-5 2 15,3-11 5-15,-2-15-11 16,-3-7-6-16,-7-2 2 16,-11 6 16-16,-7 6-7 15,-7 10 8-15,-4 11 2 16,-1 2-1-16,0 0-1 15,0 18-14-15,0 9 13 16,3 10 0-16,6 6 0 16,7-1 0-16,8-5 0 15,4-7-1-15,9-10 2 16,7-11 24-16,2-9-3 16,6-7-1-16,2-24 3 15,-6-15-2-15,-4-8-3 0,-7-11 1 16,-15-2 4-16,-10-5 2 15,-12 3-4-15,-3 8-3 16,-22 7-6-16,-15 14 10 16,-12 15-11-16,-8 19-11 15,-7 6-19-15,-5 34-42 16,9 16 5-16,12 13 8 16,20 5-78-16,24 10-73 15,7-15-127-15,0-18-509 0</inkml:trace>
  <inkml:trace contextRef="#ctx0" brushRef="#br0" timeOffset="872">1126 276 671 0,'0'0'283'0,"0"0"-81"0,0 0-83 15,0 0-32 1,0 0-44-16,0 0-42 0,0 0 0 16,8 76 15-1,-8-29 26-15,0 6 13 0,-9 8-11 16,-17 1-5-16,-5-8 7 15,3-8-6-15,5-13-12 16,9-12-7-16,5-17 1 16,6-4 3-16,3-11-25 15,0-22-3-15,0-10-45 16,20-7 10-16,5-1-3 16,-2 6 14-16,-2 12 25 15,-4 9 2-15,-6 12-1 16,1 7 1-16,-1 5-1 0,4 1 1 15,5 19 1-15,8 7 18 16,7 5-6-16,6 0 0 16,7 1-5-16,-2-5 3 15,0-9 7-15,-3-6 1 16,-3-6 10-16,-3-7 3 16,-5-5 15-16,0-27 33 15,-3-13 1-15,-6-11-27 16,-7-10-30-16,-12 0 9 15,-4 0 16-15,-1 8-12 16,-25 12-2-16,-7 7-4 16,-3 9-10-16,-7 12-11 15,1 7-10-15,2 9-19 16,11 2-44-16,9 0-54 16,16 10-48-16,8 18-37 0,25-6-166 15,-1-6-614-15</inkml:trace>
  <inkml:trace contextRef="#ctx0" brushRef="#br0" timeOffset="1174">1950 127 907 0,'0'0'152'0,"0"0"-108"0,0 0 3 16,0 0 111-1,3 106 0-15,-3-41-35 0,0 11-21 16,0 2-43-16,0 1-27 16,-3-10-10-16,2-12-14 15,-2-18 0-15,3-17-8 16,0-11-1-16,0-11-55 15,0-3-17-15,-7-51-16 16,0 6-217-16,-4-8-373 0</inkml:trace>
  <inkml:trace contextRef="#ctx0" brushRef="#br0" timeOffset="1396">1660 91 235 0,'0'0'661'15,"0"0"-573"-15,0 0-11 16,0 0 62-16,0 0 22 16,121 0 0-16,-79 0-17 15,8 0-30-15,7-5-31 16,3-2-30-16,6 0-9 16,-1 1-22-16,-3-3-12 15,-3 1-10-15,-4 0-10 16,11-8-81-16,-15 4-121 15,-11-1-196-15</inkml:trace>
  <inkml:trace contextRef="#ctx0" brushRef="#br0" timeOffset="1960">2509 190 1026 0,'0'0'262'0,"0"0"11"16,0 0-118-16,0 0-59 16,0 0-70-16,0 0-18 15,-43 150-8-15,34-84 2 0,-1 2 0 16,6-4-1-16,1-6 0 15,3-12-1-15,0-13 1 16,0-15-1-16,0-8 1 16,0-10-1-16,0-15 7 15,4-27 5-15,6-16-12 16,2-17 0-16,2-7-7 16,-1-4 7-16,3 11 0 15,1 13 0-15,0 12 0 16,-4 15 1-16,-2 11 14 15,4 11-8-15,-1 6-7 16,5 7-1-16,4 0-1 16,4 0 2-16,4 12 0 0,1 1 1 15,-1 7 11-15,1 5 0 16,-4 7 5-16,-2 10 1 16,-3 12 8-16,-2 9-1 15,-2 9-6-15,-5 1-6 16,-1-2-6-16,0-10-6 15,-7-14 5-15,-3-11-6 16,-3-14-12-16,0-11-20 16,0-6-22-16,-14-5 1 15,-30-16-114-15,4-10-177 16,-2-10-323-16</inkml:trace>
  <inkml:trace contextRef="#ctx0" brushRef="#br0" timeOffset="2150">2552 438 504 0,'0'0'203'16,"0"0"90"-16,0 0-79 15,0 0 8-15,0 0-37 16,0 0-58-16,127 59-28 16,-84-59-18-16,9 0-34 15,7 0-27-15,4-9-20 16,21-12-23-16,-17 1-112 15,-13-1-241-15</inkml:trace>
</inkml:ink>
</file>

<file path=ppt/ink/ink5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13.350"/>
    </inkml:context>
    <inkml:brush xml:id="br0">
      <inkml:brushProperty name="width" value="0.05" units="cm"/>
      <inkml:brushProperty name="height" value="0.05" units="cm"/>
      <inkml:brushProperty name="fitToCurve" value="1"/>
    </inkml:brush>
  </inkml:definitions>
  <inkml:trace contextRef="#ctx0" brushRef="#br0">45 0 591 0,'0'0'176'0,"0"0"2"16,0 0-84-16,0 0 0 15,0 0-17-15,0 0-28 16,0 0-4-16,-4 0 14 16,4 0 17-16,0 2-4 15,0-2-15-15,0 2-15 16,0-1-17-16,0 3-15 15,0 3-3-15,0 5-6 0,-2 5 13 16,-1 4 16-16,2 8 15 16,-2 4 3-16,-2 5-4 15,4 2-21-15,-3 0-10 16,4 5 11-16,-1-5-12 16,-2 1 7-16,1-7-5 15,-1-4-5-15,-1-10-2 16,2-1-6-16,-2-6-2 15,0-3-20-15,4-3-46 16,0-7-58-16,8 0-157 0,3-4-307 16</inkml:trace>
</inkml:ink>
</file>

<file path=ppt/ink/ink5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14.056"/>
    </inkml:context>
    <inkml:brush xml:id="br0">
      <inkml:brushProperty name="width" value="0.05" units="cm"/>
      <inkml:brushProperty name="height" value="0.05" units="cm"/>
      <inkml:brushProperty name="fitToCurve" value="1"/>
    </inkml:brush>
  </inkml:definitions>
  <inkml:trace contextRef="#ctx0" brushRef="#br0">282 0 434 0,'0'0'498'0,"0"0"-296"16,0 0-79-16,0 0 27 15,0 0-30-15,0 0-40 0,0 0-46 16,-7 11-15-16,5-4-8 16,-2 6 5-16,-1 1 9 15,-3 5 3-15,-2 6 10 16,-7 6 1-16,-6 6-11 15,-5 13-9-15,-3 4-12 16,-4 5 2-16,3-2-8 16,4-3 0-16,5-14 0 15,9-11 5-15,4-15-4 16,8-6-2-16,-1-5-2 16,3-3 1-16,0 0-11 15,0 2 3-15,0 2 8 16,5-1-5-16,11 1 5 15,6 0 1-15,7-1 0 16,11-3 1-16,9 0 7 0,8 0 11 16,4-7 3-1,5-6-2-15,-3 1-1 0,-8 1-7 16,-5 0-12-16,-9 4 1 16,-6 4-1-16,-4 0-11 15,1-9-89-15,-9 2-154 16,-10-5-527-16</inkml:trace>
</inkml:ink>
</file>

<file path=ppt/ink/ink5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15.379"/>
    </inkml:context>
    <inkml:brush xml:id="br0">
      <inkml:brushProperty name="width" value="0.05" units="cm"/>
      <inkml:brushProperty name="height" value="0.05" units="cm"/>
      <inkml:brushProperty name="fitToCurve" value="1"/>
    </inkml:brush>
  </inkml:definitions>
  <inkml:trace contextRef="#ctx0" brushRef="#br0">149 172 603 0,'0'0'238'0,"0"0"-27"16,0 0-29-16,0 0 1 16,0 0-26-16,0 0-70 15,0 0-50-15,0 0-14 16,0 16-14-16,0 8-9 16,-1 13 1-16,-7 10 0 0,-3 12 6 15,-3 9 12 1,-3 3 12-16,1-1 3 0,-3-2-7 15,-1-7 0-15,3-11-11 16,4-11-10-16,5-16 0 16,3-10-6-16,5-13 1 15,0 0-1-15,0-32-9 16,0-15-4-16,5-16-9 16,7-14-3-16,-4 1-11 15,1 1 2-15,-3 11 8 16,-1 13 11-16,-1 17 9 15,-1 15 6-15,-3 9 1 16,2 7-1-16,1 3 0 0,2 0-16 16,5 3-3-1,7 14 9-15,5 2 10 0,5 8 1 16,6 6-1-16,3 4 2 16,7 2-1-16,3 4 14 15,0 0 12-15,2-5-8 16,-3-6-3-16,-4-7-10 15,-4-8-5-15,-5-10 8 16,-3-7-3-16,-4-3 1 16,-7-22-5-16,-1-16 30 15,-9-9-10-15,-7-5 1 16,-1-6-2-16,-4-3 2 16,-19-1-7-16,-5 4-4 15,-6 11-6-15,2 10 11 16,4 11 26-16,10 11 33 0,4 12-1 15,7 3-40-15,5 3-35 16,2 5-19-16,0 15-59 16,2 5-43-16,42-5-71 15,1-4-200-15,-4-14-481 0</inkml:trace>
  <inkml:trace contextRef="#ctx0" brushRef="#br0" timeOffset="532">967 176 732 0,'0'0'231'16,"0"0"-24"-16,0 0-112 15,0 0-37-15,0 0-23 16,0 0-16-16,-72 119-5 15,72-81 4-15,0 9 19 0,0 1 20 16,6-2-3-16,16-4 1 16,1-5-17-16,3-5 17 15,4-7-18-15,3-11-2 16,-1-3-10-16,0-11 4 16,3-3-10-16,-2-25 1 15,-3-11 10-15,-4-11-10 16,-7-5 4-16,-8-2-7 15,-5 3 10-15,-6 4-15 16,0 6-5-16,-3 4 3 16,-14 8-2-16,1 11-8 0,-1 6 0 15,7 10-2 1,-1 5-29-16,6 0-57 0,5 22-71 16,0 6-74-16,0-5-316 0</inkml:trace>
  <inkml:trace contextRef="#ctx0" brushRef="#br0" timeOffset="1169">1503 182 986 0,'0'0'175'0,"0"0"-118"15,0 0-41-15,0 0 5 16,-45 142 16-16,36-89-14 16,4-2 26-16,1-6 25 15,1-8 3-15,3-10-30 16,0-11-20-16,0-9-14 16,0-7-4-16,0-7 6 15,4-30 18-15,9-14-31 16,3-15-2-16,-2-7-44 15,-3 2-8-15,-3 6 9 16,-8 10 20-16,0 14 1 16,0 11 12-16,0 12 10 15,0 11 45-15,-3 7-16 16,-2 0-12-16,3 12-17 16,2 18-9-16,0 11 9 0,0 9-1 15,0 4 1-15,14-4 6 16,2-6 35-16,5-9 13 15,1-10-3-15,2-14-1 16,7-11 5-16,4-3-20 16,7-27-4-16,2-15-8 15,1-10-11-15,-4-2-12 16,-6 7-5-16,-7 5-8 16,-11 14 13-16,-8 10 0 15,-7 13 1-15,-2 8 12 16,0 0 19-16,-14 4-21 15,-11 18-11-15,-4 12-6 16,1 11-1-16,2 16 7 0,6 3-2 16,7 8 1-1,8 3-6-15,5-7 6 0,0-6 1 16,0-16 0-16,15-10-2 16,4-20-62-16,19-20-68 15,-6-26-144-15,-1-9-381 0</inkml:trace>
  <inkml:trace contextRef="#ctx0" brushRef="#br0" timeOffset="1471">2135 147 793 0,'0'0'183'16,"0"0"-77"-16,0 0-25 0,0 0 45 15,-65 133-22-15,52-87-46 16,3 2-10-16,6 1-25 16,4-5 14-16,0-5-5 15,0-8 20-15,9-4-23 16,11-9-4-16,5-6-12 16,4-3-12-16,4-8 5 15,6-1-6-15,4 0 7 16,-2 0-7-16,4-6 0 15,-5-7-19-15,-8-8-63 0,-9-15-46 16,-9 4-128-16,-11 2-410 16</inkml:trace>
  <inkml:trace contextRef="#ctx0" brushRef="#br0" timeOffset="1688">2070 358 35 0,'0'0'788'0,"0"0"-587"16,0 0-6-16,0 0-6 15,140 19-25-15,-95-19-48 16,-1 0-49-16,-1 0-26 16,2-8-27-16,-6-10-3 15,-6 0-11-15,-7-2-63 0,-14-23-125 16,-7 6-158-16,-5-2-686 15</inkml:trace>
  <inkml:trace contextRef="#ctx0" brushRef="#br0" timeOffset="1878">2189 18 506 0,'0'0'635'0,"0"0"-545"16,0 0 71-16,0 0 44 15,0 0-52-15,130 7-50 16,-90-7-35-16,0 0-29 16,6-10-24-16,1 5-15 0,26 1-54 15,-14 2-120-15,-8-2-316 16</inkml:trace>
</inkml:ink>
</file>

<file path=ppt/ink/ink5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18.306"/>
    </inkml:context>
    <inkml:brush xml:id="br0">
      <inkml:brushProperty name="width" value="0.05" units="cm"/>
      <inkml:brushProperty name="height" value="0.05" units="cm"/>
      <inkml:brushProperty name="fitToCurve" value="1"/>
    </inkml:brush>
  </inkml:definitions>
  <inkml:trace contextRef="#ctx0" brushRef="#br0">192 0 781 0,'0'0'223'0,"0"0"-141"16,0 0-30-1,0 0 6-15,0 0-3 0,-80 107-13 16,71-80 23-16,-1 9 22 16,3 8 6-16,-2 12-34 15,-1 8-4-15,1 4-23 16,0-2 15-16,0-5-9 15,3-15-8-15,1-17-12 16,2-15-12-16,3-10 0 16,-2-4 15-16,2-17 44 15,-3-24-40-15,-1-12-25 16,-4-15-24-16,3-11 11 16,1 1 1-16,4 8 10 15,0 13 0-15,0 14 2 16,0 13-1-16,0 13 1 0,12 9 0 15,5 6-1-15,6 2-9 16,9 0 10-16,4 7 0 16,3 13-9-16,-5 5 9 15,0 5 7-15,-11 7-7 16,-8-4 1-16,-10 1 4 16,-5-2-3-16,0 0-1 15,-14-3 23-15,-10 0-4 16,-3 2-5-16,0-4-9 15,5 0-6-15,5-4 1 16,8 1-1-16,8-2-1 16,1 0 0-16,0 3-5 15,1-6-14-15,18-6-1 16,5-6 11-16,5-7 0 16,10 0 9-16,2-19-17 0,5-12 17 15,-3-8-20-15,-6 5 11 16,-9 6 0-16,-7 10 1 15,-10 7 9-15,-8 11 0 16,-3 0-6-16,0 5 4 16,0 22 2-16,0 7 18 15,0 9-1-15,0 0-15 16,6-4 7-16,16-7 14 16,4-7 28-16,7-13-2 15,6-11-8-15,5-1 5 16,2-18 1-16,0-18-5 15,-6-10-14-15,-7-8 3 0,-12-7-5 16,-12-6 7-16,-9-1-1 16,0 0-9-16,-14 8-3 15,-16 7-8-15,-12 12-6 16,-7 12-6-16,-5 21-21 16,-1 8-53-16,1 24-38 15,10 45-87-15,12-5-30 16,15-5-254-16</inkml:trace>
</inkml:ink>
</file>

<file path=ppt/ink/ink5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21.008"/>
    </inkml:context>
    <inkml:brush xml:id="br0">
      <inkml:brushProperty name="width" value="0.05" units="cm"/>
      <inkml:brushProperty name="height" value="0.05" units="cm"/>
      <inkml:brushProperty name="fitToCurve" value="1"/>
    </inkml:brush>
  </inkml:definitions>
  <inkml:trace contextRef="#ctx0" brushRef="#br0">174 97 550 0,'0'0'166'0,"0"0"-58"16,0 0-44-16,0 0 28 15,0 0-20-15,0 0-50 16,0 0-13-16,0 26 2 15,0-19-5-15,0 0 27 16,0-2 12-16,0 1 15 16,0 1-7-16,0 5 4 15,0 4 34-15,-3 7 2 16,0 7-27-16,-2 5-17 16,3 5-14-16,-2-2 6 0,1-4-22 15,1-2-19-15,2-8 7 16,0-6-6-16,0-3 1 15,0-6-1-15,0-5-1 16,0-2 0-16,0-2-18 16,-3 0 9-16,2 0 8 15,-7-11-12-15,2-12-76 16,-3-11 0-16,-1-14 29 16,3-6 27-16,-2-2 14 15,-4-2 8-15,-1 8 10 16,-4 2 1-16,3 10 0 15,-1 12 1-15,6 7 32 16,2 6 47-16,6 9-6 0,-1 1-39 16,3 3-29-1,0 0-6-15,3 0-18 0,20 0-1 16,10 0 11-16,11 0 8 16,10 0 0-16,4 0 1 15,2 15 11-15,1 6-2 16,-1 4-3-16,-3 6-7 15,-5-1 6-15,-7 4-5 16,-10 0-1-16,-7-2 0 16,-12 0 19-16,-9-1 20 15,-7 1 7-15,0 2-1 0,-20-4 7 16,-14 6-8-16,-8-8-16 16,-7-3-7-16,-4 0-7 15,-4-3-5-15,-4-1 0 16,-2 1-8-16,0-3-1 15,7-2 2-15,9-5-1 16,15-2 0-16,9-4-1 16,15-2 0-16,8-4-62 15,31-11-157-15,16-18-97 16,-1-10-190-16</inkml:trace>
</inkml:ink>
</file>

<file path=ppt/ink/ink5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21.273"/>
    </inkml:context>
    <inkml:brush xml:id="br0">
      <inkml:brushProperty name="width" value="0.05" units="cm"/>
      <inkml:brushProperty name="height" value="0.05" units="cm"/>
      <inkml:brushProperty name="fitToCurve" value="1"/>
    </inkml:brush>
  </inkml:definitions>
  <inkml:trace contextRef="#ctx0" brushRef="#br0">0 0 730 0,'0'0'171'15,"0"0"-88"-15,0 0-67 16,0 0-14-16,0 0 77 15,0 0 53-15,36 111 27 16,-36-51-8-16,0 8-20 16,-10 1-43-16,-2-5-41 15,3-2-30-15,7-12-11 16,2 0-6-16,2-14-137 16,10-22-551-16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34.846"/>
    </inkml:context>
    <inkml:brush xml:id="br0">
      <inkml:brushProperty name="width" value="0.05" units="cm"/>
      <inkml:brushProperty name="height" value="0.05" units="cm"/>
      <inkml:brushProperty name="fitToCurve" value="1"/>
    </inkml:brush>
  </inkml:definitions>
  <inkml:trace contextRef="#ctx0" brushRef="#br0">253 400 188 0,'0'0'137'0,"0"0"-20"16,0 0-42-16,0 0 27 16,0 0-7-16,0 0-2 15,-3-13-53-15,3 11 2 16,0-1 48-16,0 0-35 15,0-1-15-15,0 1-14 0,0-2 0 16,0 4-7-16,0 1-3 16,0 0 13-16,0 0 14 15,0 0 1-15,0 0-7 16,0 0-11-16,0 0-2 16,0 0-1-16,0 0-22 15,0-2-1-15,3-4-12 16,15 1 12-16,5-9 16 15,5-1 3-15,3-4-2 16,1-1-11-16,-3-5-4 16,-4 3 6-16,-7 0-2 15,-3-3-6-15,-8 1 0 16,-7-2 0-16,0 0-13 0,-2-1-3 16,-24-1-23-16,-5 7 13 15,-4 5-2-15,-2 3 17 16,2 8 11-16,6 1 13 15,3 4-12-15,9 0 8 16,3 0-8-16,5 0 4 16,0 4-5-16,-1 5-1 15,4 7-11-15,-1-1 6 16,7 7-5-16,0 1 4 16,0 2 1-16,7 2 4 15,13 2-8-15,6 1-7 16,2 0-14-16,3 3 1 15,-2 2 0-15,1 1 19 0,1 4 9 16,1 0-4-16,-4-1 4 16,-2-3 1-16,-5-5-9 15,-10-6 9-15,-3-3-8 16,-8-8 9-16,0-2 1 16,-8 2 19-16,-21 2-2 15,-14 1-18-15,-11-2 0 16,1-3-12-16,-3-6 12 15,7-4 0-15,5-2 0 16,7 0 18-16,6-10 17 16,7-7 1-16,5-1-10 15,10-6 6-15,6-1-16 0,3 0-15 16,0 0-1 0,12 1-1-16,8 2-7 0,11 1 6 15,1-2-5-15,5 2-6 16,1 3-10-16,-1-2-40 15,0 3-38-15,3 0-65 16,-9 5-120-16,-8 4-376 0</inkml:trace>
  <inkml:trace contextRef="#ctx0" brushRef="#br0" timeOffset="21437">38 698 178 0,'0'0'233'16,"0"0"-60"-16,0 0-48 16,0 0-16-16,0 0-18 15,0 0-17-15,0 0-5 16,0 0 8-16,0-4-12 16,0 4-17-16,0-1-10 15,0-5-15-15,0 6-13 16,0-6-4-16,-4 1 7 15,-1 3 0-15,0-3 1 16,1 5 7-16,2 0 15 16,-1 0-4-16,2 0-10 0,1 0 1 15,-3 0-7-15,1 0 9 16,-1 0-11-16,-2 0-5 16,4 0-8-16,1 0 6 15,0 0-4-15,0-1 6 16,0 1 7-16,0 0 3 15,0 0-2-15,0-2-5 16,0 2-4-16,0 0-6 16,0-4 4-16,0 4-6 15,0-6-6-15,15-7-20 16,16-7 8-16,15-13 18 16,15-7 2-16,8-6 4 15,3 0 2-15,5 0 0 16,-2 1-8-16,2 6 3 15,0-6-2-15,-2 4 0 0,-3 4 5 16,-9 5-5-16,-12 5-1 16,-14 7-15-16,-14 3-13 15,-11 6 15-15,-12 7 2 16,0 2-14-16,-35 2-67 16,-10 14-128-16,-6 6-185 0</inkml:trace>
</inkml:ink>
</file>

<file path=ppt/ink/ink5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22.182"/>
    </inkml:context>
    <inkml:brush xml:id="br0">
      <inkml:brushProperty name="width" value="0.05" units="cm"/>
      <inkml:brushProperty name="height" value="0.05" units="cm"/>
      <inkml:brushProperty name="fitToCurve" value="1"/>
    </inkml:brush>
  </inkml:definitions>
  <inkml:trace contextRef="#ctx0" brushRef="#br0">135 198 684 0,'0'0'201'15,"0"0"-136"-15,0 0-48 16,0 0 60-16,0 0-14 16,0 0-11-16,14 119 31 15,-7-83 1-15,0 8-6 16,-3 2-2-16,-1 0-5 0,-3 1-27 15,0-3-20-15,0-7-13 16,0-8-4-16,0-7-6 16,0-3 0-16,2-10-1 15,1-5-16-15,-3-4-40 16,0 0 11-16,0 0 34 16,0-9 10-16,-12-21-179 15,-16-31 9-15,2 4-79 16,0 0-261-16</inkml:trace>
  <inkml:trace contextRef="#ctx0" brushRef="#br0" timeOffset="298">0 278 651 0,'0'0'222'0,"0"0"22"0,0 0-116 15,0 0-9-15,0 0-21 16,0 0-21-16,0 0-34 16,72-122-19-16,-32 103-18 15,6 2-5-15,9 6-1 16,3 5 0-16,4 2 0 15,-4 4 12-15,-7 0 1 16,-7 0-6-16,-11 3 0 16,-12 8 15-16,-6 7 6 15,-10 3 11-15,-5 1 23 16,0 6 2-16,-6 0 5 16,-17-5-22-16,-5 2-13 15,-7-7-11-15,-2-4-6 16,-11-5-6-16,-1-7 0 15,-4-2-3-15,0 0-8 0,4 0-59 16,-12-2-134 0,12 2-210-16,12 0-627 0</inkml:trace>
  <inkml:trace contextRef="#ctx0" brushRef="#br0" timeOffset="870">928 58 879 0,'0'0'163'0,"0"0"-86"15,0 0-21-15,0 0 15 16,-83 150-33-16,63-87-15 16,2 6 5-16,4 1 31 0,0-2 6 15,5-16 1 1,5-17-18-16,1-15-25 0,3-18-10 15,0-2 24-15,0-32 12 16,16-18-7-16,3-20-31 16,7-12-10-16,0 2-1 15,2 2 0-15,-4 14 1 16,-2 11 0-16,-4 15 9 16,-6 13 23-16,-2 11-8 15,-4 14-25-15,-2 0-3 16,4 0-4-16,1 23 7 15,0 6-1-15,-1 13 1 16,1 11 11-16,-3 11 4 16,4 9-2-16,-3 7-1 15,3-2-6-15,-1-7-6 16,-2-13 1-16,-2-12 6 16,0-13-7-16,-1-11-1 0,-4-15-69 15,0-7-119-15,-18 0-132 16</inkml:trace>
  <inkml:trace contextRef="#ctx0" brushRef="#br0" timeOffset="1044">752 405 1311 0,'0'0'179'0,"0"0"-140"16,0 0 76-16,0 0 2 15,0 0-41-15,136 3-40 16,-37-6-36-16,-13-10-5 0,-16-1-296 16</inkml:trace>
  <inkml:trace contextRef="#ctx0" brushRef="#br0" timeOffset="1936">1657 87 214 0,'0'0'255'0,"0"0"-106"15,0 0-77-15,0 0-10 16,0 0 23-16,0 0-17 16,0 0-15-16,0-4 40 15,0 4 8-15,0 0 6 0,0 0 5 16,0 0-24-16,0 0-8 15,-3 5-23-15,-1 10-12 16,-6 10-14-16,-3 14 4 16,-12 15 6-16,-9 9-14 15,-4 2-15-15,-7 1-5 16,5-6 1-16,5-13-8 16,8-14 8-16,10-13-8 15,7-10 13-15,6-6-3 16,4-4-3-16,0 0-7 15,0 0 0-15,0 0-1 16,0 4-6-16,0 3-9 16,9 3 9-16,8 3 7 15,4 1 0-15,7-1 1 16,7-8 1-16,8-2 7 0,9-3 11 16,11-3 21-16,2-13 16 15,-2 0-10-15,-5 0-16 16,-7 2-14-16,-8 8-11 15,-11 2-6-15,-9 4 0 16,-6 0-50-16,-8 0-69 16,-9 6-82-16,-9 6-135 15,-17-1-537-15</inkml:trace>
  <inkml:trace contextRef="#ctx0" brushRef="#br0" timeOffset="2485">2417 53 218 0,'0'0'874'0,"0"0"-690"15,0 0-56-15,0 0 24 16,0 0-22-16,0 0-83 16,0 0-31-16,-15 55 0 15,-1-22-10-15,-2 9 5 16,-8 3-2-16,-5 0 0 15,-1-1-8-15,-4-4 6 16,3-7 0-16,4-6-6 16,6-9 5-16,7-6-4 15,5-6 17-15,7-4-5 16,2 0-6-16,2-2-7 16,0 0-1-16,0 3-1 15,0 2-9-15,0 6-2 16,11 2 12-16,9 2 1 0,3-1 12 15,5 1-4-15,4-4 6 16,3 0 4-16,2-2 4 16,1-4 7-16,4 1-17 15,2-6 0-15,-1 0-6 16,5 0-7-16,-4-3-26 16,15-19-66-16,-13-2-90 15,-10 2-195-15</inkml:trace>
  <inkml:trace contextRef="#ctx0" brushRef="#br0" timeOffset="2748">2959 160 563 0,'0'0'530'15,"0"0"-400"-15,0 0-27 16,0 0 58-16,0 0-43 16,0 0-54-16,0 0 12 15,-13 100 7-15,-1-41-29 16,-4 11-17-16,3 5-15 16,-1-3-12-16,10-1-10 15,6-7-27-15,0-16-112 0,5-25-196 16</inkml:trace>
</inkml:ink>
</file>

<file path=ppt/ink/ink5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25.994"/>
    </inkml:context>
    <inkml:brush xml:id="br0">
      <inkml:brushProperty name="width" value="0.05" units="cm"/>
      <inkml:brushProperty name="height" value="0.05" units="cm"/>
      <inkml:brushProperty name="fitToCurve" value="1"/>
    </inkml:brush>
  </inkml:definitions>
  <inkml:trace contextRef="#ctx0" brushRef="#br0">164 333 91 0,'0'0'778'0,"0"0"-554"16,0 0-67-16,0 0 17 15,0 0-52-15,0 0-67 16,0 0-35-16,0 19-18 16,-5 6 11-16,-7 12 9 15,-5 8 13-15,-3 5-2 16,-6 8-9-16,-1-4-7 16,0-3-5-16,9-16-6 15,9-13-6-15,6-15 0 16,3-7 0-16,0-16-41 0,17-25 6 15,9-17-16-15,4-3 4 16,0-2 12-16,-4 9 21 16,-3 13 6-16,-6 11 8 15,-8 10 7-15,-5 13 30 16,-2 7-10-16,3 0-27 16,2 2 0-16,2 19 0 15,8 8 1-15,-1 8-1 16,2 6 8-16,2 1 7 15,-2-5 10-15,2-10-9 16,2-8-10-16,1-17-5 16,5-4 22-16,5-18 22 15,0-22-11-15,-3-14-17 0,-2-5-9 16,-10-4 2 0,-9 3-4-16,-9 4 1 0,0 3 9 15,-4 11-9-15,-13 9 5 16,2 9 19-16,2 12-3 15,7 7-16-15,0 5-12 16,6 0-52-16,0 9-43 16,6 14-52-16,10-2-203 15,5-4-666-15</inkml:trace>
  <inkml:trace contextRef="#ctx0" brushRef="#br0" timeOffset="270">839 186 411 0,'0'0'501'0,"0"0"-411"16,0 0-14-16,0 0 65 15,0 0-1-15,-75 125-48 16,54-84-20-16,5 0 20 16,9-7-40-16,5-9-22 15,2-2-3-15,0-5-2 16,9-4 3-16,10 1-5 15,2-3-2-15,4 3-4 16,2-4-8-16,2-1 1 16,-1-6-10-16,0-4-17 15,-2 0-34-15,-3-4-39 16,-5-12-119-16,-9 0-281 0</inkml:trace>
  <inkml:trace contextRef="#ctx0" brushRef="#br0" timeOffset="483">790 320 912 0,'0'0'224'0,"0"0"-121"16,0 0 20-16,0 0 35 16,0 0-53-16,0 0-55 15,0 0-15-15,146-34-6 16,-106 34-16-16,0 0-3 15,-5 0-10-15,-7 3-46 16,-5-3-105-16,-10 0-128 16,-8 0-263-16</inkml:trace>
  <inkml:trace contextRef="#ctx0" brushRef="#br0" timeOffset="646">907 0 1197 0,'0'0'294'15,"0"0"-177"-15,0 0-87 16,0 0-5-16,0 0-3 16,0 0 14-16,0 0-9 15,141 11-10-15,-57-11-17 16,-15 0-111-16,-15-8-1158 0</inkml:trace>
</inkml:ink>
</file>

<file path=ppt/ink/ink5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27.556"/>
    </inkml:context>
    <inkml:brush xml:id="br0">
      <inkml:brushProperty name="width" value="0.05" units="cm"/>
      <inkml:brushProperty name="height" value="0.05" units="cm"/>
      <inkml:brushProperty name="fitToCurve" value="1"/>
    </inkml:brush>
  </inkml:definitions>
  <inkml:trace contextRef="#ctx0" brushRef="#br0">610 60 1008 0,'0'0'211'16,"0"0"-95"-16,0 0 57 15,0 0 12-15,0 0-47 16,0 0-38-16,0 0-19 15,-57 0-58-15,23 0-13 16,-9 9-9-16,-3 7 0 16,-11 7-1-16,2 6 0 15,0 1 0-15,1 4-1 0,7-1 1 16,8 3-1-16,4-1-1 16,4 1 1-16,8 1-6 15,5 2 6-15,9 2-8 16,4-5 2-16,5-4 1 15,0-1 6-15,11-6 1 16,10-7 0-16,10-7 5 16,6-11 5-16,12 0-9 15,9-18 3-15,5-18-5 16,-3-6-28-16,-8 2-35 16,-15 7 10-16,-14 12 15 15,-11 8 18-15,-7 8 20 16,-5 5 6-16,0 0 25 0,0 0-2 15,0 7 3 1,-13 15-15-16,-3 11-16 0,-3 9 11 16,1 4 13-1,2 12-2-15,0-1 2 0,3-2-6 16,3-2-9-16,0-6-9 16,6-15-1-16,1-10-20 15,3-22-106-15,0-3-235 16,9-23-685-16</inkml:trace>
  <inkml:trace contextRef="#ctx0" brushRef="#br0" timeOffset="317">849 138 1013 0,'0'0'204'16,"0"0"-138"-16,0 0 46 15,0 0 35-15,0 0-47 16,-32 142-15-16,10-88-11 15,4 4-20-15,1 0-29 0,6-5-9 16,7-3-16-16,4-9-16 16,0-17-102-16,18-14-166 15,-3-10-417-15</inkml:trace>
  <inkml:trace contextRef="#ctx0" brushRef="#br0" timeOffset="758">1042 163 1109 0,'0'0'135'0,"0"0"-95"16,0 0-22-1,-61 145 31-15,41-82 3 0,2 1 1 16,1-5-11-16,4-12-10 15,7-15 1-15,3-15-14 16,3-17-12-16,0-1-7 16,9-40 34-16,16-17-33 15,4-16 12-15,10-8-7 16,-3 3-6-16,1 8 1 16,0 10 25-16,-3 13 53 15,-7 13-3-15,-4 14-15 16,-6 8-21-16,-7 7-24 0,-4 6-15 15,-2 0-1 1,5 10-7-16,1 18 7 0,5 9 1 16,-1 11 0-16,-5 10 0 15,0 10 0-15,-7 0 6 16,1 4-1-16,-3-3 1 16,0-6-5-16,0-11-2 15,0-7-22-15,-17-8-68 16,-1-14-98-16,-4-10-181 0</inkml:trace>
  <inkml:trace contextRef="#ctx0" brushRef="#br0" timeOffset="937">1070 341 1300 0,'0'0'174'0,"0"0"-133"0,0 0 37 15,0 0 7-15,0 0-42 16,121 30-21-16,-61-9-22 16,-8-3-103-16,-15-11-644 0</inkml:trace>
</inkml:ink>
</file>

<file path=ppt/ink/ink5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29.148"/>
    </inkml:context>
    <inkml:brush xml:id="br0">
      <inkml:brushProperty name="width" value="0.05" units="cm"/>
      <inkml:brushProperty name="height" value="0.05" units="cm"/>
      <inkml:brushProperty name="fitToCurve" value="1"/>
    </inkml:brush>
  </inkml:definitions>
  <inkml:trace contextRef="#ctx0" brushRef="#br0">313 31 639 0,'0'0'236'16,"0"0"-108"-16,0 0 21 15,0 0-10-15,0 0-69 16,0 0-47-16,0 0-16 16,-61 66 8-16,30-32-5 15,-1 7 23-15,0-1 4 16,-1-1 9-16,3-2 15 15,4-8 0-15,6-2-1 16,0-8-4-16,9-3-8 16,2-3-22-16,4 0-10 0,2-1-15 15,3 2-1-15,0 1 0 16,0 1 1-16,0 1 7 16,9 0-2-16,0-2 2 15,7-4-7-15,-1 4 8 16,8-5-3-16,6 4 3 15,5-6 7-15,11 1 3 16,5-5 0-16,7-1-10 16,-3-3-8-16,-4 0-1 15,-5 0-22-15,-8 0-66 16,-10-6-71-16,-7 1-160 16,-15 0-421-16</inkml:trace>
  <inkml:trace contextRef="#ctx0" brushRef="#br0" timeOffset="720">954 71 950 0,'0'0'232'0,"0"0"-73"15,0 0-18-15,0 0-61 16,0 0-47-16,0 0-15 16,0 0-7-16,5 0 5 15,-5 0-3-15,0 10-5 16,0 11 43-16,-13 11 4 16,-2 6-23-16,-7 9-8 15,-4 8-11-15,-1 0-6 16,-1-1 3-16,1-4-4 15,5-5-4-15,4-12 5 16,5-8-4-16,9-7-2 16,2-1 0-16,2-2-1 15,0 2-1-15,0 1 0 0,11 1 1 16,3-2 8 0,0 0 1-16,1-5 9 0,3-4 4 15,2-1-3-15,11-5 1 16,6-2-5-16,10 0-5 15,3 0-8-15,2-9-2 16,0-6-55-16,-3-3-56 16,2-14-80-16,-11 3-145 15,-14 0-577-15</inkml:trace>
  <inkml:trace contextRef="#ctx0" brushRef="#br0" timeOffset="1024">1432 230 1007 0,'0'0'241'16,"0"0"-105"-16,0 0 20 16,0 0-50-16,0 0-64 15,0 0 1-15,0 0 30 16,-19 114 0-16,10-73-9 15,0 3-20-15,4-6-22 16,5 3-10-16,0-9-12 16,0-3 1-16,13-8-1 15,5-4 12-15,5-6-3 0,0-4-9 16,3-3-7 0,-3-4-87-16,0-5-68 0,-6-16-138 15,-11-4-354-15</inkml:trace>
  <inkml:trace contextRef="#ctx0" brushRef="#br0" timeOffset="1209">1397 263 1295 0,'0'0'295'16,"0"0"-189"-16,0 0-36 16,0 0-4-16,0 0-10 15,0 0-14-15,0 0 1 16,92 9-10-16,-68-4-11 15,5-1-12-15,-1 2-10 0,0-1-92 16,-2-5-86-16,-8 0-208 16,-12 0-509-16</inkml:trace>
  <inkml:trace contextRef="#ctx0" brushRef="#br0" timeOffset="1404">1481 29 506 0,'0'0'1073'0,"0"0"-925"16,0 0-91-16,0 0 84 16,0 0-24-16,118-27-53 15,-83 25-34-15,2 2-5 16,2 0-9-16,0 0-5 16,-2 6-11-16,-4 3-74 15,-10 16-97-15,-10-6-120 0,-13-2-449 0</inkml:trace>
</inkml:ink>
</file>

<file path=ppt/ink/ink5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33.737"/>
    </inkml:context>
    <inkml:brush xml:id="br0">
      <inkml:brushProperty name="width" value="0.05" units="cm"/>
      <inkml:brushProperty name="height" value="0.05" units="cm"/>
      <inkml:brushProperty name="fitToCurve" value="1"/>
    </inkml:brush>
  </inkml:definitions>
  <inkml:trace contextRef="#ctx0" brushRef="#br0">221 142 438 0,'0'0'161'0,"0"0"7"16,0 0-30-16,0 0-13 15,0 0-23-15,0 0-25 0,0 0-12 16,0 0-11-16,0 0 4 16,0 0-3-16,0 0 10 15,0 0-22-15,0 3-1 16,0 0-9-16,0 2 1 16,0 4-5-16,-5 6-9 15,1 3-8-15,-1 4-5 16,-4 7-6-16,0 6 14 15,-3-2-5-15,2 5 2 16,4-2-11-16,-1-1 5 0,5-1-4 16,-1-4-1-1,3-5 0-15,0-3-1 0,0-2-1 16,9-5 0-16,8-1-12 16,-2-3 4-16,7 0 8 15,4-1 1-15,-3-2 11 16,8-1-5-16,-2-3 1 15,2-1-6-15,-4-3-1 16,-1 0-16-16,0-32-46 16,-6-4-88-16,-7 1-180 0</inkml:trace>
  <inkml:trace contextRef="#ctx0" brushRef="#br0" timeOffset="264">58 388 975 0,'0'0'149'16,"0"0"-110"-16,0 0-10 16,0 0 58-16,0 0 10 15,0 0-19-15,154 0-4 16,-113 0-23-16,4 0-32 15,-5 0-10-15,1 0 4 16,-6-2-12-16,-4-6-1 16,-11-1-54-16,-17-16-95 15,-3 1-80-15,0-1-577 0</inkml:trace>
  <inkml:trace contextRef="#ctx0" brushRef="#br0" timeOffset="471">0 142 1144 0,'0'0'235'0,"0"0"-183"16,0 0-9-16,0 0 64 16,0 0 5-16,161 0-10 15,-115-5-33-15,3-9-12 16,-3-4-35-16,-1 0-22 15,1-14-62-15,-8 3-168 16,-18 3-627-16</inkml:trace>
</inkml:ink>
</file>

<file path=ppt/ink/ink5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35.119"/>
    </inkml:context>
    <inkml:brush xml:id="br0">
      <inkml:brushProperty name="width" value="0.05" units="cm"/>
      <inkml:brushProperty name="height" value="0.05" units="cm"/>
      <inkml:brushProperty name="fitToCurve" value="1"/>
    </inkml:brush>
  </inkml:definitions>
  <inkml:trace contextRef="#ctx0" brushRef="#br0">280 186 696 0,'0'0'262'15,"0"0"-126"-15,0 0-55 16,0 0 29-16,0 0 63 16,0 0-12-16,0 0 3 15,0-13-37-15,-12 4-80 0,-8 1-25 16,-6-3-3-16,-5 5 2 15,2 2-7-15,-5 1 2 16,5 3-7-16,-2 0-9 16,10 0 0-16,1 9-1 15,3 3-6-15,13 3-5 16,-1 2-3-16,5 4-6 16,0 5-7-16,21 5-10 15,9 4-27-15,9-1 20 16,7 2 19-16,2 2-3 15,-3-1-12-15,-7 4 0 16,-4-3 23-16,-14 2 10 0,-3-5 8 16,-13-6 0-1,1-5 0-15,-5-9 1 0,0-7 15 16,0-5 41-16,-5-3 42 16,-9 3-12-16,-12-3-42 15,-4 0-4-15,-4 0-9 16,-6 0-4-16,0 0-19 15,3-6-9-15,2 2 0 16,7 0-41-16,10-2-29 16,6 6-37-16,7 0-86 15,5 0-200-15</inkml:trace>
  <inkml:trace contextRef="#ctx0" brushRef="#br0" timeOffset="315">750 132 907 0,'0'0'143'16,"0"0"-81"-16,0 0-27 0,0 120 40 16,0-73 0-1,0 4-34-15,0-2 7 0,4-9-29 16,4-5-6-16,1-12-12 16,-1-7-1-16,-3-7-6 15,-5-9-118-15,0 0-34 16,0-13-127-16</inkml:trace>
  <inkml:trace contextRef="#ctx0" brushRef="#br0" timeOffset="542">420 103 408 0,'0'0'488'0,"0"0"-439"15,0 0-14-15,0 0 85 16,0 0 8-16,0 0 13 16,163 7-32-16,-105-7-28 15,5 0-23-15,4 0-31 16,-4 0-11-16,14-13-16 16,-19-2-118-16,-18-1-233 0</inkml:trace>
  <inkml:trace contextRef="#ctx0" brushRef="#br0" timeOffset="1507">1275 184 567 0,'0'0'196'0,"0"0"-98"0,0 0-59 16,0 0 20-16,0 0 14 15,9 143-24-15,0-93-6 16,-3-3 18-16,-1-3 4 16,-2-12 19-16,1-9-17 15,-4-9-15-15,5-10-13 16,-5-4 38-16,0-4 53 16,0-24 12-16,0-13-142 15,-9-13 0-15,-8-10-21 16,3-8 4-16,3 4 4 0,2 4-9 15,9 16-5-15,0 16 20 16,2 13-5-16,24 13-11 16,6 6 6-16,8 7 5 15,0 17 5-15,-2 6 6 16,-2 0 1-16,-10 6 1 16,-8-2 8-16,-9-1 0 15,-6 0 4-15,-3-2 1 16,0-5 1-16,-20-5-9 15,0-6-5-15,-3-5 0 16,-1-4-1-16,4 1-19 16,1-2-22-16,7 5 3 15,3-3 5-15,9 5 5 16,0 6 14-16,0 3-5 16,0 2 9-16,12 2 9 0,2-5 0 15,1 2 0-15,2-6 1 16,6 0 0-16,3-4 6 15,2-2-6-15,7-2 8 16,2 1 5-16,5-5-2 16,2-4-11-16,14-18-27 15,-12-16-141-15,-7-6-538 0</inkml:trace>
  <inkml:trace contextRef="#ctx0" brushRef="#br0" timeOffset="1914">1875 513 512 0,'0'0'247'15,"0"0"-58"-15,0 0-40 16,0 0-16-16,0 0 54 15,0 0 34-15,0 0-118 16,9-82-68-16,-9 28-24 16,0-6-10-16,0 0-1 15,0 12 1-15,8 7 5 0,5 14-6 16,3 14-1 0,5 6 0-16,2 7-14 0,3 0 14 15,0 0-5 1,2 20 6-16,0 5 0 0,-2 8-1 15,-2 10 1-15,-2 7 1 16,-5 1 2-16,-7 5 3 16,-5-5-5-16,-2-4 14 15,-3-6-9-15,0-9-6 16,0-9-13-16,-5-11-51 16,-7-5-88-16,-6-7-184 0</inkml:trace>
  <inkml:trace contextRef="#ctx0" brushRef="#br0" timeOffset="2105">1870 424 857 0,'0'0'113'16,"0"0"-52"-16,0 0 46 15,0 0 26-15,131 60-7 16,-90-47-16-16,7-5-47 15,-2-4-33-15,16-4-30 16,-11-9-45-16,-11-9-225 0</inkml:trace>
  <inkml:trace contextRef="#ctx0" brushRef="#br0" timeOffset="2417">2676 232 985 0,'0'0'181'0,"0"0"-118"16,0 0 74-16,-3 116 15 15,-3-65-50-15,-4 5-44 0,6 2-10 16,1-1-13 0,3-7-33-16,0-8 9 0,0-14-11 15,9-14-40 1,0-10-48-16,3-4-82 0,10-42 89 16,-2-6 1-16,-2-2-166 15</inkml:trace>
  <inkml:trace contextRef="#ctx0" brushRef="#br0" timeOffset="2636">2871 189 770 0,'0'0'290'0,"0"0"-144"16,0 0-81-16,0 0 1 16,0 0 5-16,0 0 0 0,0 0 12 15,21 124-8 1,-13-80 1-16,-4 5-3 0,1-1-26 15,-3-9-16-15,1-3-14 16,-2-7-17-16,2-11 0 16,-3-7-79-16,0-11-78 15,-4-8-83-15,-13-16-333 0</inkml:trace>
  <inkml:trace contextRef="#ctx0" brushRef="#br0" timeOffset="2869">2424 156 1041 0,'0'0'141'0,"0"0"-99"0,0 0-15 16,0 0 60-16,0 0 22 16,0 0 0-16,143 12-10 15,-85-12-38-15,10-2-20 16,4-7-19-16,0-2-10 15,0 1-4-15,-4 2 1 16,-9-4-9-16,9-1-63 16,-19 1-164-16,-14 1-512 0</inkml:trace>
  <inkml:trace contextRef="#ctx0" brushRef="#br0" timeOffset="3227">3362 232 489 0,'0'0'509'15,"0"0"-372"-15,0 0-48 16,0 0 42-16,-23 148 28 16,9-94-40-16,3 5-48 15,-1 2-34-15,7 0-8 16,5-1-1-16,0-2-14 16,5-8-13-16,9-9 11 0,3-13-12 15,1-9-9-15,0-9 7 16,8-10-21-16,-1-4 5 15,9-21-12-15,7-44-24 16,-4 9-141-16,-11-1-182 0</inkml:trace>
  <inkml:trace contextRef="#ctx0" brushRef="#br0" timeOffset="3460">3320 356 788 0,'0'0'184'15,"0"0"-29"-15,0 0-16 16,0 0-5-16,140 53-41 16,-96-44-10-16,6-2-33 15,-4-3-27-15,-7-4-6 16,-6 0-17-16,-21-43-87 15,-10 7-155-15,-2-1-635 0</inkml:trace>
  <inkml:trace contextRef="#ctx0" brushRef="#br0" timeOffset="3662">3190 29 912 0,'0'0'233'0,"0"0"-6"16,0 0-60-16,135 3-20 16,-83-3-40-16,3 0-13 15,8 0-39-15,-3-3-28 16,-6 1-27-16,4-6-14 16,-18 0-129-16,-12-3-365 0</inkml:trace>
</inkml:ink>
</file>

<file path=ppt/ink/ink5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44.025"/>
    </inkml:context>
    <inkml:brush xml:id="br0">
      <inkml:brushProperty name="width" value="0.05" units="cm"/>
      <inkml:brushProperty name="height" value="0.05" units="cm"/>
      <inkml:brushProperty name="fitToCurve" value="1"/>
    </inkml:brush>
  </inkml:definitions>
  <inkml:trace contextRef="#ctx0" brushRef="#br0">73 18 173 0,'0'0'295'16,"0"0"-145"-16,0 0-44 16,0 0-22-16,0 0-16 15,0 0-25-15,0 0 15 16,-48-4 4-16,40 0-8 15,4 0-18-15,1 1 5 0,1 1 11 16,-1 1 13-16,3 1 0 16,-1 0-13-16,1 0-24 15,0 0-11-15,0 0-7 16,0 0-10-16,0 6 0 16,0 2 0-16,0 3 0 15,0-5 2-15,0-2 4 16,0-4-5-16,0 0 15 15,0 0 45-15,0 0 32 16,0-3-22-16,0-4-24 16,0-3-30-16,0 5-17 15,0 1-7-15,-4 1-28 16,4 3-70-16,0 7-190 16,8 5-232-16</inkml:trace>
</inkml:ink>
</file>

<file path=ppt/ink/ink5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44.434"/>
    </inkml:context>
    <inkml:brush xml:id="br0">
      <inkml:brushProperty name="width" value="0.05" units="cm"/>
      <inkml:brushProperty name="height" value="0.05" units="cm"/>
      <inkml:brushProperty name="fitToCurve" value="1"/>
    </inkml:brush>
  </inkml:definitions>
  <inkml:trace contextRef="#ctx0" brushRef="#br0">23 58 517 0,'0'0'321'16,"0"0"-180"-16,0 0-90 0,0 0 7 15,0 0 33-15,0 0-6 16,0 0 18-16,0 0 7 16,0-4-20-16,0-3-53 15,0-1-21-15,-5 5-15 16,1-1 7-16,2 0-7 15,-1 4 0-15,2 0-1 16,1 0 0-16,0 0 0 16,0 0-8-16,0 0 7 15,0 0 1-15,-3 0 0 16,3 0 12-16,0 0 14 16,-2 0-1-16,2 0-5 0,0 0-20 15,0 0-17-15,0-11-100 16,-3-6-257-16</inkml:trace>
</inkml:ink>
</file>

<file path=ppt/ink/ink5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45.576"/>
    </inkml:context>
    <inkml:brush xml:id="br0">
      <inkml:brushProperty name="width" value="0.05" units="cm"/>
      <inkml:brushProperty name="height" value="0.05" units="cm"/>
      <inkml:brushProperty name="fitToCurve" value="1"/>
    </inkml:brush>
  </inkml:definitions>
  <inkml:trace contextRef="#ctx0" brushRef="#br0">99 122 462 0,'0'0'348'15,"0"0"-144"-15,0 0-74 16,0 0-21-16,0 0 43 16,0 0-35-16,0 0-42 15,3-4-19-15,-3 4-24 16,0 1-13-16,0 12-18 15,0 9 5-15,0 9-4 16,0 11 11-16,0 4 0 16,-12 12-1-16,-2-1 4 0,-3 0-5 15,2-6-5-15,1-6-5 16,1-11-1-16,6-9 0 16,2-5 1-16,1-8 0 15,4-3-1-15,0-3-2 16,0-3-10-16,0 2 1 15,0 1 1-15,9-1-1 16,8 2-5-16,6 0 8 16,7 3 8-16,3 0 0 15,3-5 7-15,7 2 2 16,-1-1 7-16,-2-6 12 16,0 0-6-16,-7 0-6 15,-2 0-9-15,-5 0-2 16,-3-3-5-16,3-22-67 15,-10 4-118-15,-9-4-401 0</inkml:trace>
  <inkml:trace contextRef="#ctx0" brushRef="#br0" timeOffset="837">648 0 867 0,'0'0'250'0,"0"0"-142"16,0 0-56-16,0 0 19 0,0 0 3 16,0 0-5-1,0 0 0-15,-17 141-20 0,8-98-18 16,0-4-31-16,4-14-21 16,5-6-240-16,-1-19-845 0</inkml:trace>
</inkml:ink>
</file>

<file path=ppt/ink/ink5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47.001"/>
    </inkml:context>
    <inkml:brush xml:id="br0">
      <inkml:brushProperty name="width" value="0.05" units="cm"/>
      <inkml:brushProperty name="height" value="0.05" units="cm"/>
      <inkml:brushProperty name="fitToCurve" value="1"/>
    </inkml:brush>
  </inkml:definitions>
  <inkml:trace contextRef="#ctx0" brushRef="#br0">103 342 871 0,'0'0'182'15,"0"0"-82"-15,0 0-76 16,0 0-5-16,0 0-6 16,0 0 2-16,-75 120-4 15,70-97-2-15,4-1 10 16,-2 3 4-16,3 3 10 16,0 0-1-16,0-2 6 15,12-2-16-15,6-5 7 0,8-5 10 16,4-3-20-1,8-11-6-15,0 0-2 0,5 0-10 16,-4 0-1 0,-4-9-17-16,-7-7-44 0,-7-9-70 15,-9 0-55-15,-12 0-556 0</inkml:trace>
  <inkml:trace contextRef="#ctx0" brushRef="#br0" timeOffset="236">0 416 986 0,'0'0'126'0,"0"0"-48"16,0 0-1-16,0 0 32 15,0 0-2-15,0 0-9 16,148 21-27-16,-115-21-26 15,3 0-22-15,0 0-5 16,0-6-18-16,-4-23-47 16,-7 4-165-16,-15-2-297 0</inkml:trace>
  <inkml:trace contextRef="#ctx0" brushRef="#br0" timeOffset="445">55 180 863 0,'0'0'569'16,"0"0"-379"-16,0 0-92 15,0 0-81-15,0 0 5 16,0 0 3-16,0 0 37 16,103 0-5-16,-58 3-16 15,10-3-10-15,3 0-31 16,19-19-25-16,-14-8-160 15,-18-9-747-15</inkml:trace>
  <inkml:trace contextRef="#ctx0" brushRef="#br0" timeOffset="1422">1180 234 218 0,'0'0'691'15,"0"0"-454"-15,0 0-39 16,0 0-47-16,0 0 14 15,0 0-27-15,0 0-37 0,-4-18-49 16,-10 7-14-16,-3 4 10 16,-6-4 12-16,-5 3-22 15,1 2-27-15,-5 4-4 16,-2 2-5-16,0 0 0 16,0 0-2-16,5 12-2 15,3 6 1-15,5 7-10 16,5 4 4-16,7 7-6 15,4 1 4-15,5 1-2 16,2-1-49-16,21-3-16 16,8-1 0-16,5-1 29 15,4-2 5-15,0 1 4 16,0-1-3-16,-8-4 16 0,-9-2 18 16,-1-3 6-1,-11-3 1-15,-7-2 0 0,-4-6 15 16,0 1 32-16,-9-3 23 15,-19 1-16-15,-12-1-24 16,-4-1-1-16,-7-1 19 16,1-4-3-16,-2-2-11 15,5 0-18-15,8 0-14 16,6 0-2-16,12 0-14 16,10-2-25-16,11-12-61 15,9-3-153-15,11-4-529 0</inkml:trace>
  <inkml:trace contextRef="#ctx0" brushRef="#br0" timeOffset="1753">1555 274 363 0,'0'0'676'0,"0"0"-495"16,0 0-111-16,0 0-41 15,0 0 11-15,0 125-9 0,3-82 12 16,3 4 4-16,-1 1-2 15,-2-3-7-15,4-6-15 16,-5-9-6-16,1-12-11 16,2-8-6-16,4-13-61 15,-3-21-161-15,2-7-117 0</inkml:trace>
  <inkml:trace contextRef="#ctx0" brushRef="#br0" timeOffset="1993">1211 158 225 0,'0'0'875'0,"0"0"-740"16,0 0-96-16,0 0-25 15,0 0 9-15,0 0 73 16,181 0 9-16,-110 0 1 15,1-3-29-15,-5-4-27 16,-4-4-31-16,-3 0-19 16,8-15-19-16,-15 2-190 15,-16 2-886-15</inkml:trace>
  <inkml:trace contextRef="#ctx0" brushRef="#br0" timeOffset="2892">2061 234 400 0,'0'0'257'0,"0"0"-109"0,0 0-84 16,0 0 2-1,0 0 40-15,-21 140-21 0,21-86-11 16,0 3 10-16,0-5 12 16,0-7-25-16,1-9-20 15,4-16-19-15,-2-7-18 16,-2-10-1-16,-1-3 22 16,0-2 60-16,0-22-25 15,0-9-70-15,0-12-15 16,0-9-7-16,-1-5-2 15,1-5 2-15,0-4-25 16,1 11 11-16,16 7 17 16,0 14 13-16,2 16 4 0,-1 8-8 15,8 12 0 1,2 0-2-16,-1 5 10 0,4 11-4 16,-3 6 6-16,-5 1 1 15,-2 2 0-15,-10 0-1 16,-6 0 1-16,-5 0-1 15,0 0 1-15,-11-1 0 16,-12-3-1-16,-6-3-6 16,1-3-4-16,0-5 9 15,5 1 0-15,5-4 1 16,1-2-1-16,8 1 1 16,4 1-1-16,1 4-9 15,4 0 1-15,0 7 9 16,0 0 14-16,3 4 2 0,12-3 13 15,3 1 6-15,6-2-11 16,5 0 3-16,0-4 7 16,6 0-8-16,5-3-1 15,5-4-25-15,13-7-3 16,-9-14-124-16,-12-11-477 0</inkml:trace>
  <inkml:trace contextRef="#ctx0" brushRef="#br0" timeOffset="3553">2747 198 605 0,'0'0'218'0,"0"0"-104"16,0 0-10-16,0 107 16 15,0-57-20-15,0 2-6 16,0 1-10-16,0-3-20 16,0-7 0-16,0-8-13 15,0-10-26-15,0-13-12 16,0-10-7-16,0-2-5 15,3-14 23-15,2-24 26 16,-4-17-40-16,2-16-5 16,-1-11-5-16,-2-1 0 15,0 0 0-15,3 15 0 16,-1 11 0-16,2 17 0 16,4 18 0-16,-2 9-1 0,2 12-15 15,5 1 2 1,4 0 6-16,6 14 6 0,2 11-11 15,4 5 13-15,0 13 0 16,-3 7 0-16,-3 5 8 16,-4 3 7-16,-5-1-5 15,-4-2 6-15,-4-10-10 16,-1-6 7-16,-2-4-12 16,-3-13-1-16,0-2-67 15,0-11-63-15,-8-3-96 16,-10-6-114-16</inkml:trace>
  <inkml:trace contextRef="#ctx0" brushRef="#br0" timeOffset="3760">2701 362 1162 0,'0'0'213'0,"0"0"-110"15,0 0-66-15,0 0-1 16,0 0 34-16,0 0-19 16,167 15-25-16,-98-15-11 15,37-15-15-15,-15-10-158 16,-17-3-743-16</inkml:trace>
  <inkml:trace contextRef="#ctx0" brushRef="#br0" timeOffset="4558">3539 0 869 0,'0'0'243'16,"0"0"-91"-16,0 0-64 15,0 0-33-15,0 0 6 16,0 0-11-16,0 0-1 16,100 10-13-16,-88 2 4 15,-6 2-4-15,-1 4-8 16,-5 4-2-16,0 7 16 15,-11 5-5-15,-15 3-12 16,-5 4-8-16,-4-3-3 0,1-1-6 16,-4-4-6-16,4 1-1 15,3-5 5-15,5-4-6 16,6-3 1-16,3-4 0 16,8-5-1-16,2-1 0 15,2-1-1-15,3 0-4 16,2 1 5-16,0 1-6 15,0-1-6-15,14 4-1 16,8 0 11-16,5-3 2 16,6 0 0-16,2-1 7 15,5-6 0-15,-2 0 6 16,7-4-2-16,-5-2-11 16,1 0 6-16,-6 0-6 0,-7-7-50 15,-10-19-59 1,-8-2-161-16,-10 0-448 0</inkml:trace>
  <inkml:trace contextRef="#ctx0" brushRef="#br0" timeOffset="4770">3352 259 1190 0,'0'0'221'0,"0"0"-136"15,0 0-50-15,0 0 9 16,0 0 21-16,0 0 1 16,143 3-28-16,-90-3-18 15,6 0-14-15,5 0-6 0,22-3-42 16,-15-10-181-16,-21-3-471 16</inkml:trace>
  <inkml:trace contextRef="#ctx0" brushRef="#br0" timeOffset="5027">4161 43 608 0,'0'0'212'0,"0"0"-148"15,0 0 30-15,-8 111 66 16,-6-60 4-16,-1 5-18 16,-2 7-51-16,3-3-49 15,2-3-27-15,7-13-19 16,5-19-38-16,5-14-172 16,9-11-190-16</inkml:trace>
  <inkml:trace contextRef="#ctx0" brushRef="#br0" timeOffset="5347">4323 205 658 0,'0'0'202'0,"0"0"-17"0,-26 125-36 15,25-71-2-15,1-1-36 16,0-12-50-16,20-9-2 15,10-10-5-15,7-10-7 16,8-8-8-16,7-4-5 16,3-3-5-16,-1-22-14 15,-4-6 11-15,-7-12 6 16,-10-4 28-16,-15-4 12 16,-9-6 2-16,-9 2-10 15,0 6-1-15,-18 8 6 16,-14 11-24-16,-11 8-36 15,-8 17-9-15,-4 5-37 0,-22 34-52 16,11 10-140-16,15 0-403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59.399"/>
    </inkml:context>
    <inkml:brush xml:id="br0">
      <inkml:brushProperty name="width" value="0.05" units="cm"/>
      <inkml:brushProperty name="height" value="0.05" units="cm"/>
      <inkml:brushProperty name="fitToCurve" value="1"/>
    </inkml:brush>
  </inkml:definitions>
  <inkml:trace contextRef="#ctx0" brushRef="#br0">254 5 377 0,'0'0'134'0,"0"0"26"16,0 0-63-16,0 0-21 16,0 0-27-16,0 0-37 15,0-3-11-15,3 3-1 16,-3 0-10-16,0 0 10 16,0 0-1-16,0 0 1 15,2 0 14-15,-2 0 8 0,3 0-19 16,2 0-3-16,2 0 0 15,3 0 7-15,0 0 10 16,3 0-2-16,-3 0-4 16,3 0-9-16,-1 0 12 15,3 3 1-15,-1 3 5 16,0 7-11-16,-2-1-8 16,-3 7 11-16,-4 5 30 15,-5 2 20-15,0 6 2 16,0 3-2-16,-14 2-14 15,-9 1-8-15,-3-2-9 16,-2-3-7-16,1-4 0 0,-4-4 13 16,0-7 11-16,-1-6-19 15,0-1-8-15,-3-5-4 16,-1-3-9-16,7-3-1 16,3 4-7-16,8-4 1 15,4 0-1-15,6 1-1 16,7 1-26-16,1 3-34 15,0 1 13-15,0 1 27 16,0 5-19-16,0-2-21 16,10 4 19-16,7-3 20 15,2 3 3-15,7 0 18 16,3-3-5-16,9-2 6 16,4-4 6-16,8-4 16 0,4-1 0 15,4 0 24-15,-1 0-13 16,-9 0-7-16,-8 0 6 15,-10-1-14-15,-8 1-11 16,-8 0-5-16,-5-3 6 16,-3 0 0-16,3-5-1 15,3-3-7-15,5-3-18 16,3-18-80-16,2 3-146 16,-11 8-401-16</inkml:trace>
</inkml:ink>
</file>

<file path=ppt/ink/ink5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53.489"/>
    </inkml:context>
    <inkml:brush xml:id="br0">
      <inkml:brushProperty name="width" value="0.05" units="cm"/>
      <inkml:brushProperty name="height" value="0.05" units="cm"/>
      <inkml:brushProperty name="fitToCurve" value="1"/>
    </inkml:brush>
  </inkml:definitions>
  <inkml:trace contextRef="#ctx0" brushRef="#br0">127 230 694 0,'0'0'177'0,"0"0"-6"16,0 0-60-16,0 0 8 15,0 0 24-15,0 0-60 16,0 0-23-16,0 4-24 15,0 17-24-15,0 8 4 16,0 12 14-16,-4 9 30 0,-12 7-16 16,-2 3-12-16,-7-2-13 15,5-8-3-15,2-9-7 16,6-16-2-16,4-12-1 16,6-13 13-16,2 0-2 15,-3-23-17-15,3-17-28 16,0-15-2-16,0-10 5 15,3-3 9-15,16 3-6 16,-1 7 9-16,1 15 7 16,-5 11 5-16,-2 16 1 15,-3 10-1-15,0 6-9 16,5 0-4-16,3 22 5 0,6 14 8 16,3 7 1-1,5 11 1-15,2 3 0 0,6-3-1 16,2-7 1-16,1-7 0 15,-1-10-1-15,2-14 1 16,-6-13 15-16,0-3 15 16,-3-19-6-16,-5-19-8 15,-8-12-2-15,-10-4-8 16,-11-7 8-16,0 2 1 16,-9 5 7-16,-19 1-4 15,-7 10-2-15,1 3 2 16,-1 10-6-16,7 9-4 15,10 10 4-15,5 9-13 16,13 2-3-16,0 0-98 16,13 25-18-16,10-3-153 15,0-4-397-15</inkml:trace>
  <inkml:trace contextRef="#ctx0" brushRef="#br0" timeOffset="289">887 187 851 0,'0'0'260'16,"0"0"-144"-16,0 0-44 0,0 0-11 16,-32 118 10-1,27-83-47-15,5-2-17 0,0-3-6 16,0 1 12-1,2-2 14-15,11-1 6 0,4 1-13 16,2-4 4-16,4-4-16 16,0-5-5-16,6-6-3 15,-5-6-13-15,4-4-39 16,-3-21-67-16,-7-9-68 16,-9-6-490-16</inkml:trace>
  <inkml:trace contextRef="#ctx0" brushRef="#br0" timeOffset="491">806 245 671 0,'0'0'239'0,"0"0"-52"16,0 0-66-16,0 0 7 15,118 13-19-15,-83-13-31 16,6 0-33-16,2 1-20 15,-1-1-16-15,-2 0-9 16,-7 0-41-16,-6-7-144 16,-15-11-181-16</inkml:trace>
  <inkml:trace contextRef="#ctx0" brushRef="#br0" timeOffset="654">942 0 1315 0,'0'0'298'0,"0"0"-217"16,0 0-72-16,0 0-8 16,0 0 9-16,158 39 22 15,-95-26-31-15,38-4-1 16,-18-6 0-16,-12-3-225 0</inkml:trace>
</inkml:ink>
</file>

<file path=ppt/ink/ink5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56.287"/>
    </inkml:context>
    <inkml:brush xml:id="br0">
      <inkml:brushProperty name="width" value="0.05" units="cm"/>
      <inkml:brushProperty name="height" value="0.05" units="cm"/>
      <inkml:brushProperty name="fitToCurve" value="1"/>
    </inkml:brush>
  </inkml:definitions>
  <inkml:trace contextRef="#ctx0" brushRef="#br0">0 0 1068 0,'0'0'384'16,"0"0"-226"-16,0 0-89 16,0 0-37-16,0 0 3 15,0 0-6-15,0 0-3 16,150 31-26-16,-87-31-22 16,-11 0-214-16,-15 0-1132 0</inkml:trace>
</inkml:ink>
</file>

<file path=ppt/ink/ink5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55.607"/>
    </inkml:context>
    <inkml:brush xml:id="br0">
      <inkml:brushProperty name="width" value="0.05" units="cm"/>
      <inkml:brushProperty name="height" value="0.05" units="cm"/>
      <inkml:brushProperty name="fitToCurve" value="1"/>
    </inkml:brush>
  </inkml:definitions>
  <inkml:trace contextRef="#ctx0" brushRef="#br0">101 191 375 0,'0'0'187'0,"0"0"-54"15,0 0-3-15,0 0 33 0,0 0-14 16,0 0-37 0,0 0-9-16,0 5 1 0,-3 4-5 15,-6 2-32 1,0 4-34-16,-5 5-8 0,0 5 0 15,0 4-24-15,2 0 7 16,1 1-8-16,3 2 2 16,5-7-1-16,3 4-1 15,0-3 2-15,0 1-2 16,11-5 8-16,9 0 2 16,3-4-3-16,3-4 6 15,5 0 1-15,1-9 3 16,3-2-1-16,1-3-11 0,-3-3-5 15,3-17-14 1,-9-5-35-16,-8-14-87 0,-10 3-122 16,-9 8-301-16</inkml:trace>
  <inkml:trace contextRef="#ctx0" brushRef="#br0" timeOffset="227">12 353 874 0,'0'0'262'0,"0"0"-199"15,0 0 4-15,0 0 56 16,0 0 30-16,0 0-46 16,130 0-48-16,-97 0-21 15,-3-3-25-15,3-5-6 0,-3 0-7 16,-2-2-10-16,-5-9-92 15,-5 1-168-15,-13-2-339 16</inkml:trace>
  <inkml:trace contextRef="#ctx0" brushRef="#br0" timeOffset="434">63 100 902 0,'0'0'275'0,"0"0"-146"0,0 0-48 16,0 0-4 0,0 0 51-16,0 0-26 0,0 0-22 15,121 9-29-15,-77-9-20 16,7 0-14-16,7 0-17 16,24-36-13-16,-12 0-101 15,-16-1-251-15</inkml:trace>
</inkml:ink>
</file>

<file path=ppt/ink/ink5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57.478"/>
    </inkml:context>
    <inkml:brush xml:id="br0">
      <inkml:brushProperty name="width" value="0.05" units="cm"/>
      <inkml:brushProperty name="height" value="0.05" units="cm"/>
      <inkml:brushProperty name="fitToCurve" value="1"/>
    </inkml:brush>
  </inkml:definitions>
  <inkml:trace contextRef="#ctx0" brushRef="#br0">232 163 825 0,'0'0'235'16,"0"0"-116"-16,0 0-53 15,0 0 10-15,0 0-5 16,0 0-26-16,0 0 4 16,-69-15 34-16,59 15-7 15,-2 0-14-15,-2 4-40 16,-3 13-12-16,-1 6-10 15,-2 9 1-15,-1 10 0 16,4 6-1-16,1 4 1 16,9-1 0-16,5-2 8 15,2-8 4-15,0-9 0 16,11-13-5-16,12-8 3 16,8-11-10-16,10-1-1 0,8-28 0 15,3-14-13 1,-3-7-16-16,-7 7-6 0,-11 6 16 15,-12 12 10-15,-6 11 9 16,-12 8 2-16,-1 6 22 16,0 0 19-16,0 3-26 15,0 14-17-15,0 8-1 16,0 1 1-16,0 3-5 16,0 1 5-16,3-3 10 15,13-2-9-15,5-3 12 0,5-4 14 16,3-11 14-1,10-7-6-15,-2 0-10 0,-2-17-3 16,-3-15-2-16,-6-7 8 16,-7-7 5-16,-9-3-6 15,-7-1 5-15,-3 4-4 16,-3 5-6-16,-20 3-1 16,-4 8-5-16,-4 6-8 15,-3 9-8-15,-1 9-17 16,0 6 0-16,2 2-7 15,6 21-2-15,1 8-38 16,9 23-63-16,8-5-54 16,7-9-351-16</inkml:trace>
  <inkml:trace contextRef="#ctx0" brushRef="#br0" timeOffset="667">919 31 72 0,'0'0'912'15,"0"0"-711"1,0 0-112-16,0 0-46 0,-31 113 49 16,15-61 5-16,-7 8-39 15,0 5 13-15,-5 1-12 16,0-7-1-16,2-11-11 15,8-17-22-15,9-13-9 16,1-18 0-16,8 0 0 16,0-29-16-16,0-20-51 15,9-8-31-15,13-6-15 0,4 2 18 16,-2 12 38-16,2 15 31 16,-7 10 5-1,-1 14 4-15,-4 10-4 0,3 0 5 16,-3 10 0-16,3 22 2 15,1 8 9-15,3 7 2 16,4 3-7-16,3-4-5 16,2-6 1-16,1-14-2 15,0-9 6-15,-4-10 42 16,-2-7 6-16,-1-11-6 16,-1-19 11-16,-4-11-2 15,-5-6-3-15,-5-5 7 16,-6 2 11-16,-3 4 22 15,0 3-28-15,-9 2 8 16,-13 8-34-16,-1 5-17 0,0 5-5 16,-3 4-18-1,8 7-43-15,5 6-59 0,13 6-90 16,0 0-170-16,0 0-689 0</inkml:trace>
</inkml:ink>
</file>

<file path=ppt/ink/ink5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0:59.353"/>
    </inkml:context>
    <inkml:brush xml:id="br0">
      <inkml:brushProperty name="width" value="0.05" units="cm"/>
      <inkml:brushProperty name="height" value="0.05" units="cm"/>
      <inkml:brushProperty name="fitToCurve" value="1"/>
    </inkml:brush>
  </inkml:definitions>
  <inkml:trace contextRef="#ctx0" brushRef="#br0">17 166 603 0,'0'0'138'16,"0"0"18"-16,0 0-30 16,0 0-23-16,0 0-8 15,0 0-38-15,0 0 6 16,-15-5 0-16,15 5-12 15,0 0-24-15,0 1-22 16,0 16-3-16,0 11-2 16,0 6 22-16,6 14 30 15,-2 2 9-15,1 6 9 0,0-1-23 16,-2-7-15-16,-3-8-4 16,0-14-12-16,1-8-15 15,-1-11 7-15,3-7-7 16,-3 0 12-16,0-14-5 15,0-22-8-15,0-11-3 16,0-14-28-16,0-4-4 16,0 1-5-16,0 3 30 15,0 7 9-15,0 8 0 16,0 12 0-16,0 7 0 16,3 9-5-16,16 7 6 15,5 6 0-15,12 5 0 16,5 0 0-16,7 0 1 15,-4 5 0-15,-2 13 5 0,-7 0-5 16,-7 3 1-16,-9 3-1 16,-11-2 6-16,-8 3-6 15,0 5 0-15,-21 2-1 16,-12 0-6-16,-6 4-13 16,-3-7-12-16,1-4-26 15,2-6 16-15,7-3 27 16,4-4 14-16,10-4 0 15,4-3-1-15,10-4 1 16,1 2-9-16,3 1 2 16,0 0 7-16,12 3 0 15,6 1 17-15,8 3-4 16,2-1 6-16,0 1 2 0,2 7-5 16,-1-1-3-16,1 4-3 15,-1 0 5-15,0 0 5 16,-1-2-2-16,-1-4-5 15,1-4-3-15,-1-7-10 16,16-11-6-16,-10-18-74 16,-7-9-224-16</inkml:trace>
  <inkml:trace contextRef="#ctx0" brushRef="#br0" timeOffset="362">692 137 836 0,'0'0'198'0,"0"0"-85"16,0 0-12-16,0 0 40 15,0 0-74-15,0 0-46 16,0 0-12-16,-29 74 3 15,12-44 53-15,0-1-2 16,7-3-4-16,0 0-21 16,6-3-14-16,1 0-7 15,3-2-1-15,0 3 3 0,0-5-1 16,4 1-9 0,10-4 1-16,5-3-3 0,2-2-6 15,5-7-1-15,5-4-9 16,1 0-14-16,2-4-44 15,6-21-48-15,-10 1-131 16,-11 2-285-16</inkml:trace>
  <inkml:trace contextRef="#ctx0" brushRef="#br0" timeOffset="593">654 271 755 0,'0'0'120'0,"0"0"49"15,0 0-30-15,0 0-3 0,0 0 0 16,129 40-43-16,-95-37-45 16,-5-1-14-16,1-2-17 15,-2 0-17-15,1-20-38 16,-9-6-161-16,-6-3-396 0</inkml:trace>
  <inkml:trace contextRef="#ctx0" brushRef="#br0" timeOffset="790">686 30 654 0,'0'0'538'16,"0"0"-438"-16,0 0-33 15,0 0 61-15,0 0 16 16,118 6-41-16,-69-6-46 16,7 0-25-16,0-10-17 15,0 3-15-15,7-1-38 16,-14 1-158-16,-17 3-461 0</inkml:trace>
  <inkml:trace contextRef="#ctx0" brushRef="#br0" timeOffset="1097">1294 107 1164 0,'0'0'281'16,"0"0"-159"-16,0 0-67 16,-12 123 33-16,2-68-1 15,4 1-43-15,-1 2-28 0,7-5-16 16,0-5-35-16,0-12-109 15,12-22-478-15</inkml:trace>
</inkml:ink>
</file>

<file path=ppt/ink/ink5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02.214"/>
    </inkml:context>
    <inkml:brush xml:id="br0">
      <inkml:brushProperty name="width" value="0.05" units="cm"/>
      <inkml:brushProperty name="height" value="0.05" units="cm"/>
      <inkml:brushProperty name="fitToCurve" value="1"/>
    </inkml:brush>
  </inkml:definitions>
  <inkml:trace contextRef="#ctx0" brushRef="#br0">32 179 562 0,'0'0'202'0,"0"0"-11"15,0 0-28-15,0 0-24 16,0 0-29-16,0 0-52 16,0 0-34-16,0 11-24 15,4 5-6-15,2 8 6 16,2 6 33-16,-2 2 8 0,0 7 7 16,-4 4 0-1,-2 1-3-15,0-1-10 0,0-3-11 16,0-5-11-16,-5-6 0 15,1-9 0-15,1-9-4 16,1-11 4-16,-2 0 4 16,-1-15-15-16,-3-19-2 15,-1-12-22-15,0-6-4 16,4-4 5-16,4 3 1 16,1 3 11-16,0 9 8 15,0 11 0-15,1 9 0 16,4 10-9-16,-1 7 9 15,4 4 1-15,1 0-18 16,7 7 5-16,4 11 12 16,3 9 2-16,4 0 6 0,4 10-7 15,1 4 1-15,4-2 4 16,-4 0-5-16,-2-6 0 16,-2-8 0-16,0-8 0 15,-5-6 0-15,0-11 1 16,1 0 21-16,-4-18 15 15,-1-12-4-15,-6-9-2 16,3-4-13-16,-10-1 6 16,-3 4 26-16,-3 2 13 15,0 6-4-15,0 7 8 0,-5 3-14 16,-10 5-7-16,1 2-18 16,0 5-15-16,1-1-11 15,3 4-2 1,6 3 0-16,2 3-42 0,2 1-77 15,9 0-77-15,11 0-287 16,3-3-165-16</inkml:trace>
  <inkml:trace contextRef="#ctx0" brushRef="#br0" timeOffset="555">1054 26 924 0,'0'0'234'0,"0"0"9"16,0 0-48-16,0 0-33 15,0 0-54-15,0 0-58 16,0 0-30-16,-86-23 7 16,55 23-2-16,-4 0-3 15,-2 0-16-15,0 12-6 16,2 1 1-16,4 4 0 16,8 0 0-16,6-3-1 15,7 4-1-15,5 0-10 16,5 1 4-16,0 4 1 0,11 2-16 15,18 2-25-15,5 2 8 16,4 3 5-16,3 0 8 16,-1 4-4-16,-6-2-3 15,-8 0 1-15,-7-2 7 16,-10-6 13-16,-9-6 12 16,0-4 11-16,-5-6 33 15,-18-3 1-15,-12 0-6 16,-7-6 14-16,-4-1 0 15,-6 0 7-15,-1 0-9 0,2-7-10 16,5-2-29 0,6-4-12-16,12 1-4 0,10 2-41 15,7-1-6-15,11 0-54 16,22 5-149-16,4-5-279 0</inkml:trace>
  <inkml:trace contextRef="#ctx0" brushRef="#br0" timeOffset="858">1189 270 179 0,'0'0'395'0,"0"0"-161"15,0 0-107-15,0 0 8 16,0 0-12-16,-52 124-42 16,47-92-12-16,5-1-6 15,0 1-10-15,0 0 10 16,0-3-31-16,14 0 0 16,1-4-10-16,-1-7-11 15,0-2-11-15,1-10-32 16,2-6-68-16,0-7-109 15,-8-13-145-15</inkml:trace>
  <inkml:trace contextRef="#ctx0" brushRef="#br0" timeOffset="1074">1032 173 927 0,'0'0'130'0,"0"0"-62"15,0 0 32-15,0 0-4 16,122 22 18-16,-81-12-25 16,2-5-2-16,0 2-26 15,1-1-29-15,1 1-21 16,-1-2-11-16,-2-5-61 16,-1 0-86-16,-10 0-113 0,-13-8-417 15</inkml:trace>
  <inkml:trace contextRef="#ctx0" brushRef="#br0" timeOffset="1280">1144 58 990 0,'0'0'178'15,"0"0"-79"-15,0 0 37 16,0 0-3-16,0 0-44 15,152-7-16-15,-90 7-34 16,5 0 2-16,4 0-41 16,10 0-1-16,-15 0-244 15,-20-7-1105-15</inkml:trace>
  <inkml:trace contextRef="#ctx0" brushRef="#br0" timeOffset="2319">1806 170 603 0,'0'0'203'0,"0"0"-126"16,0 0-8-16,0 0 61 15,0 0-46-15,0 0-46 0,0 0-15 16,-13 129 9-16,9-79-3 16,2 6 16-16,-1-1 24 15,2-5-6-15,-2-10 1 16,1-14-24-16,2-8-15 16,0-15 0-16,0-3 8 15,-3-3 20-15,-2-22 5 16,-2-11-58-16,-2-8-10 15,2-6 9-15,7-4-7 16,0-1-3-16,5 3 0 16,18 4 1-16,5 8 9 15,4 10 0-15,2 14 0 16,-2 9-12-16,3 7 4 0,-1 4 8 16,-3 17 0-1,-8 8 1-15,-6 3 0 0,-10 5-1 16,-7-5 1-16,0 0 1 15,-17 4-1-15,-9-10-15 16,-4-2-4-16,-3-8-5 16,6-6 18-16,-1-4 6 15,7-5 0-15,2 2 1 16,7-3 20-16,6 0 6 16,3 3 11-16,3 5-35 15,0 6-3-15,0 8 0 16,9 6 2-16,6 2 18 15,-1 7-18-15,0-4 8 0,4-3 1 16,1-1-9 0,4-4 7-16,3-4 4 0,5-1-6 15,1-8-7-15,3-7-11 16,-1-5-26-16,18-48-46 16,-11-9-181-16,-5-5-735 0</inkml:trace>
  <inkml:trace contextRef="#ctx0" brushRef="#br0" timeOffset="2526">2337 119 1043 0,'0'0'288'0,"0"0"-171"16,0 0-44-16,0 0-15 16,0 0 12-1,0 0-9-15,0 146 22 0,0-87-18 16,0 2-30-16,0 3-13 15,1-3-10-15,4-6 1 16,3-3-13-16,2-12-37 16,4-15-121-16,-5-17-535 0</inkml:trace>
</inkml:ink>
</file>

<file path=ppt/ink/ink5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05.804"/>
    </inkml:context>
    <inkml:brush xml:id="br0">
      <inkml:brushProperty name="width" value="0.05" units="cm"/>
      <inkml:brushProperty name="height" value="0.05" units="cm"/>
      <inkml:brushProperty name="fitToCurve" value="1"/>
    </inkml:brush>
  </inkml:definitions>
  <inkml:trace contextRef="#ctx0" brushRef="#br0">0 341 195 0,'0'0'678'16,"0"0"-431"-16,0 0-111 0,0 0-6 15,0 0-37-15,0 0-51 16,0 0-42-16,0-1-13 15,3 19 6-15,6 10 7 16,-2 10 22-16,0 7 7 16,-5 1 6-16,-2 0 6 15,0-6-8-15,0-11 11 16,0-10-9-16,0-13-16 0,0-6 6 16,0-4-5-16,0-28-11 15,3-17-9-15,11-10-50 16,3-8-11-16,1-2-24 15,0 10 20-15,-4 8 29 16,-2 17 27-16,-5 10 8 16,-3 10 1-16,-4 10 35 15,0 4 1-15,0 0-17 16,0 7-17-16,0 12 5 16,0 8-1-16,0 6-6 15,0 7 7-15,0-2-5 16,0-1 17-16,0-9-3 15,0-5 23-15,13-10-13 16,5-7-17-16,14-6 17 16,10 0-2-16,10-20-24 0,1-16 0 15,-2-2-38-15,-9-4-4 16,-9 8 4-16,-13 7 12 16,-11 10 18-16,-4 9 8 15,-5 6 57-15,0 2 9 16,-6 0-23-16,-12 4-21 15,-4 16-21-15,-4 6-1 16,1 10 21-16,2 3 10 16,2 8 10-16,4 5-12 15,8 4-12-15,4 1-6 16,5-3-4-16,0-4-5 16,0-10-2-16,8-14-50 15,19-26-85-15,-3 0-159 16,-1-19-304-16</inkml:trace>
  <inkml:trace contextRef="#ctx0" brushRef="#br0" timeOffset="301">640 299 553 0,'0'0'214'0,"0"0"-68"16,0 0 24-16,0 0-18 15,-6 125-34-15,1-91-37 16,2-7-26-16,3-6-20 0,0-7-18 16,0-3 5-16,8-5 7 15,7-2-13-15,7-4-1 16,1 0 1-16,4 0-9 15,4-1-7-15,-3-12-12 16,6-13-75-16,-11 1-157 16,-10 1-481-16</inkml:trace>
  <inkml:trace contextRef="#ctx0" brushRef="#br0" timeOffset="525">602 307 795 0,'0'0'189'0,"0"0"-118"0,0 0 34 16,0 0-2-16,0 0 0 16,141 13-20-16,-106-9-22 15,2-3-22-15,-5-1-20 16,-3 0-19-16,-1 0-23 15,-10-10-162-15,-8-8-382 0</inkml:trace>
  <inkml:trace contextRef="#ctx0" brushRef="#br0" timeOffset="715">697 67 1081 0,'0'0'250'15,"0"0"-208"-15,0 0-11 16,0 0 47-16,0 0 21 16,0 0-45-16,144 41-29 15,-99-32-6-15,18-2-19 16,-16-6-75-16,-7-1-411 0</inkml:trace>
  <inkml:trace contextRef="#ctx0" brushRef="#br0" timeOffset="1500">1206 104 803 0,'0'0'195'0,"0"0"-79"16,-26 124 30-16,6-60 5 15,-6 5-45-15,0-1-42 16,2-7-27-16,2-14-12 16,5-11-12-16,11-18-13 0,3-15-7 15,3-3-70-15,0-25 48 16,18-18-24-16,4-11-16 16,4-2 11-16,-3 6 16 15,-1 12 28-15,-7 10 14 16,-3 18 29-16,-6 5 4 15,-1 5-8-15,0 10-15 16,2 20 20-16,5 11 7 16,2 8-3-16,5-3-3 15,5 4-8-15,7-10-6 16,6-14-17-16,3-9 0 0,4-17 11 16,-2 0 8-1,1-24-18-15,-5-9 0 0,-7-3 5 16,-10-4-3-16,-10 2 6 15,-8 0 11-15,-3 2 33 16,0-2-2 0,-18 1 16-16,-9 1-7 0,0 2-12 15,-1 4 2-15,-1 2-9 16,6 7-28-16,5 6-13 16,7 9-32-16,6 6-52 15,5 6-105-15,0 15-155 16,2 2-244-16</inkml:trace>
  <inkml:trace contextRef="#ctx0" brushRef="#br0" timeOffset="1750">1888 238 861 0,'0'0'673'0,"0"0"-601"15,0 0-59-15,0 0-5 16,0 0 7-16,7 132-14 16,3-86-1-16,2 3 1 15,2-2 11-15,-4-4-11 16,0-10 5-16,0-8-6 16,-5-12 0-16,-3-12-24 0,-2-15-47 15,-10-19-37 1,-13-7-431-16</inkml:trace>
  <inkml:trace contextRef="#ctx0" brushRef="#br0" timeOffset="1930">1581 0 1209 0,'0'0'211'16,"0"0"-160"-16,0 0-31 15,0 0 71-15,0 0 25 16,0 0-36-16,130 54-33 15,-81-34-15-15,10-5-14 16,8-4-18-16,28-11-34 0,-13 0-150 16,-15 0-438-16</inkml:trace>
  <inkml:trace contextRef="#ctx0" brushRef="#br0" timeOffset="2213">2224 146 1126 0,'0'0'218'0,"0"0"-123"16,-40 114-58-16,31-58-16 16,7 3-7-16,2 2 1 15,5 0 62-15,18-13 6 16,6-5-7-16,6-14-25 16,10-19-7-16,1-10 7 15,6-14 2-15,-1-30 4 16,-5-17-7-16,-8-11-12 15,-10-4-12-15,-15 1-14 16,-13 5 6-16,0 9 4 0,-32 13-3 16,-9 12-4-16,-16 18-15 15,-3 18-32-15,-33 31-22 16,13 19-136-16,11 5-319 0</inkml:trace>
</inkml:ink>
</file>

<file path=ppt/ink/ink5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15.282"/>
    </inkml:context>
    <inkml:brush xml:id="br0">
      <inkml:brushProperty name="width" value="0.05" units="cm"/>
      <inkml:brushProperty name="height" value="0.05" units="cm"/>
      <inkml:brushProperty name="fitToCurve" value="1"/>
    </inkml:brush>
  </inkml:definitions>
  <inkml:trace contextRef="#ctx0" brushRef="#br0">513 22 137 0,'0'0'261'15,"0"0"-131"-15,0 0-53 16,0 0 11-16,0 0 4 16,0 0-7-16,-21-7-21 0,21 5-14 15,-5-2-15 1,5 3-12-16,0-2-10 0,0 2-4 15,-4 1 7 1,4 0 4-16,0 0 6 0,0 0 0 16,0 0 5-16,0 0 11 15,0 0 7-15,0 0 12 16,0 0-12-16,0-3-14 16,0 3-2-16,0 0 12 15,0-1-3-15,0 1-1 16,0 0-2-16,-3 0-4 15,3 0-1-15,0 0-8 16,-2 0-5-16,2 0-19 16,-3 0-2-16,1 0-14 15,-2 8-3-15,-8 9 17 0,-2 8 9 16,-9 8 1-16,-9 11 2 16,-13 8-5-16,0 9 5 15,-8 5-11-15,-1 0 20 16,3-3 5-16,10-8-4 15,6-15 3-15,9-14-12 16,10-13 0-16,4-6 3 16,7-6-5-16,1-1-8 15,4 0-3-15,0 0-65 16,0 0-28-16,0-12-75 16,0-5-128-16,0-4-801 0</inkml:trace>
  <inkml:trace contextRef="#ctx0" brushRef="#br0" timeOffset="374">47 38 717 0,'0'0'232'0,"0"0"-136"16,0 0-56-16,0 0-22 15,0 0-17-15,0 0 19 16,0 0 39-16,66 75 29 0,-43-43 11 16,9 0-8-16,3 4-11 15,2 7 3-15,8 1-17 16,1 8-17-16,3-2-6 15,0 2 2-15,-5-5 0 16,-2-7-18-16,-7-4-8 16,0-4-10-16,-7-7-1 15,-5 0-2-15,-1-4 2 16,-7 0-8-16,-3-4-52 16,-3-4-106-16,-9-7-419 0</inkml:trace>
</inkml:ink>
</file>

<file path=ppt/ink/ink5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18.780"/>
    </inkml:context>
    <inkml:brush xml:id="br0">
      <inkml:brushProperty name="width" value="0.05" units="cm"/>
      <inkml:brushProperty name="height" value="0.05" units="cm"/>
      <inkml:brushProperty name="fitToCurve" value="1"/>
    </inkml:brush>
  </inkml:definitions>
  <inkml:trace contextRef="#ctx0" brushRef="#br0">133 118 341 0,'0'0'183'0,"0"0"-53"15,0 0-29-15,0 0 36 16,0 0-1-16,0 0-42 16,0 0-16-16,-5-7 20 15,5 7 11-15,0 0-3 16,0 0-10-16,0 0-27 0,0 0-18 16,0 0-22-1,0 0-18-15,0 0-11 0,0 12-22 16,0 9 5-16,-4 17 17 15,-1 15 0-15,-3 10 1 16,-1 6 6-16,0 2-5 16,0-7 8-16,0-5-3 15,-1-15-1-15,10-16-6 16,-4-14 1-16,4-11 9 16,0-3 2-16,0-29-12 15,0-23-60-15,0-15-81 16,-5-10-10-16,-4 1-38 0,-3 16 1 15,2 19 107 1,0 16 81-16,5 14 125 0,-3 11-66 16,8 0-59-16,0 11 9 15,0 7-5-15,0 5 48 16,10-2 9-16,3 0-15 16,1 0 9-16,5-3 5 15,1-3-2-15,-2-1-7 16,5-3-12-16,3-4-5 15,2-3-7-15,4-4 8 16,8 0-6-16,1 0-7 16,1 0-11-16,-2-4-1 15,-8-7 6-15,-6 3-16 16,-4-5-19-16,-12-16-66 16,-2 1-143-16,-8 2-487 0</inkml:trace>
  <inkml:trace contextRef="#ctx0" brushRef="#br0" timeOffset="268">538 111 940 0,'0'0'326'16,"0"0"-115"-16,0 0-86 15,0 0-28-15,0 0-10 16,0 0-58-16,0 0-29 15,0 12-22-15,0 13 9 16,0 18 12-16,0 7 1 16,0 12 15-16,0 3 0 15,0 5 12-15,0-6-12 0,0-7-3 16,0-12-5 0,0-19-7-16,0-15-9 0,0-31-68 15,0-19-43-15,0-16-611 0</inkml:trace>
  <inkml:trace contextRef="#ctx0" brushRef="#br0" timeOffset="766">848 61 927 0,'0'0'132'0,"0"0"-80"16,0 0-31-16,0 0 39 15,-54 117 41-15,37-68-7 16,4 4-34-16,-1-6-18 16,6-4 0-16,2-7 2 15,3-14-8-15,3-8-13 16,0-10 9-16,0-4 52 15,0-7 28-15,0-22 11 16,5-21-53-16,16-12-70 16,5-12-16-16,6 5-18 0,4 8 20 15,-4 17-1-15,-5 15 8 16,-3 15-2-16,-8 7-7 16,-2 7-9-16,0 0-7 15,3 0 17-15,3 15 6 16,4 3 8-16,1 3-6 15,1 8 6-15,2 6 0 16,-2 5 0-16,-3 5 0 16,-5 4 1-16,-4 1 2 15,-5-3 4-15,-6 2 0 16,-3-1-5-16,0-1-1 16,-3-5-38-16,-29 9-80 15,0-12-98-15,-4-13-274 0</inkml:trace>
  <inkml:trace contextRef="#ctx0" brushRef="#br0" timeOffset="985">831 467 1121 0,'0'0'130'0,"0"0"-109"16,0 0-20-16,0 0 69 15,0 0 80-15,143 8-21 16,-97-8-35-16,0 0-23 16,2-11-15-16,-2-3-24 15,3-5-13-15,9-13-19 16,-12 3-119-16,-14 4-446 0</inkml:trace>
</inkml:ink>
</file>

<file path=ppt/ink/ink5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22.421"/>
    </inkml:context>
    <inkml:brush xml:id="br0">
      <inkml:brushProperty name="width" value="0.05" units="cm"/>
      <inkml:brushProperty name="height" value="0.05" units="cm"/>
      <inkml:brushProperty name="fitToCurve" value="1"/>
    </inkml:brush>
  </inkml:definitions>
  <inkml:trace contextRef="#ctx0" brushRef="#br0">79 0 179 0,'0'0'235'0,"0"0"-27"0,0 0-64 15,0 0-35-15,0 0-39 16,0 0-15-16,0 0-10 15,0 0-32-15,0 0-6 16,0 0 8-16,0 0-4 16,0 0-3-16,0 0 12 15,0 0 7-15,0 0-11 16,-3 0 12-16,3 0-14 16,-1 0 1-16,1 1 8 15,-3 4 19-15,3-1 1 0,-2 0-9 16,2 3-17-1,0-6-4-15,0 2-3 0,0-3 5 16,0 0 21-16,0 0 37 16,0 0 8-16,0 0-8 15,0-3-42-15,0 2-15 16,0 1-15-16,0 0-1 16,0 0-10-16,0 0-2 15,0 0 11-15,0 0 0 16,0 0 1-16,0 0 8 15,0 0 8-15,0 0-2 16,0 0-6-16,0 0-7 16,0 0 1-16,0 0-1 15,0 0-1-15,0 0 0 16,0 0-15-16,0 5-8 0,0 9 16 16,0 2 7-16,0-3 0 15,-3-6 0-15,3-2 0 16,0-5 0-16,0 0-1 15,0 2 0-15,-1 0 0 16,-7 2 1-16,-1 7-12 16,-5 3 5-16,0 4-2 15,2-3 9-15,6 0 0 16,3-10-1-16,3-5-6 16,0 0-6-16,0-21-48 15,9-4-183-15,-5 0-137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35.844"/>
    </inkml:context>
    <inkml:brush xml:id="br0">
      <inkml:brushProperty name="width" value="0.05" units="cm"/>
      <inkml:brushProperty name="height" value="0.05" units="cm"/>
      <inkml:brushProperty name="fitToCurve" value="1"/>
    </inkml:brush>
  </inkml:definitions>
  <inkml:trace contextRef="#ctx0" brushRef="#br0">606 162 641 0,'0'0'261'16,"0"0"-46"-16,0 0-102 15,0 0-36-15,0 0-41 16,0 0-27-16,0 0-6 16,-25 95 7-16,16-57-9 0,0 3 6 15,0-4-6-15,2 1 1 16,-2-1 6-16,-3 2 7 16,0 4 4-16,1-3-6 15,-1-1-6-15,1-1-6 16,2-7-1-16,1-7-32 15,3-8-67-15,5-16-72 16,0 0-141-16,0-15-415 0</inkml:trace>
  <inkml:trace contextRef="#ctx0" brushRef="#br0" timeOffset="646">904 162 492 0,'0'0'183'0,"0"0"-17"15,0 0-121-15,0 0-33 16,0 0-2-16,0 0 27 16,0 0 10-16,112-12 3 15,-89 12-8-15,0 0 7 0,-5 0-2 16,-4 0-18-16,-2 0-15 16,-6 5-4-16,2 8 21 15,-7 1 12-15,2 4 21 16,-3 2 8-16,0 1-6 15,-4 0 1-15,-13-1-12 16,-6 2-20-16,-5 0-22 16,-2 0-6-16,-1 0-6 15,2 1 0-15,4-4-1 16,5 1-1-16,3-2-10 16,4-3-13-16,6-3-6 15,3-3-2-15,1-4-6 16,3 2 2-16,0 2 20 0,0 0-2 15,0 5 8-15,0-3 9 16,0 5-5-16,7-3-4 16,3-1 9-16,4-4-12 15,4-1 1-15,8-2 2 16,6-2 10-16,5-3 11 16,0 4 3-16,1-4 2 15,-9 0-5-15,-2 0 3 16,-11 0 6-16,-2 0 7 15,-3 0 3-15,3-11-5 16,1-3-18-16,-4 0-7 16,-8-4-91-16,-3 3-171 15,0 8-884-15</inkml:trace>
  <inkml:trace contextRef="#ctx0" brushRef="#br0" timeOffset="24554">112 698 2 0,'0'0'52'16,"0"0"-19"-16,0 0 32 15,0 0 46-15,0 0 19 0,0 0 8 16,0 0-14-16,-82-9-8 15,73 9-24-15,1 0-11 16,4 0-39-16,-1 0-13 16,4 0 16-16,-2-1 34 15,3-3 5-15,0 4 12 16,0 0-24-16,0 0-22 16,0 0-20-16,0-3-17 15,0 3-3-15,0 0 3 16,0-4 3-16,0-1-8 15,13-8-7-15,18-7 1 16,14-10 5-16,13-14 3 16,11-5 6-16,3-1-9 15,-1 4-1-15,-7 5 6 16,-2 7-1-16,-9 8-10 0,-5 2-1 16,1 4 0-16,3-2 1 15,-1 0 1-15,4-6-2 16,2 0 2-16,-2-5-1 15,2 1-1-15,-7 2 0 16,0 2-6-16,-9 6-18 16,-6 8-8-16,-12 1 7 15,-9 10-26-15,-9 3-29 16,-5 3-50-16,0 15-180 16,-6-1 50-16</inkml:trace>
</inkml:ink>
</file>

<file path=ppt/ink/ink5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24.425"/>
    </inkml:context>
    <inkml:brush xml:id="br0">
      <inkml:brushProperty name="width" value="0.05" units="cm"/>
      <inkml:brushProperty name="height" value="0.05" units="cm"/>
      <inkml:brushProperty name="fitToCurve" value="1"/>
    </inkml:brush>
  </inkml:definitions>
  <inkml:trace contextRef="#ctx0" brushRef="#br0">79 99 157 0,'0'0'283'15,"0"0"-131"-15,0 0 4 16,0 0-42-16,0 0 17 15,0 0-17-15,0 0-7 16,-18-7-7-16,18 7-24 16,0 0-2-16,-3 0-9 15,3 0 2-15,0 0-29 16,-2 0-16-16,2 0-11 16,0 0-10-16,0 0-1 0,-3 0-1 15,1 11-6 1,-5 6 6-16,2 4 1 0,-2 8 1 15,0 8-1 1,-2 2 2-16,2 11 5 0,2 0-7 16,3-2 1-16,2-2 0 15,0-8-1-15,5-7 1 16,9-10 7-16,4-7-1 16,4-10-1-16,2-4 4 15,7-7 26-15,4-23 11 16,2-13 0-16,-5-7-18 15,-6-3-11-15,-9 2-9 16,-8 6-7-16,-7 9 13 16,-2 6-3-16,0 9-6 15,0 6-6-15,-5 7 33 0,4 6-9 16,-2 2-19-16,3 0-5 16,0 0-61-16,0 5-81 15,17 10-177-15,-2-5-193 0</inkml:trace>
  <inkml:trace contextRef="#ctx0" brushRef="#br0" timeOffset="602">688 134 871 0,'0'0'345'0,"0"0"-208"0,0 0-84 16,0 0-31-16,0 0 17 15,0 0-24-15,0 0 5 16,-27 127 24-16,8-69 23 16,-4 0 1-16,2-5-20 15,-1-10-10-15,4-9-4 16,7-12-4-16,2-15-5 15,4-7 8-15,-2 0 15 16,7-22-48-16,-5-20-2 16,5-15-88-16,0-4 6 0,0 1-16 15,14 7 49 1,-2 15 20-16,-3 17 30 16,-4 6-5-16,0 14 6 0,-5 1-1 15,1 0-11-15,7 0-10 16,-2 16 11-16,6 9 11 15,7 5 0-15,2 8 1 16,2 1 9-16,0-5-2 16,3-7-7-16,2-9 6 15,-1-13 2-15,6-5 6 16,0-15 33-16,1-20-12 16,0-12-11-16,-9-4-13 15,-9 3-2-15,-8 5 1 16,-8 11 3-16,0 8 53 15,0 9 9-15,0 7-4 16,0 6-21-16,0 2-19 16,0 0-27-16,0 0-5 15,0 0-13-15,0 0-12 0,0 0-82 16,25 0-76-16,1-7-135 16,0-4-810-16</inkml:trace>
  <inkml:trace contextRef="#ctx0" brushRef="#br0" timeOffset="1091">1362 42 1034 0,'0'0'147'0,"0"0"-98"15,0 0 6-15,-52 121 80 16,33-70-42-16,1 4-30 16,9-5-18-16,0-8-9 15,6-9 1-15,1-12-2 16,2-8-15-16,0-13-4 16,0 0 60-16,0-9 43 15,0-23-29-15,0-12-72 16,2-17-18-16,11-7-19 15,7 0-25-15,0 10-47 16,2 12 34-16,-7 20 34 0,0 12 13 16,-5 12-11-16,0 2 2 15,4 9 12-15,5 16-2 16,1 8 9-16,-2 5 12 16,0 9-2-16,-4 3 13 15,3 6-11-15,-8 2 3 16,-3 3-1-16,-2-1 5 15,-4 0 0-15,0-13-5 16,0-7-6-16,0-15-2 16,0-14-6-16,0-9-48 15,0-2-3-15,-24-42-79 16,-2-2-379-16,0-6-230 0</inkml:trace>
  <inkml:trace contextRef="#ctx0" brushRef="#br0" timeOffset="1274">1218 321 127 0,'0'0'793'0,"0"0"-712"16,0 0-37-16,0 0 38 15,0 0 67-15,0 0-2 16,0 0-22-16,90 56-32 16,-62-51-35-16,3-4 0 15,2-1-21-15,10 0-15 16,20-15-22-16,-12-9-78 15,-10-1-645-15</inkml:trace>
</inkml:ink>
</file>

<file path=ppt/ink/ink5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26.553"/>
    </inkml:context>
    <inkml:brush xml:id="br0">
      <inkml:brushProperty name="width" value="0.05" units="cm"/>
      <inkml:brushProperty name="height" value="0.05" units="cm"/>
      <inkml:brushProperty name="fitToCurve" value="1"/>
    </inkml:brush>
  </inkml:definitions>
  <inkml:trace contextRef="#ctx0" brushRef="#br0">189 110 530 0,'0'0'362'16,"0"0"-172"-16,0 0-79 16,0 0-24-16,0 0-17 15,0 0-70-15,0 0-13 16,19 43 13-16,3-4 4 15,-1 3 39-15,-1 3 29 16,-3-1-3-16,-3-4-8 16,-5-9-10-16,-1-9-24 15,-7-8-14-15,3-10-2 16,-4-4 5-16,0 0 11 0,0-11-27 16,0-18-21-1,-40-42-213-15,3 8-137 0,-3 0-708 0</inkml:trace>
  <inkml:trace contextRef="#ctx0" brushRef="#br0" timeOffset="359">0 0 705 0,'0'0'140'16,"0"0"-114"-16,0 0-17 16,0 0 13-16,0 0 43 15,139 65 21-15,-79-37 0 16,8 1-18-16,4 6-18 0,0 5 8 15,-1-2-4 1,-7 3-24-16,-10-2-9 0,-7-2-7 16,-13-2-8-16,-8-2-3 15,-7-2-2-15,-10-2 14 16,-6-3 15-16,-3 2 37 16,-3-3 21-16,-20 1-1 15,-12-1-23-15,-7-4-27 16,-9-2-9-16,-2-6 7 15,-4-5-19-15,3-4-7 16,4 2-8-16,8-5 15 16,7-1 7-16,9 0 1 15,6 0-9-15,3 0-14 0,5-7-1 16,12-11-54 0,17-33-88-16,18 4-387 0,5 0-594 0</inkml:trace>
  <inkml:trace contextRef="#ctx0" brushRef="#br0" timeOffset="655">977 240 857 0,'0'0'213'0,"0"0"-106"16,0 0-29-16,0 0 54 15,0 0-6-15,0 0 2 16,-7 151-18-16,5-97-29 16,-3 0-10-16,2 1-27 15,-1-7-21-15,4-8-7 16,0-8-5-16,3-12-11 15,15-10-122-15,1-10-231 0</inkml:trace>
</inkml:ink>
</file>

<file path=ppt/ink/ink5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28.203"/>
    </inkml:context>
    <inkml:brush xml:id="br0">
      <inkml:brushProperty name="width" value="0.05" units="cm"/>
      <inkml:brushProperty name="height" value="0.05" units="cm"/>
      <inkml:brushProperty name="fitToCurve" value="1"/>
    </inkml:brush>
  </inkml:definitions>
  <inkml:trace contextRef="#ctx0" brushRef="#br0">763 162 884 0,'0'0'211'0,"0"0"-49"15,0 0-46-15,0 0 41 16,0 0-63-16,0 0-30 15,0 0-13-15,3-21 5 16,-16 12 1-16,-5-1-28 16,-5-1-10-16,-8 4-12 0,-7 5-7 15,-10 2-1-15,-5 0-8 16,-3 0 8-16,3 10-6 16,3 5 7-16,11-2 0 15,11-1 10-15,8-3 6 16,8-4-7-16,4 1-8 15,7-5 0-15,1 3-1 16,0 1-6-16,0 8-10 16,0 8-3-16,0 11-10 15,13 9 10-15,9 5-3 16,2 0-3-16,6 2 5 16,-3-3-4-16,-7-6 15 0,0-5-2 15,-11-9 9-15,-7-9 1 16,-2-6 0-16,0-4 1 15,-19-2 53-15,-13-4-9 16,-12 0-22-16,-10 0 2 16,-1 0 6-16,-2-15 7 15,8 2 6-15,7 1-10 16,10 5 5-16,6 3-4 16,11 1-18-16,2-1-7 15,9 4-9-15,4-1-1 16,0-1-46-16,4-6-83 15,18 0-89-15,2-1-433 0</inkml:trace>
  <inkml:trace contextRef="#ctx0" brushRef="#br0" timeOffset="370">1162 322 720 0,'0'0'405'0,"0"0"-282"0,0 0-81 16,0 0-29-16,-57 107 71 15,43-62-32-15,3-1-23 16,2-1-14-16,1-11-14 16,7-7 8-16,1-13-9 15,0-9-13-15,0-3-38 16,0-28-87-16,6-12-85 15,-1-1-715-15</inkml:trace>
  <inkml:trace contextRef="#ctx0" brushRef="#br0" timeOffset="600">927 82 198 0,'0'0'1110'0,"0"0"-966"15,0 0-98-15,0 0-46 16,0 0 0-16,0 0 7 16,0 0 68-16,158 18 9 15,-95-11-11-15,-3-3-31 16,1-3 2-16,-6-1-7 16,4 0-15-16,5-5-3 15,25-33-19-15,-14 2-72 0,-21 3-410 16</inkml:trace>
  <inkml:trace contextRef="#ctx0" brushRef="#br0" timeOffset="1478">1760 182 474 0,'0'0'290'15,"0"0"-214"-15,0 0-52 16,0 0-11-16,-3 138 59 16,11-87 9-16,-7 1-8 15,2-1-6-15,-3-8 24 16,0-11 3-16,0-16-25 15,0-13-26-15,0-3 50 16,0-19 51-16,0-28-68 16,2-16-70-16,5-13-6 15,0-6-6-15,0 3-7 0,10 9-15 16,-6 15 9-16,6 18 5 16,-2 16 12-16,7 13-9 15,4 8-10-15,9 0 5 16,3 1 15-16,5 14-1 15,-4 2 2-15,-9 1 0 16,-7-1 0-16,-13 1 1 16,-10-3-1-16,0 2 1 15,-25 6 12-15,-15-3-4 16,-9 3-9-16,0-2-1 16,8-1-5-16,4-3 6 15,11 0-10-15,9 2 3 16,7 2-2-16,9 4-1 15,1 3 2-15,0 1 8 16,11 0 7-16,10 2-6 0,2 1 5 16,5-2 0-16,3-2 6 15,-1-5-4-15,2-8-2 16,5-9 7-16,8-6 12 16,5-7-10-16,13-25-15 15,22-26-130-15,-13 11-173 16,-17 3-356-16</inkml:trace>
  <inkml:trace contextRef="#ctx0" brushRef="#br0" timeOffset="1684">2484 184 1000 0,'0'0'285'0,"0"0"-131"0,0 0-95 15,0 0-33 1,0 0-11-16,0 0-1 0,0 0 53 15,0 129 8-15,0-71-1 16,0 3-14-16,0 6-19 16,2-7-23-16,6-8-2 15,15-16-16-15,-3-15-66 16,1-21-232-16</inkml:trace>
</inkml:ink>
</file>

<file path=ppt/ink/ink5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31.103"/>
    </inkml:context>
    <inkml:brush xml:id="br0">
      <inkml:brushProperty name="width" value="0.05" units="cm"/>
      <inkml:brushProperty name="height" value="0.05" units="cm"/>
      <inkml:brushProperty name="fitToCurve" value="1"/>
    </inkml:brush>
  </inkml:definitions>
  <inkml:trace contextRef="#ctx0" brushRef="#br0">41 149 35 0,'0'0'735'0,"0"0"-507"16,0 0-40-16,0 0-43 15,0 0-17-15,0 0-61 16,0 0-44-16,0 0-23 16,5 17-5-16,-1 8 5 15,4 8 21-15,1 9 6 16,2 5 5-16,1 2 6 15,-4-5 4-15,-2-9 1 0,-1-7-10 16,-2-13-6-16,-2-9-11 16,-1-6 13-16,0 0 30 15,0-19 45-15,0-15-33 16,0-14-71-16,0-10-13 16,0-10-28-16,-4 4-23 15,-1 3 2-15,3 10 23 16,2 14 25-16,0 12 14 15,0 10 0-15,0 9 0 16,11 3 0-16,8 3-16 0,8 0 6 16,4 3 2-1,1 11 7-15,-6 3-5 0,-7 3 6 16,-10 0 7-16,-6-1-5 16,-3-1 8-16,-5 1 10 15,-21 1 17-15,-5-2-9 16,-2-4-9-16,2-3-10 15,5-9 0-15,11-2-9 16,7 0-6-16,3 0-5 16,5 0-28-16,0 0-5 15,5 4 9-15,16 2 13 16,7 7 13-16,7 0 9 16,2 6-1-16,5 0-7 15,2 6 7-15,1 4-6 16,-1 5 6-16,-2 3 1 0,-6 3 0 15,-5-1 0-15,-13-3-1 16,-5-6-11-16,-13-6 9 16,0-6 3-16,-3-4 26 15,-17-5 7-15,-11 1-3 16,-9 0 5-16,-4-5 6 16,-5-3 7-16,-2-2 2 15,-3 0 13-15,0 0-9 16,1-10-24-16,4-7-18 15,6-6-12-15,9-6-21 16,20-10-64-16,13 3-93 16,1 6-202-16</inkml:trace>
</inkml:ink>
</file>

<file path=ppt/ink/ink5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34.647"/>
    </inkml:context>
    <inkml:brush xml:id="br0">
      <inkml:brushProperty name="width" value="0.05" units="cm"/>
      <inkml:brushProperty name="height" value="0.05" units="cm"/>
      <inkml:brushProperty name="fitToCurve" value="1"/>
    </inkml:brush>
  </inkml:definitions>
  <inkml:trace contextRef="#ctx0" brushRef="#br0">0 75 1083 0,'0'0'381'15,"0"0"-231"-15,0 0-78 16,122-34-7-16,-68 23 59 15,4 6-44-15,4-3-12 16,-2 6-13-16,-5 2-25 16,-3 0-7-16,-3 0-14 0,-3 0-3 15,0 0-6-15,12-1-50 16,-8-5-159-16,-20-2-464 0</inkml:trace>
</inkml:ink>
</file>

<file path=ppt/ink/ink5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34.218"/>
    </inkml:context>
    <inkml:brush xml:id="br0">
      <inkml:brushProperty name="width" value="0.05" units="cm"/>
      <inkml:brushProperty name="height" value="0.05" units="cm"/>
      <inkml:brushProperty name="fitToCurve" value="1"/>
    </inkml:brush>
  </inkml:definitions>
  <inkml:trace contextRef="#ctx0" brushRef="#br0">0 0 1099 0,'0'0'174'16,"0"0"-126"-16,0 0 11 16,0 0 56-16,0 0-54 15,0 127-36-15,9-93-14 16,11 4-1-16,9-2 8 16,0-3-2-16,6-4 4 15,1-8-5-15,-4-11 2 16,3-7 7-16,-4-3-8 15,-3-15-16-15,-18-31-84 0,-5 4-203 16,-5 0-767-16</inkml:trace>
  <inkml:trace contextRef="#ctx0" brushRef="#br0" timeOffset="216">24 16 880 0,'0'0'122'16,"0"0"11"-16,0 0-52 16,120 14 45-16,-79-6-29 15,4-1-30-15,-1 0-29 16,1 0-19-16,-8-2-2 0,-7-3-7 16,-7-2 3-16,-7 0-13 15,-16-10-88-15,0-8-169 16,-14 0-673-16</inkml:trace>
</inkml:ink>
</file>

<file path=ppt/ink/ink5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31.641"/>
    </inkml:context>
    <inkml:brush xml:id="br0">
      <inkml:brushProperty name="width" value="0.05" units="cm"/>
      <inkml:brushProperty name="height" value="0.05" units="cm"/>
      <inkml:brushProperty name="fitToCurve" value="1"/>
    </inkml:brush>
  </inkml:definitions>
  <inkml:trace contextRef="#ctx0" brushRef="#br0">42 167 751 0,'0'0'230'0,"0"0"-124"16,0 0-72-16,0 0-5 15,0 0 23-15,-36 133-10 16,30-84-14-16,6 4-2 15,0 3 3-15,2 5 13 16,18-6 7-16,3-1 9 16,4-6 2-16,4-13-2 15,-2-12-11-15,5-13-2 16,3-10 12-16,3 0 20 0,6-33 11 16,-2-18-35-16,1-18-27 15,-8-10-14-15,-11-5 0 16,-11-3-2-16,-12 2-10 15,-3 9 1-15,-9 10-1 16,-13 13-9-16,-1 21 2 16,2 10 6-16,6 14 1 15,2 8-22-15,-1 16-73 16,5 12-63-16,5 0-223 0</inkml:trace>
  <inkml:trace contextRef="#ctx0" brushRef="#br0" timeOffset="466">812 22 942 0,'0'0'200'15,"0"0"-90"-15,0 0-12 16,0 0-28-16,0 0-8 16,0 0-17-16,0 0 25 15,71 25-23-15,-56-1-12 16,-3 2-8-16,-7 2 0 16,-5 4 0-16,0-2 8 15,-19 2 3-15,-11 0 0 0,-7 0-8 16,-4-3-13-16,2-3-9 15,5-2-7-15,5 1 6 16,9-3-7-16,6 6-2 16,10-2-6-16,4 3 1 15,0 3 0-15,6 1 1 16,17-1 5-16,3-6 1 16,2-6-1-16,2-3 1 15,7-9 0-15,3-8 6 16,2 0-5-16,5 0 9 0,-5-8-10 15,-6-4-9 1,-8-1-48-16,-11-12-69 0,-8 1-146 16,-9 5-294-16</inkml:trace>
  <inkml:trace contextRef="#ctx0" brushRef="#br0" timeOffset="677">631 300 1179 0,'0'0'239'16,"0"0"-158"-16,0 0-50 16,0 0-18-16,0 0 17 15,0 0-2-15,0 0 1 16,135 8 3-16,-90 3 9 16,-1 0-5-16,7-3-22 0,2-2 3 15,7-6-17-15,29-10-4 16,-17-16-173-16,-9-6-651 0</inkml:trace>
  <inkml:trace contextRef="#ctx0" brushRef="#br0" timeOffset="1156">1515 196 1213 0,'0'0'153'0,"0"0"-103"15,0 0-28-15,0 0 81 16,-52 145 14-16,41-95-60 0,5 0-14 16,3-2-15-16,3-3 0 15,0-10-19-15,3-13-8 16,18-11 12-16,7-11-13 16,13-17-5-16,13-27-63 15,6-12-123-15,-3-2-157 16,-11 7-161-16,-16 16 256 15,-14 15 253-15,-10 15 328 16,-6 5-38-16,0 0-60 16,0 14-82-16,0 13-1 15,-3 11 8-15,-2 5-21 16,5 6-25-16,0-2-24 16,0-7-31-16,5 0-27 0,18-15-17 15,8-12 5 1,10-13 20-16,11-12 26 0,8-37-15 15,0-15-17-15,-3-11-12 16,-16-1-5-16,-19 5-1 16,-21 10 1-16,-1 10 2 15,-37 8-14-15,-16 8-21 16,-15 13-35-16,-10 12 2 16,-2 10-31-16,-6 42-88 15,20 9-80-15,20 3-365 0</inkml:trace>
  <inkml:trace contextRef="#ctx0" brushRef="#br0" timeOffset="2320">2581 171 504 0,'0'0'127'15,"0"0"-45"-15,0 0-10 16,0 0 67-16,0 0-11 16,0 0-12-16,0 0 39 15,-9-71-3-15,9 71-48 16,0 0-53-16,0 0-46 15,0 0-5-15,0 21-11 16,-4 9 11-16,-2 16 44 16,-11 12 19-16,-5 6 4 15,-2-3 9-15,-6-4-15 0,6-16-21 16,7-11-8-16,5-15-6 16,7-14-7-16,5-1 12 15,0-16 11-15,3-25-42 16,16-13-27-16,7-10-36 15,4 2 21-15,-2 8-2 16,-5 17 19-16,-9 13 7 16,-5 19 9-16,-1 5-10 15,-2 8-20-15,6 24 23 16,3 9 14-16,5 10 2 16,-1 3 0-16,4 2 2 15,3-7-1-15,2-8 8 16,1-12-8-16,6-13 6 0,5-14 9 15,1-2 25 1,4-34 6-16,-1-15-20 0,-4-9-5 16,-12-3-9-16,-14-2-4 15,-11 7-8-15,-3 6 12 16,-8 6-6-16,-13 9 11 16,-2 7-5-16,7 10 5 15,4 7 10-15,4 7-10 16,7 4-18-16,1 0-73 15,14 8-110-15,12 10-23 16,6-4-181-16</inkml:trace>
</inkml:ink>
</file>

<file path=ppt/ink/ink5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39.173"/>
    </inkml:context>
    <inkml:brush xml:id="br0">
      <inkml:brushProperty name="width" value="0.05" units="cm"/>
      <inkml:brushProperty name="height" value="0.05" units="cm"/>
      <inkml:brushProperty name="fitToCurve" value="1"/>
    </inkml:brush>
  </inkml:definitions>
  <inkml:trace contextRef="#ctx0" brushRef="#br0">179 145 620 0,'0'0'199'0,"0"0"-43"15,0 0-59-15,0 0 17 0,0 0-14 16,0 0-41-1,0 0-34-15,0-6-16 16,0 6-2-16,0 0-7 16,0 0-1-16,0 5 1 0,0 9 0 15,0-3 31-15,0 7-1 16,0 1 5-16,0 8 10 16,0 11 15-16,0 7 8 15,0 5-8-15,0 1-9 16,-6-2-17-16,1-11-21 15,2-13-7-15,0-13-5 16,3-6 5-16,0-6 11 16,0 0 12-16,0-18 21 15,-1-20-3-15,1-15-47 16,-5-11-36-16,1-5-4 0,-1 5 2 16,-4 10 19-1,1 9 3-15,2 13 16 0,-2 11 0 16,4 8 7-16,4 8 12 15,0 3-6-15,0 2-13 16,0 0-8-16,12 0-8 16,11 0 5-16,12 7 10 15,4 11 0-15,4 2-1 16,-4 5-4-16,-2 3 5 16,-9-3-2-16,-7 0 2 15,-10-5 1-15,-8-9 0 16,-3 0 9-16,-7-3 13 15,-24 1 33-15,-15 2-14 16,-8-2-19-16,3-2-5 0,7-4-1 16,18 0-3-16,12 0-7 15,14-2-6-15,0 2-16 16,17 2-47-16,23 2 25 16,15-1 19-16,16-3 0 15,5-2-18-15,1-1-2 16,-8 0 2-16,-7 3-2 15,-9 7-18-15,-11 5 0 16,-10 2 25-16,-9 3 15 16,-6 5-2-16,-11 0-3 15,-6 0 22-15,0 0 11 16,-5 4 31-16,-13-1 34 16,-5 4 7-16,-9-3-22 15,-5 0-8-15,-8-1-11 0,-4-7-8 16,-4-6-17-16,-1-10 7 15,0-5 17-15,-4 0-15 16,-1-14-12-16,-3-13-3 16,3-4-10-16,4-2-1 15,11 2 0-15,11 8-13 16,15 7 6-16,13 12-14 16,5 4-84-16,46 0-61 15,8 0 2-15,9 0-401 0</inkml:trace>
  <inkml:trace contextRef="#ctx0" brushRef="#br0" timeOffset="355">992 187 1035 0,'0'0'263'0,"0"0"-137"16,0 0-94-16,0 0-10 0,0 0 17 15,-29 118 29 1,20-65 20-16,0 6-20 0,0 2-12 16,-1-4-24-16,4-9-7 15,-4-6-12-15,5-9 2 16,5-13-15-16,0-9-75 16,0-11-314-16</inkml:trace>
  <inkml:trace contextRef="#ctx0" brushRef="#br0" timeOffset="1246">1264 217 651 0,'0'0'128'16,"0"0"-25"-16,0 0-21 16,0 0 34-16,0 0 23 15,0 0 14-15,-37 149-25 16,14-98-20-16,-6-1 1 0,5-2-23 16,1-10-19-16,3-12-21 15,9-9-7-15,3-10-11 16,7-6-4-16,1-1-1 15,-3 0-3-15,3-10 10 16,0-17-30-16,0-12-39 16,3-8-28-16,15-1 14 15,8 2 13-15,-3 6 14 16,0 9 11-16,-6 10 15 16,-8 10 1-16,-3 4-1 15,-3 7-1-15,-1 0-8 0,3 0-3 16,4 15-8-16,8 13 19 15,9 11 0 1,8 7 1-16,5 5 1 0,3-3-1 16,1-6 1-16,-2-9 0 15,-1-12 1-15,-3-13-1 16,4-8 27-16,2 0 22 16,-1-22-15-16,-2-10-10 15,-8-6-6-15,-9-4-3 16,-6-4 2-16,-13 1 22 15,-4-7 7-15,0 5-4 16,-18-4 0-16,-5 6-11 16,-3 1-7-16,3 8-11 15,5 9-13-15,2 7 0 0,10 13-1 16,6 7-3-16,0 0-110 16,17 15-132-16,11 10 1 15,1-4-258-15</inkml:trace>
  <inkml:trace contextRef="#ctx0" brushRef="#br0" timeOffset="1546">2056 255 1058 0,'0'0'211'0,"0"0"-101"15,0 0-40-15,0 0-6 16,-37 111 24-16,37-72-34 0,0 4-20 15,14-6-8 1,11-6 11-16,8-10 6 0,6-12 13 16,13-9 30-16,6-24 14 15,5-26-27-15,0-10-30 16,-12-10-21-16,-19 2-6 16,-18 2-4-16,-14 5 0 15,-23 8-12-15,-31 10-20 16,-14 11-45-16,-8 20-43 15,-1 12 11-15,-4 49-41 16,21 5-175-16,17-1-848 0</inkml:trace>
</inkml:ink>
</file>

<file path=ppt/ink/ink5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44.282"/>
    </inkml:context>
    <inkml:brush xml:id="br0">
      <inkml:brushProperty name="width" value="0.05" units="cm"/>
      <inkml:brushProperty name="height" value="0.05" units="cm"/>
      <inkml:brushProperty name="fitToCurve" value="1"/>
    </inkml:brush>
  </inkml:definitions>
  <inkml:trace contextRef="#ctx0" brushRef="#br0">0 9 352 0,'0'0'1006'0,"0"0"-872"15,0 0-18-15,135 0 26 16,-82 0 30-16,-3 0-69 16,1 0-36-16,1-1-30 15,-1-3-22-15,1 1-15 0,-6 3 0 16,-9 0-75-16,-10 0-166 16,-19 8-509-16</inkml:trace>
</inkml:ink>
</file>

<file path=ppt/ink/ink5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42.747"/>
    </inkml:context>
    <inkml:brush xml:id="br0">
      <inkml:brushProperty name="width" value="0.05" units="cm"/>
      <inkml:brushProperty name="height" value="0.05" units="cm"/>
      <inkml:brushProperty name="fitToCurve" value="1"/>
    </inkml:brush>
  </inkml:definitions>
  <inkml:trace contextRef="#ctx0" brushRef="#br0">113 223 863 0,'0'0'172'16,"0"0"-116"-16,-49 119 22 15,28-63 58-15,2 1 2 16,5-12-73-16,5-8 11 16,8-15-29-16,1-13-17 15,0-9 15-15,0 0 37 16,10-30 22-16,18-20-47 0,10-18-44 16,4-14-12-16,2-1 4 15,-7 6-5-15,-1 15-21 16,-9 14 9-16,-5 13 1 15,-7 14 10-15,-3 12 0 16,-3 6-14-16,4 3-1 16,2 0 1-16,4 12 7 15,2 16 2-15,2 8 0 16,-2 11 6-16,-5 7 0 16,-2 4 0-16,-4 5 6 15,-3-1 10-15,-4 1 0 16,-3-6-1-16,0-5-4 15,0-9-5-15,0-11-5 0,0-6 11 16,-5-9-12 0,0-13-32-16,-11-13-75 0,-1-20-49 15,-3-8-876-15</inkml:trace>
  <inkml:trace contextRef="#ctx0" brushRef="#br0" timeOffset="189">58 377 933 0,'0'0'162'15,"0"0"-118"-15,0 0 34 0,0 0 57 16,140 19-21-16,-88-19-47 16,6 0-15-16,5 0-25 15,34-18-27-15,-20 4-31 16,-13-4-322-16</inkml:trace>
  <inkml:trace contextRef="#ctx0" brushRef="#br0" timeOffset="818">991 0 1106 0,'0'0'295'0,"0"0"-151"16,0 0-96-16,0 0 6 16,0 0-50-16,0 0-4 0,0 0-14 15,6 36 13 1,-6-6 1-16,0 5 16 0,-11 5 9 15,-12 4 19-15,-7 1-12 16,-2 2-10-16,-2-1-9 16,5-5 5-16,6-3-17 15,3-10 6-15,10-8-7 16,6-6 1-16,4-3-1 16,0-6 1-16,0-1-1 15,4 1 0-15,10 6 0 16,6-4 0-16,3 4 1 15,9-1 0-15,8 1 0 16,5 0 15-16,9-2 5 16,1-5 7-16,5-1 14 15,1-3-5-15,-1 0-9 0,-2-11-14 16,-4-7 1-16,-13-1 1 16,-7 1-16-16,-11 2-13 15,-12 3-47-15,-11-6-71 16,-11 5-172-16,-15-1-818 0</inkml:trace>
  <inkml:trace contextRef="#ctx0" brushRef="#br0" timeOffset="1127">1510 198 1024 0,'0'0'200'16,"0"0"-104"-16,0 0-34 16,0 0 6-16,0 0-7 15,0 0-13-15,0 0 5 16,21 72-4-16,-16-49-2 16,-1 2-8-16,1 5-4 15,1 0 12-15,5 5-12 16,0-3-14-16,3-2-14 15,2-5-1-15,-2-7 0 16,5-8-6-16,2-10 0 16,7 0-30-16,9-46-63 0,-2-2-178 15,-14-2-454-15</inkml:trace>
  <inkml:trace contextRef="#ctx0" brushRef="#br0" timeOffset="1346">1505 61 1207 0,'0'0'228'0,"0"0"-118"15,0 0-71-15,0 0 49 16,0 0-5-16,0 0-44 16,158-21-1-16,-118 21-13 15,0 0-10-15,-3 8 0 16,-2-6-8-16,-4 1-6 15,-8-3-1-15,-17-3-96 0,-6-14-151 16,0-1-528-16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01.674"/>
    </inkml:context>
    <inkml:brush xml:id="br0">
      <inkml:brushProperty name="width" value="0.05" units="cm"/>
      <inkml:brushProperty name="height" value="0.05" units="cm"/>
      <inkml:brushProperty name="fitToCurve" value="1"/>
    </inkml:brush>
  </inkml:definitions>
  <inkml:trace contextRef="#ctx0" brushRef="#br0">382 39 591 0,'0'0'238'0,"0"0"-66"16,0 0-86-16,0 0 9 15,0 0-31-15,0 0-25 16,0 0-39-16,7-21-4 16,2 21-8-16,5-4-1 15,5 1 13-15,-1-2 1 16,1 1 1-16,-7 2-1 15,-5 2 12-15,-7 0 9 0,0 0 11 16,0 0-5-16,0 2-9 16,0 13-12-16,0 4 16 15,0 6 6-15,-3 3-1 16,-4 1-9-16,-2-4-3 16,-2-5 8-16,-3-3 10 15,-3-4 8-15,-1-1 13 16,-5-2-8-16,0-3-9 15,-2 0 1-15,5-3-11 16,-1 3-3-16,5-4-9 16,4 1-7-16,4-1-9 15,7-3-1-15,1 0-28 16,0 0-85-16,1 1-59 0,16 3 10 16,6 6 88-16,8-3-3 15,4 0 4-15,2-2 19 16,0 2 13-16,-5 0 16 15,-7 0 13-15,-7 8 1 16,-7 3 4-16,-3 2 3 16,-8 4 5-16,0 1 27 15,0-1 20-15,-17-3-10 16,1-3 8-16,-8-2 35 16,-1-1-2-16,-10-1-33 15,-2-2-2-15,-3 1 10 16,-1-3-10-16,-2 0-5 15,1-2 14-15,2-1-2 0,7 0-11 16,-1 1 3-16,9-3-10 16,4-1-21-16,4-4-4 15,6 0-1-15,2 0-2 16,1 0-4-16,2-6-26 16,3-12-27-16,3-18-57 15,19-2-163-15,4 0-360 0</inkml:trace>
</inkml:ink>
</file>

<file path=ppt/ink/ink5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41.921"/>
    </inkml:context>
    <inkml:brush xml:id="br0">
      <inkml:brushProperty name="width" value="0.05" units="cm"/>
      <inkml:brushProperty name="height" value="0.05" units="cm"/>
      <inkml:brushProperty name="fitToCurve" value="1"/>
    </inkml:brush>
  </inkml:definitions>
  <inkml:trace contextRef="#ctx0" brushRef="#br0">34 113 462 0,'0'0'241'0,"0"0"-153"16,0 0-52-16,0 0-2 15,0 0 70-15,0 0-36 16,0 0-22-16,0 31 28 15,0-5 23-15,-2 10 3 16,-1 6-3-16,-3 2-4 16,-2-2-12-16,4-7-18 15,-2-10-15-15,2-10-7 16,3-10-6-16,1-5 34 16,0 0 7-16,0-18 13 15,0-18-64-15,11-15-25 16,6-14-60-16,2-3-9 0,3 5-5 15,-5 14 27-15,-6 13 12 16,-4 16 3-16,-5 12 23 16,-2 8-26-16,0 0-66 15,0 19 53-15,0 11 28 16,3 11 20-16,3 7 11 16,5 5 36-16,-1-3-2 15,4-6 12-15,3-6-3 16,2-13-18-16,2-13-8 15,8-9 3-15,16-3 46 16,13-32 46-16,10-15-52 16,2-13-43-16,-12 1-14 15,-15 6 0-15,-18 10-13 0,-14 13 0 16,-7 10-1-16,-4 8-6 16,0 9-6-16,0 3-32 15,0 7-8-15,-4 21 10 16,-10 11 27-16,-4 14 9 15,1 7 6-15,3 0 15 16,3 2 2-16,6-8-4 16,-1-11 2-16,6-7-6 15,0-11-8-15,0-11 5 16,0-9-6-16,3-5-5 16,19-5-49-16,33-41-69 15,-1-1-118-15,-5 3-496 0</inkml:trace>
  <inkml:trace contextRef="#ctx0" brushRef="#br0" timeOffset="279">954 94 901 0,'0'0'185'16,"0"0"-149"-16,0 0-20 16,0 0 76-16,2 122 72 15,-8-69-42-15,-10 2-14 0,1 2-3 16,1-7-28-16,2-7-20 16,3-9-22-16,4-9-19 15,1-5-8-15,4-8-8 16,0-6-30-16,0-5-143 15,12-1-361-15</inkml:trace>
</inkml:ink>
</file>

<file path=ppt/ink/ink5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49.557"/>
    </inkml:context>
    <inkml:brush xml:id="br0">
      <inkml:brushProperty name="width" value="0.05" units="cm"/>
      <inkml:brushProperty name="height" value="0.05" units="cm"/>
      <inkml:brushProperty name="fitToCurve" value="1"/>
    </inkml:brush>
  </inkml:definitions>
  <inkml:trace contextRef="#ctx0" brushRef="#br0">250 144 446 0,'0'0'268'0,"0"0"-42"0,0 0-49 16,0 0-36-16,0 0 11 16,0 0-36-16,0 0-27 15,-14-7-28-15,14 7-17 16,0 0-21-16,0 0-11 15,0 0-2-15,0 0 0 16,0 0-2-16,0 0-8 16,0 15-8-16,0 13 8 15,0 11 26-15,-5 15 21 16,-2 10-10-16,0 5-8 16,-2 6-7-16,2 8-2 15,-3-4-2-15,1-3 4 0,0-12-9 16,4-9-4-1,2-12-2-15,3-14-5 0,0-8-2 16,0-8 0-16,0-8-7 16,0-5-14-16,0 0-4 15,0 0 0-15,0 0 2 16,0-16-30-16,-11-7-52 16,-1-5-63-16,-2-3-2 15,4-1 15-15,-3 0 20 16,4-6-37-16,0-7-1 15,1-5 54-15,2-7-3 16,-2 2 60-16,-1-6 46 16,-5 8 16-16,5 5 4 15,-3 6 96-15,3 6 54 16,3 7 34-16,3 8-25 0,3 6-38 16,0 5-37-1,0 2-14-15,7-1-41 0,13 1-7 16,6-3 14-16,10 0 5 15,5 1 0-15,4 2 6 16,13 2-8-16,2 3-8 16,3 3 12-16,3 0-25 15,-7 0-8-15,-2 0-2 16,-11 12-6-16,-9 3-3 16,-11 2 6-16,0 2 7 15,-12 2-10-15,-8-2-5 0,-3 2 12 16,-3-3 7-1,0 4 26-15,-21-2 23 0,-11 3-7 16,-13-3-16 0,-10 3-18-16,-11 0-18 0,-6-3-4 15,-5-5 1-15,0-9 1 16,5-6-1-16,9 0-7 16,14-4-41-16,17-6-28 15,24 4-25-15,8 5-108 16,0-3-516-16</inkml:trace>
  <inkml:trace contextRef="#ctx0" brushRef="#br0" timeOffset="435">1227 0 1028 0,'0'0'310'0,"0"0"-81"16,0 0-69-16,0 0-11 0,0 0-43 16,0 0-29-16,0 0-34 15,-127 26-24-15,87 2-1 16,-5 12 7-16,-1 3 16 16,-1 10-11-16,5 5-17 15,2 9-1-15,7 6-11 16,2 24 0-16,10-8-1 15,10 8 0-15,11 1 0 16,6-16 0-16,29 4-19 16,63-9-63-16,-12-22-86 15,-3-26-169-15</inkml:trace>
  <inkml:trace contextRef="#ctx0" brushRef="#br0" timeOffset="1410">1838 265 770 0,'0'0'248'0,"0"0"-90"16,0 0-37-16,0 0 23 15,0 0 12-15,0 0-63 16,0 0-35-16,9-31-33 15,-9 24-13-15,0 0 43 16,0 6 35-16,0 1-2 16,0 0 4-16,-3 0-39 0,-2 0-16 15,-4 0-30-15,-8 12-7 16,-7 8-9-16,-7 5 0 16,-4 8 8-16,-2 5-6 15,0 7 6-15,-3 5-7 16,3 9 7-16,2 8-10 15,4 5 10-15,8-5-14 16,10-9 8-16,8-15 1 16,5-13 5-16,0-11-8 15,9-7 0-15,22-11 8 16,10-1-1-16,13 0 1 16,6-19 1-16,1-8-1 15,-5-3-6-15,-12 5 6 16,-12-2-15-16,-13 10-14 15,-10 9-1-15,-6 4 17 0,-3 4-2 16,0 0 6-16,0 0-11 16,0 8 4-16,0 10 1 15,0 7 10-15,0 8 6 16,0 8 22-16,0 3 5 16,0-2-7-16,0-4-1 15,0-9-8-15,0-6-3 16,0-7-2-16,9-8-6 15,5-8-10-15,18-4-85 16,2-17-138-16,-2-7-445 0</inkml:trace>
  <inkml:trace contextRef="#ctx0" brushRef="#br0" timeOffset="1900">2363 29 502 0,'0'0'212'0,"0"0"-151"15,0 0-3-15,0 0 66 16,0 0-7-16,0 0-14 16,101 123-6-16,-78-84-7 15,0 11-8-15,5 11 19 16,-5 10-26-16,-2 11-16 15,-4 2-13-15,-6-1-3 16,-7-5-1-16,-4-9-8 16,0-10 7-16,-10-5 4 15,-16-3 3-15,3-3-6 0,-5-5-15 16,-6-4-2 0,0-6-13-16,-4-8 5 0,1-5-3 15,0-8-14-15,2-5-32 16,3-2-65-16,4 3-57 15,11 1-134-15,5 1-451 0</inkml:trace>
  <inkml:trace contextRef="#ctx0" brushRef="#br0" timeOffset="4242">1712 331 492 0,'0'0'235'15,"0"0"-86"-15,0 0-51 16,0 0-21-16,0 0-15 15,0 0-16-15,0 0-30 16,-12-16-14-16,12 16 11 16,0-2 14-16,0 2 44 15,0-3 18-15,0 3-18 16,0 0 7-16,0-1 2 16,0 1-8-16,0 0-20 0,0-3-18 15,0 2-11 1,0-3 9-16,0 1 8 0,0 0-8 15,3 0-6-15,2-4-8 16,1 2-12-16,3-6-5 16,5 2 0-16,-2 4-1 15,5-2-6-15,1 3 6 16,1 0-10-16,-1 4 9 16,8 0 1-16,-3 0-1 15,0 0-18-15,5 0 6 16,-2 11-8-16,2-2 20 15,-5 4-6-15,-5-2-2 16,-6-1 9-16,-3-2-16 16,-5 5 4-16,-3-1 2 15,-1 5 9-15,0 6-7 0,0 5 8 16,0 1 0-16,-5 2 1 16,-4-1 0-16,-3-5 9 15,-2-5-9-15,0-3 1 16,1-2 11-16,-1-5-12 15,1 0 8-15,4-5-7 16,5-3 6-16,2-2 1 16,2 0-8-16,0 0 9 15,0 0-8-15,0 0 17 16,0 0-10-16,0 0-8 16,0 0-1-16,0 0 0 0,2-4 0 15,1-2 0 1,-2-2 1-16,4-5-1 0,-1-2 0 15,4-4-8-15,-3 0 7 16,4 0 1-16,-4 0 0 16,-2 3 1-16,-2 3 0 15,-1 1 0-15,0-1 6 16,0 3 19-16,0-1-4 16,0-1-4-16,-4-1-11 15,-6 1-6-15,1-3-1 16,-5 2-12-16,2 1 12 15,1 3 0-15,-1 4 2 16,3 2 17-16,0 0 21 16,-1 3-16-16,1 0-14 0,-5 0-9 15,-3 0-1-15,-6 0 0 16,5 0 0-16,-5 6 0 16,-3 3-1-16,-2 4 1 15,1 4-1-15,-4 5 0 16,-1 3-7-16,-2 5 2 15,2 0 5-15,1 3 1 16,7-3 0-16,-3-1-2 16,9-1 1-16,1-3 0 15,2-5 0-15,3 4 0 16,2-2-6-16,1 6-2 16,5 1 1-16,-1 2 6 15,2 1-4-15,3-2 0 16,0-1 6-16,0-4-2 0,0-4 1 15,0 2 1-15,0-3-2 16,0-1 1-16,0-2-1 16,0 2 2-16,8-2-21 15,1-1 5-15,5 1-2 16,2-2 7-16,4-2 4 16,6-3 6-16,5-5 1 15,1-2-6-15,13-3 6 16,-4 0 1-16,1-12 1 15,-2-5-1-15,-5 3 0 16,-3-1-1-16,-6 2 1 16,-3 1-1-16,-1-1 0 15,-2-2 0-15,-3-3 0 16,1-4-1-16,-1-5-7 0,-2-3 0 16,-2-2-6-16,-4-2 1 15,-5 6-9-15,1 6-11 16,-5 6 15-16,0 8 8 15,0 5 3-15,0 3 6 16,0 0-5-16,0 0-10 16,0 13-2-16,0 2 9 15,0 6-4-15,-5 5 13 16,1 1 0-16,4 1 0 16,0-2 12-16,0-1-11 15,0 3 6-15,0-3-6 16,0 2 11-16,0-1-3 15,0-1-1-15,0 0 1 0,0-4 0 16,4-3-3 0,1-3 0-16,0-4-5 0,-2-8 6 15,-2 0 0-15,-1-3 3 16,0 0-10-16,0 0-7 16,0 0-50-16,0 0-128 15,0 0-172-15,0 0-689 0</inkml:trace>
</inkml:ink>
</file>

<file path=ppt/ink/ink5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56.427"/>
    </inkml:context>
    <inkml:brush xml:id="br0">
      <inkml:brushProperty name="width" value="0.05" units="cm"/>
      <inkml:brushProperty name="height" value="0.05" units="cm"/>
      <inkml:brushProperty name="fitToCurve" value="1"/>
    </inkml:brush>
  </inkml:definitions>
  <inkml:trace contextRef="#ctx0" brushRef="#br0">0 18 565 0,'0'0'239'0,"0"0"-83"16,0 0-26-16,0 0-28 15,0 0-28-15,0 0-28 16,0 0-1-16,3-8 19 16,-3 8 13-16,0 0 10 15,2 0-13-15,-2-2-18 16,3 2-13-16,3 0-8 15,2 0-8-15,15 0-14 16,7 0 15-16,15 0 22 16,8 2-5-16,3 5-10 15,4-3-20-15,-7 1-5 16,-4-2 3-16,-9-3-4 0,-8 0-9 16,-5 0-20-16,-17 0-79 15,-7-5-78-15,-3-2-166 0</inkml:trace>
  <inkml:trace contextRef="#ctx0" brushRef="#br0" timeOffset="221">143 253 849 0,'0'0'486'16,"0"0"-425"-16,0 0-35 15,0 0 16-15,0 0 64 16,0 0-42-16,0 0-7 0,123 0-7 16,-76 0-11-16,4-7-15 15,9-2-18-15,33-31-6 16,-11 8-17-16,-15-5-296 0</inkml:trace>
</inkml:ink>
</file>

<file path=ppt/ink/ink5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57.523"/>
    </inkml:context>
    <inkml:brush xml:id="br0">
      <inkml:brushProperty name="width" value="0.05" units="cm"/>
      <inkml:brushProperty name="height" value="0.05" units="cm"/>
      <inkml:brushProperty name="fitToCurve" value="1"/>
    </inkml:brush>
  </inkml:definitions>
  <inkml:trace contextRef="#ctx0" brushRef="#br0">312 73 436 0,'0'0'603'16,"0"0"-377"-16,0 0-11 0,0 0-35 16,0 0-3-16,0 0-89 15,0 0-56-15,35-49-31 16,-7 38-1-16,4 5 0 15,3 2-10-15,2 4 3 16,2 0-5-16,-3 0 11 16,0 4 0-16,-9 5-5 15,-8 2 4-15,-2-1 1 16,-11-2-9-16,-6 4 8 16,0 4-7-16,-14 6 9 15,-18 7 2-15,-13 11 7 16,-4-2-1-16,-2-1-8 15,2 0 0-15,8-8 0 16,7-2-1-16,11-5-6 16,9-8 6-16,5-2-8 0,9-3-1 15,0-1-3-15,0 0 6 16,0 2 5-16,12 1 1 16,7 4 0-16,4-1 0 15,8 2 1-15,5-3 0 16,6-6 9-16,2-7 14 15,10 0 11-15,0 0 3 16,-4-15-18-16,-5-2-9 16,-4 2 3-16,-10 4-13 15,-8 4-3-15,-9 6-45 16,-14 1-87-16,0 0-165 16,-2 9-204-16</inkml:trace>
  <inkml:trace contextRef="#ctx0" brushRef="#br0" timeOffset="397">0 803 139 0,'0'0'1005'16,"0"0"-817"-16,0 0-69 0,0 0-55 15,0 0 48-15,0 0-64 16,0 0-32-16,51 0-4 16,-6-1-5-1,13-10 17-15,14-3 18 0,9-7 25 16,8-4 8-16,2-4-27 15,-5-2 8-15,0 5-18 16,-6-3-4-16,-8 9-8 16,-5 1-11-16,-2 2-9 15,-7 4-6-15,-4 3 1 16,-5 3-1-16,-8 3-23 16,-4 3-55-16,-8 1-72 0,-13 0-95 15,-13 0-278-15</inkml:trace>
</inkml:ink>
</file>

<file path=ppt/ink/ink5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58.800"/>
    </inkml:context>
    <inkml:brush xml:id="br0">
      <inkml:brushProperty name="width" value="0.05" units="cm"/>
      <inkml:brushProperty name="height" value="0.05" units="cm"/>
      <inkml:brushProperty name="fitToCurve" value="1"/>
    </inkml:brush>
  </inkml:definitions>
  <inkml:trace contextRef="#ctx0" brushRef="#br0">66 146 924 0,'0'0'261'0,"0"0"-84"15,0 0-55-15,0 0 19 16,0 0-4-16,0 0-81 16,0 0-31-16,63-43-6 15,-35 39 3-15,3 1-6 16,-4 3 3-16,4 0 6 16,-7 3 1-16,-4 6-13 15,-6 4-12-15,-8 1 0 16,-6 5 1-16,0 9-2 0,-20 5 0 15,-15 6 7 1,-14 6-7-16,0 1-5 0,3-7 3 16,6-3-7-16,9-8 9 15,11-6-7-15,8-1-1 16,7-4-5-16,5 1 1 16,0-4 4-16,0 2 8 15,0-3 0-15,10-1 2 16,3 1 6-16,4-2-6 15,6-3 8-15,10 1 2 16,6-7 0-16,15-2-2 16,6 0-4-16,8-18-6 15,2-14-30-15,-2-15-43 0,-10-4-40 16,-12-2-41-16,-14 9-45 16,-13 10 42-16,-12 13 144 15,-7 13 13-15,0 8 123 16,0 0-36-16,-4 17-39 15,-1 8-33-15,0 8 36 16,2 5 32-16,3-5-16 16,0-1-35-16,13-7-1 15,14-8-1-15,10-9 5 16,12-8 11-16,14-2 26 16,8-28-2-16,2-9 0 15,-5-7-15-15,-10-4-2 16,-10-3-21-16,-16-4-11 15,-14 3-12-15,-13 0 1 0,-5 3-4 16,-21 10-6-16,-25 6-8 16,-17 13-17-16,-22 12-23 15,-7 10 3-15,-6 0-1 16,9 25 3-16,21 8 24 16,22 9 3-16,33 30-129 15,10-8-113-15,3-8-620 0</inkml:trace>
</inkml:ink>
</file>

<file path=ppt/ink/ink5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03.251"/>
    </inkml:context>
    <inkml:brush xml:id="br0">
      <inkml:brushProperty name="width" value="0.05" units="cm"/>
      <inkml:brushProperty name="height" value="0.05" units="cm"/>
      <inkml:brushProperty name="fitToCurve" value="1"/>
    </inkml:brush>
  </inkml:definitions>
  <inkml:trace contextRef="#ctx0" brushRef="#br0">109 122 692 0,'0'0'257'0,"0"0"-85"0,0 0-59 16,0 0-14-16,0 0 2 15,0 0-48-15,0 0-10 16,-4-18 15-16,4 18 1 16,-2 0 6-16,2 0-8 15,-3 0-16-15,2 0-12 16,-2 0-10-16,3 0-10 15,-2 0-9-15,-3 3-17 16,1 14-5-16,-8 6 22 16,-2 9 10-16,0 5-9 15,-3 1 6-15,6 5 0 16,2-3-6-16,1 2-1 0,8-1 0 16,0 1 0-16,0-3-6 15,5-4 5-15,12-4-5 16,1-4 5-16,7-3 1 15,6-4 0-15,4-5 6 16,5-7 3-16,4-6-9 16,-2-2-32-16,4-14-65 15,-11-11-188-15,-13 0-397 0</inkml:trace>
  <inkml:trace contextRef="#ctx0" brushRef="#br0" timeOffset="250">54 366 804 0,'0'0'359'16,"0"0"-185"-16,0 0-80 16,0 0-43-16,0 0-2 15,0 0-33-15,0 0 4 16,135-4 11-16,-90 15-2 15,-7 0 2-15,0 0-11 16,-5 0-2-16,2-5-5 16,-6-6-13-16,5-8-73 15,-14-17-154-15,-8 0-271 0</inkml:trace>
  <inkml:trace contextRef="#ctx0" brushRef="#br0" timeOffset="495">5 165 666 0,'0'0'591'15,"0"0"-433"-15,0 0 3 16,0 0-92-16,0 0-14 16,0 0-23-16,0 0 2 15,158-87 8-15,-104 73 18 16,1 4 13-16,-1 5-20 15,-5-1-11-15,-2 6-14 16,-4 0-22-16,7 0-6 0,-1 0 0 16,23-5-65-1,-14-12-165-15,-13-4-1417 0</inkml:trace>
</inkml:ink>
</file>

<file path=ppt/ink/ink5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05.069"/>
    </inkml:context>
    <inkml:brush xml:id="br0">
      <inkml:brushProperty name="width" value="0.05" units="cm"/>
      <inkml:brushProperty name="height" value="0.05" units="cm"/>
      <inkml:brushProperty name="fitToCurve" value="1"/>
    </inkml:brush>
  </inkml:definitions>
  <inkml:trace contextRef="#ctx0" brushRef="#br0">0 426 965 0,'0'0'258'16,"0"0"-80"-16,0 0-72 15,0 0 51-15,0 0-23 16,0 0-30-16,0 0-13 16,0-18-12-16,4-6-35 15,7-8-25-15,4-8-2 16,7-7-4-16,1-7-4 16,3 4-3-16,1 4-5 15,-4 9 11-15,-4 9-3 16,-2 12-8-16,-3 3-1 0,-1 6 0 15,6 2-8-15,-1 2 2 16,4 3-2-16,1 0-9 16,0 0 3-16,0 19 2 15,-2 9-6-15,-7 8 12 16,-5 11 6-16,-9 5 6 16,0 2 3-16,0-2 4 15,-4-12-2-15,-2-12-3 16,1-13 0-16,5-9-2 15,0-6 4-15,0 0 15 16,0-9 8-16,1-17-5 16,18-13-28-16,15-9-24 15,9-2 2-15,10 0-6 0,6 4 10 16,-6 10 8-16,-4 7 1 16,-12 8 8-16,-6 10-8 15,-13 10-1-15,-1 1-11 16,-6 1-4-16,1 23 5 15,-1 8 14-15,1 12 6 16,-2 10 0-16,-7 8 11 16,-3 2 9-16,0-3 10 15,0-4 4-15,-8-11 3 16,-1-8-6-16,1-13-10 16,7-12-6-16,-3-7 4 15,4-5-3-15,-1-1-16 16,-7-9-15-16,2-12-103 15,-2-7-378-15</inkml:trace>
</inkml:ink>
</file>

<file path=ppt/ink/ink5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05.678"/>
    </inkml:context>
    <inkml:brush xml:id="br0">
      <inkml:brushProperty name="width" value="0.05" units="cm"/>
      <inkml:brushProperty name="height" value="0.05" units="cm"/>
      <inkml:brushProperty name="fitToCurve" value="1"/>
    </inkml:brush>
  </inkml:definitions>
  <inkml:trace contextRef="#ctx0" brushRef="#br0">0 0 700 0,'0'0'257'0,"0"0"-92"16,0 0-59-16,0 0-35 15,0 0-32-15,0 0 3 16,0 0 38-16,72 28 19 16,-40-24 0-16,2-3-19 15,-2 3-23-15,-1-4-28 16,-4 0-8-16,-7 0-10 0,0 0-11 16,-6 0-6-1,-12 0-99-15,-2 7-171 0,0-1-368 0</inkml:trace>
</inkml:ink>
</file>

<file path=ppt/ink/ink5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05.873"/>
    </inkml:context>
    <inkml:brush xml:id="br0">
      <inkml:brushProperty name="width" value="0.05" units="cm"/>
      <inkml:brushProperty name="height" value="0.05" units="cm"/>
      <inkml:brushProperty name="fitToCurve" value="1"/>
    </inkml:brush>
  </inkml:definitions>
  <inkml:trace contextRef="#ctx0" brushRef="#br0">0 0 1119 0,'0'0'221'0,"0"0"-123"16,0 0-43-16,0 0 25 15,0 0 4-15,0 0-47 16,135 0-18-16,-88 0-2 16,4 0-12-16,21 0-5 15,-14 0-91-15,-12 0-302 0</inkml:trace>
</inkml:ink>
</file>

<file path=ppt/ink/ink5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08.102"/>
    </inkml:context>
    <inkml:brush xml:id="br0">
      <inkml:brushProperty name="width" value="0.05" units="cm"/>
      <inkml:brushProperty name="height" value="0.05" units="cm"/>
      <inkml:brushProperty name="fitToCurve" value="1"/>
    </inkml:brush>
  </inkml:definitions>
  <inkml:trace contextRef="#ctx0" brushRef="#br0">173 54 586 0,'0'0'288'0,"0"0"-106"16,0 0-32-16,0 0 5 16,0 0-24-16,0 0-28 15,0 0-27-15,-3-4 8 16,3 4 3-16,0 0-10 15,0 0-14-15,0 0-12 0,0 0-7 16,0 0-5-16,0 0-19 16,8 0-12-1,10 0-2-15,13 0 16 0,6 0 21 16,7 0-2-16,2 0-19 16,-1 0-6-16,-9 0-5 15,-5 0-11-15,-8 0 2 16,-11 0-1-16,-5 0-1 15,-7-2-29-15,0-2-48 16,0-11-57-16,-2 1-210 16,-10-1-584-16</inkml:trace>
  <inkml:trace contextRef="#ctx0" brushRef="#br0" timeOffset="584">207 88 856 0,'0'0'280'16,"0"0"-86"-16,0 0-85 15,0 0-33-15,0 0 46 0,0 0-24 16,0 0-24 0,-83 82 2-16,74-77-20 0,4 2-11 15,2-5-21-15,3 0-19 16,0 2-5-16,0 1-12 16,0 6-1-16,0 0 1 15,9 4 10-15,16 2-4 16,7-1-6-16,13 4-4 15,10-5-11-15,5 3 7 16,3 0-4-16,-7-1-14 16,-7 4-5-16,-12 2 5 15,-6 5 13-15,-11 1 7 16,-6 2 1-16,-11 6 7 16,-3-1 10-16,0-6 6 15,-14-2 5-15,-4-7 15 16,-9-10 19-16,0 0 11 15,-10-7-15-15,-7 0 0 0,-10-4 25 16,-3 0-8-16,-3 0-10 16,-3-1 7-16,5-13 7 15,4 0-8-15,13-1-14 16,10 5 9-16,17 1-12 16,7 6-23-16,7-1-14 15,0-1-61-15,29-15-131 16,5 6-301-16,4-9-763 0</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06.337"/>
    </inkml:context>
    <inkml:brush xml:id="br0">
      <inkml:brushProperty name="width" value="0.05" units="cm"/>
      <inkml:brushProperty name="height" value="0.05" units="cm"/>
      <inkml:brushProperty name="fitToCurve" value="1"/>
    </inkml:brush>
  </inkml:definitions>
  <inkml:trace contextRef="#ctx0" brushRef="#br0">252 34 74 0,'0'0'143'16,"0"0"-5"-16,0 0-15 15,0 0-6-15,0 0-11 16,0 0-13-16,0 0-12 16,-31-6 27-16,29 5-10 15,2 1 4-15,0 0-29 16,0-4-3-16,0 4-8 0,0 0 2 15,0 0-14 1,0 0-13-16,0-3 0 0,0 3-10 16,0-2-27-16,2 0-1 15,10-3-15-15,7 3 15 16,2-4 2-16,4 6-2 16,1 0 1-16,0 0-1 15,-3 2-6-15,-2 16 7 16,-1 0-1-16,-6 5 1 15,-5 2-6-15,-9 3 6 16,0 1-1-16,0 0 1 16,-23 2 9-16,-4-1 4 15,-5-3 1-15,-1-6 4 16,0-5 8-16,3-5 3 0,6-4-4 16,4-6-6-16,3-1-6 15,6 0-3-15,2 0 3 16,6 0-11-16,0 0-1 15,3 0-1-15,0 0-10 16,0 0-10-16,0 0-11 16,0 0-30-16,0 2-45 15,17 6 20-15,4 1 19 16,2 3 22-16,5 1 22 16,-2 3 10-16,-1 2 4 15,-4 1 3-15,-7 2 5 16,-5-3-1-16,-4 3 2 15,-5-3 0-15,0-1 31 16,-5-2 20-16,-13 0 26 0,-5-1-1 16,-5 1-5-1,-4-6-19-15,-2-4-14 0,2 2 7 16,-3-3-15-16,1-4 0 16,0 0-9-16,5 0-14 15,4 0 0-15,10 0-5 16,3 0-2-16,7-5-22 15,5-1-63-15,0 6-91 16,14 0-432-16</inkml:trace>
</inkml:ink>
</file>

<file path=ppt/ink/ink5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14.179"/>
    </inkml:context>
    <inkml:brush xml:id="br0">
      <inkml:brushProperty name="width" value="0.05" units="cm"/>
      <inkml:brushProperty name="height" value="0.05" units="cm"/>
      <inkml:brushProperty name="fitToCurve" value="1"/>
    </inkml:brush>
  </inkml:definitions>
  <inkml:trace contextRef="#ctx0" brushRef="#br0">0 0 684 0,'0'0'192'16,"0"0"-111"-16,0 0-28 15,0 0 18-15,0 0 54 16,0 0 12-16,0 0 0 16,115 29-35-16,-71-24-6 15,-1-2-16-15,0 0-44 0,-5 1-15 16,-7-2-14-16,-9 4-7 16,-9-3-10-16,-13 7-135 15,-3-6-221-15,-17 0-500 0</inkml:trace>
</inkml:ink>
</file>

<file path=ppt/ink/ink5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14.371"/>
    </inkml:context>
    <inkml:brush xml:id="br0">
      <inkml:brushProperty name="width" value="0.05" units="cm"/>
      <inkml:brushProperty name="height" value="0.05" units="cm"/>
      <inkml:brushProperty name="fitToCurve" value="1"/>
    </inkml:brush>
  </inkml:definitions>
  <inkml:trace contextRef="#ctx0" brushRef="#br0">0 0 1011 0,'0'0'110'15,"0"0"-55"-15,0 0-3 16,0 0 64-16,149 39-40 0,-95-30-43 16,26 0-26-1,-16-5-7-15,-9-4-229 0</inkml:trace>
</inkml:ink>
</file>

<file path=ppt/ink/ink5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11.502"/>
    </inkml:context>
    <inkml:brush xml:id="br0">
      <inkml:brushProperty name="width" value="0.05" units="cm"/>
      <inkml:brushProperty name="height" value="0.05" units="cm"/>
      <inkml:brushProperty name="fitToCurve" value="1"/>
    </inkml:brush>
  </inkml:definitions>
  <inkml:trace contextRef="#ctx0" brushRef="#br0">230 419 538 0,'0'0'139'16,"0"0"-96"-16,0 0 15 15,0 0 89-15,0 0-43 16,0 0-63-16,0 0 21 15,0 4 26-15,0-2 19 16,0 0-21-16,0-2-21 16,0 1-17-16,0 3-14 15,0 6 4-15,-6 0 15 16,-9 7-7-16,-4 3-6 0,-5 5-6 16,-6 7-5-16,3 2-17 15,-4 4-3-15,7-2-8 16,2-1 1-16,8-2-1 15,5-1-1-15,4-7 0 16,2-2-1-16,3-2 0 16,0-3 1-16,3 0 0 15,11 1 0-15,8-2 2 16,5 1 6-16,6 1 0 16,6-5-2-16,6-1 4 0,6-6 6 15,2-6 3-15,3-1-9 16,-4 0-4-16,-8 0-4 15,-12-1 5 1,-9-2-14-16,-9 3 7 0,-6 0-12 16,-3 0-39-16,-1-10-53 15,-2-5-119-15,-2-3-262 0</inkml:trace>
  <inkml:trace contextRef="#ctx0" brushRef="#br0" timeOffset="327">103 593 129 0,'0'0'953'16,"0"0"-714"-16,0 0-108 15,0 0-62-15,0 0-15 16,0 0-32-16,0 0 19 16,121 7 19-16,-70 1 13 15,7-2 8-15,0-1-4 16,-3-2-28-16,-1-3-12 16,-9 0-21-16,-10 0-4 15,-11-8 0-15,-5 2-12 16,-11-2-58-16,-8-16-63 15,-13 3-175-15,-14-2-1038 0</inkml:trace>
  <inkml:trace contextRef="#ctx0" brushRef="#br0" timeOffset="583">175 249 834 0,'0'0'292'16,"0"0"-49"-16,0 0-80 15,0 0-74-15,0 0-66 16,0 0 3-16,127 0 47 16,-65 4 3-16,2-1-8 15,7-3-4-15,-2 0-24 0,3 0-17 16,0-4-22-16,28-16-1 15,-16 4-57-15,-16-6-238 0</inkml:trace>
  <inkml:trace contextRef="#ctx0" brushRef="#br0" timeOffset="1007">1298 169 1028 0,'0'0'283'16,"0"0"-65"-16,0 0-78 16,0 0-26-16,0 0-47 15,-135-2-47-15,94 26-6 16,-4 8-1-16,4 9 10 0,1 5-1 16,4 8-9-1,9 3-4-15,7 2-7 0,5 0 14 16,8 3-15-16,7-4 14 15,0-1-6-15,5-2-8 16,21-5 7-16,8-9-8 16,10-5 0-16,5-14-21 15,31-22-51-15,-12-4-87 16,-13-21-459-16</inkml:trace>
  <inkml:trace contextRef="#ctx0" brushRef="#br0" timeOffset="1435">1932 302 955 0,'0'0'273'0,"0"0"-77"0,0 0-74 15,0 0-11 1,0 0-37-16,0 0-45 0,0 0-23 15,-63 47 7-15,28-14 8 16,-11 6 2-16,-5 8-2 16,-6 3 9-16,-1 1-5 15,4 2-4-15,7-6-9 16,2-2-5-16,7-8-1 16,10-4-6-16,8-8-17 15,5-9-66-15,13-12-101 16,2-4-140-16,0 0-199 0</inkml:trace>
  <inkml:trace contextRef="#ctx0" brushRef="#br0" timeOffset="1714">1458 335 1126 0,'0'0'253'16,"0"0"-143"-16,0 0-75 16,0 0-35-16,0 0 0 15,0 0 2-15,0 0 27 16,109 113 23-16,-69-72 21 16,1 0-1-16,3 0-24 0,-2 2-19 15,-2-3-10 1,-3-5-4-16,-5-6 1 0,-1-7-16 15,8-22-69 1,-8 0-182-16,-6-15-863 0</inkml:trace>
  <inkml:trace contextRef="#ctx0" brushRef="#br0" timeOffset="2023">2359 0 588 0,'0'0'160'0,"0"0"32"16,0 0-34-16,85 111-11 15,-57-60 19-15,-5 4-31 16,-4 9-7-16,-7 3-28 15,-8 2-7-15,-4-4 6 16,0-1-23-16,-21-2-10 16,-8-8-24-16,-10-5-19 15,-2-6-4-15,-4-6-19 16,-17-1-32-16,11-9-138 16,6-10-184-16</inkml:trace>
</inkml:ink>
</file>

<file path=ppt/ink/ink5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16.625"/>
    </inkml:context>
    <inkml:brush xml:id="br0">
      <inkml:brushProperty name="width" value="0.05" units="cm"/>
      <inkml:brushProperty name="height" value="0.05" units="cm"/>
      <inkml:brushProperty name="fitToCurve" value="1"/>
    </inkml:brush>
  </inkml:definitions>
  <inkml:trace contextRef="#ctx0" brushRef="#br0">0 523 614 0,'0'0'129'16,"0"0"-38"-16,0 0 14 0,0 0 57 16,0 0-33-16,0 0 17 15,0 0 31-15,14 0 8 16,-6-14-31-16,-2-7-90 16,3-5-17-16,0-5-6 15,0-2-7-15,4-4-3 16,-3 0 15-16,6-1-5 15,-2-1-23-15,1-1-7 16,3 0-10-16,7 4 1 16,0 0-1-16,2 0-1 0,2 11-1 15,-6 5 0 1,-7 10 0-16,-6 6-1 0,-8 4-8 16,1 0-11-1,2 2-36-15,1 20 5 0,6 7 32 16,2 10 19-16,-3 7 0 15,-2 4 0-15,-3 3 0 16,-6-3 1-16,0-5 6 16,0-9-6-16,0-11 6 15,0-11-5-15,0-7 2 16,0-7 7-16,0 0 4 16,0 0 15-16,0-17-5 15,0-18-24-15,14-8-50 0,10-10-3 16,7 4 9-1,1 10 14-15,2 13 10 0,-5 6 19 16,-1 9-11 0,1 7 11-16,-5 3-9 0,3 1 1 15,-4 0 0-15,0 1 8 16,-2 14-8-16,1 5 9 16,-4 6 1-16,-4 9 13 15,-3 9 4-15,-4 2 4 16,-7 3-3-16,0-4 0 15,0-5-1-15,0-5-1 16,-4-9-8-16,-1-6-9 16,2-6 0-16,3-12-51 15,0-2-138-15,3 0-429 0</inkml:trace>
</inkml:ink>
</file>

<file path=ppt/ink/ink5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17.354"/>
    </inkml:context>
    <inkml:brush xml:id="br0">
      <inkml:brushProperty name="width" value="0.05" units="cm"/>
      <inkml:brushProperty name="height" value="0.05" units="cm"/>
      <inkml:brushProperty name="fitToCurve" value="1"/>
    </inkml:brush>
  </inkml:definitions>
  <inkml:trace contextRef="#ctx0" brushRef="#br0">12 18 707 0,'0'0'212'16,"0"0"-58"-16,0 0-55 15,0 0-33-15,0 0-49 16,0 0-17-16,0 0-10 16,-3 0 10-16,3 0 4 15,0 0 18-15,0 0 21 16,0 0 50-16,0 0 18 15,0 0-8-15,0 0-8 16,0-4-24-16,0-3-53 0,0 6-11 16,0 1-7-1,0 0-15-15,0 0-5 0,-3 1 2 16,2 10 18-16,-4-2 0 16,5-2 12-16,0-5-2 15,0-2 8-15,0 0 2 16,0 0 17-16,0 0 8 15,0-5-20-15,0-3-25 16,0-4-94-16,0 7-164 16,0-1-815-16</inkml:trace>
</inkml:ink>
</file>

<file path=ppt/ink/ink5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18.126"/>
    </inkml:context>
    <inkml:brush xml:id="br0">
      <inkml:brushProperty name="width" value="0.05" units="cm"/>
      <inkml:brushProperty name="height" value="0.05" units="cm"/>
      <inkml:brushProperty name="fitToCurve" value="1"/>
    </inkml:brush>
  </inkml:definitions>
  <inkml:trace contextRef="#ctx0" brushRef="#br0">0 268 681 0,'0'0'153'15,"0"0"-116"-15,0 0-14 16,0 0 55-16,0 122 8 15,3-68-13-15,6 5 7 16,-3 8 1-16,2 1-7 16,-4-2-7-16,4-6-11 15,-3-10 17-15,1-10-10 16,-2-12-31-16,0-9-15 16,0-9-4-16,-2-7-1 15,-2-3 17-15,3-3 43 16,1-15-1-16,-4-10-56 15,2-5-5-15,-2-7 2 0,0-10-10 16,0-7-1-16,0-12 1 16,0-2-2-16,0-1 0 15,0 2-2-15,0 9 1 16,0 5 0-16,8 5 1 16,10 5 0-16,5 4 2 15,8 1 0-15,4 6-1 16,2 7 0-16,0 7 0 15,-1 5-1-15,3 12-7 16,-2 4 6-16,3 0-7 16,-1 4 1-16,-2 14-2 15,-4 5 8-15,-7 5 1 16,-6 1 6-16,-11-2 7 0,-6 2-6 16,-3-1 0-1,-5-3 12-15,-25 0 6 0,-7-2 8 16,-14-5-16-16,-6-3-6 15,-1-8-2-15,0-7-9 16,4 0-7-16,11 0-21 16,9-11-65-16,19 0-76 15,10 0-136-15,5 7-432 0</inkml:trace>
</inkml:ink>
</file>

<file path=ppt/ink/ink5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31.515"/>
    </inkml:context>
    <inkml:brush xml:id="br0">
      <inkml:brushProperty name="width" value="0.05" units="cm"/>
      <inkml:brushProperty name="height" value="0.05" units="cm"/>
      <inkml:brushProperty name="fitToCurve" value="1"/>
    </inkml:brush>
  </inkml:definitions>
  <inkml:trace contextRef="#ctx0" brushRef="#br0">0 0 329 0,'0'0'621'16,"0"0"-384"-16,0 0-16 16,0 0-32-16,0 0-48 15,0 0-78-15,0 0-35 16,10 0-17-16,13 5-10 15,10 2 9-15,6 1 10 16,4 1-5-16,-2-6 3 16,-1 1-12-16,-11-3 1 0,-3-1-7 15,-18 8-54-15,-8 1-194 16,0-1-412-16</inkml:trace>
</inkml:ink>
</file>

<file path=ppt/ink/ink5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31.694"/>
    </inkml:context>
    <inkml:brush xml:id="br0">
      <inkml:brushProperty name="width" value="0.05" units="cm"/>
      <inkml:brushProperty name="height" value="0.05" units="cm"/>
      <inkml:brushProperty name="fitToCurve" value="1"/>
    </inkml:brush>
  </inkml:definitions>
  <inkml:trace contextRef="#ctx0" brushRef="#br0">0 54 1046 0,'0'0'246'0,"0"0"-92"16,0 0 44-16,0 0-51 15,140-25-74-15,-94 16-50 16,38 0-23-16,-11 6-36 0,-6-5-263 15</inkml:trace>
</inkml:ink>
</file>

<file path=ppt/ink/ink5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1:47.139"/>
    </inkml:context>
    <inkml:brush xml:id="br0">
      <inkml:brushProperty name="width" value="0.05" units="cm"/>
      <inkml:brushProperty name="height" value="0.05" units="cm"/>
      <inkml:brushProperty name="fitToCurve" value="1"/>
    </inkml:brush>
  </inkml:definitions>
  <inkml:trace contextRef="#ctx0" brushRef="#br0">275 122 436 0,'0'0'244'16,"0"0"-103"-16,0 0-21 15,0 0-3-15,0 0-20 16,0 0-27-16,-107 14-17 16,91-6-17-16,-1 3-1 15,4-1 4-15,0 4-4 16,4 0-6-16,3-2-14 15,-3 2 9-15,-2 1 21 16,0 5 14-16,-3-1 0 16,2 5-3-16,-2 1-15 15,5 0-17-15,0-1-10 16,4 0 9-16,5-5-11 16,0-4-5-16,0-2-6 0,11-6 5 15,18-3 0-15,13-4 12 16,16 0 4-16,14-14-11 15,5-9-10-15,0 2-1 16,-10-3-9-16,-13 5-22 16,-17 8-20-16,-14 0 3 15,-11 8 17-15,-7 3 11 16,-5 0 12-16,0 0 8 16,0 0 12-16,0 0-1 15,0 0 1-15,0 0-12 16,3 8-13-16,6 7 13 0,6 1 20 15,4-1 10-15,7 0-6 16,1-5-6 0,12-7 11-16,2-3 36 0,8-5-4 15,0-18-18-15,-1-4-19 16,-5-5-6-16,-14 1-3 16,-7-1-5-16,-10 7-4 15,-12 0 6-15,0 5 8 16,-22 3 23-16,-19 2-28 15,-17 6-15-15,-15 8-9 16,-6 1-1-16,0 4-8 16,12 18-2-16,15 7-19 15,22 3-67-15,30 5-44 0,2-11-99 16,29-7-363-16</inkml:trace>
  <inkml:trace contextRef="#ctx0" brushRef="#br0" timeOffset="631">1329 118 1039 0,'0'0'283'0,"0"0"-60"0,0 0-112 16,0 0-70-16,0 0-28 15,0 0-12-15,-84 129 0 16,52-74 8-16,-1-3 13 16,6-8-3-16,1-11 19 15,7-11-3-15,6-12 3 16,5-9 26-16,6-1 13 15,-1-14-31-15,3-20-46 16,0-11-55-16,22-10-45 16,8-2 1-16,3 7-1 15,-6 14 65-15,-5 14 24 0,-11 14 11 16,-4 8-2 0,-1 0-5-16,5 11-6 0,0 14 13 15,6 10 7 1,1 5-5-16,4 4 19 0,1 1-7 15,1-4-14-15,7-11 2 16,4-13 10-16,5-13 0 16,3-4 67-16,6-15 1 15,0-20-29-15,-4-4 4 16,-8-4 4-16,-14 4 0 16,-7 2-12-16,-8 3 12 15,-8 5 12-15,0 1 8 16,0 3-7-16,-4 1-21 15,-9 1-14-15,1 3-10 0,1 3-8 16,4 4 0 0,0 6-10-16,4 2-9 0,-1 5-1 15,-1 0-80-15,-16 0-143 16,1 16-129-16,-2-2-348 0</inkml:trace>
  <inkml:trace contextRef="#ctx0" brushRef="#br0" timeOffset="31520">392 1429 654 0,'0'0'533'15,"0"0"-373"-15,0 0-27 16,0 0-40-16,0 0-10 15,0 0-52-15,0 0-25 16,40 5 1-16,-17 1 0 0,6-2 11 16,6 1 1-16,5 0-12 15,0 0 3-15,-5 1 2 16,-7-2-12-16,-14 1-28 16,-8 0-141-16,-6 0-384 0</inkml:trace>
  <inkml:trace contextRef="#ctx0" brushRef="#br0" timeOffset="31700">405 1655 33 0,'0'0'1229'0,"0"0"-1085"0,0 0 5 15,0 0-12 1,0 0 14-16,155-14-93 0,-110 3-38 15,16-11-20-15,-10 5-126 16,-14 2-722-16</inkml:trace>
  <inkml:trace contextRef="#ctx0" brushRef="#br0" timeOffset="34159">2114 1661 861 0,'0'0'227'15,"0"0"-52"-15,0 0-16 0,0 0-5 16,0 0-68-16,0 0-61 16,0 0-18-16,0 4 6 15,0-4 15-15,0 0 42 16,0 0 25-16,0 0-8 16,0 0-16-16,3-6-21 15,-3-1-36-15,0 4-13 16,0-1-1-16,0 4-11 15,0 0-16-15,0 0-2 16,0 6 8-16,-5 2 14 16,2-2 7-16,1-2 1 15,2-4 14-15,0 0 7 16,0 0 16-16,0 0 0 16,0 0-29-16,0-14-9 0,0-1-161 15,-4-5-176-15</inkml:trace>
  <inkml:trace contextRef="#ctx0" brushRef="#br0" timeOffset="33000">1177 1203 350 0,'0'0'388'0,"0"0"-175"0,0 0-46 15,0 0-26-15,0 0 36 16,0 0-35-16,0 0-17 16,0 0-25-16,0 0-8 15,0 0-28-15,0 0-31 16,3 0-14-16,5 0 2 16,3 0-15-16,7 0 0 15,10 0 32-15,7 0 27 16,4-4 3-16,-1-3-24 15,-3 0-23-15,-4 3-14 16,-7 2-6-16,-2 0-1 16,-10 2 0-16,-6 0-27 15,-3 0-85-15,-3 0-82 0,-13 8-73 16,-10-1-128-16</inkml:trace>
  <inkml:trace contextRef="#ctx0" brushRef="#br0" timeOffset="33502">1225 1243 854 0,'0'0'228'0,"0"0"-100"16,0 0-2-16,0 0-3 15,0 0-21-15,-130 50-37 0,113-43-20 16,11-3-2-16,2 1-36 16,4 2-7-16,0-1 0 15,0 8 0-15,0 0-1 16,13 3 1-16,2 2 2 16,7 3 4-16,5-1-3 15,5 8-3-15,13-3-6 16,4 6-27-16,8 3-39 15,3-5-31-15,-5 1-57 16,-3-3 69-16,-12-3 30 16,-15-4 25-16,-13-1 17 0,-12 1 15 15,0 3 4 1,-14-1 43-16,-12 2 57 0,-5-2 21 16,4-7 1-16,-4-3-5 15,2-8 10-15,-5-5-15 16,-3 0-1-16,-7-9-4 15,-2-12-17-15,-4-6-22 16,4-5-34-16,2-4-21 16,7-1-13-16,11 6-27 15,9 4-37-15,17 3-56 16,22 11-124-16,10 1-356 0</inkml:trace>
  <inkml:trace contextRef="#ctx0" brushRef="#br0" timeOffset="35334">2729 1097 772 0,'0'0'202'0,"0"0"-91"15,0 0-4-15,0 0 13 16,0 0-50-16,0 0-24 16,0 0-2-16,136-104-5 15,-97 104-8-15,2 0-9 16,8 5-1-16,-3 13-15 15,-1 4 3-15,-10-4-3 16,-12 3 1-16,-9-2 8 0,-12-2-8 16,-2 1 2-1,-7 3-1-15,-25 4 8 0,-15 2 0 16,-4 1 5-16,-3-1-20 16,4-2-1-16,7-2-1 15,10-5-18-15,7 2-5 16,13-5 22-16,6-3-15 15,4-1 11-15,3-2-6 16,0 3 1-16,3 0 11 16,11 1 1-16,0-2-1 15,4-2 12-15,4 0 1 16,-2-2 4-16,6-3 24 16,6-3 9-16,7-1-4 15,4 0-18-15,9 0-7 16,-3-5-10-16,-5-6-11 0,-5 6-4 15,-13 1-65-15,-23 4-119 16,-3 0-160-16,-8 4-371 0</inkml:trace>
  <inkml:trace contextRef="#ctx0" brushRef="#br0" timeOffset="35762">2568 1694 897 0,'0'0'203'16,"0"0"-66"-16,0 0-9 16,0 0 10-16,0 0-67 15,0 0-52-15,0 0 17 16,147-20 12-16,-89 13 34 16,10 3 3-16,9 0-8 15,6 0-3-15,7-6-25 16,7 1-19-16,-1-3-13 0,1 0-8 15,-6 2-7 1,-10 7 0-16,-9-1-1 0,-12 4-1 16,-11 0 0-16,-12 0 0 15,-8 0-26-15,-11 4-68 16,-11 3-79-16,-7 2-208 16,0 0-800-16</inkml:trace>
  <inkml:trace contextRef="#ctx0" brushRef="#br0" timeOffset="36378">2635 2029 977 0,'0'0'262'16,"0"0"-64"-16,0 0-39 15,0 0-30-15,0 0-53 0,0 0-49 16,0 0-14-16,71-8-3 16,-44 8-1-16,0 0 4 15,-4 5 0-15,-8 5 2 16,-6 0-1-16,-4 2 5 16,-5-1-7-16,0 3 0 15,-2 5 1-15,-24 5 8 16,-6 3-5-16,-10 3-6 15,-7 6 4-15,-4-3-13 16,2 2 0-16,2 2 0 16,4-3 1-16,9-1-1 15,5-1-1-15,9-7 0 16,12-4-1-16,5-1 1 16,5-6-1-16,0 0-15 0,2-2 9 15,14 3 7-15,9-4 1 16,9-2 16-16,7-6 17 15,5-3 4-15,6 0-6 16,4-2-10-16,5-10-16 16,4-1-6-16,-1 2-60 15,-1 1-69-15,7 1-63 16,-19 2-186-16,-13-2-436 0</inkml:trace>
  <inkml:trace contextRef="#ctx0" brushRef="#br0" timeOffset="36836">3334 2237 649 0,'0'0'507'16,"0"0"-389"-16,0 0 0 15,0 0-41-15,0 0-2 0,0 0-38 16,0 0-17 0,-86 73 0-16,81-35-2 0,3-1 7 15,2-1 4 1,0-9 3-16,0-8-4 0,11-7 2 15,8-10 8-15,8-2 30 16,9-7 31-16,8-14-42 16,2-11-23-16,2-4-19 15,-4-7-5-15,-10 0 0 16,-5-3-4-16,-14 1 0 16,-10 0 3-16,-5 3-9 15,-15 4-22-15,-25 6-18 16,-17 2-27-16,-6 12-24 15,-4 12-3-15,4 6 5 16,7 41 7-16,16 4-79 0,16-4-470 16</inkml:trace>
  <inkml:trace contextRef="#ctx0" brushRef="#br0" timeOffset="38329">706 1864 362 0,'0'0'179'0,"0"0"-91"16,0 0 34-16,0 0 27 16,0 0-25-16,0 0-38 0,0 0-8 15,68 18-6-15,-64-15-11 16,-2-3-22-16,-2 0-24 15,0 0-1-15,3 0-6 16,-3 1 5-16,0-1 26 16,0 0 41-16,0 0 45 15,0 0-6-15,2 3-16 16,-2-3-11-16,0 0-19 16,3 0-21-16,-2 0 1 15,4 0 6-15,7-4 7 16,3-17-20-16,11-8-34 0,10-7-6 15,8-7 13 1,10-7 3-16,9-7-2 0,11-6-3 16,7-7-3-16,8-5-7 15,-3-5-1-15,3-2-5 16,-6-1 6-16,-3-6-6 16,-4 2 0-16,-2 1-1 15,-7 11-7-15,-5 14-15 16,-7 17-24-16,-6 20-19 15,-7 17-48-15,-9 14-67 16,-13 24-97-16,-17 2-416 0</inkml:trace>
  <inkml:trace contextRef="#ctx0" brushRef="#br0" timeOffset="39156">2109 2856 894 0,'0'0'269'0,"0"0"-94"16,0 0-73-16,0 0-37 16,0 0 16-16,0 0-31 0,0 0-9 15,98-48 14 1,-47 22-24-16,7-9 4 0,5 0 22 16,5-2 18-16,4-3-21 15,4-6 1-15,9-7-2 16,8-5-4-16,22-15-18 15,31-19-18-15,-14 12-4 16,-11 9-2-16,-18 13-6 16,-26 21 0-16,0-1 0 15,-4 2-1-15,-14 10 0 16,-15 6-1-16,-8 8-30 16,-9-1-39-16,5-5-69 0,-9 3-102 15,-7-3-541-15</inkml:trace>
  <inkml:trace contextRef="#ctx0" brushRef="#br0" timeOffset="39983">3019 2823 892 0,'0'0'156'16,"0"0"-104"-16,0 0-6 16,0 0 41-16,0 0-33 15,0 0-12-15,-137 83 14 16,111-47 26-16,3 2-8 15,5 5 26-15,1 0-27 16,6-2-10-16,4-7-12 16,5-4-22-16,2-10-4 15,0-3 3-15,0-6-3 0,0-3-12 16,6-7 2 0,11-1 10-16,3 0 10 0,14-9-2 15,10-16-12-15,7-7-16 16,3-3-5-16,-5 0-20 15,-12 10-7-15,-11 7 10 16,-13 10 5-16,-6 4 4 16,-7 4 2-16,0 0-2 15,0 0-3-15,0 1 5 16,0 17 6-16,-7 0 7 16,-2 7 5-16,2 4 1 15,-3 5 9-15,3 2 8 16,1 1-3-16,1 4-8 15,0-6 0-15,5-6-8 0,0-8-4 16,0-6-7-16,0-13 0 16,14-8-56-16,5-19-115 15,2-11-314-15</inkml:trace>
  <inkml:trace contextRef="#ctx0" brushRef="#br0" timeOffset="40641">2509 1498 798 0,'0'0'215'0,"0"0"-47"16,0 0 12-16,0 0-3 0,0 0-62 15,0 0-29-15,0 0-13 16,108-87-38-16,-36 41 9 15,17-12-7-15,6-6-4 16,5-4-9-16,-2-3-7 16,-6-1-9-16,-7 8-7 15,-13 5-1-15,-11 15-3 16,-10 12-60-16,-16 22-77 16,-12 9-203-16,-17 1-762 0</inkml:trace>
  <inkml:trace contextRef="#ctx0" brushRef="#br0" timeOffset="41626">2536 3246 856 0,'0'0'270'0,"0"0"-2"16,0 0-66-16,0 0-74 16,0 0-65-16,0 0-45 0,0 0-13 15,-10 0-3 1,10 0-1-16,6 0 25 0,19-2 45 16,12-10 30-16,13-6 13 15,18-7-8-15,9-7-36 16,12-5-35-16,9 0-17 15,22-9-8-15,-5 4-10 16,1 2-8-16,-2 4-40 16,-25 13-18-16,2 3-49 15,-22 11-22-15,-17 9-31 16,-23 0-77-16,-17 13-369 0</inkml:trace>
  <inkml:trace contextRef="#ctx0" brushRef="#br0" timeOffset="42596">4148 227 582 0,'0'0'612'16,"0"0"-521"-16,0 0-89 16,0 0 14-16,0 0-6 15,0 0 51-15,-6 148 17 16,-1-84 6-16,-3 14 1 15,-2 23-24-15,3 26-32 16,4-10-14-16,5 16-15 16,0-40-45-16,0-46-478 0</inkml:trace>
  <inkml:trace contextRef="#ctx0" brushRef="#br0" timeOffset="43722">4162 2863 674 0,'0'0'290'16,"0"0"-79"-16,0 0-25 16,0 0-51-16,0 0-44 0,0 0-57 15,0 0-34-15,22-12-3 16,-16 12 0-16,5 4 3 15,-7 3 10-15,-2-2 6 16,-2 2 18-16,0 0-2 16,-5 11-2-16,-21 7 13 15,-6 10-4-15,-8 8-14 16,-6-3-15-16,1 3-2 16,4-8-7-16,4-6 6 15,6-3-5-15,10-10 4 16,6 0-6-16,5-4 1 15,6 1-1-15,4 1 0 16,0 1-2-16,0 2-7 0,4 2 9 16,12-1 0-16,5 0 7 15,7-4-1-15,7-4 15 16,7-8 37-16,4-2 12 16,6 0-20-16,1-6-16 15,1-11-12-15,-2-1-20 16,1-2 13-16,-9 4-14 15,-7 2-1-15,-9 3-1 16,-7 2-40-16,-3 0-65 16,-4 2-62-16,-5-4-165 0</inkml:trace>
</inkml:ink>
</file>

<file path=ppt/ink/ink5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32.729"/>
    </inkml:context>
    <inkml:brush xml:id="br0">
      <inkml:brushProperty name="width" value="0.05" units="cm"/>
      <inkml:brushProperty name="height" value="0.05" units="cm"/>
      <inkml:brushProperty name="fitToCurve" value="1"/>
    </inkml:brush>
  </inkml:definitions>
  <inkml:trace contextRef="#ctx0" brushRef="#br0">0 717 730 0,'0'0'217'16,"0"0"-159"-16,0 0-2 16,0 0 80-16,0 0 29 15,0 0 5-15,135 2-32 0,-90-25-62 16,4-8-23-1,3-13-30-15,2-10-14 0,0-8 1 16,-7-5-4-16,-10-4-6 16,-11-1-10-16,-12 6-49 15,-9 2-22-15,-5 10 15 16,0 8 31-16,0 16 16 16,-8 9 19-16,2 10 10 15,1 8-7-15,2 3-3 16,-5 0-27-16,2 19 16 15,-6 11 10-15,1 10-12 16,2 10 12-16,0 12 0 16,1 6 1-16,4 9 28 15,-1 4 10-15,0 4 10 16,2-6-3-16,-1-8 0 16,2-10-18-16,-2-6-7 15,-1-9-1-15,0-5 10 0,-4-3-10 16,0-4-10-16,0-7-7 15,-2-4 11-15,-3-4-13 16,-9-11-19-16,3-3-146 16,-1-5-437-16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5.902"/>
    </inkml:context>
    <inkml:brush xml:id="br0">
      <inkml:brushProperty name="width" value="0.05" units="cm"/>
      <inkml:brushProperty name="height" value="0.05" units="cm"/>
      <inkml:brushProperty name="fitToCurve" value="1"/>
    </inkml:brush>
  </inkml:definitions>
  <inkml:trace contextRef="#ctx0" brushRef="#br0">73 0 674 0,'0'0'192'15,"0"0"-117"-15,0 0-45 16,0 0 47-16,0 0 24 16,71 108-8-16,-48-58-5 15,0 12-11-15,3 7-14 16,-6 0-30-16,-1 4-16 16,-4-2-5-16,-11 0-5 15,-4 3-1-15,0 3 22 16,-16-2 11-16,-6 1-1 15,-2-9-18-15,-7-8 10 0,-1-5 0 16,-2-10-14-16,5-10-7 16,1-9-9-16,7-7-18 15,2-7-40-15,7 0-57 16,7 3-82-16,4-2-142 16,1-1-381-16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8:53.122"/>
    </inkml:context>
    <inkml:brush xml:id="br0">
      <inkml:brushProperty name="width" value="0.05" units="cm"/>
      <inkml:brushProperty name="height" value="0.05" units="cm"/>
      <inkml:brushProperty name="fitToCurve" value="1"/>
    </inkml:brush>
  </inkml:definitions>
  <inkml:trace contextRef="#ctx0" brushRef="#br0">336 1680 221 0,'0'0'215'0,"0"0"13"16,0 0-64-16,0 0-5 16,0 0-39-16,0 0-14 15,0 0 1-15,-18 0-17 16,18 0-20-16,0-5-25 15,0-3-6-15,0-4-30 16,9-7-9-16,14-11 0 16,9-9-10-16,8-9 5 15,4-4 4-15,-2-2-15 16,-5 3-7-16,-7 4-14 0,-3 2 1 16,-12 8 4-1,-3 8 15-15,-7 12 11 16,-5 4 6-16,0 9 19 0,0 4 5 15,0 0-11-15,0 0-13 16,0 0-13-16,0 9-13 16,-9 11 9-16,-1 5 17 15,1 7 0-15,0 2-8 16,0 7 7-16,1 1-7 16,2 5 8-16,-2 2 2 15,4-2 5-15,-1-3 0 16,0-8-6-16,5-8 1 15,0-5-2-15,0-8 0 16,0-6-20-16,0-2-71 16,0-5-62-16,14 1-61 0,0-1-13 15,-2 0-50-15</inkml:trace>
  <inkml:trace contextRef="#ctx0" brushRef="#br0" timeOffset="458">1016 1402 568 0,'0'0'88'0,"0"0"-45"0,0 0-30 16,0 0 31-16,0 0-31 16,0 0-6-16,-68 120 7 15,64-89 33-15,-1 2 15 16,5-2 3-16,0-2 1 16,0-3-24-16,2-5-17 15,10-2-8-15,3-6-7 16,7-6 3-16,4-7 2 15,9 0 8-15,8-22 25 16,5-10-2-16,-2-11-14 16,-6-7-13-16,-10-4-6 0,-11 3 0 15,-18 1-3 1,-1 5 0-16,-14 12-10 0,-25 11-3 16,-15 12-20-16,-11 10-2 15,-5 20 8-15,5 17 5 16,12 6-5-16,11 25-108 15,19-14-104-15,8-10-329 0</inkml:trace>
  <inkml:trace contextRef="#ctx0" brushRef="#br0" timeOffset="1082">1927 781 605 0,'0'0'274'0,"0"0"-173"15,0 0-81-15,0 0-19 16,0 0 5-16,0 0 17 16,0 0 14-16,120-13 1 15,-88 12-3-15,1 1-15 16,0 0-10-16,0 0 3 16,-4 0-3-16,-3 0 0 15,-8 3-10-15,-4 3-21 16,-6-1-81-16,-8 14-55 15,-13-6-123-15,-10 5-54 0</inkml:trace>
  <inkml:trace contextRef="#ctx0" brushRef="#br0" timeOffset="1268">1937 1071 626 0,'0'0'192'0,"0"0"-150"16,0 0 5-16,0 0 56 15,0 0-5-15,138-1-2 16,-106-4-14-16,-4 3-54 16,-2 0-12-16,0-1-16 15,-2 3 0-15,16 0-25 16,-6 0-114-16,-9 0-170 0</inkml:trace>
  <inkml:trace contextRef="#ctx0" brushRef="#br0" timeOffset="-7682">169 159 327 0,'0'0'104'16,"0"0"-33"-16,0 0 30 15,0 0-13-15,0 0-36 16,0 0 10-16,0 0 53 16,4 0 10-16,-4 0-1 15,0-1-43-15,0-3 0 16,0 2-23-16,0 0-14 16,0 1-22-16,0-2 12 15,0 3-9-15,5-1-16 16,4-3-9-16,7 1-15 15,10-4 15-15,13-4 0 16,6 4 0-16,3 0 1 16,-1 3 0-16,-5 4-1 0,-7 0-1 15,-4 0 0-15,-8 2-6 16,-8 8 6-16,-3 5-5 16,-4 1-4-16,-8 2 9 15,0 2 1-15,0 6 0 16,-22 3 14-16,-4 1 12 15,-6-2-19-15,0-4 3 16,-2-4 2-16,5-6 0 16,3-2-4-16,4-6-2 15,9-3-5-15,3-3 0 16,9 3 8-16,-2-3-3 16,3 0-6-16,0 0-6 15,0 0-1-15,0 0-8 0,0 0-22 16,3 0-23-1,12 1-21-15,11 6 43 0,10 0 13 16,0 3 4-16,6 3-5 16,-4 4-11-16,-6 2-32 15,-6 2 15-15,-7-1 18 16,-10 3 19-16,-7 1 4 16,-2 1 13-16,0 0 29 15,-19-2 39-15,-4 0 7 16,-7-4-7-16,-3-7 35 15,-2-2-23-15,-2-4-15 16,0-5-8-16,-3-1-19 16,1 0-6-16,2 0-1 15,1-7 2-15,6-3-1 16,5-1-13-16,7 3-7 0,9 0-12 16,2 4-1-16,7-1-32 15,0 4-55-15,20-6-88 16,8 0-202-16,4 0 14 0</inkml:trace>
  <inkml:trace contextRef="#ctx0" brushRef="#br0" timeOffset="-7134">115 974 327 0,'0'0'163'16,"0"0"38"-16,0 0-61 0,0 0-32 15,0 0-34-15,0 0-64 16,0 0-9-16,32-31 9 15,-10 21 35-15,2 2-2 16,7 0 14-16,4-1-7 16,10 1 1-16,5 1-5 15,9 0 4-15,5 4-27 16,7-1 16-16,1 0-17 16,2 1-3-16,-2-1-8 15,0-1-9-15,-2 2-1 16,-10-3-1-16,-3 2 0 15,-16-1 0-15,-13 2-13 16,-11 3-44-16,-9 0-46 0,-14 0-59 16,-17 3-38-16,-14 6-189 15</inkml:trace>
  <inkml:trace contextRef="#ctx0" brushRef="#br0" timeOffset="-916">308 403 212 0,'0'0'175'16,"0"0"-63"-16,0 0-21 15,0 0-6-15,0 0-38 16,0 0-8-16,-20-18-2 16,16 12 27-16,2 5 14 15,-2-5-12-15,-1 2-18 16,2 0 8-16,-2-3 6 0,4 0-7 16,-2 2-7-16,-2-4-4 15,4 1 9-15,1-5-22 16,0 1-9-16,0-5-22 15,4-4-9-15,15-2 9 16,4 1-2-16,3-3 1 16,1 4-5-16,1-1 6 15,3 1 0-15,4 3 0 16,-1 0 1-16,10-2 4 16,4-3-5-16,4 5 0 15,0 2 1-15,-7 6-1 16,-13 3-9-16,-11 4-7 15,-10 3-22-15,-6 0 18 0,-2 0 10 16,-3 4 10 0,0 2 0-16,0-1 0 0,0-5 25 15,0 0 7-15,0 0 27 16,-14 0 1-16,-12 3-40 16,-6 1-10-16,-13 3-9 15,-4 7-1-15,0-3 1 16,0 7-1-16,4 0 1 15,4-2 0-15,6 0-1 16,6-2 0-16,2 1 0 16,9-6 1-16,1 0-1 15,3-2 0-15,-3-2 1 16,2 4-1-16,-2 3 0 16,-3 5 0-16,0 4 0 15,5 2-1-15,-2 4-5 0,6 5 6 16,-1 2 0-16,4 3 1 15,2-4 8-15,3 1-8 16,3-2 0-16,0-4 0 16,0-2-1-16,0-1-1 15,9-3-8-15,7 0 8 16,-2-1-4-16,1-3 5 16,2-1-1-16,1-2-21 15,-1-2 13-15,1-2-1 16,2-4-4-16,5 0-14 15,3-3 6-15,4-4 9 16,3 0 5-16,0 0 3 0,-1 0 5 16,-3-8 1-16,-8 2-1 15,-5-1 0-15,-4 1 0 16,-3-5 1-16,-2-1 10 16,0-5 1-16,-4-6-2 15,-4-2 3-15,-1-7-1 16,0 0-5-16,-4-5-7 15,-12 1-2-15,-5 5-3 16,-2 6 5-16,-3 6 11 16,-2 11 24-16,-4 8-10 15,-8 0-16-15,-1 4-9 16,-2 16 0-16,1 1-6 16,7 4 4-16,4-1-6 0,11-5-11 15,3 0-2 1,7-6-6-16,2 3-14 0,7-3 3 15,1 1 4-15,0 1 2 16,0 0 6-16,0-1 7 16,0-1-3-16,4-5-8 15,1-4 11-15,-1-4-9 16,-2 0 15-16,2 0 12 16,4-8 0-16,-2-12 1 15,4-2 6-15,2-4-6 16,-3-2 0-16,-1 0 0 15,-4 5 12-15,1 4-6 16,-1-1 2-16,1 7 15 16,0-4-8-16,1 3-8 15,6-6-7-15,3-2 2 0,7-6-2 16,6 1-1-16,5-4 1 16,4-1-1-16,-2 2-7 15,-1-1 0-15,-3 5-10 16,-8 4 5-16,-6 8 1 15,-8 3 12-15,-3 4 0 16,0 4 0-16,-1-1 7 16,4-3-7-16,6-4 1 15,4 2-1-15,2-1 2 16,1-3-4-16,-4 4 2 16,-4 4-6-16,-5 1 5 15,-1 4-25-15,-3 0 10 0,-1 0 10 16,2 0 6-1,-1 0 0-15,3 4 6 0,1-1-6 16,-3-1-1 0,2-2 1-16,-2 2 1 0,-2-2-1 15,2 2 0-15,-6-2 0 16,0 3-2-16,0-3 1 16,0 1 1-16,0-1 9 15,0 0 37-15,0 1 41 16,-3-1-6-16,-10 0-46 15,-6 4-23-15,-4-1-11 16,-6 3-1-16,-3-1 0 16,-4 6 0-16,0-1-7 0,-1 1 6 15,2-4 1-15,2 0 0 16,3 1-1-16,2-3 1 16,0 4 0-16,1-2 0 15,1 2 0-15,0 1 0 16,3 3 0-16,1 2 0 15,-1 2-1-15,5 6 0 16,1-1-8-16,3 5-3 16,8-1 4-16,3 2 2 15,3 1-4-15,0 0 0 16,0-2-8-16,0 2 17 16,12 1-11-16,-1-3 5 15,-2 2 6-15,2-3 0 0,-2 3-1 16,-5-6 2-1,1-5 0-15,-3-1 0 0,1-2 0 16,-3-2 2-16,4-1-2 16,1 1 0-16,4-1-2 15,5 2-9-15,7 0-25 16,2-4 4-16,7-2 9 16,3-4 4-16,1-4 3 15,4 0-3-15,-2 0 3 16,1-12 2-16,-5-2 12 15,-5-5-19-15,-4-2 8 16,-1-6 11-16,-4-3-11 16,-5-5 3-16,-7-5 3 15,-6-2 5-15,0 0-22 16,-16 1 4-16,-17 5 18 0,-4 10 2 16,-8 9 14-16,-2 13 46 15,-2 4-19-15,-4 11-37 16,4 20-4-16,3 28-50 15,11-9-79-15,12-7-645 0</inkml:trace>
  <inkml:trace contextRef="#ctx0" brushRef="#br0" timeOffset="9978">0 655 58 0,'0'0'114'15,"0"0"68"-15,0 0 1 16,0 0-11-16,0 0-67 16,0 0-50-16,0 0-15 0,0-4 9 15,0 4 1-15,0 0 0 16,0 0-2-16,0 0 10 16,0 0-3-16,0 0-3 15,0 0 10-15,0 0-2 16,0 0-23-16,0 0 1 15,0 0 4-15,0 0 5 16,0 0-8-16,0 0 5 16,0-3-6-16,3-1-26 15,8-2-12-15,13-9-13 16,13-10 13-16,17-7 13 16,10-7 0-16,7-2-4 15,1 4 14-15,-3 4-16 0,-1 2 7 16,-2 0-14-1,-3 2 0-15,-4 0 1 0,3 0 5 16,-7-2 2-16,0-1-6 16,-3 3-2-16,-6 0 0 15,-6 7-7-15,-7 2-3 16,-6 7-16-16,-5 5 1 16,-5 1 2-16,-4 6 2 15,-2-2-1-15,-3 3 5 16,-4-2-17-16,1 0 10 15,-3 0-3-15,-2 2-32 16,0 0-73-16,-10 0-161 0,-14 0-531 16</inkml:trace>
  <inkml:trace contextRef="#ctx0" brushRef="#br0" timeOffset="14304">179 1737 499 0,'0'0'134'16,"0"0"38"-16,0 0-83 15,0 0-16-15,0 0-17 16,0 0-1-16,0 0-10 16,-23-12 8-16,23 12 2 0,0 0-14 15,0 0-19-15,0 0-9 16,0 0-2-16,0-3-10 15,8-1-1-15,11-4 1 16,14-9 20-16,19-5 32 16,16-13-21-16,10-5 1 15,10-5-7-15,-1-3 5 16,-1 1 1-16,-1 4-5 16,-4 0-11-16,-4 6-7 15,-1 2-8-15,0 0-1 16,-3 5 1-16,2 0-1 15,-2 1 1-15,-6 0 0 16,-7 1 0-16,-3 3 1 16,-14 5-1-16,-8 9 5 15,-14 3-5-15,-11 5-2 0,-6 0 0 16,-2 2-5-16,2 0-20 16,9-4-58-16,10-6-96 15,-2 0-104-15,-10 0-477 0</inkml:trace>
</inkml:ink>
</file>

<file path=ppt/ink/ink6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33.154"/>
    </inkml:context>
    <inkml:brush xml:id="br0">
      <inkml:brushProperty name="width" value="0.05" units="cm"/>
      <inkml:brushProperty name="height" value="0.05" units="cm"/>
      <inkml:brushProperty name="fitToCurve" value="1"/>
    </inkml:brush>
  </inkml:definitions>
  <inkml:trace contextRef="#ctx0" brushRef="#br0">0 4 1008 0,'0'0'221'0,"0"0"-163"15,0 0 10 1,122 0 95-16,-47 0-68 0,15-1-53 15,15-2-9-15,7 3 7 16,0 0-23-16,-3 0-7 16,-6 3-9-16,-8 1 6 15,-9-3-5-15,-7-1-2 16,7 0-34-16,-21 0-157 16,-18-5-444-16</inkml:trace>
</inkml:ink>
</file>

<file path=ppt/ink/ink6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2:33.803"/>
    </inkml:context>
    <inkml:brush xml:id="br0">
      <inkml:brushProperty name="width" value="0.05" units="cm"/>
      <inkml:brushProperty name="height" value="0.05" units="cm"/>
      <inkml:brushProperty name="fitToCurve" value="1"/>
    </inkml:brush>
  </inkml:definitions>
  <inkml:trace contextRef="#ctx0" brushRef="#br0">238 38 393 0,'0'0'592'0,"0"0"-401"15,0 0-9-15,0 0-6 16,0 0-48-16,0 0-71 16,0 0-9-16,124-34-10 15,-92 34 2-15,1 0-18 16,-3 5-6-16,-4 15 6 16,-6 8-5-16,-7 5-4 15,-10 4-2-15,-3 6 0 16,-11-2-2-16,-23 1 6 15,-15 2 7-15,-12-10-12 16,-8 0-1-16,-2-8-9 16,3-2-9-16,13-4-1 15,14-1 0-15,10 3 2 16,13-1-2-16,8 1 1 16,10 1-1-16,0 2 1 0,7-1 9 15,23-6 6-15,15-3 7 16,13-8 11-16,16-4 16 15,15-3-12-15,6 0-10 16,0 0-11-16,-6-3 2 16,-12 2-7-16,-10-2-1 15,-7 3 8-15,-8-3-9 16,-7-1 8-16,-7-4-7 16,-4-2-1-16,-9 0-37 15,-5-16-97-15,-11 2-113 16,-8-1-636-16</inkml:trace>
</inkml:ink>
</file>

<file path=ppt/ink/ink6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39.772"/>
    </inkml:context>
    <inkml:brush xml:id="br0">
      <inkml:brushProperty name="width" value="0.05" units="cm"/>
      <inkml:brushProperty name="height" value="0.05" units="cm"/>
      <inkml:brushProperty name="fitToCurve" value="1"/>
    </inkml:brush>
  </inkml:definitions>
  <inkml:trace contextRef="#ctx0" brushRef="#br0">10 0 380 0,'0'0'182'0,"0"0"-38"0,0 0-2 16,0 0 24-16,0 0-30 16,0 0-35-16,0 0-24 15,-11 0-10-15,11 0 17 16,0 0 13-16,0 0-9 16,0 0-14-16,0 0-11 15,0 0-14-15,0 0-3 0,0 0-20 16,0 0-2-1,0 0-9-15,0 0-15 0,0 0-22 16,9 0-6-16,5 0 21 16,6 0-1-16,6 0 8 15,2 0 11-15,3 0 6 16,-1 0-7-16,0 1 1 16,-1 2 0-16,0-2-10 15,-3 2 5-15,0-1 5 16,-6-2-11-16,-3 2-23 15,-5 1-71-15,-12 12-83 16,0-1-112-16,0 2-209 0</inkml:trace>
</inkml:ink>
</file>

<file path=ppt/ink/ink6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39.775"/>
    </inkml:context>
    <inkml:brush xml:id="br0">
      <inkml:brushProperty name="width" value="0.05" units="cm"/>
      <inkml:brushProperty name="height" value="0.05" units="cm"/>
      <inkml:brushProperty name="fitToCurve" value="1"/>
    </inkml:brush>
  </inkml:definitions>
  <inkml:trace contextRef="#ctx0" brushRef="#br0">0 19 1104 0,'0'0'245'16,"0"0"-109"-16,0 0-79 16,0 0 59-16,0 0-46 15,0 0-61-15,0 0-2 16,68 13 9-16,-38-11 19 16,3-2-1-16,2 0-9 15,-3 0-13-15,0 0-5 16,-1-4 0-16,-3-3-7 0,12-4-27 15,-11 6-119-15,-5-2-223 16</inkml:trace>
</inkml:ink>
</file>

<file path=ppt/ink/ink6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39.757"/>
    </inkml:context>
    <inkml:brush xml:id="br0">
      <inkml:brushProperty name="width" value="0.05" units="cm"/>
      <inkml:brushProperty name="height" value="0.05" units="cm"/>
      <inkml:brushProperty name="fitToCurve" value="1"/>
    </inkml:brush>
  </inkml:definitions>
  <inkml:trace contextRef="#ctx0" brushRef="#br0">571 0 39 0,'0'0'149'0,"0"0"-32"16,0 0-63-16,0 0-7 15,0 0 20-15,0 0 21 16,0 0-36-16,0 0-23 16,0 0 3-16,0 0-5 15,0 0 33-15,0 0 9 16,0 0 3-16,0 0-3 16,0 0-5-16,0 0 0 15,0 0 2-15,0 0-6 0,0 0-11 16,0 0-3-1,0 0-7-15,0 0-5 0,0 0-2 16,0 0-5-16,0 0-4 16,0 8-14-16,0 7 1 15,0 6 12-15,-9 8-7 16,-8 6 27-16,-2 8-3 16,-4 4 2-16,-3 4-15 15,2 2-1-15,-5 5 1 16,1 0 5-16,0-1 2 15,2-3-5-15,2 1-3 16,-2-3-4-16,3-2-7 16,0-3 1-16,1-6-5 15,5-7-10-15,3-8 1 16,5-4 0-16,3-9-1 0,3-5-1 16,2-6-25-16,1-2-69 15,0 0-85-15,0-5-178 16,0-13-417-16</inkml:trace>
  <inkml:trace contextRef="#ctx0" brushRef="#br0" timeOffset="3">0 220 793 0,'0'0'182'16,"0"0"-127"-16,0 0-5 15,0 0 92-15,0 0-13 16,0 0-55-16,0 0-33 16,5 0-11-16,-2 0-30 15,-2 0-1-15,7 0-25 16,6 7 9-16,3 5 17 16,7 1 13-16,5 5 8 15,4 5 22-15,2 2 12 0,-1 9-17 16,4 2-1-16,0 7 18 15,2 3 12-15,-3 5-13 16,-2 0-19-16,1 4-4 16,-6 1-3-16,-2-5-10 15,-2-2-5-15,-3-6-4 16,-3 0 7-16,-3-7-15 16,1 1 0-16,-4-5 7 15,-5-3-7-15,1-3 14 16,-1-6-8-16,-1-4-7 15,4-7-54-15,3-9-101 16,2-3-183-16,-6-19-539 0</inkml:trace>
</inkml:ink>
</file>

<file path=ppt/ink/ink6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41.190"/>
    </inkml:context>
    <inkml:brush xml:id="br0">
      <inkml:brushProperty name="width" value="0.05" units="cm"/>
      <inkml:brushProperty name="height" value="0.05" units="cm"/>
      <inkml:brushProperty name="fitToCurve" value="1"/>
    </inkml:brush>
  </inkml:definitions>
  <inkml:trace contextRef="#ctx0" brushRef="#br0">38 0 591 0,'0'0'98'0,"0"0"-49"16,0 0 57-16,0 0 92 15,0 0-64-15,0 0-21 16,0 0-29-16,2 0-1 16,-2 0 3-16,0 0-25 15,0 0-12-15,0 0-6 16,0 0-10-16,0 0-8 15,0 3 3-15,0-2-28 16,0 2-7-16,0 3 7 16,0 2 0-16,3 10 9 15,1 7 22-15,-4 12-5 0,2 11-7 16,-2 11 9-16,0 6-7 16,0 6-1-16,-9 4-4 15,-2-2-1-15,2-1 0 16,-4-4-4-16,9-13-3 15,1-6-7-15,3-11 0 16,0-9 0-16,0-7-1 16,0-10-1-16,0-1-5 15,0-11-3-15,3 0-14 16,1 0-3-16,13 0 4 16,-1-15 19-16,7-3 3 15,6-7 19-15,3-3-8 16,0-2-10-16,4-5-1 0,-4 5 0 15,-1 2-1-15,-8 6 1 16,-2 4 1-16,-7 8-1 16,-5 4-1-16,-3 3-6 15,-3 3-2-15,-1 0-7 16,-2 0 16-16,0 0 0 16,3 0-2-16,-2 5-8 15,2 6-6-15,2 5 16 16,0 7 1-16,7 6 13 15,-6 4 13-15,2 7-1 16,-2-1 2-16,-2 4-4 16,1 0 2-16,0-2-7 15,-2 0-6-15,-3 4-3 0,1-4 8 16,-1-7 5-16,0-4-14 16,3-11-8-16,-3-12-1 15,2-4-50-15,10-6-64 16,7-18-113-16,-3-8-147 0</inkml:trace>
</inkml:ink>
</file>

<file path=ppt/ink/ink6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44.413"/>
    </inkml:context>
    <inkml:brush xml:id="br0">
      <inkml:brushProperty name="width" value="0.05" units="cm"/>
      <inkml:brushProperty name="height" value="0.05" units="cm"/>
      <inkml:brushProperty name="fitToCurve" value="1"/>
    </inkml:brush>
  </inkml:definitions>
  <inkml:trace contextRef="#ctx0" brushRef="#br0">143 245 400 0,'0'0'161'15,"0"0"-48"-15,0 0-19 16,0 0 0-16,0 0-21 15,0 0-21-15,0 0 21 0,0 0 15 16,0 0-6 0,0 0 21-16,0 0 2 0,0 0-15 15,0 0-15-15,0 0-15 16,0 0 7-16,0 0-27 16,0 0-1-16,0 0-11 15,0 0 0-15,0 0-5 16,0 0 5-16,0 0-5 15,0 0 11-15,0 1-5 16,0 2 3-16,0 0 7 0,-3 0-4 16,-2 1-4-1,-1 1-25-15,-1 5-1 0,-3 0-5 16,1 8-12 0,-3-2 4-16,1 7 7 0,-1 4 1 15,3 1-8-15,0 7 7 16,4 3-9-16,0 0 4 15,4 3 5-15,1 1 0 16,0 0-1-16,0-1-4 16,0 0 5-16,11-3 0 15,2-2-6-15,4-6 6 16,5-5-9-16,1-2-1 16,1-8-8-16,7-5-7 15,0-5-2-15,4-5 2 16,2 0 2-16,0-12 8 0,2-13 16 15,1-9 5 1,-3-11-4-16,-1-5 9 0,-9-3 5 16,-5-5 3-16,-12 1 5 15,-5 2 15-15,-5 5-6 16,0-1-8-16,0 5-15 16,0 4 2-16,0 4-5 15,-2 4 5-15,-10 4 2 16,-2-1 0-16,-4 5-3 15,-4 1-9-15,-1 1 7 16,-3 5-3-16,2-1-5 16,-2 4 0-16,0 7 8 15,1-1-8-15,1 0 1 0,0 2 1 16,1 2 4 0,2 3-5-16,-2-1-1 0,3 3-1 15,0 1-18-15,2 0 5 16,2 1 6-16,-5 17-13 15,-1 5-1-15,2 2 3 16,-1 4 8-16,2 1 1 16,10-1 3-16,0-3-1 15,4-1 8-15,5 1-10 16,0-3-5-16,0-2 4 16,5 2 10-16,10-2-10 15,7-2 10-15,1-2-15 16,5-2 8-16,2-3-2 15,1-4 3-15,1-3-1 0,-1-2 1 16,0-3 6-16,-4 0 1 16,4 0 1-16,-2 0-1 15,3 0-8-15,4-8 8 16,2-6 14-16,-4-5 6 16,-1-2 9-16,-5 0-2 15,-8 0-3-15,-3 2 5 16,-3 1-8-16,-5 5-6 15,-1 3 1-15,-7 7-1 16,-1 1 5-16,0 2-2 16,0 0-2-16,0 0 2 15,0 0 0-15,0 0-15 16,0 0-3-16,0 0-76 16,0 0-78-16,-6 0-124 15,-3 0-667-15</inkml:trace>
</inkml:ink>
</file>

<file path=ppt/ink/ink6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45.337"/>
    </inkml:context>
    <inkml:brush xml:id="br0">
      <inkml:brushProperty name="width" value="0.05" units="cm"/>
      <inkml:brushProperty name="height" value="0.05" units="cm"/>
      <inkml:brushProperty name="fitToCurve" value="1"/>
    </inkml:brush>
  </inkml:definitions>
  <inkml:trace contextRef="#ctx0" brushRef="#br0">0 1 347 0,'0'0'335'0,"0"0"-205"16,0 0-65-16,0 0 28 0,0 0-6 15,0 0-56-15,0 0-31 16,22 0 2-16,-8 0 37 16,1 0 57-16,5 0 12 15,-2 0-31-15,5 2-35 16,3 2-3-16,2 3-12 16,-2-1-7-16,2 0-6 15,-4 1-5-15,-2-1 3 16,-4 0-12-16,-6 2-48 15,-12 9-129-15,0 2-75 16,-23-1-405-16</inkml:trace>
  <inkml:trace contextRef="#ctx0" brushRef="#br0" timeOffset="193">75 334 983 0,'0'0'162'15,"0"0"-87"-15,0 0 47 16,0 0 49-16,0 0-75 16,0 0-62-16,0 0-14 15,73 3 14-15,-40-8 8 16,15-11-19-16,26-17-23 16,-7 4-69-16,-10 4-238 0</inkml:trace>
</inkml:ink>
</file>

<file path=ppt/ink/ink6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46.529"/>
    </inkml:context>
    <inkml:brush xml:id="br0">
      <inkml:brushProperty name="width" value="0.05" units="cm"/>
      <inkml:brushProperty name="height" value="0.05" units="cm"/>
      <inkml:brushProperty name="fitToCurve" value="1"/>
    </inkml:brush>
  </inkml:definitions>
  <inkml:trace contextRef="#ctx0" brushRef="#br0">162 26 565 0,'0'0'234'16,"0"0"-6"-16,0 0-78 16,0 0-12-16,0 0-19 0,0 0-39 15,0 0-5-15,-46-4 4 16,40 4-5-16,-5 0-20 15,5 0-13-15,-2 0-16 16,-1 10-20-16,-1 9-5 16,-3 6-1-16,-1 8-7 15,1 6 7-15,0 8 1 16,4 1-1-16,5 5-4 16,4 0 4-16,0-2-6 15,0-1 6-15,13-1 0 16,6-7 0-16,5-9 0 15,-1-3-11-15,5-11-1 16,0-9 0-16,2-10-8 0,1-4-11 16,3-25 32-16,-1-17 21 15,0-12 12-15,-6-6-11 16,-10-5-10-16,-8 2 5 16,-9 1 5-16,0 8-8 15,-16 5-1-15,-11 10-7 16,-2 10-5-16,2 9 13 15,-2 10 1-15,6 10-9 16,3 4 29-16,-2 0-20 16,-1 17-15-16,0 13-9 15,2 12-3-15,4 11-23 0,6 6-44 16,11 16-72 0,0-14-140-16,0-21-526 0</inkml:trace>
</inkml:ink>
</file>

<file path=ppt/ink/ink6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46.807"/>
    </inkml:context>
    <inkml:brush xml:id="br0">
      <inkml:brushProperty name="width" value="0.05" units="cm"/>
      <inkml:brushProperty name="height" value="0.05" units="cm"/>
      <inkml:brushProperty name="fitToCurve" value="1"/>
    </inkml:brush>
  </inkml:definitions>
  <inkml:trace contextRef="#ctx0" brushRef="#br0">84 0 846 0,'0'0'128'0,"0"0"-29"15,0 0 45-15,-21 127 62 0,4-81-82 16,2-3-46-16,1 0-34 16,3-8-31-16,5-3-4 15,6-7-9-15,0-8-113 16,0-13-244-16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08.413"/>
    </inkml:context>
    <inkml:brush xml:id="br0">
      <inkml:brushProperty name="width" value="0.05" units="cm"/>
      <inkml:brushProperty name="height" value="0.05" units="cm"/>
      <inkml:brushProperty name="fitToCurve" value="1"/>
    </inkml:brush>
  </inkml:definitions>
  <inkml:trace contextRef="#ctx0" brushRef="#br0">310 113 411 0,'0'0'123'0,"0"0"-25"16,0 0-23-16,0 0 23 15,0 0-1-15,0 0-10 16,0 0-48-16,0-29 1 15,0 29-15-15,0 0-8 16,0 0-2-16,0 0 32 16,0 0 45-16,0 0-4 15,0 0-27-15,0 0-29 16,0 0-18-16,12-2-14 16,7-1 0-16,10-2 9 15,9-2 7-15,4 1 0 16,-2-2 1-16,-5 4-2 15,-7 0-15-15,-10 4 0 0,-7 0 1 16,-4 0 5 0,-2 0-6-16,-2 0-12 0,2 0-8 15,1-3-18-15,6 0-20 16,-1-2-33-16,3-8-48 16,-5 2-32-16,-6 1-184 0</inkml:trace>
  <inkml:trace contextRef="#ctx0" brushRef="#br0" timeOffset="665">216 200 436 0,'0'0'121'0,"0"0"33"16,0 0-87-16,0 0 38 16,0 0 14-16,0 0-50 15,0 0-21-15,-121 86-19 16,106-70 16-16,1-3-21 15,6-3-5-15,4-6 1 16,4-4 9-16,0 0-29 0,0 0-5 16,0 2-16-16,0-1-25 15,14 3 13-15,7-3 8 16,7-1 16-16,9 0 9 16,7 0-8-16,1 0 8 15,-1-1 0-15,-7-3-1 16,-5 4-12-16,-6 0 12 15,-4 8-13-15,-9 4-1 16,-6 4 1-16,-4-3 13 16,-3 6 1-16,0 0 9 15,0 6 3-15,-14 3 2 16,-5 2 14-16,-1 6-21 16,2-9-6-16,0-1 11 0,-1-8 7 15,1-5 36 1,-4-4 14-16,-1-6-21 0,-7 1-9 15,0-4 18-15,-3 0 18 16,4 0 5-16,-2 0 8 16,8 0-27-16,0 0-14 15,6 0-18-15,3 0-16 16,2-4-12-16,6 4 1 16,1-1 3-16,2-5-5 15,3 6-26-15,0-5-38 16,0 1-59-16,18-8-112 15,9 1-278-15,-4-1-146 0</inkml:trace>
</inkml:ink>
</file>

<file path=ppt/ink/ink6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48.240"/>
    </inkml:context>
    <inkml:brush xml:id="br0">
      <inkml:brushProperty name="width" value="0.05" units="cm"/>
      <inkml:brushProperty name="height" value="0.05" units="cm"/>
      <inkml:brushProperty name="fitToCurve" value="1"/>
    </inkml:brush>
  </inkml:definitions>
  <inkml:trace contextRef="#ctx0" brushRef="#br0">0 587 447 0,'0'0'272'15,"0"0"-96"-15,0 0-55 16,0 0-27-16,0 0-37 16,0 0-27-16,0 8-7 15,0-8 29-15,0 0 9 16,0 0-3-16,0 0-1 16,0 0 8-16,0-11 9 15,9-11-10-15,5-18 15 16,3-10-13-16,0-7-43 15,-3-6-8-15,-8-3-6 16,-3 6 1-16,-3 4-4 16,0 10-6-16,-5 12 0 15,-7 9 1-15,1 12-1 0,4 10 15 16,2 3 16-16,4 0-6 16,1 0-12-16,0 0-13 15,0 0-1-15,0 0-27 16,0 2 7-16,0 4 14 15,10 4-3-15,7 4 1 16,8-3 9-16,5 4-2 16,10-2-11-16,6-1 13 15,2-2-1-15,1-3 1 16,-6 0 0-16,-8-3 0 16,-9-4-1-16,-7 1 1 15,-10 2 5-15,-4-2-5 16,-2 4 0-16,-2 7-1 0,4 3-6 15,-2 8 7 1,-2 10 10-16,-1 10-2 0,0 7-7 16,0 6 0-16,0 7 7 15,0 6 0-15,-10 3-7 16,-6 5 12-16,3-2-11 16,-1-4 4-16,5-10-5 15,-1-12 0-15,6-13-1 16,2-10 0-16,2-12 0 15,0-5-2-15,0-7 2 16,0-2-38-16,0 0-64 16,16-23-88-16,2-6-78 0,-4-5-218 15</inkml:trace>
  <inkml:trace contextRef="#ctx0" brushRef="#br0" timeOffset="249">350 659 895 0,'0'0'266'0,"0"0"-38"16,0 0-92-16,0 0-2 16,0 0-52-16,0 0-66 15,0 0-16-15,28 0 0 0,2 0 7 16,6 0 55-1,2-1-16-15,2-8-25 0,0-3-14 16,1-3-7-16,22-16-29 16,-9 2-136-16,-10 1-359 0</inkml:trace>
  <inkml:trace contextRef="#ctx0" brushRef="#br0" timeOffset="1044">1070 631 833 0,'0'0'225'16,"0"0"-109"-16,0 0-31 15,0 0 81-15,0 0-18 16,0 0-52-16,0 0 12 15,14-29-15-15,-13-1-8 0,2-12-51 16,-3-9-18-16,0-7-4 16,0-5-2-16,-12-3-10 15,-3-4-9-15,-10 4-19 16,5 5-6-16,3 18 13 16,3 15 21-16,5 10 0 15,5 12 2-15,1 6-1 16,3 0 0-16,0 0-1 15,0 0-10-15,0 6-12 16,0 12 2-16,13 3 14 16,7 4 5-16,5 4 1 15,6-3-6-15,1-2 6 0,8-8 0 16,1-3 0 0,2-6-12-16,3-7 11 0,-1 0-10 15,-4-7 9-15,-4-10 2 16,-3 5 0-16,-14 1 0 15,-8 8-6-15,-7 3 6 16,-5 0 5-16,0 0-5 16,0 1 8-16,0 16-8 15,1 5 0-15,2 10 1 16,-1 4 1-16,-2 6 4 16,0 1-5-16,0 6 10 15,0 5-9-15,-10 5 8 16,1 2 3-16,-5 1-5 0,4-2-7 15,0-5 8 1,6-9-9-16,-1-8 0 0,2-8 1 16,3-10-1-16,0-8-1 15,0-5-20-15,0-7-26 16,0 0-43-16,0 0-76 16,0-2-139-16,5-10-239 0</inkml:trace>
  <inkml:trace contextRef="#ctx0" brushRef="#br0" timeOffset="1333">1300 647 992 0,'0'0'283'0,"0"0"-154"15,0 0-94-15,0 0-6 16,0 0-20-16,0 0 5 16,0 0 65-16,127 0 5 15,-79 0-9-15,-2 0-11 16,5 0-25-16,-2 0-18 16,0 4-9-16,-5-1 1 15,-4-3-13-15,-3 1-5 16,-2-1-78-16,-10 0-131 15,-8-4-274-15</inkml:trace>
</inkml:ink>
</file>

<file path=ppt/ink/ink6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51.814"/>
    </inkml:context>
    <inkml:brush xml:id="br0">
      <inkml:brushProperty name="width" value="0.05" units="cm"/>
      <inkml:brushProperty name="height" value="0.05" units="cm"/>
      <inkml:brushProperty name="fitToCurve" value="1"/>
    </inkml:brush>
  </inkml:definitions>
  <inkml:trace contextRef="#ctx0" brushRef="#br0">116 0 593 0,'0'0'300'15,"0"0"-97"-15,0 0-109 16,0 0-25-16,0 0-9 16,0 0-57-16,0 0-3 15,6 6-18-15,-1 2 18 16,0 5 3-16,-2 3 38 16,1 5 21-16,-2 9 9 15,-2 6-13-15,3 9-4 16,-3 13-7-16,0 9-21 15,1 10-11-15,2 7-1 16,2 4-5-16,-3 4-3 0,1 2-1 16,-3 2-5-16,4-1 0 15,-4-3 0-15,5-6 1 16,-5-9 0-16,4-15 2 16,1-13-2-16,-2-20-1 15,2-21-33-15,1-37-124 16,2-22-118-16,-7-17 11 0</inkml:trace>
  <inkml:trace contextRef="#ctx0" brushRef="#br0" timeOffset="446">0 222 740 0,'0'0'196'0,"0"0"-38"16,0 0-53-16,0 0 62 15,0 0-23-15,0 0-67 16,0 0-41-16,13-82-12 16,13 67-10-16,8-1 9 15,11 0-2-15,4 3-7 16,5 4-6-16,1 7-7 15,6 2 0-15,-1 2 0 16,-2 16 8-16,1 4 1 16,-9 3 0-16,-2 0-10 15,-11-2 0-15,-11 1-8 0,-12-3 0 16,-10-2 8-16,-4 8 20 16,-9-1 21-16,-19 10 5 15,-10 0-7-15,-8 4 7 16,-3-1-10-16,-6-1-10 15,-8-1-2-15,0-8 12 16,4-10-2-16,6-3-11 16,8-11-23-16,15-5-10 15,23-14-132-15,7-12-170 16,0-10-971-16</inkml:trace>
</inkml:ink>
</file>

<file path=ppt/ink/ink6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52.867"/>
    </inkml:context>
    <inkml:brush xml:id="br0">
      <inkml:brushProperty name="width" value="0.05" units="cm"/>
      <inkml:brushProperty name="height" value="0.05" units="cm"/>
      <inkml:brushProperty name="fitToCurve" value="1"/>
    </inkml:brush>
  </inkml:definitions>
  <inkml:trace contextRef="#ctx0" brushRef="#br0">193 26 848 0,'0'0'242'0,"0"0"-61"16,0 0-36-16,0 0-7 15,0 0-40-15,0 0-19 16,0 0 2-16,-44-25 1 15,36 25-16-15,-1 0-7 0,0 3-1 16,-5 17-44-16,-4 7-14 16,-1 9-1-16,-2 14-6 15,2 8 1-15,6 16-3 16,0 5 4-16,9 12 5 16,2 3 1-16,2 17-1 15,0 21-5-15,26 16 5 16,2-9 0-16,-1-27 0 15,0-36 0-15,-4-16-16 16,7 4-24-16,7 5-31 16,28 10-58-16,-9-17-119 15,-7-27-438-15</inkml:trace>
</inkml:ink>
</file>

<file path=ppt/ink/ink6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4:55.473"/>
    </inkml:context>
    <inkml:brush xml:id="br0">
      <inkml:brushProperty name="width" value="0.05" units="cm"/>
      <inkml:brushProperty name="height" value="0.05" units="cm"/>
      <inkml:brushProperty name="fitToCurve" value="1"/>
    </inkml:brush>
  </inkml:definitions>
  <inkml:trace contextRef="#ctx0" brushRef="#br0">242 196 175 0,'0'0'293'0,"0"0"-166"16,0 0-57-16,0 0 60 15,0 0 32-15,0 0-58 16,0 0-27-16,3 0 1 16,-3 0-13-16,2 0 12 0,-2 0-13 15,3 0 21-15,-3 0-6 16,0 0-3-16,0 0 2 15,0-1 19-15,0-3 11 16,0-1-30-16,0-6-37 16,-8 2-25-16,-6-4-6 15,-3 5-1-15,2-1 9 16,-7 5-1-16,-1 3 0 16,5 1 5-16,-5 0-6 15,2 0-16-15,2 5-7 16,5 5-4-16,2 1 2 15,3-1-7-15,7 1-9 0,2 4-3 16,0 3-7 0,10 7-4-16,17 5 14 0,10 6 4 15,7 5 12-15,3-1-14 16,0-1-17-16,-5-2 7 16,4 1 12-16,-7 1 8 15,-3-2-3-15,-6 4 14 16,-10-6-6-16,-6-2 2 15,-6-6-2-15,-8-3 8 16,0-7 12-16,-9-3 42 16,-19-1 34-16,-10-5-7 15,-8-1-14-15,-10-6-10 16,-2-1-19-16,-3 0-17 16,5-1-7-16,7-14-14 15,13 2-1-15,5 1-5 0,19 2-15 16,10 3-39-16,2-1-90 15,14-2-141-15,40-15 108 16,-4 1-65-16,-2 1-268 0</inkml:trace>
  <inkml:trace contextRef="#ctx0" brushRef="#br0" timeOffset="361">871 305 750 0,'0'0'298'0,"0"0"-10"16,0 0-110-16,0 0-57 15,0 0-54-15,0 0-39 16,0 0-21-16,-17 70-6 16,16-39 5-16,-4 10-6 15,-2 6 1-15,2 6 5 16,-4 2 18-16,1 0-9 16,2-3-2-16,1-9-12 0,5-10-1 15,0-12-1-15,0-13-68 16,0-8-145-16,0-30-196 15,0-15 79-15,0-5-211 0</inkml:trace>
  <inkml:trace contextRef="#ctx0" brushRef="#br0" timeOffset="637">501 232 955 0,'0'0'250'0,"0"0"-77"16,0 0-57-16,0 0 12 0,0 0-80 16,0 0-34-16,0 0-13 15,10-16 0-15,8 14 7 16,10-1 8-16,8-2 5 16,12 3 11-16,7-2-7 15,8 3 5-15,6-3 13 16,2-5-18-16,-4-3-9 15,-4-5-3-15,-4-2-13 16,-9-2 0-16,2-4-101 16,-15 7-118-16,-18 3-393 0</inkml:trace>
  <inkml:trace contextRef="#ctx0" brushRef="#br0" timeOffset="1495">1404 348 709 0,'0'0'170'0,"0"0"-96"16,0 0-51-16,0 0 46 16,0 0-21-16,0 0-19 15,0 0 0-15,-11 0-15 16,11 2-5-16,0 6-9 15,0 9 0-15,0 10 13 16,0 7 28-16,0 7-5 16,0 5 3-16,0 3-14 15,6-3-9-15,6 0-3 16,4-1 1-16,2 0-1 0,8-7-5 16,0-5-8-16,2-8 0 15,4-11 1-15,-1-4-1 16,0-10 29-16,-4 0-3 15,4-25-20-15,-3-15 49 16,-1-15 24-16,-1-11-14 16,-6-8-37-16,-8-4 3 15,-2 1 4-15,-10 1-13 16,0 8-15-16,-14 7 4 16,-8 13-11-16,2 16-1 15,-1 11-2-15,7 13 3 16,2 8 0-16,7 0-6 15,5 1-64-15,0 28-124 0,14 0-39 16,3-8-146-16</inkml:trace>
  <inkml:trace contextRef="#ctx0" brushRef="#br0" timeOffset="2192">2174 128 616 0,'0'0'240'0,"0"0"-107"16,0 0-87-16,0 0 45 15,0 0 10-15,0 0 10 16,0 134-6-16,0-78-26 16,0 7-41-16,0-3 0 15,0-3-12-15,0-8-12 16,5-12-5-16,-1-8-7 16,1-11 0-16,0-10-2 15,-2-6-11-15,-3-2-21 16,0 0-16-16,0-23 22 0,-5-11-24 15,-12-16-47-15,-3-12-34 16,-6-12-22-16,-2-9-45 16,-2 0-26-16,4 12 96 15,6 13 128-15,3 19 137 16,8 20 118-16,1 12-46 16,8 7-82-16,0 0-127 15,0 15-1-15,12 7-5 16,16 6-1-16,7 5 7 15,11 6 2-15,8 4 24 16,9 3 0-16,4 1-10 16,4 0 0-16,-2 1-9 15,-3-3 4-15,-6-6-10 0,-10-2 7 16,-7-1-8 0,-10-9 2-16,-15-1 0 0,-6-1 13 15,-12-2 33-15,0-3 43 16,-4 3 0-16,-22-3 3 15,-5-1-15-15,-10-1-9 16,-6-1 2-16,-11-2-22 16,-5-1-14-16,-4-3-9 15,-1-7-14-15,5-4-5 16,7 0-8-16,14-4-60 16,28-28-60-16,14 3-91 15,0 2-403-15</inkml:trace>
  <inkml:trace contextRef="#ctx0" brushRef="#br0" timeOffset="2657">2943 387 405 0,'0'0'578'16,"0"0"-323"-16,0 0-132 16,0 0-67-16,0 0-28 15,0 0-22-15,0 0-5 16,-49 82 0-16,49-53 0 16,0 6 0-16,0-3 0 15,0 1 2-15,12 0-2 16,3-7-1-16,4-1 0 15,2-3-1-15,7-6-14 16,0-7 1-16,1-3-27 16,0-6-33-16,-3 0-24 0,2 0-6 15,-10-26 5-15,-4 5-136 16</inkml:trace>
  <inkml:trace contextRef="#ctx0" brushRef="#br0" timeOffset="2898">2863 436 468 0,'0'0'583'0,"0"0"-432"16,0 0-115-16,0 0-36 15,0 0 3-15,0 0-3 0,0 0 29 16,94 19 7-16,-54-17-1 15,1-2 1-15,-1 0-23 16,-3 0 4-16,-6 0-17 16,-8-20-48-16,-2 2-137 15,-15-3-207-15</inkml:trace>
  <inkml:trace contextRef="#ctx0" brushRef="#br0" timeOffset="3110">2868 206 1228 0,'0'0'203'0,"0"0"-153"15,0 0-50-15,0 0-12 16,0 0 12-16,0 0 41 16,0 0 21-16,130 30-15 15,-81-30-25-15,0 0-14 16,7 0-6-16,11-22-2 15,-10 3-148-15,-13-5-229 0</inkml:trace>
  <inkml:trace contextRef="#ctx0" brushRef="#br0" timeOffset="4098">3578 266 745 0,'0'0'217'0,"0"0"-44"0,0 0-106 15,0 0 43 1,0 0-19-16,0 0-36 0,0 0-7 16,0-4-1-16,0 16-11 15,0 9-11-15,0 9 0 16,-4 10 13-16,-4 6 8 16,-3 0 1-16,-3-5 4 15,-2-3-10-15,2-6-25 16,1-10-7-16,7-6-2 15,2-13 1-15,1-3-7 16,3 0-1-16,0-11-7 16,0-17-41-16,0-12-24 0,0-10 3 15,9-3 14 1,3 1 8-16,0 9 18 0,-2 15 21 16,-6 10 8-16,1 11 0 15,-1 7-3-15,3 0-10 16,6 14-9-16,9 13 22 15,5 14 7-15,9 6 9 16,4 6 11-16,1-3-20 16,4-6 0-16,-1-9-7 15,-2-12 2-15,-3-12-2 16,-3-9 9-16,-4-2 33 16,-1-2 6-16,-4-16 5 15,-2-5-5-15,-5-5-9 16,-6-4-8-16,-8-3 4 0,-3-1-5 15,-3-4-4-15,0 0 0 16,-12-7 7-16,-11 1-12 16,-4-1-15-16,-2 1 3 15,-1 6-8-15,3 5 5 16,4 12-5-16,14 9-1 16,2 10 0-16,7 4-44 15,0 0-97-15,4 18-25 16,31 14 33-16,-2-3-115 15,0-8-238-15</inkml:trace>
  <inkml:trace contextRef="#ctx0" brushRef="#br0" timeOffset="4347">4447 220 927 0,'0'0'221'0,"0"0"-86"15,0 0-25-15,0 0 62 16,0 0-62-16,0 0-66 16,0 0-31-16,0 128 6 15,1-85-6-15,4-2-12 16,3-7-1-16,1-6 5 16,-1-9-5-16,1-5 0 15,-3-3-1-15,-2-4-25 16,-4-7-98-16,0 0-180 0,0 0-201 15</inkml:trace>
  <inkml:trace contextRef="#ctx0" brushRef="#br0" timeOffset="4601">4056 107 622 0,'0'0'572'16,"0"0"-414"-16,0 0-103 15,0 0-45-15,0 0 9 16,0 0-19-16,0 0 35 16,72-2 20-16,-26 2 5 15,7 0-6-15,13 0-16 16,7 0-16-16,5 0-8 16,-1 0 1-16,-5 0-5 0,-6 0-4 15,-13-6-6-15,-7-5-34 16,-4-6-82-16,-11 3-157 15,-13-1-513-15</inkml:trace>
  <inkml:trace contextRef="#ctx0" brushRef="#br0" timeOffset="4933">4978 145 568 0,'0'0'528'0,"0"0"-233"15,0 0-126-15,0 0-57 0,0 0-44 16,0 0-44-16,-72 119-18 16,50-71 1-16,1 2-1 15,7-1 0-15,3-3-6 16,4-5 0-16,7-3 0 15,0-2-1-15,0-6 1 16,7-5-6-16,7 0 4 16,4-11 2-16,5-3-21 15,4-11-8-15,0 0-32 16,5-5-63-16,4-29-46 16,-9 2-37-16,-8-1-182 0</inkml:trace>
  <inkml:trace contextRef="#ctx0" brushRef="#br0" timeOffset="5180">4847 318 674 0,'0'0'244'0,"0"0"-115"15,0 0-76-15,0 0-34 16,0 0 79-16,0 0-1 15,0 0-8-15,123 54-33 16,-83-45-15-16,0-3-3 16,-3-2-21-16,0-4-2 0,-7 0-14 15,1 0-1-15,-11-14-39 16,-11-15-91-16,-4 1-90 16,-5 1-343-16</inkml:trace>
  <inkml:trace contextRef="#ctx0" brushRef="#br0" timeOffset="5412">4935 45 1174 0,'0'0'267'16,"0"0"-154"-16,0 0-69 15,0 0-7-15,0 0-31 0,0 0 10 16,0 0 44-16,84 0-9 15,-44 0 0-15,0 0-19 16,1 0-18-16,1 0 5 16,-2-3-19-16,-5-4-2 15,5-5-80-15,-12-1-103 16,-13 3-325-16</inkml:trace>
</inkml:ink>
</file>

<file path=ppt/ink/ink6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07.922"/>
    </inkml:context>
    <inkml:brush xml:id="br0">
      <inkml:brushProperty name="width" value="0.05" units="cm"/>
      <inkml:brushProperty name="height" value="0.05" units="cm"/>
      <inkml:brushProperty name="fitToCurve" value="1"/>
    </inkml:brush>
  </inkml:definitions>
  <inkml:trace contextRef="#ctx0" brushRef="#br0">65 97 347 0,'0'0'507'0,"0"0"-296"15,0 0-108-15,0 0-15 0,0 0-33 16,0 0-43-16,0 0-11 15,-36 124-1-15,29-63 2 16,2 2 20-16,0-1 18 16,4-7-8-16,-2-11 10 15,1-13-17-15,-1-12-10 16,3-13 5-16,0-3 0 16,0-3 30-16,0-3 46 15,0-16 3-15,0-18-74 16,0-12-25-16,0-12-29 15,0-10-3-15,0-1-3 16,14 0 4-16,3 12 9 16,1 10 15-16,-1 13 5 15,-3 15-5-15,0 12 0 16,0 10-3-16,-1 0 9 0,6 3 1 16,-1 15 2-16,7 7 12 15,-1 7-13-15,6 4 8 16,-6 7 4-16,2 4-1 15,-4 8 11-15,-7 8 2 16,-3 2-5-16,-1 3 1 16,-3-2-10-16,-2-8-9 15,-2-7-1-15,1-10-1 16,1-9-6-16,-1-10-14 16,-4-9-40-16,-1-13-59 15,0 0-135-15,0-18-243 0</inkml:trace>
  <inkml:trace contextRef="#ctx0" brushRef="#br0" timeOffset="189">57 370 939 0,'0'0'219'0,"0"0"-132"16,0 0-74-16,0 0-11 15,0 0 17-15,0 0 7 16,126 25 4-16,-51-29-30 16,-12-16-43-16,-11 2-339 0</inkml:trace>
</inkml:ink>
</file>

<file path=ppt/ink/ink6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04.744"/>
    </inkml:context>
    <inkml:brush xml:id="br0">
      <inkml:brushProperty name="width" value="0.05" units="cm"/>
      <inkml:brushProperty name="height" value="0.05" units="cm"/>
      <inkml:brushProperty name="fitToCurve" value="1"/>
    </inkml:brush>
  </inkml:definitions>
  <inkml:trace contextRef="#ctx0" brushRef="#br0">124 186 573 0,'0'0'267'0,"0"0"-108"15,0 0-80-15,0 0 8 16,0 0-32-16,0 0-29 15,0 0-20-15,-3 12 1 16,3 2-5-16,0 1 51 16,0 6 20-16,4 3-2 15,0 3-6-15,-3 9-12 16,2 8 1-16,-3 10-6 16,0 9 0-16,0 10-9 15,-9 3-5-15,0-6-24 0,4-4-9 16,2-16 1-16,3-16-1 15,0-18-1-15,0-16-38 16,8-4-139-16,6-38 15 16,1-53 64-16,-3 8-108 15,-12-1-352-15</inkml:trace>
  <inkml:trace contextRef="#ctx0" brushRef="#br0" timeOffset="362">0 16 808 0,'0'0'247'0,"0"0"0"16,0 0-93-16,0 0-23 16,0 0-32-16,0 0-48 0,0 0-35 15,-11-1-16-15,22 1-18 16,18 0 8-16,9 7 10 16,11 6 0-16,8 3 1 15,1-2 1-15,-1 0-1 16,-3 1 5-16,-5 1 3 15,-9 4-9-15,-3 1 0 16,-11-2 1-16,-9 5 0 16,-8 1 6-16,-9 0 28 15,0 3 19-15,-14-1 0 16,-17 2-26-16,-9-2-12 16,-6-2 8-16,-7-4-12 15,-4-5-10-15,2-9 10 0,1-2-11 16,8-5 0-16,6 0-1 15,12-1-40-15,16-14-46 16,12-10-61-16,19 5-186 16,7-1-196-16</inkml:trace>
  <inkml:trace contextRef="#ctx0" brushRef="#br0" timeOffset="947">819 91 925 0,'0'0'195'0,"0"0"-9"16,0 0-131-16,-49 124-36 16,38-58 1-16,4 8 13 15,2 6 4-15,5-2-7 16,0-5 4-16,0-14-1 16,0-14-13-16,0-15-5 15,0-17-14-15,0-9 6 16,0-4 14-16,0-13 34 0,0-22-24 15,0-22-23-15,8-17-6 16,1-16-2-16,0-4-3 16,5 7-9-16,-2 9 11 15,-1 17 1-15,1 22-2 16,-1 15-5-16,1 15-5 16,0 5-5-16,7 4 16 15,-1 0-7-15,5 13 8 16,3 8 3-16,2 4 4 15,-2 7 6-15,-3 6 8 16,-3 5 20-16,-3 5-2 16,-3-2-7-16,-5 4-11 15,-4 1-5-15,2 2-10 0,-2-3-1 16,-4-2-5 0,4-9-1-16,-2-4 0 0,-1-10-42 15,1-9-39-15,-3-16-66 16,0 0-92-16,-3 0-26 0</inkml:trace>
  <inkml:trace contextRef="#ctx0" brushRef="#br0" timeOffset="1151">750 496 886 0,'0'0'199'0,"0"0"-134"15,0 0-34 1,0 0 80-16,0 0 15 0,0 0-52 16,141-7-37-16,-93 1-20 15,1 1 0-15,11-13-17 16,-14 4-152-16,-12-3-566 0</inkml:trace>
  <inkml:trace contextRef="#ctx0" brushRef="#br0" timeOffset="1786">1691 110 825 0,'0'0'312'16,"0"0"-25"-16,0 0-148 16,0 0-34-16,0 0-31 15,0 0-20-15,0 0 3 16,-40-57 1-16,18 55-7 15,-7-2 8-15,-9 4-16 0,-7 0-24 16,-5 15-11-16,-4 6-8 16,5 5 8-16,7-4-8 15,15-2 7-15,5-4-7 16,13-6-6-16,5-1 5 16,4 2-18-16,0 1-2 15,0 5 11-15,18 4 1 16,8 1-21-16,6 6-29 15,5-3 25-15,6 4 11 16,-5 0-15-16,1 1 4 16,-7-1 9-16,-4 0-11 15,-2 0 18-15,-8 2 17 16,-4-2 0-16,-5 0 1 0,-6-1 1 16,-3-3 15-1,0-6 10-15,-17-3 12 0,-9-7 15 16,-6-3 0-16,-8-6-8 15,-3 0 4-15,-9 0-15 16,3-11-9-16,3-2-11 16,6-1-13-16,8 2-1 15,9-1-35-15,9 1-38 16,11 1-31-16,6-13-104 16,17 6-277-16,6-3-524 0</inkml:trace>
  <inkml:trace contextRef="#ctx0" brushRef="#br0" timeOffset="2478">2321 95 449 0,'0'0'501'16,"0"0"-230"-16,0 0-79 16,0 0-17-16,0 0-3 15,0 0-32-15,-119-68-30 16,94 60-41-16,-2-1-23 16,1 5-17-16,-2 1-2 15,-1 3-16-15,6 0 16 16,3 0-11-16,3 0-14 15,8 7 3-15,1-1-5 16,6 0-2-16,2 5-17 0,0 3-8 16,0 11 2-1,5 0 3-15,9 12-9 0,12-1-6 16,2 7-14-16,2-4-28 16,3 4 13-16,-1-3-4 15,0-1 32-15,-1 0 19 16,-4 2-6-16,-4-3 8 15,-6-5 11-15,-5-4 4 16,-7-8 2-16,-5-2 6 16,0-6 26-16,0-3 14 15,-21-1 8-15,-2 1 1 16,-10-1-3-16,-2-1-17 16,-6-3 0-16,1 1 9 0,0-1-30 15,3-5 13 1,2 0-15-16,2 0-12 0,4-11-3 15,9-7-40-15,20-23-55 16,0 0-94-16,19 1-208 0</inkml:trace>
</inkml:ink>
</file>

<file path=ppt/ink/ink6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09.038"/>
    </inkml:context>
    <inkml:brush xml:id="br0">
      <inkml:brushProperty name="width" value="0.05" units="cm"/>
      <inkml:brushProperty name="height" value="0.05" units="cm"/>
      <inkml:brushProperty name="fitToCurve" value="1"/>
    </inkml:brush>
  </inkml:definitions>
  <inkml:trace contextRef="#ctx0" brushRef="#br0">37 57 751 0,'0'0'211'0,"0"0"-123"16,0 0-66-16,0 0-10 15,0 139 15-15,-2-68-5 16,-3 11 0-16,1 2 15 0,-1-5-6 15,1-12-1-15,1-14-4 16,3-16 22-16,0-16 1 16,0-12-23-16,0-9-10 15,0 0 47-15,0-24 60 16,0-16-85-16,0-16-38 16,0-13-12-16,0-8 6 15,0-3-9-15,0 0-1 16,0 8 15-16,0 9 0 15,12 11 0-15,3 17-1 16,2 10-5-16,1 10 7 16,1 7-2-16,-1 6 2 15,5 2 0-15,3 0 7 16,2 2-1-16,3 13 4 0,-1 3-3 16,3 10 2-1,-6 5 1-15,-4 8 15 0,-1 6-8 16,-8 7 11-16,-7 8-5 15,-1 0-7-15,-3 3-8 16,-3 3-1-16,0-6-6 16,0-1 1-16,0-9 4 15,0-9 1-15,-4-14-7 16,-1-8-7-16,1-9-28 16,-9-10-68-16,7-2-101 15,-6 0-110-15</inkml:trace>
  <inkml:trace contextRef="#ctx0" brushRef="#br0" timeOffset="211">81 541 758 0,'0'0'176'0,"0"0"-51"16,0 0-24-16,0 0-23 15,0 0-10-15,0 0 19 16,121-4-22-16,-70 4-31 16,3 0-11-16,16 0-23 15,-16 0-169-15,-16 0-515 0</inkml:trace>
</inkml:ink>
</file>

<file path=ppt/ink/ink6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10.150"/>
    </inkml:context>
    <inkml:brush xml:id="br0">
      <inkml:brushProperty name="width" value="0.05" units="cm"/>
      <inkml:brushProperty name="height" value="0.05" units="cm"/>
      <inkml:brushProperty name="fitToCurve" value="1"/>
    </inkml:brush>
  </inkml:definitions>
  <inkml:trace contextRef="#ctx0" brushRef="#br0">97 24 10 0,'0'0'493'16,"0"0"-316"-16,0 0-61 15,0 0 43-15,0 0 11 16,0 0-24-16,0 0-18 15,-4-24-32-15,4 24-60 16,0 0-35-16,0 11 9 16,0 7-9-16,0 10 27 15,0 9-2-15,0 6 12 0,0 7-15 16,-2 7 3 0,-12 5-18-16,0 1-2 0,-4-2-5 15,3-2 15-15,1-9-14 16,5-7 0-16,2-11-1 15,7-9-1-15,0-9 0 16,0-4-1-16,0-6-10 16,0-4-21-16,7 0-13 15,5 0 24-15,2-7 21 16,3-4 1-16,1 4 9 16,2 0-9-16,6 3 5 15,5 1-5-15,1 3 1 0,5 0 8 16,3 0-9-16,0-1 6 15,1 1 3-15,-1-4 9 16,-3-1 7-16,-2 1 8 16,-7-1-12-16,-2 2-13 15,-6-1-8-15,0 1-1 16,4-3-3-16,-1 0-113 16,-6 0-205-16</inkml:trace>
</inkml:ink>
</file>

<file path=ppt/ink/ink6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11.534"/>
    </inkml:context>
    <inkml:brush xml:id="br0">
      <inkml:brushProperty name="width" value="0.05" units="cm"/>
      <inkml:brushProperty name="height" value="0.05" units="cm"/>
      <inkml:brushProperty name="fitToCurve" value="1"/>
    </inkml:brush>
  </inkml:definitions>
  <inkml:trace contextRef="#ctx0" brushRef="#br0">42 341 515 0,'0'0'248'0,"0"0"-71"0,0 0-75 16,0 0-12-16,0 0 3 15,0 0-21-15,0 0-14 16,0-2-16-16,0 2-17 16,0 0-6-16,0 0-2 15,5 4-8-15,-2 2 7 16,1 1 4-16,1 1 2 16,-4 1 0-16,2 0 13 15,-3 8 4-15,0 8 10 16,0 12-8-16,0 4-7 15,0 9-15-15,0 7-9 16,-7 3 0-16,-2 0-1 16,-1-6-9-16,0-7 9 15,0-6-9-15,3-12 10 0,1-9-9 16,3-11-1-16,3 0 0 16,0-6 0-16,0 5-1 15,0-5 1-15,0-1 0 16,0 1-2-16,0-3 1 15,0 2 0-15,0-2-14 16,7 0-8-16,2 0 5 16,2 2 9-16,8-2 4 15,5 0 5-15,4 0 8 16,4 0 3-16,0 0-5 16,7 0 4-16,-7-4 1 0,0-1 5 15,-1-1-2-15,-7 5-6 16,2 1-7-16,0 0 5 15,-3 0 3-15,-1 0-8 16,-4 0 7-16,-7 0-1 16,-2 0-6-16,-6 0 5 15,-1 0-4-15,-2 0-2 16,0 0-11-16,0-9-88 16,3-2-143-16,-1 0-351 0</inkml:trace>
  <inkml:trace contextRef="#ctx0" brushRef="#br0" timeOffset="3106">355 733 67 0,'0'0'614'0,"0"0"-436"15,0 0-47-15,0 0-22 16,0 0-34-16,0 0-52 15,0 0-11-15,0 3 24 16,0-3 12-16,0 0 8 16,0 1-4-16,0 3-4 15,0 2-17-15,0 5-20 16,0 10-9-16,0 8 14 0,0 8-9 16,2 6 19-16,1 5-13 15,-3 0 5-15,1-1-9 16,2-3 4-16,-1-1-3 15,-2-5-9-15,3-8 15 16,-3-5-15-16,1-5 0 16,-1-9 0-16,3-5-1 15,2-4-20-15,9-2-108 16,0-14-124-16,-1-7-77 0</inkml:trace>
  <inkml:trace contextRef="#ctx0" brushRef="#br0" timeOffset="3736">482 0 552 0,'0'0'176'0,"0"0"36"16,0 0-57-16,0 0 7 16,0 0-19-16,0 0-71 15,0 0-17-15,-64 16-20 16,56-3-9-16,4 4-4 15,-1 6-11-15,0 8-9 16,2 10-1-16,3 9 5 0,0-3 14 16,0 1-10-16,16-11-1 15,4-4-8-15,6-16 5 16,4-9 6-16,4-8-2 16,5-4 3-16,-3-24 3 15,-3-7 3-15,-6-9-1 16,-10-3-2-16,-15-3-3 15,-2 5 3-15,-11 3 3 16,-24 6-7-16,-7 7-12 16,-7 12-6-16,0 14-32 15,4 3-9-15,12 32-30 0,17 39-22 16,15-6-102 0,1-4-140-16</inkml:trace>
</inkml:ink>
</file>

<file path=ppt/ink/ink6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16.344"/>
    </inkml:context>
    <inkml:brush xml:id="br0">
      <inkml:brushProperty name="width" value="0.05" units="cm"/>
      <inkml:brushProperty name="height" value="0.05" units="cm"/>
      <inkml:brushProperty name="fitToCurve" value="1"/>
    </inkml:brush>
  </inkml:definitions>
  <inkml:trace contextRef="#ctx0" brushRef="#br0">153 172 88 0,'0'0'529'0,"0"0"-349"15,0 0-18-15,0 0 6 16,0 0-5-16,0 0-64 15,0 0-64-15,0-3-27 16,0 16-6-16,5 6-2 0,-1 7 32 16,1 8 24-1,0 10 7-15,-4 6-12 0,2 11-6 16,-1 4-11-16,1 3-4 16,1-6-28-16,1-7 9 15,-3-10-9-15,2-17-1 16,2-10 0-16,-4-7-1 15,2-11-15-15,9-19-128 16,-2-16-141-16,-4-9 77 0</inkml:trace>
  <inkml:trace contextRef="#ctx0" brushRef="#br0" timeOffset="308">0 226 805 0,'0'0'239'15,"0"0"-76"-15,0 0 34 16,0 0-38-16,0 0-85 16,0 0-51-16,0 0-5 15,1 0-17-15,18 0 6 16,11 0 7-16,12-8 47 15,7-3-7-15,5-3-25 16,-1-2 8-16,1 3 18 16,1 1-33-16,-1-1-16 15,1 6-4-15,-1-2 6 0,-2 4-8 16,-1 1-100 0,-14 4-107-16,-13 0-296 0</inkml:trace>
  <inkml:trace contextRef="#ctx0" brushRef="#br0" timeOffset="698">784 290 1061 0,'0'0'330'15,"0"0"-190"-15,0 0-68 16,0 0-2-16,0 0-45 16,0 0-23-16,-49 120 8 15,26-64-10-15,0 6 0 16,1 5 1-16,4-3 1 15,4-3-1-15,6-11-1 16,7-8 0-16,1-11 0 16,0-5-6-16,6-9 4 15,11-5-9-15,7-6-5 16,7-6-2-16,6 0-1 0,6-7-8 16,15-40-48-16,-12 2-95 15,-9 4-134-15</inkml:trace>
  <inkml:trace contextRef="#ctx0" brushRef="#br0" timeOffset="964">673 495 9 0,'0'0'1003'0,"0"0"-806"0,0 0-150 16,0 0-47-16,0 0 34 16,0 0 60-16,0 0-10 15,134 5-10-15,-93-5-18 16,2 0-29-16,-1-9-9 16,-1-11-10-16,-1-4-8 15,5-11-55-15,-10 3-101 16,-15 7-148-16</inkml:trace>
  <inkml:trace contextRef="#ctx0" brushRef="#br0" timeOffset="1181">700 168 1242 0,'0'0'229'16,"0"0"-89"-16,0 0-41 15,0 0 16-15,0 0-67 16,0 0-47-16,0 0 11 16,133-11-2-16,-75 11 0 15,7-2-8-15,2-1-1 16,33-6-1-16,-15-1-104 16,-18 0-196-16</inkml:trace>
  <inkml:trace contextRef="#ctx0" brushRef="#br0" timeOffset="2419">1510 244 224 0,'0'0'578'0,"0"0"-395"16,0 0-84-16,0 0-2 16,0 0-2-16,0 0-56 15,0 0-30-15,0 28 0 16,0 5 55-16,0 10 5 15,-2 12-8-15,-18 5-20 0,-3-2-21 16,-1-1-7 0,-2-7 1-16,4-11-7 0,7-11-1 15,3-9 5-15,7-13-1 16,5-6-2-16,0 0-1 16,0-9-7-16,0-20-15 15,0-12-13-15,12-11-2 16,4-2 4-16,0-2-2 15,0 6 3-15,1 8 2 16,-3 14-2-16,-5 6 14 16,0 14 9-16,0 8-14 15,3 0 2-15,5 12 13 16,3 15 1-16,8 8 1 16,1 8 17-16,3 2-5 15,0 2-6-15,1-3-6 0,2-6-1 16,-3-8 9-16,-1-9-8 15,1-6-1-15,-4-15 0 16,2 0 23-16,-3 0 20 16,0-25 11-16,-4-5-13 15,-1-6 0-15,-9-6-11 16,-3-2 11-16,-6 1 16 16,-4-1-10-16,0 2 0 15,-15-1-16-15,-10-1-15 16,2 5-4-16,0 3-2 15,2 5 2-15,6 13-2 16,5 7-1-16,6 8-9 16,1 3-3-16,3 0-50 15,0 0-64-15,9 17-89 0,12 4-12 16,2-3-313-16</inkml:trace>
  <inkml:trace contextRef="#ctx0" brushRef="#br0" timeOffset="2677">2217 234 1058 0,'0'0'208'0,"0"0"-133"16,0 0-56-16,0 0-17 15,0 0 8-15,-9 143-1 16,9-93 7-16,0 2-2 0,0-3 18 15,0-6-13-15,0-5-9 16,0-11 0-16,0-10-9 16,5-7 0-16,-2-6-1 15,1-4-94-15,-4-17-54 16,0-12 21-16,0-3-83 0</inkml:trace>
  <inkml:trace contextRef="#ctx0" brushRef="#br0" timeOffset="2895">1959 144 907 0,'0'0'186'0,"0"0"-119"16,0 0-51 0,0 0 14-16,0 0 64 0,0 0 25 15,136-17-46-15,-81 9-34 16,3 0 6-16,3-1-30 15,2 3-8-15,-3-1-4 16,3 4-3-16,2 3-104 16,-16 0-183-16,-14 0-841 0</inkml:trace>
  <inkml:trace contextRef="#ctx0" brushRef="#br0" timeOffset="3381">2727 240 734 0,'0'0'176'0,"0"0"-36"16,-19 139 9-16,10-80-17 15,5-6-44-15,-1-10-40 16,5-18-20-16,0-10-15 16,0-14-4-16,0-1 2 15,3-22 14-15,11-22-15 16,4-19 9-16,5-12-15 0,0-6-4 16,0 5-23-16,2 6 13 15,-5 12 9-15,-3 13 0 16,-3 18-2-16,-2 13-3 15,-6 14-2-15,3 0-1 16,3 7 9-16,2 14 7 16,8 8 7-16,1 8 1 15,0 5-4-15,0 6 7 16,0 4 1-16,-5 5 0 16,-4-3 11-16,1-4-9 15,-9-6-20-15,2-13 1 16,-3-5-2-16,-4-8-28 15,-1-5-34-15,0-4-36 0,-6-8-60 16,-12 2 10-16,-7-3-447 16</inkml:trace>
  <inkml:trace contextRef="#ctx0" brushRef="#br0" timeOffset="3563">2810 305 1033 0,'0'0'265'16,"0"0"-194"-16,0 0-71 16,0 0 0-16,0 0 30 15,0 0 43-15,153 29-35 16,-90-24-19-16,28-5-19 16,-18 0-168-16,-10 0-536 0</inkml:trace>
  <inkml:trace contextRef="#ctx0" brushRef="#br0" timeOffset="4417">3712 180 124 0,'0'0'129'0,"0"0"-24"0,0 0-37 16,0 0 50-1,0 0 8-15,0 0-21 0,0 0-4 16,-40-32-19-16,39 32 21 16,-2 0-25-16,1 0 0 15,2 0 8-15,-3 0 24 16,1 0-21-16,-1 0-23 15,-1 0-25-15,2 0-15 16,-1 0-8-16,2 0-4 16,-3 0 5-16,3 0-5 15,1 4-12-15,-3 8-2 16,1 8 0-16,-2 10 0 16,1 7 6-16,-2 10-6 0,-3 9 6 15,4 8 13 1,-2 9 13-16,1 7-9 0,0-2-4 15,2-7-12-15,3-11-6 16,0-15-1-16,0-18 0 16,0-11-1-16,0-16-65 15,13-32-131-15,-3-17-38 16,-2-9 29-16</inkml:trace>
  <inkml:trace contextRef="#ctx0" brushRef="#br0" timeOffset="4701">3233 177 778 0,'0'0'230'0,"0"0"-92"16,0 0-32-16,0 0 58 15,0 0-52-15,0 0-88 16,0 0-24-16,63 0 13 15,-15 0 58-15,13-5-1 16,4-9-24-16,5 0-10 16,-2 2-7-16,-1-1-1 15,1 2-7-15,-5 1-10 16,-4 1-10-16,0 2-1 16,-6-2-50-16,3-7-98 15,-12 0-218-15,-18 1-533 0</inkml:trace>
  <inkml:trace contextRef="#ctx0" brushRef="#br0" timeOffset="4996">4238 64 644 0,'0'0'518'0,"0"0"-442"0,0 0-50 15,0 0 84 1,3 112 26-16,-3-56-48 0,-3 16-30 16,-14 3-10-16,2 5-19 15,3-5-5-15,6-7-23 16,3-11 7-16,3-5-8 15,0-2-54-15,13-13-132 16,0-15-207-16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13.222"/>
    </inkml:context>
    <inkml:brush xml:id="br0">
      <inkml:brushProperty name="width" value="0.05" units="cm"/>
      <inkml:brushProperty name="height" value="0.05" units="cm"/>
      <inkml:brushProperty name="fitToCurve" value="1"/>
    </inkml:brush>
  </inkml:definitions>
  <inkml:trace contextRef="#ctx0" brushRef="#br0">346 161 188 0,'0'0'281'0,"0"0"-23"16,0 0-66-16,0 0-17 15,0 0-23-15,0 0-97 16,0 0-50-16,9-5-5 15,4 1 0-15,5 1 5 16,5-1 27-16,5 0 19 16,-1 3-19-16,-1-3 3 15,-3 4-9-15,-1 0-14 16,-2 0 12-16,4 0 4 16,-1 0 5-16,0-2-12 0,-1-1-20 15,-4-1 12 1,-4 0-13-16,-8-1 0 0,-1 3-29 15,-5 1-18-15,0-3-43 16,0-3-36-16,-14 1-236 0</inkml:trace>
  <inkml:trace contextRef="#ctx0" brushRef="#br0" timeOffset="750">409 158 418 0,'0'0'159'15,"0"0"41"-15,0 0-58 16,0 0-24-16,0 0-42 16,0 0-20-16,0 0 11 15,-103 98-18-15,85-77-7 16,4-3-6-16,-3 5-4 15,3-5-13-15,1 2-3 16,0 0-10-16,4-2 5 16,0 1-10-16,3-6 0 15,1-1 0-15,2-5 0 16,3-1-1-16,0 0-5 16,0 0-24-16,0-1-10 15,0 2 10-15,9 0 2 0,4 3 8 16,-3-2 17-16,6-1-11 15,-6 4 8-15,3 0 3 16,0 2 2-16,-2 3 0 16,-2 2-6-16,2 6 6 15,-5 4 1-15,2-2-1 16,-3-1 1-16,-1 0 0 16,1-7 7-16,-4-4-7 15,2-5 0-15,-3-5-1 16,0-4 0-16,0 2 13 15,0-2 0-15,0 0 31 16,0 2-2-16,0 3-19 16,0 2 2-16,-3 6-3 0,-6 5-2 15,0 1-13-15,-5 3-6 16,5-6 9-16,0-4-10 16,4-5 15-16,0-5 49 15,1-2 23-15,-1 0-21 16,1 0-49-16,-4 0-15 15,2 0-1-15,-2 0-1 16,-1-2-1-16,0 0 1 16,-4 1 0-16,-2-3 0 15,-6-3 0-15,-5-2-13 16,1 0-18-16,-3 2 14 16,4-2-4-16,4 0 5 0,3 6 9 15,5-1 6-15,6 0 1 16,1 3 0-16,2-1 0 15,3-3-6-15,0-12-76 16,9 3-111-16,8-11-303 0</inkml:trace>
  <inkml:trace contextRef="#ctx0" brushRef="#br0" timeOffset="1840">1296 65 430 0,'0'0'151'16,"0"0"-5"-16,0 0-55 15,0 0 6-15,0 0-44 16,0 0-18-16,0 0-19 16,0 0 24-16,0 0 12 15,0 0 10-15,0-5 18 16,0-1 36-16,0 2 0 16,-4 3-14-16,-1-3-19 15,-3 2-36-15,2 0-18 0,1 2-18 16,1-1-10-1,1 1-1-15,1-4-1 0,2 4-9 16,-3 0 10-16,3 0 0 16,-1 0 0-16,-2 0 1 15,0 0 1-15,1-1 5 16,-3 1-6-16,2-3 1 16,2 3 11-16,-2-3 5 15,3 3 1-15,0 0-5 16,0 0-4-16,0 0-9 15,0 0 10-15,0-4 6 16,0 4 2-16,0 0-9 16,0 0-4-16,0 0-5 15,0 0-1-15,0 0-6 16,7 0-10-16,6 0-3 0,5 0 12 16,10 0 6-16,4 0 1 15,3 0 0-15,5 4 0 16,-3-1 1-16,-2 1 0 15,-6 0 0-15,-2-4 0 16,-9 1 0-16,-4-1 0 16,-5 0 0-16,-6 0 5 15,-1 0-6-15,-2 0 0 16,0 2-1-16,0-2-10 16,0 0-32-16,0 0-17 15,4 0-66-15,22-8-116 16,0-10-91-16,-6 1-271 0</inkml:trace>
  <inkml:trace contextRef="#ctx0" brushRef="#br0" timeOffset="2538">1229 104 514 0,'0'0'187'15,"0"0"26"-15,0 0-49 0,0 0-6 16,0 0-80-16,0 0-69 16,0 0-9-16,-17 4-8 15,11 6-2-15,-4 6 10 16,-5 11 25-16,-5 10 31 15,-1 2-27-15,-2 5-10 16,0-6-4-16,4-5 4 16,5-4-5-16,7-11-9 15,2-8-5-15,5-6-1 16,0-4 1-16,0 0-28 16,5 0-14-16,13-7-12 15,8-5 34-15,6 2 20 16,4 0 0-16,-4 5-7 15,0 4 5-15,-1 1-4 16,0 0 6-16,1 0 0 0,0 1 0 16,2 4 0-16,-2 2 0 15,0-1 0-15,0 6-3 16,-1 2-7-16,-8 8-13 16,-1 3-6-16,-9 3 3 15,-3 2 13-15,-9 2 13 16,-1 3 6-16,0 5-6 15,0-1 8-15,-11 5 5 16,-2-1-6-16,0-4-6 16,0-5 8-16,-4-4-7 15,-2-1-2-15,-5-6 0 16,-7-6 0-16,-4-3 0 16,-7-3 6-16,-2-7 3 0,-2-3 0 15,-2-1 38 1,2 0 10-16,0-15 4 0,-2-3 12 15,6-3 2-15,3 0-8 16,12 5-16-16,5 1-38 16,11 5-13-16,4-1-58 15,7 4-44-15,0-3-104 16,0 4-198-16</inkml:trace>
</inkml:ink>
</file>

<file path=ppt/ink/ink6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2.383"/>
    </inkml:context>
    <inkml:brush xml:id="br0">
      <inkml:brushProperty name="width" value="0.05" units="cm"/>
      <inkml:brushProperty name="height" value="0.05" units="cm"/>
      <inkml:brushProperty name="fitToCurve" value="1"/>
    </inkml:brush>
  </inkml:definitions>
  <inkml:trace contextRef="#ctx0" brushRef="#br0">0 623 487 0,'0'0'178'16,"0"0"21"-16,0 0-17 16,0 0 22-16,0 0-11 0,0 0-72 15,0 0-56-15,0-15-30 16,0 15-32-16,0 0-3 15,0 0-20-15,0 3-8 16,0 9 2-16,11 12 18 16,3 5 8-16,-1 10 0 15,4 8 12-15,-3 10 21 16,0 7-13-16,0 9-9 16,3-1-1-16,-1-6-3 15,0-9 0-15,-2-19-6 16,-2-17-1-16,-6-16-12 15,2-5 2-15,-1-19 10 0,3-30 39 16,-1-16-16-16,5-17-4 16,-4-3-6-16,3-3-2 15,0 3-4-15,1 6-1 16,5 6 11-16,-1 5 17 16,2 18 4-16,-5 9 4 15,-5 16 4-15,-6 15-15 16,-1 6-11-16,-3 4-20 15,0 0-28-15,2 0-73 16,5 7 4-16,9 4 27 16,10-4-49-16,6-2-102 15,17-2-11-15,-4-1-53 16,-13-1-232-16</inkml:trace>
  <inkml:trace contextRef="#ctx0" brushRef="#br0" timeOffset="365">740 809 831 0,'0'0'214'0,"0"0"-119"15,0 0-59-15,0 0 12 16,0 0 16-16,-28 140 11 15,25-102 1-15,3 0-20 0,0-3-6 16,8-9-24 0,7-8-17-16,10-8 8 0,2-10-2 15,5-10 12-15,5-25 32 16,-1-17-8-16,-1-12-13 16,-9-12-22-16,-11 0 1 15,-15 4 2-15,0 4 0 16,-23 11-7-16,-21 16-12 15,-7 19-19-15,-10 22-23 16,1 26-2-16,3 30 10 16,14 16-18-16,34 28-31 15,9-18-189-15,6-17-627 0</inkml:trace>
  <inkml:trace contextRef="#ctx0" brushRef="#br0" timeOffset="1058">1056 0 626 0,'0'0'183'16,"0"0"-93"-16,0 0-4 15,0 0 49-15,61 109-16 16,-32-55-35-16,5 7 0 16,0 10-25-16,1 6-18 15,-3 3-5-15,-1 3 2 16,-8 4-26-16,-4-1 8 15,-9 5-11-15,-8 2 13 16,-2 2-2-16,-5 7 0 16,-21-2-14-16,-8-4 13 15,-9-5-6-15,-6-12-4 0,-1-12 1 16,-4-15-10 0,3-16 1-16,4-9-1 0,8-11-10 15,4-9-47-15,-2-5-80 16,11-2-143-16,3 0-547 0</inkml:trace>
</inkml:ink>
</file>

<file path=ppt/ink/ink6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4.620"/>
    </inkml:context>
    <inkml:brush xml:id="br0">
      <inkml:brushProperty name="width" value="0.05" units="cm"/>
      <inkml:brushProperty name="height" value="0.05" units="cm"/>
      <inkml:brushProperty name="fitToCurve" value="1"/>
    </inkml:brush>
  </inkml:definitions>
  <inkml:trace contextRef="#ctx0" brushRef="#br0">0 0 846 0,'0'0'247'0,"0"0"-117"16,0 0-39 0,0 0-36-16,0 0-55 0,0 0-16 15,0 0 16-15,74 0 41 16,-44 5 26-16,3-2-22 15,-1 1-22-15,2-3-13 16,-7 2-10-16,-1-3-16 16,-15 6-123-16,-6-2-146 15,-5 3-580-15</inkml:trace>
</inkml:ink>
</file>

<file path=ppt/ink/ink6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4.792"/>
    </inkml:context>
    <inkml:brush xml:id="br0">
      <inkml:brushProperty name="width" value="0.05" units="cm"/>
      <inkml:brushProperty name="height" value="0.05" units="cm"/>
      <inkml:brushProperty name="fitToCurve" value="1"/>
    </inkml:brush>
  </inkml:definitions>
  <inkml:trace contextRef="#ctx0" brushRef="#br0">0 0 889 0,'0'0'317'16,"0"0"-226"-16,0 0-74 15,0 0 54-15,0 0 9 0,0 0-9 16,0 0-37-16,117 13-20 16,-66-13-14-16,-7 0-100 15,-8-7-157-15</inkml:trace>
</inkml:ink>
</file>

<file path=ppt/ink/ink6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6.414"/>
    </inkml:context>
    <inkml:brush xml:id="br0">
      <inkml:brushProperty name="width" value="0.05" units="cm"/>
      <inkml:brushProperty name="height" value="0.05" units="cm"/>
      <inkml:brushProperty name="fitToCurve" value="1"/>
    </inkml:brush>
  </inkml:definitions>
  <inkml:trace contextRef="#ctx0" brushRef="#br0">31 1 339 0,'0'0'349'0,"0"0"-101"16,0 0-105-16,0 0-17 15,0 0-1-15,0 0-25 16,0 0-1-16,-31-1-13 0,31 1-15 16,0 0 0-16,0 0-9 15,0 0-23-15,0 0-18 16,0 0-21-16,0 0-8 15,5 0-13-15,13 1 12 16,8 8 9-16,2 7 0 16,7-3 2-16,1 2-2 15,-4-4 0-15,0 0-4 16,-4-2-59-16,-7-4-39 16,-12 15-60-16,-6-5-105 15,-3 3-309-15</inkml:trace>
</inkml:ink>
</file>

<file path=ppt/ink/ink6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6.612"/>
    </inkml:context>
    <inkml:brush xml:id="br0">
      <inkml:brushProperty name="width" value="0.05" units="cm"/>
      <inkml:brushProperty name="height" value="0.05" units="cm"/>
      <inkml:brushProperty name="fitToCurve" value="1"/>
    </inkml:brush>
  </inkml:definitions>
  <inkml:trace contextRef="#ctx0" brushRef="#br0">0 75 977 0,'0'0'215'16,"0"0"-170"-16,0 0-23 15,0 0 66-15,0 0 15 16,0 0-23-16,128 4-25 15,-84-4-21-15,1-3-18 16,5-8-16-16,13-13-63 16,-14 3-149-16,-13 1-545 0</inkml:trace>
</inkml:ink>
</file>

<file path=ppt/ink/ink6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7.667"/>
    </inkml:context>
    <inkml:brush xml:id="br0">
      <inkml:brushProperty name="width" value="0.05" units="cm"/>
      <inkml:brushProperty name="height" value="0.05" units="cm"/>
      <inkml:brushProperty name="fitToCurve" value="1"/>
    </inkml:brush>
  </inkml:definitions>
  <inkml:trace contextRef="#ctx0" brushRef="#br0">129 202 722 0,'0'0'165'16,"0"0"14"-16,0 0-76 15,0 0 2-15,0 0 8 16,0 0-21-16,0 0-20 16,-89-12-10-16,80 15-30 15,3 3-16-15,-2 4-8 16,4 8-8-16,-3 7 0 16,4 12-1-16,2 5 1 0,1 6-7 15,0-2 7 1,0 1 0-16,14-9 0 0,6-5-6 15,10-4-4-15,6-9-6 16,5-4-5-16,4-8 21 16,-4-7 0-16,-1-1 1 15,-3-6 7-15,-7-22-2 16,-4-13 12-16,-3-8 15 16,-6-5 15-16,-7-3-8 15,-10-1 1-15,0 2 13 16,-8 2-6-16,-15-1-32 15,-9 4-16-15,-4 9 1 16,-4 9 7-16,1 9-6 16,5 17 9-16,-2 7-1 0,9 2-10 15,1 27-12-15,3 11-22 16,6 7-17-16,11 10-50 16,6 25-49-16,6-13-93 15,15-15-289-15</inkml:trace>
</inkml:ink>
</file>

<file path=ppt/ink/ink6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8.031"/>
    </inkml:context>
    <inkml:brush xml:id="br0">
      <inkml:brushProperty name="width" value="0.05" units="cm"/>
      <inkml:brushProperty name="height" value="0.05" units="cm"/>
      <inkml:brushProperty name="fitToCurve" value="1"/>
    </inkml:brush>
  </inkml:definitions>
  <inkml:trace contextRef="#ctx0" brushRef="#br0">97 0 1064 0,'0'0'215'15,"0"0"7"-15,0 0-153 16,0 0-38-16,0 0-30 16,-74 124 6-16,65-80-6 15,1 6 0-15,4 4 1 16,4-4-2-16,0-9-17 0,14-14-218 16,-1-19-760-16</inkml:trace>
</inkml:ink>
</file>

<file path=ppt/ink/ink6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29.169"/>
    </inkml:context>
    <inkml:brush xml:id="br0">
      <inkml:brushProperty name="width" value="0.05" units="cm"/>
      <inkml:brushProperty name="height" value="0.05" units="cm"/>
      <inkml:brushProperty name="fitToCurve" value="1"/>
    </inkml:brush>
  </inkml:definitions>
  <inkml:trace contextRef="#ctx0" brushRef="#br0">0 60 129 0,'0'0'695'0,"0"0"-501"15,0 0-60-15,0 0-30 16,0 0 15-16,0 0-49 15,0 0-64-15,3 11-6 16,15-4 0-16,5-5 4 16,12 3 40-16,2-2-7 15,12-3 4-15,0 0-9 16,2 0-14-16,-5-8-8 16,-1-2-9-16,-10 0 1 15,-12 2 4-15,-11 6 5 16,-6 2 1-16,-6 0 10 15,0 0 7-15,0 0-9 0,-1 5 7 16,-11 14-19-16,1 7-8 16,-1 13 0-16,-1 14-7 15,2 12 7-15,4 7-1 16,1 3-3-16,1-2 4 16,0-3 0-16,1-8-1 15,1-8 1-15,1-11 0 16,-1-11 0-16,3-14 0 15,0-8 0-15,0-6-9 16,0-4-7-16,0 0-23 16,0 0-53-16,0 0-6 15,0 0 20-15,0-6 20 16,-4 5-42-16,-1-3 6 16,0 1 10-16,1-14-68 15,-4 0-200-15,4-2-233 0</inkml:trace>
  <inkml:trace contextRef="#ctx0" brushRef="#br0" timeOffset="240">219 497 750 0,'0'0'306'16,"0"0"-100"-16,0 0-50 15,0 0-26-15,0 0-65 16,0 0-65-16,0 0-4 15,28 0 4-15,2-3 0 16,3-1 59-16,3 1 17 16,4-1-38-16,0 1-22 0,2 0-5 15,-1 2-3-15,4-2 0 16,-6 2-8-16,17-6-59 16,-12 0-114-16,-13 0-393 0</inkml:trace>
  <inkml:trace contextRef="#ctx0" brushRef="#br0" timeOffset="1052">945 9 64 0,'0'0'740'16,"0"0"-500"-16,0 0-87 15,0 0-1-15,0 0-2 16,0 0-56-16,0 0-57 16,-9 0-27-16,9 0-10 15,0 0-13-15,9 0-4 16,9 0 16-16,10 1 1 0,7 1 0 15,2-2 2-15,6 0-1 16,-6 0 0-16,0 0 8 16,-7-3-9-16,-4-4 1 15,-7 5 0-15,-10 2-1 16,-3 0 0-16,-3 0-10 16,-3 5 4-16,2 7 6 15,-2 5 1-15,0 4 7 16,0 9 1-16,0 9-8 15,0 8 1-15,0 10-2 16,0 6 12-16,0 3-12 16,-9 0 1-16,-2-3 1 15,2-8-1-15,-1-3-1 0,1-11 0 16,5-7 0-16,-4-6 0 16,3-10 0-16,5-1 0 15,0-9-1-15,0-1-6 16,0-6-66-16,0-1-74 15,0 0-24-15,5-16 24 16,4-6 31-16,-4 2-128 0</inkml:trace>
  <inkml:trace contextRef="#ctx0" brushRef="#br0" timeOffset="1316">1106 451 350 0,'0'0'549'0,"0"0"-416"16,0 0-92-16,0 0-24 16,0 0 58-16,0 0 29 15,0 0 20-15,123 11-27 16,-86-8-43-16,1-3-18 15,0 0-2-15,1 0-18 16,-2 0-7-16,-1 0-9 16,-5-7-142-16,-14 1-348 0</inkml:trace>
</inkml:ink>
</file>

<file path=ppt/ink/ink6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33.165"/>
    </inkml:context>
    <inkml:brush xml:id="br0">
      <inkml:brushProperty name="width" value="0.05" units="cm"/>
      <inkml:brushProperty name="height" value="0.05" units="cm"/>
      <inkml:brushProperty name="fitToCurve" value="1"/>
    </inkml:brush>
  </inkml:definitions>
  <inkml:trace contextRef="#ctx0" brushRef="#br0">279 11 409 0,'0'0'188'0,"0"0"46"15,0 0-87-15,0 0-4 16,0 0-17-16,0 0-10 16,0 0-19-16,-26-8-40 15,20 8 1-15,2 0 8 16,-4 0 5-16,2 0 4 15,-3 0-18-15,-4 0-21 16,-4 8-11-16,-1 6-12 16,-5 11-6-16,-3 8-6 0,-2 9-1 15,4 7 0 1,-1 2-1-16,7-2 1 0,4 0 0 16,5 1 0-16,4 3-1 15,5-3-7-15,0 6 8 16,0 1 0-16,0 4 0 15,5 1-1-15,4 2 0 16,3 4 1-16,-1-1 4 16,6-1-4-16,4-8-2 15,-1-8 1-15,3-11 0 16,3-11-66-16,2-9-55 16,12-19-87-16,-5 0-122 15,-4-11-630-15</inkml:trace>
</inkml:ink>
</file>

<file path=ppt/ink/ink6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33.898"/>
    </inkml:context>
    <inkml:brush xml:id="br0">
      <inkml:brushProperty name="width" value="0.05" units="cm"/>
      <inkml:brushProperty name="height" value="0.05" units="cm"/>
      <inkml:brushProperty name="fitToCurve" value="1"/>
    </inkml:brush>
  </inkml:definitions>
  <inkml:trace contextRef="#ctx0" brushRef="#br0">0 643 580 0,'0'0'544'0,"0"0"-379"0,0 0-85 15,0 0-54-15,0 0 12 16,0 0-12 0,0 0 44-16,84-93-2 0,-56 39-32 15,-2-7-8-15,2-5-7 16,-5 0-7-16,0 4-5 16,-6 4-8-16,-4 8 7 15,-8 7-7-15,0 10 7 16,-1 8 0-16,-4 6 0 15,0 7-7-15,0 12 11 16,0 0 16-16,0 0 16 16,0 0-15-16,0 0-29 15,0 6-7-15,0 8-7 0,0 7 13 16,0 7-6 0,0 10 7-16,0 3 1 0,-4 5-1 15,-1 8 1-15,0 6-1 16,1 4 1-16,1 2-1 15,3-2 1-15,0-7-1 16,0-3 9-16,0-10-9 16,3-10-1-16,1-14 0 15,1-6 1-15,0-7-7 16,7-7-129-16,-3-8-212 16,-4-12-716-16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10.924"/>
    </inkml:context>
    <inkml:brush xml:id="br0">
      <inkml:brushProperty name="width" value="0.05" units="cm"/>
      <inkml:brushProperty name="height" value="0.05" units="cm"/>
      <inkml:brushProperty name="fitToCurve" value="1"/>
    </inkml:brush>
  </inkml:definitions>
  <inkml:trace contextRef="#ctx0" brushRef="#br0">247 659 354 0,'0'0'122'0,"0"0"1"16,0 0-47-16,0 0-22 15,0 0-18-15,0 0 0 16,0 0 9-16,0 0 17 16,0 0 9-16,0 0 2 15,0 0 17-15,0 0-13 16,0 0-11-16,0 0 4 15,0 0-6-15,2-9-25 16,15-7-19-16,3-3-19 16,11-9 0-16,4-7 9 15,5-5-9-15,-2-3 0 16,0-1 5-16,-5-1-6 0,-6 3 2 16,-4-1 12-16,-3-2-13 15,-6-2 0-15,-5 0 8 16,-3 2 2-16,-1 7-10 15,-2 6-1-15,-1 11 0 16,-2 8-1-16,0 8-6 16,0 1 1-16,0 4 5 15,0 0-20-15,0 4-6 16,0 14-2-16,0 11 5 16,-2 11 19-16,-2 10 5 15,-4 4 7-15,2-1-6 16,1-4 0-16,2-6 0 15,1-1 1-15,-1 0-1 0,3 0 9 16,0 2 0-16,0-2 0 16,0-5-9-16,0-4 0 15,0-12 1-15,3-7 4 16,2-3-6-16,0-6-2 16,5-5-75-16,18-6-100 15,-2-14-55-15,-3-13-739 0</inkml:trace>
  <inkml:trace contextRef="#ctx0" brushRef="#br0" timeOffset="819">956 135 363 0,'0'0'189'16,"0"0"-33"-16,0 0-1 15,0 0 6-15,0 0-52 16,0 0-43-16,0 0-16 16,0-1 3-16,0 1-2 15,0 0-16-15,0 0-16 16,0 0-9-16,0 0-10 15,0 0 0-15,0 7 1 16,0 8 1-16,0 3 21 16,-9 6 5-16,-1 3 9 15,-4 4-8-15,-3 6-11 16,0 2-4-16,-1 0-2 16,4 4 4-16,0 2-3 0,2-3-12 15,2-2 6 1,6-2-7-16,2-8 0 0,2-2 0 15,0-6 0-15,0-4 0 16,0-5-7-16,5-5-6 16,6-6 3-16,6-2-11 15,9 0-3-15,10-9 2 16,14-16 9-16,3-8-18 16,-2-2-44-16,-7-2-19 15,-11 1-38-15,-12 8 10 16,-12 7 34-16,-7 9 88 15,-2 7 33-15,0 5 79 16,0 0-49-16,0 3-34 16,-9 14-13-16,-1 8 9 15,0 7-9-15,-3 4 4 0,4 7 24 16,-3-3 16-16,3 5 1 16,0-4-16-16,2 2-17 15,3-3 1-15,1-4-20 16,3-5-8-16,0-4 0 15,0-6 4-15,0-6-5 16,0-5-27-16,0-1-38 16,0 4-64-16,0-1-93 15,-2-3-159-15</inkml:trace>
  <inkml:trace contextRef="#ctx0" brushRef="#br0" timeOffset="1457">0 1081 29 0,'0'0'322'0,"0"0"-194"16,0 0-77-16,0 0 34 16,0 0 9-16,0 0 11 15,0 0 0-15,65-6-12 16,-48 6-8-16,4-2 8 16,8 1-12-16,11-4 6 15,11-1-23-15,15-5-9 16,11-3-22-16,9 1-15 15,7-3-1-15,-2 6-1 0,-5-1-8 16,-7 11-8-16,-6 0-1 16,-4 0 1-16,-3 0 2 15,1 0-2-15,2 0 1 16,3 0 5-16,0 0-6 16,4 0-1-16,-4-4-13 15,-8-1 6-15,-7 2 0 16,-12 2 7-16,-13 1 0 15,-8 0 0-15,-2 0 0 16,-5 0 0-16,-3-5 0 16,-4 4-16-16,-1-5-44 15,-9 5-64-15,0-2-147 16,0 3-636-16</inkml:trace>
  <inkml:trace contextRef="#ctx0" brushRef="#br0" timeOffset="42826">1911 736 28 0,'0'0'24'16,"0"0"-17"-16,0 0 2 15,0 0 20-15,0 0 17 0,0 0 25 16,8 0 40-16,-8 0 32 16,0 0-18-16,0 0-50 15,0 0 26-15,0-2 2 16,0 2-14-16,0 0-37 16,0 0-30-16,0 0 4 15,0 0-7-15,0 0-9 16,0 0 0-16,0 0 25 15,0 0 5-15,0 0-18 16,0 0-20-16,0 0-2 0,6 0-10 16,9 0-2-1,5 2 12-15,8 2 6 0,5 1 7 16,4-4 13-16,3-1-5 16,-1 0 1-16,-4 2-12 15,-7 2-9-15,-7 1-1 16,-7 1 0-16,-2 2 1 15,-3 3-1-15,0-2 1 16,-2 6-1-16,3-5-15 16,-5 2-37-16,-5 5-50 15,0-2-71-15,-20-7-141 0</inkml:trace>
  <inkml:trace contextRef="#ctx0" brushRef="#br0" timeOffset="43182">2012 1092 386 0,'0'0'295'0,"0"0"-161"16,0 0-111-16,0 0-23 16,0 0 0-16,0 0 4 15,0 0 18-15,100 62 26 0,-65-51 17 16,4 0 14 0,1-7 4-16,1-4-4 0,2 0-9 15,-6 0-22-15,-5 0-12 16,-6-4-26-16,-9 0 5 15,-11 0-15-15,-3 4 0 16,-3 0-37-16,-21 0-82 16,-11 0-141-16</inkml:trace>
</inkml:ink>
</file>

<file path=ppt/ink/ink6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34.681"/>
    </inkml:context>
    <inkml:brush xml:id="br0">
      <inkml:brushProperty name="width" value="0.05" units="cm"/>
      <inkml:brushProperty name="height" value="0.05" units="cm"/>
      <inkml:brushProperty name="fitToCurve" value="1"/>
    </inkml:brush>
  </inkml:definitions>
  <inkml:trace contextRef="#ctx0" brushRef="#br0">0 36 682 0,'0'0'311'0,"0"0"-83"16,0 0-106-16,0 0-41 16,0 0 12-16,0 0-46 15,0 0-24-15,0 0-1 0,0 0-5 16,0 0-2-16,0 0-5 15,0 6-10-15,4-3-1 16,13 1 1-16,6-1 4 16,5-2 23-16,12-1 13 15,1 0 22-15,4 0-18 16,-1 0-5-16,2-6-20 16,-1-2-7-16,1-3-5 15,20 1-7-15,-13-1-91 16,-11 4-267-16</inkml:trace>
</inkml:ink>
</file>

<file path=ppt/ink/ink6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35.702"/>
    </inkml:context>
    <inkml:brush xml:id="br0">
      <inkml:brushProperty name="width" value="0.05" units="cm"/>
      <inkml:brushProperty name="height" value="0.05" units="cm"/>
      <inkml:brushProperty name="fitToCurve" value="1"/>
    </inkml:brush>
  </inkml:definitions>
  <inkml:trace contextRef="#ctx0" brushRef="#br0">239 174 421 0,'0'0'183'0,"0"0"-73"16,0 0-31-16,0 0 70 15,0 0-3-15,0 0-13 16,-58-65-24-16,44 65 5 16,-3 0-25-16,3 0-19 15,-3 0-13-15,3 11-9 16,-1-2-19-16,1 3-17 15,-1 10-11-15,1 4 0 16,0 10-1-16,3 10 0 16,2 7 0-16,5 2-1 15,1 6 1-15,3-10-2 16,0-6-5-16,18-8 7 16,10-9 0-16,10-10 1 0,3-10 16 15,5-8-8-15,4 0 3 16,-6-26-11-16,1-17-1 15,-10-13 16-15,-8-10-4 16,-11-2 7-16,-12 0-4 16,-4 6 2-16,-13 3-1 15,-24 7 0-15,-12 6-8 16,-2 8-8-16,-3 9-8 16,10 13-2-16,4 16 4 15,12 4 6-15,10 34-19 16,9 11-19-16,9 36-22 15,6-17-151-15,11-10-296 0</inkml:trace>
  <inkml:trace contextRef="#ctx0" brushRef="#br0" timeOffset="289">630 693 1235 0,'0'0'196'16,"0"0"-45"-16,0 0-97 15,0 0-40-15,-57 142-14 16,57-109 0-16,0-1-33 16,3-11-128-16,8-10-220 0</inkml:trace>
</inkml:ink>
</file>

<file path=ppt/ink/ink6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37.091"/>
    </inkml:context>
    <inkml:brush xml:id="br0">
      <inkml:brushProperty name="width" value="0.05" units="cm"/>
      <inkml:brushProperty name="height" value="0.05" units="cm"/>
      <inkml:brushProperty name="fitToCurve" value="1"/>
    </inkml:brush>
  </inkml:definitions>
  <inkml:trace contextRef="#ctx0" brushRef="#br0">136 418 568 0,'0'0'270'0,"0"0"-14"16,0 0-72-16,0 0-16 15,0 0-36-15,0 0-42 16,0 0-21-16,-5 2-16 0,5-2-1 15,0 0 20-15,0-6 9 16,-5-8-14-16,-4-9-38 16,-3-6-22-16,1-6-7 15,-3-8-12-15,2-4-16 16,-2-3 3-16,2 0-1 16,-2 6-6-16,3 8 20 15,2 8 6-15,2 13 6 16,3 9-1-16,3 6 1 15,1 0-7-15,0 0-15 16,0 2-3-16,5 7 6 16,13 7 18-16,13 0-5 15,5 0 4-15,14-4 1 0,8-1 0 16,2-5 0 0,1-4 0-16,-12 1 1 0,-10 3-2 15,-10 2-14-15,-9 7-19 16,-6 10-15-16,-2 13 25 15,-3 17 18-15,-4 9 7 16,-5 6 2-16,0 5 5 16,0-5-1-16,-10-1 6 15,-2-1 11-15,-2-6 1 16,5-4-23-16,5-8 13 16,4-12-14-16,0-10 0 15,0-12 0-15,0-9-5 0,0-7-20 16,0 0-74-16,0-19-28 15,0-31 41-15,0 7-118 16,0-2-341-16</inkml:trace>
  <inkml:trace contextRef="#ctx0" brushRef="#br0" timeOffset="198">263 632 618 0,'0'0'242'15,"0"0"10"-15,0 0-113 16,0 0-18-16,0 0-48 15,0 0-51-15,0 0 14 16,72 0 57-16,-34 0 6 16,4 0-36-16,-1-3-37 15,-1-6-7-15,-3-4-4 16,3-3-15-16,0-3-16 0,20-15-75 16,-11 3-174-16,-6 2-339 0</inkml:trace>
  <inkml:trace contextRef="#ctx0" brushRef="#br0" timeOffset="848">941 726 1092 0,'0'0'202'16,"0"0"17"-16,0 0-107 16,0 0 13-16,0 0-56 15,0 0-60-15,28-110-9 16,-19 51 1-16,-4-9-1 15,-5 3-1-15,0-3-6 16,0 1-1-16,-16 1-22 16,-5 9-29-16,-1 7 17 15,2 13 21-15,4 15 21 0,3 12 38 16,4 6 13 0,8 4-10-16,-3 0-26 15,4 0-12-15,0 14-3 0,0 8-9 16,19 6 3-16,7 2 3 15,5-1 2-15,9-2-8 16,3-10 9-16,6-11 1 16,4-6 15-16,0-2-16 15,-6-19-3-15,-7-6 3 16,-12 8-7-16,-12 0-1 16,-6 10 7-16,-10 6 1 15,0 3 15-15,0 0 7 16,-14 12-13-16,-3 8-8 0,-3 9 0 15,2 5-1-15,1 14 1 16,3 7 0-16,2 12 5 16,2 7 3-16,4 1 3 15,2-1-6-15,1-8-5 16,3-13 0-16,0-11 0 16,0-17-1-16,3-13-27 15,3-10-64-15,2-22-95 16,-7-14-54-16,-1-11-25 0</inkml:trace>
  <inkml:trace contextRef="#ctx0" brushRef="#br0" timeOffset="1024">1072 496 986 0,'0'0'214'0,"0"0"-157"0,0 0-47 16,0 0 60-16,0 0 56 15,0 0-22-15,141 41-38 16,-94-41-30-16,26-37-36 16,-15 0-51-16,-12-1-272 0</inkml:trace>
</inkml:ink>
</file>

<file path=ppt/ink/ink6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41.831"/>
    </inkml:context>
    <inkml:brush xml:id="br0">
      <inkml:brushProperty name="width" value="0.05" units="cm"/>
      <inkml:brushProperty name="height" value="0.05" units="cm"/>
      <inkml:brushProperty name="fitToCurve" value="1"/>
    </inkml:brush>
  </inkml:definitions>
  <inkml:trace contextRef="#ctx0" brushRef="#br0">0 0 876 0,'0'0'277'16,"0"0"-71"-16,0 0-96 16,0 0-52-16,0 0-25 15,0 0-33-15,0 0 0 16,50 2 0-16,-23 3 9 16,2-3 0-16,4 1-2 15,4-3 2-15,0 0-9 16,-2 0-19-16,-16 0-154 15,-7 0-131-15,-12 10-573 0</inkml:trace>
</inkml:ink>
</file>

<file path=ppt/ink/ink6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42.031"/>
    </inkml:context>
    <inkml:brush xml:id="br0">
      <inkml:brushProperty name="width" value="0.05" units="cm"/>
      <inkml:brushProperty name="height" value="0.05" units="cm"/>
      <inkml:brushProperty name="fitToCurve" value="1"/>
    </inkml:brush>
  </inkml:definitions>
  <inkml:trace contextRef="#ctx0" brushRef="#br0">0 64 439 0,'0'0'861'15,"0"0"-736"-15,0 0-88 16,0 0 11-16,0 0 72 16,0 0-37-16,0 0-31 15,106 4-24-15,-60-10-21 16,9-4-7-16,26-10-22 16,-13 4-164-16,-16 0-456 0</inkml:trace>
</inkml:ink>
</file>

<file path=ppt/ink/ink6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38.540"/>
    </inkml:context>
    <inkml:brush xml:id="br0">
      <inkml:brushProperty name="width" value="0.05" units="cm"/>
      <inkml:brushProperty name="height" value="0.05" units="cm"/>
      <inkml:brushProperty name="fitToCurve" value="1"/>
    </inkml:brush>
  </inkml:definitions>
  <inkml:trace contextRef="#ctx0" brushRef="#br0">0 275 705 0,'0'0'347'0,"0"0"-265"16,0 0-47-16,0 0 37 15,102 139-12-15,-63-69 14 16,13 22 0-16,-1 32-2 15,-2 29-8-15,-14 7-16 16,-20-12-21-16,-15-33-7 16,0-33 5-16,-13-21 8 15,-7-6 11-15,-11-2-10 16,-4 1-12-16,-5-4-22 16,-16-20-6-16,12-16-93 15,3-14-214-15</inkml:trace>
  <inkml:trace contextRef="#ctx0" brushRef="#br0" timeOffset="2651">537 3 337 0,'0'0'111'16,"0"0"43"-16,0 0-43 15,0 0 14-15,0 0 3 16,0 0-35-16,0 0-17 16,-25 0 8-16,22 0 21 15,3 0-7-15,0 0-14 16,0 0-25-16,0-3-16 15,0 3-1-15,0 0-1 16,0 0-1-16,0 0-21 0,0 0-19 16,0 0-9-1,9 5-8-15,10 8 15 0,2 1 2 16,2 2 0-16,0-3 0 16,-4 3 6-16,-2-2-5 15,-8-2 0-15,-5 5 9 16,-4 2 6-16,0 8 12 15,0 5 4-15,-15 5-10 16,-6 1-10-16,-1-4-5 16,-1-3-5-16,5-9 12 15,-1-6 0-15,7-8 15 16,6-6 31-16,-2-2-5 16,8 0-12-16,0 0 7 15,0 0-43-15,0 0-7 16,0 0-22-16,0-2-16 0,5-2-14 15,9 1 9-15,4 2-1 16,7 1-9-16,-1 0 6 16,4 0 9-16,1 8 15 15,-2 13 4-15,0 4 7 16,-4 6 5-16,-8 2 7 16,-1 6 1-16,-7-4 18 15,-4-3 4-15,-3-6-1 16,0-5 15-16,0-2 21 15,-10-5 8-15,-6 0-7 0,-2-8-9 16,-4-2 4 0,-1-4 4-16,-3 0-7 0,-1 0-21 15,-1-4-17-15,1-6-11 16,2 0-2-16,7 3-16 16,4 3-21-16,8 1-25 15,1 3-35-15,5 5-74 16,5 14-188-16,10 0-178 0</inkml:trace>
</inkml:ink>
</file>

<file path=ppt/ink/ink6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44.410"/>
    </inkml:context>
    <inkml:brush xml:id="br0">
      <inkml:brushProperty name="width" value="0.05" units="cm"/>
      <inkml:brushProperty name="height" value="0.05" units="cm"/>
      <inkml:brushProperty name="fitToCurve" value="1"/>
    </inkml:brush>
  </inkml:definitions>
  <inkml:trace contextRef="#ctx0" brushRef="#br0">145 228 570 0,'0'0'212'0,"0"0"-98"0,0 0-20 16,0 0 6-16,0 0-10 15,0 0-22-15,0 0 33 16,-51-42 25-16,44 39-19 15,0 0-16-15,0 3-6 16,1 0-9-16,-2 0-15 16,2 0-11-16,-2 0-9 15,4 0-14-15,-1 0-9 16,-3 6-12-16,4 8-6 16,-2 11-8-16,1 12 0 15,0 8 6-15,2 12-4 16,3 2 5-16,0 2 0 15,8-6-1-15,12-5-11 0,9-7 6 16,3-11 1-16,5-10-9 16,0-11-16-16,3-11 2 15,0-8 16-15,-3-30 13 16,-2-17 20-16,-4-13-6 16,-8-3 9-16,-10-5-11 15,-13 2 4-15,0 4-9 16,-13 8 11-16,-20 6-12 15,-5 8 1-15,-3 12 0 16,1 13 0-16,3 12-7 16,2 11 0-16,2 11-1 15,3 24-12-15,7 11-9 16,9 10 10-16,12 0-58 16,8 19-69-16,25-18-97 15,1-9-167-15</inkml:trace>
  <inkml:trace contextRef="#ctx0" brushRef="#br0" timeOffset="468">650 816 719 0,'0'0'241'0,"0"0"3"16,0 0-96 0,0 0 12-16,0 0-77 0,0 0-50 15,0 0-20-15,-39 114 15 16,27-73 30-16,-2 4-24 15,2 6-17-15,1 2-11 16,2-5-5-16,5-3-1 16,4-15-26-16,0-11-124 15,0-10-141-15,0-9-398 0</inkml:trace>
</inkml:ink>
</file>

<file path=ppt/ink/ink6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47.745"/>
    </inkml:context>
    <inkml:brush xml:id="br0">
      <inkml:brushProperty name="width" value="0.05" units="cm"/>
      <inkml:brushProperty name="height" value="0.05" units="cm"/>
      <inkml:brushProperty name="fitToCurve" value="1"/>
    </inkml:brush>
  </inkml:definitions>
  <inkml:trace contextRef="#ctx0" brushRef="#br0">165 260 130 0,'0'0'251'0,"0"0"-35"0,0 0-48 15,0 0 15-15,0 0-34 16,0 0-21-16,0 0-18 15,-9-5-10-15,6 5-4 16,1-1-21-16,-1-2-18 16,-2-1-6-16,1 3-13 15,-1-3 13-15,-1 3 8 16,-2-2-7-16,2 3-2 16,-1 0-7-16,-3 0-11 15,1 0-1-15,-3 0 1 16,1 0-16-16,-1 8-7 15,1 6-9-15,-1 6-6 16,0 8-3-16,6 3 7 0,-2 8 1 16,8 0-9-1,0 1 9-15,0-1 0 0,0-2 0 16,17 4-5-16,4-3 4 16,7-2-5-16,4-2 6 15,3-4-8-15,5-5-1 16,2-11-9-16,-1-9-12 15,7-5-23-15,-5-19 4 16,0-27 41-16,-5-14 9 16,-4-14 2-16,-11-7 5 15,-9 5 5-15,-11 4-2 16,-3 4 0-16,-6 9-8 16,-19 10 14-16,-7 10-7 15,-8 10 0-15,-3 12 1 16,0 13 12-16,-2 4-22 0,1 6 0 15,4 23-13-15,3 14-5 16,10 7-1-16,8 6-28 16,19 18-57-16,2-16-106 15,21-12-169-15</inkml:trace>
  <inkml:trace contextRef="#ctx0" brushRef="#br0" timeOffset="662">952 222 232 0,'0'0'591'0,"0"0"-323"15,0 0-92-15,0 0-7 0,0 0-25 16,0 0-46-16,0 0-30 16,-116-16-8-16,103 16-16 15,3 0-3-15,-4 0-23 16,-3 4-8-16,-2 15-1 16,-4 7-8-16,0 8 9 15,-3 10-9-15,3 2-1 16,6 0 0-16,8 3-2 15,9-5 1-15,0 0-11 16,5-3 12-16,21 0-9 16,11-9 2-16,4-7-15 15,11-12-19-15,2-13 11 16,-2 0 10-16,2-33 18 0,-5-16-6 16,-6-14 8-16,-6-3 9 15,-13-5 3-15,-8-1 10 16,-12 8-3-16,-4-1 7 15,-4 6-7-15,-22 4-10 16,-5 7-8-16,-4 10 0 16,-2 13 0-16,2 20-2 15,2 5 1-15,1 26-43 16,4 24-31-16,5 36-42 16,8-8-121-16,11-14-289 0</inkml:trace>
</inkml:ink>
</file>

<file path=ppt/ink/ink6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51.417"/>
    </inkml:context>
    <inkml:brush xml:id="br0">
      <inkml:brushProperty name="width" value="0.05" units="cm"/>
      <inkml:brushProperty name="height" value="0.05" units="cm"/>
      <inkml:brushProperty name="fitToCurve" value="1"/>
    </inkml:brush>
  </inkml:definitions>
  <inkml:trace contextRef="#ctx0" brushRef="#br0">195 99 100 0,'0'0'355'15,"0"0"-142"-15,0 0-32 16,0 0 17-16,0 0-58 0,0 0-37 16,0 0 11-16,-33-19-8 15,26 15-30-15,0 2-6 16,-2 2-12-16,2 0-14 15,-2 0 3-15,0 0-6 16,1 0-9-16,-1 0-9 16,0 0 1-16,0 2-8 15,-1 5-4-15,1 7-10 16,-3 1 0-16,3 6-2 16,0 4-1-16,-1 8-2 15,1 3 2-15,2-3 0 16,5 1 0-16,2-5-5 15,0-4 5-15,0-4-6 16,9-6 0-16,7-5-8 0,3-3-7 16,1-5-13-16,3-2-12 15,2-6 31-15,0-18 16 16,-2-9 5-16,-2-8 1 16,-4 0 4-16,-11-1 0 15,-6 3-10-15,0 0 16 16,-9 4-7-16,-14 2 3 15,-5 3-8-15,2 9-4 16,3 9 0-16,2 6 0 16,7 6 7-16,0 0-7 15,3 20-6-15,1 8-5 16,3 5 10-16,4 0-1 16,3 0-8-16,0-7-2 15,14-2 10-15,8-6-28 0,5-7-18 16,4-5-18-16,-3-6-5 15,-1 0 29-15,-7 0 24 16,-6-2 7-16,-8-2 11 16,-1 4 0-16,-5 0 20 15,0 8 8-15,0 17-21 16,3 13 18-16,-3 12 10 16,0 11-9-16,0 2-11 15,0 0-7-15,0-1 0 16,0-8-7-16,0-5 12 0,0-5-7 15,0-5 1 1,0-1 3-16,0-2 6 0,0-2-3 16,0-8-7-16,0-6-5 15,0-8-1-15,0-8-1 16,1-4-33-16,8 0-104 16,16-44-89-16,-5-3 47 15,1 1-725-15</inkml:trace>
  <inkml:trace contextRef="#ctx0" brushRef="#br0" timeOffset="720">665 223 842 0,'0'0'268'15,"0"0"-73"-15,0 0-112 16,0 0-22-16,0 0-15 0,0 0-46 15,0 0-4 1,40 22 4-16,-22 2 26 0,4 1 12 16,-2 2-3-1,-2 1-6-15,-3 1-6 0,-8-1 3 16,-4-2 2-16,-3-5 17 16,0-1 5-16,-17-4-6 15,-6-4-6-15,-3-3-1 16,-7-4-10-16,3 1-12 15,-2-6 7-15,4 1 35 16,6-1-22-16,9 0-16 16,5 0-7-16,6 0-12 15,2 0-1-15,0 0-18 16,2 0-58-16,19 3-25 0,7-2 48 16,7 5 6-1,5 5 7-15,-3 1 19 0,0 4 6 16,-3 0 3-16,-10 5 11 15,-5 4-5-15,-4 6 6 16,-10 3 1-16,-4 4 9 16,-1 0 1-16,0 0 11 15,-15-2 8-15,-7-4 10 16,-4-3 21-16,0-1-1 16,-2-8-11-16,1-3-21 15,1-4 9-15,-2-4 5 16,4-2-1-16,-6-4 1 15,1-3 3-15,-5 0-11 0,2 0-11 16,0-3-22 0,1-11-13-16,8-5-58 0,6-2-73 15,17-16-61-15,14 5-277 16,17 1-402-16</inkml:trace>
</inkml:ink>
</file>

<file path=ppt/ink/ink6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35:53.128"/>
    </inkml:context>
    <inkml:brush xml:id="br0">
      <inkml:brushProperty name="width" value="0.05" units="cm"/>
      <inkml:brushProperty name="height" value="0.05" units="cm"/>
      <inkml:brushProperty name="fitToCurve" value="1"/>
    </inkml:brush>
  </inkml:definitions>
  <inkml:trace contextRef="#ctx0" brushRef="#br0">187 63 479 0,'0'0'222'16,"0"0"-24"-16,0 0-98 0,0 0 0 16,0 0 11-16,0 0-27 15,0 0-6-15,-79 1-14 16,64 6-20-16,1 4-12 15,-1 2-5-15,1-1-3 16,-1 6-5-16,4-4-3 16,2 8 1-16,1 6-7 15,4 5 0-15,2 4 2 16,2 2 13-16,0 3-8 16,0-5 8-16,6-9-4 0,8-4-10 15,3-7-5-15,1-9 2 16,4-5-8-16,1-3-7 15,0-7-2-15,3-20 9 16,-3-10 0-16,-6-9 6 16,-6-7-5-16,-8-1 10 15,-3-3-2-15,-3 2 3 16,-16 9-11-16,-2 9 1 16,2 13 6-16,5 12 7 15,1 10 4-15,6 2 6 16,0 2-2-16,2 23-18 15,5 11-5-15,0 6-6 16,0-1-1-16,9 2 1 16,13-13-1-16,1-6 6 15,1-12-12-15,6-9-2 0,-6-3-13 16,1-4 11-16,-10-11 10 16,-1 2 7-16,-9 6 9 15,-2 6 48-15,-3 1 16 16,0 0-23-16,0 11-13 15,0 11-9-15,-8 16-20 16,3 10-8-16,1 6-6 16,-1 8 5-16,4-2 0 15,-3-3 1-15,3 0 0 16,-2-6 0-16,-2-2 0 16,4-8 0-16,-4-2 0 15,2-3 4-15,3-11-4 16,0 0 0-16,0-9-1 0,0-3 0 15,0-6-7 1,0-2-32-16,0 1-24 0,0 2-34 16,0 3-58-16,5 9-113 15,4-5-95-15,-5-1-482 0</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55.268"/>
    </inkml:context>
    <inkml:brush xml:id="br0">
      <inkml:brushProperty name="width" value="0.05" units="cm"/>
      <inkml:brushProperty name="height" value="0.05" units="cm"/>
      <inkml:brushProperty name="fitToCurve" value="1"/>
    </inkml:brush>
  </inkml:definitions>
  <inkml:trace contextRef="#ctx0" brushRef="#br0">147 82 225 0,'0'0'165'0,"0"0"-54"16,0 0 11-16,0 0-29 15,0 0-61-15,0 0-25 16,0 0 1-16,-50 49-8 0,34-30 16 16,6 6 23-16,-3 0-13 15,4 2-13-15,0 3 2 16,0 3 1-16,1 4 1 16,2 5 5-16,-2 0-1 15,2-1-5-15,3 0 6 16,3-7-9-16,0-3-2 15,0-10 5-15,8-4-7 16,13-9-7-16,4-6 6 16,10-2 19-16,5-6 9 15,5-19-13-15,1-11-8 16,-5-6 2-16,-4-8-16 16,-11-4-1-16,-9-5-13 0,-17 0-21 15,0 2-42-15,-19 0-70 16,-14 7 9-16,-4 7-9 15,0 11 134-15,2 12 12 16,7 10 127-16,0 6-13 16,7 4-54-16,2 0-11 15,6 0-33-15,8 14-16 16,2 1-104-16,3-3-215 0</inkml:trace>
  <inkml:trace contextRef="#ctx0" brushRef="#br0" timeOffset="399">477 711 370 0,'0'0'244'0,"0"0"-156"16,0 0-46-16,0 0 93 15,0 0-23-15,0 0-20 16,0 0 12-16,-41 75-17 16,19-50-39-16,2 4 4 15,-3 1-23-15,-1 4-3 16,4-2-14-16,-2 0-3 16,-1 4-9-16,7-9-91 15,5-11-226-15</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9:57.167"/>
    </inkml:context>
    <inkml:brush xml:id="br0">
      <inkml:brushProperty name="width" value="0.05" units="cm"/>
      <inkml:brushProperty name="height" value="0.05" units="cm"/>
      <inkml:brushProperty name="fitToCurve" value="1"/>
    </inkml:brush>
  </inkml:definitions>
  <inkml:trace contextRef="#ctx0" brushRef="#br0">151 104 325 0,'0'0'191'0,"0"0"6"15,0 0-41-15,0 0-49 16,0 0-42-16,0 0-27 0,0 0-3 15,23-17-15 1,-14 10 6-16,-1 3 1 0,0 0 15 16,-2 2 5-16,-2 2-30 15,4 0-17-15,1 0 0 16,5 0-2-16,4 10 2 16,4 5-1-16,1 1 1 15,-5 0 0-15,-4 1 0 16,-2-2 1-16,-5 5 1 15,-3 1-1-15,-4 2 2 16,0 4 6-16,-1 2 8 16,-21 3 8-16,-1-2-4 15,-4-1-5-15,-1-4-4 16,-1-6-3-16,1-2-9 0,2-5 0 16,-2-5 1-1,4 4 0-15,-2-2-1 0,4 2 0 16,2-1-6-16,3 5 6 15,4 2 0-15,0-1-7 16,7 6-1-16,2-4-2 16,4 1-1-16,0 0 0 15,0-2 9-15,0-3 1 16,6-1 1-16,1-1 0 16,0-1 0-16,0-2 1 15,4 3 10-15,4-2 14 16,4 4 1-16,4-5-4 15,3 1 7-15,1 1 0 0,-2-5 7 16,0-2-4 0,-5-1-6-16,-4-3-5 0,-5 0 2 15,1 0 6-15,1-7-1 16,1-7-28-16,4-3-5 16,10-12-91-16,-2 5-130 15,-11 2-406-15</inkml:trace>
  <inkml:trace contextRef="#ctx0" brushRef="#br0" timeOffset="2771">713 47 163 0,'0'0'173'15,"0"0"-37"-15,0 0 20 16,0 0-12-16,0 0-41 0,0 0-38 16,0 0-16-16,0 0-4 15,0 0-5-15,0 0-14 16,0-3 13-16,0 2 2 16,0-1-4-16,0 0 4 15,0 2 12-15,0 0 0 16,0 0 19-16,0 0 20 15,0 0-27-15,0 0-5 16,0 0-11-16,0 0-14 16,0 0-10-16,0 0-16 15,0-2-7-15,0 2-2 16,0 0-2-16,4 0-11 16,5 0-5-16,1 0 17 15,4 0 0-15,2 0 1 0,0 6-1 16,2-1-7-16,-1 2 8 15,0 0 1-15,-3-1 1 16,0-4-2-16,-2 1-1 16,2 0-15-16,-4 0-28 15,4-3 7-15,0 1-5 16,-2 2-13-16,-4-3-18 16,-7 0-18-16,-1 3-2 15,0-3-13-15,-26 0 22 16,-1 0-207-16,-4 0-418 0</inkml:trace>
  <inkml:trace contextRef="#ctx0" brushRef="#br0" timeOffset="3544">708 129 468 0,'0'0'131'0,"0"0"-16"15,0 0 69-15,0 0-79 0,0 0-76 16,0 0-22-16,0 0-5 16,-23 67 14-16,11-43 0 15,0-3 18-15,1 3-3 16,2-5 16-16,-4 0-9 16,4-6-25-16,3 3 2 15,-2-7-9-15,7-1-5 16,-4-1 4-16,5-4-4 15,0 1-2-15,0-1 0 16,0-3-18-16,0 4-14 0,0-3 0 16,0 5 5-1,0-5 14-15,9 3 1 0,2-2 11 16,7 0-10-16,1 1 12 16,7-1 1-16,0 2-1 15,2 3 0-15,-2-2 0 16,1 4 1-16,-4 0-1 15,4 2 1-15,-3 3-1 16,2 2 0-16,2 3 0 16,-2 2 0-16,-3 0 1 15,-5 0-1-15,-4-1 1 16,-2-2-1-16,-7 1-1 16,-2-1 1-16,-3-1 0 15,0-1 1-15,0 1 10 16,-3 0 7-16,-9-1 2 0,-4-4 0 15,-1 3 19-15,-6-8 16 16,-7 1-3-16,-4-2-14 16,-4-5-15-16,-1 2-13 15,-1-3 6-15,5 0-10 16,4 0 17-16,4-10-1 16,4 0 9-16,1-2 8 15,8-1-19-15,4-2-20 16,2 1-15-16,5-2-61 15,3 4-49-15,20 4-57 16,3 0-221-16</inkml:trace>
  <inkml:trace contextRef="#ctx0" brushRef="#br0" timeOffset="5699">1371 34 18 0,'0'0'158'0,"0"0"-21"15,0 0-13-15,0 0-18 16,0 0-20-16,0 0-11 16,0 0-26-16,-23-30-14 15,23 27-3-15,0 2-8 16,0 1-8-16,0 0-7 16,0 0 1-16,0 0 3 15,0 0 10-15,0 0 12 0,0 0-11 16,0 0 5-16,0 0 22 15,0 0 12-15,0 0 34 16,0 0-4-16,0 0 1 16,0 0-18-16,0 0-33 15,-3 0-25-15,1 0-18 16,-2 0 0-16,-1 12-13 16,2 2 6-16,-3 7 6 15,-2 5 1-15,-1 6 0 16,0 3 1-16,-2 4-1 15,-4 2 0-15,1-2 3 16,-1 4-2-16,-2-4 6 16,0 2 0-16,3 1-6 0,0 2 0 15,4-2 0 1,2-3 0-16,3-2 0 0,4-8 0 16,1-4 0-16,0-6-1 15,0-5 0-15,0-3-1 16,0-5 0-16,6-3 0 15,-2 1-8-15,4-4-7 16,3 0-10-16,7 0 9 16,7-13 15-16,2-6-5 15,1-3-5-15,-5 1-1 16,-4 1-3-16,-6 4-19 16,-5 5 9-16,-3 8 20 15,-5 3 6-15,0 0 0 0,0 0-12 16,0 7-9-1,0 11 21-15,0 0 13 0,0 3 13 16,0-2 5-16,0 1-8 16,0-2-10-16,0 0 7 15,0 0 2-15,0-4-6 16,0 1 6-16,-3-4-6 16,1 4 1-16,2-1-11 15,-3 0-5-15,3-3 6 16,0 3-1-16,0-6 0 15,0-2-6-15,0-2-29 16,0 0-48-16,0-4-50 16,17 0-41-16,0-7-95 15,-2-11-331-15</inkml:trace>
  <inkml:trace contextRef="#ctx0" brushRef="#br0" timeOffset="6449">1795 205 232 0,'0'0'202'0,"0"0"-26"16,0 0-33-16,0 0-13 15,0 0-16-15,0 0-28 16,0 0-2-16,-5-15-18 16,5 15-28-16,0 0-9 15,0 0-9-15,0 0-7 16,0 0 0-16,0 0-4 15,0 0-9-15,0 0-2 16,5 0-5-16,11 6 7 0,3 3 5 16,4 2 5-16,3 0 17 15,2-4 8-15,2 4-10 16,-2-6-9-16,0-1 3 16,2-4 1-16,-4 0-3 15,2 0-1-15,-5 0-5 16,-5 0-10-16,-1-2 0 15,-11 0 6-15,-1 0-1 16,-5 2 9-16,0 0-15 16,-11-2-22-16,-10 2-83 15,-7-1-286-15</inkml:trace>
  <inkml:trace contextRef="#ctx0" brushRef="#br0" timeOffset="7111">1830 328 453 0,'0'0'274'0,"0"0"-176"16,0 0 31-16,0 0 30 16,0 0-78-16,0 0-38 15,0 0 9-15,-71 58 19 16,56-42-13-16,-2-4-16 16,2-1-8-16,6 0-20 15,-2-1-12-15,6 0-1 16,4-2 0-16,-2 0-1 15,3 2-6-15,0 3-8 16,0-2-4-16,0 1 2 16,4-3-8-16,13-1-18 15,6-1 5-15,8-1 4 16,9-2 14-16,0 0 8 16,-2 1 3-16,-4 2-3 15,-10 4-1-15,-5 2 11 0,-6 1 0 16,-2-2-6-16,-5 4 1 15,-1 0 6-15,-5 1 0 16,3 2 1-16,-3-1 0 16,0 0 1-16,0-4-1 15,0 4 0-15,0-3 0 16,0 3 1-16,-5-3-1 16,-11 5 18-16,-6-4 17 15,-3-2 12-15,-4 2 12 16,0-7-1-16,-2 2 4 15,-1-8-17-15,2-3 4 16,-3 0 1-16,3 0-7 16,4-7 5-16,1-5-24 15,7-1-9-15,4-1-16 16,3-4-25-16,11-11-67 0,8 3-145 16,10 1-252-16</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1:51.636"/>
    </inkml:context>
    <inkml:brush xml:id="br0">
      <inkml:brushProperty name="width" value="0.05" units="cm"/>
      <inkml:brushProperty name="height" value="0.05" units="cm"/>
      <inkml:brushProperty name="fitToCurve" value="1"/>
    </inkml:brush>
  </inkml:definitions>
  <inkml:trace contextRef="#ctx0" brushRef="#br0">0 89 317 0,'0'0'276'16,"0"0"-136"-16,0 0-129 15,0 0-11-15,0 0 1 16,0 0 40-16,0 0 26 16,132-16 27-16,-83 7 23 15,5-7-14-15,9 1-36 0,-1 3-6 16,3 1-5-1,-8 4-21-15,-11 4-25 0,-9 3-3 16,-8 0-6-16,-9 0 1 16,-7 0 9-16,0 0-11 15,8 8-59-15,-5 2-111 16,-7-5-136-16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1:50.893"/>
    </inkml:context>
    <inkml:brush xml:id="br0">
      <inkml:brushProperty name="width" value="0.05" units="cm"/>
      <inkml:brushProperty name="height" value="0.05" units="cm"/>
      <inkml:brushProperty name="fitToCurve" value="1"/>
    </inkml:brush>
  </inkml:definitions>
  <inkml:trace contextRef="#ctx0" brushRef="#br0">262 50 42 0,'0'0'87'16,"0"0"-34"-16,0 0-5 16,0 0-15-16,0 0-13 15,0 0-14-15,0 0 1 16,-35 0-1-16,31 0-5 15,-1 0-1-15,0 0-6 16,-1 0-7-16,2 0 12 16,-1 0 1-16,-3-1 12 15,-1-4 2-15,0-2 2 0,1 0 7 16,-1 2-4-16,0-1 23 16,0-1 13-16,2 3 5 15,3 0 38-15,1 1 32 16,1 3-24-16,2 0-40 15,0 0-31-15,0 0-24 16,0-1-10-16,0 1 5 16,0 0 3-16,0 0 8 15,0 0 11-15,0 0-2 16,0 0-6-16,0 0-20 16,0 0 0-16,0 0-16 15,0 0-3-15,0 0 5 16,0 5 9-16,0 11 5 15,0 6 37-15,0 4 10 16,0 5-13-16,-3 3-16 0,-1 2 1 16,4 0-12-16,-5-1-6 15,5 1 5-15,-5 0-5 16,1-4 6-16,-1 0 3 16,1-2-1-16,-1-5-8 15,2 0 8-15,1-5-9 16,-1 3 1-16,3-4 0 15,0 1-1-15,0-4-1 16,0 1 1-16,0 0 0 16,0-5-1-16,0-1 0 15,0-4 1-15,5 0-12 16,4-3-4-16,3 0-1 16,7 1 3-16,4-3-2 0,3-2 10 15,5 0 5 1,-2 0-11-16,-3 0 12 0,-3 0 6 15,-2 0-5-15,-2 0 0 16,-2 0 9-16,1-2-10 16,0-4 4-16,5-5-4 15,4-6-72-15,0-20-70 16,-4 1-80-16,-15 4-316 0</inkml:trace>
  <inkml:trace contextRef="#ctx0" brushRef="#br0" timeOffset="393">0 246 530 0,'0'0'201'0,"0"0"-146"15,0 0-35-15,0 0 6 16,0 0-12-16,0 0-7 0,0 0 8 16,100-43 31-1,-56 25 2-15,2 0-5 0,-1 6 19 16,-1 5-11-16,1 3-11 15,-4 4-3-15,-1 0 0 16,-3 0-8-16,-5 5-6 16,-4 3-21-16,-7-3 5 15,-4 0 8-15,-8 1-15 16,-4-6-61-16,-5 0-91 16,0 0-19-16,-12-11-57 0</inkml:trace>
  <inkml:trace contextRef="#ctx0" brushRef="#br0" timeOffset="3828">810 740 116 0,'0'0'181'0,"0"0"-49"15,0 0-56-15,0 0-1 16,0 0-16-16,0 0 8 15,0 0 2-15,-30-13-17 16,30 13-13-16,0 0-3 16,0 0 6-16,0 0-13 15,0 0 0-15,0 0-5 16,0 0-12-16,0 0 15 16,0 0-8-16,0 0 0 15,0 0-2-15,0 0 4 0,0 0-11 16,0 0-10-16,0 0-1 15,0 0-15-15,0 0-4 16,4 0 10-16,5-5 10 16,5-2 0-16,5-8 16 15,4-6 46-15,6-10 16 16,0-5-11-16,2-7-44 16,-1 0-10-16,-7 1-3 15,-1 4-1-15,-11 6-7 16,-4 6 7-16,-7 5 2 0,0 2 7 15,0 2-10-15,0 5-2 16,-4-1-4-16,-4 2-2 16,3 7 6-16,1 0-5 15,2 4-1-15,-1 0 0 16,3 0-14-16,0 0-25 16,0 8-37-16,0 13 11 15,0 7 49-15,0 10 16 16,0 3 9-16,0 5-8 15,0-1 6-15,0 0-6 16,0-4-1-16,0-2 3 16,5-3-3-16,-2 0 2 15,1-1 5-15,-2-2-5 0,1-3 9 16,-3-4-4-16,0-2-5 16,0-5 5-16,0-6 2 15,0 2-8-15,0-10-1 16,0 0-6-16,0-5-39 15,0 0-40-15,0 0-18 16,-5 0-86-16,-2 0-358 0</inkml:trace>
  <inkml:trace contextRef="#ctx0" brushRef="#br0" timeOffset="4124">901 916 204 0,'0'0'180'16,"0"0"-79"-16,0 0-25 15,0 0-48-15,0 0-18 16,0 0 27-16,0 0 69 16,69 0-2-16,-43-7-23 15,5 0-6-15,-2-4 9 16,1-1-5-16,3 3-37 15,-3-2-6-15,3 2-14 16,-7 4-20-16,1 1 9 16,-4 4-10-16,-1 0 5 15,-4 0-6-15,-1 0-104 16,-3-3-152-16,-14-1-544 0</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1:56.232"/>
    </inkml:context>
    <inkml:brush xml:id="br0">
      <inkml:brushProperty name="width" value="0.05" units="cm"/>
      <inkml:brushProperty name="height" value="0.05" units="cm"/>
      <inkml:brushProperty name="fitToCurve" value="1"/>
    </inkml:brush>
  </inkml:definitions>
  <inkml:trace contextRef="#ctx0" brushRef="#br0">17 79 227 0,'0'0'206'0,"0"0"-98"16,0 0-36-16,0 0 68 16,0 0-52-16,0 0-24 15,0 0 11-15,6-2 5 16,-6-8-15-16,3-5-42 15,-3-2-22-15,0 3 1 16,0 2 6-16,0 4-2 16,0 4-4-16,0 4 18 15,0 0-16-15,0 0-4 16,0 0-32-16,0 4 5 16,0 1 27-16,0-1 6 15,0 1 17-15,0-1-7 16,0-4-10-16,0 0 1 0,0 0 6 15,0 0 1-15,0 0-9 16,-8 0-5-16,2 0-89 16,-6 0-103-16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1:55.818"/>
    </inkml:context>
    <inkml:brush xml:id="br0">
      <inkml:brushProperty name="width" value="0.05" units="cm"/>
      <inkml:brushProperty name="height" value="0.05" units="cm"/>
      <inkml:brushProperty name="fitToCurve" value="1"/>
    </inkml:brush>
  </inkml:definitions>
  <inkml:trace contextRef="#ctx0" brushRef="#br0">1 88 398 0,'0'0'215'0,"0"0"-121"15,0 0-73-15,0 0-3 16,0 0-7-16,0 0 11 15,0 0-9-15,0 25-6 16,0-25-4-16,0 0 42 16,0 0 53-16,0 0 18 15,0 0-17-15,0 0-25 16,0 0-33-16,0 0-21 16,0 0-9-16,0 0-11 0,0 0-6 15,0 0-105-15,0 3-113 16,5 2-28-16,-1-2-74 0</inkml:trace>
  <inkml:trace contextRef="#ctx0" brushRef="#br0" timeOffset="1082">76 19 318 0,'0'0'207'16,"0"0"-80"-16,0 0-23 15,0 0-32-15,0 0-40 16,0 0-13-16,0 0 20 16,0 0 23-16,0 0-3 15,0 0 8-15,0 0-60 16,0 9-7-16,2 11-46 15,3 3 46-15,-1 1 1 16,1-3 31-16,2-5-10 16,-2-9-21-16,0-1 0 0,-1-6 1 15,1 0 14 1,-1 0 5-16,1-17 17 0,0-6 0 16,-1-5-24-16,-4 3 2 15,0 4-16-15,0 4 11 16,0 9-11-16,-6 4-5 15,-2 4-18-15,2 0-11 16,-1 0 4-16,2 7 18 16,0 3 11-16,5 2 0 15,0 1-6-15,0-1-6 16,0 7-57-16,14-6-132 16,-9-5-325-16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4.058"/>
    </inkml:context>
    <inkml:brush xml:id="br0">
      <inkml:brushProperty name="width" value="0.05" units="cm"/>
      <inkml:brushProperty name="height" value="0.05" units="cm"/>
      <inkml:brushProperty name="fitToCurve" value="1"/>
    </inkml:brush>
  </inkml:definitions>
  <inkml:trace contextRef="#ctx0" brushRef="#br0">266 179 546 0,'0'0'194'0,"0"0"-97"0,0 0-64 16,0 0 3-16,0 0 6 15,0 0-13-15,0 0 29 16,1 95 38-16,-1-39-19 16,0 9-15-16,-4 7-17 15,-3 1-13-15,3-7-17 16,-1-4-14-16,5-16 1 16,0-14-2-16,0-17-75 15,0-15-130-15,0-14-148 16,2-15-171-16</inkml:trace>
  <inkml:trace contextRef="#ctx0" brushRef="#br0" timeOffset="284">0 56 575 0,'0'0'138'0,"0"0"-94"16,0 0-37-16,0 0-6 15,0 0 85-15,0 0 39 16,121 37-31-16,-79-23-32 0,8-4-24 16,3-5-8-1,0-2-6-15,-2-3-1 0,-2 0-9 16,0 0-14-16,-7-12-10 15,8 8-90-15,-10 2-111 16,-12 2-186-16</inkml:trace>
  <inkml:trace contextRef="#ctx0" brushRef="#br0" timeOffset="755">955 56 370 0,'0'0'349'15,"0"0"-137"-15,0 0-37 16,0 0-34-16,0 0-79 16,0 0-30-16,-68 159-10 15,42-100-9-15,3 0-7 16,5-1-4-16,4 0 5 16,2-8 5-16,5 0 7 15,4-9-5-15,3-3-5 0,0-10 1 16,0-3-3-1,5-6-1-15,9-8-5 0,3 0 0 16,1-4-1-16,3-1 0 16,-1-2 1-16,7-3-1 15,3-1 1-15,4 0-1 16,6 0-14-16,4-9-7 16,-2-11-16-16,1 1-16 15,-5-6-41-15,1-14-27 16,-12 8-48-16,-13 2-202 0</inkml:trace>
  <inkml:trace contextRef="#ctx0" brushRef="#br0" timeOffset="1034">864 291 658 0,'0'0'242'16,"0"0"-175"-16,0 0-44 15,0 0 33-15,0 0 50 16,0 0 2-16,0 0-9 16,141 21-43-16,-95-21-34 0,7 0-10 15,-4 0-5 1,-5-8-7-16,-7-6-55 0,-9-6-45 15,-16-5-49-15,-11 6-57 16,-1 1-126-16</inkml:trace>
  <inkml:trace contextRef="#ctx0" brushRef="#br0" timeOffset="1267">970 29 667 0,'0'0'308'16,"0"0"-172"-16,0 0-73 15,0 0-3-15,0 0-5 0,0 0 19 16,0 0 3-16,130 30-18 16,-80-30-25-16,2 0-7 15,0 0-17-15,5 0-10 16,16-17-64-16,-11-1-198 15,-16-6-784-15</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00.503"/>
    </inkml:context>
    <inkml:brush xml:id="br0">
      <inkml:brushProperty name="width" value="0.05" units="cm"/>
      <inkml:brushProperty name="height" value="0.05" units="cm"/>
      <inkml:brushProperty name="fitToCurve" value="1"/>
    </inkml:brush>
  </inkml:definitions>
  <inkml:trace contextRef="#ctx0" brushRef="#br0">219 49 10 0,'0'0'182'16,"0"0"-62"-16,0 0-57 16,0 0-11-16,0 0-4 15,0 0 25-15,0 0-11 16,5 0 8-16,-5 0-7 16,0 0 14-16,0 0-14 15,0 0-14-15,0 0-11 16,3 0 8-16,-3 0 8 0,0 0 12 15,0 0 7 1,0 0 12-16,0 0-10 0,0-4-28 16,0 3-30-16,0-3-1 15,-3-2-1-15,-6 0-2 16,4 2 0-16,-4-2-3 16,-5-1 0-16,0 4-8 15,1-2 3-15,-4 3-5 16,3 2-8-16,-3 0-3 15,3 0-10-15,3 0 11 16,-1 9-1-16,3 2 3 16,1 8 7-16,4 6-12 15,2 0 3-15,2 4-1 16,0 1-7-16,0 8 3 16,5 2 5-16,6 6-3 0,1 8 12 15,2 11 1 1,-2 3-9-16,-3 7 8 0,-3 0 1 15,-3-2 0-15,-1-5 0 16,-2-4 15-16,0-10-4 16,0-17 4-16,0-10 1 15,-5-15 10-15,4-8 13 16,-7-4 21-16,-1 0 17 16,-5-4-42-16,-7-14-35 15,1-6-38-15,-2-2-16 16,8 2 16-16,5 8 25 15,6 5 13-15,3 9-8 16,0 2-47-16,0 0-56 0,8 0 58 16,9 4 11-1,-2 8 8-15,2 6 15 0,-2 5 4 16,2 8 8-16,-5 6 1 16,-2 12 6-16,-6 1 0 15,-2 1 16-15,-2-2 2 16,0-7 5-16,0-7 7 15,0-5-17-15,0-2-1 16,0 1-5-16,0 1-4 16,0 3 7-16,0 3-3 15,0 3-6-15,0 2 9 16,0-2-4-16,0-3-4 16,9-3-1-16,0-2 0 15,-1 1-1-15,9-3 1 16,-2 1-1-16,3 2 0 0,1 3 0 15,5-3 0-15,1 1-1 16,1 0 1-16,9-8-22 16,5-9-59-16,20-17-52 15,-5-24-85-15,-10-18-408 0</inkml:trace>
  <inkml:trace contextRef="#ctx0" brushRef="#br0" timeOffset="1508">724 612 49 0,'0'0'116'15,"0"0"-41"-15,0 0-45 16,0 0 25-16,0 0 40 16,0 0 12-16,0 0-8 15,0-23 14-15,0 23-5 16,0 0-21-16,0 0 5 16,0 0-14-16,0 0-40 0,0 0-38 15,0 3-3-15,0 8 0 16,0 4 3-16,-4 6 64 15,-5 7-47-15,-1 1 2 16,1 1-4-16,1-1-7 16,4-4-7-16,2 0 0 15,-1 0-1-15,3 0 0 16,0-2 0-16,0-2-10 16,0-1 4-16,8-4-2 15,1-2 7-15,10-3-18 16,-1-1 18-16,3-3 1 15,2 1 0-15,4-3 0 0,-4-4 8 16,3-1 0-16,-3 0-8 16,0 0-1-16,-5-14-48 15,-4-14-73-15,-6 2-90 16,-8 1-365-16</inkml:trace>
  <inkml:trace contextRef="#ctx0" brushRef="#br0" timeOffset="1773">606 707 611 0,'0'0'221'0,"0"0"-161"16,0 0-21-1,0 0-39-15,0 0-7 0,0 0 7 16,0 0 16-16,128-6 30 15,-89 6-7-15,3-1-25 16,-2-3 4-16,-5 0-17 16,-4-2 22-16,-8-4-23 15,-3 1-11-15,-8-4-67 16,-12-9-57-16,0 0-132 16,-5 4-265-16</inkml:trace>
  <inkml:trace contextRef="#ctx0" brushRef="#br0" timeOffset="1982">665 421 591 0,'0'0'168'0,"0"0"-157"16,0 0-10-16,0 0 53 15,0 0 31-15,141 28-14 16,-101-24-8-16,1-1-9 15,7-3 4-15,-2 0-19 16,0-1-12-16,21-23-27 16,-10 3-59-16,-16-1-214 0</inkml:trace>
  <inkml:trace contextRef="#ctx0" brushRef="#br0" timeOffset="2876">1728 508 313 0,'0'0'179'0,"0"0"-98"16,0 0 79-16,0 0 68 16,0 0-9-16,0 0-57 15,0 0-81-15,-9-16-14 16,-5 4 0-16,-8 3-15 16,-1-1-14-16,-4 4-22 15,-5 2-13-15,-7 2 1 16,-2 2-4-16,4 0-7 15,-1 0 6-15,10 6 2 16,8 2-1-16,3 0 0 16,13-3-7-16,1 5-9 15,3 1-10-15,0 6-17 0,0 5 8 16,0 4 8 0,12 4 4-16,5 0-2 0,6 5-1 15,0 0-12-15,9 2 6 16,0 4 22-16,2 1 7 15,-5-3-7-15,-3-2 10 16,-4-1-2-16,-12-4-5 16,0-7-7-16,-10-4 6 15,0-4 8-15,0-5 69 16,-7-2 25-16,-11-2-4 16,-8-4-14-16,-6-1-19 15,-8 0-19-15,5-3 8 16,-5 0-22-16,3 0-8 15,6-3-16-15,3-4-15 0,9 2-11 16,2-1-8-16,12 2-8 16,5 1-69-16,17-4-202 15,11-1-226-15,-4 1 249 0</inkml:trace>
  <inkml:trace contextRef="#ctx0" brushRef="#br0" timeOffset="3208">2030 654 842 0,'0'0'333'16,"0"0"-217"-16,0 0-116 16,0 0-25-16,0 0-30 15,0 0 49-15,0 0 5 16,8 149 1-16,-2-104-1 16,2-2 1-16,1-7 8 15,-4-5-1-15,4-6-7 16,-2-9 0-16,-2-6-38 15,1-10-67-15,-3 0-57 16,-3-18-127-16</inkml:trace>
  <inkml:trace contextRef="#ctx0" brushRef="#br0" timeOffset="3446">1809 542 682 0,'0'0'143'16,"0"0"-114"-16,0 0-29 16,0 0 0-16,0 0 9 15,0 0 38-15,138 0 8 0,-92 0 13 16,1 1 12 0,2 2-21-16,-5-2-37 15,-2 2-8-15,-4-3-4 0,-1 1-10 16,3-1-78-16,-8 0-100 15,-14 0-373-15</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04.813"/>
    </inkml:context>
    <inkml:brush xml:id="br0">
      <inkml:brushProperty name="width" value="0.05" units="cm"/>
      <inkml:brushProperty name="height" value="0.05" units="cm"/>
      <inkml:brushProperty name="fitToCurve" value="1"/>
    </inkml:brush>
  </inkml:definitions>
  <inkml:trace contextRef="#ctx0" brushRef="#br0">122 43 377 0,'0'0'166'0,"0"0"-19"16,0 0-10-16,0 0-66 15,0 0-71-15,0 0-25 16,0 0 25-16,-19 87 39 16,14-32 9-16,0 3-8 15,1 1 2-15,-4-6 3 16,3-12-10-16,1-12 18 16,2-13-9-16,2-12-5 15,-3-4 14-15,-1-4 37 16,-4-21-14-16,-1-16-76 15,-5-7-16-15,3-6 0 16,2-1 7-16,1 5 9 0,7 7 0 16,1 4-1-1,0 10-6-15,1 8-8 0,13 4-3 16,5 6 5-16,2 5-2 16,10 5-1-16,1 1-6 15,3 0 2-15,-1 0 4 16,-3 10-3-16,-5 9 9 15,-8-1 10-15,-4 6 1 16,-6-2-1-16,-7 3-1 16,-1-1 1-16,0-1 12 15,-14 0 11-15,-4-2-7 16,-4-2-16-16,-1-5 2 0,5-2 4 16,0-3-6-1,1 0-1-15,6 2-16 0,-1-2 2 16,7 2 2-16,1 2 0 15,4-1-6-15,0 4-21 16,0 1 21-16,16 1 11 16,0 5 8-16,2-2 7 15,4 1-6-15,10-1 14 16,0 0-1-16,8 0 2 16,0-3-4-16,1-8-3 15,4-9-9-15,13-8-6 16,-12-21-93-16,-11-5-142 0</inkml:trace>
  <inkml:trace contextRef="#ctx0" brushRef="#br0" timeOffset="460">572 237 371 0,'0'0'171'16,"0"0"-49"-16,0 0 56 16,5 108-42-16,-2-93-31 15,-3-5-28-15,1-9 0 16,2-1 10-16,-1 0 2 16,3-11-6-16,-1-19 0 15,5-11-83-15,4-5-1 0,-4 0-10 16,3 7 5-16,-6 11 6 15,2 9 0-15,-2 9-9 16,2 2-6-16,1 5-1 16,-1 3 2-16,-2 0-2 15,3 0 4-15,0 0 4 16,5 10 0-16,0 8 7 16,-2 8 1-16,6 9 0 15,-4 4 9-15,0 5 0 16,-5-1 2-16,-1 4 10 15,4-4 5-15,-6-4-12 16,-1-2-6-16,0-5-8 0,-2-7-7 16,-3-7-19-1,1-4-41-15,-1-8-75 16,0-6-73-16,-6-6 32 0,-11-11-412 0</inkml:trace>
  <inkml:trace contextRef="#ctx0" brushRef="#br0" timeOffset="631">649 355 974 0,'0'0'112'15,"0"0"-111"-15,0 0-1 16,0 0 52-16,0 0 0 16,0 0-19-16,0 0-4 0,126 61-12 15,-86-56 2 1,15-5-19-16,-8 0-162 0,-14-8-545 15</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06.547"/>
    </inkml:context>
    <inkml:brush xml:id="br0">
      <inkml:brushProperty name="width" value="0.05" units="cm"/>
      <inkml:brushProperty name="height" value="0.05" units="cm"/>
      <inkml:brushProperty name="fitToCurve" value="1"/>
    </inkml:brush>
  </inkml:definitions>
  <inkml:trace contextRef="#ctx0" brushRef="#br0">146 240 624 0,'0'0'236'15,"0"0"-148"-15,0 0-58 16,0 0-8-16,0 0-11 15,0 0 2-15,0 0 1 16,0-2-13-16,0 2-1 16,0 0 0-16,-2 0 29 15,-1 0-3-15,2 0-19 16,-2 9-7-16,-2 9 0 0,-1 13 31 16,-2 7 24-16,-2 8-18 15,-1 1-6-15,2 2-3 16,2-5-21-16,3-6 6 15,1-11-3-15,1-9 6 16,2-9 5-16,0-8 5 16,0-1 11-16,0 0 20 15,-3-10 22-15,-3-20-2 16,-6-13-70-16,1-11-7 16,-4-9-13-16,4 1 13 15,3 3 0-15,4 5-1 16,2 6 1-16,2 10 0 15,0 3 0-15,0 4-2 0,5 2-5 16,5 7-3-16,4 5 3 16,3 5-8-16,0 9-2 15,1 3-15-15,1 0-10 16,7 21 14-16,-3 5 18 16,-5 6 8-16,-5 4-6 15,-7-1 7-15,-3-3 1 16,-3-3 7-16,0-3 6 15,-8-3-5-15,-6-8 6 16,2-5-5-16,-3-4 7 16,1-4-16-16,2-1 2 15,2 3-2-15,6-1-8 16,1 2 6-16,3 3-15 16,0 4-18-16,0 6 9 15,0-2 7-15,3 4 7 0,11-2 12 16,-2 1-2-16,3-2 2 15,2-1 0-15,5 0 10 16,1-4 10-16,1 2-4 16,5 0-4-16,-4-3-5 15,-2-1 2-15,-2-2-3 16,-4-2 0-16,-1-2 4 16,-3-3-10-16,3-1-86 15,-7-5-220-15,-7-13-373 0</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07.275"/>
    </inkml:context>
    <inkml:brush xml:id="br0">
      <inkml:brushProperty name="width" value="0.05" units="cm"/>
      <inkml:brushProperty name="height" value="0.05" units="cm"/>
      <inkml:brushProperty name="fitToCurve" value="1"/>
    </inkml:brush>
  </inkml:definitions>
  <inkml:trace contextRef="#ctx0" brushRef="#br0">28 160 85 0,'0'0'559'15,"0"0"-298"-15,0 0-105 16,0 0-39-16,0 0-65 16,0 0-46-16,0 0 6 0,0 40-12 15,0-7 29-15,0 9-8 16,0 8 1-16,0 5 14 15,0-5 5-15,0-6-8 16,0-11 1-16,0-9-5 16,0-11-4-16,0-11-11 15,0-2 18-15,0 0 28 16,0-9 26-16,0-18 22 16,0-13-92-16,-6-11-16 15,-2-7-15-15,4-3 5 16,-1 1 4-16,5 6-4 15,0 11-2-15,0 10 1 16,3 12 0-16,3 8 1 0,2 8-7 16,3 5-11-1,6 0-14-15,1 0 4 0,5 0 10 16,0 12 18-16,-2 5-5 16,-2 1 8-16,-5 7 6 15,-5 4-7-15,-6 7-2 16,-3 6 10-16,0 0 1 15,-3-4 11-15,-8-9-6 16,-3-6 4-16,5-7 1 16,0-7 0-16,-2 0-4 15,5-1-7-15,1 0 0 16,1 1-7-16,1-1-5 16,3 0 2-16,0 1 4 0,0 2-1 15,0 3 2 1,0 1 5-16,4 0 0 0,6 3 0 15,6 2-1-15,7-2-1 16,5 0-8-16,7 1-7 16,5-6-11-16,2-5-23 15,-2-8-30-15,-5 0-10 16,-7-18-57-16,-12-8-56 16,-6-1-399-16</inkml:trace>
  <inkml:trace contextRef="#ctx0" brushRef="#br0" timeOffset="319">499 305 735 0,'0'0'256'0,"0"0"-100"16,0 0-11-16,0 0-15 15,0 0-60-15,0 0-51 16,0 0-19-16,2 16-5 15,1 4 4-15,1 1 1 16,1 4 2-16,1 4-1 16,2-3 5-16,6 2-5 15,-1 0 0-15,6-2 0 16,2-1-1-16,1 0 0 16,1-4 1-16,-3-3-1 15,1-6 0-15,-2-5-12 0,-2-7-23 16,-4 0-42-16,-2 0-58 15,-8-30-63-15,-3 2-81 16,0 0-431-16</inkml:trace>
  <inkml:trace contextRef="#ctx0" brushRef="#br0" timeOffset="564">545 336 82 0,'0'0'549'0,"0"0"-374"16,0 0-87-16,0 0-43 16,0 0-24-16,0 0 43 0,0 0-9 15,91 5-2 1,-64-2-6-16,4 2-13 0,-3-1-3 16,-2-4-9-16,-3 0-5 15,-5 0-5-15,-4 0 1 16,-6 0-13-16,-4-4-42 15,-4-34-58-15,0 2-78 16,-4-2-409-16</inkml:trace>
  <inkml:trace contextRef="#ctx0" brushRef="#br0" timeOffset="759">639 0 173 0,'0'0'407'16,"0"0"-317"-16,0 0-28 15,0 0 52-15,0 0-16 0,0 0-16 16,123 87-12-16,-93-77-2 16,1-6 1-16,-3-2-12 15,-1-2-20-15,-1 0-9 16,-3 0-28-16,0 0-57 16,3 0-160-16,-12-3-196 0</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0.279"/>
    </inkml:context>
    <inkml:brush xml:id="br0">
      <inkml:brushProperty name="width" value="0.05" units="cm"/>
      <inkml:brushProperty name="height" value="0.05" units="cm"/>
      <inkml:brushProperty name="fitToCurve" value="1"/>
    </inkml:brush>
  </inkml:definitions>
  <inkml:trace contextRef="#ctx0" brushRef="#br0">18 202 114 0,'0'0'225'16,"0"0"-56"-16,0 0-85 16,0 0 14-16,0 0 7 15,0 0 11-15,0 0 44 16,-5-31-9-16,2 31-67 15,2 0-47-15,1 0-6 16,0 0-5-16,0 0-9 16,-3 0-11-16,3 0-5 15,0 0-1-15,-2 10-16 16,2 5-3-16,0 13 1 16,-3 10 18-16,3 7 9 15,0 4-2-15,0-5-7 0,8-4 0 16,6-7-1-16,4-8-8 15,0-4 8-15,1-8-6 16,2-5 5-16,2-4-13 16,3-4 14-16,2 0 1 15,3-10 27-15,1-17 41 16,0-12-7-16,-6-10-16 16,-4-9-18-16,-11-3-4 15,-8 0 5-15,-3 4 14 16,0 9-16-16,-13 5-1 15,-5 7-15-15,0 10 2 16,4 9 1-16,5 7 6 16,4 8-19-16,0 2-11 0,5 0-47 15,0 5-86 1,0 19-126-16,11 20 58 0,12-7-3 16,2-2-116-16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0.961"/>
    </inkml:context>
    <inkml:brush xml:id="br0">
      <inkml:brushProperty name="width" value="0.05" units="cm"/>
      <inkml:brushProperty name="height" value="0.05" units="cm"/>
      <inkml:brushProperty name="fitToCurve" value="1"/>
    </inkml:brush>
  </inkml:definitions>
  <inkml:trace contextRef="#ctx0" brushRef="#br0">67 60 522 0,'0'0'216'0,"0"0"-47"0,0 0 3 16,0 0 1-16,0 0-18 16,0 0-97-16,0 0-58 15,0 18-16-15,0 7-32 16,0 13 48-16,0 12 1 16,-3 7 30-16,-7 1-2 15,-3-2-9-15,-1-6 14 16,2-10-17-16,3-10-2 15,4-14-14-15,4-7-1 16,1-9-10-16,0 0 10 16,0-3 3-16,0-22-3 15,0-10-17-15,1-11-7 16,9-5 5-16,2-5 3 0,2 2 8 16,-2 6 8-1,-1 8 0-15,-2 11 0 0,-5 11 0 16,1 5 1-16,-5 12 8 15,3 1-9-15,-1 0-1 16,2 19-78-16,6 10 47 16,5 6 31-16,3 10-2 15,1 2 3-15,4-4 0 16,0-1 0-16,0-8 0 16,-2-5 1-16,-2-10 2 15,-6-9-2-15,-3-3-1 16,-3-7 1-16,-2 0 15 0,0-3 45 15,1-19 18 1,4-10-39-16,0-11-24 0,-1-10-1 16,-5-4-14-16,-2 1 8 15,-2 6 1-15,0 5-3 16,0 12 38-16,-6 12 24 16,-2 9 4-16,2 8-2 15,3 1-59-15,1 3-12 16,2 0-47-16,0 0-49 15,0-3-40-15,2-2-118 16,7 0-468-16</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1.457"/>
    </inkml:context>
    <inkml:brush xml:id="br0">
      <inkml:brushProperty name="width" value="0.05" units="cm"/>
      <inkml:brushProperty name="height" value="0.05" units="cm"/>
      <inkml:brushProperty name="fitToCurve" value="1"/>
    </inkml:brush>
  </inkml:definitions>
  <inkml:trace contextRef="#ctx0" brushRef="#br0">74 23 380 0,'0'0'354'0,"0"0"-181"16,0 0-133-16,0 0-25 16,0 0 67-16,-2 134-18 15,-2-80 14-15,-1-9-1 16,0-7-28-16,2-14-3 15,3-15-18-15,0-7-21 16,0-2 34-16,0-6 52 0,0-22 10 16,0-13-78-16,0-13-25 15,8-1-2-15,-2 5-5 16,3 10 7-16,-4 13 0 16,-1 9 0-16,0 13 0 15,-3 0-1-15,2 5-8 16,-1 0-2-16,2 0-8 15,4 0-23-15,4 10 10 16,4 5 13-16,5 5 18 16,1 5 1-16,-2 7-6 15,-4 7-6-15,-2 7 12 16,-5 3 1-16,-2-3 14 0,0 4 8 16,-2-6-10-1,-1-5-13-15,1-6-6 0,-2-2-45 16,-3-12-73-16,0-9-121 15,-5-9-12-15,-8-1-264 0</inkml:trace>
  <inkml:trace contextRef="#ctx0" brushRef="#br0" timeOffset="222">0 306 411 0,'0'0'142'16,"0"0"-98"-16,0 0 20 0,0 0 44 15,0 0-17-15,118 8-30 16,-81-4-15-16,3 0-14 16,1-1-13-16,18 4-19 15,-10 4-8-15,-12-10-205 0</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3.237"/>
    </inkml:context>
    <inkml:brush xml:id="br0">
      <inkml:brushProperty name="width" value="0.05" units="cm"/>
      <inkml:brushProperty name="height" value="0.05" units="cm"/>
      <inkml:brushProperty name="fitToCurve" value="1"/>
    </inkml:brush>
  </inkml:definitions>
  <inkml:trace contextRef="#ctx0" brushRef="#br0">64 11 354 0,'0'0'170'16,"0"0"-63"-16,0 0-5 16,0 0 12-16,0 0-33 15,0 0-71-15,0 0-10 0,0 57 0 16,0-17 30-16,0 11 8 16,0 9 15-16,0 4-14 15,0 2 2-15,0-2-14 16,0-3 2-16,0-8-3 15,0-12-3-15,-3-13-14 16,3-14-6-16,0-9 7 16,0-5 5-16,-2-5 47 15,-1-24 12-15,-1-13-74 16,-1-12-47-16,-1-11 17 16,-2 6 8-16,1 0 8 15,0 9 12-15,0 10 2 16,1 7 1-16,3 8 0 15,3 5 9-15,0 6-10 16,0-1 0-16,0 5-7 0,13-1 1 16,7 7-10-16,3 0 14 15,10 4 0-15,3 0 1 16,4 0-1-16,2 12 2 16,-4 8-1-16,-6 2 0 15,-9 10 0-15,-6 4-12 16,-8 4 7-16,-9 5-1 15,0 1 7-15,-4-5 13 16,-16-1-5-16,-3-10 5 16,0-5-7-16,-3-8 7 15,3-9 5-15,0-3-4 16,1-5-3-16,4 0-10 0,7 0-1 16,2 0 7-16,4 0-4 15,1 0 7-15,4 0-10 16,0 0 0-16,0 0-15 15,0 0-7-15,0 0-7 16,0 9 16-16,10 5 2 16,9 3 2-16,5 0-8 15,10 2 15-15,6 2-4 16,5-3 6-16,1 3 1 16,-3-5 0-16,-7-2 5 15,-5-3-5-15,-8-11 7 16,-4 0-8-16,-4-12 0 15,2-19 0-15,0-9-2 16,-7-2-9-16,-2 2 6 0,-8 5 5 16,0 8 7-16,0 6 18 15,0 7 34-15,0 4 4 16,-3 9-13-16,1 1-44 16,-1 0-6-16,3 7-75 15,0 12 1-15,0 6 56 16,0 7 17-16,8 0-2 15,10-3-3-15,1-8 6 16,2-4 0-16,-1-6 0 16,5-10 14-16,-1-1 17 15,9 0 40-15,2-16-22 16,0-9-5-16,-4-9-17 16,-8 1-1-16,-6-7 6 15,-13 6 5-15,-4-3-14 0,0 3-7 16,-21 2-4-16,-10 7-7 15,-9 11-5-15,-6 11-22 16,2 3-78-16,-1 25-89 16,13 8-73-16,14-8-428 0</inkml:trace>
  <inkml:trace contextRef="#ctx0" brushRef="#br0" timeOffset="706">1362 38 671 0,'0'0'258'0,"0"0"-41"16,0 0-40-16,0 0-82 15,0 0-5-15,0 0-20 16,-144-38-7-16,112 38-9 16,6 0-16-16,6 0-15 15,4 0-23-15,7 0-7 16,0 8 0-16,4-1-6 15,1 3-2-15,2 3-4 16,2 4-3-16,0 4-7 0,0 7 0 16,6 1-7-1,16 8 1-15,5 2-3 0,1 6 0 16,3 3 15-16,-4 0 10 16,-1 2 4-16,-2 3 8 15,-8-3 1-15,-2-1 0 16,-5-9 1-16,-4-10-1 15,-3-12 9-15,-2-6 56 16,0-10 49-16,-10-2 45 16,-14 0-59-16,-12-18-60 15,-10-3-18-15,-7-2-12 16,-1-5-8-16,5 0 4 16,7 6-6-16,9 1-11 15,13 3-22-15,11 11-52 16,9 0-63-16,18 7-176 0,8 0-349 0</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4.717"/>
    </inkml:context>
    <inkml:brush xml:id="br0">
      <inkml:brushProperty name="width" value="0.05" units="cm"/>
      <inkml:brushProperty name="height" value="0.05" units="cm"/>
      <inkml:brushProperty name="fitToCurve" value="1"/>
    </inkml:brush>
  </inkml:definitions>
  <inkml:trace contextRef="#ctx0" brushRef="#br0">92 548 624 0,'0'0'201'15,"0"0"35"-15,0 0-115 16,0 0-9-16,0 0-5 15,0 0-13-15,0 0-24 16,-35-109-38-16,35 66-23 16,0-7-8-16,5-8 5 0,13-2-6 15,0 2 0 1,4 5 0-16,-4 10 0 0,-1 11 0 16,-3 9-1-16,-3 11-5 15,-2 5-4-15,-1 7-2 16,-2 0-8-16,1 0-5 15,1 5-4-15,1 14 5 16,2 5 13-16,1 8 10 16,-1 8 1-16,1 6 1 15,-2 6 0-15,-6 5 5 16,1 3 8-16,-5 1 11 16,0 0-5-16,0-4-7 15,0-7-4-15,0-9-7 16,0-6-2-16,0-16-22 15,0-7-44-15,-22-12-69 0,2-16-56 16,-7-9-953-16</inkml:trace>
  <inkml:trace contextRef="#ctx0" brushRef="#br0" timeOffset="195">0 402 624 0,'0'0'159'0,"0"0"-113"16,0 0-44-16,0 0 15 16,0 0 41-16,0 0 4 15,126 17 9-15,-74-10-35 0,2-3-7 16,-3 2-15-16,7-6-14 16,-14 0-73-16,-14 0-209 0</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5.783"/>
    </inkml:context>
    <inkml:brush xml:id="br0">
      <inkml:brushProperty name="width" value="0.05" units="cm"/>
      <inkml:brushProperty name="height" value="0.05" units="cm"/>
      <inkml:brushProperty name="fitToCurve" value="1"/>
    </inkml:brush>
  </inkml:definitions>
  <inkml:trace contextRef="#ctx0" brushRef="#br0">208 5 658 0,'0'0'176'0,"0"0"-109"15,0 0-4-15,0 0 2 16,0 0 0-16,0 0-11 16,0 0-12-16,44-5 1 15,-44 5-14-15,0 13-10 16,0 12 13-16,0 13 56 16,0 12 13-16,-3 11-35 15,-9 6-15-15,1 2-10 16,-1 3-1-16,1-3-1 15,3-5-13-15,7-4-13 0,1-6-11 16,0-10-1 0,0-5 0-16,0-9-1 0,1-12 0 15,8-5-14-15,4-6-17 16,-3-3-8-16,4-4-8 16,-1 0-23-16,0 0 16 15,-3 0 18-15,-1 0-3 16,-5 0-22-16,-1 0-31 15,-3 14 79-15,0 5 13 16,0 9 106-16,0 7-6 16,-4 6-49-16,-4 8-36 15,2 2-14-15,3 3 9 16,1-2-8-16,2-4 8 16,0 3 2-16,0-5-1 15,0 1-9-15,0 4 5 0,0-3 9 16,0-2-6-16,0-1-9 15,0-9 9-15,0-7 13 16,0-8 20-16,0-7 16 16,-3-6-22-16,-10-1-15 15,-6-2-3-15,-8-2-19 16,-9-1-26-16,-27-7-88 16,8-18-138-16,1-8-503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6.555"/>
    </inkml:context>
    <inkml:brush xml:id="br0">
      <inkml:brushProperty name="width" value="0.05" units="cm"/>
      <inkml:brushProperty name="height" value="0.05" units="cm"/>
      <inkml:brushProperty name="fitToCurve" value="1"/>
    </inkml:brush>
  </inkml:definitions>
  <inkml:trace contextRef="#ctx0" brushRef="#br0">0 0 512 0,'0'0'164'0,"0"0"-119"0,0 0-42 15,0 0 16-15,0 0 56 16,0 0 19-16,0 0 17 16,130 6 6-16,-91-1-40 15,4 1-15-15,1-1-17 16,-2-2-19-16,-1 2-14 16,-1-1-12-16,-5-2-15 15,-6 9-124-15,-9-3-124 16,-13 0-357-16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17.983"/>
    </inkml:context>
    <inkml:brush xml:id="br0">
      <inkml:brushProperty name="width" value="0.05" units="cm"/>
      <inkml:brushProperty name="height" value="0.05" units="cm"/>
      <inkml:brushProperty name="fitToCurve" value="1"/>
    </inkml:brush>
  </inkml:definitions>
  <inkml:trace contextRef="#ctx0" brushRef="#br0">63 17 160 0,'0'0'165'15,"0"0"-51"-15,0 0 1 16,0 0 12-16,0 0-30 16,0 0-25-16,0 0-10 0,0-9-10 15,0 7-17-15,0-2-15 16,0 2 9-16,0 1 30 15,0-3 4-15,0 4 12 16,0 0 16-16,0 0 5 16,0 0-13-16,0 0-21 15,0 0-20-15,0 0-20 16,0 0-10-16,0 0 2 16,0 0 10-16,0 0-4 15,0 0-10-15,0 0-10 16,0 0-8-16,0 5-10 0,0 9-24 15,0 11 17 1,0 11 25-16,5 10 7 0,-5 5 0 16,5 2-5-16,2 0-1 15,-2-4 1-15,-4-3-2 16,4-4 7-16,-2 2-6 16,-1-2 0-16,1 0-1 15,-3-1 6-15,0-3-6 16,0-8 0-16,0-5-1 15,0-7 0-15,0-3-8 16,0-7 1-16,1 3-5 16,4-2 4-16,-1 4-6 15,1 3 4-15,0 0 0 16,-1 0 9-16,1-1 2 16,-2 3-1-16,1-3 0 0,1 2 1 15,0 1 0-15,2-3-1 16,4 1-17-16,6-1 5 15,1-3 12-15,5 1-12 16,3-3 12-16,-2-3 0 16,3-3 1-16,-1-2 0 15,-3-2 0-15,5 0 0 16,-5 0 7-16,3 0-7 16,-3 0 0-16,-2 0 0 15,3 0 7-15,-3 0-6 16,-3-2 9-16,1-7-9 15,-2-3-1-15,-2-3-25 16,-6-1-56-16,-9-3-79 16,0-1-79-16,0 4-364 0</inkml:trace>
  <inkml:trace contextRef="#ctx0" brushRef="#br0" timeOffset="420">46 490 481 0,'0'0'228'16,"0"0"-106"-16,0 0-70 15,0 0-21-15,0 0-20 16,0 0-1-16,0 0 5 16,103-9 9-16,-63 8 17 15,2 1 27-15,-2-3-15 16,6-1 7-16,-3 1-1 15,-5-1 2-15,0 0-21 0,-9 3-9 16,-2 1-12 0,-11 0-18-16,-5 0 8 0,-6 0-9 15,-2 0-24-15,-3-2-15 16,-3-13-22-16,-13 2-82 16,-10-3-487-16</inkml:trace>
  <inkml:trace contextRef="#ctx0" brushRef="#br0" timeOffset="758">0 134 396 0,'0'0'275'0,"0"0"-79"0,0 0-141 16,0 0-23-16,0 0-11 16,0 0 17-16,0 0 7 15,94-82-5-15,-65 69 1 16,5 3 5-16,0 5 3 16,4 2-2-16,-1 3-11 15,7 0-9-15,1 3-12 16,2 7 1-16,3 8-2 15,-3-3 2-15,-5 0 2 16,-7-1-18-16,-6-3-8 16,2-1-74-16,-8-3-163 15,-11-7-409-15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20.303"/>
    </inkml:context>
    <inkml:brush xml:id="br0">
      <inkml:brushProperty name="width" value="0.05" units="cm"/>
      <inkml:brushProperty name="height" value="0.05" units="cm"/>
      <inkml:brushProperty name="fitToCurve" value="1"/>
    </inkml:brush>
  </inkml:definitions>
  <inkml:trace contextRef="#ctx0" brushRef="#br0">284 24 263 0,'0'0'215'0,"0"0"-83"16,0 0-29-16,0 0-45 15,0 0-19-15,0 0-21 16,0 0 1-16,0 0 0 16,0 0 3-16,0 0-8 15,0-3-7-15,0 2 5 16,-5 0-11-16,1-5-1 16,-1 5 12-16,2-3 11 15,1 4 0-15,-1 0 2 16,2 0-17-16,1 0 8 15,0 0 0-15,0 0-15 0,0 0 11 16,0 0 15-16,0-2 24 16,-3 2 4-16,3-1-16 15,-2 1-22-15,2 0 15 16,-3 0-6-16,3 0 5 16,0 0-10-16,0-2 0 15,0 2-8-15,0 0 0 16,0-2 4-16,0 2-10 15,0 0-7-15,0 0-2 16,0 0-7-16,0 0-12 16,5 0 0-16,-1 0 10 15,4 2 9-15,-3 11-8 16,-1 1 0-16,1 7 10 0,-5 5 6 16,0 5 21-1,0 2-8-15,0 0 1 0,-14 1-9 16,-3-2-10-16,-1-3 7 15,-5-4 1-15,-3-2-2 16,1-1 11-16,-4-7-11 16,6 0 0-16,0-2 2 15,1-2-9-15,7-1 0 16,3-3 0-16,2 1-10 16,4 0 9-16,2 2-12 15,-4 4-11-15,3 1 0 16,1 5 14-16,4-1 1 15,0-4 6-15,0-1-3 16,0-8-13-16,0-2-5 16,0-3 8-16,9 3-15 0,14-2 14 15,5-1 6-15,2-1 11 16,3 4 1-16,2-4 0 16,-3 3-1-16,2-1 0 15,-6 2 1-15,-5-1 10 16,-5-1 2-16,0 2 0 15,-4-2 3-15,3-2-1 16,-3 0-1-16,0 1 2 16,-5-1-8-16,-5 0-6 15,1 0 13-15,-5 0 2 16,0 0 15-16,0 0-6 16,0 0-26-16,0 0-23 0,8-3-77 15,-2-3-164-15,-3 1-322 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31.724"/>
    </inkml:context>
    <inkml:brush xml:id="br0">
      <inkml:brushProperty name="width" value="0.05" units="cm"/>
      <inkml:brushProperty name="height" value="0.05" units="cm"/>
      <inkml:brushProperty name="fitToCurve" value="1"/>
    </inkml:brush>
  </inkml:definitions>
  <inkml:trace contextRef="#ctx0" brushRef="#br0">113 8 58 0,'0'0'65'15,"0"0"4"-15,0 0-24 16,0 0-19-16,0 0 10 16,0 0 0-16,-18 0 14 15,13 0 2-15,0 0-23 16,1 0-4-16,1 0 9 16,-2 0-9-16,1 0 7 15,2 0 8-15,-3 0 2 16,1 2 18-16,1 1-13 15,1-3-8-15,-1 0 1 16,3 2-11-16,-1-2-2 0,1 0-1 16,0 0-24-1,0 2 4-15,0-1-6 0,0 2-6 16,0 1 5-16,0 0 0 16,0 1 0-16,0-4-11 15,0 2-6-15,0-3 18 16,0 0 0-16,0 0 11 15,0 0 1-15,0 0 18 16,0 0 18-16,0 0 7 16,-5 0 14-16,-3-6-33 15,-1-4-23-15,0 3-7 16,1 0 1-16,2 3-1 16,3 4 3-16,2 0-9 0,-3 0-8 15,4 0-15 1,0 0 6-16,0 0 11 0,0 0-36 15,0 0-39-15,14 0-49 16,3 0-71-16,-8-4-141 0</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32.406"/>
    </inkml:context>
    <inkml:brush xml:id="br0">
      <inkml:brushProperty name="width" value="0.05" units="cm"/>
      <inkml:brushProperty name="height" value="0.05" units="cm"/>
      <inkml:brushProperty name="fitToCurve" value="1"/>
    </inkml:brush>
  </inkml:definitions>
  <inkml:trace contextRef="#ctx0" brushRef="#br0">87 22 217 0,'0'0'213'0,"0"0"-73"16,0 0-71-16,0 0-20 15,0 0-21-15,0 0-22 16,0 0 4-16,-31 25-9 16,31-21 9-16,0 1-8 15,0-5 5-15,0 0 12 16,0 0 50-16,0 0 38 15,-2 0 16-15,-2-7-55 16,-4-3-51-16,-1-3-17 16,0 2 0-16,3 3 1 0,-2 1 1 15,3 7 10 1,1 0-12-16,4 0-28 0,0 15-37 16,0 3 65-16,0 2 0 15,0-4 15-15,0-3-15 16,0-5 1-16,4-4 9 15,-4-4-1-15,0 0 27 16,0 0 24-16,0 0 2 16,0 0-6-16,0 0-31 15,0 0-21-15,0 0-4 16,0 5-43-16,0 15-144 16,5 0 38-16,3-9-158 0</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33.983"/>
    </inkml:context>
    <inkml:brush xml:id="br0">
      <inkml:brushProperty name="width" value="0.05" units="cm"/>
      <inkml:brushProperty name="height" value="0.05" units="cm"/>
      <inkml:brushProperty name="fitToCurve" value="1"/>
    </inkml:brush>
  </inkml:definitions>
  <inkml:trace contextRef="#ctx0" brushRef="#br0">260 98 111 0,'0'0'316'0,"0"0"-88"15,0 0-62-15,0 0-26 16,0 0-24-16,0 0-15 16,0 0-28-16,5-23-17 15,-5 16 1-15,0 0-1 16,0 2 1-16,0-4-31 15,-6 1-3-15,-2 1-4 0,-1-1-1 16,0 1 9-16,-5 0 5 16,2 3-14-16,-2 1-5 15,0 3 3-15,-1 0-6 16,-2 0-10-16,3 4-1 16,0 7 0-16,2-2-8 15,3 0 2-15,0 1 5 16,-1 4-4-16,3 5 5 15,-2 8-6-15,-2 7 7 16,2 5 0-16,-1 8-1 16,3 3 0-16,-3 0-7 15,10 5 8-15,0-3-8 16,0-2 2-16,8-2 4 16,7-2 2-16,2-6-7 15,2-4 1-15,-2-4 6 0,-7-7 0 16,0-7 1-16,-3-6 0 15,-2-3 0-15,-5-6-1 16,1-2 1-16,-1-1 9 16,0 0 3-16,0 0-1 15,0 0 4-15,0 0-1 16,0 0-5-16,0 0-9 16,0 0 4-16,0 0-5 15,0 0-19-15,0 8-16 16,0 5-15-16,0 3 34 15,0 4 15-15,0-2-11 16,0 0-7-16,0-6-5 16,0-1-16-16,0-3 3 0,5 5 9 15,7-1 11-15,-2 5 8 16,6 2 6-16,-5 6 3 16,1 4-2-16,-5 6 2 15,-4 5 28-15,-3 2 4 16,0 4-5-16,0 3-8 15,-5 0-3-15,-12 1-15 16,-3 5 11-16,-4 6-1 16,-1 2-11-16,-1-5 1 15,8-4 0-15,1-11 1 16,3-4-1-16,3-7-1 16,-1-1 0-16,7 1-1 0,2-5 1 15,2-2 0 1,1-2-1-16,0-9 0 15,0 6-6-15,0-4 7 0,1 4-1 16,7-1 1-16,4 5 0 16,-1 6 0-16,1 3 9 15,2 2 1-15,4-1-9 16,1 0-1-16,2-2 1 16,4-3-2-16,4-4-3 15,3-4 4-15,4-5 0 16,0-6 0-16,4-6 1 15,-3-4 7-15,8-1-8 16,-6-24-58-16,9-33-79 0,-13 2-144 16,-9 5-788-16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38.157"/>
    </inkml:context>
    <inkml:brush xml:id="br0">
      <inkml:brushProperty name="width" value="0.05" units="cm"/>
      <inkml:brushProperty name="height" value="0.05" units="cm"/>
      <inkml:brushProperty name="fitToCurve" value="1"/>
    </inkml:brush>
  </inkml:definitions>
  <inkml:trace contextRef="#ctx0" brushRef="#br0">0 88 438 0,'0'0'343'15,"0"0"-107"-15,0 0-144 0,0 0-54 16,0 0-22-16,0 0 3 15,0 0 36-15,147-52-9 16,-91 46-10-16,0-1-7 16,-5 3-7-16,-2 3-8 15,-3 1-6-15,-1-4 0 16,-1 4-8-16,5-3-26 16,-12-1-182-16,-11-3-188 0</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37.588"/>
    </inkml:context>
    <inkml:brush xml:id="br0">
      <inkml:brushProperty name="width" value="0.05" units="cm"/>
      <inkml:brushProperty name="height" value="0.05" units="cm"/>
      <inkml:brushProperty name="fitToCurve" value="1"/>
    </inkml:brush>
  </inkml:definitions>
  <inkml:trace contextRef="#ctx0" brushRef="#br0">59 29 258 0,'0'0'137'0,"0"0"-73"16,0 0-5-16,0 0-33 15,0 0-10-15,0 0-9 16,0 0-5-16,0 0 9 16,-3 0 22-16,3 0 22 15,-2 0-9-15,2 0-15 16,0 0 2-16,0 0 3 15,0 0-4-15,0 0-3 16,0 0 24-16,0 0 44 16,0 0 11-16,0 0-11 15,0 0-16-15,0 0-12 16,-3 0-23-16,3 0-13 0,0 0-33 16,-2 1-8-1,2 8-6-15,-3 6 13 0,-1 4 1 16,-1 6 1-16,0 0 7 15,1 6-6-15,-4-1 7 16,2-1-1-16,1-1-2 16,1-3-5-16,1-6-1 15,3 1 0-15,0-4-1 16,0-2 1-16,0 4-1 16,0-3-4-16,0-1 4 15,9 0 1-15,0-1-7 16,3-2 0-16,5-3-12 15,3-2 6-15,8-2 6 0,6-4 7 16,-1 0 1 0,6 0 2-16,-7 0-2 0,3-1 1 15,-5-5-2-15,-4 0 1 16,-3-1 1-16,-5 2 4 16,-6 1-4-16,1-2-1 15,-7 3 8-15,-2-8-9 16,6 0-33-16,-3-8-106 15,2-15-81-15,-2 4-94 16,-7 1-418-16</inkml:trace>
  <inkml:trace contextRef="#ctx0" brushRef="#br0" timeOffset="318">83 104 565 0,'0'0'219'0,"0"0"-56"16,0 0-112-16,0 0-28 15,0 0-21-15,0 0-1 16,0 0 13-16,117-25-2 15,-82 19 11-15,0-1 26 16,-2 1-8-16,-6 1-2 16,-1 4-12-16,-7-2-12 0,-1 3-9 15,-4-3-6-15,-2 2-15 16,-3-14-57-16,1 1-67 16,-9-4-137-16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41.776"/>
    </inkml:context>
    <inkml:brush xml:id="br0">
      <inkml:brushProperty name="width" value="0.05" units="cm"/>
      <inkml:brushProperty name="height" value="0.05" units="cm"/>
      <inkml:brushProperty name="fitToCurve" value="1"/>
    </inkml:brush>
  </inkml:definitions>
  <inkml:trace contextRef="#ctx0" brushRef="#br0">269 31 392 0,'0'0'213'16,"0"0"-48"-16,0 0-38 15,0 0-32-15,0 0-12 16,0 0-21-16,0 0-13 16,0-4 12-16,0 4 21 15,0-2 10-15,0 0 1 16,-7 1-42-16,-10-3-22 15,-3 4-10-15,-3 0 5 16,-3 0 0-16,-2 0-5 16,-2 0-5-16,2 0-13 15,2 9-1-15,4 0 1 16,7 3-1-16,3 3-9 0,6 5-17 16,1 5 2-16,5 1 0 15,0 6-17-15,0-3-16 16,18 1 9-16,7-4 12 15,4-1 8-15,0 3 11 16,5 1-2-16,0 1-1 16,1 2 4-16,-3 6 14 15,-1 4-8-15,-5 4 9 16,-8 1-1-16,-8-5 1 16,-6-7 1-16,-4-8 56 15,0-9 33-15,-4-5 27 16,-15-8 5-16,-7-3-35 15,-4-2-43-15,-7 0-17 16,0-7-6-16,-3-6-6 0,5-3-14 16,10 2-23-16,4-1-26 15,13-1-56-15,8 2-52 16,12-12-130-16,19 1-114 16,-3 1-290-16</inkml:trace>
  <inkml:trace contextRef="#ctx0" brushRef="#br0" timeOffset="362">612 138 537 0,'0'0'255'0,"0"0"7"16,0 0-201-16,0 0-61 16,0 0-29-16,0 0 10 15,0 0 18-15,33 64-6 16,-19-19 7-16,-1 9 26 0,3 3 1 15,-2 2 1-15,0-9-15 16,0-6-12-16,-5-12 3 16,-4-10-4-16,2-12-60 15,-7-10-62-15,0-15-97 16,0-13-165-16</inkml:trace>
  <inkml:trace contextRef="#ctx0" brushRef="#br0" timeOffset="624">401 86 542 0,'0'0'261'16,"0"0"-144"-16,0 0-104 0,0 0-13 15,0 0 0-15,0 0 7 16,123 0 13-16,-75 0 31 15,1-2 4-15,2-6 0 16,2-1-7-16,2-3-18 16,2-2-7-16,-6 3-7 15,-5 3-9-15,-6 1-7 16,0 7-12-16,-13 0-115 16,-10 10-169-16</inkml:trace>
  <inkml:trace contextRef="#ctx0" brushRef="#br0" timeOffset="1367">1203 104 403 0,'0'0'74'0,"0"0"-51"16,0 0 3-16,0 0 65 0,0 0 17 15,0 0-1-15,0 0 1 16,9 51-8-16,-9-30-31 15,0 5-37-15,0 9-13 16,0 3 4-16,0 0 7 16,0-6 5-16,0-2-9 15,0-10-8-15,0-7-10 16,0-8-2-16,0-5 3 16,0 0 18-16,0-2 26 15,0-21 19-15,0-6-47 16,0-10-25-16,-3-5 0 15,1-5 0-15,2 5 0 0,0-1-1 16,0 5 1 0,6 7-8-16,11 6 2 0,5 7-6 15,1 8-10-15,-5 6-41 16,5 6 5-16,-5 0 20 16,-1 2 13-16,-7 14 19 15,-3 7 6-15,-5 8 0 16,-2 5 14-16,0 0-2 15,-14 0 2-15,-3-3-14 16,-3-6-15-16,2-8-2 16,-2-2-11-16,4-6 18 15,0 1 3-15,5-3 6 16,3 2-9-16,4 1-2 16,4 2-11-16,0 4 7 15,0 1 9-15,0-1 7 0,9 2 0 16,3 2 16-1,3-3-6-15,4 2 12 0,2 0-2 16,5 0 1-16,2 1 0 16,4-3-6-16,0-2-8 15,2-6-7-15,3-11-34 16,-6-14-153-16,-13-11-324 0</inkml:trace>
  <inkml:trace contextRef="#ctx0" brushRef="#br0" timeOffset="1788">1549 570 491 0,'0'0'323'0,"0"0"-109"15,0 0-72-15,0 0-95 16,0 0-22-16,22-153-5 15,-13 95 2-15,0 3 13 16,2 5-3-16,1 5-11 16,-1 9-12-16,1 11 7 15,2 6-6-15,0 3-3 16,-5 7-5-16,3-2 5 16,-2 11 5-16,3-3-6 0,1 3-6 15,5 0 0 1,-1 0-1-16,2 7-9 0,-5 14 9 15,2 8 1-15,-1 11 9 16,-4 6 18-16,-3 4 1 16,-1 1-6-16,-2 1-12 15,-2-6-3-15,1-4-6 16,-2-6-1-16,-3-6-15 16,0-5-17-16,0-8-22 15,0-9-12-15,-17-8-24 16,-1-5-107-16,-1-16-200 0</inkml:trace>
  <inkml:trace contextRef="#ctx0" brushRef="#br0" timeOffset="1968">1663 388 614 0,'0'0'254'0,"0"0"-122"15,0 0-103-15,0 0-29 16,0 0 1-16,0 0-1 15,0 0 33-15,72 20-4 16,-41-15-1-16,4-1-11 16,11-4-17-16,-6 0-94 15,-12 0-511-15</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44.778"/>
    </inkml:context>
    <inkml:brush xml:id="br0">
      <inkml:brushProperty name="width" value="0.05" units="cm"/>
      <inkml:brushProperty name="height" value="0.05" units="cm"/>
      <inkml:brushProperty name="fitToCurve" value="1"/>
    </inkml:brush>
  </inkml:definitions>
  <inkml:trace contextRef="#ctx0" brushRef="#br0">6 1 424 0,'0'0'237'0,"0"0"-67"15,0 0-28-15,0 0-11 16,0 0-28-16,0 0-41 16,0 0-47-16,-4 2-15 15,4 19-9-15,0 13 9 16,4 7 28-16,1 16-1 15,-2 6 20-15,-3 3 17 16,0 2-27-16,0-10-13 16,0-9-3-16,0-16-8 15,0-14-12-15,0-12-1 16,0-7 7-16,0-1 16 16,0-24 24-16,0-17-28 15,0-9-19-15,0-9-23 0,-3 2 16 16,1 4 7-16,-1 3 0 15,3 9-1-15,0 9 1 16,0 8-2-16,0 6-6 16,13 6-5-16,5 9-5 15,0 4-17-15,5 0-5 16,0 4 15-16,2 14 7 16,-7 7 11-16,-2 3 7 15,-7 2 1-15,-6-3 6 16,-3-2 1-16,0-4-7 15,0 0 0-15,-9-1 0 16,-5-2 0-16,-4 5 6 16,-2-5-5-16,1 2-1 0,1-4 0 15,4 0 0-15,0-2-1 16,10-2 0-16,4 1-9 16,0-1 8-16,0 1-6 15,0 2 6-15,0-1 0 16,0-2 1-16,9 1 0 15,5-2-1-15,2-3 1 16,3 1-1-16,4-3-1 16,5 0 2-16,-1-5 0 15,2 2 0-15,-1-3 0 16,-2 0 0-16,11-21-31 16,-10-4-154-16,-8-2-462 0</inkml:trace>
  <inkml:trace contextRef="#ctx0" brushRef="#br0" timeOffset="828">468 63 64 0,'0'0'388'16,"0"0"-65"-1,0 0-128-15,0 0-37 0,0 0-34 16,0 0-49-16,0 0-51 16,0-5-13-16,0 5-1 15,0 9-9-15,0 11 0 16,0 9 7-16,2 10 6 15,1 9 19-15,1 13-17 16,1 3 25-16,0 5 11 16,-1-6-12-16,2-9-10 15,-3-13-5-15,2-16-18 16,-3-9-6-16,1-12 0 16,-3-4 10-16,0 0 14 0,0-20 31 15,0-17-42 1,-8-9-14-16,-6-11-14 0,0-5-4 15,1-2 1-15,0 3-10 16,4 4 1-16,4 10 7 16,5 10 6-16,0 10 4 15,5 4-11-15,12 5-28 16,9 2-15-16,-1 4 18 16,1 4 12-16,-3 1 14 15,-5 7-10-15,-1 0 10 16,4 0 11-16,2 4 8 15,2 14 0-15,1 3 1 16,0 1-1-16,-7 0 1 16,-6 0 9-16,-5-1-10 0,-8-3 0 15,0 2 0 1,-5 1 7-16,-14-1-6 0,-4 4 10 16,3 1-3-16,-2 0 1 15,4 0-9-15,-1-2-2 16,5-2 2-16,2-2-1 15,3-6 1-15,4 2-1 16,5-5-1-16,0 2 1 16,0-2-11-16,0 2 2 15,2 4 3-15,10-1 7 16,5 0-1-16,-2 3 1 16,7-3 1-16,1 1 0 15,5-4 0-15,5-1 7 0,1-2-8 16,1-5 0-16,1-4 6 15,-4 0 7-15,-1 0-13 16,-4-24-30-16,-5-2-93 16,-12-5-237-16</inkml:trace>
  <inkml:trace contextRef="#ctx0" brushRef="#br0" timeOffset="1241">996 116 544 0,'0'0'242'0,"0"0"-61"16,0 0-118-16,0 0-14 15,0 0 28-15,-23 126-23 16,14-90 1-16,1-4 16 16,2 0-6-16,1-3-19 15,2-7-27-15,3-5-13 16,0-2-4-16,0-1-1 16,5 1 1-16,12 3-1 15,6 4 8-15,8 7-7 0,-2-4-1 16,6 2 5-1,-3-4-5-15,-1-3 9 0,-3-4-9 16,-5-8 4 0,-3-4-5-16,-7-4 0 0,-2 0-14 15,-3-9-27-15,-8-35-14 16,0 2-96-16,0 1-216 0</inkml:trace>
  <inkml:trace contextRef="#ctx0" brushRef="#br0" timeOffset="1504">933 282 565 0,'0'0'199'0,"0"0"-138"16,0 0-38-16,0 0-2 15,0 0 43-15,0 0 34 16,0 0-18-16,140 10-15 15,-108-5 0-15,0-4-20 16,4-1-26-16,-4 0 2 16,3 0-3-16,0-14-4 15,-7-3-14-15,-5-2-17 16,-9-1-69-16,-14-12-50 16,0 2-62-16,-2 5-372 0</inkml:trace>
  <inkml:trace contextRef="#ctx0" brushRef="#br0" timeOffset="1707">1105 12 477 0,'0'0'176'0,"0"0"-73"16,0 0 5-16,0 0 54 16,0 0-23-16,0 0-31 15,0 0-19-15,89-7-23 16,-54 7-19-16,4 0-19 15,-1 0-7-15,-4 0-8 16,-3 0-13-16,5 3-21 16,-6-3-138-16,-12 0-195 0</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53.377"/>
    </inkml:context>
    <inkml:brush xml:id="br0">
      <inkml:brushProperty name="width" value="0.05" units="cm"/>
      <inkml:brushProperty name="height" value="0.05" units="cm"/>
      <inkml:brushProperty name="fitToCurve" value="1"/>
    </inkml:brush>
  </inkml:definitions>
  <inkml:trace contextRef="#ctx0" brushRef="#br0">3 120 381 0,'0'0'203'0,"0"0"-86"0,0 0-26 15,0 0-21-15,0 0-8 16,0 0 14-16,0 0 21 15,0 0-26-15,0 0-12 16,0 0 23-16,0 0-3 16,0 0-13-16,0 0-17 15,0 0-18-15,0 0-18 16,0 0-12-16,0 0 9 16,0 0 3-16,0 0 3 15,0 0 9-15,0 0 7 16,0 0-13-16,0 0-11 0,0 1-8 15,0 10-11 1,0 9-4-16,0 6 15 0,0 12 1 16,-3 7 6-16,3 0-7 15,0-1-1-15,0 0 0 16,3-6-6-16,11-4 7 16,2-2 0-16,4-4-1 15,2-7 0-15,1-3 0 16,0-6-7-16,-2-5 8 15,-2-5-2-15,-2-2 2 16,-3 0 2-16,-1-18 20 16,3-14 18-16,-1-14-11 15,0-11-13-15,-5-7-6 16,-3-7 6-16,-7 4-4 16,0 2 1-16,0 8-6 0,0 12 8 15,-9 15 29-15,1 12 1 16,2 7-17-16,2 6-12 15,1 5 5-15,1 0-21 16,2 0-26-16,0 10-78 16,0 14-59-16,5 6-37 15,10-2-166-15,2-11-504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0:55:16.770"/>
    </inkml:context>
    <inkml:brush xml:id="br0">
      <inkml:brushProperty name="width" value="0.05" units="cm"/>
      <inkml:brushProperty name="height" value="0.05" units="cm"/>
      <inkml:brushProperty name="fitToCurve" value="1"/>
    </inkml:brush>
  </inkml:definitions>
  <inkml:trace contextRef="#ctx0" brushRef="#br0">0 38 84 0,'0'0'788'16,"0"0"-721"-16,0 0-51 15,0 0 46-15,0 0 46 16,0 0 1-16,132 12-8 16,-92-12-30-16,3 0-43 15,-1-3-28-15,11-15-39 16,-13 2-195-16,-12 3-565 0</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54.390"/>
    </inkml:context>
    <inkml:brush xml:id="br0">
      <inkml:brushProperty name="width" value="0.05" units="cm"/>
      <inkml:brushProperty name="height" value="0.05" units="cm"/>
      <inkml:brushProperty name="fitToCurve" value="1"/>
    </inkml:brush>
  </inkml:definitions>
  <inkml:trace contextRef="#ctx0" brushRef="#br0">137 90 309 0,'0'0'114'16,"0"0"-16"-16,0 0-24 15,0 0 18-15,0 0 28 16,0 0-8-16,0 0-28 15,-2-15 9-15,2 12 18 16,-3 3 20-16,3 0-4 16,-1 0-58-16,-2 0-47 0,1 11-22 15,-1 10-39-15,-1 11 34 16,-3 6 5-16,0 6 8 16,-7 4 6-16,0-2 0 15,-3 4 5-15,2-3-10 16,0-11-3-16,4-7-4 15,2-5-1-15,4-12-1 16,2-5 1-16,1-5 0 16,2-2 6-16,0-6 1 15,0-23-8-15,0-14-5 16,0-9-22-16,0-5-6 16,10 1 5-16,-1 5 14 15,-3 9 5-15,2 9 9 0,-4 12 0 16,1 9-1-1,-5 7 1-15,3 5-1 0,-2 0 0 16,4 0-42-16,4 0-10 16,5 10 30-16,3 5 14 15,1 6 1-15,4 4 7 16,1 7 0-16,3 6 1 16,-3 2 4-16,1 2-3 15,1-3-1-15,3-3 0 16,-1-8 0-16,4-6-1 15,-2-5 1-15,2-6-1 16,-4-5 1-16,0-2-1 0,-6-4 1 16,-6 0 17-16,-2-4 32 15,-4-16 30-15,-5-5 14 16,0-8-38-16,-4-6-7 16,0-3 11-16,-8-2-2 15,-11-3-18-15,1 3-17 16,0 1-1-16,-2 1-7 15,6 3-13-15,5 10-1 16,2 4-10-16,3 11-8 16,-1 6-4-16,2 8-2 15,2 0-57-15,1 22-85 16,0 13-205-16,0-5-2 0</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56.718"/>
    </inkml:context>
    <inkml:brush xml:id="br0">
      <inkml:brushProperty name="width" value="0.05" units="cm"/>
      <inkml:brushProperty name="height" value="0.05" units="cm"/>
      <inkml:brushProperty name="fitToCurve" value="1"/>
    </inkml:brush>
  </inkml:definitions>
  <inkml:trace contextRef="#ctx0" brushRef="#br0">135 17 871 0,'0'0'279'0,"0"0"-116"16,0 0-71-16,0 0-34 15,0 0-31-15,0 0-5 16,0 0-3-16,-90 54 1 16,74-28-4-16,6 6-5 15,1 4-10-15,1 6-1 16,6 2 0-16,2 2 0 16,0-3 0-16,0-2 0 15,14-10 0-15,5-3 0 0,4-12 0 16,3-6 0-16,4-10 1 15,4 0-1-15,0-17 9 16,0-16 8 0,-4-13 4-16,-2-5 2 0,-10-6-6 15,-5-2-3-15,-12 3-13 16,-1 9 12-16,-11 8 8 16,-19 7 19-16,-7 11-19 15,-5 13-15-15,-5 8-6 16,1 3-22-16,6 22-26 15,9 5-44-15,17 15-88 16,10-8-136-16,4-6-249 0</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55.269"/>
    </inkml:context>
    <inkml:brush xml:id="br0">
      <inkml:brushProperty name="width" value="0.05" units="cm"/>
      <inkml:brushProperty name="height" value="0.05" units="cm"/>
      <inkml:brushProperty name="fitToCurve" value="1"/>
    </inkml:brush>
  </inkml:definitions>
  <inkml:trace contextRef="#ctx0" brushRef="#br0">127 122 358 0,'0'0'270'0,"0"0"-51"15,0 0-60-15,0 0-43 16,0 0-60-16,0 0-31 16,0 0-12-16,0-1 4 15,0 1 11-15,3 0-20 16,-1 0-8-16,2 12 0 16,4 9 2-16,1 11 34 15,0 6 0-15,0 8 17 16,-4 6-4-16,0 3-1 15,-2-4-12-15,-3 1-18 0,4-9-17 16,1-10 6-16,-1-9-7 16,3-12-39-16,-3-6-59 15,1-6-35-15,-5-18-8 16,0-13 42-16,0-2-222 0</inkml:trace>
  <inkml:trace contextRef="#ctx0" brushRef="#br0" timeOffset="303">0 171 390 0,'0'0'197'15,"0"0"14"-15,0 0-95 0,0 0-50 16,0 0-31-16,0 0-15 15,0 0 19-15,62-28 39 16,-25 21-5-16,5-1-7 16,7-3 1-16,1 2-21 15,0 1-12-15,-3 0-10 16,-5 1-9-16,-7 1-6 16,-6 2-1-16,-4 0-8 15,-10 1-25-15,-3 2-58 16,-12-6-117-16,0 3-63 0,0 1-223 15</inkml:trace>
  <inkml:trace contextRef="#ctx0" brushRef="#br0" timeOffset="549">135 294 682 0,'0'0'162'15,"0"0"-117"-15,0 0-15 16,0 0-21-16,0 0 18 16,0 0 42-16,0 0 5 15,153-5-12-15,-112-5-8 16,1 5-16-16,2 0-5 16,1-3-16-16,-5 5-8 0,-3 3-9 15,-2 0-4-15,-4-7-85 16,-11-2-132-16,-8-5-612 0</inkml:trace>
  <inkml:trace contextRef="#ctx0" brushRef="#br0" timeOffset="842">767 0 742 0,'0'0'268'0,"0"0"-13"15,0 0-158-15,0 0-49 16,0 0-24-16,0 0-23 16,0 0-1-16,3 121 17 15,-2-79 9-15,4 5-2 16,0 0-8-16,-2 0 0 15,-2 1-8-15,2-3-2 16,5-5-6-16,6-11-63 16,-3-10-162-16,2-19-377 0</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2:57.769"/>
    </inkml:context>
    <inkml:brush xml:id="br0">
      <inkml:brushProperty name="width" value="0.05" units="cm"/>
      <inkml:brushProperty name="height" value="0.05" units="cm"/>
      <inkml:brushProperty name="fitToCurve" value="1"/>
    </inkml:brush>
  </inkml:definitions>
  <inkml:trace contextRef="#ctx0" brushRef="#br0">16 215 320 0,'0'0'132'15,"0"0"-46"-15,0 0-14 16,0 0-33-16,0 0 3 16,0 0 56-16,0 0 2 15,0 100 8-15,0-59-21 16,0 5-4-16,0 6-5 16,0 7-17-16,0-3-5 15,0-1-17-15,0-12-18 16,0-13-13-16,0-14-7 15,0-12 0-15,0-4 20 16,0-13 44-16,0-25 9 0,-2-15-74 16,-1-12-16-16,-2-4 15 15,4 5 1-15,-2 5 0 16,1 13 0-16,2 10 0 16,0 11 1-16,0 5 0 15,6 5-1-15,13 1 0 16,10 0-13-16,3 2 11 15,4 1 1-15,0 4-5 16,-3 0 5-16,-6 7-30 16,-2 0-14-16,-5 0 10 0,-3 14 14 15,-4 4 12 1,-6 4 9-16,-7 0 0 0,0 6 24 16,-10 2 8-16,-13-3-3 15,-4-1-12-15,-1-1-8 16,-3-5-3-16,4-5 8 15,4-5-5-15,4-5-8 16,7-1 5-16,7 0-6 16,2-2 0-16,3 3-13 15,0 3 0-15,0 2 6 16,0 5 5-16,0-2-5 16,0 3 6-16,13 1-1 15,4-3 2-15,2 1 0 16,8 2 1-16,3-2 6 15,2 0-7-15,1 1 1 0,-1-4 0 16,2-1 1-16,-1-5-1 16,1-6 5-16,-2 0-6 15,1 0-28-15,-1-31-65 16,-6 2-195-16,-12 0-420 0</inkml:trace>
  <inkml:trace contextRef="#ctx0" brushRef="#br0" timeOffset="317">590 324 975 0,'0'0'233'0,"0"0"-149"16,0 0-34-16,0 0-5 15,0 0-33-15,0 0-3 16,0 0-8-16,1 122-1 16,8-92 1-16,4-1 6 15,2 0 2-15,5 0 10 16,0 0-6-16,1-1 0 16,2-3 2-16,0-4-4 15,3-7-1-15,-3-7-10 16,1-7-1-16,-3 0-53 15,-6-46-92-15,-4-3-147 0,-9-1-556 16</inkml:trace>
  <inkml:trace contextRef="#ctx0" brushRef="#br0" timeOffset="570">596 265 715 0,'0'0'224'16,"0"0"-126"-16,0 0-72 16,0 0 6-16,0 0 32 15,0 0 20-15,139 0-25 16,-97 0-8-16,2 7 0 16,1 0-6-16,-5 0-22 0,-5 0-6 15,-10-3 0-15,-9-2-17 16,-8-2-37-16,-8 0-43 15,-11-10-20-15,-16-9-182 16,-5-2-274-16</inkml:trace>
  <inkml:trace contextRef="#ctx0" brushRef="#br0" timeOffset="754">685 20 657 0,'0'0'140'16,"0"0"-78"-16,0 0 70 15,0 0 11-15,0 0-32 16,0 0-9-16,149 29-21 0,-113-26-45 16,4-1-14-16,2-2-2 15,5 0-20-15,27-12-4 16,-8-10-147-16,-15 2-254 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3:04.002"/>
    </inkml:context>
    <inkml:brush xml:id="br0">
      <inkml:brushProperty name="width" value="0.05" units="cm"/>
      <inkml:brushProperty name="height" value="0.05" units="cm"/>
      <inkml:brushProperty name="fitToCurve" value="1"/>
    </inkml:brush>
  </inkml:definitions>
  <inkml:trace contextRef="#ctx0" brushRef="#br0">81 129 413 0,'0'0'166'0,"0"0"-18"16,0 0-13-16,0 0-59 16,0 0-44-16,0 0-16 15,0 0-7-15,-10-47-7 0,8 41 16 16,-1 1-5-1,3 4-2-15,-2 1 7 0,2 0-8 16,-3 0 10-16,3 0 15 16,0 0-15-16,0 0-1 15,0 0-12-15,0 0-7 16,0 0 1-16,0 6-1 16,0 4 7-16,0 0 11 15,0 8 8-15,0 4-2 16,0 4-6-16,0 8-7 15,0 7 1-15,0 9 11 16,0 4 13-16,0 2 2 16,0-1-26-16,0-5 1 0,0-9-3 15,0-9-10 1,0-9 1-16,0-14 0 0,0-9-1 16,0 0 21-16,0-26 121 15,0-23-90-15,0-17-52 16,0-14-26-16,-6-3 3 15,-6 3 1-15,1 12 13 16,-1 21 8-16,6 10 1 16,-2 17 12-16,3 8 8 15,5 6 9-15,0-1-9 16,0 2-20-16,0 2-15 16,0-3-7-16,10-1 15 15,8 3-5-15,8 4 11 16,2 0-12-16,7 4-6 0,2 19 4 15,0 8 10-15,1 10 5 16,-9 6 9-16,-3 6 2 16,-12-3 2-16,-6-6 2 15,-8-6 1-15,0-10 4 16,-8-8 12-16,-15-5 5 16,-8-5-7-16,-1-5-9 15,0-4-8-15,-3-1-6 16,7 0-6-16,5 0-1 15,6 0-6-15,8 0 5 16,4 0-1-16,5 0-11 16,0 0-6-16,0 0-22 15,0 0-5-15,2 12 25 0,13 4 20 16,4 1-14-16,5 0-1 16,7 5 2-16,9-3-1 15,1 2 14-15,5-3 1 16,-1 0 9-16,-2-4 1 15,-9-1-1-15,-4-4-8 16,-8-2 8-16,-7-4-8 16,-6-3-1-16,-4-3-51 15,-2-13-92-15,-3-9-140 0</inkml:trace>
  <inkml:trace contextRef="#ctx0" brushRef="#br0" timeOffset="539">669 332 16 0,'0'0'411'0,"0"0"-141"16,0 0-118-16,0 0-15 16,0 0 3-16,0 0-5 0,0 0-16 15,-34-23-6 1,31 23-22-16,2 0-47 16,1 0-32-16,-3 0-12 0,3 7-10 15,-3 11 4-15,1 8 5 16,2 5-1-16,0 6 1 15,0 3-12-15,0-5 12 16,2-3-8-16,10-7-3 16,5-8-1-16,-2-6-3 15,7-10-14-15,1-1 7 16,3 0 23-16,1-21 10 16,-1-8 9-16,-1-12 1 15,-1-9-4-15,-5-3-4 16,-8-5-3-16,-8 7 13 15,-3 2 11-15,0 10 9 0,-17 10-4 16,-6 6 18-16,-8 10-20 16,-3 9-29-16,-6 4-7 15,1 3-1-15,-1 19-9 16,4 10-27-16,12 5-52 16,7 18-61-16,8-11-115 15,7-11-149-15</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3:06.126"/>
    </inkml:context>
    <inkml:brush xml:id="br0">
      <inkml:brushProperty name="width" value="0.05" units="cm"/>
      <inkml:brushProperty name="height" value="0.05" units="cm"/>
      <inkml:brushProperty name="fitToCurve" value="1"/>
    </inkml:brush>
  </inkml:definitions>
  <inkml:trace contextRef="#ctx0" brushRef="#br0">307 418 263 0,'0'0'176'16,"0"0"-58"-16,0 0 21 15,0 0 9-15,0 0-48 16,0 0-39-16,0 0-12 16,1-40 9-16,2 38 4 15,-3 0-27-15,2 2 2 0,-2-2 21 16,0 2 25-16,0-3-5 16,0 1-9-16,0-5-10 15,0 0-9-15,0-3-5 16,0-2-7-16,-5 3-24 15,1-2 2-15,-2-1 17 16,-4 5 5-16,1 1-6 16,-3 0-7-16,1-1-11 15,-9 3-3-15,2 0-11 16,-5 2 0-16,-3 0-1 16,3 2-6-16,3 0-1 15,-2 0 7-15,5 8-11 0,4 4 2 16,2 1 1-16,2 3 3 15,1-2-1-15,3 0-2 16,2 1-1-16,3 4-5 16,0 1-14-16,0 2-3 15,16 6-6-15,2-2 5 16,7 2-8-16,5-3 4 16,7 0 4-16,2 0 4 15,2-2 14-15,-1 2 14 16,0 0 0-16,-3 3-6 15,-10 7-2-15,-5 0-1 16,-9 1 4-16,-8-1 4 16,-5-3 2-16,0-4 15 0,-8-9 10 15,-10-3 20 1,-8-8 23-16,-3-7-2 0,-10-1 5 16,-2 0 1-16,-5 0-21 15,1-2-8-15,-1-7-14 16,3-5-17-16,7 5-12 15,9-1 0-15,12-1-31 16,6 5-16-16,9 2-19 16,0 0-71-16,15 1-150 15,11 3-43-15,0-4-181 0</inkml:trace>
  <inkml:trace contextRef="#ctx0" brushRef="#br0" timeOffset="803">1059 451 727 0,'0'0'292'16,"0"0"-93"-16,0 0-54 15,0 0 3-15,0 0-47 16,0 0-43-16,0 0-22 16,-28-45-2-16,11 35-9 15,-6-1 8-15,-3 2 11 16,-3 2-10-16,-6 6-12 16,-4 0 0-16,3 1-8 15,-1 0-3-15,6 0-10 16,8 0 13-16,6 0-6 15,6 0-7-15,4 0 0 16,1 0-1-16,-4 7-10 0,1 5-4 16,-3 5 2-16,3 4-16 15,1 1-4-15,6-3-2 16,2-1-23-16,0 0-3 16,0-1 27-16,14 3 2 15,3 0 5-15,3-2 13 16,3 3-5-16,6-1 2 15,-1-4 0-15,0 6 3 16,2-1 3-16,-1 2 9 16,2 4 0-16,-5 2 0 15,-7-1 0-15,-6 5 1 16,-8-4 1-16,-5-4 17 16,0 0 6-16,-5-5 16 0,-10-8 6 15,-6-2 8-15,-2-6-3 16,-7-4 3-16,-3 0-24 15,-7 0-19-15,-5-14-3 16,-1-5 9-16,3-4-9 16,5 1-8-16,7 4 0 15,10 6-22-15,7 3-16 16,8 8-12-16,3 1-24 16,3 0-37-16,0 0-75 15,18 0 43-15,10 0-82 16,1 0-308-16</inkml:trace>
  <inkml:trace contextRef="#ctx0" brushRef="#br0" timeOffset="1291">1272 646 130 0,'0'0'401'15,"0"0"-117"-15,0 0-109 0,0 0-4 16,0 0-25-16,-77 130-56 15,68-98-58-15,9-2-22 16,0 5-9-16,9-5 0 16,11 0 1-16,3-5 0 15,-3-5-1-15,6-8 15 16,0-8 0-16,7-4-5 16,2 0 11-16,2-20-1 15,3-12-1-15,-8-7 6 16,-4-11 5-16,-7-5-14 15,-10-12 2-15,-11-2-7 16,0-1-2-16,-9 4-3 16,-19 12-6-16,-7 17 5 0,-7 19 7 15,-4 18-7-15,-6 5-6 16,4 33-15-16,9 10-25 16,12 23-91-16,17-12-220 15,4-14-673-15</inkml:trace>
  <inkml:trace contextRef="#ctx0" brushRef="#br0" timeOffset="2531">1915 20 418 0,'0'0'185'15,"0"0"-16"-15,0 0 21 16,0 0 11-16,0 0-65 16,0 0-57-16,0 0-47 15,26-19-25-15,-17 19-6 0,1 0 30 16,-1 2-1-16,3 11 2 16,-3 5-1-16,1 7 14 15,-1 11-7-15,-5 7-3 16,-4 11 3-16,0 2 5 15,0 6-16-15,-3-3-7 16,-6 4-7-16,0 1 2 16,3-4-14-16,1 1 11 15,2-6 14-15,3-6-17 16,0-8-7-16,0-12-1 16,0-11 5-16,3-7-6 15,3-8-10-15,2-3 9 16,1 0 1-16,0-7 17 15,2-10 2-15,0-2-3 16,-2 2-5-16,-7 5-1 0,1 6-3 16,-3 6 1-16,0 0-8 15,0 0 0-15,0 0-13 16,0 13-11-16,0 12 11 16,-5 5 8-16,0 13 5 15,2 9 0-15,3 9 0 16,0 4 0-16,0 4-1 15,3 0 1-15,7-5-1 16,-1-6 1-16,0-9 1 16,2-5-1-16,1-13 0 0,0-1-1 15,-1-4 1 1,1-4 0-16,-2 3 0 0,-4 2 0 16,-3-1 1-16,-3 2 14 15,0 2 7-15,-5-5 9 16,-13 0 0-16,-7-4 1 15,-4-5 16-15,-9-8 21 16,-5-3-22-16,-6-5-24 16,-4 0-13-16,6-11-10 15,7 0-22-15,9 3-14 16,14 1-37-16,13 7-90 16,4 0-113-16,0 0-386 0</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3:26.354"/>
    </inkml:context>
    <inkml:brush xml:id="br0">
      <inkml:brushProperty name="width" value="0.05" units="cm"/>
      <inkml:brushProperty name="height" value="0.05" units="cm"/>
      <inkml:brushProperty name="fitToCurve" value="1"/>
    </inkml:brush>
  </inkml:definitions>
  <inkml:trace contextRef="#ctx0" brushRef="#br0">122 110 385 0,'0'0'128'0,"0"0"-1"15,0 0-62-15,0 0-13 0,0 0-19 16,0 0 6-1,0-10 26-15,0 10 5 0,0 0-15 16,0 0 0-16,0 0 8 16,0 0 14-16,0 0 24 15,0 0-8-15,0 0-1 16,0-1-18-16,0 1-28 16,0 0-9-16,-2 0-14 15,2 0-23-15,0 0-7 16,0 4-13-16,0 8-9 15,0 9 20-15,0 4 9 16,0 9 0-16,0 10 2 16,0 7-1-16,0 10 0 15,2 3 1-15,5 1 5 16,3-1-6-16,-1-5 0 0,0-7-1 16,-1-11 3-1,-4-13-3-15,1-9 1 0,-4-13 1 16,-1-6-2-16,0-3 0 15,0-31-28-15,0-17-113 16,-6-44-124-16,-15 6-75 16,2 9-361-16</inkml:trace>
  <inkml:trace contextRef="#ctx0" brushRef="#br0" timeOffset="451">0 208 462 0,'0'0'214'16,"0"0"-31"-16,0 0-102 15,0 0 23-15,0 0 15 0,0 0-32 16,0 0-35-16,-1-29-20 16,1 28-32-16,9-2-3 15,9-1-9-15,10 1 12 16,6-5 7-16,0 1-6 16,1 0 5-16,2 3-4 15,1 2-1-15,1 2-1 16,3 0 0-16,0 0 0 15,2 20 0-15,-2-1-1 16,-2 10 1-16,-10 2 9 16,-7 2 26-16,-7 3 6 15,-9 2-11-15,-2 0-11 0,-5-2 7 16,0 3-7-16,-5-1-3 16,-2-5-7-16,-4 0-8 15,-3-1 8-15,-3-1-2 16,-1-3-1-16,-4-2 17 15,-2-5 20-15,-7-5 44 16,-4 0-7-16,-7-6-23 16,-7-4-7-16,5-1 15 15,-1-3-33-15,7 0-19 16,4-2-7-16,11 0-6 16,12 0 0-16,8 0-52 15,8 0-123-15,21-5-210 16,2-11-341-16</inkml:trace>
  <inkml:trace contextRef="#ctx0" brushRef="#br0" timeOffset="1133">765 189 165 0,'0'0'147'15,"0"0"-19"-15,0 0 21 16,0 0 47-16,0 0-15 16,0 0-64-16,0 0-54 15,-5-11-24-15,5 18-28 16,0 1-11-16,0 2 0 15,0 7 1-15,0 3 23 16,0 5 14-16,5 7-6 0,7 4-9 16,-1 3-7-16,2 4-5 15,6 2 4-15,2 1-9 16,5-4 1-16,2-5 0 16,0-10-6-16,2-8-1 15,3-5 9-15,-1-10 4 16,-1-4 3-16,-1 0 7 15,-2-19-3-15,-7-5 11 16,-2-2 5-16,-8-3 2 16,-4-5 0-16,-7 2-2 15,0-1 17-15,0 0-9 16,-7-1-2-16,-9 1-17 0,-2-4-11 16,-4 5 4-16,8 3-8 15,1 4-9-15,3 11-1 16,6 3-1-16,1 10-6 15,3 1-65-15,0 0-85 16,0 0-128-16,7 5 64 16,7 5-51-16,-5-2-386 0</inkml:trace>
  <inkml:trace contextRef="#ctx0" brushRef="#br0" timeOffset="1517">1423 161 664 0,'0'0'229'15,"0"0"-22"-15,0 0-130 16,0 0-60-16,0 0-15 15,-34 122 25-15,22-84 11 16,7-1-14-16,5-5-11 16,0-2-2-16,0 1-9 15,0-2 14-15,10 3 5 16,3 0 0-16,1 4 7 16,3 1 14-16,1 1-10 15,4-7-6-15,-2-3-7 0,3-7-9 16,3-7 6-16,-4-3-15 15,-3-3 4-15,-2-4-5 16,-4-4-1-16,-3 0-45 16,4-19-55-16,-5-17-81 15,-4-7-154-15</inkml:trace>
  <inkml:trace contextRef="#ctx0" brushRef="#br0" timeOffset="1803">1382 333 637 0,'0'0'159'0,"0"0"-100"16,0 0-40-16,0 0 7 15,0 0 16-15,0 0 9 16,125-2 12-16,-94 11 15 15,-2-3-21-15,5 0-12 16,-5-2-6-16,5 0-12 16,-5-4-8-16,-3 0-3 15,2 0-15-15,-7 0-1 16,-7 0-17-16,-14-8-88 16,0-7-38-16,0 0-166 0</inkml:trace>
  <inkml:trace contextRef="#ctx0" brushRef="#br0" timeOffset="2071">1394 0 849 0,'0'0'143'16,"0"0"-118"-16,0 0 4 15,0 0 37-15,0 0 31 16,123 28 20-16,-74-20-19 16,4-1-33-16,1 0-20 15,-3 1-16-15,-7-1-14 16,-7-4-7-16,-6 3-2 0,-13-2-4 16,1 0-2-16,-10 0-92 15,-6-2-149-15,-3-2-353 0</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30.689"/>
    </inkml:context>
    <inkml:brush xml:id="br0">
      <inkml:brushProperty name="width" value="0.05" units="cm"/>
      <inkml:brushProperty name="height" value="0.05" units="cm"/>
      <inkml:brushProperty name="fitToCurve" value="1"/>
    </inkml:brush>
  </inkml:definitions>
  <inkml:trace contextRef="#ctx0" brushRef="#br0">0 0 42 0,'0'0'641'16,"0"0"-585"-16,0 0-50 0,0 0 17 15,0 0 13 1,0 0 44-16,0 0 28 0,42 118 1 16,-36-58 25-16,-2 10 15 15,1 6-25-15,-2 0-53 16,2-1-26-16,-2-5-26 16,1-8-9-16,-2-12-2 15,1-13-8-15,2-24-48 16,-4-13-160-16,-1-4-478 0</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26.281"/>
    </inkml:context>
    <inkml:brush xml:id="br0">
      <inkml:brushProperty name="width" value="0.05" units="cm"/>
      <inkml:brushProperty name="height" value="0.05" units="cm"/>
      <inkml:brushProperty name="fitToCurve" value="1"/>
    </inkml:brush>
  </inkml:definitions>
  <inkml:trace contextRef="#ctx0" brushRef="#br0">158 161 202 0,'0'0'149'16,"0"0"-51"-16,0 0-25 0,0 0-9 16,0 0-27-16,-18-6-36 15,13 2 0-15,0-2 19 16,-2 5 12-16,2-2-8 15,0 3-8-15,1 0 9 16,2 0-8-16,-1 0-1 16,3 0-6-16,-1 0 3 15,1 0 19-15,0 0 11 16,0 0 11-16,0 0 2 16,0 0-7-16,-3 0 0 15,3 0-7-15,0 0-4 16,-2 0-19-16,-1 0 7 15,-2 4-2-15,1 7-22 0,-1 2-1 16,1 2-1-16,-1 0 0 16,5 4 0-16,-3 0 0 15,1 4 0-15,-2 5 1 16,-1 9 0-16,-2 5-1 16,-3 2 1-16,1 5-1 15,-2-1 0-15,4 2 9 16,-3-7-9-16,7-7-1 15,2-4 1-15,1-13-1 16,0-2 0-16,0-9-7 16,0-2 7-16,0-5 0 15,0 2-16-15,0-3-16 16,0 1 1-16,9-1 4 16,9 3 9-16,1-2 12 0,7-1-3 15,2 0 4-15,4 0-1 16,2-4 7-16,-2-8 8 15,-1-1 11-15,-4 1 0 16,1-1 3-16,-2 4-5 16,-6-3-11-16,-3 5 5 15,-3 6-11-15,-7 1 0 16,-2 0-66-16,-5 0-57 16,0 4-92-16,0 5-52 0</inkml:trace>
  <inkml:trace contextRef="#ctx0" brushRef="#br0" timeOffset="325">41 392 664 0,'0'0'118'16,"0"0"-94"-16,0 0-24 16,0 0-7-16,0 0 7 15,0 0 3-15,0 0 33 16,131-41 2-16,-96 26 21 16,2 5-4-16,-2-3-21 0,-3 6-3 15,-1-2-14 1,-3 4-8-16,-7 1-3 0,-2 4-5 15,-6 0-2-15,0 0-45 16,-12 0-90-16,-1 0-115 16,0 0-142-16</inkml:trace>
  <inkml:trace contextRef="#ctx0" brushRef="#br0" timeOffset="585">49 8 745 0,'0'0'111'0,"0"0"-75"0,0 0-36 16,0 0-10-16,0 0 10 16,0 0 5-16,0 0 18 15,135 0 6-15,-90 0 20 16,-2 0 6-16,4 0-15 15,-5 0-12-15,-3 0-11 16,-2 1-14-16,0 9-2 16,8 11-1-16,-10-3-93 15,-8 0-213-15</inkml:trace>
  <inkml:trace contextRef="#ctx0" brushRef="#br0" timeOffset="1331">756 48 309 0,'0'0'160'0,"0"0"-10"15,0 0-78-15,0 0-2 16,0 0 0-16,0 0-31 0,0 0-37 15,0 17 5-15,0-2-6 16,0 3 11-16,0 10 8 16,5 2 9-16,0 8-9 15,4 6 8-15,-6 5-1 16,2 0-4-16,-1 7-7 16,2-6-1-16,2-3 2 15,1-3 0-15,2-10-17 16,1-9 0-16,5-9-9 15,-3-9-5-15,0-7 8 16,-1 0 6-16,4-19 75 16,-1-14 2-16,2-12-21 15,1-9-15-15,-3-6-19 16,3-1-12-16,-1 3 0 0,-1 4-7 16,0 7-2-16,-3 7-1 15,-3 8 2-15,-2 11-1 16,-2 11 4-16,-5 6-5 15,3 4-15-15,-2 0-34 16,6 3-100-16,12 15 7 16,-1-1-66-16,-1-6-156 0</inkml:trace>
  <inkml:trace contextRef="#ctx0" brushRef="#br0" timeOffset="1735">1406 235 176 0,'0'0'352'16,"0"0"-134"-16,0 0-115 15,0 0 22-15,0 0-15 16,0 0-55-16,0 0-48 15,-11 50-5-15,2-18 15 16,-7 4 6-16,6 4 25 16,0 0-7-16,3-6-17 15,7-4-12-15,0-5-12 0,0-1-1 16,0-5-6-16,3-5 1 16,7-1 6-16,3-3-7 15,4 0 7-15,3-5-16 16,7-1 10-16,7-4 6 15,3 0 5-15,0 0-4 16,3 0-1-16,-5 0 0 16,-6 0-25-16,-4-4-66 15,-7 0-31-15,-4-13-54 16,-8 4-58-16,-6-7-5 0</inkml:trace>
  <inkml:trace contextRef="#ctx0" brushRef="#br0" timeOffset="2022">1450 356 561 0,'0'0'240'0,"0"0"-139"16,0 0-65-16,0 0-36 15,0 0-6-15,0 0 6 16,0 0 15-16,117 0 2 16,-76-3-8-16,-1 0 2 15,1 0 7-15,-5-1 1 16,-9 3-5-16,-5-5-7 16,-8 5-7-16,-2-3-36 0,-12-9-64 15,0 1-116-15,0-6-77 16</inkml:trace>
  <inkml:trace contextRef="#ctx0" brushRef="#br0" timeOffset="2253">1332 127 502 0,'0'0'153'0,"0"0"-121"15,0 0-8-15,0 0 49 0,132 13 22 16,-91-13-8 0,7 0-15-16,-2 0 7 0,3-3-31 15,0-8-16-15,0-6-23 16,-3-1-9-16,8 3-96 16,-13 1-115-16,-13 8-321 0</inkml:trace>
  <inkml:trace contextRef="#ctx0" brushRef="#br0" timeOffset="3484">2262 169 446 0,'0'0'185'16,"0"0"-71"-16,0 0-67 15,0 0-24-15,0 0-17 16,0 0-5-16,0 0 6 0,8-10-1 16,-8 10 21-1,0 0 19-15,0 2 8 0,0 13-11 16,0 4-14-16,0 10 17 16,-8 14-1-16,-3 7-7 15,-1 5-18-15,-3 11 0 16,-7-1-5-16,4-3-8 15,-1-7 5-15,1-10 6 16,1-15 1-16,12-13 9 16,1-16 11-16,4-1-14 15,0-26 5-15,0-21-30 16,0-10-41-16,4-12-2 16,10 2 15-16,0 9 17 15,-2 11 10-15,-3 11 1 16,-2 11 4-16,-3 13-4 0,-1 10-1 15,-1 2-25-15,2 0-6 16,4 0 18-16,1 5 7 16,5 10 7-16,4 4 1 15,4 10 7-15,1 3 1 16,3 5-8-16,5 1 1 16,-2 2 4-16,2-4-5 15,5 0-1-15,-5-7 0 16,4-4 0-16,-5-9-1 15,-4-7-11-15,0-2 12 16,-3-7 10-16,-2 0 12 16,2 0 10-16,-3-20 10 15,5-4 1-15,-7-7-1 16,-4-8-10-16,-5-5 6 0,-7-5-19 16,-2 1 7-16,0-2 29 15,-14 3 2-15,-6 3-19 16,-6 6-23-16,4 12 12 15,2 5-11-15,7 11 9 16,5 5-18-16,3 5-7 16,1 0-49-16,4 0-78 15,0 0-124-15,21 0-79 16,-1 0 25-16,2 0-282 0</inkml:trace>
  <inkml:trace contextRef="#ctx0" brushRef="#br0" timeOffset="3861">3224 199 721 0,'0'0'247'0,"0"0"-182"15,0 0-57 1,0 0 18-16,0 0 22 0,0 0 10 16,0 118 16-16,0-79-34 15,0 1-15-15,0 2-8 16,5-2 7-16,2-1 5 15,0-2-15-15,0-3 1 16,-1-2-8-16,2-7-7 16,-2-5 0-16,-1-11-2 15,-1-5-61-15,-4-6-108 16,0-16-35-16,0-13-23 0</inkml:trace>
  <inkml:trace contextRef="#ctx0" brushRef="#br0" timeOffset="4116">2936 159 208 0,'0'0'376'16,"0"0"-218"-16,0 0-111 16,0 0 4-16,0 0-15 15,0 0 10-15,0 0 11 16,99-14-2-16,-59 13-5 15,5-2-9-15,4 3 8 16,3 0-13-16,5 0 2 16,3 3-12-16,-2 5-12 15,-1 5-13-15,-7-1-1 16,4 1-17-16,-12-4-124 0,-15-2-253 16</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1-02-20T11:04:47.335"/>
    </inkml:context>
    <inkml:brush xml:id="br0">
      <inkml:brushProperty name="width" value="0.05" units="cm"/>
      <inkml:brushProperty name="height" value="0.05" units="cm"/>
      <inkml:brushProperty name="fitToCurve" value="1"/>
    </inkml:brush>
  </inkml:definitions>
  <inkml:trace contextRef="#ctx0" brushRef="#br0">85 122 905 0,'0'0'204'0,"0"0"-104"15,0 0-77-15,0 0-22 16,0 0-1-16,0 0-8 16,0 0 0-16,32 114 8 15,-14-82 0-15,-1-1 1 16,2-6 15-16,-4-3 7 16,5-6 0-16,-2-10 2 0,-2-1-8 15,4-5-5 1,-5 0-4-16,-1 0 7 0,0-18 41 15,-1-11 37-15,-2-6-8 16,-5-5-5-16,-6-4-17 16,0-2-12-16,-6 4-2 15,-20 6-2-15,-6 6-12 16,-11 5-7-16,-2 11-27 16,-1 3-1-16,0 11-16 15,9 0-21-15,7 11-33 16,13 10-58-16,15 9-59 15,8 13-32-15,22-3-63 16,1-8-272-16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68227C-180D-47A5-B2F7-6BF18918406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FA8B6AD-E528-408A-A9B1-77AFD34926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A095BA9-9183-4478-B03B-C75E55C73118}"/>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5" name="Segnaposto piè di pagina 4">
            <a:extLst>
              <a:ext uri="{FF2B5EF4-FFF2-40B4-BE49-F238E27FC236}">
                <a16:creationId xmlns:a16="http://schemas.microsoft.com/office/drawing/2014/main" id="{328095C4-78D8-4A70-93F5-2F938A346DD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B36B3A7-0774-4174-A9BC-140B27DB59B6}"/>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4163294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CE8642-26F9-4044-BB41-F4C581E9D44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021189F-9CF6-4D14-AC75-CAAA73C8D7EE}"/>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F0A5261-977B-4AD2-82DC-0636B75F9B56}"/>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5" name="Segnaposto piè di pagina 4">
            <a:extLst>
              <a:ext uri="{FF2B5EF4-FFF2-40B4-BE49-F238E27FC236}">
                <a16:creationId xmlns:a16="http://schemas.microsoft.com/office/drawing/2014/main" id="{E17BA089-E3BE-4CA0-92BB-87B6B8ECAA4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6776A3D-E4CF-4F9D-9A30-5671249B184C}"/>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251122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FA06E93-63FE-4025-A25D-C910BEF0988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4FC76AE-E29D-41A7-A934-62BEFB68303D}"/>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3E5CDF-BFF3-478B-8832-84F5BFADD78B}"/>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5" name="Segnaposto piè di pagina 4">
            <a:extLst>
              <a:ext uri="{FF2B5EF4-FFF2-40B4-BE49-F238E27FC236}">
                <a16:creationId xmlns:a16="http://schemas.microsoft.com/office/drawing/2014/main" id="{48261959-7660-4D17-B948-ABAA9ADEF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672FB20-008E-4B63-97AC-2FE270D4B0E1}"/>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188823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551D80-4E75-4581-92A5-CBD655713A3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CBB6965D-736C-4A84-94D4-7A1EDFD77D88}"/>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FE94DB-3C99-48EE-8F4C-E9EF0EE7287B}"/>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5" name="Segnaposto piè di pagina 4">
            <a:extLst>
              <a:ext uri="{FF2B5EF4-FFF2-40B4-BE49-F238E27FC236}">
                <a16:creationId xmlns:a16="http://schemas.microsoft.com/office/drawing/2014/main" id="{375DAB0A-EC24-461F-98D8-CDA46C82B55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77A6004-889C-4E9C-AEEA-EBCDAE381393}"/>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232303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FC89561-D2D8-4A8E-879B-8203A1F61D21}"/>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4400AE61-2C06-4300-82C4-3F255AC7F6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0DC1A516-1028-420F-A95B-A5C4533844D3}"/>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5" name="Segnaposto piè di pagina 4">
            <a:extLst>
              <a:ext uri="{FF2B5EF4-FFF2-40B4-BE49-F238E27FC236}">
                <a16:creationId xmlns:a16="http://schemas.microsoft.com/office/drawing/2014/main" id="{80385579-34C8-4BA3-8D09-AEEC2DA4971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ABCEF90-1B47-4B58-8393-0AFA014306B6}"/>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279164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FD0FD4-C137-4CF1-8A48-B3A0525727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C53CAF8-2AB8-4C46-ABC6-301FCAD48F53}"/>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439871DD-00AD-49C5-B60A-753187960C28}"/>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CDD321-8F2B-4574-8303-10120FAF3A7F}"/>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6" name="Segnaposto piè di pagina 5">
            <a:extLst>
              <a:ext uri="{FF2B5EF4-FFF2-40B4-BE49-F238E27FC236}">
                <a16:creationId xmlns:a16="http://schemas.microsoft.com/office/drawing/2014/main" id="{3FE1C323-0D06-47B0-BE2F-4684CF4F025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0C79E29-8B2B-4FFE-B02D-85235E2A90AA}"/>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2654112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5FC10B-CEB6-4B34-B24B-940761003618}"/>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A83F2F-A345-424E-AC0A-38D2360DB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1677E340-F978-4B0E-822C-8DD0460CC8F8}"/>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43AC2C8-A07A-454F-9F4F-A8A5158BCC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92268E87-FABE-4EC1-B7CF-BF346B1FFF9C}"/>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404DD48-A623-47F5-BDA6-531B1640E899}"/>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8" name="Segnaposto piè di pagina 7">
            <a:extLst>
              <a:ext uri="{FF2B5EF4-FFF2-40B4-BE49-F238E27FC236}">
                <a16:creationId xmlns:a16="http://schemas.microsoft.com/office/drawing/2014/main" id="{A15A5311-A2C1-4A84-9A38-FE1BA028190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0664D78-B19F-4C33-AA85-4B6C50D9C15C}"/>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996233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A34A88-184A-44F1-955D-6056569A1203}"/>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44714E4-F02D-4527-837F-1E399EF8383C}"/>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4" name="Segnaposto piè di pagina 3">
            <a:extLst>
              <a:ext uri="{FF2B5EF4-FFF2-40B4-BE49-F238E27FC236}">
                <a16:creationId xmlns:a16="http://schemas.microsoft.com/office/drawing/2014/main" id="{6327E76A-5C7E-4EAE-9B4D-327D35EF4A80}"/>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0C468F5-5081-4C36-AD7B-5802D363F835}"/>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332735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75C9D2AA-8A5D-4226-9E03-5E08CE2BF56B}"/>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3" name="Segnaposto piè di pagina 2">
            <a:extLst>
              <a:ext uri="{FF2B5EF4-FFF2-40B4-BE49-F238E27FC236}">
                <a16:creationId xmlns:a16="http://schemas.microsoft.com/office/drawing/2014/main" id="{D5EFE5B3-F941-496B-9131-234D2AF80632}"/>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D7A0F58-478B-4A7F-A209-CF56E8BC8232}"/>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1801993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89B7D3-1547-49E9-A185-0128DB63541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4FE3D2F-C1BF-48B0-992B-65C5A820B5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E558539-3B29-4095-8E79-99BBF0E99D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1E1E9231-6B89-4EA6-A31A-C5037E18B0C0}"/>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6" name="Segnaposto piè di pagina 5">
            <a:extLst>
              <a:ext uri="{FF2B5EF4-FFF2-40B4-BE49-F238E27FC236}">
                <a16:creationId xmlns:a16="http://schemas.microsoft.com/office/drawing/2014/main" id="{0965EB03-B0B4-4E62-9D2C-9973ED25D8F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5E184B2-AD68-40AD-AD6D-D88F6CCD1E76}"/>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2173738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76062F-E2DC-48EC-9FA4-113A26F5DA5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15639513-B0A7-42FD-993D-08540BE90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E49FF82C-A29E-4B39-BE45-C31106EDC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EB32F197-1840-4452-AE75-C0FA33759795}"/>
              </a:ext>
            </a:extLst>
          </p:cNvPr>
          <p:cNvSpPr>
            <a:spLocks noGrp="1"/>
          </p:cNvSpPr>
          <p:nvPr>
            <p:ph type="dt" sz="half" idx="10"/>
          </p:nvPr>
        </p:nvSpPr>
        <p:spPr/>
        <p:txBody>
          <a:bodyPr/>
          <a:lstStyle/>
          <a:p>
            <a:fld id="{273A8EC9-9148-4223-99F1-5FC116BC2A61}" type="datetimeFigureOut">
              <a:rPr lang="it-IT" smtClean="0"/>
              <a:t>20/02/2021</a:t>
            </a:fld>
            <a:endParaRPr lang="it-IT"/>
          </a:p>
        </p:txBody>
      </p:sp>
      <p:sp>
        <p:nvSpPr>
          <p:cNvPr id="6" name="Segnaposto piè di pagina 5">
            <a:extLst>
              <a:ext uri="{FF2B5EF4-FFF2-40B4-BE49-F238E27FC236}">
                <a16:creationId xmlns:a16="http://schemas.microsoft.com/office/drawing/2014/main" id="{FFA100B6-D54F-47D8-875F-A4EF8F1A248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B84964-C30E-46D2-A860-923395764179}"/>
              </a:ext>
            </a:extLst>
          </p:cNvPr>
          <p:cNvSpPr>
            <a:spLocks noGrp="1"/>
          </p:cNvSpPr>
          <p:nvPr>
            <p:ph type="sldNum" sz="quarter" idx="12"/>
          </p:nvPr>
        </p:nvSpPr>
        <p:spPr/>
        <p:txBody>
          <a:bodyPr/>
          <a:lstStyle/>
          <a:p>
            <a:fld id="{3CED8646-0EBE-47F6-942C-1E3E29EF8F58}" type="slidenum">
              <a:rPr lang="it-IT" smtClean="0"/>
              <a:t>‹N›</a:t>
            </a:fld>
            <a:endParaRPr lang="it-IT"/>
          </a:p>
        </p:txBody>
      </p:sp>
    </p:spTree>
    <p:extLst>
      <p:ext uri="{BB962C8B-B14F-4D97-AF65-F5344CB8AC3E}">
        <p14:creationId xmlns:p14="http://schemas.microsoft.com/office/powerpoint/2010/main" val="265611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6F435D3-9FBF-4E4F-9611-B6DB771C32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5D22E21-A9B9-433C-85CB-96F3E4C21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59333B8-F792-43D7-BD0D-3807BC0D7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3A8EC9-9148-4223-99F1-5FC116BC2A61}" type="datetimeFigureOut">
              <a:rPr lang="it-IT" smtClean="0"/>
              <a:t>20/02/2021</a:t>
            </a:fld>
            <a:endParaRPr lang="it-IT"/>
          </a:p>
        </p:txBody>
      </p:sp>
      <p:sp>
        <p:nvSpPr>
          <p:cNvPr id="5" name="Segnaposto piè di pagina 4">
            <a:extLst>
              <a:ext uri="{FF2B5EF4-FFF2-40B4-BE49-F238E27FC236}">
                <a16:creationId xmlns:a16="http://schemas.microsoft.com/office/drawing/2014/main" id="{FE9ACE14-AB0D-48FB-98D4-43BDEFBBE7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A5F7B613-22A5-4BEE-9C63-F5A0BEDD45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ED8646-0EBE-47F6-942C-1E3E29EF8F58}" type="slidenum">
              <a:rPr lang="it-IT" smtClean="0"/>
              <a:t>‹N›</a:t>
            </a:fld>
            <a:endParaRPr lang="it-IT"/>
          </a:p>
        </p:txBody>
      </p:sp>
    </p:spTree>
    <p:extLst>
      <p:ext uri="{BB962C8B-B14F-4D97-AF65-F5344CB8AC3E}">
        <p14:creationId xmlns:p14="http://schemas.microsoft.com/office/powerpoint/2010/main" val="398730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434.emf"/><Relationship Id="rId21" Type="http://schemas.openxmlformats.org/officeDocument/2006/relationships/image" Target="../media/image386.emf"/><Relationship Id="rId42" Type="http://schemas.openxmlformats.org/officeDocument/2006/relationships/customXml" Target="../ink/ink397.xml"/><Relationship Id="rId63" Type="http://schemas.openxmlformats.org/officeDocument/2006/relationships/image" Target="../media/image407.emf"/><Relationship Id="rId84" Type="http://schemas.openxmlformats.org/officeDocument/2006/relationships/customXml" Target="../ink/ink418.xml"/><Relationship Id="rId138" Type="http://schemas.openxmlformats.org/officeDocument/2006/relationships/customXml" Target="../ink/ink445.xml"/><Relationship Id="rId159" Type="http://schemas.openxmlformats.org/officeDocument/2006/relationships/image" Target="../media/image455.emf"/><Relationship Id="rId170" Type="http://schemas.openxmlformats.org/officeDocument/2006/relationships/customXml" Target="../ink/ink461.xml"/><Relationship Id="rId107" Type="http://schemas.openxmlformats.org/officeDocument/2006/relationships/image" Target="../media/image429.emf"/><Relationship Id="rId11" Type="http://schemas.openxmlformats.org/officeDocument/2006/relationships/image" Target="../media/image381.emf"/><Relationship Id="rId32" Type="http://schemas.openxmlformats.org/officeDocument/2006/relationships/customXml" Target="../ink/ink392.xml"/><Relationship Id="rId53" Type="http://schemas.openxmlformats.org/officeDocument/2006/relationships/image" Target="../media/image402.emf"/><Relationship Id="rId74" Type="http://schemas.openxmlformats.org/officeDocument/2006/relationships/customXml" Target="../ink/ink413.xml"/><Relationship Id="rId128" Type="http://schemas.openxmlformats.org/officeDocument/2006/relationships/customXml" Target="../ink/ink440.xml"/><Relationship Id="rId149" Type="http://schemas.openxmlformats.org/officeDocument/2006/relationships/image" Target="../media/image450.emf"/><Relationship Id="rId5" Type="http://schemas.openxmlformats.org/officeDocument/2006/relationships/image" Target="../media/image378.emf"/><Relationship Id="rId95" Type="http://schemas.openxmlformats.org/officeDocument/2006/relationships/image" Target="../media/image423.emf"/><Relationship Id="rId160" Type="http://schemas.openxmlformats.org/officeDocument/2006/relationships/customXml" Target="../ink/ink456.xml"/><Relationship Id="rId22" Type="http://schemas.openxmlformats.org/officeDocument/2006/relationships/customXml" Target="../ink/ink387.xml"/><Relationship Id="rId43" Type="http://schemas.openxmlformats.org/officeDocument/2006/relationships/image" Target="../media/image397.emf"/><Relationship Id="rId64" Type="http://schemas.openxmlformats.org/officeDocument/2006/relationships/customXml" Target="../ink/ink408.xml"/><Relationship Id="rId118" Type="http://schemas.openxmlformats.org/officeDocument/2006/relationships/customXml" Target="../ink/ink435.xml"/><Relationship Id="rId139" Type="http://schemas.openxmlformats.org/officeDocument/2006/relationships/image" Target="../media/image445.emf"/><Relationship Id="rId85" Type="http://schemas.openxmlformats.org/officeDocument/2006/relationships/image" Target="../media/image418.emf"/><Relationship Id="rId150" Type="http://schemas.openxmlformats.org/officeDocument/2006/relationships/customXml" Target="../ink/ink451.xml"/><Relationship Id="rId171" Type="http://schemas.openxmlformats.org/officeDocument/2006/relationships/image" Target="../media/image461.emf"/><Relationship Id="rId12" Type="http://schemas.openxmlformats.org/officeDocument/2006/relationships/customXml" Target="../ink/ink382.xml"/><Relationship Id="rId33" Type="http://schemas.openxmlformats.org/officeDocument/2006/relationships/image" Target="../media/image392.emf"/><Relationship Id="rId108" Type="http://schemas.openxmlformats.org/officeDocument/2006/relationships/customXml" Target="../ink/ink430.xml"/><Relationship Id="rId129" Type="http://schemas.openxmlformats.org/officeDocument/2006/relationships/image" Target="../media/image440.emf"/><Relationship Id="rId54" Type="http://schemas.openxmlformats.org/officeDocument/2006/relationships/customXml" Target="../ink/ink403.xml"/><Relationship Id="rId70" Type="http://schemas.openxmlformats.org/officeDocument/2006/relationships/customXml" Target="../ink/ink411.xml"/><Relationship Id="rId75" Type="http://schemas.openxmlformats.org/officeDocument/2006/relationships/image" Target="../media/image413.emf"/><Relationship Id="rId91" Type="http://schemas.openxmlformats.org/officeDocument/2006/relationships/image" Target="../media/image421.emf"/><Relationship Id="rId96" Type="http://schemas.openxmlformats.org/officeDocument/2006/relationships/customXml" Target="../ink/ink424.xml"/><Relationship Id="rId140" Type="http://schemas.openxmlformats.org/officeDocument/2006/relationships/customXml" Target="../ink/ink446.xml"/><Relationship Id="rId145" Type="http://schemas.openxmlformats.org/officeDocument/2006/relationships/image" Target="../media/image448.emf"/><Relationship Id="rId161" Type="http://schemas.openxmlformats.org/officeDocument/2006/relationships/image" Target="../media/image456.emf"/><Relationship Id="rId166" Type="http://schemas.openxmlformats.org/officeDocument/2006/relationships/customXml" Target="../ink/ink459.xml"/><Relationship Id="rId1" Type="http://schemas.openxmlformats.org/officeDocument/2006/relationships/slideLayout" Target="../slideLayouts/slideLayout7.xml"/><Relationship Id="rId6" Type="http://schemas.openxmlformats.org/officeDocument/2006/relationships/customXml" Target="../ink/ink379.xml"/><Relationship Id="rId23" Type="http://schemas.openxmlformats.org/officeDocument/2006/relationships/image" Target="../media/image387.emf"/><Relationship Id="rId28" Type="http://schemas.openxmlformats.org/officeDocument/2006/relationships/customXml" Target="../ink/ink390.xml"/><Relationship Id="rId49" Type="http://schemas.openxmlformats.org/officeDocument/2006/relationships/image" Target="../media/image400.emf"/><Relationship Id="rId114" Type="http://schemas.openxmlformats.org/officeDocument/2006/relationships/customXml" Target="../ink/ink433.xml"/><Relationship Id="rId119" Type="http://schemas.openxmlformats.org/officeDocument/2006/relationships/image" Target="../media/image435.emf"/><Relationship Id="rId44" Type="http://schemas.openxmlformats.org/officeDocument/2006/relationships/customXml" Target="../ink/ink398.xml"/><Relationship Id="rId60" Type="http://schemas.openxmlformats.org/officeDocument/2006/relationships/customXml" Target="../ink/ink406.xml"/><Relationship Id="rId65" Type="http://schemas.openxmlformats.org/officeDocument/2006/relationships/image" Target="../media/image408.emf"/><Relationship Id="rId81" Type="http://schemas.openxmlformats.org/officeDocument/2006/relationships/image" Target="../media/image416.emf"/><Relationship Id="rId86" Type="http://schemas.openxmlformats.org/officeDocument/2006/relationships/customXml" Target="../ink/ink419.xml"/><Relationship Id="rId130" Type="http://schemas.openxmlformats.org/officeDocument/2006/relationships/customXml" Target="../ink/ink441.xml"/><Relationship Id="rId135" Type="http://schemas.openxmlformats.org/officeDocument/2006/relationships/image" Target="../media/image443.emf"/><Relationship Id="rId151" Type="http://schemas.openxmlformats.org/officeDocument/2006/relationships/image" Target="../media/image451.emf"/><Relationship Id="rId156" Type="http://schemas.openxmlformats.org/officeDocument/2006/relationships/customXml" Target="../ink/ink454.xml"/><Relationship Id="rId13" Type="http://schemas.openxmlformats.org/officeDocument/2006/relationships/image" Target="../media/image382.emf"/><Relationship Id="rId18" Type="http://schemas.openxmlformats.org/officeDocument/2006/relationships/customXml" Target="../ink/ink385.xml"/><Relationship Id="rId39" Type="http://schemas.openxmlformats.org/officeDocument/2006/relationships/image" Target="../media/image395.emf"/><Relationship Id="rId109" Type="http://schemas.openxmlformats.org/officeDocument/2006/relationships/image" Target="../media/image430.emf"/><Relationship Id="rId34" Type="http://schemas.openxmlformats.org/officeDocument/2006/relationships/customXml" Target="../ink/ink393.xml"/><Relationship Id="rId50" Type="http://schemas.openxmlformats.org/officeDocument/2006/relationships/customXml" Target="../ink/ink401.xml"/><Relationship Id="rId55" Type="http://schemas.openxmlformats.org/officeDocument/2006/relationships/image" Target="../media/image403.emf"/><Relationship Id="rId76" Type="http://schemas.openxmlformats.org/officeDocument/2006/relationships/customXml" Target="../ink/ink414.xml"/><Relationship Id="rId97" Type="http://schemas.openxmlformats.org/officeDocument/2006/relationships/image" Target="../media/image424.emf"/><Relationship Id="rId104" Type="http://schemas.openxmlformats.org/officeDocument/2006/relationships/customXml" Target="../ink/ink428.xml"/><Relationship Id="rId120" Type="http://schemas.openxmlformats.org/officeDocument/2006/relationships/customXml" Target="../ink/ink436.xml"/><Relationship Id="rId125" Type="http://schemas.openxmlformats.org/officeDocument/2006/relationships/image" Target="../media/image438.emf"/><Relationship Id="rId141" Type="http://schemas.openxmlformats.org/officeDocument/2006/relationships/image" Target="../media/image446.emf"/><Relationship Id="rId146" Type="http://schemas.openxmlformats.org/officeDocument/2006/relationships/customXml" Target="../ink/ink449.xml"/><Relationship Id="rId167" Type="http://schemas.openxmlformats.org/officeDocument/2006/relationships/image" Target="../media/image459.emf"/><Relationship Id="rId7" Type="http://schemas.openxmlformats.org/officeDocument/2006/relationships/image" Target="../media/image379.emf"/><Relationship Id="rId71" Type="http://schemas.openxmlformats.org/officeDocument/2006/relationships/image" Target="../media/image411.emf"/><Relationship Id="rId92" Type="http://schemas.openxmlformats.org/officeDocument/2006/relationships/customXml" Target="../ink/ink422.xml"/><Relationship Id="rId162" Type="http://schemas.openxmlformats.org/officeDocument/2006/relationships/customXml" Target="../ink/ink457.xml"/><Relationship Id="rId2" Type="http://schemas.openxmlformats.org/officeDocument/2006/relationships/customXml" Target="../ink/ink377.xml"/><Relationship Id="rId29" Type="http://schemas.openxmlformats.org/officeDocument/2006/relationships/image" Target="../media/image390.emf"/><Relationship Id="rId24" Type="http://schemas.openxmlformats.org/officeDocument/2006/relationships/customXml" Target="../ink/ink388.xml"/><Relationship Id="rId40" Type="http://schemas.openxmlformats.org/officeDocument/2006/relationships/customXml" Target="../ink/ink396.xml"/><Relationship Id="rId45" Type="http://schemas.openxmlformats.org/officeDocument/2006/relationships/image" Target="../media/image398.emf"/><Relationship Id="rId66" Type="http://schemas.openxmlformats.org/officeDocument/2006/relationships/customXml" Target="../ink/ink409.xml"/><Relationship Id="rId87" Type="http://schemas.openxmlformats.org/officeDocument/2006/relationships/image" Target="../media/image419.emf"/><Relationship Id="rId110" Type="http://schemas.openxmlformats.org/officeDocument/2006/relationships/customXml" Target="../ink/ink431.xml"/><Relationship Id="rId115" Type="http://schemas.openxmlformats.org/officeDocument/2006/relationships/image" Target="../media/image433.emf"/><Relationship Id="rId131" Type="http://schemas.openxmlformats.org/officeDocument/2006/relationships/image" Target="../media/image441.emf"/><Relationship Id="rId136" Type="http://schemas.openxmlformats.org/officeDocument/2006/relationships/customXml" Target="../ink/ink444.xml"/><Relationship Id="rId157" Type="http://schemas.openxmlformats.org/officeDocument/2006/relationships/image" Target="../media/image454.emf"/><Relationship Id="rId61" Type="http://schemas.openxmlformats.org/officeDocument/2006/relationships/image" Target="../media/image406.emf"/><Relationship Id="rId82" Type="http://schemas.openxmlformats.org/officeDocument/2006/relationships/customXml" Target="../ink/ink417.xml"/><Relationship Id="rId152" Type="http://schemas.openxmlformats.org/officeDocument/2006/relationships/customXml" Target="../ink/ink452.xml"/><Relationship Id="rId19" Type="http://schemas.openxmlformats.org/officeDocument/2006/relationships/image" Target="../media/image385.emf"/><Relationship Id="rId14" Type="http://schemas.openxmlformats.org/officeDocument/2006/relationships/customXml" Target="../ink/ink383.xml"/><Relationship Id="rId30" Type="http://schemas.openxmlformats.org/officeDocument/2006/relationships/customXml" Target="../ink/ink391.xml"/><Relationship Id="rId35" Type="http://schemas.openxmlformats.org/officeDocument/2006/relationships/image" Target="../media/image393.emf"/><Relationship Id="rId56" Type="http://schemas.openxmlformats.org/officeDocument/2006/relationships/customXml" Target="../ink/ink404.xml"/><Relationship Id="rId77" Type="http://schemas.openxmlformats.org/officeDocument/2006/relationships/image" Target="../media/image414.emf"/><Relationship Id="rId100" Type="http://schemas.openxmlformats.org/officeDocument/2006/relationships/customXml" Target="../ink/ink426.xml"/><Relationship Id="rId105" Type="http://schemas.openxmlformats.org/officeDocument/2006/relationships/image" Target="../media/image428.emf"/><Relationship Id="rId126" Type="http://schemas.openxmlformats.org/officeDocument/2006/relationships/customXml" Target="../ink/ink439.xml"/><Relationship Id="rId147" Type="http://schemas.openxmlformats.org/officeDocument/2006/relationships/image" Target="../media/image449.emf"/><Relationship Id="rId168" Type="http://schemas.openxmlformats.org/officeDocument/2006/relationships/customXml" Target="../ink/ink460.xml"/><Relationship Id="rId8" Type="http://schemas.openxmlformats.org/officeDocument/2006/relationships/customXml" Target="../ink/ink380.xml"/><Relationship Id="rId51" Type="http://schemas.openxmlformats.org/officeDocument/2006/relationships/image" Target="../media/image401.emf"/><Relationship Id="rId72" Type="http://schemas.openxmlformats.org/officeDocument/2006/relationships/customXml" Target="../ink/ink412.xml"/><Relationship Id="rId93" Type="http://schemas.openxmlformats.org/officeDocument/2006/relationships/image" Target="../media/image422.emf"/><Relationship Id="rId98" Type="http://schemas.openxmlformats.org/officeDocument/2006/relationships/customXml" Target="../ink/ink425.xml"/><Relationship Id="rId121" Type="http://schemas.openxmlformats.org/officeDocument/2006/relationships/image" Target="../media/image436.emf"/><Relationship Id="rId142" Type="http://schemas.openxmlformats.org/officeDocument/2006/relationships/customXml" Target="../ink/ink447.xml"/><Relationship Id="rId163" Type="http://schemas.openxmlformats.org/officeDocument/2006/relationships/image" Target="../media/image457.emf"/><Relationship Id="rId3" Type="http://schemas.openxmlformats.org/officeDocument/2006/relationships/image" Target="../media/image377.emf"/><Relationship Id="rId25" Type="http://schemas.openxmlformats.org/officeDocument/2006/relationships/image" Target="../media/image388.emf"/><Relationship Id="rId46" Type="http://schemas.openxmlformats.org/officeDocument/2006/relationships/customXml" Target="../ink/ink399.xml"/><Relationship Id="rId67" Type="http://schemas.openxmlformats.org/officeDocument/2006/relationships/image" Target="../media/image409.emf"/><Relationship Id="rId116" Type="http://schemas.openxmlformats.org/officeDocument/2006/relationships/customXml" Target="../ink/ink434.xml"/><Relationship Id="rId137" Type="http://schemas.openxmlformats.org/officeDocument/2006/relationships/image" Target="../media/image444.emf"/><Relationship Id="rId158" Type="http://schemas.openxmlformats.org/officeDocument/2006/relationships/customXml" Target="../ink/ink455.xml"/><Relationship Id="rId20" Type="http://schemas.openxmlformats.org/officeDocument/2006/relationships/customXml" Target="../ink/ink386.xml"/><Relationship Id="rId41" Type="http://schemas.openxmlformats.org/officeDocument/2006/relationships/image" Target="../media/image396.emf"/><Relationship Id="rId62" Type="http://schemas.openxmlformats.org/officeDocument/2006/relationships/customXml" Target="../ink/ink407.xml"/><Relationship Id="rId83" Type="http://schemas.openxmlformats.org/officeDocument/2006/relationships/image" Target="../media/image417.emf"/><Relationship Id="rId88" Type="http://schemas.openxmlformats.org/officeDocument/2006/relationships/customXml" Target="../ink/ink420.xml"/><Relationship Id="rId111" Type="http://schemas.openxmlformats.org/officeDocument/2006/relationships/image" Target="../media/image431.emf"/><Relationship Id="rId132" Type="http://schemas.openxmlformats.org/officeDocument/2006/relationships/customXml" Target="../ink/ink442.xml"/><Relationship Id="rId153" Type="http://schemas.openxmlformats.org/officeDocument/2006/relationships/image" Target="../media/image452.emf"/><Relationship Id="rId15" Type="http://schemas.openxmlformats.org/officeDocument/2006/relationships/image" Target="../media/image383.emf"/><Relationship Id="rId36" Type="http://schemas.openxmlformats.org/officeDocument/2006/relationships/customXml" Target="../ink/ink394.xml"/><Relationship Id="rId57" Type="http://schemas.openxmlformats.org/officeDocument/2006/relationships/image" Target="../media/image404.emf"/><Relationship Id="rId106" Type="http://schemas.openxmlformats.org/officeDocument/2006/relationships/customXml" Target="../ink/ink429.xml"/><Relationship Id="rId127" Type="http://schemas.openxmlformats.org/officeDocument/2006/relationships/image" Target="../media/image439.emf"/><Relationship Id="rId10" Type="http://schemas.openxmlformats.org/officeDocument/2006/relationships/customXml" Target="../ink/ink381.xml"/><Relationship Id="rId31" Type="http://schemas.openxmlformats.org/officeDocument/2006/relationships/image" Target="../media/image391.emf"/><Relationship Id="rId52" Type="http://schemas.openxmlformats.org/officeDocument/2006/relationships/customXml" Target="../ink/ink402.xml"/><Relationship Id="rId73" Type="http://schemas.openxmlformats.org/officeDocument/2006/relationships/image" Target="../media/image412.emf"/><Relationship Id="rId78" Type="http://schemas.openxmlformats.org/officeDocument/2006/relationships/customXml" Target="../ink/ink415.xml"/><Relationship Id="rId94" Type="http://schemas.openxmlformats.org/officeDocument/2006/relationships/customXml" Target="../ink/ink423.xml"/><Relationship Id="rId99" Type="http://schemas.openxmlformats.org/officeDocument/2006/relationships/image" Target="../media/image425.emf"/><Relationship Id="rId101" Type="http://schemas.openxmlformats.org/officeDocument/2006/relationships/image" Target="../media/image426.emf"/><Relationship Id="rId122" Type="http://schemas.openxmlformats.org/officeDocument/2006/relationships/customXml" Target="../ink/ink437.xml"/><Relationship Id="rId143" Type="http://schemas.openxmlformats.org/officeDocument/2006/relationships/image" Target="../media/image447.emf"/><Relationship Id="rId148" Type="http://schemas.openxmlformats.org/officeDocument/2006/relationships/customXml" Target="../ink/ink450.xml"/><Relationship Id="rId164" Type="http://schemas.openxmlformats.org/officeDocument/2006/relationships/customXml" Target="../ink/ink458.xml"/><Relationship Id="rId169" Type="http://schemas.openxmlformats.org/officeDocument/2006/relationships/image" Target="../media/image460.emf"/><Relationship Id="rId4" Type="http://schemas.openxmlformats.org/officeDocument/2006/relationships/customXml" Target="../ink/ink378.xml"/><Relationship Id="rId9" Type="http://schemas.openxmlformats.org/officeDocument/2006/relationships/image" Target="../media/image380.emf"/><Relationship Id="rId26" Type="http://schemas.openxmlformats.org/officeDocument/2006/relationships/customXml" Target="../ink/ink389.xml"/><Relationship Id="rId47" Type="http://schemas.openxmlformats.org/officeDocument/2006/relationships/image" Target="../media/image399.emf"/><Relationship Id="rId68" Type="http://schemas.openxmlformats.org/officeDocument/2006/relationships/customXml" Target="../ink/ink410.xml"/><Relationship Id="rId89" Type="http://schemas.openxmlformats.org/officeDocument/2006/relationships/image" Target="../media/image420.emf"/><Relationship Id="rId112" Type="http://schemas.openxmlformats.org/officeDocument/2006/relationships/customXml" Target="../ink/ink432.xml"/><Relationship Id="rId133" Type="http://schemas.openxmlformats.org/officeDocument/2006/relationships/image" Target="../media/image442.emf"/><Relationship Id="rId154" Type="http://schemas.openxmlformats.org/officeDocument/2006/relationships/customXml" Target="../ink/ink453.xml"/><Relationship Id="rId16" Type="http://schemas.openxmlformats.org/officeDocument/2006/relationships/customXml" Target="../ink/ink384.xml"/><Relationship Id="rId37" Type="http://schemas.openxmlformats.org/officeDocument/2006/relationships/image" Target="../media/image394.emf"/><Relationship Id="rId58" Type="http://schemas.openxmlformats.org/officeDocument/2006/relationships/customXml" Target="../ink/ink405.xml"/><Relationship Id="rId79" Type="http://schemas.openxmlformats.org/officeDocument/2006/relationships/image" Target="../media/image415.emf"/><Relationship Id="rId102" Type="http://schemas.openxmlformats.org/officeDocument/2006/relationships/customXml" Target="../ink/ink427.xml"/><Relationship Id="rId123" Type="http://schemas.openxmlformats.org/officeDocument/2006/relationships/image" Target="../media/image437.emf"/><Relationship Id="rId144" Type="http://schemas.openxmlformats.org/officeDocument/2006/relationships/customXml" Target="../ink/ink448.xml"/><Relationship Id="rId90" Type="http://schemas.openxmlformats.org/officeDocument/2006/relationships/customXml" Target="../ink/ink421.xml"/><Relationship Id="rId165" Type="http://schemas.openxmlformats.org/officeDocument/2006/relationships/image" Target="../media/image458.emf"/><Relationship Id="rId27" Type="http://schemas.openxmlformats.org/officeDocument/2006/relationships/image" Target="../media/image389.emf"/><Relationship Id="rId48" Type="http://schemas.openxmlformats.org/officeDocument/2006/relationships/customXml" Target="../ink/ink400.xml"/><Relationship Id="rId69" Type="http://schemas.openxmlformats.org/officeDocument/2006/relationships/image" Target="../media/image410.emf"/><Relationship Id="rId113" Type="http://schemas.openxmlformats.org/officeDocument/2006/relationships/image" Target="../media/image432.emf"/><Relationship Id="rId134" Type="http://schemas.openxmlformats.org/officeDocument/2006/relationships/customXml" Target="../ink/ink443.xml"/><Relationship Id="rId80" Type="http://schemas.openxmlformats.org/officeDocument/2006/relationships/customXml" Target="../ink/ink416.xml"/><Relationship Id="rId155" Type="http://schemas.openxmlformats.org/officeDocument/2006/relationships/image" Target="../media/image453.emf"/><Relationship Id="rId17" Type="http://schemas.openxmlformats.org/officeDocument/2006/relationships/image" Target="../media/image384.emf"/><Relationship Id="rId38" Type="http://schemas.openxmlformats.org/officeDocument/2006/relationships/customXml" Target="../ink/ink395.xml"/><Relationship Id="rId59" Type="http://schemas.openxmlformats.org/officeDocument/2006/relationships/image" Target="../media/image405.emf"/><Relationship Id="rId103" Type="http://schemas.openxmlformats.org/officeDocument/2006/relationships/image" Target="../media/image427.emf"/><Relationship Id="rId124" Type="http://schemas.openxmlformats.org/officeDocument/2006/relationships/customXml" Target="../ink/ink43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17" Type="http://schemas.openxmlformats.org/officeDocument/2006/relationships/image" Target="../media/image519.emf"/><Relationship Id="rId21" Type="http://schemas.openxmlformats.org/officeDocument/2006/relationships/image" Target="../media/image471.emf"/><Relationship Id="rId63" Type="http://schemas.openxmlformats.org/officeDocument/2006/relationships/image" Target="../media/image492.emf"/><Relationship Id="rId159" Type="http://schemas.openxmlformats.org/officeDocument/2006/relationships/image" Target="../media/image540.emf"/><Relationship Id="rId170" Type="http://schemas.openxmlformats.org/officeDocument/2006/relationships/customXml" Target="../ink/ink546.xml"/><Relationship Id="rId226" Type="http://schemas.openxmlformats.org/officeDocument/2006/relationships/customXml" Target="../ink/ink574.xml"/><Relationship Id="rId268" Type="http://schemas.openxmlformats.org/officeDocument/2006/relationships/customXml" Target="../ink/ink595.xml"/><Relationship Id="rId32" Type="http://schemas.openxmlformats.org/officeDocument/2006/relationships/customXml" Target="../ink/ink477.xml"/><Relationship Id="rId74" Type="http://schemas.openxmlformats.org/officeDocument/2006/relationships/customXml" Target="../ink/ink498.xml"/><Relationship Id="rId128" Type="http://schemas.openxmlformats.org/officeDocument/2006/relationships/customXml" Target="../ink/ink525.xml"/><Relationship Id="rId5" Type="http://schemas.openxmlformats.org/officeDocument/2006/relationships/image" Target="../media/image463.emf"/><Relationship Id="rId181" Type="http://schemas.openxmlformats.org/officeDocument/2006/relationships/image" Target="../media/image551.emf"/><Relationship Id="rId237" Type="http://schemas.openxmlformats.org/officeDocument/2006/relationships/image" Target="../media/image579.emf"/><Relationship Id="rId279" Type="http://schemas.openxmlformats.org/officeDocument/2006/relationships/image" Target="../media/image600.emf"/><Relationship Id="rId22" Type="http://schemas.openxmlformats.org/officeDocument/2006/relationships/customXml" Target="../ink/ink472.xml"/><Relationship Id="rId43" Type="http://schemas.openxmlformats.org/officeDocument/2006/relationships/image" Target="../media/image482.emf"/><Relationship Id="rId64" Type="http://schemas.openxmlformats.org/officeDocument/2006/relationships/customXml" Target="../ink/ink493.xml"/><Relationship Id="rId118" Type="http://schemas.openxmlformats.org/officeDocument/2006/relationships/customXml" Target="../ink/ink520.xml"/><Relationship Id="rId139" Type="http://schemas.openxmlformats.org/officeDocument/2006/relationships/image" Target="../media/image530.emf"/><Relationship Id="rId85" Type="http://schemas.openxmlformats.org/officeDocument/2006/relationships/image" Target="../media/image503.emf"/><Relationship Id="rId150" Type="http://schemas.openxmlformats.org/officeDocument/2006/relationships/customXml" Target="../ink/ink536.xml"/><Relationship Id="rId171" Type="http://schemas.openxmlformats.org/officeDocument/2006/relationships/image" Target="../media/image546.emf"/><Relationship Id="rId192" Type="http://schemas.openxmlformats.org/officeDocument/2006/relationships/customXml" Target="../ink/ink557.xml"/><Relationship Id="rId206" Type="http://schemas.openxmlformats.org/officeDocument/2006/relationships/customXml" Target="../ink/ink564.xml"/><Relationship Id="rId227" Type="http://schemas.openxmlformats.org/officeDocument/2006/relationships/image" Target="../media/image574.emf"/><Relationship Id="rId248" Type="http://schemas.openxmlformats.org/officeDocument/2006/relationships/customXml" Target="../ink/ink585.xml"/><Relationship Id="rId269" Type="http://schemas.openxmlformats.org/officeDocument/2006/relationships/image" Target="../media/image595.emf"/><Relationship Id="rId12" Type="http://schemas.openxmlformats.org/officeDocument/2006/relationships/customXml" Target="../ink/ink467.xml"/><Relationship Id="rId33" Type="http://schemas.openxmlformats.org/officeDocument/2006/relationships/image" Target="../media/image477.emf"/><Relationship Id="rId108" Type="http://schemas.openxmlformats.org/officeDocument/2006/relationships/customXml" Target="../ink/ink515.xml"/><Relationship Id="rId129" Type="http://schemas.openxmlformats.org/officeDocument/2006/relationships/image" Target="../media/image525.emf"/><Relationship Id="rId280" Type="http://schemas.openxmlformats.org/officeDocument/2006/relationships/customXml" Target="../ink/ink601.xml"/><Relationship Id="rId54" Type="http://schemas.openxmlformats.org/officeDocument/2006/relationships/customXml" Target="../ink/ink488.xml"/><Relationship Id="rId75" Type="http://schemas.openxmlformats.org/officeDocument/2006/relationships/image" Target="../media/image498.emf"/><Relationship Id="rId96" Type="http://schemas.openxmlformats.org/officeDocument/2006/relationships/customXml" Target="../ink/ink509.xml"/><Relationship Id="rId140" Type="http://schemas.openxmlformats.org/officeDocument/2006/relationships/customXml" Target="../ink/ink531.xml"/><Relationship Id="rId161" Type="http://schemas.openxmlformats.org/officeDocument/2006/relationships/image" Target="../media/image541.emf"/><Relationship Id="rId182" Type="http://schemas.openxmlformats.org/officeDocument/2006/relationships/customXml" Target="../ink/ink552.xml"/><Relationship Id="rId217" Type="http://schemas.openxmlformats.org/officeDocument/2006/relationships/image" Target="../media/image569.emf"/><Relationship Id="rId6" Type="http://schemas.openxmlformats.org/officeDocument/2006/relationships/customXml" Target="../ink/ink464.xml"/><Relationship Id="rId238" Type="http://schemas.openxmlformats.org/officeDocument/2006/relationships/customXml" Target="../ink/ink580.xml"/><Relationship Id="rId259" Type="http://schemas.openxmlformats.org/officeDocument/2006/relationships/image" Target="../media/image590.emf"/><Relationship Id="rId23" Type="http://schemas.openxmlformats.org/officeDocument/2006/relationships/image" Target="../media/image472.emf"/><Relationship Id="rId119" Type="http://schemas.openxmlformats.org/officeDocument/2006/relationships/image" Target="../media/image520.emf"/><Relationship Id="rId270" Type="http://schemas.openxmlformats.org/officeDocument/2006/relationships/customXml" Target="../ink/ink596.xml"/><Relationship Id="rId44" Type="http://schemas.openxmlformats.org/officeDocument/2006/relationships/customXml" Target="../ink/ink483.xml"/><Relationship Id="rId65" Type="http://schemas.openxmlformats.org/officeDocument/2006/relationships/image" Target="../media/image493.emf"/><Relationship Id="rId86" Type="http://schemas.openxmlformats.org/officeDocument/2006/relationships/customXml" Target="../ink/ink504.xml"/><Relationship Id="rId130" Type="http://schemas.openxmlformats.org/officeDocument/2006/relationships/customXml" Target="../ink/ink526.xml"/><Relationship Id="rId151" Type="http://schemas.openxmlformats.org/officeDocument/2006/relationships/image" Target="../media/image536.emf"/><Relationship Id="rId172" Type="http://schemas.openxmlformats.org/officeDocument/2006/relationships/customXml" Target="../ink/ink547.xml"/><Relationship Id="rId193" Type="http://schemas.openxmlformats.org/officeDocument/2006/relationships/image" Target="../media/image557.emf"/><Relationship Id="rId207" Type="http://schemas.openxmlformats.org/officeDocument/2006/relationships/image" Target="../media/image564.emf"/><Relationship Id="rId228" Type="http://schemas.openxmlformats.org/officeDocument/2006/relationships/customXml" Target="../ink/ink575.xml"/><Relationship Id="rId249" Type="http://schemas.openxmlformats.org/officeDocument/2006/relationships/image" Target="../media/image585.emf"/><Relationship Id="rId13" Type="http://schemas.openxmlformats.org/officeDocument/2006/relationships/image" Target="../media/image467.emf"/><Relationship Id="rId109" Type="http://schemas.openxmlformats.org/officeDocument/2006/relationships/image" Target="../media/image515.emf"/><Relationship Id="rId260" Type="http://schemas.openxmlformats.org/officeDocument/2006/relationships/customXml" Target="../ink/ink591.xml"/><Relationship Id="rId281" Type="http://schemas.openxmlformats.org/officeDocument/2006/relationships/image" Target="../media/image601.emf"/><Relationship Id="rId34" Type="http://schemas.openxmlformats.org/officeDocument/2006/relationships/customXml" Target="../ink/ink478.xml"/><Relationship Id="rId55" Type="http://schemas.openxmlformats.org/officeDocument/2006/relationships/image" Target="../media/image488.emf"/><Relationship Id="rId76" Type="http://schemas.openxmlformats.org/officeDocument/2006/relationships/customXml" Target="../ink/ink499.xml"/><Relationship Id="rId97" Type="http://schemas.openxmlformats.org/officeDocument/2006/relationships/image" Target="../media/image509.emf"/><Relationship Id="rId120" Type="http://schemas.openxmlformats.org/officeDocument/2006/relationships/customXml" Target="../ink/ink521.xml"/><Relationship Id="rId141" Type="http://schemas.openxmlformats.org/officeDocument/2006/relationships/image" Target="../media/image531.emf"/><Relationship Id="rId7" Type="http://schemas.openxmlformats.org/officeDocument/2006/relationships/image" Target="../media/image464.emf"/><Relationship Id="rId162" Type="http://schemas.openxmlformats.org/officeDocument/2006/relationships/customXml" Target="../ink/ink542.xml"/><Relationship Id="rId183" Type="http://schemas.openxmlformats.org/officeDocument/2006/relationships/image" Target="../media/image552.emf"/><Relationship Id="rId218" Type="http://schemas.openxmlformats.org/officeDocument/2006/relationships/customXml" Target="../ink/ink570.xml"/><Relationship Id="rId239" Type="http://schemas.openxmlformats.org/officeDocument/2006/relationships/image" Target="../media/image580.emf"/><Relationship Id="rId250" Type="http://schemas.openxmlformats.org/officeDocument/2006/relationships/customXml" Target="../ink/ink586.xml"/><Relationship Id="rId271" Type="http://schemas.openxmlformats.org/officeDocument/2006/relationships/image" Target="../media/image596.emf"/><Relationship Id="rId24" Type="http://schemas.openxmlformats.org/officeDocument/2006/relationships/customXml" Target="../ink/ink473.xml"/><Relationship Id="rId45" Type="http://schemas.openxmlformats.org/officeDocument/2006/relationships/image" Target="../media/image483.emf"/><Relationship Id="rId66" Type="http://schemas.openxmlformats.org/officeDocument/2006/relationships/customXml" Target="../ink/ink494.xml"/><Relationship Id="rId87" Type="http://schemas.openxmlformats.org/officeDocument/2006/relationships/image" Target="../media/image504.emf"/><Relationship Id="rId110" Type="http://schemas.openxmlformats.org/officeDocument/2006/relationships/customXml" Target="../ink/ink516.xml"/><Relationship Id="rId131" Type="http://schemas.openxmlformats.org/officeDocument/2006/relationships/image" Target="../media/image526.emf"/><Relationship Id="rId152" Type="http://schemas.openxmlformats.org/officeDocument/2006/relationships/customXml" Target="../ink/ink537.xml"/><Relationship Id="rId173" Type="http://schemas.openxmlformats.org/officeDocument/2006/relationships/image" Target="../media/image547.emf"/><Relationship Id="rId194" Type="http://schemas.openxmlformats.org/officeDocument/2006/relationships/customXml" Target="../ink/ink558.xml"/><Relationship Id="rId208" Type="http://schemas.openxmlformats.org/officeDocument/2006/relationships/customXml" Target="../ink/ink565.xml"/><Relationship Id="rId229" Type="http://schemas.openxmlformats.org/officeDocument/2006/relationships/image" Target="../media/image575.emf"/><Relationship Id="rId240" Type="http://schemas.openxmlformats.org/officeDocument/2006/relationships/customXml" Target="../ink/ink581.xml"/><Relationship Id="rId261" Type="http://schemas.openxmlformats.org/officeDocument/2006/relationships/image" Target="../media/image591.emf"/><Relationship Id="rId14" Type="http://schemas.openxmlformats.org/officeDocument/2006/relationships/customXml" Target="../ink/ink468.xml"/><Relationship Id="rId35" Type="http://schemas.openxmlformats.org/officeDocument/2006/relationships/image" Target="../media/image478.emf"/><Relationship Id="rId56" Type="http://schemas.openxmlformats.org/officeDocument/2006/relationships/customXml" Target="../ink/ink489.xml"/><Relationship Id="rId77" Type="http://schemas.openxmlformats.org/officeDocument/2006/relationships/image" Target="../media/image499.emf"/><Relationship Id="rId100" Type="http://schemas.openxmlformats.org/officeDocument/2006/relationships/customXml" Target="../ink/ink511.xml"/><Relationship Id="rId8" Type="http://schemas.openxmlformats.org/officeDocument/2006/relationships/customXml" Target="../ink/ink465.xml"/><Relationship Id="rId98" Type="http://schemas.openxmlformats.org/officeDocument/2006/relationships/customXml" Target="../ink/ink510.xml"/><Relationship Id="rId121" Type="http://schemas.openxmlformats.org/officeDocument/2006/relationships/image" Target="../media/image521.emf"/><Relationship Id="rId142" Type="http://schemas.openxmlformats.org/officeDocument/2006/relationships/customXml" Target="../ink/ink532.xml"/><Relationship Id="rId163" Type="http://schemas.openxmlformats.org/officeDocument/2006/relationships/image" Target="../media/image542.emf"/><Relationship Id="rId184" Type="http://schemas.openxmlformats.org/officeDocument/2006/relationships/customXml" Target="../ink/ink553.xml"/><Relationship Id="rId219" Type="http://schemas.openxmlformats.org/officeDocument/2006/relationships/image" Target="../media/image570.emf"/><Relationship Id="rId230" Type="http://schemas.openxmlformats.org/officeDocument/2006/relationships/customXml" Target="../ink/ink576.xml"/><Relationship Id="rId251" Type="http://schemas.openxmlformats.org/officeDocument/2006/relationships/image" Target="../media/image586.emf"/><Relationship Id="rId25" Type="http://schemas.openxmlformats.org/officeDocument/2006/relationships/image" Target="../media/image473.emf"/><Relationship Id="rId46" Type="http://schemas.openxmlformats.org/officeDocument/2006/relationships/customXml" Target="../ink/ink484.xml"/><Relationship Id="rId67" Type="http://schemas.openxmlformats.org/officeDocument/2006/relationships/image" Target="../media/image494.emf"/><Relationship Id="rId272" Type="http://schemas.openxmlformats.org/officeDocument/2006/relationships/customXml" Target="../ink/ink597.xml"/><Relationship Id="rId88" Type="http://schemas.openxmlformats.org/officeDocument/2006/relationships/customXml" Target="../ink/ink505.xml"/><Relationship Id="rId111" Type="http://schemas.openxmlformats.org/officeDocument/2006/relationships/image" Target="../media/image516.emf"/><Relationship Id="rId132" Type="http://schemas.openxmlformats.org/officeDocument/2006/relationships/customXml" Target="../ink/ink527.xml"/><Relationship Id="rId153" Type="http://schemas.openxmlformats.org/officeDocument/2006/relationships/image" Target="../media/image537.emf"/><Relationship Id="rId174" Type="http://schemas.openxmlformats.org/officeDocument/2006/relationships/customXml" Target="../ink/ink548.xml"/><Relationship Id="rId195" Type="http://schemas.openxmlformats.org/officeDocument/2006/relationships/image" Target="../media/image558.emf"/><Relationship Id="rId209" Type="http://schemas.openxmlformats.org/officeDocument/2006/relationships/image" Target="../media/image565.emf"/><Relationship Id="rId220" Type="http://schemas.openxmlformats.org/officeDocument/2006/relationships/customXml" Target="../ink/ink571.xml"/><Relationship Id="rId241" Type="http://schemas.openxmlformats.org/officeDocument/2006/relationships/image" Target="../media/image581.emf"/><Relationship Id="rId15" Type="http://schemas.openxmlformats.org/officeDocument/2006/relationships/image" Target="../media/image468.emf"/><Relationship Id="rId36" Type="http://schemas.openxmlformats.org/officeDocument/2006/relationships/customXml" Target="../ink/ink479.xml"/><Relationship Id="rId57" Type="http://schemas.openxmlformats.org/officeDocument/2006/relationships/image" Target="../media/image489.emf"/><Relationship Id="rId262" Type="http://schemas.openxmlformats.org/officeDocument/2006/relationships/customXml" Target="../ink/ink592.xml"/><Relationship Id="rId78" Type="http://schemas.openxmlformats.org/officeDocument/2006/relationships/customXml" Target="../ink/ink500.xml"/><Relationship Id="rId99" Type="http://schemas.openxmlformats.org/officeDocument/2006/relationships/image" Target="../media/image510.emf"/><Relationship Id="rId101" Type="http://schemas.openxmlformats.org/officeDocument/2006/relationships/image" Target="../media/image511.emf"/><Relationship Id="rId122" Type="http://schemas.openxmlformats.org/officeDocument/2006/relationships/customXml" Target="../ink/ink522.xml"/><Relationship Id="rId143" Type="http://schemas.openxmlformats.org/officeDocument/2006/relationships/image" Target="../media/image532.emf"/><Relationship Id="rId164" Type="http://schemas.openxmlformats.org/officeDocument/2006/relationships/customXml" Target="../ink/ink543.xml"/><Relationship Id="rId185" Type="http://schemas.openxmlformats.org/officeDocument/2006/relationships/image" Target="../media/image553.emf"/><Relationship Id="rId9" Type="http://schemas.openxmlformats.org/officeDocument/2006/relationships/image" Target="../media/image465.emf"/><Relationship Id="rId210" Type="http://schemas.openxmlformats.org/officeDocument/2006/relationships/customXml" Target="../ink/ink566.xml"/><Relationship Id="rId26" Type="http://schemas.openxmlformats.org/officeDocument/2006/relationships/customXml" Target="../ink/ink474.xml"/><Relationship Id="rId231" Type="http://schemas.openxmlformats.org/officeDocument/2006/relationships/image" Target="../media/image576.emf"/><Relationship Id="rId252" Type="http://schemas.openxmlformats.org/officeDocument/2006/relationships/customXml" Target="../ink/ink587.xml"/><Relationship Id="rId273" Type="http://schemas.openxmlformats.org/officeDocument/2006/relationships/image" Target="../media/image597.emf"/><Relationship Id="rId47" Type="http://schemas.openxmlformats.org/officeDocument/2006/relationships/image" Target="../media/image484.emf"/><Relationship Id="rId68" Type="http://schemas.openxmlformats.org/officeDocument/2006/relationships/customXml" Target="../ink/ink495.xml"/><Relationship Id="rId89" Type="http://schemas.openxmlformats.org/officeDocument/2006/relationships/image" Target="../media/image505.emf"/><Relationship Id="rId112" Type="http://schemas.openxmlformats.org/officeDocument/2006/relationships/customXml" Target="../ink/ink517.xml"/><Relationship Id="rId133" Type="http://schemas.openxmlformats.org/officeDocument/2006/relationships/image" Target="../media/image527.emf"/><Relationship Id="rId154" Type="http://schemas.openxmlformats.org/officeDocument/2006/relationships/customXml" Target="../ink/ink538.xml"/><Relationship Id="rId175" Type="http://schemas.openxmlformats.org/officeDocument/2006/relationships/image" Target="../media/image548.emf"/><Relationship Id="rId196" Type="http://schemas.openxmlformats.org/officeDocument/2006/relationships/customXml" Target="../ink/ink559.xml"/><Relationship Id="rId200" Type="http://schemas.openxmlformats.org/officeDocument/2006/relationships/customXml" Target="../ink/ink561.xml"/><Relationship Id="rId16" Type="http://schemas.openxmlformats.org/officeDocument/2006/relationships/customXml" Target="../ink/ink469.xml"/><Relationship Id="rId221" Type="http://schemas.openxmlformats.org/officeDocument/2006/relationships/image" Target="../media/image571.emf"/><Relationship Id="rId242" Type="http://schemas.openxmlformats.org/officeDocument/2006/relationships/customXml" Target="../ink/ink582.xml"/><Relationship Id="rId263" Type="http://schemas.openxmlformats.org/officeDocument/2006/relationships/image" Target="../media/image592.emf"/><Relationship Id="rId37" Type="http://schemas.openxmlformats.org/officeDocument/2006/relationships/image" Target="../media/image479.emf"/><Relationship Id="rId58" Type="http://schemas.openxmlformats.org/officeDocument/2006/relationships/customXml" Target="../ink/ink490.xml"/><Relationship Id="rId79" Type="http://schemas.openxmlformats.org/officeDocument/2006/relationships/image" Target="../media/image500.emf"/><Relationship Id="rId102" Type="http://schemas.openxmlformats.org/officeDocument/2006/relationships/customXml" Target="../ink/ink512.xml"/><Relationship Id="rId123" Type="http://schemas.openxmlformats.org/officeDocument/2006/relationships/image" Target="../media/image522.emf"/><Relationship Id="rId144" Type="http://schemas.openxmlformats.org/officeDocument/2006/relationships/customXml" Target="../ink/ink533.xml"/><Relationship Id="rId90" Type="http://schemas.openxmlformats.org/officeDocument/2006/relationships/customXml" Target="../ink/ink506.xml"/><Relationship Id="rId165" Type="http://schemas.openxmlformats.org/officeDocument/2006/relationships/image" Target="../media/image543.emf"/><Relationship Id="rId186" Type="http://schemas.openxmlformats.org/officeDocument/2006/relationships/customXml" Target="../ink/ink554.xml"/><Relationship Id="rId211" Type="http://schemas.openxmlformats.org/officeDocument/2006/relationships/image" Target="../media/image566.emf"/><Relationship Id="rId232" Type="http://schemas.openxmlformats.org/officeDocument/2006/relationships/customXml" Target="../ink/ink577.xml"/><Relationship Id="rId253" Type="http://schemas.openxmlformats.org/officeDocument/2006/relationships/image" Target="../media/image587.emf"/><Relationship Id="rId274" Type="http://schemas.openxmlformats.org/officeDocument/2006/relationships/customXml" Target="../ink/ink598.xml"/><Relationship Id="rId27" Type="http://schemas.openxmlformats.org/officeDocument/2006/relationships/image" Target="../media/image474.emf"/><Relationship Id="rId48" Type="http://schemas.openxmlformats.org/officeDocument/2006/relationships/customXml" Target="../ink/ink485.xml"/><Relationship Id="rId69" Type="http://schemas.openxmlformats.org/officeDocument/2006/relationships/image" Target="../media/image495.emf"/><Relationship Id="rId113" Type="http://schemas.openxmlformats.org/officeDocument/2006/relationships/image" Target="../media/image517.emf"/><Relationship Id="rId134" Type="http://schemas.openxmlformats.org/officeDocument/2006/relationships/customXml" Target="../ink/ink528.xml"/><Relationship Id="rId80" Type="http://schemas.openxmlformats.org/officeDocument/2006/relationships/customXml" Target="../ink/ink501.xml"/><Relationship Id="rId155" Type="http://schemas.openxmlformats.org/officeDocument/2006/relationships/image" Target="../media/image538.emf"/><Relationship Id="rId176" Type="http://schemas.openxmlformats.org/officeDocument/2006/relationships/customXml" Target="../ink/ink549.xml"/><Relationship Id="rId197" Type="http://schemas.openxmlformats.org/officeDocument/2006/relationships/image" Target="../media/image559.emf"/><Relationship Id="rId201" Type="http://schemas.openxmlformats.org/officeDocument/2006/relationships/image" Target="../media/image561.emf"/><Relationship Id="rId222" Type="http://schemas.openxmlformats.org/officeDocument/2006/relationships/customXml" Target="../ink/ink572.xml"/><Relationship Id="rId243" Type="http://schemas.openxmlformats.org/officeDocument/2006/relationships/image" Target="../media/image582.emf"/><Relationship Id="rId264" Type="http://schemas.openxmlformats.org/officeDocument/2006/relationships/customXml" Target="../ink/ink593.xml"/><Relationship Id="rId17" Type="http://schemas.openxmlformats.org/officeDocument/2006/relationships/image" Target="../media/image469.emf"/><Relationship Id="rId38" Type="http://schemas.openxmlformats.org/officeDocument/2006/relationships/customXml" Target="../ink/ink480.xml"/><Relationship Id="rId59" Type="http://schemas.openxmlformats.org/officeDocument/2006/relationships/image" Target="../media/image490.emf"/><Relationship Id="rId103" Type="http://schemas.openxmlformats.org/officeDocument/2006/relationships/image" Target="../media/image512.emf"/><Relationship Id="rId124" Type="http://schemas.openxmlformats.org/officeDocument/2006/relationships/customXml" Target="../ink/ink523.xml"/><Relationship Id="rId70" Type="http://schemas.openxmlformats.org/officeDocument/2006/relationships/customXml" Target="../ink/ink496.xml"/><Relationship Id="rId91" Type="http://schemas.openxmlformats.org/officeDocument/2006/relationships/image" Target="../media/image506.emf"/><Relationship Id="rId145" Type="http://schemas.openxmlformats.org/officeDocument/2006/relationships/image" Target="../media/image533.emf"/><Relationship Id="rId166" Type="http://schemas.openxmlformats.org/officeDocument/2006/relationships/customXml" Target="../ink/ink544.xml"/><Relationship Id="rId187" Type="http://schemas.openxmlformats.org/officeDocument/2006/relationships/image" Target="../media/image554.emf"/><Relationship Id="rId1" Type="http://schemas.openxmlformats.org/officeDocument/2006/relationships/slideLayout" Target="../slideLayouts/slideLayout7.xml"/><Relationship Id="rId212" Type="http://schemas.openxmlformats.org/officeDocument/2006/relationships/customXml" Target="../ink/ink567.xml"/><Relationship Id="rId233" Type="http://schemas.openxmlformats.org/officeDocument/2006/relationships/image" Target="../media/image577.emf"/><Relationship Id="rId254" Type="http://schemas.openxmlformats.org/officeDocument/2006/relationships/customXml" Target="../ink/ink588.xml"/><Relationship Id="rId28" Type="http://schemas.openxmlformats.org/officeDocument/2006/relationships/customXml" Target="../ink/ink475.xml"/><Relationship Id="rId49" Type="http://schemas.openxmlformats.org/officeDocument/2006/relationships/image" Target="../media/image485.emf"/><Relationship Id="rId114" Type="http://schemas.openxmlformats.org/officeDocument/2006/relationships/customXml" Target="../ink/ink518.xml"/><Relationship Id="rId275" Type="http://schemas.openxmlformats.org/officeDocument/2006/relationships/image" Target="../media/image598.emf"/><Relationship Id="rId60" Type="http://schemas.openxmlformats.org/officeDocument/2006/relationships/customXml" Target="../ink/ink491.xml"/><Relationship Id="rId81" Type="http://schemas.openxmlformats.org/officeDocument/2006/relationships/image" Target="../media/image501.emf"/><Relationship Id="rId135" Type="http://schemas.openxmlformats.org/officeDocument/2006/relationships/image" Target="../media/image528.emf"/><Relationship Id="rId156" Type="http://schemas.openxmlformats.org/officeDocument/2006/relationships/customXml" Target="../ink/ink539.xml"/><Relationship Id="rId177" Type="http://schemas.openxmlformats.org/officeDocument/2006/relationships/image" Target="../media/image549.emf"/><Relationship Id="rId198" Type="http://schemas.openxmlformats.org/officeDocument/2006/relationships/customXml" Target="../ink/ink560.xml"/><Relationship Id="rId202" Type="http://schemas.openxmlformats.org/officeDocument/2006/relationships/customXml" Target="../ink/ink562.xml"/><Relationship Id="rId223" Type="http://schemas.openxmlformats.org/officeDocument/2006/relationships/image" Target="../media/image572.emf"/><Relationship Id="rId244" Type="http://schemas.openxmlformats.org/officeDocument/2006/relationships/customXml" Target="../ink/ink583.xml"/><Relationship Id="rId18" Type="http://schemas.openxmlformats.org/officeDocument/2006/relationships/customXml" Target="../ink/ink470.xml"/><Relationship Id="rId39" Type="http://schemas.openxmlformats.org/officeDocument/2006/relationships/image" Target="../media/image480.emf"/><Relationship Id="rId265" Type="http://schemas.openxmlformats.org/officeDocument/2006/relationships/image" Target="../media/image593.emf"/><Relationship Id="rId50" Type="http://schemas.openxmlformats.org/officeDocument/2006/relationships/customXml" Target="../ink/ink486.xml"/><Relationship Id="rId104" Type="http://schemas.openxmlformats.org/officeDocument/2006/relationships/customXml" Target="../ink/ink513.xml"/><Relationship Id="rId125" Type="http://schemas.openxmlformats.org/officeDocument/2006/relationships/image" Target="../media/image523.emf"/><Relationship Id="rId146" Type="http://schemas.openxmlformats.org/officeDocument/2006/relationships/customXml" Target="../ink/ink534.xml"/><Relationship Id="rId167" Type="http://schemas.openxmlformats.org/officeDocument/2006/relationships/image" Target="../media/image544.emf"/><Relationship Id="rId188" Type="http://schemas.openxmlformats.org/officeDocument/2006/relationships/customXml" Target="../ink/ink555.xml"/><Relationship Id="rId71" Type="http://schemas.openxmlformats.org/officeDocument/2006/relationships/image" Target="../media/image496.emf"/><Relationship Id="rId92" Type="http://schemas.openxmlformats.org/officeDocument/2006/relationships/customXml" Target="../ink/ink507.xml"/><Relationship Id="rId213" Type="http://schemas.openxmlformats.org/officeDocument/2006/relationships/image" Target="../media/image567.emf"/><Relationship Id="rId234" Type="http://schemas.openxmlformats.org/officeDocument/2006/relationships/customXml" Target="../ink/ink578.xml"/><Relationship Id="rId2" Type="http://schemas.openxmlformats.org/officeDocument/2006/relationships/customXml" Target="../ink/ink462.xml"/><Relationship Id="rId29" Type="http://schemas.openxmlformats.org/officeDocument/2006/relationships/image" Target="../media/image475.emf"/><Relationship Id="rId255" Type="http://schemas.openxmlformats.org/officeDocument/2006/relationships/image" Target="../media/image588.emf"/><Relationship Id="rId276" Type="http://schemas.openxmlformats.org/officeDocument/2006/relationships/customXml" Target="../ink/ink599.xml"/><Relationship Id="rId40" Type="http://schemas.openxmlformats.org/officeDocument/2006/relationships/customXml" Target="../ink/ink481.xml"/><Relationship Id="rId115" Type="http://schemas.openxmlformats.org/officeDocument/2006/relationships/image" Target="../media/image518.emf"/><Relationship Id="rId136" Type="http://schemas.openxmlformats.org/officeDocument/2006/relationships/customXml" Target="../ink/ink529.xml"/><Relationship Id="rId157" Type="http://schemas.openxmlformats.org/officeDocument/2006/relationships/image" Target="../media/image539.emf"/><Relationship Id="rId178" Type="http://schemas.openxmlformats.org/officeDocument/2006/relationships/customXml" Target="../ink/ink550.xml"/><Relationship Id="rId61" Type="http://schemas.openxmlformats.org/officeDocument/2006/relationships/image" Target="../media/image491.emf"/><Relationship Id="rId82" Type="http://schemas.openxmlformats.org/officeDocument/2006/relationships/customXml" Target="../ink/ink502.xml"/><Relationship Id="rId199" Type="http://schemas.openxmlformats.org/officeDocument/2006/relationships/image" Target="../media/image560.emf"/><Relationship Id="rId203" Type="http://schemas.openxmlformats.org/officeDocument/2006/relationships/image" Target="../media/image562.emf"/><Relationship Id="rId19" Type="http://schemas.openxmlformats.org/officeDocument/2006/relationships/image" Target="../media/image470.emf"/><Relationship Id="rId224" Type="http://schemas.openxmlformats.org/officeDocument/2006/relationships/customXml" Target="../ink/ink573.xml"/><Relationship Id="rId245" Type="http://schemas.openxmlformats.org/officeDocument/2006/relationships/image" Target="../media/image583.emf"/><Relationship Id="rId266" Type="http://schemas.openxmlformats.org/officeDocument/2006/relationships/customXml" Target="../ink/ink594.xml"/><Relationship Id="rId30" Type="http://schemas.openxmlformats.org/officeDocument/2006/relationships/customXml" Target="../ink/ink476.xml"/><Relationship Id="rId105" Type="http://schemas.openxmlformats.org/officeDocument/2006/relationships/image" Target="../media/image513.emf"/><Relationship Id="rId126" Type="http://schemas.openxmlformats.org/officeDocument/2006/relationships/customXml" Target="../ink/ink524.xml"/><Relationship Id="rId147" Type="http://schemas.openxmlformats.org/officeDocument/2006/relationships/image" Target="../media/image534.emf"/><Relationship Id="rId168" Type="http://schemas.openxmlformats.org/officeDocument/2006/relationships/customXml" Target="../ink/ink545.xml"/><Relationship Id="rId51" Type="http://schemas.openxmlformats.org/officeDocument/2006/relationships/image" Target="../media/image486.emf"/><Relationship Id="rId72" Type="http://schemas.openxmlformats.org/officeDocument/2006/relationships/customXml" Target="../ink/ink497.xml"/><Relationship Id="rId93" Type="http://schemas.openxmlformats.org/officeDocument/2006/relationships/image" Target="../media/image507.emf"/><Relationship Id="rId189" Type="http://schemas.openxmlformats.org/officeDocument/2006/relationships/image" Target="../media/image555.emf"/><Relationship Id="rId3" Type="http://schemas.openxmlformats.org/officeDocument/2006/relationships/image" Target="../media/image462.emf"/><Relationship Id="rId214" Type="http://schemas.openxmlformats.org/officeDocument/2006/relationships/customXml" Target="../ink/ink568.xml"/><Relationship Id="rId235" Type="http://schemas.openxmlformats.org/officeDocument/2006/relationships/image" Target="../media/image578.emf"/><Relationship Id="rId256" Type="http://schemas.openxmlformats.org/officeDocument/2006/relationships/customXml" Target="../ink/ink589.xml"/><Relationship Id="rId277" Type="http://schemas.openxmlformats.org/officeDocument/2006/relationships/image" Target="../media/image599.emf"/><Relationship Id="rId116" Type="http://schemas.openxmlformats.org/officeDocument/2006/relationships/customXml" Target="../ink/ink519.xml"/><Relationship Id="rId137" Type="http://schemas.openxmlformats.org/officeDocument/2006/relationships/image" Target="../media/image529.emf"/><Relationship Id="rId158" Type="http://schemas.openxmlformats.org/officeDocument/2006/relationships/customXml" Target="../ink/ink540.xml"/><Relationship Id="rId20" Type="http://schemas.openxmlformats.org/officeDocument/2006/relationships/customXml" Target="../ink/ink471.xml"/><Relationship Id="rId41" Type="http://schemas.openxmlformats.org/officeDocument/2006/relationships/image" Target="../media/image481.emf"/><Relationship Id="rId62" Type="http://schemas.openxmlformats.org/officeDocument/2006/relationships/customXml" Target="../ink/ink492.xml"/><Relationship Id="rId83" Type="http://schemas.openxmlformats.org/officeDocument/2006/relationships/image" Target="../media/image502.emf"/><Relationship Id="rId179" Type="http://schemas.openxmlformats.org/officeDocument/2006/relationships/image" Target="../media/image550.emf"/><Relationship Id="rId190" Type="http://schemas.openxmlformats.org/officeDocument/2006/relationships/customXml" Target="../ink/ink556.xml"/><Relationship Id="rId204" Type="http://schemas.openxmlformats.org/officeDocument/2006/relationships/customXml" Target="../ink/ink563.xml"/><Relationship Id="rId225" Type="http://schemas.openxmlformats.org/officeDocument/2006/relationships/image" Target="../media/image573.emf"/><Relationship Id="rId246" Type="http://schemas.openxmlformats.org/officeDocument/2006/relationships/customXml" Target="../ink/ink584.xml"/><Relationship Id="rId267" Type="http://schemas.openxmlformats.org/officeDocument/2006/relationships/image" Target="../media/image594.emf"/><Relationship Id="rId106" Type="http://schemas.openxmlformats.org/officeDocument/2006/relationships/customXml" Target="../ink/ink514.xml"/><Relationship Id="rId127" Type="http://schemas.openxmlformats.org/officeDocument/2006/relationships/image" Target="../media/image524.emf"/><Relationship Id="rId10" Type="http://schemas.openxmlformats.org/officeDocument/2006/relationships/customXml" Target="../ink/ink466.xml"/><Relationship Id="rId31" Type="http://schemas.openxmlformats.org/officeDocument/2006/relationships/image" Target="../media/image476.emf"/><Relationship Id="rId52" Type="http://schemas.openxmlformats.org/officeDocument/2006/relationships/customXml" Target="../ink/ink487.xml"/><Relationship Id="rId73" Type="http://schemas.openxmlformats.org/officeDocument/2006/relationships/image" Target="../media/image497.emf"/><Relationship Id="rId94" Type="http://schemas.openxmlformats.org/officeDocument/2006/relationships/customXml" Target="../ink/ink508.xml"/><Relationship Id="rId148" Type="http://schemas.openxmlformats.org/officeDocument/2006/relationships/customXml" Target="../ink/ink535.xml"/><Relationship Id="rId169" Type="http://schemas.openxmlformats.org/officeDocument/2006/relationships/image" Target="../media/image545.emf"/><Relationship Id="rId4" Type="http://schemas.openxmlformats.org/officeDocument/2006/relationships/customXml" Target="../ink/ink463.xml"/><Relationship Id="rId180" Type="http://schemas.openxmlformats.org/officeDocument/2006/relationships/customXml" Target="../ink/ink551.xml"/><Relationship Id="rId215" Type="http://schemas.openxmlformats.org/officeDocument/2006/relationships/image" Target="../media/image568.emf"/><Relationship Id="rId236" Type="http://schemas.openxmlformats.org/officeDocument/2006/relationships/customXml" Target="../ink/ink579.xml"/><Relationship Id="rId257" Type="http://schemas.openxmlformats.org/officeDocument/2006/relationships/image" Target="../media/image589.emf"/><Relationship Id="rId278" Type="http://schemas.openxmlformats.org/officeDocument/2006/relationships/customXml" Target="../ink/ink600.xml"/><Relationship Id="rId42" Type="http://schemas.openxmlformats.org/officeDocument/2006/relationships/customXml" Target="../ink/ink482.xml"/><Relationship Id="rId84" Type="http://schemas.openxmlformats.org/officeDocument/2006/relationships/customXml" Target="../ink/ink503.xml"/><Relationship Id="rId138" Type="http://schemas.openxmlformats.org/officeDocument/2006/relationships/customXml" Target="../ink/ink530.xml"/><Relationship Id="rId191" Type="http://schemas.openxmlformats.org/officeDocument/2006/relationships/image" Target="../media/image556.emf"/><Relationship Id="rId205" Type="http://schemas.openxmlformats.org/officeDocument/2006/relationships/image" Target="../media/image563.emf"/><Relationship Id="rId247" Type="http://schemas.openxmlformats.org/officeDocument/2006/relationships/image" Target="../media/image584.emf"/><Relationship Id="rId107" Type="http://schemas.openxmlformats.org/officeDocument/2006/relationships/image" Target="../media/image514.emf"/><Relationship Id="rId11" Type="http://schemas.openxmlformats.org/officeDocument/2006/relationships/image" Target="../media/image466.emf"/><Relationship Id="rId53" Type="http://schemas.openxmlformats.org/officeDocument/2006/relationships/image" Target="../media/image487.emf"/><Relationship Id="rId149" Type="http://schemas.openxmlformats.org/officeDocument/2006/relationships/image" Target="../media/image535.emf"/><Relationship Id="rId95" Type="http://schemas.openxmlformats.org/officeDocument/2006/relationships/image" Target="../media/image508.emf"/><Relationship Id="rId160" Type="http://schemas.openxmlformats.org/officeDocument/2006/relationships/customXml" Target="../ink/ink541.xml"/><Relationship Id="rId216" Type="http://schemas.openxmlformats.org/officeDocument/2006/relationships/customXml" Target="../ink/ink569.xml"/><Relationship Id="rId258" Type="http://schemas.openxmlformats.org/officeDocument/2006/relationships/customXml" Target="../ink/ink5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6" Type="http://schemas.openxmlformats.org/officeDocument/2006/relationships/customXml" Target="../ink/ink614.xml"/><Relationship Id="rId21" Type="http://schemas.openxmlformats.org/officeDocument/2006/relationships/image" Target="../media/image611.emf"/><Relationship Id="rId42" Type="http://schemas.openxmlformats.org/officeDocument/2006/relationships/customXml" Target="../ink/ink622.xml"/><Relationship Id="rId47" Type="http://schemas.openxmlformats.org/officeDocument/2006/relationships/image" Target="../media/image624.emf"/><Relationship Id="rId63" Type="http://schemas.openxmlformats.org/officeDocument/2006/relationships/image" Target="../media/image632.emf"/><Relationship Id="rId68" Type="http://schemas.openxmlformats.org/officeDocument/2006/relationships/customXml" Target="../ink/ink635.xml"/><Relationship Id="rId16" Type="http://schemas.openxmlformats.org/officeDocument/2006/relationships/customXml" Target="../ink/ink609.xml"/><Relationship Id="rId11" Type="http://schemas.openxmlformats.org/officeDocument/2006/relationships/image" Target="../media/image606.emf"/><Relationship Id="rId24" Type="http://schemas.openxmlformats.org/officeDocument/2006/relationships/customXml" Target="../ink/ink613.xml"/><Relationship Id="rId32" Type="http://schemas.openxmlformats.org/officeDocument/2006/relationships/customXml" Target="../ink/ink617.xml"/><Relationship Id="rId37" Type="http://schemas.openxmlformats.org/officeDocument/2006/relationships/image" Target="../media/image619.emf"/><Relationship Id="rId40" Type="http://schemas.openxmlformats.org/officeDocument/2006/relationships/customXml" Target="../ink/ink621.xml"/><Relationship Id="rId45" Type="http://schemas.openxmlformats.org/officeDocument/2006/relationships/image" Target="../media/image623.emf"/><Relationship Id="rId53" Type="http://schemas.openxmlformats.org/officeDocument/2006/relationships/image" Target="../media/image627.emf"/><Relationship Id="rId58" Type="http://schemas.openxmlformats.org/officeDocument/2006/relationships/customXml" Target="../ink/ink630.xml"/><Relationship Id="rId66" Type="http://schemas.openxmlformats.org/officeDocument/2006/relationships/customXml" Target="../ink/ink634.xml"/><Relationship Id="rId74" Type="http://schemas.openxmlformats.org/officeDocument/2006/relationships/customXml" Target="../ink/ink638.xml"/><Relationship Id="rId5" Type="http://schemas.openxmlformats.org/officeDocument/2006/relationships/image" Target="../media/image603.emf"/><Relationship Id="rId61" Type="http://schemas.openxmlformats.org/officeDocument/2006/relationships/image" Target="../media/image631.emf"/><Relationship Id="rId19" Type="http://schemas.openxmlformats.org/officeDocument/2006/relationships/image" Target="../media/image610.emf"/><Relationship Id="rId14" Type="http://schemas.openxmlformats.org/officeDocument/2006/relationships/customXml" Target="../ink/ink608.xml"/><Relationship Id="rId22" Type="http://schemas.openxmlformats.org/officeDocument/2006/relationships/customXml" Target="../ink/ink612.xml"/><Relationship Id="rId27" Type="http://schemas.openxmlformats.org/officeDocument/2006/relationships/image" Target="../media/image614.emf"/><Relationship Id="rId30" Type="http://schemas.openxmlformats.org/officeDocument/2006/relationships/customXml" Target="../ink/ink616.xml"/><Relationship Id="rId35" Type="http://schemas.openxmlformats.org/officeDocument/2006/relationships/image" Target="../media/image618.emf"/><Relationship Id="rId43" Type="http://schemas.openxmlformats.org/officeDocument/2006/relationships/image" Target="../media/image622.emf"/><Relationship Id="rId48" Type="http://schemas.openxmlformats.org/officeDocument/2006/relationships/customXml" Target="../ink/ink625.xml"/><Relationship Id="rId56" Type="http://schemas.openxmlformats.org/officeDocument/2006/relationships/customXml" Target="../ink/ink629.xml"/><Relationship Id="rId64" Type="http://schemas.openxmlformats.org/officeDocument/2006/relationships/customXml" Target="../ink/ink633.xml"/><Relationship Id="rId69" Type="http://schemas.openxmlformats.org/officeDocument/2006/relationships/image" Target="../media/image635.emf"/><Relationship Id="rId77" Type="http://schemas.openxmlformats.org/officeDocument/2006/relationships/image" Target="../media/image639.emf"/><Relationship Id="rId8" Type="http://schemas.openxmlformats.org/officeDocument/2006/relationships/customXml" Target="../ink/ink605.xml"/><Relationship Id="rId51" Type="http://schemas.openxmlformats.org/officeDocument/2006/relationships/image" Target="../media/image626.emf"/><Relationship Id="rId72" Type="http://schemas.openxmlformats.org/officeDocument/2006/relationships/customXml" Target="../ink/ink637.xml"/><Relationship Id="rId3" Type="http://schemas.openxmlformats.org/officeDocument/2006/relationships/image" Target="../media/image602.emf"/><Relationship Id="rId12" Type="http://schemas.openxmlformats.org/officeDocument/2006/relationships/customXml" Target="../ink/ink607.xml"/><Relationship Id="rId17" Type="http://schemas.openxmlformats.org/officeDocument/2006/relationships/image" Target="../media/image609.emf"/><Relationship Id="rId25" Type="http://schemas.openxmlformats.org/officeDocument/2006/relationships/image" Target="../media/image613.emf"/><Relationship Id="rId33" Type="http://schemas.openxmlformats.org/officeDocument/2006/relationships/image" Target="../media/image617.emf"/><Relationship Id="rId38" Type="http://schemas.openxmlformats.org/officeDocument/2006/relationships/customXml" Target="../ink/ink620.xml"/><Relationship Id="rId46" Type="http://schemas.openxmlformats.org/officeDocument/2006/relationships/customXml" Target="../ink/ink624.xml"/><Relationship Id="rId59" Type="http://schemas.openxmlformats.org/officeDocument/2006/relationships/image" Target="../media/image630.emf"/><Relationship Id="rId67" Type="http://schemas.openxmlformats.org/officeDocument/2006/relationships/image" Target="../media/image634.emf"/><Relationship Id="rId20" Type="http://schemas.openxmlformats.org/officeDocument/2006/relationships/customXml" Target="../ink/ink611.xml"/><Relationship Id="rId41" Type="http://schemas.openxmlformats.org/officeDocument/2006/relationships/image" Target="../media/image621.emf"/><Relationship Id="rId54" Type="http://schemas.openxmlformats.org/officeDocument/2006/relationships/customXml" Target="../ink/ink628.xml"/><Relationship Id="rId62" Type="http://schemas.openxmlformats.org/officeDocument/2006/relationships/customXml" Target="../ink/ink632.xml"/><Relationship Id="rId70" Type="http://schemas.openxmlformats.org/officeDocument/2006/relationships/customXml" Target="../ink/ink636.xml"/><Relationship Id="rId75" Type="http://schemas.openxmlformats.org/officeDocument/2006/relationships/image" Target="../media/image638.emf"/><Relationship Id="rId1" Type="http://schemas.openxmlformats.org/officeDocument/2006/relationships/slideLayout" Target="../slideLayouts/slideLayout7.xml"/><Relationship Id="rId6" Type="http://schemas.openxmlformats.org/officeDocument/2006/relationships/customXml" Target="../ink/ink604.xml"/><Relationship Id="rId15" Type="http://schemas.openxmlformats.org/officeDocument/2006/relationships/image" Target="../media/image608.emf"/><Relationship Id="rId23" Type="http://schemas.openxmlformats.org/officeDocument/2006/relationships/image" Target="../media/image612.emf"/><Relationship Id="rId28" Type="http://schemas.openxmlformats.org/officeDocument/2006/relationships/customXml" Target="../ink/ink615.xml"/><Relationship Id="rId36" Type="http://schemas.openxmlformats.org/officeDocument/2006/relationships/customXml" Target="../ink/ink619.xml"/><Relationship Id="rId49" Type="http://schemas.openxmlformats.org/officeDocument/2006/relationships/image" Target="../media/image625.emf"/><Relationship Id="rId57" Type="http://schemas.openxmlformats.org/officeDocument/2006/relationships/image" Target="../media/image629.emf"/><Relationship Id="rId10" Type="http://schemas.openxmlformats.org/officeDocument/2006/relationships/customXml" Target="../ink/ink606.xml"/><Relationship Id="rId31" Type="http://schemas.openxmlformats.org/officeDocument/2006/relationships/image" Target="../media/image616.emf"/><Relationship Id="rId44" Type="http://schemas.openxmlformats.org/officeDocument/2006/relationships/customXml" Target="../ink/ink623.xml"/><Relationship Id="rId52" Type="http://schemas.openxmlformats.org/officeDocument/2006/relationships/customXml" Target="../ink/ink627.xml"/><Relationship Id="rId60" Type="http://schemas.openxmlformats.org/officeDocument/2006/relationships/customXml" Target="../ink/ink631.xml"/><Relationship Id="rId65" Type="http://schemas.openxmlformats.org/officeDocument/2006/relationships/image" Target="../media/image633.emf"/><Relationship Id="rId73" Type="http://schemas.openxmlformats.org/officeDocument/2006/relationships/image" Target="../media/image637.emf"/><Relationship Id="rId4" Type="http://schemas.openxmlformats.org/officeDocument/2006/relationships/customXml" Target="../ink/ink603.xml"/><Relationship Id="rId9" Type="http://schemas.openxmlformats.org/officeDocument/2006/relationships/image" Target="../media/image605.emf"/><Relationship Id="rId13" Type="http://schemas.openxmlformats.org/officeDocument/2006/relationships/image" Target="../media/image607.emf"/><Relationship Id="rId18" Type="http://schemas.openxmlformats.org/officeDocument/2006/relationships/customXml" Target="../ink/ink610.xml"/><Relationship Id="rId39" Type="http://schemas.openxmlformats.org/officeDocument/2006/relationships/image" Target="../media/image620.emf"/><Relationship Id="rId34" Type="http://schemas.openxmlformats.org/officeDocument/2006/relationships/customXml" Target="../ink/ink618.xml"/><Relationship Id="rId50" Type="http://schemas.openxmlformats.org/officeDocument/2006/relationships/customXml" Target="../ink/ink626.xml"/><Relationship Id="rId55" Type="http://schemas.openxmlformats.org/officeDocument/2006/relationships/image" Target="../media/image628.emf"/><Relationship Id="rId76" Type="http://schemas.openxmlformats.org/officeDocument/2006/relationships/customXml" Target="../ink/ink639.xml"/><Relationship Id="rId7" Type="http://schemas.openxmlformats.org/officeDocument/2006/relationships/image" Target="../media/image604.emf"/><Relationship Id="rId71" Type="http://schemas.openxmlformats.org/officeDocument/2006/relationships/image" Target="../media/image636.emf"/><Relationship Id="rId2" Type="http://schemas.openxmlformats.org/officeDocument/2006/relationships/customXml" Target="../ink/ink602.xml"/><Relationship Id="rId29" Type="http://schemas.openxmlformats.org/officeDocument/2006/relationships/image" Target="../media/image61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17" Type="http://schemas.openxmlformats.org/officeDocument/2006/relationships/image" Target="../media/image58.emf"/><Relationship Id="rId21" Type="http://schemas.openxmlformats.org/officeDocument/2006/relationships/image" Target="../media/image10.emf"/><Relationship Id="rId42" Type="http://schemas.openxmlformats.org/officeDocument/2006/relationships/customXml" Target="../ink/ink21.xml"/><Relationship Id="rId47" Type="http://schemas.openxmlformats.org/officeDocument/2006/relationships/image" Target="../media/image23.emf"/><Relationship Id="rId63" Type="http://schemas.openxmlformats.org/officeDocument/2006/relationships/image" Target="../media/image31.emf"/><Relationship Id="rId68" Type="http://schemas.openxmlformats.org/officeDocument/2006/relationships/customXml" Target="../ink/ink34.xml"/><Relationship Id="rId84" Type="http://schemas.openxmlformats.org/officeDocument/2006/relationships/customXml" Target="../ink/ink42.xml"/><Relationship Id="rId89" Type="http://schemas.openxmlformats.org/officeDocument/2006/relationships/image" Target="../media/image44.emf"/><Relationship Id="rId112" Type="http://schemas.openxmlformats.org/officeDocument/2006/relationships/customXml" Target="../ink/ink56.xml"/><Relationship Id="rId16" Type="http://schemas.openxmlformats.org/officeDocument/2006/relationships/customXml" Target="../ink/ink8.xml"/><Relationship Id="rId107" Type="http://schemas.openxmlformats.org/officeDocument/2006/relationships/image" Target="../media/image53.emf"/><Relationship Id="rId11" Type="http://schemas.openxmlformats.org/officeDocument/2006/relationships/image" Target="../media/image5.emf"/><Relationship Id="rId32" Type="http://schemas.openxmlformats.org/officeDocument/2006/relationships/customXml" Target="../ink/ink16.xml"/><Relationship Id="rId37" Type="http://schemas.openxmlformats.org/officeDocument/2006/relationships/image" Target="../media/image18.emf"/><Relationship Id="rId53" Type="http://schemas.openxmlformats.org/officeDocument/2006/relationships/image" Target="../media/image26.emf"/><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emf"/><Relationship Id="rId102" Type="http://schemas.openxmlformats.org/officeDocument/2006/relationships/customXml" Target="../ink/ink51.xml"/><Relationship Id="rId123" Type="http://schemas.openxmlformats.org/officeDocument/2006/relationships/image" Target="../media/image61.emf"/><Relationship Id="rId128" Type="http://schemas.openxmlformats.org/officeDocument/2006/relationships/customXml" Target="../ink/ink64.xml"/><Relationship Id="rId5" Type="http://schemas.openxmlformats.org/officeDocument/2006/relationships/image" Target="../media/image2.emf"/><Relationship Id="rId90" Type="http://schemas.openxmlformats.org/officeDocument/2006/relationships/customXml" Target="../ink/ink45.xml"/><Relationship Id="rId95" Type="http://schemas.openxmlformats.org/officeDocument/2006/relationships/image" Target="../media/image47.emf"/><Relationship Id="rId22" Type="http://schemas.openxmlformats.org/officeDocument/2006/relationships/customXml" Target="../ink/ink11.xml"/><Relationship Id="rId27" Type="http://schemas.openxmlformats.org/officeDocument/2006/relationships/image" Target="../media/image13.emf"/><Relationship Id="rId43" Type="http://schemas.openxmlformats.org/officeDocument/2006/relationships/image" Target="../media/image21.emf"/><Relationship Id="rId48" Type="http://schemas.openxmlformats.org/officeDocument/2006/relationships/customXml" Target="../ink/ink24.xml"/><Relationship Id="rId64" Type="http://schemas.openxmlformats.org/officeDocument/2006/relationships/customXml" Target="../ink/ink32.xml"/><Relationship Id="rId69" Type="http://schemas.openxmlformats.org/officeDocument/2006/relationships/image" Target="../media/image34.emf"/><Relationship Id="rId113" Type="http://schemas.openxmlformats.org/officeDocument/2006/relationships/image" Target="../media/image56.emf"/><Relationship Id="rId118" Type="http://schemas.openxmlformats.org/officeDocument/2006/relationships/customXml" Target="../ink/ink59.xml"/><Relationship Id="rId80" Type="http://schemas.openxmlformats.org/officeDocument/2006/relationships/customXml" Target="../ink/ink40.xml"/><Relationship Id="rId85" Type="http://schemas.openxmlformats.org/officeDocument/2006/relationships/image" Target="../media/image42.emf"/><Relationship Id="rId12" Type="http://schemas.openxmlformats.org/officeDocument/2006/relationships/customXml" Target="../ink/ink6.xml"/><Relationship Id="rId17" Type="http://schemas.openxmlformats.org/officeDocument/2006/relationships/image" Target="../media/image8.emf"/><Relationship Id="rId33" Type="http://schemas.openxmlformats.org/officeDocument/2006/relationships/image" Target="../media/image16.emf"/><Relationship Id="rId38" Type="http://schemas.openxmlformats.org/officeDocument/2006/relationships/customXml" Target="../ink/ink19.xml"/><Relationship Id="rId59" Type="http://schemas.openxmlformats.org/officeDocument/2006/relationships/image" Target="../media/image29.emf"/><Relationship Id="rId103" Type="http://schemas.openxmlformats.org/officeDocument/2006/relationships/image" Target="../media/image51.emf"/><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64.emf"/><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37.emf"/><Relationship Id="rId91" Type="http://schemas.openxmlformats.org/officeDocument/2006/relationships/image" Target="../media/image45.emf"/><Relationship Id="rId96" Type="http://schemas.openxmlformats.org/officeDocument/2006/relationships/customXml" Target="../ink/ink48.xml"/><Relationship Id="rId1" Type="http://schemas.openxmlformats.org/officeDocument/2006/relationships/slideLayout" Target="../slideLayouts/slideLayout7.xml"/><Relationship Id="rId6" Type="http://schemas.openxmlformats.org/officeDocument/2006/relationships/customXml" Target="../ink/ink3.xml"/><Relationship Id="rId23" Type="http://schemas.openxmlformats.org/officeDocument/2006/relationships/image" Target="../media/image11.emf"/><Relationship Id="rId28" Type="http://schemas.openxmlformats.org/officeDocument/2006/relationships/customXml" Target="../ink/ink14.xml"/><Relationship Id="rId49" Type="http://schemas.openxmlformats.org/officeDocument/2006/relationships/image" Target="../media/image24.emf"/><Relationship Id="rId114" Type="http://schemas.openxmlformats.org/officeDocument/2006/relationships/customXml" Target="../ink/ink57.xml"/><Relationship Id="rId119" Type="http://schemas.openxmlformats.org/officeDocument/2006/relationships/image" Target="../media/image59.emf"/><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32.emf"/><Relationship Id="rId81" Type="http://schemas.openxmlformats.org/officeDocument/2006/relationships/image" Target="../media/image40.emf"/><Relationship Id="rId86" Type="http://schemas.openxmlformats.org/officeDocument/2006/relationships/customXml" Target="../ink/ink43.xml"/><Relationship Id="rId130" Type="http://schemas.openxmlformats.org/officeDocument/2006/relationships/customXml" Target="../ink/ink65.xml"/><Relationship Id="rId13" Type="http://schemas.openxmlformats.org/officeDocument/2006/relationships/image" Target="../media/image6.emf"/><Relationship Id="rId18" Type="http://schemas.openxmlformats.org/officeDocument/2006/relationships/customXml" Target="../ink/ink9.xml"/><Relationship Id="rId39" Type="http://schemas.openxmlformats.org/officeDocument/2006/relationships/image" Target="../media/image19.emf"/><Relationship Id="rId109" Type="http://schemas.openxmlformats.org/officeDocument/2006/relationships/image" Target="../media/image54.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emf"/><Relationship Id="rId76" Type="http://schemas.openxmlformats.org/officeDocument/2006/relationships/customXml" Target="../ink/ink38.xml"/><Relationship Id="rId97" Type="http://schemas.openxmlformats.org/officeDocument/2006/relationships/image" Target="../media/image48.emf"/><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2.emf"/><Relationship Id="rId7" Type="http://schemas.openxmlformats.org/officeDocument/2006/relationships/image" Target="../media/image3.emf"/><Relationship Id="rId71" Type="http://schemas.openxmlformats.org/officeDocument/2006/relationships/image" Target="../media/image35.emf"/><Relationship Id="rId92" Type="http://schemas.openxmlformats.org/officeDocument/2006/relationships/customXml" Target="../ink/ink46.xml"/><Relationship Id="rId2" Type="http://schemas.openxmlformats.org/officeDocument/2006/relationships/customXml" Target="../ink/ink1.xml"/><Relationship Id="rId29" Type="http://schemas.openxmlformats.org/officeDocument/2006/relationships/image" Target="../media/image14.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emf"/><Relationship Id="rId66" Type="http://schemas.openxmlformats.org/officeDocument/2006/relationships/customXml" Target="../ink/ink33.xml"/><Relationship Id="rId87" Type="http://schemas.openxmlformats.org/officeDocument/2006/relationships/image" Target="../media/image43.emf"/><Relationship Id="rId110" Type="http://schemas.openxmlformats.org/officeDocument/2006/relationships/customXml" Target="../ink/ink55.xml"/><Relationship Id="rId115" Type="http://schemas.openxmlformats.org/officeDocument/2006/relationships/image" Target="../media/image57.emf"/><Relationship Id="rId131" Type="http://schemas.openxmlformats.org/officeDocument/2006/relationships/image" Target="../media/image65.emf"/><Relationship Id="rId61" Type="http://schemas.openxmlformats.org/officeDocument/2006/relationships/image" Target="../media/image30.emf"/><Relationship Id="rId82" Type="http://schemas.openxmlformats.org/officeDocument/2006/relationships/customXml" Target="../ink/ink41.xml"/><Relationship Id="rId19" Type="http://schemas.openxmlformats.org/officeDocument/2006/relationships/image" Target="../media/image9.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7.emf"/><Relationship Id="rId56" Type="http://schemas.openxmlformats.org/officeDocument/2006/relationships/customXml" Target="../ink/ink28.xml"/><Relationship Id="rId77" Type="http://schemas.openxmlformats.org/officeDocument/2006/relationships/image" Target="../media/image38.emf"/><Relationship Id="rId100" Type="http://schemas.openxmlformats.org/officeDocument/2006/relationships/customXml" Target="../ink/ink50.xml"/><Relationship Id="rId105" Type="http://schemas.openxmlformats.org/officeDocument/2006/relationships/image" Target="../media/image52.emf"/><Relationship Id="rId126" Type="http://schemas.openxmlformats.org/officeDocument/2006/relationships/customXml" Target="../ink/ink63.xml"/><Relationship Id="rId8" Type="http://schemas.openxmlformats.org/officeDocument/2006/relationships/customXml" Target="../ink/ink4.xml"/><Relationship Id="rId51" Type="http://schemas.openxmlformats.org/officeDocument/2006/relationships/image" Target="../media/image25.emf"/><Relationship Id="rId72" Type="http://schemas.openxmlformats.org/officeDocument/2006/relationships/customXml" Target="../ink/ink36.xml"/><Relationship Id="rId93" Type="http://schemas.openxmlformats.org/officeDocument/2006/relationships/image" Target="../media/image46.emf"/><Relationship Id="rId98" Type="http://schemas.openxmlformats.org/officeDocument/2006/relationships/customXml" Target="../ink/ink49.xml"/><Relationship Id="rId121" Type="http://schemas.openxmlformats.org/officeDocument/2006/relationships/image" Target="../media/image60.emf"/><Relationship Id="rId3" Type="http://schemas.openxmlformats.org/officeDocument/2006/relationships/image" Target="../media/image1.emf"/><Relationship Id="rId25" Type="http://schemas.openxmlformats.org/officeDocument/2006/relationships/image" Target="../media/image12.emf"/><Relationship Id="rId46" Type="http://schemas.openxmlformats.org/officeDocument/2006/relationships/customXml" Target="../ink/ink23.xml"/><Relationship Id="rId67" Type="http://schemas.openxmlformats.org/officeDocument/2006/relationships/image" Target="../media/image33.emf"/><Relationship Id="rId116" Type="http://schemas.openxmlformats.org/officeDocument/2006/relationships/customXml" Target="../ink/ink58.xml"/><Relationship Id="rId20" Type="http://schemas.openxmlformats.org/officeDocument/2006/relationships/customXml" Target="../ink/ink10.xml"/><Relationship Id="rId41" Type="http://schemas.openxmlformats.org/officeDocument/2006/relationships/image" Target="../media/image20.emf"/><Relationship Id="rId62" Type="http://schemas.openxmlformats.org/officeDocument/2006/relationships/customXml" Target="../ink/ink31.xml"/><Relationship Id="rId83" Type="http://schemas.openxmlformats.org/officeDocument/2006/relationships/image" Target="../media/image41.emf"/><Relationship Id="rId88" Type="http://schemas.openxmlformats.org/officeDocument/2006/relationships/customXml" Target="../ink/ink44.xml"/><Relationship Id="rId111" Type="http://schemas.openxmlformats.org/officeDocument/2006/relationships/image" Target="../media/image55.emf"/><Relationship Id="rId15" Type="http://schemas.openxmlformats.org/officeDocument/2006/relationships/image" Target="../media/image7.emf"/><Relationship Id="rId36" Type="http://schemas.openxmlformats.org/officeDocument/2006/relationships/customXml" Target="../ink/ink18.xml"/><Relationship Id="rId57" Type="http://schemas.openxmlformats.org/officeDocument/2006/relationships/image" Target="../media/image28.emf"/><Relationship Id="rId106" Type="http://schemas.openxmlformats.org/officeDocument/2006/relationships/customXml" Target="../ink/ink53.xml"/><Relationship Id="rId127" Type="http://schemas.openxmlformats.org/officeDocument/2006/relationships/image" Target="../media/image63.emf"/><Relationship Id="rId10" Type="http://schemas.openxmlformats.org/officeDocument/2006/relationships/customXml" Target="../ink/ink5.xml"/><Relationship Id="rId31" Type="http://schemas.openxmlformats.org/officeDocument/2006/relationships/image" Target="../media/image15.emf"/><Relationship Id="rId52" Type="http://schemas.openxmlformats.org/officeDocument/2006/relationships/customXml" Target="../ink/ink26.xml"/><Relationship Id="rId73" Type="http://schemas.openxmlformats.org/officeDocument/2006/relationships/image" Target="../media/image36.emf"/><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49.emf"/><Relationship Id="rId101" Type="http://schemas.openxmlformats.org/officeDocument/2006/relationships/image" Target="../media/image50.emf"/><Relationship Id="rId122" Type="http://schemas.openxmlformats.org/officeDocument/2006/relationships/customXml" Target="../ink/ink61.xml"/><Relationship Id="rId4" Type="http://schemas.openxmlformats.org/officeDocument/2006/relationships/customXml" Target="../ink/ink2.xml"/><Relationship Id="rId9" Type="http://schemas.openxmlformats.org/officeDocument/2006/relationships/image" Target="../media/image4.emf"/><Relationship Id="rId26" Type="http://schemas.openxmlformats.org/officeDocument/2006/relationships/customXml" Target="../ink/ink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17" Type="http://schemas.openxmlformats.org/officeDocument/2006/relationships/image" Target="../media/image123.emf"/><Relationship Id="rId21" Type="http://schemas.openxmlformats.org/officeDocument/2006/relationships/image" Target="../media/image75.emf"/><Relationship Id="rId63" Type="http://schemas.openxmlformats.org/officeDocument/2006/relationships/image" Target="../media/image96.emf"/><Relationship Id="rId159" Type="http://schemas.openxmlformats.org/officeDocument/2006/relationships/image" Target="../media/image144.emf"/><Relationship Id="rId170" Type="http://schemas.openxmlformats.org/officeDocument/2006/relationships/customXml" Target="../ink/ink150.xml"/><Relationship Id="rId226" Type="http://schemas.openxmlformats.org/officeDocument/2006/relationships/customXml" Target="../ink/ink178.xml"/><Relationship Id="rId268" Type="http://schemas.openxmlformats.org/officeDocument/2006/relationships/customXml" Target="../ink/ink199.xml"/><Relationship Id="rId32" Type="http://schemas.openxmlformats.org/officeDocument/2006/relationships/customXml" Target="../ink/ink81.xml"/><Relationship Id="rId74" Type="http://schemas.openxmlformats.org/officeDocument/2006/relationships/customXml" Target="../ink/ink102.xml"/><Relationship Id="rId128" Type="http://schemas.openxmlformats.org/officeDocument/2006/relationships/customXml" Target="../ink/ink129.xml"/><Relationship Id="rId5" Type="http://schemas.openxmlformats.org/officeDocument/2006/relationships/image" Target="../media/image67.emf"/><Relationship Id="rId95" Type="http://schemas.openxmlformats.org/officeDocument/2006/relationships/image" Target="../media/image112.emf"/><Relationship Id="rId160" Type="http://schemas.openxmlformats.org/officeDocument/2006/relationships/customXml" Target="../ink/ink145.xml"/><Relationship Id="rId181" Type="http://schemas.openxmlformats.org/officeDocument/2006/relationships/image" Target="../media/image155.emf"/><Relationship Id="rId216" Type="http://schemas.openxmlformats.org/officeDocument/2006/relationships/customXml" Target="../ink/ink173.xml"/><Relationship Id="rId237" Type="http://schemas.openxmlformats.org/officeDocument/2006/relationships/image" Target="../media/image183.emf"/><Relationship Id="rId258" Type="http://schemas.openxmlformats.org/officeDocument/2006/relationships/customXml" Target="../ink/ink194.xml"/><Relationship Id="rId22" Type="http://schemas.openxmlformats.org/officeDocument/2006/relationships/customXml" Target="../ink/ink76.xml"/><Relationship Id="rId43" Type="http://schemas.openxmlformats.org/officeDocument/2006/relationships/image" Target="../media/image86.emf"/><Relationship Id="rId64" Type="http://schemas.openxmlformats.org/officeDocument/2006/relationships/customXml" Target="../ink/ink97.xml"/><Relationship Id="rId118" Type="http://schemas.openxmlformats.org/officeDocument/2006/relationships/customXml" Target="../ink/ink124.xml"/><Relationship Id="rId139" Type="http://schemas.openxmlformats.org/officeDocument/2006/relationships/image" Target="../media/image134.emf"/><Relationship Id="rId85" Type="http://schemas.openxmlformats.org/officeDocument/2006/relationships/image" Target="../media/image107.emf"/><Relationship Id="rId150" Type="http://schemas.openxmlformats.org/officeDocument/2006/relationships/customXml" Target="../ink/ink140.xml"/><Relationship Id="rId171" Type="http://schemas.openxmlformats.org/officeDocument/2006/relationships/image" Target="../media/image150.emf"/><Relationship Id="rId192" Type="http://schemas.openxmlformats.org/officeDocument/2006/relationships/customXml" Target="../ink/ink161.xml"/><Relationship Id="rId206" Type="http://schemas.openxmlformats.org/officeDocument/2006/relationships/customXml" Target="../ink/ink168.xml"/><Relationship Id="rId227" Type="http://schemas.openxmlformats.org/officeDocument/2006/relationships/image" Target="../media/image178.emf"/><Relationship Id="rId248" Type="http://schemas.openxmlformats.org/officeDocument/2006/relationships/customXml" Target="../ink/ink189.xml"/><Relationship Id="rId269" Type="http://schemas.openxmlformats.org/officeDocument/2006/relationships/image" Target="../media/image199.emf"/><Relationship Id="rId12" Type="http://schemas.openxmlformats.org/officeDocument/2006/relationships/customXml" Target="../ink/ink71.xml"/><Relationship Id="rId33" Type="http://schemas.openxmlformats.org/officeDocument/2006/relationships/image" Target="../media/image81.emf"/><Relationship Id="rId108" Type="http://schemas.openxmlformats.org/officeDocument/2006/relationships/customXml" Target="../ink/ink119.xml"/><Relationship Id="rId129" Type="http://schemas.openxmlformats.org/officeDocument/2006/relationships/image" Target="../media/image129.emf"/><Relationship Id="rId54" Type="http://schemas.openxmlformats.org/officeDocument/2006/relationships/customXml" Target="../ink/ink92.xml"/><Relationship Id="rId75" Type="http://schemas.openxmlformats.org/officeDocument/2006/relationships/image" Target="../media/image102.emf"/><Relationship Id="rId96" Type="http://schemas.openxmlformats.org/officeDocument/2006/relationships/customXml" Target="../ink/ink113.xml"/><Relationship Id="rId140" Type="http://schemas.openxmlformats.org/officeDocument/2006/relationships/customXml" Target="../ink/ink135.xml"/><Relationship Id="rId161" Type="http://schemas.openxmlformats.org/officeDocument/2006/relationships/image" Target="../media/image145.emf"/><Relationship Id="rId182" Type="http://schemas.openxmlformats.org/officeDocument/2006/relationships/customXml" Target="../ink/ink156.xml"/><Relationship Id="rId217" Type="http://schemas.openxmlformats.org/officeDocument/2006/relationships/image" Target="../media/image173.emf"/><Relationship Id="rId6" Type="http://schemas.openxmlformats.org/officeDocument/2006/relationships/customXml" Target="../ink/ink68.xml"/><Relationship Id="rId238" Type="http://schemas.openxmlformats.org/officeDocument/2006/relationships/customXml" Target="../ink/ink184.xml"/><Relationship Id="rId259" Type="http://schemas.openxmlformats.org/officeDocument/2006/relationships/image" Target="../media/image194.emf"/><Relationship Id="rId23" Type="http://schemas.openxmlformats.org/officeDocument/2006/relationships/image" Target="../media/image76.emf"/><Relationship Id="rId119" Type="http://schemas.openxmlformats.org/officeDocument/2006/relationships/image" Target="../media/image124.emf"/><Relationship Id="rId270" Type="http://schemas.openxmlformats.org/officeDocument/2006/relationships/customXml" Target="../ink/ink200.xml"/><Relationship Id="rId44" Type="http://schemas.openxmlformats.org/officeDocument/2006/relationships/customXml" Target="../ink/ink87.xml"/><Relationship Id="rId65" Type="http://schemas.openxmlformats.org/officeDocument/2006/relationships/image" Target="../media/image97.emf"/><Relationship Id="rId86" Type="http://schemas.openxmlformats.org/officeDocument/2006/relationships/customXml" Target="../ink/ink108.xml"/><Relationship Id="rId130" Type="http://schemas.openxmlformats.org/officeDocument/2006/relationships/customXml" Target="../ink/ink130.xml"/><Relationship Id="rId151" Type="http://schemas.openxmlformats.org/officeDocument/2006/relationships/image" Target="../media/image140.emf"/><Relationship Id="rId172" Type="http://schemas.openxmlformats.org/officeDocument/2006/relationships/customXml" Target="../ink/ink151.xml"/><Relationship Id="rId193" Type="http://schemas.openxmlformats.org/officeDocument/2006/relationships/image" Target="../media/image161.emf"/><Relationship Id="rId207" Type="http://schemas.openxmlformats.org/officeDocument/2006/relationships/image" Target="../media/image168.emf"/><Relationship Id="rId228" Type="http://schemas.openxmlformats.org/officeDocument/2006/relationships/customXml" Target="../ink/ink179.xml"/><Relationship Id="rId249" Type="http://schemas.openxmlformats.org/officeDocument/2006/relationships/image" Target="../media/image189.emf"/><Relationship Id="rId13" Type="http://schemas.openxmlformats.org/officeDocument/2006/relationships/image" Target="../media/image71.emf"/><Relationship Id="rId109" Type="http://schemas.openxmlformats.org/officeDocument/2006/relationships/image" Target="../media/image119.emf"/><Relationship Id="rId260" Type="http://schemas.openxmlformats.org/officeDocument/2006/relationships/customXml" Target="../ink/ink195.xml"/><Relationship Id="rId34" Type="http://schemas.openxmlformats.org/officeDocument/2006/relationships/customXml" Target="../ink/ink82.xml"/><Relationship Id="rId55" Type="http://schemas.openxmlformats.org/officeDocument/2006/relationships/image" Target="../media/image92.emf"/><Relationship Id="rId76" Type="http://schemas.openxmlformats.org/officeDocument/2006/relationships/customXml" Target="../ink/ink103.xml"/><Relationship Id="rId97" Type="http://schemas.openxmlformats.org/officeDocument/2006/relationships/image" Target="../media/image113.emf"/><Relationship Id="rId120" Type="http://schemas.openxmlformats.org/officeDocument/2006/relationships/customXml" Target="../ink/ink125.xml"/><Relationship Id="rId141" Type="http://schemas.openxmlformats.org/officeDocument/2006/relationships/image" Target="../media/image135.emf"/><Relationship Id="rId7" Type="http://schemas.openxmlformats.org/officeDocument/2006/relationships/image" Target="../media/image68.emf"/><Relationship Id="rId162" Type="http://schemas.openxmlformats.org/officeDocument/2006/relationships/customXml" Target="../ink/ink146.xml"/><Relationship Id="rId183" Type="http://schemas.openxmlformats.org/officeDocument/2006/relationships/image" Target="../media/image156.emf"/><Relationship Id="rId218" Type="http://schemas.openxmlformats.org/officeDocument/2006/relationships/customXml" Target="../ink/ink174.xml"/><Relationship Id="rId239" Type="http://schemas.openxmlformats.org/officeDocument/2006/relationships/image" Target="../media/image184.emf"/><Relationship Id="rId250" Type="http://schemas.openxmlformats.org/officeDocument/2006/relationships/customXml" Target="../ink/ink190.xml"/><Relationship Id="rId271" Type="http://schemas.openxmlformats.org/officeDocument/2006/relationships/image" Target="../media/image200.emf"/><Relationship Id="rId24" Type="http://schemas.openxmlformats.org/officeDocument/2006/relationships/customXml" Target="../ink/ink77.xml"/><Relationship Id="rId45" Type="http://schemas.openxmlformats.org/officeDocument/2006/relationships/image" Target="../media/image87.emf"/><Relationship Id="rId66" Type="http://schemas.openxmlformats.org/officeDocument/2006/relationships/customXml" Target="../ink/ink98.xml"/><Relationship Id="rId87" Type="http://schemas.openxmlformats.org/officeDocument/2006/relationships/image" Target="../media/image108.emf"/><Relationship Id="rId110" Type="http://schemas.openxmlformats.org/officeDocument/2006/relationships/customXml" Target="../ink/ink120.xml"/><Relationship Id="rId131" Type="http://schemas.openxmlformats.org/officeDocument/2006/relationships/image" Target="../media/image130.emf"/><Relationship Id="rId152" Type="http://schemas.openxmlformats.org/officeDocument/2006/relationships/customXml" Target="../ink/ink141.xml"/><Relationship Id="rId173" Type="http://schemas.openxmlformats.org/officeDocument/2006/relationships/image" Target="../media/image151.emf"/><Relationship Id="rId194" Type="http://schemas.openxmlformats.org/officeDocument/2006/relationships/customXml" Target="../ink/ink162.xml"/><Relationship Id="rId208" Type="http://schemas.openxmlformats.org/officeDocument/2006/relationships/customXml" Target="../ink/ink169.xml"/><Relationship Id="rId229" Type="http://schemas.openxmlformats.org/officeDocument/2006/relationships/image" Target="../media/image179.emf"/><Relationship Id="rId240" Type="http://schemas.openxmlformats.org/officeDocument/2006/relationships/customXml" Target="../ink/ink185.xml"/><Relationship Id="rId261" Type="http://schemas.openxmlformats.org/officeDocument/2006/relationships/image" Target="../media/image195.emf"/><Relationship Id="rId14" Type="http://schemas.openxmlformats.org/officeDocument/2006/relationships/customXml" Target="../ink/ink72.xml"/><Relationship Id="rId35" Type="http://schemas.openxmlformats.org/officeDocument/2006/relationships/image" Target="../media/image82.emf"/><Relationship Id="rId56" Type="http://schemas.openxmlformats.org/officeDocument/2006/relationships/customXml" Target="../ink/ink93.xml"/><Relationship Id="rId77" Type="http://schemas.openxmlformats.org/officeDocument/2006/relationships/image" Target="../media/image103.emf"/><Relationship Id="rId100" Type="http://schemas.openxmlformats.org/officeDocument/2006/relationships/customXml" Target="../ink/ink115.xml"/><Relationship Id="rId8" Type="http://schemas.openxmlformats.org/officeDocument/2006/relationships/customXml" Target="../ink/ink69.xml"/><Relationship Id="rId98" Type="http://schemas.openxmlformats.org/officeDocument/2006/relationships/customXml" Target="../ink/ink114.xml"/><Relationship Id="rId121" Type="http://schemas.openxmlformats.org/officeDocument/2006/relationships/image" Target="../media/image125.emf"/><Relationship Id="rId142" Type="http://schemas.openxmlformats.org/officeDocument/2006/relationships/customXml" Target="../ink/ink136.xml"/><Relationship Id="rId163" Type="http://schemas.openxmlformats.org/officeDocument/2006/relationships/image" Target="../media/image146.emf"/><Relationship Id="rId184" Type="http://schemas.openxmlformats.org/officeDocument/2006/relationships/customXml" Target="../ink/ink157.xml"/><Relationship Id="rId219" Type="http://schemas.openxmlformats.org/officeDocument/2006/relationships/image" Target="../media/image174.emf"/><Relationship Id="rId230" Type="http://schemas.openxmlformats.org/officeDocument/2006/relationships/customXml" Target="../ink/ink180.xml"/><Relationship Id="rId251" Type="http://schemas.openxmlformats.org/officeDocument/2006/relationships/image" Target="../media/image190.emf"/><Relationship Id="rId25" Type="http://schemas.openxmlformats.org/officeDocument/2006/relationships/image" Target="../media/image77.emf"/><Relationship Id="rId46" Type="http://schemas.openxmlformats.org/officeDocument/2006/relationships/customXml" Target="../ink/ink88.xml"/><Relationship Id="rId67" Type="http://schemas.openxmlformats.org/officeDocument/2006/relationships/image" Target="../media/image98.emf"/><Relationship Id="rId272" Type="http://schemas.openxmlformats.org/officeDocument/2006/relationships/customXml" Target="../ink/ink201.xml"/><Relationship Id="rId88" Type="http://schemas.openxmlformats.org/officeDocument/2006/relationships/customXml" Target="../ink/ink109.xml"/><Relationship Id="rId111" Type="http://schemas.openxmlformats.org/officeDocument/2006/relationships/image" Target="../media/image120.emf"/><Relationship Id="rId132" Type="http://schemas.openxmlformats.org/officeDocument/2006/relationships/customXml" Target="../ink/ink131.xml"/><Relationship Id="rId153" Type="http://schemas.openxmlformats.org/officeDocument/2006/relationships/image" Target="../media/image141.emf"/><Relationship Id="rId174" Type="http://schemas.openxmlformats.org/officeDocument/2006/relationships/customXml" Target="../ink/ink152.xml"/><Relationship Id="rId195" Type="http://schemas.openxmlformats.org/officeDocument/2006/relationships/image" Target="../media/image162.emf"/><Relationship Id="rId209" Type="http://schemas.openxmlformats.org/officeDocument/2006/relationships/image" Target="../media/image169.emf"/><Relationship Id="rId220" Type="http://schemas.openxmlformats.org/officeDocument/2006/relationships/customXml" Target="../ink/ink175.xml"/><Relationship Id="rId241" Type="http://schemas.openxmlformats.org/officeDocument/2006/relationships/image" Target="../media/image185.emf"/><Relationship Id="rId15" Type="http://schemas.openxmlformats.org/officeDocument/2006/relationships/image" Target="../media/image72.emf"/><Relationship Id="rId36" Type="http://schemas.openxmlformats.org/officeDocument/2006/relationships/customXml" Target="../ink/ink83.xml"/><Relationship Id="rId57" Type="http://schemas.openxmlformats.org/officeDocument/2006/relationships/image" Target="../media/image93.emf"/><Relationship Id="rId262" Type="http://schemas.openxmlformats.org/officeDocument/2006/relationships/customXml" Target="../ink/ink196.xml"/><Relationship Id="rId78" Type="http://schemas.openxmlformats.org/officeDocument/2006/relationships/customXml" Target="../ink/ink104.xml"/><Relationship Id="rId99" Type="http://schemas.openxmlformats.org/officeDocument/2006/relationships/image" Target="../media/image114.emf"/><Relationship Id="rId101" Type="http://schemas.openxmlformats.org/officeDocument/2006/relationships/image" Target="../media/image115.emf"/><Relationship Id="rId122" Type="http://schemas.openxmlformats.org/officeDocument/2006/relationships/customXml" Target="../ink/ink126.xml"/><Relationship Id="rId143" Type="http://schemas.openxmlformats.org/officeDocument/2006/relationships/image" Target="../media/image136.emf"/><Relationship Id="rId164" Type="http://schemas.openxmlformats.org/officeDocument/2006/relationships/customXml" Target="../ink/ink147.xml"/><Relationship Id="rId185" Type="http://schemas.openxmlformats.org/officeDocument/2006/relationships/image" Target="../media/image157.emf"/><Relationship Id="rId9" Type="http://schemas.openxmlformats.org/officeDocument/2006/relationships/image" Target="../media/image69.emf"/><Relationship Id="rId210" Type="http://schemas.openxmlformats.org/officeDocument/2006/relationships/customXml" Target="../ink/ink170.xml"/><Relationship Id="rId26" Type="http://schemas.openxmlformats.org/officeDocument/2006/relationships/customXml" Target="../ink/ink78.xml"/><Relationship Id="rId231" Type="http://schemas.openxmlformats.org/officeDocument/2006/relationships/image" Target="../media/image180.emf"/><Relationship Id="rId252" Type="http://schemas.openxmlformats.org/officeDocument/2006/relationships/customXml" Target="../ink/ink191.xml"/><Relationship Id="rId273" Type="http://schemas.openxmlformats.org/officeDocument/2006/relationships/image" Target="../media/image201.emf"/><Relationship Id="rId47" Type="http://schemas.openxmlformats.org/officeDocument/2006/relationships/image" Target="../media/image88.emf"/><Relationship Id="rId68" Type="http://schemas.openxmlformats.org/officeDocument/2006/relationships/customXml" Target="../ink/ink99.xml"/><Relationship Id="rId89" Type="http://schemas.openxmlformats.org/officeDocument/2006/relationships/image" Target="../media/image109.emf"/><Relationship Id="rId112" Type="http://schemas.openxmlformats.org/officeDocument/2006/relationships/customXml" Target="../ink/ink121.xml"/><Relationship Id="rId133" Type="http://schemas.openxmlformats.org/officeDocument/2006/relationships/image" Target="../media/image131.emf"/><Relationship Id="rId154" Type="http://schemas.openxmlformats.org/officeDocument/2006/relationships/customXml" Target="../ink/ink142.xml"/><Relationship Id="rId175" Type="http://schemas.openxmlformats.org/officeDocument/2006/relationships/image" Target="../media/image152.emf"/><Relationship Id="rId196" Type="http://schemas.openxmlformats.org/officeDocument/2006/relationships/customXml" Target="../ink/ink163.xml"/><Relationship Id="rId200" Type="http://schemas.openxmlformats.org/officeDocument/2006/relationships/customXml" Target="../ink/ink165.xml"/><Relationship Id="rId16" Type="http://schemas.openxmlformats.org/officeDocument/2006/relationships/customXml" Target="../ink/ink73.xml"/><Relationship Id="rId221" Type="http://schemas.openxmlformats.org/officeDocument/2006/relationships/image" Target="../media/image175.emf"/><Relationship Id="rId242" Type="http://schemas.openxmlformats.org/officeDocument/2006/relationships/customXml" Target="../ink/ink186.xml"/><Relationship Id="rId263" Type="http://schemas.openxmlformats.org/officeDocument/2006/relationships/image" Target="../media/image196.emf"/><Relationship Id="rId37" Type="http://schemas.openxmlformats.org/officeDocument/2006/relationships/image" Target="../media/image83.emf"/><Relationship Id="rId58" Type="http://schemas.openxmlformats.org/officeDocument/2006/relationships/customXml" Target="../ink/ink94.xml"/><Relationship Id="rId79" Type="http://schemas.openxmlformats.org/officeDocument/2006/relationships/image" Target="../media/image104.emf"/><Relationship Id="rId102" Type="http://schemas.openxmlformats.org/officeDocument/2006/relationships/customXml" Target="../ink/ink116.xml"/><Relationship Id="rId123" Type="http://schemas.openxmlformats.org/officeDocument/2006/relationships/image" Target="../media/image126.emf"/><Relationship Id="rId144" Type="http://schemas.openxmlformats.org/officeDocument/2006/relationships/customXml" Target="../ink/ink137.xml"/><Relationship Id="rId90" Type="http://schemas.openxmlformats.org/officeDocument/2006/relationships/customXml" Target="../ink/ink110.xml"/><Relationship Id="rId165" Type="http://schemas.openxmlformats.org/officeDocument/2006/relationships/image" Target="../media/image147.emf"/><Relationship Id="rId186" Type="http://schemas.openxmlformats.org/officeDocument/2006/relationships/customXml" Target="../ink/ink158.xml"/><Relationship Id="rId211" Type="http://schemas.openxmlformats.org/officeDocument/2006/relationships/image" Target="../media/image170.emf"/><Relationship Id="rId232" Type="http://schemas.openxmlformats.org/officeDocument/2006/relationships/customXml" Target="../ink/ink181.xml"/><Relationship Id="rId253" Type="http://schemas.openxmlformats.org/officeDocument/2006/relationships/image" Target="../media/image191.emf"/><Relationship Id="rId27" Type="http://schemas.openxmlformats.org/officeDocument/2006/relationships/image" Target="../media/image78.emf"/><Relationship Id="rId48" Type="http://schemas.openxmlformats.org/officeDocument/2006/relationships/customXml" Target="../ink/ink89.xml"/><Relationship Id="rId69" Type="http://schemas.openxmlformats.org/officeDocument/2006/relationships/image" Target="../media/image99.emf"/><Relationship Id="rId113" Type="http://schemas.openxmlformats.org/officeDocument/2006/relationships/image" Target="../media/image121.emf"/><Relationship Id="rId134" Type="http://schemas.openxmlformats.org/officeDocument/2006/relationships/customXml" Target="../ink/ink132.xml"/><Relationship Id="rId80" Type="http://schemas.openxmlformats.org/officeDocument/2006/relationships/customXml" Target="../ink/ink105.xml"/><Relationship Id="rId155" Type="http://schemas.openxmlformats.org/officeDocument/2006/relationships/image" Target="../media/image142.emf"/><Relationship Id="rId176" Type="http://schemas.openxmlformats.org/officeDocument/2006/relationships/customXml" Target="../ink/ink153.xml"/><Relationship Id="rId197" Type="http://schemas.openxmlformats.org/officeDocument/2006/relationships/image" Target="../media/image163.emf"/><Relationship Id="rId201" Type="http://schemas.openxmlformats.org/officeDocument/2006/relationships/image" Target="../media/image165.emf"/><Relationship Id="rId222" Type="http://schemas.openxmlformats.org/officeDocument/2006/relationships/customXml" Target="../ink/ink176.xml"/><Relationship Id="rId243" Type="http://schemas.openxmlformats.org/officeDocument/2006/relationships/image" Target="../media/image186.emf"/><Relationship Id="rId264" Type="http://schemas.openxmlformats.org/officeDocument/2006/relationships/customXml" Target="../ink/ink197.xml"/><Relationship Id="rId17" Type="http://schemas.openxmlformats.org/officeDocument/2006/relationships/image" Target="../media/image73.emf"/><Relationship Id="rId38" Type="http://schemas.openxmlformats.org/officeDocument/2006/relationships/customXml" Target="../ink/ink84.xml"/><Relationship Id="rId59" Type="http://schemas.openxmlformats.org/officeDocument/2006/relationships/image" Target="../media/image94.emf"/><Relationship Id="rId103" Type="http://schemas.openxmlformats.org/officeDocument/2006/relationships/image" Target="../media/image116.emf"/><Relationship Id="rId124" Type="http://schemas.openxmlformats.org/officeDocument/2006/relationships/customXml" Target="../ink/ink127.xml"/><Relationship Id="rId70" Type="http://schemas.openxmlformats.org/officeDocument/2006/relationships/customXml" Target="../ink/ink100.xml"/><Relationship Id="rId91" Type="http://schemas.openxmlformats.org/officeDocument/2006/relationships/image" Target="../media/image110.emf"/><Relationship Id="rId145" Type="http://schemas.openxmlformats.org/officeDocument/2006/relationships/image" Target="../media/image137.emf"/><Relationship Id="rId166" Type="http://schemas.openxmlformats.org/officeDocument/2006/relationships/customXml" Target="../ink/ink148.xml"/><Relationship Id="rId187" Type="http://schemas.openxmlformats.org/officeDocument/2006/relationships/image" Target="../media/image158.emf"/><Relationship Id="rId1" Type="http://schemas.openxmlformats.org/officeDocument/2006/relationships/slideLayout" Target="../slideLayouts/slideLayout7.xml"/><Relationship Id="rId212" Type="http://schemas.openxmlformats.org/officeDocument/2006/relationships/customXml" Target="../ink/ink171.xml"/><Relationship Id="rId233" Type="http://schemas.openxmlformats.org/officeDocument/2006/relationships/image" Target="../media/image181.emf"/><Relationship Id="rId254" Type="http://schemas.openxmlformats.org/officeDocument/2006/relationships/customXml" Target="../ink/ink192.xml"/><Relationship Id="rId28" Type="http://schemas.openxmlformats.org/officeDocument/2006/relationships/customXml" Target="../ink/ink79.xml"/><Relationship Id="rId49" Type="http://schemas.openxmlformats.org/officeDocument/2006/relationships/image" Target="../media/image89.emf"/><Relationship Id="rId114" Type="http://schemas.openxmlformats.org/officeDocument/2006/relationships/customXml" Target="../ink/ink122.xml"/><Relationship Id="rId60" Type="http://schemas.openxmlformats.org/officeDocument/2006/relationships/customXml" Target="../ink/ink95.xml"/><Relationship Id="rId81" Type="http://schemas.openxmlformats.org/officeDocument/2006/relationships/image" Target="../media/image105.emf"/><Relationship Id="rId135" Type="http://schemas.openxmlformats.org/officeDocument/2006/relationships/image" Target="../media/image132.emf"/><Relationship Id="rId156" Type="http://schemas.openxmlformats.org/officeDocument/2006/relationships/customXml" Target="../ink/ink143.xml"/><Relationship Id="rId177" Type="http://schemas.openxmlformats.org/officeDocument/2006/relationships/image" Target="../media/image153.emf"/><Relationship Id="rId198" Type="http://schemas.openxmlformats.org/officeDocument/2006/relationships/customXml" Target="../ink/ink164.xml"/><Relationship Id="rId202" Type="http://schemas.openxmlformats.org/officeDocument/2006/relationships/customXml" Target="../ink/ink166.xml"/><Relationship Id="rId223" Type="http://schemas.openxmlformats.org/officeDocument/2006/relationships/image" Target="../media/image176.emf"/><Relationship Id="rId244" Type="http://schemas.openxmlformats.org/officeDocument/2006/relationships/customXml" Target="../ink/ink187.xml"/><Relationship Id="rId18" Type="http://schemas.openxmlformats.org/officeDocument/2006/relationships/customXml" Target="../ink/ink74.xml"/><Relationship Id="rId39" Type="http://schemas.openxmlformats.org/officeDocument/2006/relationships/image" Target="../media/image84.emf"/><Relationship Id="rId265" Type="http://schemas.openxmlformats.org/officeDocument/2006/relationships/image" Target="../media/image197.emf"/><Relationship Id="rId50" Type="http://schemas.openxmlformats.org/officeDocument/2006/relationships/customXml" Target="../ink/ink90.xml"/><Relationship Id="rId104" Type="http://schemas.openxmlformats.org/officeDocument/2006/relationships/customXml" Target="../ink/ink117.xml"/><Relationship Id="rId125" Type="http://schemas.openxmlformats.org/officeDocument/2006/relationships/image" Target="../media/image127.emf"/><Relationship Id="rId146" Type="http://schemas.openxmlformats.org/officeDocument/2006/relationships/customXml" Target="../ink/ink138.xml"/><Relationship Id="rId167" Type="http://schemas.openxmlformats.org/officeDocument/2006/relationships/image" Target="../media/image148.emf"/><Relationship Id="rId188" Type="http://schemas.openxmlformats.org/officeDocument/2006/relationships/customXml" Target="../ink/ink159.xml"/><Relationship Id="rId71" Type="http://schemas.openxmlformats.org/officeDocument/2006/relationships/image" Target="../media/image100.emf"/><Relationship Id="rId92" Type="http://schemas.openxmlformats.org/officeDocument/2006/relationships/customXml" Target="../ink/ink111.xml"/><Relationship Id="rId213" Type="http://schemas.openxmlformats.org/officeDocument/2006/relationships/image" Target="../media/image171.emf"/><Relationship Id="rId234" Type="http://schemas.openxmlformats.org/officeDocument/2006/relationships/customXml" Target="../ink/ink182.xml"/><Relationship Id="rId2" Type="http://schemas.openxmlformats.org/officeDocument/2006/relationships/customXml" Target="../ink/ink66.xml"/><Relationship Id="rId29" Type="http://schemas.openxmlformats.org/officeDocument/2006/relationships/image" Target="../media/image79.emf"/><Relationship Id="rId255" Type="http://schemas.openxmlformats.org/officeDocument/2006/relationships/image" Target="../media/image192.emf"/><Relationship Id="rId40" Type="http://schemas.openxmlformats.org/officeDocument/2006/relationships/customXml" Target="../ink/ink85.xml"/><Relationship Id="rId115" Type="http://schemas.openxmlformats.org/officeDocument/2006/relationships/image" Target="../media/image122.emf"/><Relationship Id="rId136" Type="http://schemas.openxmlformats.org/officeDocument/2006/relationships/customXml" Target="../ink/ink133.xml"/><Relationship Id="rId157" Type="http://schemas.openxmlformats.org/officeDocument/2006/relationships/image" Target="../media/image143.emf"/><Relationship Id="rId178" Type="http://schemas.openxmlformats.org/officeDocument/2006/relationships/customXml" Target="../ink/ink154.xml"/><Relationship Id="rId61" Type="http://schemas.openxmlformats.org/officeDocument/2006/relationships/image" Target="../media/image95.emf"/><Relationship Id="rId82" Type="http://schemas.openxmlformats.org/officeDocument/2006/relationships/customXml" Target="../ink/ink106.xml"/><Relationship Id="rId199" Type="http://schemas.openxmlformats.org/officeDocument/2006/relationships/image" Target="../media/image164.emf"/><Relationship Id="rId203" Type="http://schemas.openxmlformats.org/officeDocument/2006/relationships/image" Target="../media/image166.emf"/><Relationship Id="rId19" Type="http://schemas.openxmlformats.org/officeDocument/2006/relationships/image" Target="../media/image74.emf"/><Relationship Id="rId224" Type="http://schemas.openxmlformats.org/officeDocument/2006/relationships/customXml" Target="../ink/ink177.xml"/><Relationship Id="rId245" Type="http://schemas.openxmlformats.org/officeDocument/2006/relationships/image" Target="../media/image187.emf"/><Relationship Id="rId266" Type="http://schemas.openxmlformats.org/officeDocument/2006/relationships/customXml" Target="../ink/ink198.xml"/><Relationship Id="rId30" Type="http://schemas.openxmlformats.org/officeDocument/2006/relationships/customXml" Target="../ink/ink80.xml"/><Relationship Id="rId105" Type="http://schemas.openxmlformats.org/officeDocument/2006/relationships/image" Target="../media/image117.emf"/><Relationship Id="rId126" Type="http://schemas.openxmlformats.org/officeDocument/2006/relationships/customXml" Target="../ink/ink128.xml"/><Relationship Id="rId147" Type="http://schemas.openxmlformats.org/officeDocument/2006/relationships/image" Target="../media/image138.emf"/><Relationship Id="rId168" Type="http://schemas.openxmlformats.org/officeDocument/2006/relationships/customXml" Target="../ink/ink149.xml"/><Relationship Id="rId51" Type="http://schemas.openxmlformats.org/officeDocument/2006/relationships/image" Target="../media/image90.emf"/><Relationship Id="rId72" Type="http://schemas.openxmlformats.org/officeDocument/2006/relationships/customXml" Target="../ink/ink101.xml"/><Relationship Id="rId93" Type="http://schemas.openxmlformats.org/officeDocument/2006/relationships/image" Target="../media/image111.emf"/><Relationship Id="rId189" Type="http://schemas.openxmlformats.org/officeDocument/2006/relationships/image" Target="../media/image159.emf"/><Relationship Id="rId3" Type="http://schemas.openxmlformats.org/officeDocument/2006/relationships/image" Target="../media/image66.emf"/><Relationship Id="rId214" Type="http://schemas.openxmlformats.org/officeDocument/2006/relationships/customXml" Target="../ink/ink172.xml"/><Relationship Id="rId235" Type="http://schemas.openxmlformats.org/officeDocument/2006/relationships/image" Target="../media/image182.emf"/><Relationship Id="rId256" Type="http://schemas.openxmlformats.org/officeDocument/2006/relationships/customXml" Target="../ink/ink193.xml"/><Relationship Id="rId116" Type="http://schemas.openxmlformats.org/officeDocument/2006/relationships/customXml" Target="../ink/ink123.xml"/><Relationship Id="rId137" Type="http://schemas.openxmlformats.org/officeDocument/2006/relationships/image" Target="../media/image133.emf"/><Relationship Id="rId158" Type="http://schemas.openxmlformats.org/officeDocument/2006/relationships/customXml" Target="../ink/ink144.xml"/><Relationship Id="rId20" Type="http://schemas.openxmlformats.org/officeDocument/2006/relationships/customXml" Target="../ink/ink75.xml"/><Relationship Id="rId41" Type="http://schemas.openxmlformats.org/officeDocument/2006/relationships/image" Target="../media/image85.emf"/><Relationship Id="rId62" Type="http://schemas.openxmlformats.org/officeDocument/2006/relationships/customXml" Target="../ink/ink96.xml"/><Relationship Id="rId83" Type="http://schemas.openxmlformats.org/officeDocument/2006/relationships/image" Target="../media/image106.emf"/><Relationship Id="rId179" Type="http://schemas.openxmlformats.org/officeDocument/2006/relationships/image" Target="../media/image154.emf"/><Relationship Id="rId190" Type="http://schemas.openxmlformats.org/officeDocument/2006/relationships/customXml" Target="../ink/ink160.xml"/><Relationship Id="rId204" Type="http://schemas.openxmlformats.org/officeDocument/2006/relationships/customXml" Target="../ink/ink167.xml"/><Relationship Id="rId225" Type="http://schemas.openxmlformats.org/officeDocument/2006/relationships/image" Target="../media/image177.emf"/><Relationship Id="rId246" Type="http://schemas.openxmlformats.org/officeDocument/2006/relationships/customXml" Target="../ink/ink188.xml"/><Relationship Id="rId267" Type="http://schemas.openxmlformats.org/officeDocument/2006/relationships/image" Target="../media/image198.emf"/><Relationship Id="rId106" Type="http://schemas.openxmlformats.org/officeDocument/2006/relationships/customXml" Target="../ink/ink118.xml"/><Relationship Id="rId127" Type="http://schemas.openxmlformats.org/officeDocument/2006/relationships/image" Target="../media/image128.emf"/><Relationship Id="rId10" Type="http://schemas.openxmlformats.org/officeDocument/2006/relationships/customXml" Target="../ink/ink70.xml"/><Relationship Id="rId31" Type="http://schemas.openxmlformats.org/officeDocument/2006/relationships/image" Target="../media/image80.emf"/><Relationship Id="rId52" Type="http://schemas.openxmlformats.org/officeDocument/2006/relationships/customXml" Target="../ink/ink91.xml"/><Relationship Id="rId73" Type="http://schemas.openxmlformats.org/officeDocument/2006/relationships/image" Target="../media/image101.emf"/><Relationship Id="rId94" Type="http://schemas.openxmlformats.org/officeDocument/2006/relationships/customXml" Target="../ink/ink112.xml"/><Relationship Id="rId148" Type="http://schemas.openxmlformats.org/officeDocument/2006/relationships/customXml" Target="../ink/ink139.xml"/><Relationship Id="rId169" Type="http://schemas.openxmlformats.org/officeDocument/2006/relationships/image" Target="../media/image149.emf"/><Relationship Id="rId4" Type="http://schemas.openxmlformats.org/officeDocument/2006/relationships/customXml" Target="../ink/ink67.xml"/><Relationship Id="rId180" Type="http://schemas.openxmlformats.org/officeDocument/2006/relationships/customXml" Target="../ink/ink155.xml"/><Relationship Id="rId215" Type="http://schemas.openxmlformats.org/officeDocument/2006/relationships/image" Target="../media/image172.emf"/><Relationship Id="rId236" Type="http://schemas.openxmlformats.org/officeDocument/2006/relationships/customXml" Target="../ink/ink183.xml"/><Relationship Id="rId257" Type="http://schemas.openxmlformats.org/officeDocument/2006/relationships/image" Target="../media/image193.emf"/><Relationship Id="rId42" Type="http://schemas.openxmlformats.org/officeDocument/2006/relationships/customXml" Target="../ink/ink86.xml"/><Relationship Id="rId84" Type="http://schemas.openxmlformats.org/officeDocument/2006/relationships/customXml" Target="../ink/ink107.xml"/><Relationship Id="rId138" Type="http://schemas.openxmlformats.org/officeDocument/2006/relationships/customXml" Target="../ink/ink134.xml"/><Relationship Id="rId191" Type="http://schemas.openxmlformats.org/officeDocument/2006/relationships/image" Target="../media/image160.emf"/><Relationship Id="rId205" Type="http://schemas.openxmlformats.org/officeDocument/2006/relationships/image" Target="../media/image167.emf"/><Relationship Id="rId247" Type="http://schemas.openxmlformats.org/officeDocument/2006/relationships/image" Target="../media/image188.emf"/><Relationship Id="rId107" Type="http://schemas.openxmlformats.org/officeDocument/2006/relationships/image" Target="../media/image118.emf"/><Relationship Id="rId11" Type="http://schemas.openxmlformats.org/officeDocument/2006/relationships/image" Target="../media/image70.emf"/><Relationship Id="rId53" Type="http://schemas.openxmlformats.org/officeDocument/2006/relationships/image" Target="../media/image91.emf"/><Relationship Id="rId149" Type="http://schemas.openxmlformats.org/officeDocument/2006/relationships/image" Target="../media/image139.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17" Type="http://schemas.openxmlformats.org/officeDocument/2006/relationships/image" Target="../media/image259.emf"/><Relationship Id="rId21" Type="http://schemas.openxmlformats.org/officeDocument/2006/relationships/image" Target="../media/image211.emf"/><Relationship Id="rId42" Type="http://schemas.openxmlformats.org/officeDocument/2006/relationships/customXml" Target="../ink/ink222.xml"/><Relationship Id="rId63" Type="http://schemas.openxmlformats.org/officeDocument/2006/relationships/image" Target="../media/image232.emf"/><Relationship Id="rId84" Type="http://schemas.openxmlformats.org/officeDocument/2006/relationships/customXml" Target="../ink/ink243.xml"/><Relationship Id="rId138" Type="http://schemas.openxmlformats.org/officeDocument/2006/relationships/customXml" Target="../ink/ink270.xml"/><Relationship Id="rId159" Type="http://schemas.openxmlformats.org/officeDocument/2006/relationships/image" Target="../media/image280.emf"/><Relationship Id="rId170" Type="http://schemas.openxmlformats.org/officeDocument/2006/relationships/customXml" Target="../ink/ink286.xml"/><Relationship Id="rId191" Type="http://schemas.openxmlformats.org/officeDocument/2006/relationships/image" Target="../media/image296.emf"/><Relationship Id="rId107" Type="http://schemas.openxmlformats.org/officeDocument/2006/relationships/image" Target="../media/image254.emf"/><Relationship Id="rId11" Type="http://schemas.openxmlformats.org/officeDocument/2006/relationships/image" Target="../media/image206.emf"/><Relationship Id="rId32" Type="http://schemas.openxmlformats.org/officeDocument/2006/relationships/customXml" Target="../ink/ink217.xml"/><Relationship Id="rId53" Type="http://schemas.openxmlformats.org/officeDocument/2006/relationships/image" Target="../media/image227.emf"/><Relationship Id="rId74" Type="http://schemas.openxmlformats.org/officeDocument/2006/relationships/customXml" Target="../ink/ink238.xml"/><Relationship Id="rId128" Type="http://schemas.openxmlformats.org/officeDocument/2006/relationships/customXml" Target="../ink/ink265.xml"/><Relationship Id="rId149" Type="http://schemas.openxmlformats.org/officeDocument/2006/relationships/image" Target="../media/image275.emf"/><Relationship Id="rId5" Type="http://schemas.openxmlformats.org/officeDocument/2006/relationships/image" Target="../media/image203.emf"/><Relationship Id="rId95" Type="http://schemas.openxmlformats.org/officeDocument/2006/relationships/image" Target="../media/image248.emf"/><Relationship Id="rId160" Type="http://schemas.openxmlformats.org/officeDocument/2006/relationships/customXml" Target="../ink/ink281.xml"/><Relationship Id="rId181" Type="http://schemas.openxmlformats.org/officeDocument/2006/relationships/image" Target="../media/image291.emf"/><Relationship Id="rId22" Type="http://schemas.openxmlformats.org/officeDocument/2006/relationships/customXml" Target="../ink/ink212.xml"/><Relationship Id="rId43" Type="http://schemas.openxmlformats.org/officeDocument/2006/relationships/image" Target="../media/image222.emf"/><Relationship Id="rId64" Type="http://schemas.openxmlformats.org/officeDocument/2006/relationships/customXml" Target="../ink/ink233.xml"/><Relationship Id="rId118" Type="http://schemas.openxmlformats.org/officeDocument/2006/relationships/customXml" Target="../ink/ink260.xml"/><Relationship Id="rId139" Type="http://schemas.openxmlformats.org/officeDocument/2006/relationships/image" Target="../media/image270.emf"/><Relationship Id="rId85" Type="http://schemas.openxmlformats.org/officeDocument/2006/relationships/image" Target="../media/image243.emf"/><Relationship Id="rId150" Type="http://schemas.openxmlformats.org/officeDocument/2006/relationships/customXml" Target="../ink/ink276.xml"/><Relationship Id="rId171" Type="http://schemas.openxmlformats.org/officeDocument/2006/relationships/image" Target="../media/image286.emf"/><Relationship Id="rId192" Type="http://schemas.openxmlformats.org/officeDocument/2006/relationships/customXml" Target="../ink/ink297.xml"/><Relationship Id="rId12" Type="http://schemas.openxmlformats.org/officeDocument/2006/relationships/customXml" Target="../ink/ink207.xml"/><Relationship Id="rId33" Type="http://schemas.openxmlformats.org/officeDocument/2006/relationships/image" Target="../media/image217.emf"/><Relationship Id="rId108" Type="http://schemas.openxmlformats.org/officeDocument/2006/relationships/customXml" Target="../ink/ink255.xml"/><Relationship Id="rId129" Type="http://schemas.openxmlformats.org/officeDocument/2006/relationships/image" Target="../media/image265.emf"/><Relationship Id="rId54" Type="http://schemas.openxmlformats.org/officeDocument/2006/relationships/customXml" Target="../ink/ink228.xml"/><Relationship Id="rId75" Type="http://schemas.openxmlformats.org/officeDocument/2006/relationships/image" Target="../media/image238.emf"/><Relationship Id="rId96" Type="http://schemas.openxmlformats.org/officeDocument/2006/relationships/customXml" Target="../ink/ink249.xml"/><Relationship Id="rId140" Type="http://schemas.openxmlformats.org/officeDocument/2006/relationships/customXml" Target="../ink/ink271.xml"/><Relationship Id="rId161" Type="http://schemas.openxmlformats.org/officeDocument/2006/relationships/image" Target="../media/image281.emf"/><Relationship Id="rId182" Type="http://schemas.openxmlformats.org/officeDocument/2006/relationships/customXml" Target="../ink/ink292.xml"/><Relationship Id="rId6" Type="http://schemas.openxmlformats.org/officeDocument/2006/relationships/customXml" Target="../ink/ink204.xml"/><Relationship Id="rId23" Type="http://schemas.openxmlformats.org/officeDocument/2006/relationships/image" Target="../media/image212.emf"/><Relationship Id="rId119" Type="http://schemas.openxmlformats.org/officeDocument/2006/relationships/image" Target="../media/image260.emf"/><Relationship Id="rId44" Type="http://schemas.openxmlformats.org/officeDocument/2006/relationships/customXml" Target="../ink/ink223.xml"/><Relationship Id="rId65" Type="http://schemas.openxmlformats.org/officeDocument/2006/relationships/image" Target="../media/image233.emf"/><Relationship Id="rId86" Type="http://schemas.openxmlformats.org/officeDocument/2006/relationships/customXml" Target="../ink/ink244.xml"/><Relationship Id="rId130" Type="http://schemas.openxmlformats.org/officeDocument/2006/relationships/customXml" Target="../ink/ink266.xml"/><Relationship Id="rId151" Type="http://schemas.openxmlformats.org/officeDocument/2006/relationships/image" Target="../media/image276.emf"/><Relationship Id="rId172" Type="http://schemas.openxmlformats.org/officeDocument/2006/relationships/customXml" Target="../ink/ink287.xml"/><Relationship Id="rId193" Type="http://schemas.openxmlformats.org/officeDocument/2006/relationships/image" Target="../media/image297.emf"/><Relationship Id="rId13" Type="http://schemas.openxmlformats.org/officeDocument/2006/relationships/image" Target="../media/image207.emf"/><Relationship Id="rId109" Type="http://schemas.openxmlformats.org/officeDocument/2006/relationships/image" Target="../media/image255.emf"/><Relationship Id="rId34" Type="http://schemas.openxmlformats.org/officeDocument/2006/relationships/customXml" Target="../ink/ink218.xml"/><Relationship Id="rId55" Type="http://schemas.openxmlformats.org/officeDocument/2006/relationships/image" Target="../media/image228.emf"/><Relationship Id="rId76" Type="http://schemas.openxmlformats.org/officeDocument/2006/relationships/customXml" Target="../ink/ink239.xml"/><Relationship Id="rId97" Type="http://schemas.openxmlformats.org/officeDocument/2006/relationships/image" Target="../media/image249.emf"/><Relationship Id="rId120" Type="http://schemas.openxmlformats.org/officeDocument/2006/relationships/customXml" Target="../ink/ink261.xml"/><Relationship Id="rId141" Type="http://schemas.openxmlformats.org/officeDocument/2006/relationships/image" Target="../media/image271.emf"/><Relationship Id="rId7" Type="http://schemas.openxmlformats.org/officeDocument/2006/relationships/image" Target="../media/image204.emf"/><Relationship Id="rId71" Type="http://schemas.openxmlformats.org/officeDocument/2006/relationships/image" Target="../media/image236.emf"/><Relationship Id="rId92" Type="http://schemas.openxmlformats.org/officeDocument/2006/relationships/customXml" Target="../ink/ink247.xml"/><Relationship Id="rId162" Type="http://schemas.openxmlformats.org/officeDocument/2006/relationships/customXml" Target="../ink/ink282.xml"/><Relationship Id="rId183" Type="http://schemas.openxmlformats.org/officeDocument/2006/relationships/image" Target="../media/image292.emf"/><Relationship Id="rId2" Type="http://schemas.openxmlformats.org/officeDocument/2006/relationships/customXml" Target="../ink/ink202.xml"/><Relationship Id="rId29" Type="http://schemas.openxmlformats.org/officeDocument/2006/relationships/image" Target="../media/image215.emf"/><Relationship Id="rId24" Type="http://schemas.openxmlformats.org/officeDocument/2006/relationships/customXml" Target="../ink/ink213.xml"/><Relationship Id="rId40" Type="http://schemas.openxmlformats.org/officeDocument/2006/relationships/customXml" Target="../ink/ink221.xml"/><Relationship Id="rId45" Type="http://schemas.openxmlformats.org/officeDocument/2006/relationships/image" Target="../media/image223.emf"/><Relationship Id="rId66" Type="http://schemas.openxmlformats.org/officeDocument/2006/relationships/customXml" Target="../ink/ink234.xml"/><Relationship Id="rId87" Type="http://schemas.openxmlformats.org/officeDocument/2006/relationships/image" Target="../media/image244.emf"/><Relationship Id="rId110" Type="http://schemas.openxmlformats.org/officeDocument/2006/relationships/customXml" Target="../ink/ink256.xml"/><Relationship Id="rId115" Type="http://schemas.openxmlformats.org/officeDocument/2006/relationships/image" Target="../media/image258.emf"/><Relationship Id="rId131" Type="http://schemas.openxmlformats.org/officeDocument/2006/relationships/image" Target="../media/image266.emf"/><Relationship Id="rId136" Type="http://schemas.openxmlformats.org/officeDocument/2006/relationships/customXml" Target="../ink/ink269.xml"/><Relationship Id="rId157" Type="http://schemas.openxmlformats.org/officeDocument/2006/relationships/image" Target="../media/image279.emf"/><Relationship Id="rId178" Type="http://schemas.openxmlformats.org/officeDocument/2006/relationships/customXml" Target="../ink/ink290.xml"/><Relationship Id="rId61" Type="http://schemas.openxmlformats.org/officeDocument/2006/relationships/image" Target="../media/image231.emf"/><Relationship Id="rId82" Type="http://schemas.openxmlformats.org/officeDocument/2006/relationships/customXml" Target="../ink/ink242.xml"/><Relationship Id="rId152" Type="http://schemas.openxmlformats.org/officeDocument/2006/relationships/customXml" Target="../ink/ink277.xml"/><Relationship Id="rId173" Type="http://schemas.openxmlformats.org/officeDocument/2006/relationships/image" Target="../media/image287.emf"/><Relationship Id="rId194" Type="http://schemas.openxmlformats.org/officeDocument/2006/relationships/customXml" Target="../ink/ink298.xml"/><Relationship Id="rId19" Type="http://schemas.openxmlformats.org/officeDocument/2006/relationships/image" Target="../media/image210.emf"/><Relationship Id="rId14" Type="http://schemas.openxmlformats.org/officeDocument/2006/relationships/customXml" Target="../ink/ink208.xml"/><Relationship Id="rId30" Type="http://schemas.openxmlformats.org/officeDocument/2006/relationships/customXml" Target="../ink/ink216.xml"/><Relationship Id="rId35" Type="http://schemas.openxmlformats.org/officeDocument/2006/relationships/image" Target="../media/image218.emf"/><Relationship Id="rId56" Type="http://schemas.openxmlformats.org/officeDocument/2006/relationships/customXml" Target="../ink/ink229.xml"/><Relationship Id="rId77" Type="http://schemas.openxmlformats.org/officeDocument/2006/relationships/image" Target="../media/image239.emf"/><Relationship Id="rId100" Type="http://schemas.openxmlformats.org/officeDocument/2006/relationships/customXml" Target="../ink/ink251.xml"/><Relationship Id="rId105" Type="http://schemas.openxmlformats.org/officeDocument/2006/relationships/image" Target="../media/image253.emf"/><Relationship Id="rId126" Type="http://schemas.openxmlformats.org/officeDocument/2006/relationships/customXml" Target="../ink/ink264.xml"/><Relationship Id="rId147" Type="http://schemas.openxmlformats.org/officeDocument/2006/relationships/image" Target="../media/image274.emf"/><Relationship Id="rId168" Type="http://schemas.openxmlformats.org/officeDocument/2006/relationships/customXml" Target="../ink/ink285.xml"/><Relationship Id="rId8" Type="http://schemas.openxmlformats.org/officeDocument/2006/relationships/customXml" Target="../ink/ink205.xml"/><Relationship Id="rId51" Type="http://schemas.openxmlformats.org/officeDocument/2006/relationships/image" Target="../media/image226.emf"/><Relationship Id="rId72" Type="http://schemas.openxmlformats.org/officeDocument/2006/relationships/customXml" Target="../ink/ink237.xml"/><Relationship Id="rId93" Type="http://schemas.openxmlformats.org/officeDocument/2006/relationships/image" Target="../media/image247.emf"/><Relationship Id="rId98" Type="http://schemas.openxmlformats.org/officeDocument/2006/relationships/customXml" Target="../ink/ink250.xml"/><Relationship Id="rId121" Type="http://schemas.openxmlformats.org/officeDocument/2006/relationships/image" Target="../media/image261.emf"/><Relationship Id="rId142" Type="http://schemas.openxmlformats.org/officeDocument/2006/relationships/customXml" Target="../ink/ink272.xml"/><Relationship Id="rId163" Type="http://schemas.openxmlformats.org/officeDocument/2006/relationships/image" Target="../media/image282.emf"/><Relationship Id="rId184" Type="http://schemas.openxmlformats.org/officeDocument/2006/relationships/customXml" Target="../ink/ink293.xml"/><Relationship Id="rId189" Type="http://schemas.openxmlformats.org/officeDocument/2006/relationships/image" Target="../media/image295.emf"/><Relationship Id="rId3" Type="http://schemas.openxmlformats.org/officeDocument/2006/relationships/image" Target="../media/image202.emf"/><Relationship Id="rId25" Type="http://schemas.openxmlformats.org/officeDocument/2006/relationships/image" Target="../media/image213.emf"/><Relationship Id="rId46" Type="http://schemas.openxmlformats.org/officeDocument/2006/relationships/customXml" Target="../ink/ink224.xml"/><Relationship Id="rId67" Type="http://schemas.openxmlformats.org/officeDocument/2006/relationships/image" Target="../media/image234.emf"/><Relationship Id="rId116" Type="http://schemas.openxmlformats.org/officeDocument/2006/relationships/customXml" Target="../ink/ink259.xml"/><Relationship Id="rId137" Type="http://schemas.openxmlformats.org/officeDocument/2006/relationships/image" Target="../media/image269.emf"/><Relationship Id="rId158" Type="http://schemas.openxmlformats.org/officeDocument/2006/relationships/customXml" Target="../ink/ink280.xml"/><Relationship Id="rId20" Type="http://schemas.openxmlformats.org/officeDocument/2006/relationships/customXml" Target="../ink/ink211.xml"/><Relationship Id="rId41" Type="http://schemas.openxmlformats.org/officeDocument/2006/relationships/image" Target="../media/image221.emf"/><Relationship Id="rId62" Type="http://schemas.openxmlformats.org/officeDocument/2006/relationships/customXml" Target="../ink/ink232.xml"/><Relationship Id="rId83" Type="http://schemas.openxmlformats.org/officeDocument/2006/relationships/image" Target="../media/image242.emf"/><Relationship Id="rId88" Type="http://schemas.openxmlformats.org/officeDocument/2006/relationships/customXml" Target="../ink/ink245.xml"/><Relationship Id="rId111" Type="http://schemas.openxmlformats.org/officeDocument/2006/relationships/image" Target="../media/image256.emf"/><Relationship Id="rId132" Type="http://schemas.openxmlformats.org/officeDocument/2006/relationships/customXml" Target="../ink/ink267.xml"/><Relationship Id="rId153" Type="http://schemas.openxmlformats.org/officeDocument/2006/relationships/image" Target="../media/image277.emf"/><Relationship Id="rId174" Type="http://schemas.openxmlformats.org/officeDocument/2006/relationships/customXml" Target="../ink/ink288.xml"/><Relationship Id="rId179" Type="http://schemas.openxmlformats.org/officeDocument/2006/relationships/image" Target="../media/image290.emf"/><Relationship Id="rId195" Type="http://schemas.openxmlformats.org/officeDocument/2006/relationships/image" Target="../media/image298.emf"/><Relationship Id="rId190" Type="http://schemas.openxmlformats.org/officeDocument/2006/relationships/customXml" Target="../ink/ink296.xml"/><Relationship Id="rId15" Type="http://schemas.openxmlformats.org/officeDocument/2006/relationships/image" Target="../media/image208.emf"/><Relationship Id="rId36" Type="http://schemas.openxmlformats.org/officeDocument/2006/relationships/customXml" Target="../ink/ink219.xml"/><Relationship Id="rId57" Type="http://schemas.openxmlformats.org/officeDocument/2006/relationships/image" Target="../media/image229.emf"/><Relationship Id="rId106" Type="http://schemas.openxmlformats.org/officeDocument/2006/relationships/customXml" Target="../ink/ink254.xml"/><Relationship Id="rId127" Type="http://schemas.openxmlformats.org/officeDocument/2006/relationships/image" Target="../media/image264.emf"/><Relationship Id="rId10" Type="http://schemas.openxmlformats.org/officeDocument/2006/relationships/customXml" Target="../ink/ink206.xml"/><Relationship Id="rId31" Type="http://schemas.openxmlformats.org/officeDocument/2006/relationships/image" Target="../media/image216.emf"/><Relationship Id="rId52" Type="http://schemas.openxmlformats.org/officeDocument/2006/relationships/customXml" Target="../ink/ink227.xml"/><Relationship Id="rId73" Type="http://schemas.openxmlformats.org/officeDocument/2006/relationships/image" Target="../media/image237.emf"/><Relationship Id="rId78" Type="http://schemas.openxmlformats.org/officeDocument/2006/relationships/customXml" Target="../ink/ink240.xml"/><Relationship Id="rId94" Type="http://schemas.openxmlformats.org/officeDocument/2006/relationships/customXml" Target="../ink/ink248.xml"/><Relationship Id="rId99" Type="http://schemas.openxmlformats.org/officeDocument/2006/relationships/image" Target="../media/image250.emf"/><Relationship Id="rId101" Type="http://schemas.openxmlformats.org/officeDocument/2006/relationships/image" Target="../media/image251.emf"/><Relationship Id="rId122" Type="http://schemas.openxmlformats.org/officeDocument/2006/relationships/customXml" Target="../ink/ink262.xml"/><Relationship Id="rId143" Type="http://schemas.openxmlformats.org/officeDocument/2006/relationships/image" Target="../media/image272.emf"/><Relationship Id="rId148" Type="http://schemas.openxmlformats.org/officeDocument/2006/relationships/customXml" Target="../ink/ink275.xml"/><Relationship Id="rId164" Type="http://schemas.openxmlformats.org/officeDocument/2006/relationships/customXml" Target="../ink/ink283.xml"/><Relationship Id="rId169" Type="http://schemas.openxmlformats.org/officeDocument/2006/relationships/image" Target="../media/image285.emf"/><Relationship Id="rId185" Type="http://schemas.openxmlformats.org/officeDocument/2006/relationships/image" Target="../media/image293.emf"/><Relationship Id="rId4" Type="http://schemas.openxmlformats.org/officeDocument/2006/relationships/customXml" Target="../ink/ink203.xml"/><Relationship Id="rId9" Type="http://schemas.openxmlformats.org/officeDocument/2006/relationships/image" Target="../media/image205.emf"/><Relationship Id="rId180" Type="http://schemas.openxmlformats.org/officeDocument/2006/relationships/customXml" Target="../ink/ink291.xml"/><Relationship Id="rId26" Type="http://schemas.openxmlformats.org/officeDocument/2006/relationships/customXml" Target="../ink/ink214.xml"/><Relationship Id="rId47" Type="http://schemas.openxmlformats.org/officeDocument/2006/relationships/image" Target="../media/image224.emf"/><Relationship Id="rId68" Type="http://schemas.openxmlformats.org/officeDocument/2006/relationships/customXml" Target="../ink/ink235.xml"/><Relationship Id="rId89" Type="http://schemas.openxmlformats.org/officeDocument/2006/relationships/image" Target="../media/image245.emf"/><Relationship Id="rId112" Type="http://schemas.openxmlformats.org/officeDocument/2006/relationships/customXml" Target="../ink/ink257.xml"/><Relationship Id="rId133" Type="http://schemas.openxmlformats.org/officeDocument/2006/relationships/image" Target="../media/image267.emf"/><Relationship Id="rId154" Type="http://schemas.openxmlformats.org/officeDocument/2006/relationships/customXml" Target="../ink/ink278.xml"/><Relationship Id="rId175" Type="http://schemas.openxmlformats.org/officeDocument/2006/relationships/image" Target="../media/image288.emf"/><Relationship Id="rId196" Type="http://schemas.openxmlformats.org/officeDocument/2006/relationships/customXml" Target="../ink/ink299.xml"/><Relationship Id="rId16" Type="http://schemas.openxmlformats.org/officeDocument/2006/relationships/customXml" Target="../ink/ink209.xml"/><Relationship Id="rId37" Type="http://schemas.openxmlformats.org/officeDocument/2006/relationships/image" Target="../media/image219.emf"/><Relationship Id="rId58" Type="http://schemas.openxmlformats.org/officeDocument/2006/relationships/customXml" Target="../ink/ink230.xml"/><Relationship Id="rId79" Type="http://schemas.openxmlformats.org/officeDocument/2006/relationships/image" Target="../media/image240.emf"/><Relationship Id="rId102" Type="http://schemas.openxmlformats.org/officeDocument/2006/relationships/customXml" Target="../ink/ink252.xml"/><Relationship Id="rId123" Type="http://schemas.openxmlformats.org/officeDocument/2006/relationships/image" Target="../media/image262.emf"/><Relationship Id="rId144" Type="http://schemas.openxmlformats.org/officeDocument/2006/relationships/customXml" Target="../ink/ink273.xml"/><Relationship Id="rId90" Type="http://schemas.openxmlformats.org/officeDocument/2006/relationships/customXml" Target="../ink/ink246.xml"/><Relationship Id="rId165" Type="http://schemas.openxmlformats.org/officeDocument/2006/relationships/image" Target="../media/image283.emf"/><Relationship Id="rId186" Type="http://schemas.openxmlformats.org/officeDocument/2006/relationships/customXml" Target="../ink/ink294.xml"/><Relationship Id="rId27" Type="http://schemas.openxmlformats.org/officeDocument/2006/relationships/image" Target="../media/image214.emf"/><Relationship Id="rId48" Type="http://schemas.openxmlformats.org/officeDocument/2006/relationships/customXml" Target="../ink/ink225.xml"/><Relationship Id="rId69" Type="http://schemas.openxmlformats.org/officeDocument/2006/relationships/image" Target="../media/image235.emf"/><Relationship Id="rId113" Type="http://schemas.openxmlformats.org/officeDocument/2006/relationships/image" Target="../media/image257.emf"/><Relationship Id="rId134" Type="http://schemas.openxmlformats.org/officeDocument/2006/relationships/customXml" Target="../ink/ink268.xml"/><Relationship Id="rId80" Type="http://schemas.openxmlformats.org/officeDocument/2006/relationships/customXml" Target="../ink/ink241.xml"/><Relationship Id="rId155" Type="http://schemas.openxmlformats.org/officeDocument/2006/relationships/image" Target="../media/image278.emf"/><Relationship Id="rId176" Type="http://schemas.openxmlformats.org/officeDocument/2006/relationships/customXml" Target="../ink/ink289.xml"/><Relationship Id="rId197" Type="http://schemas.openxmlformats.org/officeDocument/2006/relationships/image" Target="../media/image299.emf"/><Relationship Id="rId17" Type="http://schemas.openxmlformats.org/officeDocument/2006/relationships/image" Target="../media/image209.emf"/><Relationship Id="rId38" Type="http://schemas.openxmlformats.org/officeDocument/2006/relationships/customXml" Target="../ink/ink220.xml"/><Relationship Id="rId59" Type="http://schemas.openxmlformats.org/officeDocument/2006/relationships/image" Target="../media/image230.emf"/><Relationship Id="rId103" Type="http://schemas.openxmlformats.org/officeDocument/2006/relationships/image" Target="../media/image252.emf"/><Relationship Id="rId124" Type="http://schemas.openxmlformats.org/officeDocument/2006/relationships/customXml" Target="../ink/ink263.xml"/><Relationship Id="rId70" Type="http://schemas.openxmlformats.org/officeDocument/2006/relationships/customXml" Target="../ink/ink236.xml"/><Relationship Id="rId91" Type="http://schemas.openxmlformats.org/officeDocument/2006/relationships/image" Target="../media/image246.emf"/><Relationship Id="rId145" Type="http://schemas.openxmlformats.org/officeDocument/2006/relationships/image" Target="../media/image273.emf"/><Relationship Id="rId166" Type="http://schemas.openxmlformats.org/officeDocument/2006/relationships/customXml" Target="../ink/ink284.xml"/><Relationship Id="rId187" Type="http://schemas.openxmlformats.org/officeDocument/2006/relationships/image" Target="../media/image294.emf"/><Relationship Id="rId1" Type="http://schemas.openxmlformats.org/officeDocument/2006/relationships/slideLayout" Target="../slideLayouts/slideLayout7.xml"/><Relationship Id="rId28" Type="http://schemas.openxmlformats.org/officeDocument/2006/relationships/customXml" Target="../ink/ink215.xml"/><Relationship Id="rId49" Type="http://schemas.openxmlformats.org/officeDocument/2006/relationships/image" Target="../media/image225.emf"/><Relationship Id="rId114" Type="http://schemas.openxmlformats.org/officeDocument/2006/relationships/customXml" Target="../ink/ink258.xml"/><Relationship Id="rId60" Type="http://schemas.openxmlformats.org/officeDocument/2006/relationships/customXml" Target="../ink/ink231.xml"/><Relationship Id="rId81" Type="http://schemas.openxmlformats.org/officeDocument/2006/relationships/image" Target="../media/image241.emf"/><Relationship Id="rId135" Type="http://schemas.openxmlformats.org/officeDocument/2006/relationships/image" Target="../media/image268.emf"/><Relationship Id="rId156" Type="http://schemas.openxmlformats.org/officeDocument/2006/relationships/customXml" Target="../ink/ink279.xml"/><Relationship Id="rId177" Type="http://schemas.openxmlformats.org/officeDocument/2006/relationships/image" Target="../media/image289.emf"/><Relationship Id="rId18" Type="http://schemas.openxmlformats.org/officeDocument/2006/relationships/customXml" Target="../ink/ink210.xml"/><Relationship Id="rId39" Type="http://schemas.openxmlformats.org/officeDocument/2006/relationships/image" Target="../media/image220.emf"/><Relationship Id="rId50" Type="http://schemas.openxmlformats.org/officeDocument/2006/relationships/customXml" Target="../ink/ink226.xml"/><Relationship Id="rId104" Type="http://schemas.openxmlformats.org/officeDocument/2006/relationships/customXml" Target="../ink/ink253.xml"/><Relationship Id="rId125" Type="http://schemas.openxmlformats.org/officeDocument/2006/relationships/image" Target="../media/image263.emf"/><Relationship Id="rId146" Type="http://schemas.openxmlformats.org/officeDocument/2006/relationships/customXml" Target="../ink/ink274.xml"/><Relationship Id="rId167" Type="http://schemas.openxmlformats.org/officeDocument/2006/relationships/image" Target="../media/image284.emf"/><Relationship Id="rId188" Type="http://schemas.openxmlformats.org/officeDocument/2006/relationships/customXml" Target="../ink/ink29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17" Type="http://schemas.openxmlformats.org/officeDocument/2006/relationships/image" Target="../media/image357.emf"/><Relationship Id="rId21" Type="http://schemas.openxmlformats.org/officeDocument/2006/relationships/image" Target="../media/image309.emf"/><Relationship Id="rId42" Type="http://schemas.openxmlformats.org/officeDocument/2006/relationships/customXml" Target="../ink/ink320.xml"/><Relationship Id="rId63" Type="http://schemas.openxmlformats.org/officeDocument/2006/relationships/image" Target="../media/image330.emf"/><Relationship Id="rId84" Type="http://schemas.openxmlformats.org/officeDocument/2006/relationships/customXml" Target="../ink/ink341.xml"/><Relationship Id="rId138" Type="http://schemas.openxmlformats.org/officeDocument/2006/relationships/customXml" Target="../ink/ink368.xml"/><Relationship Id="rId107" Type="http://schemas.openxmlformats.org/officeDocument/2006/relationships/image" Target="../media/image352.emf"/><Relationship Id="rId11" Type="http://schemas.openxmlformats.org/officeDocument/2006/relationships/image" Target="../media/image304.emf"/><Relationship Id="rId32" Type="http://schemas.openxmlformats.org/officeDocument/2006/relationships/customXml" Target="../ink/ink315.xml"/><Relationship Id="rId53" Type="http://schemas.openxmlformats.org/officeDocument/2006/relationships/image" Target="../media/image325.emf"/><Relationship Id="rId74" Type="http://schemas.openxmlformats.org/officeDocument/2006/relationships/customXml" Target="../ink/ink336.xml"/><Relationship Id="rId128" Type="http://schemas.openxmlformats.org/officeDocument/2006/relationships/customXml" Target="../ink/ink363.xml"/><Relationship Id="rId149" Type="http://schemas.openxmlformats.org/officeDocument/2006/relationships/image" Target="../media/image373.emf"/><Relationship Id="rId5" Type="http://schemas.openxmlformats.org/officeDocument/2006/relationships/image" Target="../media/image301.emf"/><Relationship Id="rId95" Type="http://schemas.openxmlformats.org/officeDocument/2006/relationships/image" Target="../media/image346.emf"/><Relationship Id="rId22" Type="http://schemas.openxmlformats.org/officeDocument/2006/relationships/customXml" Target="../ink/ink310.xml"/><Relationship Id="rId27" Type="http://schemas.openxmlformats.org/officeDocument/2006/relationships/image" Target="../media/image312.emf"/><Relationship Id="rId43" Type="http://schemas.openxmlformats.org/officeDocument/2006/relationships/image" Target="../media/image320.emf"/><Relationship Id="rId48" Type="http://schemas.openxmlformats.org/officeDocument/2006/relationships/customXml" Target="../ink/ink323.xml"/><Relationship Id="rId64" Type="http://schemas.openxmlformats.org/officeDocument/2006/relationships/customXml" Target="../ink/ink331.xml"/><Relationship Id="rId69" Type="http://schemas.openxmlformats.org/officeDocument/2006/relationships/image" Target="../media/image333.emf"/><Relationship Id="rId113" Type="http://schemas.openxmlformats.org/officeDocument/2006/relationships/image" Target="../media/image355.emf"/><Relationship Id="rId118" Type="http://schemas.openxmlformats.org/officeDocument/2006/relationships/customXml" Target="../ink/ink358.xml"/><Relationship Id="rId134" Type="http://schemas.openxmlformats.org/officeDocument/2006/relationships/customXml" Target="../ink/ink366.xml"/><Relationship Id="rId139" Type="http://schemas.openxmlformats.org/officeDocument/2006/relationships/image" Target="../media/image368.emf"/><Relationship Id="rId80" Type="http://schemas.openxmlformats.org/officeDocument/2006/relationships/customXml" Target="../ink/ink339.xml"/><Relationship Id="rId85" Type="http://schemas.openxmlformats.org/officeDocument/2006/relationships/image" Target="../media/image341.emf"/><Relationship Id="rId150" Type="http://schemas.openxmlformats.org/officeDocument/2006/relationships/customXml" Target="../ink/ink374.xml"/><Relationship Id="rId155" Type="http://schemas.openxmlformats.org/officeDocument/2006/relationships/image" Target="../media/image376.emf"/><Relationship Id="rId12" Type="http://schemas.openxmlformats.org/officeDocument/2006/relationships/customXml" Target="../ink/ink305.xml"/><Relationship Id="rId17" Type="http://schemas.openxmlformats.org/officeDocument/2006/relationships/image" Target="../media/image307.emf"/><Relationship Id="rId33" Type="http://schemas.openxmlformats.org/officeDocument/2006/relationships/image" Target="../media/image315.emf"/><Relationship Id="rId38" Type="http://schemas.openxmlformats.org/officeDocument/2006/relationships/customXml" Target="../ink/ink318.xml"/><Relationship Id="rId59" Type="http://schemas.openxmlformats.org/officeDocument/2006/relationships/image" Target="../media/image328.emf"/><Relationship Id="rId103" Type="http://schemas.openxmlformats.org/officeDocument/2006/relationships/image" Target="../media/image350.emf"/><Relationship Id="rId108" Type="http://schemas.openxmlformats.org/officeDocument/2006/relationships/customXml" Target="../ink/ink353.xml"/><Relationship Id="rId124" Type="http://schemas.openxmlformats.org/officeDocument/2006/relationships/customXml" Target="../ink/ink361.xml"/><Relationship Id="rId129" Type="http://schemas.openxmlformats.org/officeDocument/2006/relationships/image" Target="../media/image363.emf"/><Relationship Id="rId54" Type="http://schemas.openxmlformats.org/officeDocument/2006/relationships/customXml" Target="../ink/ink326.xml"/><Relationship Id="rId70" Type="http://schemas.openxmlformats.org/officeDocument/2006/relationships/customXml" Target="../ink/ink334.xml"/><Relationship Id="rId75" Type="http://schemas.openxmlformats.org/officeDocument/2006/relationships/image" Target="../media/image336.emf"/><Relationship Id="rId91" Type="http://schemas.openxmlformats.org/officeDocument/2006/relationships/image" Target="../media/image344.emf"/><Relationship Id="rId96" Type="http://schemas.openxmlformats.org/officeDocument/2006/relationships/customXml" Target="../ink/ink347.xml"/><Relationship Id="rId140" Type="http://schemas.openxmlformats.org/officeDocument/2006/relationships/customXml" Target="../ink/ink369.xml"/><Relationship Id="rId145" Type="http://schemas.openxmlformats.org/officeDocument/2006/relationships/image" Target="../media/image371.emf"/><Relationship Id="rId1" Type="http://schemas.openxmlformats.org/officeDocument/2006/relationships/slideLayout" Target="../slideLayouts/slideLayout7.xml"/><Relationship Id="rId6" Type="http://schemas.openxmlformats.org/officeDocument/2006/relationships/customXml" Target="../ink/ink302.xml"/><Relationship Id="rId23" Type="http://schemas.openxmlformats.org/officeDocument/2006/relationships/image" Target="../media/image310.emf"/><Relationship Id="rId28" Type="http://schemas.openxmlformats.org/officeDocument/2006/relationships/customXml" Target="../ink/ink313.xml"/><Relationship Id="rId49" Type="http://schemas.openxmlformats.org/officeDocument/2006/relationships/image" Target="../media/image323.emf"/><Relationship Id="rId114" Type="http://schemas.openxmlformats.org/officeDocument/2006/relationships/customXml" Target="../ink/ink356.xml"/><Relationship Id="rId119" Type="http://schemas.openxmlformats.org/officeDocument/2006/relationships/image" Target="../media/image358.emf"/><Relationship Id="rId44" Type="http://schemas.openxmlformats.org/officeDocument/2006/relationships/customXml" Target="../ink/ink321.xml"/><Relationship Id="rId60" Type="http://schemas.openxmlformats.org/officeDocument/2006/relationships/customXml" Target="../ink/ink329.xml"/><Relationship Id="rId65" Type="http://schemas.openxmlformats.org/officeDocument/2006/relationships/image" Target="../media/image331.emf"/><Relationship Id="rId81" Type="http://schemas.openxmlformats.org/officeDocument/2006/relationships/image" Target="../media/image339.emf"/><Relationship Id="rId86" Type="http://schemas.openxmlformats.org/officeDocument/2006/relationships/customXml" Target="../ink/ink342.xml"/><Relationship Id="rId130" Type="http://schemas.openxmlformats.org/officeDocument/2006/relationships/customXml" Target="../ink/ink364.xml"/><Relationship Id="rId135" Type="http://schemas.openxmlformats.org/officeDocument/2006/relationships/image" Target="../media/image366.emf"/><Relationship Id="rId151" Type="http://schemas.openxmlformats.org/officeDocument/2006/relationships/image" Target="../media/image374.emf"/><Relationship Id="rId13" Type="http://schemas.openxmlformats.org/officeDocument/2006/relationships/image" Target="../media/image305.emf"/><Relationship Id="rId18" Type="http://schemas.openxmlformats.org/officeDocument/2006/relationships/customXml" Target="../ink/ink308.xml"/><Relationship Id="rId39" Type="http://schemas.openxmlformats.org/officeDocument/2006/relationships/image" Target="../media/image318.emf"/><Relationship Id="rId109" Type="http://schemas.openxmlformats.org/officeDocument/2006/relationships/image" Target="../media/image353.emf"/><Relationship Id="rId34" Type="http://schemas.openxmlformats.org/officeDocument/2006/relationships/customXml" Target="../ink/ink316.xml"/><Relationship Id="rId50" Type="http://schemas.openxmlformats.org/officeDocument/2006/relationships/customXml" Target="../ink/ink324.xml"/><Relationship Id="rId55" Type="http://schemas.openxmlformats.org/officeDocument/2006/relationships/image" Target="../media/image326.emf"/><Relationship Id="rId76" Type="http://schemas.openxmlformats.org/officeDocument/2006/relationships/customXml" Target="../ink/ink337.xml"/><Relationship Id="rId97" Type="http://schemas.openxmlformats.org/officeDocument/2006/relationships/image" Target="../media/image347.emf"/><Relationship Id="rId104" Type="http://schemas.openxmlformats.org/officeDocument/2006/relationships/customXml" Target="../ink/ink351.xml"/><Relationship Id="rId120" Type="http://schemas.openxmlformats.org/officeDocument/2006/relationships/customXml" Target="../ink/ink359.xml"/><Relationship Id="rId125" Type="http://schemas.openxmlformats.org/officeDocument/2006/relationships/image" Target="../media/image361.emf"/><Relationship Id="rId141" Type="http://schemas.openxmlformats.org/officeDocument/2006/relationships/image" Target="../media/image369.emf"/><Relationship Id="rId146" Type="http://schemas.openxmlformats.org/officeDocument/2006/relationships/customXml" Target="../ink/ink372.xml"/><Relationship Id="rId7" Type="http://schemas.openxmlformats.org/officeDocument/2006/relationships/image" Target="../media/image302.emf"/><Relationship Id="rId71" Type="http://schemas.openxmlformats.org/officeDocument/2006/relationships/image" Target="../media/image334.emf"/><Relationship Id="rId92" Type="http://schemas.openxmlformats.org/officeDocument/2006/relationships/customXml" Target="../ink/ink345.xml"/><Relationship Id="rId2" Type="http://schemas.openxmlformats.org/officeDocument/2006/relationships/customXml" Target="../ink/ink300.xml"/><Relationship Id="rId29" Type="http://schemas.openxmlformats.org/officeDocument/2006/relationships/image" Target="../media/image313.emf"/><Relationship Id="rId24" Type="http://schemas.openxmlformats.org/officeDocument/2006/relationships/customXml" Target="../ink/ink311.xml"/><Relationship Id="rId40" Type="http://schemas.openxmlformats.org/officeDocument/2006/relationships/customXml" Target="../ink/ink319.xml"/><Relationship Id="rId45" Type="http://schemas.openxmlformats.org/officeDocument/2006/relationships/image" Target="../media/image321.emf"/><Relationship Id="rId66" Type="http://schemas.openxmlformats.org/officeDocument/2006/relationships/customXml" Target="../ink/ink332.xml"/><Relationship Id="rId87" Type="http://schemas.openxmlformats.org/officeDocument/2006/relationships/image" Target="../media/image342.emf"/><Relationship Id="rId110" Type="http://schemas.openxmlformats.org/officeDocument/2006/relationships/customXml" Target="../ink/ink354.xml"/><Relationship Id="rId115" Type="http://schemas.openxmlformats.org/officeDocument/2006/relationships/image" Target="../media/image356.emf"/><Relationship Id="rId131" Type="http://schemas.openxmlformats.org/officeDocument/2006/relationships/image" Target="../media/image364.emf"/><Relationship Id="rId136" Type="http://schemas.openxmlformats.org/officeDocument/2006/relationships/customXml" Target="../ink/ink367.xml"/><Relationship Id="rId61" Type="http://schemas.openxmlformats.org/officeDocument/2006/relationships/image" Target="../media/image329.emf"/><Relationship Id="rId82" Type="http://schemas.openxmlformats.org/officeDocument/2006/relationships/customXml" Target="../ink/ink340.xml"/><Relationship Id="rId152" Type="http://schemas.openxmlformats.org/officeDocument/2006/relationships/customXml" Target="../ink/ink375.xml"/><Relationship Id="rId19" Type="http://schemas.openxmlformats.org/officeDocument/2006/relationships/image" Target="../media/image308.emf"/><Relationship Id="rId14" Type="http://schemas.openxmlformats.org/officeDocument/2006/relationships/customXml" Target="../ink/ink306.xml"/><Relationship Id="rId30" Type="http://schemas.openxmlformats.org/officeDocument/2006/relationships/customXml" Target="../ink/ink314.xml"/><Relationship Id="rId35" Type="http://schemas.openxmlformats.org/officeDocument/2006/relationships/image" Target="../media/image316.emf"/><Relationship Id="rId56" Type="http://schemas.openxmlformats.org/officeDocument/2006/relationships/customXml" Target="../ink/ink327.xml"/><Relationship Id="rId77" Type="http://schemas.openxmlformats.org/officeDocument/2006/relationships/image" Target="../media/image337.emf"/><Relationship Id="rId100" Type="http://schemas.openxmlformats.org/officeDocument/2006/relationships/customXml" Target="../ink/ink349.xml"/><Relationship Id="rId105" Type="http://schemas.openxmlformats.org/officeDocument/2006/relationships/image" Target="../media/image351.emf"/><Relationship Id="rId126" Type="http://schemas.openxmlformats.org/officeDocument/2006/relationships/customXml" Target="../ink/ink362.xml"/><Relationship Id="rId147" Type="http://schemas.openxmlformats.org/officeDocument/2006/relationships/image" Target="../media/image372.emf"/><Relationship Id="rId8" Type="http://schemas.openxmlformats.org/officeDocument/2006/relationships/customXml" Target="../ink/ink303.xml"/><Relationship Id="rId51" Type="http://schemas.openxmlformats.org/officeDocument/2006/relationships/image" Target="../media/image324.emf"/><Relationship Id="rId72" Type="http://schemas.openxmlformats.org/officeDocument/2006/relationships/customXml" Target="../ink/ink335.xml"/><Relationship Id="rId93" Type="http://schemas.openxmlformats.org/officeDocument/2006/relationships/image" Target="../media/image345.emf"/><Relationship Id="rId98" Type="http://schemas.openxmlformats.org/officeDocument/2006/relationships/customXml" Target="../ink/ink348.xml"/><Relationship Id="rId121" Type="http://schemas.openxmlformats.org/officeDocument/2006/relationships/image" Target="../media/image359.emf"/><Relationship Id="rId142" Type="http://schemas.openxmlformats.org/officeDocument/2006/relationships/customXml" Target="../ink/ink370.xml"/><Relationship Id="rId3" Type="http://schemas.openxmlformats.org/officeDocument/2006/relationships/image" Target="../media/image300.emf"/><Relationship Id="rId25" Type="http://schemas.openxmlformats.org/officeDocument/2006/relationships/image" Target="../media/image311.emf"/><Relationship Id="rId46" Type="http://schemas.openxmlformats.org/officeDocument/2006/relationships/customXml" Target="../ink/ink322.xml"/><Relationship Id="rId67" Type="http://schemas.openxmlformats.org/officeDocument/2006/relationships/image" Target="../media/image332.emf"/><Relationship Id="rId116" Type="http://schemas.openxmlformats.org/officeDocument/2006/relationships/customXml" Target="../ink/ink357.xml"/><Relationship Id="rId137" Type="http://schemas.openxmlformats.org/officeDocument/2006/relationships/image" Target="../media/image367.emf"/><Relationship Id="rId20" Type="http://schemas.openxmlformats.org/officeDocument/2006/relationships/customXml" Target="../ink/ink309.xml"/><Relationship Id="rId41" Type="http://schemas.openxmlformats.org/officeDocument/2006/relationships/image" Target="../media/image319.emf"/><Relationship Id="rId62" Type="http://schemas.openxmlformats.org/officeDocument/2006/relationships/customXml" Target="../ink/ink330.xml"/><Relationship Id="rId83" Type="http://schemas.openxmlformats.org/officeDocument/2006/relationships/image" Target="../media/image340.emf"/><Relationship Id="rId88" Type="http://schemas.openxmlformats.org/officeDocument/2006/relationships/customXml" Target="../ink/ink343.xml"/><Relationship Id="rId111" Type="http://schemas.openxmlformats.org/officeDocument/2006/relationships/image" Target="../media/image354.emf"/><Relationship Id="rId132" Type="http://schemas.openxmlformats.org/officeDocument/2006/relationships/customXml" Target="../ink/ink365.xml"/><Relationship Id="rId153" Type="http://schemas.openxmlformats.org/officeDocument/2006/relationships/image" Target="../media/image375.emf"/><Relationship Id="rId15" Type="http://schemas.openxmlformats.org/officeDocument/2006/relationships/image" Target="../media/image306.emf"/><Relationship Id="rId36" Type="http://schemas.openxmlformats.org/officeDocument/2006/relationships/customXml" Target="../ink/ink317.xml"/><Relationship Id="rId57" Type="http://schemas.openxmlformats.org/officeDocument/2006/relationships/image" Target="../media/image327.emf"/><Relationship Id="rId106" Type="http://schemas.openxmlformats.org/officeDocument/2006/relationships/customXml" Target="../ink/ink352.xml"/><Relationship Id="rId127" Type="http://schemas.openxmlformats.org/officeDocument/2006/relationships/image" Target="../media/image362.emf"/><Relationship Id="rId10" Type="http://schemas.openxmlformats.org/officeDocument/2006/relationships/customXml" Target="../ink/ink304.xml"/><Relationship Id="rId31" Type="http://schemas.openxmlformats.org/officeDocument/2006/relationships/image" Target="../media/image314.emf"/><Relationship Id="rId52" Type="http://schemas.openxmlformats.org/officeDocument/2006/relationships/customXml" Target="../ink/ink325.xml"/><Relationship Id="rId73" Type="http://schemas.openxmlformats.org/officeDocument/2006/relationships/image" Target="../media/image335.emf"/><Relationship Id="rId78" Type="http://schemas.openxmlformats.org/officeDocument/2006/relationships/customXml" Target="../ink/ink338.xml"/><Relationship Id="rId94" Type="http://schemas.openxmlformats.org/officeDocument/2006/relationships/customXml" Target="../ink/ink346.xml"/><Relationship Id="rId99" Type="http://schemas.openxmlformats.org/officeDocument/2006/relationships/image" Target="../media/image348.emf"/><Relationship Id="rId101" Type="http://schemas.openxmlformats.org/officeDocument/2006/relationships/image" Target="../media/image349.emf"/><Relationship Id="rId122" Type="http://schemas.openxmlformats.org/officeDocument/2006/relationships/customXml" Target="../ink/ink360.xml"/><Relationship Id="rId143" Type="http://schemas.openxmlformats.org/officeDocument/2006/relationships/image" Target="../media/image370.emf"/><Relationship Id="rId148" Type="http://schemas.openxmlformats.org/officeDocument/2006/relationships/customXml" Target="../ink/ink373.xml"/><Relationship Id="rId4" Type="http://schemas.openxmlformats.org/officeDocument/2006/relationships/customXml" Target="../ink/ink301.xml"/><Relationship Id="rId9" Type="http://schemas.openxmlformats.org/officeDocument/2006/relationships/image" Target="../media/image303.emf"/><Relationship Id="rId26" Type="http://schemas.openxmlformats.org/officeDocument/2006/relationships/customXml" Target="../ink/ink312.xml"/><Relationship Id="rId47" Type="http://schemas.openxmlformats.org/officeDocument/2006/relationships/image" Target="../media/image322.emf"/><Relationship Id="rId68" Type="http://schemas.openxmlformats.org/officeDocument/2006/relationships/customXml" Target="../ink/ink333.xml"/><Relationship Id="rId89" Type="http://schemas.openxmlformats.org/officeDocument/2006/relationships/image" Target="../media/image343.emf"/><Relationship Id="rId112" Type="http://schemas.openxmlformats.org/officeDocument/2006/relationships/customXml" Target="../ink/ink355.xml"/><Relationship Id="rId133" Type="http://schemas.openxmlformats.org/officeDocument/2006/relationships/image" Target="../media/image365.emf"/><Relationship Id="rId154" Type="http://schemas.openxmlformats.org/officeDocument/2006/relationships/customXml" Target="../ink/ink376.xml"/><Relationship Id="rId16" Type="http://schemas.openxmlformats.org/officeDocument/2006/relationships/customXml" Target="../ink/ink307.xml"/><Relationship Id="rId37" Type="http://schemas.openxmlformats.org/officeDocument/2006/relationships/image" Target="../media/image317.emf"/><Relationship Id="rId58" Type="http://schemas.openxmlformats.org/officeDocument/2006/relationships/customXml" Target="../ink/ink328.xml"/><Relationship Id="rId79" Type="http://schemas.openxmlformats.org/officeDocument/2006/relationships/image" Target="../media/image338.emf"/><Relationship Id="rId102" Type="http://schemas.openxmlformats.org/officeDocument/2006/relationships/customXml" Target="../ink/ink350.xml"/><Relationship Id="rId123" Type="http://schemas.openxmlformats.org/officeDocument/2006/relationships/image" Target="../media/image360.emf"/><Relationship Id="rId144" Type="http://schemas.openxmlformats.org/officeDocument/2006/relationships/customXml" Target="../ink/ink371.xml"/><Relationship Id="rId90" Type="http://schemas.openxmlformats.org/officeDocument/2006/relationships/customXml" Target="../ink/ink3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EDE152-CBF7-4850-ABEE-A31EB6EAE4E8}"/>
              </a:ext>
            </a:extLst>
          </p:cNvPr>
          <p:cNvSpPr>
            <a:spLocks noGrp="1"/>
          </p:cNvSpPr>
          <p:nvPr>
            <p:ph type="ctrTitle"/>
          </p:nvPr>
        </p:nvSpPr>
        <p:spPr/>
        <p:txBody>
          <a:bodyPr/>
          <a:lstStyle/>
          <a:p>
            <a:r>
              <a:rPr lang="it-IT" dirty="0"/>
              <a:t>Correzione compito 04/02/2021</a:t>
            </a:r>
          </a:p>
        </p:txBody>
      </p:sp>
      <p:sp>
        <p:nvSpPr>
          <p:cNvPr id="3" name="Sottotitolo 2">
            <a:extLst>
              <a:ext uri="{FF2B5EF4-FFF2-40B4-BE49-F238E27FC236}">
                <a16:creationId xmlns:a16="http://schemas.microsoft.com/office/drawing/2014/main" id="{556FF5DD-8140-4880-B430-7E8F8BAD0182}"/>
              </a:ext>
            </a:extLst>
          </p:cNvPr>
          <p:cNvSpPr>
            <a:spLocks noGrp="1"/>
          </p:cNvSpPr>
          <p:nvPr>
            <p:ph type="subTitle" idx="1"/>
          </p:nvPr>
        </p:nvSpPr>
        <p:spPr/>
        <p:txBody>
          <a:bodyPr/>
          <a:lstStyle/>
          <a:p>
            <a:r>
              <a:rPr lang="it-IT" dirty="0"/>
              <a:t>Laura Di Giacomo</a:t>
            </a:r>
          </a:p>
        </p:txBody>
      </p:sp>
    </p:spTree>
    <p:extLst>
      <p:ext uri="{BB962C8B-B14F-4D97-AF65-F5344CB8AC3E}">
        <p14:creationId xmlns:p14="http://schemas.microsoft.com/office/powerpoint/2010/main" val="1082499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39" name="Input penna 38">
                <a:extLst>
                  <a:ext uri="{FF2B5EF4-FFF2-40B4-BE49-F238E27FC236}">
                    <a16:creationId xmlns:a16="http://schemas.microsoft.com/office/drawing/2014/main" id="{15A92342-D76D-420C-B130-96DD4181826C}"/>
                  </a:ext>
                </a:extLst>
              </p14:cNvPr>
              <p14:cNvContentPartPr/>
              <p14:nvPr/>
            </p14:nvContentPartPr>
            <p14:xfrm>
              <a:off x="1129581" y="291042"/>
              <a:ext cx="280440" cy="228240"/>
            </p14:xfrm>
          </p:contentPart>
        </mc:Choice>
        <mc:Fallback>
          <p:pic>
            <p:nvPicPr>
              <p:cNvPr id="39" name="Input penna 38">
                <a:extLst>
                  <a:ext uri="{FF2B5EF4-FFF2-40B4-BE49-F238E27FC236}">
                    <a16:creationId xmlns:a16="http://schemas.microsoft.com/office/drawing/2014/main" id="{15A92342-D76D-420C-B130-96DD4181826C}"/>
                  </a:ext>
                </a:extLst>
              </p:cNvPr>
              <p:cNvPicPr/>
              <p:nvPr/>
            </p:nvPicPr>
            <p:blipFill>
              <a:blip r:embed="rId3"/>
              <a:stretch>
                <a:fillRect/>
              </a:stretch>
            </p:blipFill>
            <p:spPr>
              <a:xfrm>
                <a:off x="1120581" y="282042"/>
                <a:ext cx="2980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2" name="Input penna 41">
                <a:extLst>
                  <a:ext uri="{FF2B5EF4-FFF2-40B4-BE49-F238E27FC236}">
                    <a16:creationId xmlns:a16="http://schemas.microsoft.com/office/drawing/2014/main" id="{0C54E7B3-4A43-4B86-B18A-324DEC6DFB69}"/>
                  </a:ext>
                </a:extLst>
              </p14:cNvPr>
              <p14:cNvContentPartPr/>
              <p14:nvPr/>
            </p14:nvContentPartPr>
            <p14:xfrm>
              <a:off x="1761021" y="310482"/>
              <a:ext cx="451800" cy="198000"/>
            </p14:xfrm>
          </p:contentPart>
        </mc:Choice>
        <mc:Fallback>
          <p:pic>
            <p:nvPicPr>
              <p:cNvPr id="42" name="Input penna 41">
                <a:extLst>
                  <a:ext uri="{FF2B5EF4-FFF2-40B4-BE49-F238E27FC236}">
                    <a16:creationId xmlns:a16="http://schemas.microsoft.com/office/drawing/2014/main" id="{0C54E7B3-4A43-4B86-B18A-324DEC6DFB69}"/>
                  </a:ext>
                </a:extLst>
              </p:cNvPr>
              <p:cNvPicPr/>
              <p:nvPr/>
            </p:nvPicPr>
            <p:blipFill>
              <a:blip r:embed="rId5"/>
              <a:stretch>
                <a:fillRect/>
              </a:stretch>
            </p:blipFill>
            <p:spPr>
              <a:xfrm>
                <a:off x="1752021" y="301482"/>
                <a:ext cx="46944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7" name="Input penna 46">
                <a:extLst>
                  <a:ext uri="{FF2B5EF4-FFF2-40B4-BE49-F238E27FC236}">
                    <a16:creationId xmlns:a16="http://schemas.microsoft.com/office/drawing/2014/main" id="{BC31F9A0-AC8D-4E5B-9C28-9D127888F3F2}"/>
                  </a:ext>
                </a:extLst>
              </p14:cNvPr>
              <p14:cNvContentPartPr/>
              <p14:nvPr/>
            </p14:nvContentPartPr>
            <p14:xfrm>
              <a:off x="2340261" y="283842"/>
              <a:ext cx="403920" cy="250920"/>
            </p14:xfrm>
          </p:contentPart>
        </mc:Choice>
        <mc:Fallback>
          <p:pic>
            <p:nvPicPr>
              <p:cNvPr id="47" name="Input penna 46">
                <a:extLst>
                  <a:ext uri="{FF2B5EF4-FFF2-40B4-BE49-F238E27FC236}">
                    <a16:creationId xmlns:a16="http://schemas.microsoft.com/office/drawing/2014/main" id="{BC31F9A0-AC8D-4E5B-9C28-9D127888F3F2}"/>
                  </a:ext>
                </a:extLst>
              </p:cNvPr>
              <p:cNvPicPr/>
              <p:nvPr/>
            </p:nvPicPr>
            <p:blipFill>
              <a:blip r:embed="rId7"/>
              <a:stretch>
                <a:fillRect/>
              </a:stretch>
            </p:blipFill>
            <p:spPr>
              <a:xfrm>
                <a:off x="2331261" y="274842"/>
                <a:ext cx="42156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4" name="Input penna 63">
                <a:extLst>
                  <a:ext uri="{FF2B5EF4-FFF2-40B4-BE49-F238E27FC236}">
                    <a16:creationId xmlns:a16="http://schemas.microsoft.com/office/drawing/2014/main" id="{550EA030-7B5B-4481-886B-55DDFE65262C}"/>
                  </a:ext>
                </a:extLst>
              </p14:cNvPr>
              <p14:cNvContentPartPr/>
              <p14:nvPr/>
            </p14:nvContentPartPr>
            <p14:xfrm>
              <a:off x="4691061" y="334602"/>
              <a:ext cx="445320" cy="246600"/>
            </p14:xfrm>
          </p:contentPart>
        </mc:Choice>
        <mc:Fallback>
          <p:pic>
            <p:nvPicPr>
              <p:cNvPr id="64" name="Input penna 63">
                <a:extLst>
                  <a:ext uri="{FF2B5EF4-FFF2-40B4-BE49-F238E27FC236}">
                    <a16:creationId xmlns:a16="http://schemas.microsoft.com/office/drawing/2014/main" id="{550EA030-7B5B-4481-886B-55DDFE65262C}"/>
                  </a:ext>
                </a:extLst>
              </p:cNvPr>
              <p:cNvPicPr/>
              <p:nvPr/>
            </p:nvPicPr>
            <p:blipFill>
              <a:blip r:embed="rId9"/>
              <a:stretch>
                <a:fillRect/>
              </a:stretch>
            </p:blipFill>
            <p:spPr>
              <a:xfrm>
                <a:off x="4682061" y="325602"/>
                <a:ext cx="4629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5" name="Input penna 64">
                <a:extLst>
                  <a:ext uri="{FF2B5EF4-FFF2-40B4-BE49-F238E27FC236}">
                    <a16:creationId xmlns:a16="http://schemas.microsoft.com/office/drawing/2014/main" id="{CF129410-69E1-49B4-86F6-C8AEEB21BF03}"/>
                  </a:ext>
                </a:extLst>
              </p14:cNvPr>
              <p14:cNvContentPartPr/>
              <p14:nvPr/>
            </p14:nvContentPartPr>
            <p14:xfrm>
              <a:off x="2854341" y="260442"/>
              <a:ext cx="1629000" cy="380520"/>
            </p14:xfrm>
          </p:contentPart>
        </mc:Choice>
        <mc:Fallback>
          <p:pic>
            <p:nvPicPr>
              <p:cNvPr id="65" name="Input penna 64">
                <a:extLst>
                  <a:ext uri="{FF2B5EF4-FFF2-40B4-BE49-F238E27FC236}">
                    <a16:creationId xmlns:a16="http://schemas.microsoft.com/office/drawing/2014/main" id="{CF129410-69E1-49B4-86F6-C8AEEB21BF03}"/>
                  </a:ext>
                </a:extLst>
              </p:cNvPr>
              <p:cNvPicPr/>
              <p:nvPr/>
            </p:nvPicPr>
            <p:blipFill>
              <a:blip r:embed="rId11"/>
              <a:stretch>
                <a:fillRect/>
              </a:stretch>
            </p:blipFill>
            <p:spPr>
              <a:xfrm>
                <a:off x="2845341" y="251442"/>
                <a:ext cx="16466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3" name="Input penna 72">
                <a:extLst>
                  <a:ext uri="{FF2B5EF4-FFF2-40B4-BE49-F238E27FC236}">
                    <a16:creationId xmlns:a16="http://schemas.microsoft.com/office/drawing/2014/main" id="{670A08BA-44B9-4DF9-8434-D82E8D110DBD}"/>
                  </a:ext>
                </a:extLst>
              </p14:cNvPr>
              <p14:cNvContentPartPr/>
              <p14:nvPr/>
            </p14:nvContentPartPr>
            <p14:xfrm>
              <a:off x="6979941" y="358362"/>
              <a:ext cx="63360" cy="195120"/>
            </p14:xfrm>
          </p:contentPart>
        </mc:Choice>
        <mc:Fallback>
          <p:pic>
            <p:nvPicPr>
              <p:cNvPr id="73" name="Input penna 72">
                <a:extLst>
                  <a:ext uri="{FF2B5EF4-FFF2-40B4-BE49-F238E27FC236}">
                    <a16:creationId xmlns:a16="http://schemas.microsoft.com/office/drawing/2014/main" id="{670A08BA-44B9-4DF9-8434-D82E8D110DBD}"/>
                  </a:ext>
                </a:extLst>
              </p:cNvPr>
              <p:cNvPicPr/>
              <p:nvPr/>
            </p:nvPicPr>
            <p:blipFill>
              <a:blip r:embed="rId13"/>
              <a:stretch>
                <a:fillRect/>
              </a:stretch>
            </p:blipFill>
            <p:spPr>
              <a:xfrm>
                <a:off x="6970941" y="349362"/>
                <a:ext cx="8100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4" name="Input penna 73">
                <a:extLst>
                  <a:ext uri="{FF2B5EF4-FFF2-40B4-BE49-F238E27FC236}">
                    <a16:creationId xmlns:a16="http://schemas.microsoft.com/office/drawing/2014/main" id="{45B4023D-E98A-4DC5-8DB9-EA6DE95A8DBF}"/>
                  </a:ext>
                </a:extLst>
              </p14:cNvPr>
              <p14:cNvContentPartPr/>
              <p14:nvPr/>
            </p14:nvContentPartPr>
            <p14:xfrm>
              <a:off x="5486301" y="295002"/>
              <a:ext cx="1383120" cy="273960"/>
            </p14:xfrm>
          </p:contentPart>
        </mc:Choice>
        <mc:Fallback>
          <p:pic>
            <p:nvPicPr>
              <p:cNvPr id="74" name="Input penna 73">
                <a:extLst>
                  <a:ext uri="{FF2B5EF4-FFF2-40B4-BE49-F238E27FC236}">
                    <a16:creationId xmlns:a16="http://schemas.microsoft.com/office/drawing/2014/main" id="{45B4023D-E98A-4DC5-8DB9-EA6DE95A8DBF}"/>
                  </a:ext>
                </a:extLst>
              </p:cNvPr>
              <p:cNvPicPr/>
              <p:nvPr/>
            </p:nvPicPr>
            <p:blipFill>
              <a:blip r:embed="rId15"/>
              <a:stretch>
                <a:fillRect/>
              </a:stretch>
            </p:blipFill>
            <p:spPr>
              <a:xfrm>
                <a:off x="5477301" y="286002"/>
                <a:ext cx="140076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1" name="Input penna 80">
                <a:extLst>
                  <a:ext uri="{FF2B5EF4-FFF2-40B4-BE49-F238E27FC236}">
                    <a16:creationId xmlns:a16="http://schemas.microsoft.com/office/drawing/2014/main" id="{E1FDD429-0D0F-4C2E-BAAB-8A0512D48103}"/>
                  </a:ext>
                </a:extLst>
              </p14:cNvPr>
              <p14:cNvContentPartPr/>
              <p14:nvPr/>
            </p14:nvContentPartPr>
            <p14:xfrm>
              <a:off x="8143461" y="274122"/>
              <a:ext cx="110160" cy="47880"/>
            </p14:xfrm>
          </p:contentPart>
        </mc:Choice>
        <mc:Fallback>
          <p:pic>
            <p:nvPicPr>
              <p:cNvPr id="81" name="Input penna 80">
                <a:extLst>
                  <a:ext uri="{FF2B5EF4-FFF2-40B4-BE49-F238E27FC236}">
                    <a16:creationId xmlns:a16="http://schemas.microsoft.com/office/drawing/2014/main" id="{E1FDD429-0D0F-4C2E-BAAB-8A0512D48103}"/>
                  </a:ext>
                </a:extLst>
              </p:cNvPr>
              <p:cNvPicPr/>
              <p:nvPr/>
            </p:nvPicPr>
            <p:blipFill>
              <a:blip r:embed="rId17"/>
              <a:stretch>
                <a:fillRect/>
              </a:stretch>
            </p:blipFill>
            <p:spPr>
              <a:xfrm>
                <a:off x="8134461" y="265122"/>
                <a:ext cx="1278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82" name="Input penna 81">
                <a:extLst>
                  <a:ext uri="{FF2B5EF4-FFF2-40B4-BE49-F238E27FC236}">
                    <a16:creationId xmlns:a16="http://schemas.microsoft.com/office/drawing/2014/main" id="{A9EB51F6-0DA2-444F-AD0A-AF90AF8ABDEC}"/>
                  </a:ext>
                </a:extLst>
              </p14:cNvPr>
              <p14:cNvContentPartPr/>
              <p14:nvPr/>
            </p14:nvContentPartPr>
            <p14:xfrm>
              <a:off x="7182261" y="318402"/>
              <a:ext cx="869400" cy="234000"/>
            </p14:xfrm>
          </p:contentPart>
        </mc:Choice>
        <mc:Fallback>
          <p:pic>
            <p:nvPicPr>
              <p:cNvPr id="82" name="Input penna 81">
                <a:extLst>
                  <a:ext uri="{FF2B5EF4-FFF2-40B4-BE49-F238E27FC236}">
                    <a16:creationId xmlns:a16="http://schemas.microsoft.com/office/drawing/2014/main" id="{A9EB51F6-0DA2-444F-AD0A-AF90AF8ABDEC}"/>
                  </a:ext>
                </a:extLst>
              </p:cNvPr>
              <p:cNvPicPr/>
              <p:nvPr/>
            </p:nvPicPr>
            <p:blipFill>
              <a:blip r:embed="rId19"/>
              <a:stretch>
                <a:fillRect/>
              </a:stretch>
            </p:blipFill>
            <p:spPr>
              <a:xfrm>
                <a:off x="7173261" y="309402"/>
                <a:ext cx="88704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91" name="Input penna 90">
                <a:extLst>
                  <a:ext uri="{FF2B5EF4-FFF2-40B4-BE49-F238E27FC236}">
                    <a16:creationId xmlns:a16="http://schemas.microsoft.com/office/drawing/2014/main" id="{3F18D2F6-FE5E-4446-9400-AFFD9CA57A6C}"/>
                  </a:ext>
                </a:extLst>
              </p14:cNvPr>
              <p14:cNvContentPartPr/>
              <p14:nvPr/>
            </p14:nvContentPartPr>
            <p14:xfrm>
              <a:off x="8607501" y="269082"/>
              <a:ext cx="852120" cy="254520"/>
            </p14:xfrm>
          </p:contentPart>
        </mc:Choice>
        <mc:Fallback>
          <p:pic>
            <p:nvPicPr>
              <p:cNvPr id="91" name="Input penna 90">
                <a:extLst>
                  <a:ext uri="{FF2B5EF4-FFF2-40B4-BE49-F238E27FC236}">
                    <a16:creationId xmlns:a16="http://schemas.microsoft.com/office/drawing/2014/main" id="{3F18D2F6-FE5E-4446-9400-AFFD9CA57A6C}"/>
                  </a:ext>
                </a:extLst>
              </p:cNvPr>
              <p:cNvPicPr/>
              <p:nvPr/>
            </p:nvPicPr>
            <p:blipFill>
              <a:blip r:embed="rId21"/>
              <a:stretch>
                <a:fillRect/>
              </a:stretch>
            </p:blipFill>
            <p:spPr>
              <a:xfrm>
                <a:off x="8598501" y="260082"/>
                <a:ext cx="86976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3" name="Input penna 112">
                <a:extLst>
                  <a:ext uri="{FF2B5EF4-FFF2-40B4-BE49-F238E27FC236}">
                    <a16:creationId xmlns:a16="http://schemas.microsoft.com/office/drawing/2014/main" id="{FAE33E9D-3498-4B84-A651-D1D7F238295F}"/>
                  </a:ext>
                </a:extLst>
              </p14:cNvPr>
              <p14:cNvContentPartPr/>
              <p14:nvPr/>
            </p14:nvContentPartPr>
            <p14:xfrm>
              <a:off x="11733741" y="605322"/>
              <a:ext cx="96480" cy="61200"/>
            </p14:xfrm>
          </p:contentPart>
        </mc:Choice>
        <mc:Fallback>
          <p:pic>
            <p:nvPicPr>
              <p:cNvPr id="113" name="Input penna 112">
                <a:extLst>
                  <a:ext uri="{FF2B5EF4-FFF2-40B4-BE49-F238E27FC236}">
                    <a16:creationId xmlns:a16="http://schemas.microsoft.com/office/drawing/2014/main" id="{FAE33E9D-3498-4B84-A651-D1D7F238295F}"/>
                  </a:ext>
                </a:extLst>
              </p:cNvPr>
              <p:cNvPicPr/>
              <p:nvPr/>
            </p:nvPicPr>
            <p:blipFill>
              <a:blip r:embed="rId23"/>
              <a:stretch>
                <a:fillRect/>
              </a:stretch>
            </p:blipFill>
            <p:spPr>
              <a:xfrm>
                <a:off x="11724741" y="596322"/>
                <a:ext cx="1141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14" name="Input penna 113">
                <a:extLst>
                  <a:ext uri="{FF2B5EF4-FFF2-40B4-BE49-F238E27FC236}">
                    <a16:creationId xmlns:a16="http://schemas.microsoft.com/office/drawing/2014/main" id="{FF481539-B2AD-41F5-9825-6124C23DC6EB}"/>
                  </a:ext>
                </a:extLst>
              </p14:cNvPr>
              <p14:cNvContentPartPr/>
              <p14:nvPr/>
            </p14:nvContentPartPr>
            <p14:xfrm>
              <a:off x="9600381" y="244962"/>
              <a:ext cx="2245320" cy="308880"/>
            </p14:xfrm>
          </p:contentPart>
        </mc:Choice>
        <mc:Fallback>
          <p:pic>
            <p:nvPicPr>
              <p:cNvPr id="114" name="Input penna 113">
                <a:extLst>
                  <a:ext uri="{FF2B5EF4-FFF2-40B4-BE49-F238E27FC236}">
                    <a16:creationId xmlns:a16="http://schemas.microsoft.com/office/drawing/2014/main" id="{FF481539-B2AD-41F5-9825-6124C23DC6EB}"/>
                  </a:ext>
                </a:extLst>
              </p:cNvPr>
              <p:cNvPicPr/>
              <p:nvPr/>
            </p:nvPicPr>
            <p:blipFill>
              <a:blip r:embed="rId25"/>
              <a:stretch>
                <a:fillRect/>
              </a:stretch>
            </p:blipFill>
            <p:spPr>
              <a:xfrm>
                <a:off x="9591381" y="235962"/>
                <a:ext cx="22629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4" name="Input penna 123">
                <a:extLst>
                  <a:ext uri="{FF2B5EF4-FFF2-40B4-BE49-F238E27FC236}">
                    <a16:creationId xmlns:a16="http://schemas.microsoft.com/office/drawing/2014/main" id="{70A3C186-C7BC-40FD-8DE3-8B1DA049CFFF}"/>
                  </a:ext>
                </a:extLst>
              </p14:cNvPr>
              <p14:cNvContentPartPr/>
              <p14:nvPr/>
            </p14:nvContentPartPr>
            <p14:xfrm>
              <a:off x="225621" y="854082"/>
              <a:ext cx="961560" cy="249480"/>
            </p14:xfrm>
          </p:contentPart>
        </mc:Choice>
        <mc:Fallback>
          <p:pic>
            <p:nvPicPr>
              <p:cNvPr id="124" name="Input penna 123">
                <a:extLst>
                  <a:ext uri="{FF2B5EF4-FFF2-40B4-BE49-F238E27FC236}">
                    <a16:creationId xmlns:a16="http://schemas.microsoft.com/office/drawing/2014/main" id="{70A3C186-C7BC-40FD-8DE3-8B1DA049CFFF}"/>
                  </a:ext>
                </a:extLst>
              </p:cNvPr>
              <p:cNvPicPr/>
              <p:nvPr/>
            </p:nvPicPr>
            <p:blipFill>
              <a:blip r:embed="rId27"/>
              <a:stretch>
                <a:fillRect/>
              </a:stretch>
            </p:blipFill>
            <p:spPr>
              <a:xfrm>
                <a:off x="216621" y="845082"/>
                <a:ext cx="9792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6" name="Input penna 135">
                <a:extLst>
                  <a:ext uri="{FF2B5EF4-FFF2-40B4-BE49-F238E27FC236}">
                    <a16:creationId xmlns:a16="http://schemas.microsoft.com/office/drawing/2014/main" id="{07EE2D64-0129-40A0-B416-945A020A9DB5}"/>
                  </a:ext>
                </a:extLst>
              </p14:cNvPr>
              <p14:cNvContentPartPr/>
              <p14:nvPr/>
            </p14:nvContentPartPr>
            <p14:xfrm>
              <a:off x="1718541" y="870282"/>
              <a:ext cx="1347480" cy="242640"/>
            </p14:xfrm>
          </p:contentPart>
        </mc:Choice>
        <mc:Fallback>
          <p:pic>
            <p:nvPicPr>
              <p:cNvPr id="136" name="Input penna 135">
                <a:extLst>
                  <a:ext uri="{FF2B5EF4-FFF2-40B4-BE49-F238E27FC236}">
                    <a16:creationId xmlns:a16="http://schemas.microsoft.com/office/drawing/2014/main" id="{07EE2D64-0129-40A0-B416-945A020A9DB5}"/>
                  </a:ext>
                </a:extLst>
              </p:cNvPr>
              <p:cNvPicPr/>
              <p:nvPr/>
            </p:nvPicPr>
            <p:blipFill>
              <a:blip r:embed="rId29"/>
              <a:stretch>
                <a:fillRect/>
              </a:stretch>
            </p:blipFill>
            <p:spPr>
              <a:xfrm>
                <a:off x="1709541" y="861282"/>
                <a:ext cx="13651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42" name="Input penna 141">
                <a:extLst>
                  <a:ext uri="{FF2B5EF4-FFF2-40B4-BE49-F238E27FC236}">
                    <a16:creationId xmlns:a16="http://schemas.microsoft.com/office/drawing/2014/main" id="{ABED3ED9-F947-4676-AFEB-EDF47D574773}"/>
                  </a:ext>
                </a:extLst>
              </p14:cNvPr>
              <p14:cNvContentPartPr/>
              <p14:nvPr/>
            </p14:nvContentPartPr>
            <p14:xfrm>
              <a:off x="3482541" y="892962"/>
              <a:ext cx="855000" cy="223920"/>
            </p14:xfrm>
          </p:contentPart>
        </mc:Choice>
        <mc:Fallback>
          <p:pic>
            <p:nvPicPr>
              <p:cNvPr id="142" name="Input penna 141">
                <a:extLst>
                  <a:ext uri="{FF2B5EF4-FFF2-40B4-BE49-F238E27FC236}">
                    <a16:creationId xmlns:a16="http://schemas.microsoft.com/office/drawing/2014/main" id="{ABED3ED9-F947-4676-AFEB-EDF47D574773}"/>
                  </a:ext>
                </a:extLst>
              </p:cNvPr>
              <p:cNvPicPr/>
              <p:nvPr/>
            </p:nvPicPr>
            <p:blipFill>
              <a:blip r:embed="rId31"/>
              <a:stretch>
                <a:fillRect/>
              </a:stretch>
            </p:blipFill>
            <p:spPr>
              <a:xfrm>
                <a:off x="3473541" y="883962"/>
                <a:ext cx="872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3" name="Input penna 142">
                <a:extLst>
                  <a:ext uri="{FF2B5EF4-FFF2-40B4-BE49-F238E27FC236}">
                    <a16:creationId xmlns:a16="http://schemas.microsoft.com/office/drawing/2014/main" id="{364F8EF2-B4DE-475B-873C-54E4AFF859E2}"/>
                  </a:ext>
                </a:extLst>
              </p14:cNvPr>
              <p14:cNvContentPartPr/>
              <p14:nvPr/>
            </p14:nvContentPartPr>
            <p14:xfrm>
              <a:off x="4699701" y="960282"/>
              <a:ext cx="12240" cy="141480"/>
            </p14:xfrm>
          </p:contentPart>
        </mc:Choice>
        <mc:Fallback>
          <p:pic>
            <p:nvPicPr>
              <p:cNvPr id="143" name="Input penna 142">
                <a:extLst>
                  <a:ext uri="{FF2B5EF4-FFF2-40B4-BE49-F238E27FC236}">
                    <a16:creationId xmlns:a16="http://schemas.microsoft.com/office/drawing/2014/main" id="{364F8EF2-B4DE-475B-873C-54E4AFF859E2}"/>
                  </a:ext>
                </a:extLst>
              </p:cNvPr>
              <p:cNvPicPr/>
              <p:nvPr/>
            </p:nvPicPr>
            <p:blipFill>
              <a:blip r:embed="rId33"/>
              <a:stretch>
                <a:fillRect/>
              </a:stretch>
            </p:blipFill>
            <p:spPr>
              <a:xfrm>
                <a:off x="4690701" y="951282"/>
                <a:ext cx="298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44" name="Input penna 143">
                <a:extLst>
                  <a:ext uri="{FF2B5EF4-FFF2-40B4-BE49-F238E27FC236}">
                    <a16:creationId xmlns:a16="http://schemas.microsoft.com/office/drawing/2014/main" id="{0E417451-91E3-45C9-B8F3-9D7C41EB7C23}"/>
                  </a:ext>
                </a:extLst>
              </p14:cNvPr>
              <p14:cNvContentPartPr/>
              <p14:nvPr/>
            </p14:nvContentPartPr>
            <p14:xfrm>
              <a:off x="4807701" y="931122"/>
              <a:ext cx="233640" cy="157320"/>
            </p14:xfrm>
          </p:contentPart>
        </mc:Choice>
        <mc:Fallback>
          <p:pic>
            <p:nvPicPr>
              <p:cNvPr id="144" name="Input penna 143">
                <a:extLst>
                  <a:ext uri="{FF2B5EF4-FFF2-40B4-BE49-F238E27FC236}">
                    <a16:creationId xmlns:a16="http://schemas.microsoft.com/office/drawing/2014/main" id="{0E417451-91E3-45C9-B8F3-9D7C41EB7C23}"/>
                  </a:ext>
                </a:extLst>
              </p:cNvPr>
              <p:cNvPicPr/>
              <p:nvPr/>
            </p:nvPicPr>
            <p:blipFill>
              <a:blip r:embed="rId35"/>
              <a:stretch>
                <a:fillRect/>
              </a:stretch>
            </p:blipFill>
            <p:spPr>
              <a:xfrm>
                <a:off x="4798701" y="922122"/>
                <a:ext cx="2512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52" name="Input penna 151">
                <a:extLst>
                  <a:ext uri="{FF2B5EF4-FFF2-40B4-BE49-F238E27FC236}">
                    <a16:creationId xmlns:a16="http://schemas.microsoft.com/office/drawing/2014/main" id="{EF51E362-F4E8-4425-9AAD-8F6FD2D2E355}"/>
                  </a:ext>
                </a:extLst>
              </p14:cNvPr>
              <p14:cNvContentPartPr/>
              <p14:nvPr/>
            </p14:nvContentPartPr>
            <p14:xfrm>
              <a:off x="5448141" y="852282"/>
              <a:ext cx="1466280" cy="265320"/>
            </p14:xfrm>
          </p:contentPart>
        </mc:Choice>
        <mc:Fallback>
          <p:pic>
            <p:nvPicPr>
              <p:cNvPr id="152" name="Input penna 151">
                <a:extLst>
                  <a:ext uri="{FF2B5EF4-FFF2-40B4-BE49-F238E27FC236}">
                    <a16:creationId xmlns:a16="http://schemas.microsoft.com/office/drawing/2014/main" id="{EF51E362-F4E8-4425-9AAD-8F6FD2D2E355}"/>
                  </a:ext>
                </a:extLst>
              </p:cNvPr>
              <p:cNvPicPr/>
              <p:nvPr/>
            </p:nvPicPr>
            <p:blipFill>
              <a:blip r:embed="rId37"/>
              <a:stretch>
                <a:fillRect/>
              </a:stretch>
            </p:blipFill>
            <p:spPr>
              <a:xfrm>
                <a:off x="5439141" y="843282"/>
                <a:ext cx="14839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53" name="Input penna 152">
                <a:extLst>
                  <a:ext uri="{FF2B5EF4-FFF2-40B4-BE49-F238E27FC236}">
                    <a16:creationId xmlns:a16="http://schemas.microsoft.com/office/drawing/2014/main" id="{4B9B39DE-0F2C-4A44-B736-F2436C1FD6A5}"/>
                  </a:ext>
                </a:extLst>
              </p14:cNvPr>
              <p14:cNvContentPartPr/>
              <p14:nvPr/>
            </p14:nvContentPartPr>
            <p14:xfrm>
              <a:off x="7253541" y="844002"/>
              <a:ext cx="169200" cy="196920"/>
            </p14:xfrm>
          </p:contentPart>
        </mc:Choice>
        <mc:Fallback>
          <p:pic>
            <p:nvPicPr>
              <p:cNvPr id="153" name="Input penna 152">
                <a:extLst>
                  <a:ext uri="{FF2B5EF4-FFF2-40B4-BE49-F238E27FC236}">
                    <a16:creationId xmlns:a16="http://schemas.microsoft.com/office/drawing/2014/main" id="{4B9B39DE-0F2C-4A44-B736-F2436C1FD6A5}"/>
                  </a:ext>
                </a:extLst>
              </p:cNvPr>
              <p:cNvPicPr/>
              <p:nvPr/>
            </p:nvPicPr>
            <p:blipFill>
              <a:blip r:embed="rId39"/>
              <a:stretch>
                <a:fillRect/>
              </a:stretch>
            </p:blipFill>
            <p:spPr>
              <a:xfrm>
                <a:off x="7244541" y="835002"/>
                <a:ext cx="1868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54" name="Input penna 153">
                <a:extLst>
                  <a:ext uri="{FF2B5EF4-FFF2-40B4-BE49-F238E27FC236}">
                    <a16:creationId xmlns:a16="http://schemas.microsoft.com/office/drawing/2014/main" id="{6A281E55-732F-488A-A151-C79E642022F8}"/>
                  </a:ext>
                </a:extLst>
              </p14:cNvPr>
              <p14:cNvContentPartPr/>
              <p14:nvPr/>
            </p14:nvContentPartPr>
            <p14:xfrm>
              <a:off x="7533621" y="889722"/>
              <a:ext cx="10080" cy="172080"/>
            </p14:xfrm>
          </p:contentPart>
        </mc:Choice>
        <mc:Fallback>
          <p:pic>
            <p:nvPicPr>
              <p:cNvPr id="154" name="Input penna 153">
                <a:extLst>
                  <a:ext uri="{FF2B5EF4-FFF2-40B4-BE49-F238E27FC236}">
                    <a16:creationId xmlns:a16="http://schemas.microsoft.com/office/drawing/2014/main" id="{6A281E55-732F-488A-A151-C79E642022F8}"/>
                  </a:ext>
                </a:extLst>
              </p:cNvPr>
              <p:cNvPicPr/>
              <p:nvPr/>
            </p:nvPicPr>
            <p:blipFill>
              <a:blip r:embed="rId41"/>
              <a:stretch>
                <a:fillRect/>
              </a:stretch>
            </p:blipFill>
            <p:spPr>
              <a:xfrm>
                <a:off x="7524621" y="880722"/>
                <a:ext cx="277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64" name="Input penna 163">
                <a:extLst>
                  <a:ext uri="{FF2B5EF4-FFF2-40B4-BE49-F238E27FC236}">
                    <a16:creationId xmlns:a16="http://schemas.microsoft.com/office/drawing/2014/main" id="{7C3E7328-076C-4215-9097-84AB77B078FD}"/>
                  </a:ext>
                </a:extLst>
              </p14:cNvPr>
              <p14:cNvContentPartPr/>
              <p14:nvPr/>
            </p14:nvContentPartPr>
            <p14:xfrm>
              <a:off x="7905501" y="809442"/>
              <a:ext cx="795600" cy="262800"/>
            </p14:xfrm>
          </p:contentPart>
        </mc:Choice>
        <mc:Fallback>
          <p:pic>
            <p:nvPicPr>
              <p:cNvPr id="164" name="Input penna 163">
                <a:extLst>
                  <a:ext uri="{FF2B5EF4-FFF2-40B4-BE49-F238E27FC236}">
                    <a16:creationId xmlns:a16="http://schemas.microsoft.com/office/drawing/2014/main" id="{7C3E7328-076C-4215-9097-84AB77B078FD}"/>
                  </a:ext>
                </a:extLst>
              </p:cNvPr>
              <p:cNvPicPr/>
              <p:nvPr/>
            </p:nvPicPr>
            <p:blipFill>
              <a:blip r:embed="rId43"/>
              <a:stretch>
                <a:fillRect/>
              </a:stretch>
            </p:blipFill>
            <p:spPr>
              <a:xfrm>
                <a:off x="7896501" y="800442"/>
                <a:ext cx="81324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7" name="Input penna 166">
                <a:extLst>
                  <a:ext uri="{FF2B5EF4-FFF2-40B4-BE49-F238E27FC236}">
                    <a16:creationId xmlns:a16="http://schemas.microsoft.com/office/drawing/2014/main" id="{41AB4274-C85C-45CB-8C4D-00740AD00BCC}"/>
                  </a:ext>
                </a:extLst>
              </p14:cNvPr>
              <p14:cNvContentPartPr/>
              <p14:nvPr/>
            </p14:nvContentPartPr>
            <p14:xfrm>
              <a:off x="8968941" y="851922"/>
              <a:ext cx="573120" cy="256320"/>
            </p14:xfrm>
          </p:contentPart>
        </mc:Choice>
        <mc:Fallback>
          <p:pic>
            <p:nvPicPr>
              <p:cNvPr id="167" name="Input penna 166">
                <a:extLst>
                  <a:ext uri="{FF2B5EF4-FFF2-40B4-BE49-F238E27FC236}">
                    <a16:creationId xmlns:a16="http://schemas.microsoft.com/office/drawing/2014/main" id="{41AB4274-C85C-45CB-8C4D-00740AD00BCC}"/>
                  </a:ext>
                </a:extLst>
              </p:cNvPr>
              <p:cNvPicPr/>
              <p:nvPr/>
            </p:nvPicPr>
            <p:blipFill>
              <a:blip r:embed="rId45"/>
              <a:stretch>
                <a:fillRect/>
              </a:stretch>
            </p:blipFill>
            <p:spPr>
              <a:xfrm>
                <a:off x="8959941" y="842922"/>
                <a:ext cx="59076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68" name="Input penna 167">
                <a:extLst>
                  <a:ext uri="{FF2B5EF4-FFF2-40B4-BE49-F238E27FC236}">
                    <a16:creationId xmlns:a16="http://schemas.microsoft.com/office/drawing/2014/main" id="{A4F27433-E408-4ACF-A17C-5C6A09D7B666}"/>
                  </a:ext>
                </a:extLst>
              </p14:cNvPr>
              <p14:cNvContentPartPr/>
              <p14:nvPr/>
            </p14:nvContentPartPr>
            <p14:xfrm>
              <a:off x="9673821" y="881082"/>
              <a:ext cx="113400" cy="210240"/>
            </p14:xfrm>
          </p:contentPart>
        </mc:Choice>
        <mc:Fallback>
          <p:pic>
            <p:nvPicPr>
              <p:cNvPr id="168" name="Input penna 167">
                <a:extLst>
                  <a:ext uri="{FF2B5EF4-FFF2-40B4-BE49-F238E27FC236}">
                    <a16:creationId xmlns:a16="http://schemas.microsoft.com/office/drawing/2014/main" id="{A4F27433-E408-4ACF-A17C-5C6A09D7B666}"/>
                  </a:ext>
                </a:extLst>
              </p:cNvPr>
              <p:cNvPicPr/>
              <p:nvPr/>
            </p:nvPicPr>
            <p:blipFill>
              <a:blip r:embed="rId47"/>
              <a:stretch>
                <a:fillRect/>
              </a:stretch>
            </p:blipFill>
            <p:spPr>
              <a:xfrm>
                <a:off x="9664821" y="872082"/>
                <a:ext cx="1310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1" name="Input penna 180">
                <a:extLst>
                  <a:ext uri="{FF2B5EF4-FFF2-40B4-BE49-F238E27FC236}">
                    <a16:creationId xmlns:a16="http://schemas.microsoft.com/office/drawing/2014/main" id="{6DB43CB3-FA50-42AF-85C5-C88E86437CA4}"/>
                  </a:ext>
                </a:extLst>
              </p14:cNvPr>
              <p14:cNvContentPartPr/>
              <p14:nvPr/>
            </p14:nvContentPartPr>
            <p14:xfrm>
              <a:off x="10997901" y="880722"/>
              <a:ext cx="598320" cy="238680"/>
            </p14:xfrm>
          </p:contentPart>
        </mc:Choice>
        <mc:Fallback>
          <p:pic>
            <p:nvPicPr>
              <p:cNvPr id="181" name="Input penna 180">
                <a:extLst>
                  <a:ext uri="{FF2B5EF4-FFF2-40B4-BE49-F238E27FC236}">
                    <a16:creationId xmlns:a16="http://schemas.microsoft.com/office/drawing/2014/main" id="{6DB43CB3-FA50-42AF-85C5-C88E86437CA4}"/>
                  </a:ext>
                </a:extLst>
              </p:cNvPr>
              <p:cNvPicPr/>
              <p:nvPr/>
            </p:nvPicPr>
            <p:blipFill>
              <a:blip r:embed="rId49"/>
              <a:stretch>
                <a:fillRect/>
              </a:stretch>
            </p:blipFill>
            <p:spPr>
              <a:xfrm>
                <a:off x="10988901" y="871722"/>
                <a:ext cx="6159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82" name="Input penna 181">
                <a:extLst>
                  <a:ext uri="{FF2B5EF4-FFF2-40B4-BE49-F238E27FC236}">
                    <a16:creationId xmlns:a16="http://schemas.microsoft.com/office/drawing/2014/main" id="{0FD5205C-8A2C-4D9E-821C-E0D7D74EFCF6}"/>
                  </a:ext>
                </a:extLst>
              </p14:cNvPr>
              <p14:cNvContentPartPr/>
              <p14:nvPr/>
            </p14:nvContentPartPr>
            <p14:xfrm>
              <a:off x="9884421" y="864882"/>
              <a:ext cx="1015560" cy="221760"/>
            </p14:xfrm>
          </p:contentPart>
        </mc:Choice>
        <mc:Fallback>
          <p:pic>
            <p:nvPicPr>
              <p:cNvPr id="182" name="Input penna 181">
                <a:extLst>
                  <a:ext uri="{FF2B5EF4-FFF2-40B4-BE49-F238E27FC236}">
                    <a16:creationId xmlns:a16="http://schemas.microsoft.com/office/drawing/2014/main" id="{0FD5205C-8A2C-4D9E-821C-E0D7D74EFCF6}"/>
                  </a:ext>
                </a:extLst>
              </p:cNvPr>
              <p:cNvPicPr/>
              <p:nvPr/>
            </p:nvPicPr>
            <p:blipFill>
              <a:blip r:embed="rId51"/>
              <a:stretch>
                <a:fillRect/>
              </a:stretch>
            </p:blipFill>
            <p:spPr>
              <a:xfrm>
                <a:off x="9875421" y="855882"/>
                <a:ext cx="10332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1" name="Input penna 190">
                <a:extLst>
                  <a:ext uri="{FF2B5EF4-FFF2-40B4-BE49-F238E27FC236}">
                    <a16:creationId xmlns:a16="http://schemas.microsoft.com/office/drawing/2014/main" id="{21F7A85A-223D-4163-96EE-127B587414E5}"/>
                  </a:ext>
                </a:extLst>
              </p14:cNvPr>
              <p14:cNvContentPartPr/>
              <p14:nvPr/>
            </p14:nvContentPartPr>
            <p14:xfrm>
              <a:off x="1218501" y="1373202"/>
              <a:ext cx="204480" cy="221400"/>
            </p14:xfrm>
          </p:contentPart>
        </mc:Choice>
        <mc:Fallback>
          <p:pic>
            <p:nvPicPr>
              <p:cNvPr id="191" name="Input penna 190">
                <a:extLst>
                  <a:ext uri="{FF2B5EF4-FFF2-40B4-BE49-F238E27FC236}">
                    <a16:creationId xmlns:a16="http://schemas.microsoft.com/office/drawing/2014/main" id="{21F7A85A-223D-4163-96EE-127B587414E5}"/>
                  </a:ext>
                </a:extLst>
              </p:cNvPr>
              <p:cNvPicPr/>
              <p:nvPr/>
            </p:nvPicPr>
            <p:blipFill>
              <a:blip r:embed="rId53"/>
              <a:stretch>
                <a:fillRect/>
              </a:stretch>
            </p:blipFill>
            <p:spPr>
              <a:xfrm>
                <a:off x="1209501" y="1364202"/>
                <a:ext cx="22212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92" name="Input penna 191">
                <a:extLst>
                  <a:ext uri="{FF2B5EF4-FFF2-40B4-BE49-F238E27FC236}">
                    <a16:creationId xmlns:a16="http://schemas.microsoft.com/office/drawing/2014/main" id="{93F22CFD-1ADE-4ACF-9D5E-6CD93E9F1F93}"/>
                  </a:ext>
                </a:extLst>
              </p14:cNvPr>
              <p14:cNvContentPartPr/>
              <p14:nvPr/>
            </p14:nvContentPartPr>
            <p14:xfrm>
              <a:off x="163341" y="1363842"/>
              <a:ext cx="616320" cy="243720"/>
            </p14:xfrm>
          </p:contentPart>
        </mc:Choice>
        <mc:Fallback>
          <p:pic>
            <p:nvPicPr>
              <p:cNvPr id="192" name="Input penna 191">
                <a:extLst>
                  <a:ext uri="{FF2B5EF4-FFF2-40B4-BE49-F238E27FC236}">
                    <a16:creationId xmlns:a16="http://schemas.microsoft.com/office/drawing/2014/main" id="{93F22CFD-1ADE-4ACF-9D5E-6CD93E9F1F93}"/>
                  </a:ext>
                </a:extLst>
              </p:cNvPr>
              <p:cNvPicPr/>
              <p:nvPr/>
            </p:nvPicPr>
            <p:blipFill>
              <a:blip r:embed="rId55"/>
              <a:stretch>
                <a:fillRect/>
              </a:stretch>
            </p:blipFill>
            <p:spPr>
              <a:xfrm>
                <a:off x="154341" y="1354842"/>
                <a:ext cx="6339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96" name="Input penna 195">
                <a:extLst>
                  <a:ext uri="{FF2B5EF4-FFF2-40B4-BE49-F238E27FC236}">
                    <a16:creationId xmlns:a16="http://schemas.microsoft.com/office/drawing/2014/main" id="{7C3809C8-CED4-41CA-A4DE-1344038D0FEA}"/>
                  </a:ext>
                </a:extLst>
              </p14:cNvPr>
              <p14:cNvContentPartPr/>
              <p14:nvPr/>
            </p14:nvContentPartPr>
            <p14:xfrm>
              <a:off x="2238021" y="1467522"/>
              <a:ext cx="17640" cy="169200"/>
            </p14:xfrm>
          </p:contentPart>
        </mc:Choice>
        <mc:Fallback>
          <p:pic>
            <p:nvPicPr>
              <p:cNvPr id="196" name="Input penna 195">
                <a:extLst>
                  <a:ext uri="{FF2B5EF4-FFF2-40B4-BE49-F238E27FC236}">
                    <a16:creationId xmlns:a16="http://schemas.microsoft.com/office/drawing/2014/main" id="{7C3809C8-CED4-41CA-A4DE-1344038D0FEA}"/>
                  </a:ext>
                </a:extLst>
              </p:cNvPr>
              <p:cNvPicPr/>
              <p:nvPr/>
            </p:nvPicPr>
            <p:blipFill>
              <a:blip r:embed="rId57"/>
              <a:stretch>
                <a:fillRect/>
              </a:stretch>
            </p:blipFill>
            <p:spPr>
              <a:xfrm>
                <a:off x="2229021" y="1458522"/>
                <a:ext cx="352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7" name="Input penna 196">
                <a:extLst>
                  <a:ext uri="{FF2B5EF4-FFF2-40B4-BE49-F238E27FC236}">
                    <a16:creationId xmlns:a16="http://schemas.microsoft.com/office/drawing/2014/main" id="{6F4F5210-6EF2-4E64-8218-DDAF0E3A589B}"/>
                  </a:ext>
                </a:extLst>
              </p14:cNvPr>
              <p14:cNvContentPartPr/>
              <p14:nvPr/>
            </p14:nvContentPartPr>
            <p14:xfrm>
              <a:off x="1612701" y="1395522"/>
              <a:ext cx="533160" cy="195480"/>
            </p14:xfrm>
          </p:contentPart>
        </mc:Choice>
        <mc:Fallback>
          <p:pic>
            <p:nvPicPr>
              <p:cNvPr id="197" name="Input penna 196">
                <a:extLst>
                  <a:ext uri="{FF2B5EF4-FFF2-40B4-BE49-F238E27FC236}">
                    <a16:creationId xmlns:a16="http://schemas.microsoft.com/office/drawing/2014/main" id="{6F4F5210-6EF2-4E64-8218-DDAF0E3A589B}"/>
                  </a:ext>
                </a:extLst>
              </p:cNvPr>
              <p:cNvPicPr/>
              <p:nvPr/>
            </p:nvPicPr>
            <p:blipFill>
              <a:blip r:embed="rId59"/>
              <a:stretch>
                <a:fillRect/>
              </a:stretch>
            </p:blipFill>
            <p:spPr>
              <a:xfrm>
                <a:off x="1603701" y="1386522"/>
                <a:ext cx="5508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14" name="Input penna 213">
                <a:extLst>
                  <a:ext uri="{FF2B5EF4-FFF2-40B4-BE49-F238E27FC236}">
                    <a16:creationId xmlns:a16="http://schemas.microsoft.com/office/drawing/2014/main" id="{10C5CBC4-0226-40AE-A8B8-D4AD481B9210}"/>
                  </a:ext>
                </a:extLst>
              </p14:cNvPr>
              <p14:cNvContentPartPr/>
              <p14:nvPr/>
            </p14:nvContentPartPr>
            <p14:xfrm>
              <a:off x="2394621" y="1399842"/>
              <a:ext cx="1986840" cy="268200"/>
            </p14:xfrm>
          </p:contentPart>
        </mc:Choice>
        <mc:Fallback>
          <p:pic>
            <p:nvPicPr>
              <p:cNvPr id="214" name="Input penna 213">
                <a:extLst>
                  <a:ext uri="{FF2B5EF4-FFF2-40B4-BE49-F238E27FC236}">
                    <a16:creationId xmlns:a16="http://schemas.microsoft.com/office/drawing/2014/main" id="{10C5CBC4-0226-40AE-A8B8-D4AD481B9210}"/>
                  </a:ext>
                </a:extLst>
              </p:cNvPr>
              <p:cNvPicPr/>
              <p:nvPr/>
            </p:nvPicPr>
            <p:blipFill>
              <a:blip r:embed="rId61"/>
              <a:stretch>
                <a:fillRect/>
              </a:stretch>
            </p:blipFill>
            <p:spPr>
              <a:xfrm>
                <a:off x="2385621" y="1390842"/>
                <a:ext cx="20044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23" name="Input penna 222">
                <a:extLst>
                  <a:ext uri="{FF2B5EF4-FFF2-40B4-BE49-F238E27FC236}">
                    <a16:creationId xmlns:a16="http://schemas.microsoft.com/office/drawing/2014/main" id="{D47B4875-B57F-4287-974C-10EE8CE9A764}"/>
                  </a:ext>
                </a:extLst>
              </p14:cNvPr>
              <p14:cNvContentPartPr/>
              <p14:nvPr/>
            </p14:nvContentPartPr>
            <p14:xfrm>
              <a:off x="4822101" y="1426122"/>
              <a:ext cx="949320" cy="252720"/>
            </p14:xfrm>
          </p:contentPart>
        </mc:Choice>
        <mc:Fallback>
          <p:pic>
            <p:nvPicPr>
              <p:cNvPr id="223" name="Input penna 222">
                <a:extLst>
                  <a:ext uri="{FF2B5EF4-FFF2-40B4-BE49-F238E27FC236}">
                    <a16:creationId xmlns:a16="http://schemas.microsoft.com/office/drawing/2014/main" id="{D47B4875-B57F-4287-974C-10EE8CE9A764}"/>
                  </a:ext>
                </a:extLst>
              </p:cNvPr>
              <p:cNvPicPr/>
              <p:nvPr/>
            </p:nvPicPr>
            <p:blipFill>
              <a:blip r:embed="rId63"/>
              <a:stretch>
                <a:fillRect/>
              </a:stretch>
            </p:blipFill>
            <p:spPr>
              <a:xfrm>
                <a:off x="4813101" y="1417122"/>
                <a:ext cx="9669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35" name="Input penna 234">
                <a:extLst>
                  <a:ext uri="{FF2B5EF4-FFF2-40B4-BE49-F238E27FC236}">
                    <a16:creationId xmlns:a16="http://schemas.microsoft.com/office/drawing/2014/main" id="{52E85975-276F-400D-91B0-711218A19CC0}"/>
                  </a:ext>
                </a:extLst>
              </p14:cNvPr>
              <p14:cNvContentPartPr/>
              <p14:nvPr/>
            </p14:nvContentPartPr>
            <p14:xfrm>
              <a:off x="6129621" y="1393722"/>
              <a:ext cx="1186200" cy="289800"/>
            </p14:xfrm>
          </p:contentPart>
        </mc:Choice>
        <mc:Fallback>
          <p:pic>
            <p:nvPicPr>
              <p:cNvPr id="235" name="Input penna 234">
                <a:extLst>
                  <a:ext uri="{FF2B5EF4-FFF2-40B4-BE49-F238E27FC236}">
                    <a16:creationId xmlns:a16="http://schemas.microsoft.com/office/drawing/2014/main" id="{52E85975-276F-400D-91B0-711218A19CC0}"/>
                  </a:ext>
                </a:extLst>
              </p:cNvPr>
              <p:cNvPicPr/>
              <p:nvPr/>
            </p:nvPicPr>
            <p:blipFill>
              <a:blip r:embed="rId65"/>
              <a:stretch>
                <a:fillRect/>
              </a:stretch>
            </p:blipFill>
            <p:spPr>
              <a:xfrm>
                <a:off x="6120621" y="1384722"/>
                <a:ext cx="120384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36" name="Input penna 235">
                <a:extLst>
                  <a:ext uri="{FF2B5EF4-FFF2-40B4-BE49-F238E27FC236}">
                    <a16:creationId xmlns:a16="http://schemas.microsoft.com/office/drawing/2014/main" id="{2B40D50D-25E4-4C48-821C-81299C831EDA}"/>
                  </a:ext>
                </a:extLst>
              </p14:cNvPr>
              <p14:cNvContentPartPr/>
              <p14:nvPr/>
            </p14:nvContentPartPr>
            <p14:xfrm>
              <a:off x="7630821" y="1636002"/>
              <a:ext cx="16200" cy="85320"/>
            </p14:xfrm>
          </p:contentPart>
        </mc:Choice>
        <mc:Fallback>
          <p:pic>
            <p:nvPicPr>
              <p:cNvPr id="236" name="Input penna 235">
                <a:extLst>
                  <a:ext uri="{FF2B5EF4-FFF2-40B4-BE49-F238E27FC236}">
                    <a16:creationId xmlns:a16="http://schemas.microsoft.com/office/drawing/2014/main" id="{2B40D50D-25E4-4C48-821C-81299C831EDA}"/>
                  </a:ext>
                </a:extLst>
              </p:cNvPr>
              <p:cNvPicPr/>
              <p:nvPr/>
            </p:nvPicPr>
            <p:blipFill>
              <a:blip r:embed="rId67"/>
              <a:stretch>
                <a:fillRect/>
              </a:stretch>
            </p:blipFill>
            <p:spPr>
              <a:xfrm>
                <a:off x="7621821" y="1627002"/>
                <a:ext cx="338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42" name="Input penna 241">
                <a:extLst>
                  <a:ext uri="{FF2B5EF4-FFF2-40B4-BE49-F238E27FC236}">
                    <a16:creationId xmlns:a16="http://schemas.microsoft.com/office/drawing/2014/main" id="{3E3134BB-004A-41FB-A1F6-399862837B2D}"/>
                  </a:ext>
                </a:extLst>
              </p14:cNvPr>
              <p14:cNvContentPartPr/>
              <p14:nvPr/>
            </p14:nvContentPartPr>
            <p14:xfrm>
              <a:off x="7923141" y="1408482"/>
              <a:ext cx="725040" cy="239760"/>
            </p14:xfrm>
          </p:contentPart>
        </mc:Choice>
        <mc:Fallback>
          <p:pic>
            <p:nvPicPr>
              <p:cNvPr id="242" name="Input penna 241">
                <a:extLst>
                  <a:ext uri="{FF2B5EF4-FFF2-40B4-BE49-F238E27FC236}">
                    <a16:creationId xmlns:a16="http://schemas.microsoft.com/office/drawing/2014/main" id="{3E3134BB-004A-41FB-A1F6-399862837B2D}"/>
                  </a:ext>
                </a:extLst>
              </p:cNvPr>
              <p:cNvPicPr/>
              <p:nvPr/>
            </p:nvPicPr>
            <p:blipFill>
              <a:blip r:embed="rId69"/>
              <a:stretch>
                <a:fillRect/>
              </a:stretch>
            </p:blipFill>
            <p:spPr>
              <a:xfrm>
                <a:off x="7914141" y="1399482"/>
                <a:ext cx="74268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48" name="Input penna 247">
                <a:extLst>
                  <a:ext uri="{FF2B5EF4-FFF2-40B4-BE49-F238E27FC236}">
                    <a16:creationId xmlns:a16="http://schemas.microsoft.com/office/drawing/2014/main" id="{8949A826-30E2-49B7-9C95-856F490C5992}"/>
                  </a:ext>
                </a:extLst>
              </p14:cNvPr>
              <p14:cNvContentPartPr/>
              <p14:nvPr/>
            </p14:nvContentPartPr>
            <p14:xfrm>
              <a:off x="8969661" y="1417122"/>
              <a:ext cx="953640" cy="240480"/>
            </p14:xfrm>
          </p:contentPart>
        </mc:Choice>
        <mc:Fallback>
          <p:pic>
            <p:nvPicPr>
              <p:cNvPr id="248" name="Input penna 247">
                <a:extLst>
                  <a:ext uri="{FF2B5EF4-FFF2-40B4-BE49-F238E27FC236}">
                    <a16:creationId xmlns:a16="http://schemas.microsoft.com/office/drawing/2014/main" id="{8949A826-30E2-49B7-9C95-856F490C5992}"/>
                  </a:ext>
                </a:extLst>
              </p:cNvPr>
              <p:cNvPicPr/>
              <p:nvPr/>
            </p:nvPicPr>
            <p:blipFill>
              <a:blip r:embed="rId71"/>
              <a:stretch>
                <a:fillRect/>
              </a:stretch>
            </p:blipFill>
            <p:spPr>
              <a:xfrm>
                <a:off x="8960661" y="1408122"/>
                <a:ext cx="97128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49" name="Input penna 248">
                <a:extLst>
                  <a:ext uri="{FF2B5EF4-FFF2-40B4-BE49-F238E27FC236}">
                    <a16:creationId xmlns:a16="http://schemas.microsoft.com/office/drawing/2014/main" id="{B1CEB86A-5486-481B-9983-3DBD7BA68261}"/>
                  </a:ext>
                </a:extLst>
              </p14:cNvPr>
              <p14:cNvContentPartPr/>
              <p14:nvPr/>
            </p14:nvContentPartPr>
            <p14:xfrm>
              <a:off x="10477701" y="1417482"/>
              <a:ext cx="42120" cy="146160"/>
            </p14:xfrm>
          </p:contentPart>
        </mc:Choice>
        <mc:Fallback>
          <p:pic>
            <p:nvPicPr>
              <p:cNvPr id="249" name="Input penna 248">
                <a:extLst>
                  <a:ext uri="{FF2B5EF4-FFF2-40B4-BE49-F238E27FC236}">
                    <a16:creationId xmlns:a16="http://schemas.microsoft.com/office/drawing/2014/main" id="{B1CEB86A-5486-481B-9983-3DBD7BA68261}"/>
                  </a:ext>
                </a:extLst>
              </p:cNvPr>
              <p:cNvPicPr/>
              <p:nvPr/>
            </p:nvPicPr>
            <p:blipFill>
              <a:blip r:embed="rId73"/>
              <a:stretch>
                <a:fillRect/>
              </a:stretch>
            </p:blipFill>
            <p:spPr>
              <a:xfrm>
                <a:off x="10468701" y="1408482"/>
                <a:ext cx="597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50" name="Input penna 249">
                <a:extLst>
                  <a:ext uri="{FF2B5EF4-FFF2-40B4-BE49-F238E27FC236}">
                    <a16:creationId xmlns:a16="http://schemas.microsoft.com/office/drawing/2014/main" id="{7F1FE770-FD82-4DC7-A06F-BE3D3D17737C}"/>
                  </a:ext>
                </a:extLst>
              </p14:cNvPr>
              <p14:cNvContentPartPr/>
              <p14:nvPr/>
            </p14:nvContentPartPr>
            <p14:xfrm>
              <a:off x="10628901" y="1352682"/>
              <a:ext cx="236880" cy="228960"/>
            </p14:xfrm>
          </p:contentPart>
        </mc:Choice>
        <mc:Fallback>
          <p:pic>
            <p:nvPicPr>
              <p:cNvPr id="250" name="Input penna 249">
                <a:extLst>
                  <a:ext uri="{FF2B5EF4-FFF2-40B4-BE49-F238E27FC236}">
                    <a16:creationId xmlns:a16="http://schemas.microsoft.com/office/drawing/2014/main" id="{7F1FE770-FD82-4DC7-A06F-BE3D3D17737C}"/>
                  </a:ext>
                </a:extLst>
              </p:cNvPr>
              <p:cNvPicPr/>
              <p:nvPr/>
            </p:nvPicPr>
            <p:blipFill>
              <a:blip r:embed="rId75"/>
              <a:stretch>
                <a:fillRect/>
              </a:stretch>
            </p:blipFill>
            <p:spPr>
              <a:xfrm>
                <a:off x="10619901" y="1343682"/>
                <a:ext cx="25452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54" name="Input penna 253">
                <a:extLst>
                  <a:ext uri="{FF2B5EF4-FFF2-40B4-BE49-F238E27FC236}">
                    <a16:creationId xmlns:a16="http://schemas.microsoft.com/office/drawing/2014/main" id="{E036CD5B-7429-4C1F-AA93-D2D2E9BE164E}"/>
                  </a:ext>
                </a:extLst>
              </p14:cNvPr>
              <p14:cNvContentPartPr/>
              <p14:nvPr/>
            </p14:nvContentPartPr>
            <p14:xfrm>
              <a:off x="11126781" y="1390122"/>
              <a:ext cx="505800" cy="252360"/>
            </p14:xfrm>
          </p:contentPart>
        </mc:Choice>
        <mc:Fallback>
          <p:pic>
            <p:nvPicPr>
              <p:cNvPr id="254" name="Input penna 253">
                <a:extLst>
                  <a:ext uri="{FF2B5EF4-FFF2-40B4-BE49-F238E27FC236}">
                    <a16:creationId xmlns:a16="http://schemas.microsoft.com/office/drawing/2014/main" id="{E036CD5B-7429-4C1F-AA93-D2D2E9BE164E}"/>
                  </a:ext>
                </a:extLst>
              </p:cNvPr>
              <p:cNvPicPr/>
              <p:nvPr/>
            </p:nvPicPr>
            <p:blipFill>
              <a:blip r:embed="rId77"/>
              <a:stretch>
                <a:fillRect/>
              </a:stretch>
            </p:blipFill>
            <p:spPr>
              <a:xfrm>
                <a:off x="11117781" y="1381122"/>
                <a:ext cx="5234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58" name="Input penna 257">
                <a:extLst>
                  <a:ext uri="{FF2B5EF4-FFF2-40B4-BE49-F238E27FC236}">
                    <a16:creationId xmlns:a16="http://schemas.microsoft.com/office/drawing/2014/main" id="{6BDE9766-C58E-4CF3-85DE-32CC8B9B6FA2}"/>
                  </a:ext>
                </a:extLst>
              </p14:cNvPr>
              <p14:cNvContentPartPr/>
              <p14:nvPr/>
            </p14:nvContentPartPr>
            <p14:xfrm>
              <a:off x="148221" y="1944522"/>
              <a:ext cx="401040" cy="188640"/>
            </p14:xfrm>
          </p:contentPart>
        </mc:Choice>
        <mc:Fallback>
          <p:pic>
            <p:nvPicPr>
              <p:cNvPr id="258" name="Input penna 257">
                <a:extLst>
                  <a:ext uri="{FF2B5EF4-FFF2-40B4-BE49-F238E27FC236}">
                    <a16:creationId xmlns:a16="http://schemas.microsoft.com/office/drawing/2014/main" id="{6BDE9766-C58E-4CF3-85DE-32CC8B9B6FA2}"/>
                  </a:ext>
                </a:extLst>
              </p:cNvPr>
              <p:cNvPicPr/>
              <p:nvPr/>
            </p:nvPicPr>
            <p:blipFill>
              <a:blip r:embed="rId79"/>
              <a:stretch>
                <a:fillRect/>
              </a:stretch>
            </p:blipFill>
            <p:spPr>
              <a:xfrm>
                <a:off x="139221" y="1935522"/>
                <a:ext cx="41868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59" name="Input penna 258">
                <a:extLst>
                  <a:ext uri="{FF2B5EF4-FFF2-40B4-BE49-F238E27FC236}">
                    <a16:creationId xmlns:a16="http://schemas.microsoft.com/office/drawing/2014/main" id="{0E16363C-30C6-46E1-97DF-E0A1F3FDF307}"/>
                  </a:ext>
                </a:extLst>
              </p14:cNvPr>
              <p14:cNvContentPartPr/>
              <p14:nvPr/>
            </p14:nvContentPartPr>
            <p14:xfrm>
              <a:off x="957141" y="1910322"/>
              <a:ext cx="175320" cy="216720"/>
            </p14:xfrm>
          </p:contentPart>
        </mc:Choice>
        <mc:Fallback>
          <p:pic>
            <p:nvPicPr>
              <p:cNvPr id="259" name="Input penna 258">
                <a:extLst>
                  <a:ext uri="{FF2B5EF4-FFF2-40B4-BE49-F238E27FC236}">
                    <a16:creationId xmlns:a16="http://schemas.microsoft.com/office/drawing/2014/main" id="{0E16363C-30C6-46E1-97DF-E0A1F3FDF307}"/>
                  </a:ext>
                </a:extLst>
              </p:cNvPr>
              <p:cNvPicPr/>
              <p:nvPr/>
            </p:nvPicPr>
            <p:blipFill>
              <a:blip r:embed="rId81"/>
              <a:stretch>
                <a:fillRect/>
              </a:stretch>
            </p:blipFill>
            <p:spPr>
              <a:xfrm>
                <a:off x="948141" y="1901322"/>
                <a:ext cx="1929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64" name="Input penna 263">
                <a:extLst>
                  <a:ext uri="{FF2B5EF4-FFF2-40B4-BE49-F238E27FC236}">
                    <a16:creationId xmlns:a16="http://schemas.microsoft.com/office/drawing/2014/main" id="{47EB58ED-0EE3-4994-A061-D7188C0B2CEC}"/>
                  </a:ext>
                </a:extLst>
              </p14:cNvPr>
              <p14:cNvContentPartPr/>
              <p14:nvPr/>
            </p14:nvContentPartPr>
            <p14:xfrm>
              <a:off x="1234701" y="1915362"/>
              <a:ext cx="840960" cy="235800"/>
            </p14:xfrm>
          </p:contentPart>
        </mc:Choice>
        <mc:Fallback>
          <p:pic>
            <p:nvPicPr>
              <p:cNvPr id="264" name="Input penna 263">
                <a:extLst>
                  <a:ext uri="{FF2B5EF4-FFF2-40B4-BE49-F238E27FC236}">
                    <a16:creationId xmlns:a16="http://schemas.microsoft.com/office/drawing/2014/main" id="{47EB58ED-0EE3-4994-A061-D7188C0B2CEC}"/>
                  </a:ext>
                </a:extLst>
              </p:cNvPr>
              <p:cNvPicPr/>
              <p:nvPr/>
            </p:nvPicPr>
            <p:blipFill>
              <a:blip r:embed="rId83"/>
              <a:stretch>
                <a:fillRect/>
              </a:stretch>
            </p:blipFill>
            <p:spPr>
              <a:xfrm>
                <a:off x="1225701" y="1906362"/>
                <a:ext cx="85860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65" name="Input penna 264">
                <a:extLst>
                  <a:ext uri="{FF2B5EF4-FFF2-40B4-BE49-F238E27FC236}">
                    <a16:creationId xmlns:a16="http://schemas.microsoft.com/office/drawing/2014/main" id="{688DD79C-2A63-4AB1-ABEE-2276714B3E45}"/>
                  </a:ext>
                </a:extLst>
              </p14:cNvPr>
              <p14:cNvContentPartPr/>
              <p14:nvPr/>
            </p14:nvContentPartPr>
            <p14:xfrm>
              <a:off x="2170341" y="1903122"/>
              <a:ext cx="158040" cy="243360"/>
            </p14:xfrm>
          </p:contentPart>
        </mc:Choice>
        <mc:Fallback>
          <p:pic>
            <p:nvPicPr>
              <p:cNvPr id="265" name="Input penna 264">
                <a:extLst>
                  <a:ext uri="{FF2B5EF4-FFF2-40B4-BE49-F238E27FC236}">
                    <a16:creationId xmlns:a16="http://schemas.microsoft.com/office/drawing/2014/main" id="{688DD79C-2A63-4AB1-ABEE-2276714B3E45}"/>
                  </a:ext>
                </a:extLst>
              </p:cNvPr>
              <p:cNvPicPr/>
              <p:nvPr/>
            </p:nvPicPr>
            <p:blipFill>
              <a:blip r:embed="rId85"/>
              <a:stretch>
                <a:fillRect/>
              </a:stretch>
            </p:blipFill>
            <p:spPr>
              <a:xfrm>
                <a:off x="2161341" y="1894122"/>
                <a:ext cx="1756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74" name="Input penna 273">
                <a:extLst>
                  <a:ext uri="{FF2B5EF4-FFF2-40B4-BE49-F238E27FC236}">
                    <a16:creationId xmlns:a16="http://schemas.microsoft.com/office/drawing/2014/main" id="{75C55578-E8AA-4598-B751-7B6C6E296EA8}"/>
                  </a:ext>
                </a:extLst>
              </p14:cNvPr>
              <p14:cNvContentPartPr/>
              <p14:nvPr/>
            </p14:nvContentPartPr>
            <p14:xfrm>
              <a:off x="2855421" y="1904922"/>
              <a:ext cx="713520" cy="260640"/>
            </p14:xfrm>
          </p:contentPart>
        </mc:Choice>
        <mc:Fallback>
          <p:pic>
            <p:nvPicPr>
              <p:cNvPr id="274" name="Input penna 273">
                <a:extLst>
                  <a:ext uri="{FF2B5EF4-FFF2-40B4-BE49-F238E27FC236}">
                    <a16:creationId xmlns:a16="http://schemas.microsoft.com/office/drawing/2014/main" id="{75C55578-E8AA-4598-B751-7B6C6E296EA8}"/>
                  </a:ext>
                </a:extLst>
              </p:cNvPr>
              <p:cNvPicPr/>
              <p:nvPr/>
            </p:nvPicPr>
            <p:blipFill>
              <a:blip r:embed="rId87"/>
              <a:stretch>
                <a:fillRect/>
              </a:stretch>
            </p:blipFill>
            <p:spPr>
              <a:xfrm>
                <a:off x="2846421" y="1895922"/>
                <a:ext cx="7311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75" name="Input penna 274">
                <a:extLst>
                  <a:ext uri="{FF2B5EF4-FFF2-40B4-BE49-F238E27FC236}">
                    <a16:creationId xmlns:a16="http://schemas.microsoft.com/office/drawing/2014/main" id="{1B97DD52-DF86-4660-A616-57D4A53A1BA4}"/>
                  </a:ext>
                </a:extLst>
              </p14:cNvPr>
              <p14:cNvContentPartPr/>
              <p14:nvPr/>
            </p14:nvContentPartPr>
            <p14:xfrm>
              <a:off x="2477421" y="1975842"/>
              <a:ext cx="277560" cy="179640"/>
            </p14:xfrm>
          </p:contentPart>
        </mc:Choice>
        <mc:Fallback>
          <p:pic>
            <p:nvPicPr>
              <p:cNvPr id="275" name="Input penna 274">
                <a:extLst>
                  <a:ext uri="{FF2B5EF4-FFF2-40B4-BE49-F238E27FC236}">
                    <a16:creationId xmlns:a16="http://schemas.microsoft.com/office/drawing/2014/main" id="{1B97DD52-DF86-4660-A616-57D4A53A1BA4}"/>
                  </a:ext>
                </a:extLst>
              </p:cNvPr>
              <p:cNvPicPr/>
              <p:nvPr/>
            </p:nvPicPr>
            <p:blipFill>
              <a:blip r:embed="rId89"/>
              <a:stretch>
                <a:fillRect/>
              </a:stretch>
            </p:blipFill>
            <p:spPr>
              <a:xfrm>
                <a:off x="2468421" y="1966842"/>
                <a:ext cx="2952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78" name="Input penna 277">
                <a:extLst>
                  <a:ext uri="{FF2B5EF4-FFF2-40B4-BE49-F238E27FC236}">
                    <a16:creationId xmlns:a16="http://schemas.microsoft.com/office/drawing/2014/main" id="{73E88B1B-CE4C-4F48-AF57-4C5AE19B083E}"/>
                  </a:ext>
                </a:extLst>
              </p14:cNvPr>
              <p14:cNvContentPartPr/>
              <p14:nvPr/>
            </p14:nvContentPartPr>
            <p14:xfrm>
              <a:off x="3978981" y="1926882"/>
              <a:ext cx="320760" cy="267480"/>
            </p14:xfrm>
          </p:contentPart>
        </mc:Choice>
        <mc:Fallback>
          <p:pic>
            <p:nvPicPr>
              <p:cNvPr id="278" name="Input penna 277">
                <a:extLst>
                  <a:ext uri="{FF2B5EF4-FFF2-40B4-BE49-F238E27FC236}">
                    <a16:creationId xmlns:a16="http://schemas.microsoft.com/office/drawing/2014/main" id="{73E88B1B-CE4C-4F48-AF57-4C5AE19B083E}"/>
                  </a:ext>
                </a:extLst>
              </p:cNvPr>
              <p:cNvPicPr/>
              <p:nvPr/>
            </p:nvPicPr>
            <p:blipFill>
              <a:blip r:embed="rId91"/>
              <a:stretch>
                <a:fillRect/>
              </a:stretch>
            </p:blipFill>
            <p:spPr>
              <a:xfrm>
                <a:off x="3969981" y="1917882"/>
                <a:ext cx="338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85" name="Input penna 284">
                <a:extLst>
                  <a:ext uri="{FF2B5EF4-FFF2-40B4-BE49-F238E27FC236}">
                    <a16:creationId xmlns:a16="http://schemas.microsoft.com/office/drawing/2014/main" id="{0AA2E9A0-8572-4BDE-8A10-7058CC002490}"/>
                  </a:ext>
                </a:extLst>
              </p14:cNvPr>
              <p14:cNvContentPartPr/>
              <p14:nvPr/>
            </p14:nvContentPartPr>
            <p14:xfrm>
              <a:off x="4833261" y="1886562"/>
              <a:ext cx="685800" cy="266760"/>
            </p14:xfrm>
          </p:contentPart>
        </mc:Choice>
        <mc:Fallback>
          <p:pic>
            <p:nvPicPr>
              <p:cNvPr id="285" name="Input penna 284">
                <a:extLst>
                  <a:ext uri="{FF2B5EF4-FFF2-40B4-BE49-F238E27FC236}">
                    <a16:creationId xmlns:a16="http://schemas.microsoft.com/office/drawing/2014/main" id="{0AA2E9A0-8572-4BDE-8A10-7058CC002490}"/>
                  </a:ext>
                </a:extLst>
              </p:cNvPr>
              <p:cNvPicPr/>
              <p:nvPr/>
            </p:nvPicPr>
            <p:blipFill>
              <a:blip r:embed="rId93"/>
              <a:stretch>
                <a:fillRect/>
              </a:stretch>
            </p:blipFill>
            <p:spPr>
              <a:xfrm>
                <a:off x="4824261" y="1877562"/>
                <a:ext cx="7034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90" name="Input penna 289">
                <a:extLst>
                  <a:ext uri="{FF2B5EF4-FFF2-40B4-BE49-F238E27FC236}">
                    <a16:creationId xmlns:a16="http://schemas.microsoft.com/office/drawing/2014/main" id="{10CE8A5B-6696-4C5F-BA3C-91D1AB35C5C4}"/>
                  </a:ext>
                </a:extLst>
              </p14:cNvPr>
              <p14:cNvContentPartPr/>
              <p14:nvPr/>
            </p14:nvContentPartPr>
            <p14:xfrm>
              <a:off x="5639301" y="1884042"/>
              <a:ext cx="541800" cy="252000"/>
            </p14:xfrm>
          </p:contentPart>
        </mc:Choice>
        <mc:Fallback>
          <p:pic>
            <p:nvPicPr>
              <p:cNvPr id="290" name="Input penna 289">
                <a:extLst>
                  <a:ext uri="{FF2B5EF4-FFF2-40B4-BE49-F238E27FC236}">
                    <a16:creationId xmlns:a16="http://schemas.microsoft.com/office/drawing/2014/main" id="{10CE8A5B-6696-4C5F-BA3C-91D1AB35C5C4}"/>
                  </a:ext>
                </a:extLst>
              </p:cNvPr>
              <p:cNvPicPr/>
              <p:nvPr/>
            </p:nvPicPr>
            <p:blipFill>
              <a:blip r:embed="rId95"/>
              <a:stretch>
                <a:fillRect/>
              </a:stretch>
            </p:blipFill>
            <p:spPr>
              <a:xfrm>
                <a:off x="5630301" y="1875042"/>
                <a:ext cx="5594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91" name="Input penna 290">
                <a:extLst>
                  <a:ext uri="{FF2B5EF4-FFF2-40B4-BE49-F238E27FC236}">
                    <a16:creationId xmlns:a16="http://schemas.microsoft.com/office/drawing/2014/main" id="{692B7FCD-83BD-468E-A5CB-434CCC3D2892}"/>
                  </a:ext>
                </a:extLst>
              </p14:cNvPr>
              <p14:cNvContentPartPr/>
              <p14:nvPr/>
            </p14:nvContentPartPr>
            <p14:xfrm>
              <a:off x="6734781" y="1884762"/>
              <a:ext cx="204120" cy="232920"/>
            </p14:xfrm>
          </p:contentPart>
        </mc:Choice>
        <mc:Fallback>
          <p:pic>
            <p:nvPicPr>
              <p:cNvPr id="291" name="Input penna 290">
                <a:extLst>
                  <a:ext uri="{FF2B5EF4-FFF2-40B4-BE49-F238E27FC236}">
                    <a16:creationId xmlns:a16="http://schemas.microsoft.com/office/drawing/2014/main" id="{692B7FCD-83BD-468E-A5CB-434CCC3D2892}"/>
                  </a:ext>
                </a:extLst>
              </p:cNvPr>
              <p:cNvPicPr/>
              <p:nvPr/>
            </p:nvPicPr>
            <p:blipFill>
              <a:blip r:embed="rId97"/>
              <a:stretch>
                <a:fillRect/>
              </a:stretch>
            </p:blipFill>
            <p:spPr>
              <a:xfrm>
                <a:off x="6725781" y="1875762"/>
                <a:ext cx="22176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97" name="Input penna 296">
                <a:extLst>
                  <a:ext uri="{FF2B5EF4-FFF2-40B4-BE49-F238E27FC236}">
                    <a16:creationId xmlns:a16="http://schemas.microsoft.com/office/drawing/2014/main" id="{1752C062-96AB-4553-850B-53967EF06EE1}"/>
                  </a:ext>
                </a:extLst>
              </p14:cNvPr>
              <p14:cNvContentPartPr/>
              <p14:nvPr/>
            </p14:nvContentPartPr>
            <p14:xfrm>
              <a:off x="7037541" y="1883682"/>
              <a:ext cx="426600" cy="248400"/>
            </p14:xfrm>
          </p:contentPart>
        </mc:Choice>
        <mc:Fallback>
          <p:pic>
            <p:nvPicPr>
              <p:cNvPr id="297" name="Input penna 296">
                <a:extLst>
                  <a:ext uri="{FF2B5EF4-FFF2-40B4-BE49-F238E27FC236}">
                    <a16:creationId xmlns:a16="http://schemas.microsoft.com/office/drawing/2014/main" id="{1752C062-96AB-4553-850B-53967EF06EE1}"/>
                  </a:ext>
                </a:extLst>
              </p:cNvPr>
              <p:cNvPicPr/>
              <p:nvPr/>
            </p:nvPicPr>
            <p:blipFill>
              <a:blip r:embed="rId99"/>
              <a:stretch>
                <a:fillRect/>
              </a:stretch>
            </p:blipFill>
            <p:spPr>
              <a:xfrm>
                <a:off x="7028541" y="1874682"/>
                <a:ext cx="4442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12" name="Input penna 311">
                <a:extLst>
                  <a:ext uri="{FF2B5EF4-FFF2-40B4-BE49-F238E27FC236}">
                    <a16:creationId xmlns:a16="http://schemas.microsoft.com/office/drawing/2014/main" id="{E5D5E3EB-DE83-446A-B2E6-246E9C625F9B}"/>
                  </a:ext>
                </a:extLst>
              </p14:cNvPr>
              <p14:cNvContentPartPr/>
              <p14:nvPr/>
            </p14:nvContentPartPr>
            <p14:xfrm>
              <a:off x="7863381" y="1877562"/>
              <a:ext cx="991080" cy="265680"/>
            </p14:xfrm>
          </p:contentPart>
        </mc:Choice>
        <mc:Fallback>
          <p:pic>
            <p:nvPicPr>
              <p:cNvPr id="312" name="Input penna 311">
                <a:extLst>
                  <a:ext uri="{FF2B5EF4-FFF2-40B4-BE49-F238E27FC236}">
                    <a16:creationId xmlns:a16="http://schemas.microsoft.com/office/drawing/2014/main" id="{E5D5E3EB-DE83-446A-B2E6-246E9C625F9B}"/>
                  </a:ext>
                </a:extLst>
              </p:cNvPr>
              <p:cNvPicPr/>
              <p:nvPr/>
            </p:nvPicPr>
            <p:blipFill>
              <a:blip r:embed="rId101"/>
              <a:stretch>
                <a:fillRect/>
              </a:stretch>
            </p:blipFill>
            <p:spPr>
              <a:xfrm>
                <a:off x="7854381" y="1868562"/>
                <a:ext cx="10087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19" name="Input penna 318">
                <a:extLst>
                  <a:ext uri="{FF2B5EF4-FFF2-40B4-BE49-F238E27FC236}">
                    <a16:creationId xmlns:a16="http://schemas.microsoft.com/office/drawing/2014/main" id="{F22E0048-FF29-45AB-8AF9-02F32BCAEBE2}"/>
                  </a:ext>
                </a:extLst>
              </p14:cNvPr>
              <p14:cNvContentPartPr/>
              <p14:nvPr/>
            </p14:nvContentPartPr>
            <p14:xfrm>
              <a:off x="11209221" y="1992402"/>
              <a:ext cx="81000" cy="244440"/>
            </p14:xfrm>
          </p:contentPart>
        </mc:Choice>
        <mc:Fallback>
          <p:pic>
            <p:nvPicPr>
              <p:cNvPr id="319" name="Input penna 318">
                <a:extLst>
                  <a:ext uri="{FF2B5EF4-FFF2-40B4-BE49-F238E27FC236}">
                    <a16:creationId xmlns:a16="http://schemas.microsoft.com/office/drawing/2014/main" id="{F22E0048-FF29-45AB-8AF9-02F32BCAEBE2}"/>
                  </a:ext>
                </a:extLst>
              </p:cNvPr>
              <p:cNvPicPr/>
              <p:nvPr/>
            </p:nvPicPr>
            <p:blipFill>
              <a:blip r:embed="rId103"/>
              <a:stretch>
                <a:fillRect/>
              </a:stretch>
            </p:blipFill>
            <p:spPr>
              <a:xfrm>
                <a:off x="11200221" y="1983402"/>
                <a:ext cx="986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20" name="Input penna 319">
                <a:extLst>
                  <a:ext uri="{FF2B5EF4-FFF2-40B4-BE49-F238E27FC236}">
                    <a16:creationId xmlns:a16="http://schemas.microsoft.com/office/drawing/2014/main" id="{60A541EA-2BCE-4C83-8C68-6B62482963D0}"/>
                  </a:ext>
                </a:extLst>
              </p14:cNvPr>
              <p14:cNvContentPartPr/>
              <p14:nvPr/>
            </p14:nvContentPartPr>
            <p14:xfrm>
              <a:off x="10649421" y="1911042"/>
              <a:ext cx="446760" cy="284400"/>
            </p14:xfrm>
          </p:contentPart>
        </mc:Choice>
        <mc:Fallback>
          <p:pic>
            <p:nvPicPr>
              <p:cNvPr id="320" name="Input penna 319">
                <a:extLst>
                  <a:ext uri="{FF2B5EF4-FFF2-40B4-BE49-F238E27FC236}">
                    <a16:creationId xmlns:a16="http://schemas.microsoft.com/office/drawing/2014/main" id="{60A541EA-2BCE-4C83-8C68-6B62482963D0}"/>
                  </a:ext>
                </a:extLst>
              </p:cNvPr>
              <p:cNvPicPr/>
              <p:nvPr/>
            </p:nvPicPr>
            <p:blipFill>
              <a:blip r:embed="rId105"/>
              <a:stretch>
                <a:fillRect/>
              </a:stretch>
            </p:blipFill>
            <p:spPr>
              <a:xfrm>
                <a:off x="10640421" y="1902042"/>
                <a:ext cx="4644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21" name="Input penna 320">
                <a:extLst>
                  <a:ext uri="{FF2B5EF4-FFF2-40B4-BE49-F238E27FC236}">
                    <a16:creationId xmlns:a16="http://schemas.microsoft.com/office/drawing/2014/main" id="{3A9554BD-14F8-4B6A-A7A1-6D3C4C7E0D50}"/>
                  </a:ext>
                </a:extLst>
              </p14:cNvPr>
              <p14:cNvContentPartPr/>
              <p14:nvPr/>
            </p14:nvContentPartPr>
            <p14:xfrm>
              <a:off x="9296541" y="1910682"/>
              <a:ext cx="1268640" cy="277920"/>
            </p14:xfrm>
          </p:contentPart>
        </mc:Choice>
        <mc:Fallback>
          <p:pic>
            <p:nvPicPr>
              <p:cNvPr id="321" name="Input penna 320">
                <a:extLst>
                  <a:ext uri="{FF2B5EF4-FFF2-40B4-BE49-F238E27FC236}">
                    <a16:creationId xmlns:a16="http://schemas.microsoft.com/office/drawing/2014/main" id="{3A9554BD-14F8-4B6A-A7A1-6D3C4C7E0D50}"/>
                  </a:ext>
                </a:extLst>
              </p:cNvPr>
              <p:cNvPicPr/>
              <p:nvPr/>
            </p:nvPicPr>
            <p:blipFill>
              <a:blip r:embed="rId107"/>
              <a:stretch>
                <a:fillRect/>
              </a:stretch>
            </p:blipFill>
            <p:spPr>
              <a:xfrm>
                <a:off x="9287541" y="1901682"/>
                <a:ext cx="128628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27" name="Input penna 326">
                <a:extLst>
                  <a:ext uri="{FF2B5EF4-FFF2-40B4-BE49-F238E27FC236}">
                    <a16:creationId xmlns:a16="http://schemas.microsoft.com/office/drawing/2014/main" id="{F29C734A-6B78-46C3-A061-EA52BFB14C04}"/>
                  </a:ext>
                </a:extLst>
              </p14:cNvPr>
              <p14:cNvContentPartPr/>
              <p14:nvPr/>
            </p14:nvContentPartPr>
            <p14:xfrm>
              <a:off x="274941" y="2478762"/>
              <a:ext cx="502920" cy="193320"/>
            </p14:xfrm>
          </p:contentPart>
        </mc:Choice>
        <mc:Fallback>
          <p:pic>
            <p:nvPicPr>
              <p:cNvPr id="327" name="Input penna 326">
                <a:extLst>
                  <a:ext uri="{FF2B5EF4-FFF2-40B4-BE49-F238E27FC236}">
                    <a16:creationId xmlns:a16="http://schemas.microsoft.com/office/drawing/2014/main" id="{F29C734A-6B78-46C3-A061-EA52BFB14C04}"/>
                  </a:ext>
                </a:extLst>
              </p:cNvPr>
              <p:cNvPicPr/>
              <p:nvPr/>
            </p:nvPicPr>
            <p:blipFill>
              <a:blip r:embed="rId109"/>
              <a:stretch>
                <a:fillRect/>
              </a:stretch>
            </p:blipFill>
            <p:spPr>
              <a:xfrm>
                <a:off x="265941" y="2469762"/>
                <a:ext cx="5205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36" name="Input penna 335">
                <a:extLst>
                  <a:ext uri="{FF2B5EF4-FFF2-40B4-BE49-F238E27FC236}">
                    <a16:creationId xmlns:a16="http://schemas.microsoft.com/office/drawing/2014/main" id="{78ED8BCC-4D79-4D1B-8BF8-AD33B246FCDC}"/>
                  </a:ext>
                </a:extLst>
              </p14:cNvPr>
              <p14:cNvContentPartPr/>
              <p14:nvPr/>
            </p14:nvContentPartPr>
            <p14:xfrm>
              <a:off x="1595421" y="2428722"/>
              <a:ext cx="588960" cy="238320"/>
            </p14:xfrm>
          </p:contentPart>
        </mc:Choice>
        <mc:Fallback>
          <p:pic>
            <p:nvPicPr>
              <p:cNvPr id="336" name="Input penna 335">
                <a:extLst>
                  <a:ext uri="{FF2B5EF4-FFF2-40B4-BE49-F238E27FC236}">
                    <a16:creationId xmlns:a16="http://schemas.microsoft.com/office/drawing/2014/main" id="{78ED8BCC-4D79-4D1B-8BF8-AD33B246FCDC}"/>
                  </a:ext>
                </a:extLst>
              </p:cNvPr>
              <p:cNvPicPr/>
              <p:nvPr/>
            </p:nvPicPr>
            <p:blipFill>
              <a:blip r:embed="rId111"/>
              <a:stretch>
                <a:fillRect/>
              </a:stretch>
            </p:blipFill>
            <p:spPr>
              <a:xfrm>
                <a:off x="1586421" y="2419722"/>
                <a:ext cx="6066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37" name="Input penna 336">
                <a:extLst>
                  <a:ext uri="{FF2B5EF4-FFF2-40B4-BE49-F238E27FC236}">
                    <a16:creationId xmlns:a16="http://schemas.microsoft.com/office/drawing/2014/main" id="{BCD48D35-A7E8-4647-ACDE-F7A4DCCE7DBD}"/>
                  </a:ext>
                </a:extLst>
              </p14:cNvPr>
              <p14:cNvContentPartPr/>
              <p14:nvPr/>
            </p14:nvContentPartPr>
            <p14:xfrm>
              <a:off x="901701" y="2448162"/>
              <a:ext cx="571320" cy="211320"/>
            </p14:xfrm>
          </p:contentPart>
        </mc:Choice>
        <mc:Fallback>
          <p:pic>
            <p:nvPicPr>
              <p:cNvPr id="337" name="Input penna 336">
                <a:extLst>
                  <a:ext uri="{FF2B5EF4-FFF2-40B4-BE49-F238E27FC236}">
                    <a16:creationId xmlns:a16="http://schemas.microsoft.com/office/drawing/2014/main" id="{BCD48D35-A7E8-4647-ACDE-F7A4DCCE7DBD}"/>
                  </a:ext>
                </a:extLst>
              </p:cNvPr>
              <p:cNvPicPr/>
              <p:nvPr/>
            </p:nvPicPr>
            <p:blipFill>
              <a:blip r:embed="rId113"/>
              <a:stretch>
                <a:fillRect/>
              </a:stretch>
            </p:blipFill>
            <p:spPr>
              <a:xfrm>
                <a:off x="892701" y="2439162"/>
                <a:ext cx="5889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38" name="Input penna 337">
                <a:extLst>
                  <a:ext uri="{FF2B5EF4-FFF2-40B4-BE49-F238E27FC236}">
                    <a16:creationId xmlns:a16="http://schemas.microsoft.com/office/drawing/2014/main" id="{70CB78F4-D892-46DC-A0A9-63EA8E428589}"/>
                  </a:ext>
                </a:extLst>
              </p14:cNvPr>
              <p14:cNvContentPartPr/>
              <p14:nvPr/>
            </p14:nvContentPartPr>
            <p14:xfrm>
              <a:off x="2649861" y="2429802"/>
              <a:ext cx="183600" cy="213480"/>
            </p14:xfrm>
          </p:contentPart>
        </mc:Choice>
        <mc:Fallback>
          <p:pic>
            <p:nvPicPr>
              <p:cNvPr id="338" name="Input penna 337">
                <a:extLst>
                  <a:ext uri="{FF2B5EF4-FFF2-40B4-BE49-F238E27FC236}">
                    <a16:creationId xmlns:a16="http://schemas.microsoft.com/office/drawing/2014/main" id="{70CB78F4-D892-46DC-A0A9-63EA8E428589}"/>
                  </a:ext>
                </a:extLst>
              </p:cNvPr>
              <p:cNvPicPr/>
              <p:nvPr/>
            </p:nvPicPr>
            <p:blipFill>
              <a:blip r:embed="rId115"/>
              <a:stretch>
                <a:fillRect/>
              </a:stretch>
            </p:blipFill>
            <p:spPr>
              <a:xfrm>
                <a:off x="2640861" y="2420802"/>
                <a:ext cx="2012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42" name="Input penna 341">
                <a:extLst>
                  <a:ext uri="{FF2B5EF4-FFF2-40B4-BE49-F238E27FC236}">
                    <a16:creationId xmlns:a16="http://schemas.microsoft.com/office/drawing/2014/main" id="{96EC504F-FCE4-4462-8306-F1965DBBA09A}"/>
                  </a:ext>
                </a:extLst>
              </p14:cNvPr>
              <p14:cNvContentPartPr/>
              <p14:nvPr/>
            </p14:nvContentPartPr>
            <p14:xfrm>
              <a:off x="2995101" y="2435562"/>
              <a:ext cx="385920" cy="190080"/>
            </p14:xfrm>
          </p:contentPart>
        </mc:Choice>
        <mc:Fallback>
          <p:pic>
            <p:nvPicPr>
              <p:cNvPr id="342" name="Input penna 341">
                <a:extLst>
                  <a:ext uri="{FF2B5EF4-FFF2-40B4-BE49-F238E27FC236}">
                    <a16:creationId xmlns:a16="http://schemas.microsoft.com/office/drawing/2014/main" id="{96EC504F-FCE4-4462-8306-F1965DBBA09A}"/>
                  </a:ext>
                </a:extLst>
              </p:cNvPr>
              <p:cNvPicPr/>
              <p:nvPr/>
            </p:nvPicPr>
            <p:blipFill>
              <a:blip r:embed="rId117"/>
              <a:stretch>
                <a:fillRect/>
              </a:stretch>
            </p:blipFill>
            <p:spPr>
              <a:xfrm>
                <a:off x="2986101" y="2426562"/>
                <a:ext cx="40356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43" name="Input penna 342">
                <a:extLst>
                  <a:ext uri="{FF2B5EF4-FFF2-40B4-BE49-F238E27FC236}">
                    <a16:creationId xmlns:a16="http://schemas.microsoft.com/office/drawing/2014/main" id="{8865B1F3-371C-4986-A5D2-436DD987CEA2}"/>
                  </a:ext>
                </a:extLst>
              </p14:cNvPr>
              <p14:cNvContentPartPr/>
              <p14:nvPr/>
            </p14:nvContentPartPr>
            <p14:xfrm>
              <a:off x="3917421" y="2405682"/>
              <a:ext cx="196200" cy="179640"/>
            </p14:xfrm>
          </p:contentPart>
        </mc:Choice>
        <mc:Fallback>
          <p:pic>
            <p:nvPicPr>
              <p:cNvPr id="343" name="Input penna 342">
                <a:extLst>
                  <a:ext uri="{FF2B5EF4-FFF2-40B4-BE49-F238E27FC236}">
                    <a16:creationId xmlns:a16="http://schemas.microsoft.com/office/drawing/2014/main" id="{8865B1F3-371C-4986-A5D2-436DD987CEA2}"/>
                  </a:ext>
                </a:extLst>
              </p:cNvPr>
              <p:cNvPicPr/>
              <p:nvPr/>
            </p:nvPicPr>
            <p:blipFill>
              <a:blip r:embed="rId119"/>
              <a:stretch>
                <a:fillRect/>
              </a:stretch>
            </p:blipFill>
            <p:spPr>
              <a:xfrm>
                <a:off x="3908421" y="2396682"/>
                <a:ext cx="213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44" name="Input penna 343">
                <a:extLst>
                  <a:ext uri="{FF2B5EF4-FFF2-40B4-BE49-F238E27FC236}">
                    <a16:creationId xmlns:a16="http://schemas.microsoft.com/office/drawing/2014/main" id="{7CA3A92A-FCB7-42E1-9FD4-05424D1B35E7}"/>
                  </a:ext>
                </a:extLst>
              </p14:cNvPr>
              <p14:cNvContentPartPr/>
              <p14:nvPr/>
            </p14:nvContentPartPr>
            <p14:xfrm>
              <a:off x="4220181" y="2476242"/>
              <a:ext cx="24480" cy="147600"/>
            </p14:xfrm>
          </p:contentPart>
        </mc:Choice>
        <mc:Fallback>
          <p:pic>
            <p:nvPicPr>
              <p:cNvPr id="344" name="Input penna 343">
                <a:extLst>
                  <a:ext uri="{FF2B5EF4-FFF2-40B4-BE49-F238E27FC236}">
                    <a16:creationId xmlns:a16="http://schemas.microsoft.com/office/drawing/2014/main" id="{7CA3A92A-FCB7-42E1-9FD4-05424D1B35E7}"/>
                  </a:ext>
                </a:extLst>
              </p:cNvPr>
              <p:cNvPicPr/>
              <p:nvPr/>
            </p:nvPicPr>
            <p:blipFill>
              <a:blip r:embed="rId121"/>
              <a:stretch>
                <a:fillRect/>
              </a:stretch>
            </p:blipFill>
            <p:spPr>
              <a:xfrm>
                <a:off x="4211181" y="2467242"/>
                <a:ext cx="421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49" name="Input penna 348">
                <a:extLst>
                  <a:ext uri="{FF2B5EF4-FFF2-40B4-BE49-F238E27FC236}">
                    <a16:creationId xmlns:a16="http://schemas.microsoft.com/office/drawing/2014/main" id="{BFA582CB-E23F-4571-B6FB-8EEC6E9E2FDF}"/>
                  </a:ext>
                </a:extLst>
              </p14:cNvPr>
              <p14:cNvContentPartPr/>
              <p14:nvPr/>
            </p14:nvContentPartPr>
            <p14:xfrm>
              <a:off x="4806981" y="2319282"/>
              <a:ext cx="421560" cy="498240"/>
            </p14:xfrm>
          </p:contentPart>
        </mc:Choice>
        <mc:Fallback>
          <p:pic>
            <p:nvPicPr>
              <p:cNvPr id="349" name="Input penna 348">
                <a:extLst>
                  <a:ext uri="{FF2B5EF4-FFF2-40B4-BE49-F238E27FC236}">
                    <a16:creationId xmlns:a16="http://schemas.microsoft.com/office/drawing/2014/main" id="{BFA582CB-E23F-4571-B6FB-8EEC6E9E2FDF}"/>
                  </a:ext>
                </a:extLst>
              </p:cNvPr>
              <p:cNvPicPr/>
              <p:nvPr/>
            </p:nvPicPr>
            <p:blipFill>
              <a:blip r:embed="rId123"/>
              <a:stretch>
                <a:fillRect/>
              </a:stretch>
            </p:blipFill>
            <p:spPr>
              <a:xfrm>
                <a:off x="4797981" y="2310282"/>
                <a:ext cx="43920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57" name="Input penna 356">
                <a:extLst>
                  <a:ext uri="{FF2B5EF4-FFF2-40B4-BE49-F238E27FC236}">
                    <a16:creationId xmlns:a16="http://schemas.microsoft.com/office/drawing/2014/main" id="{33B3C576-95D3-4783-B587-2176FD03D099}"/>
                  </a:ext>
                </a:extLst>
              </p14:cNvPr>
              <p14:cNvContentPartPr/>
              <p14:nvPr/>
            </p14:nvContentPartPr>
            <p14:xfrm>
              <a:off x="1452141" y="3398562"/>
              <a:ext cx="9720" cy="320040"/>
            </p14:xfrm>
          </p:contentPart>
        </mc:Choice>
        <mc:Fallback>
          <p:pic>
            <p:nvPicPr>
              <p:cNvPr id="357" name="Input penna 356">
                <a:extLst>
                  <a:ext uri="{FF2B5EF4-FFF2-40B4-BE49-F238E27FC236}">
                    <a16:creationId xmlns:a16="http://schemas.microsoft.com/office/drawing/2014/main" id="{33B3C576-95D3-4783-B587-2176FD03D099}"/>
                  </a:ext>
                </a:extLst>
              </p:cNvPr>
              <p:cNvPicPr/>
              <p:nvPr/>
            </p:nvPicPr>
            <p:blipFill>
              <a:blip r:embed="rId125"/>
              <a:stretch>
                <a:fillRect/>
              </a:stretch>
            </p:blipFill>
            <p:spPr>
              <a:xfrm>
                <a:off x="1443141" y="3389562"/>
                <a:ext cx="2736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58" name="Input penna 357">
                <a:extLst>
                  <a:ext uri="{FF2B5EF4-FFF2-40B4-BE49-F238E27FC236}">
                    <a16:creationId xmlns:a16="http://schemas.microsoft.com/office/drawing/2014/main" id="{31FE1DFD-369F-478A-B925-B0BB86040870}"/>
                  </a:ext>
                </a:extLst>
              </p14:cNvPr>
              <p14:cNvContentPartPr/>
              <p14:nvPr/>
            </p14:nvContentPartPr>
            <p14:xfrm>
              <a:off x="223461" y="3379482"/>
              <a:ext cx="1027800" cy="425520"/>
            </p14:xfrm>
          </p:contentPart>
        </mc:Choice>
        <mc:Fallback>
          <p:pic>
            <p:nvPicPr>
              <p:cNvPr id="358" name="Input penna 357">
                <a:extLst>
                  <a:ext uri="{FF2B5EF4-FFF2-40B4-BE49-F238E27FC236}">
                    <a16:creationId xmlns:a16="http://schemas.microsoft.com/office/drawing/2014/main" id="{31FE1DFD-369F-478A-B925-B0BB86040870}"/>
                  </a:ext>
                </a:extLst>
              </p:cNvPr>
              <p:cNvPicPr/>
              <p:nvPr/>
            </p:nvPicPr>
            <p:blipFill>
              <a:blip r:embed="rId127"/>
              <a:stretch>
                <a:fillRect/>
              </a:stretch>
            </p:blipFill>
            <p:spPr>
              <a:xfrm>
                <a:off x="214461" y="3370482"/>
                <a:ext cx="104544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64" name="Input penna 363">
                <a:extLst>
                  <a:ext uri="{FF2B5EF4-FFF2-40B4-BE49-F238E27FC236}">
                    <a16:creationId xmlns:a16="http://schemas.microsoft.com/office/drawing/2014/main" id="{74BC3E46-1C64-4086-A1E4-57F4CF166415}"/>
                  </a:ext>
                </a:extLst>
              </p14:cNvPr>
              <p14:cNvContentPartPr/>
              <p14:nvPr/>
            </p14:nvContentPartPr>
            <p14:xfrm>
              <a:off x="2712861" y="3534282"/>
              <a:ext cx="133200" cy="19080"/>
            </p14:xfrm>
          </p:contentPart>
        </mc:Choice>
        <mc:Fallback>
          <p:pic>
            <p:nvPicPr>
              <p:cNvPr id="364" name="Input penna 363">
                <a:extLst>
                  <a:ext uri="{FF2B5EF4-FFF2-40B4-BE49-F238E27FC236}">
                    <a16:creationId xmlns:a16="http://schemas.microsoft.com/office/drawing/2014/main" id="{74BC3E46-1C64-4086-A1E4-57F4CF166415}"/>
                  </a:ext>
                </a:extLst>
              </p:cNvPr>
              <p:cNvPicPr/>
              <p:nvPr/>
            </p:nvPicPr>
            <p:blipFill>
              <a:blip r:embed="rId129"/>
              <a:stretch>
                <a:fillRect/>
              </a:stretch>
            </p:blipFill>
            <p:spPr>
              <a:xfrm>
                <a:off x="2703861" y="3525282"/>
                <a:ext cx="150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5" name="Input penna 364">
                <a:extLst>
                  <a:ext uri="{FF2B5EF4-FFF2-40B4-BE49-F238E27FC236}">
                    <a16:creationId xmlns:a16="http://schemas.microsoft.com/office/drawing/2014/main" id="{8C58F29A-2DCE-4BBE-8A3D-5B18C4BE657F}"/>
                  </a:ext>
                </a:extLst>
              </p14:cNvPr>
              <p14:cNvContentPartPr/>
              <p14:nvPr/>
            </p14:nvContentPartPr>
            <p14:xfrm>
              <a:off x="2738781" y="3603042"/>
              <a:ext cx="138600" cy="35640"/>
            </p14:xfrm>
          </p:contentPart>
        </mc:Choice>
        <mc:Fallback>
          <p:pic>
            <p:nvPicPr>
              <p:cNvPr id="365" name="Input penna 364">
                <a:extLst>
                  <a:ext uri="{FF2B5EF4-FFF2-40B4-BE49-F238E27FC236}">
                    <a16:creationId xmlns:a16="http://schemas.microsoft.com/office/drawing/2014/main" id="{8C58F29A-2DCE-4BBE-8A3D-5B18C4BE657F}"/>
                  </a:ext>
                </a:extLst>
              </p:cNvPr>
              <p:cNvPicPr/>
              <p:nvPr/>
            </p:nvPicPr>
            <p:blipFill>
              <a:blip r:embed="rId131"/>
              <a:stretch>
                <a:fillRect/>
              </a:stretch>
            </p:blipFill>
            <p:spPr>
              <a:xfrm>
                <a:off x="2729781" y="3594042"/>
                <a:ext cx="1562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66" name="Input penna 365">
                <a:extLst>
                  <a:ext uri="{FF2B5EF4-FFF2-40B4-BE49-F238E27FC236}">
                    <a16:creationId xmlns:a16="http://schemas.microsoft.com/office/drawing/2014/main" id="{CFF76C77-C4FF-4C65-88C8-85E463F8A8DE}"/>
                  </a:ext>
                </a:extLst>
              </p14:cNvPr>
              <p14:cNvContentPartPr/>
              <p14:nvPr/>
            </p14:nvContentPartPr>
            <p14:xfrm>
              <a:off x="1708821" y="3363642"/>
              <a:ext cx="760680" cy="417600"/>
            </p14:xfrm>
          </p:contentPart>
        </mc:Choice>
        <mc:Fallback>
          <p:pic>
            <p:nvPicPr>
              <p:cNvPr id="366" name="Input penna 365">
                <a:extLst>
                  <a:ext uri="{FF2B5EF4-FFF2-40B4-BE49-F238E27FC236}">
                    <a16:creationId xmlns:a16="http://schemas.microsoft.com/office/drawing/2014/main" id="{CFF76C77-C4FF-4C65-88C8-85E463F8A8DE}"/>
                  </a:ext>
                </a:extLst>
              </p:cNvPr>
              <p:cNvPicPr/>
              <p:nvPr/>
            </p:nvPicPr>
            <p:blipFill>
              <a:blip r:embed="rId133"/>
              <a:stretch>
                <a:fillRect/>
              </a:stretch>
            </p:blipFill>
            <p:spPr>
              <a:xfrm>
                <a:off x="1699821" y="3354642"/>
                <a:ext cx="778320" cy="4352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87" name="Input penna 386">
                <a:extLst>
                  <a:ext uri="{FF2B5EF4-FFF2-40B4-BE49-F238E27FC236}">
                    <a16:creationId xmlns:a16="http://schemas.microsoft.com/office/drawing/2014/main" id="{D34AB70F-F786-43D9-9A7C-926AAF302B6E}"/>
                  </a:ext>
                </a:extLst>
              </p14:cNvPr>
              <p14:cNvContentPartPr/>
              <p14:nvPr/>
            </p14:nvContentPartPr>
            <p14:xfrm>
              <a:off x="3304341" y="3142962"/>
              <a:ext cx="2707920" cy="554040"/>
            </p14:xfrm>
          </p:contentPart>
        </mc:Choice>
        <mc:Fallback>
          <p:pic>
            <p:nvPicPr>
              <p:cNvPr id="387" name="Input penna 386">
                <a:extLst>
                  <a:ext uri="{FF2B5EF4-FFF2-40B4-BE49-F238E27FC236}">
                    <a16:creationId xmlns:a16="http://schemas.microsoft.com/office/drawing/2014/main" id="{D34AB70F-F786-43D9-9A7C-926AAF302B6E}"/>
                  </a:ext>
                </a:extLst>
              </p:cNvPr>
              <p:cNvPicPr/>
              <p:nvPr/>
            </p:nvPicPr>
            <p:blipFill>
              <a:blip r:embed="rId135"/>
              <a:stretch>
                <a:fillRect/>
              </a:stretch>
            </p:blipFill>
            <p:spPr>
              <a:xfrm>
                <a:off x="3295341" y="3133962"/>
                <a:ext cx="272556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93" name="Input penna 392">
                <a:extLst>
                  <a:ext uri="{FF2B5EF4-FFF2-40B4-BE49-F238E27FC236}">
                    <a16:creationId xmlns:a16="http://schemas.microsoft.com/office/drawing/2014/main" id="{FA71F964-A393-4022-B529-3C8602286B34}"/>
                  </a:ext>
                </a:extLst>
              </p14:cNvPr>
              <p14:cNvContentPartPr/>
              <p14:nvPr/>
            </p14:nvContentPartPr>
            <p14:xfrm>
              <a:off x="3968541" y="3742002"/>
              <a:ext cx="1234440" cy="372960"/>
            </p14:xfrm>
          </p:contentPart>
        </mc:Choice>
        <mc:Fallback>
          <p:pic>
            <p:nvPicPr>
              <p:cNvPr id="393" name="Input penna 392">
                <a:extLst>
                  <a:ext uri="{FF2B5EF4-FFF2-40B4-BE49-F238E27FC236}">
                    <a16:creationId xmlns:a16="http://schemas.microsoft.com/office/drawing/2014/main" id="{FA71F964-A393-4022-B529-3C8602286B34}"/>
                  </a:ext>
                </a:extLst>
              </p:cNvPr>
              <p:cNvPicPr/>
              <p:nvPr/>
            </p:nvPicPr>
            <p:blipFill>
              <a:blip r:embed="rId137"/>
              <a:stretch>
                <a:fillRect/>
              </a:stretch>
            </p:blipFill>
            <p:spPr>
              <a:xfrm>
                <a:off x="3959541" y="3733002"/>
                <a:ext cx="125208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94" name="Input penna 393">
                <a:extLst>
                  <a:ext uri="{FF2B5EF4-FFF2-40B4-BE49-F238E27FC236}">
                    <a16:creationId xmlns:a16="http://schemas.microsoft.com/office/drawing/2014/main" id="{36A86720-CF53-499E-A74D-1E9BA71DBD0D}"/>
                  </a:ext>
                </a:extLst>
              </p14:cNvPr>
              <p14:cNvContentPartPr/>
              <p14:nvPr/>
            </p14:nvContentPartPr>
            <p14:xfrm>
              <a:off x="6426981" y="3543282"/>
              <a:ext cx="162360" cy="28080"/>
            </p14:xfrm>
          </p:contentPart>
        </mc:Choice>
        <mc:Fallback>
          <p:pic>
            <p:nvPicPr>
              <p:cNvPr id="394" name="Input penna 393">
                <a:extLst>
                  <a:ext uri="{FF2B5EF4-FFF2-40B4-BE49-F238E27FC236}">
                    <a16:creationId xmlns:a16="http://schemas.microsoft.com/office/drawing/2014/main" id="{36A86720-CF53-499E-A74D-1E9BA71DBD0D}"/>
                  </a:ext>
                </a:extLst>
              </p:cNvPr>
              <p:cNvPicPr/>
              <p:nvPr/>
            </p:nvPicPr>
            <p:blipFill>
              <a:blip r:embed="rId139"/>
              <a:stretch>
                <a:fillRect/>
              </a:stretch>
            </p:blipFill>
            <p:spPr>
              <a:xfrm>
                <a:off x="6417981" y="3534282"/>
                <a:ext cx="1800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95" name="Input penna 394">
                <a:extLst>
                  <a:ext uri="{FF2B5EF4-FFF2-40B4-BE49-F238E27FC236}">
                    <a16:creationId xmlns:a16="http://schemas.microsoft.com/office/drawing/2014/main" id="{F888ADF1-725C-44FB-8F93-31520D424640}"/>
                  </a:ext>
                </a:extLst>
              </p14:cNvPr>
              <p14:cNvContentPartPr/>
              <p14:nvPr/>
            </p14:nvContentPartPr>
            <p14:xfrm>
              <a:off x="6456141" y="3648042"/>
              <a:ext cx="163440" cy="15120"/>
            </p14:xfrm>
          </p:contentPart>
        </mc:Choice>
        <mc:Fallback>
          <p:pic>
            <p:nvPicPr>
              <p:cNvPr id="395" name="Input penna 394">
                <a:extLst>
                  <a:ext uri="{FF2B5EF4-FFF2-40B4-BE49-F238E27FC236}">
                    <a16:creationId xmlns:a16="http://schemas.microsoft.com/office/drawing/2014/main" id="{F888ADF1-725C-44FB-8F93-31520D424640}"/>
                  </a:ext>
                </a:extLst>
              </p:cNvPr>
              <p:cNvPicPr/>
              <p:nvPr/>
            </p:nvPicPr>
            <p:blipFill>
              <a:blip r:embed="rId141"/>
              <a:stretch>
                <a:fillRect/>
              </a:stretch>
            </p:blipFill>
            <p:spPr>
              <a:xfrm>
                <a:off x="6447141" y="3639042"/>
                <a:ext cx="1810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00" name="Input penna 399">
                <a:extLst>
                  <a:ext uri="{FF2B5EF4-FFF2-40B4-BE49-F238E27FC236}">
                    <a16:creationId xmlns:a16="http://schemas.microsoft.com/office/drawing/2014/main" id="{0B5EDDCD-5FDF-4B71-80C6-4DB3C8D97AA3}"/>
                  </a:ext>
                </a:extLst>
              </p14:cNvPr>
              <p14:cNvContentPartPr/>
              <p14:nvPr/>
            </p14:nvContentPartPr>
            <p14:xfrm>
              <a:off x="6958341" y="3536082"/>
              <a:ext cx="864360" cy="64800"/>
            </p14:xfrm>
          </p:contentPart>
        </mc:Choice>
        <mc:Fallback>
          <p:pic>
            <p:nvPicPr>
              <p:cNvPr id="400" name="Input penna 399">
                <a:extLst>
                  <a:ext uri="{FF2B5EF4-FFF2-40B4-BE49-F238E27FC236}">
                    <a16:creationId xmlns:a16="http://schemas.microsoft.com/office/drawing/2014/main" id="{0B5EDDCD-5FDF-4B71-80C6-4DB3C8D97AA3}"/>
                  </a:ext>
                </a:extLst>
              </p:cNvPr>
              <p:cNvPicPr/>
              <p:nvPr/>
            </p:nvPicPr>
            <p:blipFill>
              <a:blip r:embed="rId143"/>
              <a:stretch>
                <a:fillRect/>
              </a:stretch>
            </p:blipFill>
            <p:spPr>
              <a:xfrm>
                <a:off x="6949341" y="3527082"/>
                <a:ext cx="88200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01" name="Input penna 400">
                <a:extLst>
                  <a:ext uri="{FF2B5EF4-FFF2-40B4-BE49-F238E27FC236}">
                    <a16:creationId xmlns:a16="http://schemas.microsoft.com/office/drawing/2014/main" id="{1322B6CB-D850-4F0C-B449-AD3BA735065A}"/>
                  </a:ext>
                </a:extLst>
              </p14:cNvPr>
              <p14:cNvContentPartPr/>
              <p14:nvPr/>
            </p14:nvContentPartPr>
            <p14:xfrm>
              <a:off x="7261821" y="2911482"/>
              <a:ext cx="400680" cy="574920"/>
            </p14:xfrm>
          </p:contentPart>
        </mc:Choice>
        <mc:Fallback>
          <p:pic>
            <p:nvPicPr>
              <p:cNvPr id="401" name="Input penna 400">
                <a:extLst>
                  <a:ext uri="{FF2B5EF4-FFF2-40B4-BE49-F238E27FC236}">
                    <a16:creationId xmlns:a16="http://schemas.microsoft.com/office/drawing/2014/main" id="{1322B6CB-D850-4F0C-B449-AD3BA735065A}"/>
                  </a:ext>
                </a:extLst>
              </p:cNvPr>
              <p:cNvPicPr/>
              <p:nvPr/>
            </p:nvPicPr>
            <p:blipFill>
              <a:blip r:embed="rId145"/>
              <a:stretch>
                <a:fillRect/>
              </a:stretch>
            </p:blipFill>
            <p:spPr>
              <a:xfrm>
                <a:off x="7252821" y="2902482"/>
                <a:ext cx="418320" cy="5925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04" name="Input penna 403">
                <a:extLst>
                  <a:ext uri="{FF2B5EF4-FFF2-40B4-BE49-F238E27FC236}">
                    <a16:creationId xmlns:a16="http://schemas.microsoft.com/office/drawing/2014/main" id="{3AA408B5-81A8-4739-86B5-707792548099}"/>
                  </a:ext>
                </a:extLst>
              </p14:cNvPr>
              <p14:cNvContentPartPr/>
              <p14:nvPr/>
            </p14:nvContentPartPr>
            <p14:xfrm>
              <a:off x="7041141" y="3747042"/>
              <a:ext cx="446400" cy="309960"/>
            </p14:xfrm>
          </p:contentPart>
        </mc:Choice>
        <mc:Fallback>
          <p:pic>
            <p:nvPicPr>
              <p:cNvPr id="404" name="Input penna 403">
                <a:extLst>
                  <a:ext uri="{FF2B5EF4-FFF2-40B4-BE49-F238E27FC236}">
                    <a16:creationId xmlns:a16="http://schemas.microsoft.com/office/drawing/2014/main" id="{3AA408B5-81A8-4739-86B5-707792548099}"/>
                  </a:ext>
                </a:extLst>
              </p:cNvPr>
              <p:cNvPicPr/>
              <p:nvPr/>
            </p:nvPicPr>
            <p:blipFill>
              <a:blip r:embed="rId147"/>
              <a:stretch>
                <a:fillRect/>
              </a:stretch>
            </p:blipFill>
            <p:spPr>
              <a:xfrm>
                <a:off x="7032141" y="3738042"/>
                <a:ext cx="46404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05" name="Input penna 404">
                <a:extLst>
                  <a:ext uri="{FF2B5EF4-FFF2-40B4-BE49-F238E27FC236}">
                    <a16:creationId xmlns:a16="http://schemas.microsoft.com/office/drawing/2014/main" id="{DB63D474-0CC6-4582-B25C-BEAF892C9F02}"/>
                  </a:ext>
                </a:extLst>
              </p14:cNvPr>
              <p14:cNvContentPartPr/>
              <p14:nvPr/>
            </p14:nvContentPartPr>
            <p14:xfrm>
              <a:off x="7143381" y="4188042"/>
              <a:ext cx="411480" cy="157680"/>
            </p14:xfrm>
          </p:contentPart>
        </mc:Choice>
        <mc:Fallback>
          <p:pic>
            <p:nvPicPr>
              <p:cNvPr id="405" name="Input penna 404">
                <a:extLst>
                  <a:ext uri="{FF2B5EF4-FFF2-40B4-BE49-F238E27FC236}">
                    <a16:creationId xmlns:a16="http://schemas.microsoft.com/office/drawing/2014/main" id="{DB63D474-0CC6-4582-B25C-BEAF892C9F02}"/>
                  </a:ext>
                </a:extLst>
              </p:cNvPr>
              <p:cNvPicPr/>
              <p:nvPr/>
            </p:nvPicPr>
            <p:blipFill>
              <a:blip r:embed="rId149"/>
              <a:stretch>
                <a:fillRect/>
              </a:stretch>
            </p:blipFill>
            <p:spPr>
              <a:xfrm>
                <a:off x="7134381" y="4179042"/>
                <a:ext cx="42912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06" name="Input penna 405">
                <a:extLst>
                  <a:ext uri="{FF2B5EF4-FFF2-40B4-BE49-F238E27FC236}">
                    <a16:creationId xmlns:a16="http://schemas.microsoft.com/office/drawing/2014/main" id="{17C1F785-84A5-4857-BD09-71DDF624CBC4}"/>
                  </a:ext>
                </a:extLst>
              </p14:cNvPr>
              <p14:cNvContentPartPr/>
              <p14:nvPr/>
            </p14:nvContentPartPr>
            <p14:xfrm>
              <a:off x="8222301" y="3438882"/>
              <a:ext cx="93240" cy="25560"/>
            </p14:xfrm>
          </p:contentPart>
        </mc:Choice>
        <mc:Fallback>
          <p:pic>
            <p:nvPicPr>
              <p:cNvPr id="406" name="Input penna 405">
                <a:extLst>
                  <a:ext uri="{FF2B5EF4-FFF2-40B4-BE49-F238E27FC236}">
                    <a16:creationId xmlns:a16="http://schemas.microsoft.com/office/drawing/2014/main" id="{17C1F785-84A5-4857-BD09-71DDF624CBC4}"/>
                  </a:ext>
                </a:extLst>
              </p:cNvPr>
              <p:cNvPicPr/>
              <p:nvPr/>
            </p:nvPicPr>
            <p:blipFill>
              <a:blip r:embed="rId151"/>
              <a:stretch>
                <a:fillRect/>
              </a:stretch>
            </p:blipFill>
            <p:spPr>
              <a:xfrm>
                <a:off x="8213301" y="3429882"/>
                <a:ext cx="1108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07" name="Input penna 406">
                <a:extLst>
                  <a:ext uri="{FF2B5EF4-FFF2-40B4-BE49-F238E27FC236}">
                    <a16:creationId xmlns:a16="http://schemas.microsoft.com/office/drawing/2014/main" id="{5827242A-AE4C-4AEF-ADD6-98F2510251DE}"/>
                  </a:ext>
                </a:extLst>
              </p14:cNvPr>
              <p14:cNvContentPartPr/>
              <p14:nvPr/>
            </p14:nvContentPartPr>
            <p14:xfrm>
              <a:off x="8180901" y="3543282"/>
              <a:ext cx="218880" cy="3240"/>
            </p14:xfrm>
          </p:contentPart>
        </mc:Choice>
        <mc:Fallback>
          <p:pic>
            <p:nvPicPr>
              <p:cNvPr id="407" name="Input penna 406">
                <a:extLst>
                  <a:ext uri="{FF2B5EF4-FFF2-40B4-BE49-F238E27FC236}">
                    <a16:creationId xmlns:a16="http://schemas.microsoft.com/office/drawing/2014/main" id="{5827242A-AE4C-4AEF-ADD6-98F2510251DE}"/>
                  </a:ext>
                </a:extLst>
              </p:cNvPr>
              <p:cNvPicPr/>
              <p:nvPr/>
            </p:nvPicPr>
            <p:blipFill>
              <a:blip r:embed="rId153"/>
              <a:stretch>
                <a:fillRect/>
              </a:stretch>
            </p:blipFill>
            <p:spPr>
              <a:xfrm>
                <a:off x="8171901" y="3534282"/>
                <a:ext cx="236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10" name="Input penna 409">
                <a:extLst>
                  <a:ext uri="{FF2B5EF4-FFF2-40B4-BE49-F238E27FC236}">
                    <a16:creationId xmlns:a16="http://schemas.microsoft.com/office/drawing/2014/main" id="{4B3C395A-E528-4475-88BB-F3EE88598184}"/>
                  </a:ext>
                </a:extLst>
              </p14:cNvPr>
              <p14:cNvContentPartPr/>
              <p14:nvPr/>
            </p14:nvContentPartPr>
            <p14:xfrm>
              <a:off x="8643861" y="3185082"/>
              <a:ext cx="347400" cy="358200"/>
            </p14:xfrm>
          </p:contentPart>
        </mc:Choice>
        <mc:Fallback>
          <p:pic>
            <p:nvPicPr>
              <p:cNvPr id="410" name="Input penna 409">
                <a:extLst>
                  <a:ext uri="{FF2B5EF4-FFF2-40B4-BE49-F238E27FC236}">
                    <a16:creationId xmlns:a16="http://schemas.microsoft.com/office/drawing/2014/main" id="{4B3C395A-E528-4475-88BB-F3EE88598184}"/>
                  </a:ext>
                </a:extLst>
              </p:cNvPr>
              <p:cNvPicPr/>
              <p:nvPr/>
            </p:nvPicPr>
            <p:blipFill>
              <a:blip r:embed="rId155"/>
              <a:stretch>
                <a:fillRect/>
              </a:stretch>
            </p:blipFill>
            <p:spPr>
              <a:xfrm>
                <a:off x="8634861" y="3176082"/>
                <a:ext cx="36504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11" name="Input penna 410">
                <a:extLst>
                  <a:ext uri="{FF2B5EF4-FFF2-40B4-BE49-F238E27FC236}">
                    <a16:creationId xmlns:a16="http://schemas.microsoft.com/office/drawing/2014/main" id="{34357D92-AF31-4F9B-BC46-5EE16B8B22A6}"/>
                  </a:ext>
                </a:extLst>
              </p14:cNvPr>
              <p14:cNvContentPartPr/>
              <p14:nvPr/>
            </p14:nvContentPartPr>
            <p14:xfrm>
              <a:off x="8664021" y="3651642"/>
              <a:ext cx="161640" cy="307080"/>
            </p14:xfrm>
          </p:contentPart>
        </mc:Choice>
        <mc:Fallback>
          <p:pic>
            <p:nvPicPr>
              <p:cNvPr id="411" name="Input penna 410">
                <a:extLst>
                  <a:ext uri="{FF2B5EF4-FFF2-40B4-BE49-F238E27FC236}">
                    <a16:creationId xmlns:a16="http://schemas.microsoft.com/office/drawing/2014/main" id="{34357D92-AF31-4F9B-BC46-5EE16B8B22A6}"/>
                  </a:ext>
                </a:extLst>
              </p:cNvPr>
              <p:cNvPicPr/>
              <p:nvPr/>
            </p:nvPicPr>
            <p:blipFill>
              <a:blip r:embed="rId157"/>
              <a:stretch>
                <a:fillRect/>
              </a:stretch>
            </p:blipFill>
            <p:spPr>
              <a:xfrm>
                <a:off x="8655021" y="3642642"/>
                <a:ext cx="1792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12" name="Input penna 411">
                <a:extLst>
                  <a:ext uri="{FF2B5EF4-FFF2-40B4-BE49-F238E27FC236}">
                    <a16:creationId xmlns:a16="http://schemas.microsoft.com/office/drawing/2014/main" id="{07C2AC97-938F-4177-A749-5CCE4CA08622}"/>
                  </a:ext>
                </a:extLst>
              </p14:cNvPr>
              <p14:cNvContentPartPr/>
              <p14:nvPr/>
            </p14:nvContentPartPr>
            <p14:xfrm>
              <a:off x="9178101" y="3460842"/>
              <a:ext cx="49680" cy="36720"/>
            </p14:xfrm>
          </p:contentPart>
        </mc:Choice>
        <mc:Fallback>
          <p:pic>
            <p:nvPicPr>
              <p:cNvPr id="412" name="Input penna 411">
                <a:extLst>
                  <a:ext uri="{FF2B5EF4-FFF2-40B4-BE49-F238E27FC236}">
                    <a16:creationId xmlns:a16="http://schemas.microsoft.com/office/drawing/2014/main" id="{07C2AC97-938F-4177-A749-5CCE4CA08622}"/>
                  </a:ext>
                </a:extLst>
              </p:cNvPr>
              <p:cNvPicPr/>
              <p:nvPr/>
            </p:nvPicPr>
            <p:blipFill>
              <a:blip r:embed="rId159"/>
              <a:stretch>
                <a:fillRect/>
              </a:stretch>
            </p:blipFill>
            <p:spPr>
              <a:xfrm>
                <a:off x="9169101" y="3451842"/>
                <a:ext cx="673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413" name="Input penna 412">
                <a:extLst>
                  <a:ext uri="{FF2B5EF4-FFF2-40B4-BE49-F238E27FC236}">
                    <a16:creationId xmlns:a16="http://schemas.microsoft.com/office/drawing/2014/main" id="{31111B04-CCCB-4D7D-8002-F70694E8D6AF}"/>
                  </a:ext>
                </a:extLst>
              </p14:cNvPr>
              <p14:cNvContentPartPr/>
              <p14:nvPr/>
            </p14:nvContentPartPr>
            <p14:xfrm>
              <a:off x="9485181" y="3122802"/>
              <a:ext cx="265320" cy="284760"/>
            </p14:xfrm>
          </p:contentPart>
        </mc:Choice>
        <mc:Fallback>
          <p:pic>
            <p:nvPicPr>
              <p:cNvPr id="413" name="Input penna 412">
                <a:extLst>
                  <a:ext uri="{FF2B5EF4-FFF2-40B4-BE49-F238E27FC236}">
                    <a16:creationId xmlns:a16="http://schemas.microsoft.com/office/drawing/2014/main" id="{31111B04-CCCB-4D7D-8002-F70694E8D6AF}"/>
                  </a:ext>
                </a:extLst>
              </p:cNvPr>
              <p:cNvPicPr/>
              <p:nvPr/>
            </p:nvPicPr>
            <p:blipFill>
              <a:blip r:embed="rId161"/>
              <a:stretch>
                <a:fillRect/>
              </a:stretch>
            </p:blipFill>
            <p:spPr>
              <a:xfrm>
                <a:off x="9476181" y="3113802"/>
                <a:ext cx="2829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414" name="Input penna 413">
                <a:extLst>
                  <a:ext uri="{FF2B5EF4-FFF2-40B4-BE49-F238E27FC236}">
                    <a16:creationId xmlns:a16="http://schemas.microsoft.com/office/drawing/2014/main" id="{D6D17E19-AABF-4FDC-ACE1-FC92B0DA07BC}"/>
                  </a:ext>
                </a:extLst>
              </p14:cNvPr>
              <p14:cNvContentPartPr/>
              <p14:nvPr/>
            </p14:nvContentPartPr>
            <p14:xfrm>
              <a:off x="10140021" y="3409002"/>
              <a:ext cx="118080" cy="30240"/>
            </p14:xfrm>
          </p:contentPart>
        </mc:Choice>
        <mc:Fallback>
          <p:pic>
            <p:nvPicPr>
              <p:cNvPr id="414" name="Input penna 413">
                <a:extLst>
                  <a:ext uri="{FF2B5EF4-FFF2-40B4-BE49-F238E27FC236}">
                    <a16:creationId xmlns:a16="http://schemas.microsoft.com/office/drawing/2014/main" id="{D6D17E19-AABF-4FDC-ACE1-FC92B0DA07BC}"/>
                  </a:ext>
                </a:extLst>
              </p:cNvPr>
              <p:cNvPicPr/>
              <p:nvPr/>
            </p:nvPicPr>
            <p:blipFill>
              <a:blip r:embed="rId163"/>
              <a:stretch>
                <a:fillRect/>
              </a:stretch>
            </p:blipFill>
            <p:spPr>
              <a:xfrm>
                <a:off x="10131021" y="3400002"/>
                <a:ext cx="1357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415" name="Input penna 414">
                <a:extLst>
                  <a:ext uri="{FF2B5EF4-FFF2-40B4-BE49-F238E27FC236}">
                    <a16:creationId xmlns:a16="http://schemas.microsoft.com/office/drawing/2014/main" id="{E16D496D-4DFC-42FF-A4CE-3F2625A97B37}"/>
                  </a:ext>
                </a:extLst>
              </p14:cNvPr>
              <p14:cNvContentPartPr/>
              <p14:nvPr/>
            </p14:nvContentPartPr>
            <p14:xfrm>
              <a:off x="10119141" y="3489282"/>
              <a:ext cx="182160" cy="11160"/>
            </p14:xfrm>
          </p:contentPart>
        </mc:Choice>
        <mc:Fallback>
          <p:pic>
            <p:nvPicPr>
              <p:cNvPr id="415" name="Input penna 414">
                <a:extLst>
                  <a:ext uri="{FF2B5EF4-FFF2-40B4-BE49-F238E27FC236}">
                    <a16:creationId xmlns:a16="http://schemas.microsoft.com/office/drawing/2014/main" id="{E16D496D-4DFC-42FF-A4CE-3F2625A97B37}"/>
                  </a:ext>
                </a:extLst>
              </p:cNvPr>
              <p:cNvPicPr/>
              <p:nvPr/>
            </p:nvPicPr>
            <p:blipFill>
              <a:blip r:embed="rId165"/>
              <a:stretch>
                <a:fillRect/>
              </a:stretch>
            </p:blipFill>
            <p:spPr>
              <a:xfrm>
                <a:off x="10110141" y="3480282"/>
                <a:ext cx="1998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416" name="Input penna 415">
                <a:extLst>
                  <a:ext uri="{FF2B5EF4-FFF2-40B4-BE49-F238E27FC236}">
                    <a16:creationId xmlns:a16="http://schemas.microsoft.com/office/drawing/2014/main" id="{4391501E-4C64-4718-A12A-3AA3D796DA90}"/>
                  </a:ext>
                </a:extLst>
              </p14:cNvPr>
              <p14:cNvContentPartPr/>
              <p14:nvPr/>
            </p14:nvContentPartPr>
            <p14:xfrm>
              <a:off x="10781181" y="3097962"/>
              <a:ext cx="261720" cy="224640"/>
            </p14:xfrm>
          </p:contentPart>
        </mc:Choice>
        <mc:Fallback>
          <p:pic>
            <p:nvPicPr>
              <p:cNvPr id="416" name="Input penna 415">
                <a:extLst>
                  <a:ext uri="{FF2B5EF4-FFF2-40B4-BE49-F238E27FC236}">
                    <a16:creationId xmlns:a16="http://schemas.microsoft.com/office/drawing/2014/main" id="{4391501E-4C64-4718-A12A-3AA3D796DA90}"/>
                  </a:ext>
                </a:extLst>
              </p:cNvPr>
              <p:cNvPicPr/>
              <p:nvPr/>
            </p:nvPicPr>
            <p:blipFill>
              <a:blip r:embed="rId167"/>
              <a:stretch>
                <a:fillRect/>
              </a:stretch>
            </p:blipFill>
            <p:spPr>
              <a:xfrm>
                <a:off x="10772181" y="3088962"/>
                <a:ext cx="27936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417" name="Input penna 416">
                <a:extLst>
                  <a:ext uri="{FF2B5EF4-FFF2-40B4-BE49-F238E27FC236}">
                    <a16:creationId xmlns:a16="http://schemas.microsoft.com/office/drawing/2014/main" id="{6046BEEA-2C26-46C1-9009-0121403BC94A}"/>
                  </a:ext>
                </a:extLst>
              </p14:cNvPr>
              <p14:cNvContentPartPr/>
              <p14:nvPr/>
            </p14:nvContentPartPr>
            <p14:xfrm>
              <a:off x="10763181" y="3421962"/>
              <a:ext cx="420120" cy="33840"/>
            </p14:xfrm>
          </p:contentPart>
        </mc:Choice>
        <mc:Fallback>
          <p:pic>
            <p:nvPicPr>
              <p:cNvPr id="417" name="Input penna 416">
                <a:extLst>
                  <a:ext uri="{FF2B5EF4-FFF2-40B4-BE49-F238E27FC236}">
                    <a16:creationId xmlns:a16="http://schemas.microsoft.com/office/drawing/2014/main" id="{6046BEEA-2C26-46C1-9009-0121403BC94A}"/>
                  </a:ext>
                </a:extLst>
              </p:cNvPr>
              <p:cNvPicPr/>
              <p:nvPr/>
            </p:nvPicPr>
            <p:blipFill>
              <a:blip r:embed="rId169"/>
              <a:stretch>
                <a:fillRect/>
              </a:stretch>
            </p:blipFill>
            <p:spPr>
              <a:xfrm>
                <a:off x="10754181" y="3412962"/>
                <a:ext cx="4377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418" name="Input penna 417">
                <a:extLst>
                  <a:ext uri="{FF2B5EF4-FFF2-40B4-BE49-F238E27FC236}">
                    <a16:creationId xmlns:a16="http://schemas.microsoft.com/office/drawing/2014/main" id="{A60BAF8D-5EFF-4F93-9880-0181CEBA0F46}"/>
                  </a:ext>
                </a:extLst>
              </p14:cNvPr>
              <p14:cNvContentPartPr/>
              <p14:nvPr/>
            </p14:nvContentPartPr>
            <p14:xfrm>
              <a:off x="10759941" y="3539682"/>
              <a:ext cx="219600" cy="251280"/>
            </p14:xfrm>
          </p:contentPart>
        </mc:Choice>
        <mc:Fallback>
          <p:pic>
            <p:nvPicPr>
              <p:cNvPr id="418" name="Input penna 417">
                <a:extLst>
                  <a:ext uri="{FF2B5EF4-FFF2-40B4-BE49-F238E27FC236}">
                    <a16:creationId xmlns:a16="http://schemas.microsoft.com/office/drawing/2014/main" id="{A60BAF8D-5EFF-4F93-9880-0181CEBA0F46}"/>
                  </a:ext>
                </a:extLst>
              </p:cNvPr>
              <p:cNvPicPr/>
              <p:nvPr/>
            </p:nvPicPr>
            <p:blipFill>
              <a:blip r:embed="rId171"/>
              <a:stretch>
                <a:fillRect/>
              </a:stretch>
            </p:blipFill>
            <p:spPr>
              <a:xfrm>
                <a:off x="10750941" y="3530682"/>
                <a:ext cx="237240" cy="268920"/>
              </a:xfrm>
              <a:prstGeom prst="rect">
                <a:avLst/>
              </a:prstGeom>
            </p:spPr>
          </p:pic>
        </mc:Fallback>
      </mc:AlternateContent>
    </p:spTree>
    <p:extLst>
      <p:ext uri="{BB962C8B-B14F-4D97-AF65-F5344CB8AC3E}">
        <p14:creationId xmlns:p14="http://schemas.microsoft.com/office/powerpoint/2010/main" val="310655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72F016-F848-4D03-8853-4908C18B10F7}"/>
              </a:ext>
            </a:extLst>
          </p:cNvPr>
          <p:cNvSpPr>
            <a:spLocks noGrp="1"/>
          </p:cNvSpPr>
          <p:nvPr>
            <p:ph type="title"/>
          </p:nvPr>
        </p:nvSpPr>
        <p:spPr>
          <a:xfrm>
            <a:off x="838200" y="365125"/>
            <a:ext cx="10515600" cy="695049"/>
          </a:xfrm>
        </p:spPr>
        <p:txBody>
          <a:bodyPr/>
          <a:lstStyle/>
          <a:p>
            <a:pPr algn="ctr"/>
            <a:r>
              <a:rPr lang="it-IT" dirty="0"/>
              <a:t>Esercizio 5.</a:t>
            </a:r>
          </a:p>
        </p:txBody>
      </p:sp>
      <p:sp>
        <p:nvSpPr>
          <p:cNvPr id="3" name="Rettangolo 2">
            <a:extLst>
              <a:ext uri="{FF2B5EF4-FFF2-40B4-BE49-F238E27FC236}">
                <a16:creationId xmlns:a16="http://schemas.microsoft.com/office/drawing/2014/main" id="{D0F85EB6-9FAE-4E8A-B2AB-A52E09BCA71C}"/>
              </a:ext>
            </a:extLst>
          </p:cNvPr>
          <p:cNvSpPr/>
          <p:nvPr/>
        </p:nvSpPr>
        <p:spPr>
          <a:xfrm>
            <a:off x="1457739" y="2551837"/>
            <a:ext cx="9329531" cy="1754326"/>
          </a:xfrm>
          <a:prstGeom prst="rect">
            <a:avLst/>
          </a:prstGeom>
        </p:spPr>
        <p:txBody>
          <a:bodyPr wrap="square">
            <a:spAutoFit/>
          </a:bodyPr>
          <a:lstStyle/>
          <a:p>
            <a:pPr>
              <a:buFont typeface="Symbol" panose="05050102010706020507" pitchFamily="18" charset="2"/>
              <a:buChar char="·"/>
            </a:pPr>
            <a:r>
              <a:rPr lang="it-IT" dirty="0">
                <a:latin typeface="Calibri" panose="020F0502020204030204" pitchFamily="34" charset="0"/>
              </a:rPr>
              <a:t>In un sacchetto ci sono 8 biglie rosse, 2 gialle e 10 blu. Si estrae con rimessa per 5 volte. Calcola la probabilità di estrarre:</a:t>
            </a:r>
          </a:p>
          <a:p>
            <a:endParaRPr lang="it" dirty="0">
              <a:latin typeface="Calibri" panose="020F0502020204030204" pitchFamily="34" charset="0"/>
            </a:endParaRPr>
          </a:p>
          <a:p>
            <a:pPr>
              <a:buFont typeface="Symbol" panose="05050102010706020507" pitchFamily="18" charset="2"/>
              <a:buChar char="·"/>
            </a:pPr>
            <a:r>
              <a:rPr lang="it-IT" dirty="0">
                <a:latin typeface="Calibri" panose="020F0502020204030204" pitchFamily="34" charset="0"/>
              </a:rPr>
              <a:t> esattamente 4 rosse;</a:t>
            </a:r>
          </a:p>
          <a:p>
            <a:pPr>
              <a:buFont typeface="Symbol" panose="05050102010706020507" pitchFamily="18" charset="2"/>
              <a:buChar char="·"/>
            </a:pPr>
            <a:r>
              <a:rPr lang="it-IT" dirty="0">
                <a:latin typeface="Calibri" panose="020F0502020204030204" pitchFamily="34" charset="0"/>
              </a:rPr>
              <a:t> almeno 1 rossa.</a:t>
            </a:r>
          </a:p>
          <a:p>
            <a:pPr>
              <a:buFont typeface="Symbol" panose="05050102010706020507" pitchFamily="18" charset="2"/>
              <a:buChar char="·"/>
            </a:pPr>
            <a:r>
              <a:rPr lang="it-IT" dirty="0">
                <a:latin typeface="Calibri" panose="020F0502020204030204" pitchFamily="34" charset="0"/>
              </a:rPr>
              <a:t>Quante palline gialle saranno estratte in media?</a:t>
            </a:r>
          </a:p>
        </p:txBody>
      </p:sp>
    </p:spTree>
    <p:extLst>
      <p:ext uri="{BB962C8B-B14F-4D97-AF65-F5344CB8AC3E}">
        <p14:creationId xmlns:p14="http://schemas.microsoft.com/office/powerpoint/2010/main" val="58053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CB5C6EDC-3C60-4912-8C37-4E9011C00FA7}"/>
                  </a:ext>
                </a:extLst>
              </p14:cNvPr>
              <p14:cNvContentPartPr/>
              <p14:nvPr/>
            </p14:nvContentPartPr>
            <p14:xfrm>
              <a:off x="319941" y="281682"/>
              <a:ext cx="219240" cy="431280"/>
            </p14:xfrm>
          </p:contentPart>
        </mc:Choice>
        <mc:Fallback>
          <p:pic>
            <p:nvPicPr>
              <p:cNvPr id="4" name="Input penna 3">
                <a:extLst>
                  <a:ext uri="{FF2B5EF4-FFF2-40B4-BE49-F238E27FC236}">
                    <a16:creationId xmlns:a16="http://schemas.microsoft.com/office/drawing/2014/main" id="{CB5C6EDC-3C60-4912-8C37-4E9011C00FA7}"/>
                  </a:ext>
                </a:extLst>
              </p:cNvPr>
              <p:cNvPicPr/>
              <p:nvPr/>
            </p:nvPicPr>
            <p:blipFill>
              <a:blip r:embed="rId3"/>
              <a:stretch>
                <a:fillRect/>
              </a:stretch>
            </p:blipFill>
            <p:spPr>
              <a:xfrm>
                <a:off x="310941" y="272682"/>
                <a:ext cx="23688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put penna 4">
                <a:extLst>
                  <a:ext uri="{FF2B5EF4-FFF2-40B4-BE49-F238E27FC236}">
                    <a16:creationId xmlns:a16="http://schemas.microsoft.com/office/drawing/2014/main" id="{A3A7F4E6-9FF3-4D02-8794-18A7E8A700A5}"/>
                  </a:ext>
                </a:extLst>
              </p14:cNvPr>
              <p14:cNvContentPartPr/>
              <p14:nvPr/>
            </p14:nvContentPartPr>
            <p14:xfrm>
              <a:off x="736821" y="274122"/>
              <a:ext cx="160920" cy="522720"/>
            </p14:xfrm>
          </p:contentPart>
        </mc:Choice>
        <mc:Fallback>
          <p:pic>
            <p:nvPicPr>
              <p:cNvPr id="5" name="Input penna 4">
                <a:extLst>
                  <a:ext uri="{FF2B5EF4-FFF2-40B4-BE49-F238E27FC236}">
                    <a16:creationId xmlns:a16="http://schemas.microsoft.com/office/drawing/2014/main" id="{A3A7F4E6-9FF3-4D02-8794-18A7E8A700A5}"/>
                  </a:ext>
                </a:extLst>
              </p:cNvPr>
              <p:cNvPicPr/>
              <p:nvPr/>
            </p:nvPicPr>
            <p:blipFill>
              <a:blip r:embed="rId5"/>
              <a:stretch>
                <a:fillRect/>
              </a:stretch>
            </p:blipFill>
            <p:spPr>
              <a:xfrm>
                <a:off x="727821" y="265122"/>
                <a:ext cx="17856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put penna 7">
                <a:extLst>
                  <a:ext uri="{FF2B5EF4-FFF2-40B4-BE49-F238E27FC236}">
                    <a16:creationId xmlns:a16="http://schemas.microsoft.com/office/drawing/2014/main" id="{F622A41A-B2D2-4926-98E3-0A4FFB07ECEC}"/>
                  </a:ext>
                </a:extLst>
              </p14:cNvPr>
              <p14:cNvContentPartPr/>
              <p14:nvPr/>
            </p14:nvContentPartPr>
            <p14:xfrm>
              <a:off x="1005741" y="268002"/>
              <a:ext cx="447840" cy="561240"/>
            </p14:xfrm>
          </p:contentPart>
        </mc:Choice>
        <mc:Fallback>
          <p:pic>
            <p:nvPicPr>
              <p:cNvPr id="8" name="Input penna 7">
                <a:extLst>
                  <a:ext uri="{FF2B5EF4-FFF2-40B4-BE49-F238E27FC236}">
                    <a16:creationId xmlns:a16="http://schemas.microsoft.com/office/drawing/2014/main" id="{F622A41A-B2D2-4926-98E3-0A4FFB07ECEC}"/>
                  </a:ext>
                </a:extLst>
              </p:cNvPr>
              <p:cNvPicPr/>
              <p:nvPr/>
            </p:nvPicPr>
            <p:blipFill>
              <a:blip r:embed="rId7"/>
              <a:stretch>
                <a:fillRect/>
              </a:stretch>
            </p:blipFill>
            <p:spPr>
              <a:xfrm>
                <a:off x="996741" y="259002"/>
                <a:ext cx="46548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put penna 10">
                <a:extLst>
                  <a:ext uri="{FF2B5EF4-FFF2-40B4-BE49-F238E27FC236}">
                    <a16:creationId xmlns:a16="http://schemas.microsoft.com/office/drawing/2014/main" id="{2FA52498-3448-4C8C-AAC5-CDCFCA851B2A}"/>
                  </a:ext>
                </a:extLst>
              </p14:cNvPr>
              <p14:cNvContentPartPr/>
              <p14:nvPr/>
            </p14:nvContentPartPr>
            <p14:xfrm>
              <a:off x="1743741" y="449082"/>
              <a:ext cx="175680" cy="154440"/>
            </p14:xfrm>
          </p:contentPart>
        </mc:Choice>
        <mc:Fallback>
          <p:pic>
            <p:nvPicPr>
              <p:cNvPr id="11" name="Input penna 10">
                <a:extLst>
                  <a:ext uri="{FF2B5EF4-FFF2-40B4-BE49-F238E27FC236}">
                    <a16:creationId xmlns:a16="http://schemas.microsoft.com/office/drawing/2014/main" id="{2FA52498-3448-4C8C-AAC5-CDCFCA851B2A}"/>
                  </a:ext>
                </a:extLst>
              </p:cNvPr>
              <p:cNvPicPr/>
              <p:nvPr/>
            </p:nvPicPr>
            <p:blipFill>
              <a:blip r:embed="rId9"/>
              <a:stretch>
                <a:fillRect/>
              </a:stretch>
            </p:blipFill>
            <p:spPr>
              <a:xfrm>
                <a:off x="1734741" y="440082"/>
                <a:ext cx="1933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put penna 15">
                <a:extLst>
                  <a:ext uri="{FF2B5EF4-FFF2-40B4-BE49-F238E27FC236}">
                    <a16:creationId xmlns:a16="http://schemas.microsoft.com/office/drawing/2014/main" id="{799A6D2A-27E7-47AA-9038-90E2DF7DBC9A}"/>
                  </a:ext>
                </a:extLst>
              </p14:cNvPr>
              <p14:cNvContentPartPr/>
              <p14:nvPr/>
            </p14:nvContentPartPr>
            <p14:xfrm>
              <a:off x="2272581" y="120402"/>
              <a:ext cx="524880" cy="839160"/>
            </p14:xfrm>
          </p:contentPart>
        </mc:Choice>
        <mc:Fallback>
          <p:pic>
            <p:nvPicPr>
              <p:cNvPr id="16" name="Input penna 15">
                <a:extLst>
                  <a:ext uri="{FF2B5EF4-FFF2-40B4-BE49-F238E27FC236}">
                    <a16:creationId xmlns:a16="http://schemas.microsoft.com/office/drawing/2014/main" id="{799A6D2A-27E7-47AA-9038-90E2DF7DBC9A}"/>
                  </a:ext>
                </a:extLst>
              </p:cNvPr>
              <p:cNvPicPr/>
              <p:nvPr/>
            </p:nvPicPr>
            <p:blipFill>
              <a:blip r:embed="rId11"/>
              <a:stretch>
                <a:fillRect/>
              </a:stretch>
            </p:blipFill>
            <p:spPr>
              <a:xfrm>
                <a:off x="2263581" y="111402"/>
                <a:ext cx="542520" cy="85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9" name="Input penna 18">
                <a:extLst>
                  <a:ext uri="{FF2B5EF4-FFF2-40B4-BE49-F238E27FC236}">
                    <a16:creationId xmlns:a16="http://schemas.microsoft.com/office/drawing/2014/main" id="{042BECAF-40B7-4791-B8B7-B62199C1A20C}"/>
                  </a:ext>
                </a:extLst>
              </p14:cNvPr>
              <p14:cNvContentPartPr/>
              <p14:nvPr/>
            </p14:nvContentPartPr>
            <p14:xfrm>
              <a:off x="3711501" y="104562"/>
              <a:ext cx="238320" cy="355680"/>
            </p14:xfrm>
          </p:contentPart>
        </mc:Choice>
        <mc:Fallback>
          <p:pic>
            <p:nvPicPr>
              <p:cNvPr id="19" name="Input penna 18">
                <a:extLst>
                  <a:ext uri="{FF2B5EF4-FFF2-40B4-BE49-F238E27FC236}">
                    <a16:creationId xmlns:a16="http://schemas.microsoft.com/office/drawing/2014/main" id="{042BECAF-40B7-4791-B8B7-B62199C1A20C}"/>
                  </a:ext>
                </a:extLst>
              </p:cNvPr>
              <p:cNvPicPr/>
              <p:nvPr/>
            </p:nvPicPr>
            <p:blipFill>
              <a:blip r:embed="rId13"/>
              <a:stretch>
                <a:fillRect/>
              </a:stretch>
            </p:blipFill>
            <p:spPr>
              <a:xfrm>
                <a:off x="3702501" y="95562"/>
                <a:ext cx="2559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0" name="Input penna 19">
                <a:extLst>
                  <a:ext uri="{FF2B5EF4-FFF2-40B4-BE49-F238E27FC236}">
                    <a16:creationId xmlns:a16="http://schemas.microsoft.com/office/drawing/2014/main" id="{970D2DCE-8AAD-4127-B764-E595C1EA65FA}"/>
                  </a:ext>
                </a:extLst>
              </p14:cNvPr>
              <p14:cNvContentPartPr/>
              <p14:nvPr/>
            </p14:nvContentPartPr>
            <p14:xfrm>
              <a:off x="4096701" y="116802"/>
              <a:ext cx="145080" cy="393840"/>
            </p14:xfrm>
          </p:contentPart>
        </mc:Choice>
        <mc:Fallback>
          <p:pic>
            <p:nvPicPr>
              <p:cNvPr id="20" name="Input penna 19">
                <a:extLst>
                  <a:ext uri="{FF2B5EF4-FFF2-40B4-BE49-F238E27FC236}">
                    <a16:creationId xmlns:a16="http://schemas.microsoft.com/office/drawing/2014/main" id="{970D2DCE-8AAD-4127-B764-E595C1EA65FA}"/>
                  </a:ext>
                </a:extLst>
              </p:cNvPr>
              <p:cNvPicPr/>
              <p:nvPr/>
            </p:nvPicPr>
            <p:blipFill>
              <a:blip r:embed="rId15"/>
              <a:stretch>
                <a:fillRect/>
              </a:stretch>
            </p:blipFill>
            <p:spPr>
              <a:xfrm>
                <a:off x="4087701" y="107802"/>
                <a:ext cx="1627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1" name="Input penna 20">
                <a:extLst>
                  <a:ext uri="{FF2B5EF4-FFF2-40B4-BE49-F238E27FC236}">
                    <a16:creationId xmlns:a16="http://schemas.microsoft.com/office/drawing/2014/main" id="{04BCDE37-EEB2-408C-BA1C-CA0E8271B963}"/>
                  </a:ext>
                </a:extLst>
              </p14:cNvPr>
              <p14:cNvContentPartPr/>
              <p14:nvPr/>
            </p14:nvContentPartPr>
            <p14:xfrm>
              <a:off x="4345461" y="180162"/>
              <a:ext cx="220680" cy="350280"/>
            </p14:xfrm>
          </p:contentPart>
        </mc:Choice>
        <mc:Fallback>
          <p:pic>
            <p:nvPicPr>
              <p:cNvPr id="21" name="Input penna 20">
                <a:extLst>
                  <a:ext uri="{FF2B5EF4-FFF2-40B4-BE49-F238E27FC236}">
                    <a16:creationId xmlns:a16="http://schemas.microsoft.com/office/drawing/2014/main" id="{04BCDE37-EEB2-408C-BA1C-CA0E8271B963}"/>
                  </a:ext>
                </a:extLst>
              </p:cNvPr>
              <p:cNvPicPr/>
              <p:nvPr/>
            </p:nvPicPr>
            <p:blipFill>
              <a:blip r:embed="rId17"/>
              <a:stretch>
                <a:fillRect/>
              </a:stretch>
            </p:blipFill>
            <p:spPr>
              <a:xfrm>
                <a:off x="4336461" y="171162"/>
                <a:ext cx="23832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2" name="Input penna 21">
                <a:extLst>
                  <a:ext uri="{FF2B5EF4-FFF2-40B4-BE49-F238E27FC236}">
                    <a16:creationId xmlns:a16="http://schemas.microsoft.com/office/drawing/2014/main" id="{73BBF050-F6D3-4F8D-8711-F8C9B7C98DB2}"/>
                  </a:ext>
                </a:extLst>
              </p14:cNvPr>
              <p14:cNvContentPartPr/>
              <p14:nvPr/>
            </p14:nvContentPartPr>
            <p14:xfrm>
              <a:off x="4750101" y="90162"/>
              <a:ext cx="129600" cy="446760"/>
            </p14:xfrm>
          </p:contentPart>
        </mc:Choice>
        <mc:Fallback>
          <p:pic>
            <p:nvPicPr>
              <p:cNvPr id="22" name="Input penna 21">
                <a:extLst>
                  <a:ext uri="{FF2B5EF4-FFF2-40B4-BE49-F238E27FC236}">
                    <a16:creationId xmlns:a16="http://schemas.microsoft.com/office/drawing/2014/main" id="{73BBF050-F6D3-4F8D-8711-F8C9B7C98DB2}"/>
                  </a:ext>
                </a:extLst>
              </p:cNvPr>
              <p:cNvPicPr/>
              <p:nvPr/>
            </p:nvPicPr>
            <p:blipFill>
              <a:blip r:embed="rId19"/>
              <a:stretch>
                <a:fillRect/>
              </a:stretch>
            </p:blipFill>
            <p:spPr>
              <a:xfrm>
                <a:off x="4741101" y="81162"/>
                <a:ext cx="14724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put penna 22">
                <a:extLst>
                  <a:ext uri="{FF2B5EF4-FFF2-40B4-BE49-F238E27FC236}">
                    <a16:creationId xmlns:a16="http://schemas.microsoft.com/office/drawing/2014/main" id="{6797EBF9-7712-4AD2-9EDA-B88690C4DFCF}"/>
                  </a:ext>
                </a:extLst>
              </p14:cNvPr>
              <p14:cNvContentPartPr/>
              <p14:nvPr/>
            </p14:nvContentPartPr>
            <p14:xfrm>
              <a:off x="5120541" y="282762"/>
              <a:ext cx="133200" cy="44640"/>
            </p14:xfrm>
          </p:contentPart>
        </mc:Choice>
        <mc:Fallback>
          <p:pic>
            <p:nvPicPr>
              <p:cNvPr id="23" name="Input penna 22">
                <a:extLst>
                  <a:ext uri="{FF2B5EF4-FFF2-40B4-BE49-F238E27FC236}">
                    <a16:creationId xmlns:a16="http://schemas.microsoft.com/office/drawing/2014/main" id="{6797EBF9-7712-4AD2-9EDA-B88690C4DFCF}"/>
                  </a:ext>
                </a:extLst>
              </p:cNvPr>
              <p:cNvPicPr/>
              <p:nvPr/>
            </p:nvPicPr>
            <p:blipFill>
              <a:blip r:embed="rId21"/>
              <a:stretch>
                <a:fillRect/>
              </a:stretch>
            </p:blipFill>
            <p:spPr>
              <a:xfrm>
                <a:off x="5111541" y="273762"/>
                <a:ext cx="1508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put penna 23">
                <a:extLst>
                  <a:ext uri="{FF2B5EF4-FFF2-40B4-BE49-F238E27FC236}">
                    <a16:creationId xmlns:a16="http://schemas.microsoft.com/office/drawing/2014/main" id="{EA61D7A2-4C93-4AA4-B4D4-521AA6581EF7}"/>
                  </a:ext>
                </a:extLst>
              </p14:cNvPr>
              <p14:cNvContentPartPr/>
              <p14:nvPr/>
            </p14:nvContentPartPr>
            <p14:xfrm>
              <a:off x="5152941" y="388602"/>
              <a:ext cx="132480" cy="13320"/>
            </p14:xfrm>
          </p:contentPart>
        </mc:Choice>
        <mc:Fallback>
          <p:pic>
            <p:nvPicPr>
              <p:cNvPr id="24" name="Input penna 23">
                <a:extLst>
                  <a:ext uri="{FF2B5EF4-FFF2-40B4-BE49-F238E27FC236}">
                    <a16:creationId xmlns:a16="http://schemas.microsoft.com/office/drawing/2014/main" id="{EA61D7A2-4C93-4AA4-B4D4-521AA6581EF7}"/>
                  </a:ext>
                </a:extLst>
              </p:cNvPr>
              <p:cNvPicPr/>
              <p:nvPr/>
            </p:nvPicPr>
            <p:blipFill>
              <a:blip r:embed="rId23"/>
              <a:stretch>
                <a:fillRect/>
              </a:stretch>
            </p:blipFill>
            <p:spPr>
              <a:xfrm>
                <a:off x="5143941" y="379602"/>
                <a:ext cx="1501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5" name="Input penna 24">
                <a:extLst>
                  <a:ext uri="{FF2B5EF4-FFF2-40B4-BE49-F238E27FC236}">
                    <a16:creationId xmlns:a16="http://schemas.microsoft.com/office/drawing/2014/main" id="{CB95EE48-4B4C-46AD-A99E-CCDE8B43218F}"/>
                  </a:ext>
                </a:extLst>
              </p14:cNvPr>
              <p14:cNvContentPartPr/>
              <p14:nvPr/>
            </p14:nvContentPartPr>
            <p14:xfrm>
              <a:off x="5628861" y="90162"/>
              <a:ext cx="196920" cy="201600"/>
            </p14:xfrm>
          </p:contentPart>
        </mc:Choice>
        <mc:Fallback>
          <p:pic>
            <p:nvPicPr>
              <p:cNvPr id="25" name="Input penna 24">
                <a:extLst>
                  <a:ext uri="{FF2B5EF4-FFF2-40B4-BE49-F238E27FC236}">
                    <a16:creationId xmlns:a16="http://schemas.microsoft.com/office/drawing/2014/main" id="{CB95EE48-4B4C-46AD-A99E-CCDE8B43218F}"/>
                  </a:ext>
                </a:extLst>
              </p:cNvPr>
              <p:cNvPicPr/>
              <p:nvPr/>
            </p:nvPicPr>
            <p:blipFill>
              <a:blip r:embed="rId25"/>
              <a:stretch>
                <a:fillRect/>
              </a:stretch>
            </p:blipFill>
            <p:spPr>
              <a:xfrm>
                <a:off x="5619861" y="81162"/>
                <a:ext cx="21456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put penna 25">
                <a:extLst>
                  <a:ext uri="{FF2B5EF4-FFF2-40B4-BE49-F238E27FC236}">
                    <a16:creationId xmlns:a16="http://schemas.microsoft.com/office/drawing/2014/main" id="{BEE682AF-D536-43FB-9613-127D65BBF719}"/>
                  </a:ext>
                </a:extLst>
              </p14:cNvPr>
              <p14:cNvContentPartPr/>
              <p14:nvPr/>
            </p14:nvContentPartPr>
            <p14:xfrm>
              <a:off x="5526621" y="391482"/>
              <a:ext cx="479880" cy="82440"/>
            </p14:xfrm>
          </p:contentPart>
        </mc:Choice>
        <mc:Fallback>
          <p:pic>
            <p:nvPicPr>
              <p:cNvPr id="26" name="Input penna 25">
                <a:extLst>
                  <a:ext uri="{FF2B5EF4-FFF2-40B4-BE49-F238E27FC236}">
                    <a16:creationId xmlns:a16="http://schemas.microsoft.com/office/drawing/2014/main" id="{BEE682AF-D536-43FB-9613-127D65BBF719}"/>
                  </a:ext>
                </a:extLst>
              </p:cNvPr>
              <p:cNvPicPr/>
              <p:nvPr/>
            </p:nvPicPr>
            <p:blipFill>
              <a:blip r:embed="rId27"/>
              <a:stretch>
                <a:fillRect/>
              </a:stretch>
            </p:blipFill>
            <p:spPr>
              <a:xfrm>
                <a:off x="5517621" y="382482"/>
                <a:ext cx="4975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9" name="Input penna 28">
                <a:extLst>
                  <a:ext uri="{FF2B5EF4-FFF2-40B4-BE49-F238E27FC236}">
                    <a16:creationId xmlns:a16="http://schemas.microsoft.com/office/drawing/2014/main" id="{B776C3F9-68C5-4EA8-A808-3282CBACDAB5}"/>
                  </a:ext>
                </a:extLst>
              </p14:cNvPr>
              <p14:cNvContentPartPr/>
              <p14:nvPr/>
            </p14:nvContentPartPr>
            <p14:xfrm>
              <a:off x="5527701" y="613602"/>
              <a:ext cx="414360" cy="247320"/>
            </p14:xfrm>
          </p:contentPart>
        </mc:Choice>
        <mc:Fallback>
          <p:pic>
            <p:nvPicPr>
              <p:cNvPr id="29" name="Input penna 28">
                <a:extLst>
                  <a:ext uri="{FF2B5EF4-FFF2-40B4-BE49-F238E27FC236}">
                    <a16:creationId xmlns:a16="http://schemas.microsoft.com/office/drawing/2014/main" id="{B776C3F9-68C5-4EA8-A808-3282CBACDAB5}"/>
                  </a:ext>
                </a:extLst>
              </p:cNvPr>
              <p:cNvPicPr/>
              <p:nvPr/>
            </p:nvPicPr>
            <p:blipFill>
              <a:blip r:embed="rId29"/>
              <a:stretch>
                <a:fillRect/>
              </a:stretch>
            </p:blipFill>
            <p:spPr>
              <a:xfrm>
                <a:off x="5518701" y="604602"/>
                <a:ext cx="4320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2" name="Input penna 31">
                <a:extLst>
                  <a:ext uri="{FF2B5EF4-FFF2-40B4-BE49-F238E27FC236}">
                    <a16:creationId xmlns:a16="http://schemas.microsoft.com/office/drawing/2014/main" id="{E1D3C85E-0E82-45DD-BA61-7805132A2E0C}"/>
                  </a:ext>
                </a:extLst>
              </p14:cNvPr>
              <p14:cNvContentPartPr/>
              <p14:nvPr/>
            </p14:nvContentPartPr>
            <p14:xfrm>
              <a:off x="7218261" y="104922"/>
              <a:ext cx="257400" cy="341640"/>
            </p14:xfrm>
          </p:contentPart>
        </mc:Choice>
        <mc:Fallback>
          <p:pic>
            <p:nvPicPr>
              <p:cNvPr id="32" name="Input penna 31">
                <a:extLst>
                  <a:ext uri="{FF2B5EF4-FFF2-40B4-BE49-F238E27FC236}">
                    <a16:creationId xmlns:a16="http://schemas.microsoft.com/office/drawing/2014/main" id="{E1D3C85E-0E82-45DD-BA61-7805132A2E0C}"/>
                  </a:ext>
                </a:extLst>
              </p:cNvPr>
              <p:cNvPicPr/>
              <p:nvPr/>
            </p:nvPicPr>
            <p:blipFill>
              <a:blip r:embed="rId31"/>
              <a:stretch>
                <a:fillRect/>
              </a:stretch>
            </p:blipFill>
            <p:spPr>
              <a:xfrm>
                <a:off x="7209261" y="95922"/>
                <a:ext cx="2750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6" name="Input penna 35">
                <a:extLst>
                  <a:ext uri="{FF2B5EF4-FFF2-40B4-BE49-F238E27FC236}">
                    <a16:creationId xmlns:a16="http://schemas.microsoft.com/office/drawing/2014/main" id="{564F160D-B22B-4632-9465-592B7A815882}"/>
                  </a:ext>
                </a:extLst>
              </p14:cNvPr>
              <p14:cNvContentPartPr/>
              <p14:nvPr/>
            </p14:nvContentPartPr>
            <p14:xfrm>
              <a:off x="7681581" y="97722"/>
              <a:ext cx="628200" cy="450000"/>
            </p14:xfrm>
          </p:contentPart>
        </mc:Choice>
        <mc:Fallback>
          <p:pic>
            <p:nvPicPr>
              <p:cNvPr id="36" name="Input penna 35">
                <a:extLst>
                  <a:ext uri="{FF2B5EF4-FFF2-40B4-BE49-F238E27FC236}">
                    <a16:creationId xmlns:a16="http://schemas.microsoft.com/office/drawing/2014/main" id="{564F160D-B22B-4632-9465-592B7A815882}"/>
                  </a:ext>
                </a:extLst>
              </p:cNvPr>
              <p:cNvPicPr/>
              <p:nvPr/>
            </p:nvPicPr>
            <p:blipFill>
              <a:blip r:embed="rId33"/>
              <a:stretch>
                <a:fillRect/>
              </a:stretch>
            </p:blipFill>
            <p:spPr>
              <a:xfrm>
                <a:off x="7672581" y="88722"/>
                <a:ext cx="645840" cy="467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7" name="Input penna 36">
                <a:extLst>
                  <a:ext uri="{FF2B5EF4-FFF2-40B4-BE49-F238E27FC236}">
                    <a16:creationId xmlns:a16="http://schemas.microsoft.com/office/drawing/2014/main" id="{307E6905-93C0-4AF9-A12D-FEBF35216865}"/>
                  </a:ext>
                </a:extLst>
              </p14:cNvPr>
              <p14:cNvContentPartPr/>
              <p14:nvPr/>
            </p14:nvContentPartPr>
            <p14:xfrm>
              <a:off x="8517501" y="256122"/>
              <a:ext cx="126000" cy="23760"/>
            </p14:xfrm>
          </p:contentPart>
        </mc:Choice>
        <mc:Fallback>
          <p:pic>
            <p:nvPicPr>
              <p:cNvPr id="37" name="Input penna 36">
                <a:extLst>
                  <a:ext uri="{FF2B5EF4-FFF2-40B4-BE49-F238E27FC236}">
                    <a16:creationId xmlns:a16="http://schemas.microsoft.com/office/drawing/2014/main" id="{307E6905-93C0-4AF9-A12D-FEBF35216865}"/>
                  </a:ext>
                </a:extLst>
              </p:cNvPr>
              <p:cNvPicPr/>
              <p:nvPr/>
            </p:nvPicPr>
            <p:blipFill>
              <a:blip r:embed="rId35"/>
              <a:stretch>
                <a:fillRect/>
              </a:stretch>
            </p:blipFill>
            <p:spPr>
              <a:xfrm>
                <a:off x="8508501" y="247122"/>
                <a:ext cx="1436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8" name="Input penna 37">
                <a:extLst>
                  <a:ext uri="{FF2B5EF4-FFF2-40B4-BE49-F238E27FC236}">
                    <a16:creationId xmlns:a16="http://schemas.microsoft.com/office/drawing/2014/main" id="{5DD9082E-0A41-49B5-8848-52C64A25F700}"/>
                  </a:ext>
                </a:extLst>
              </p14:cNvPr>
              <p14:cNvContentPartPr/>
              <p14:nvPr/>
            </p14:nvContentPartPr>
            <p14:xfrm>
              <a:off x="8543421" y="356202"/>
              <a:ext cx="131760" cy="360"/>
            </p14:xfrm>
          </p:contentPart>
        </mc:Choice>
        <mc:Fallback>
          <p:pic>
            <p:nvPicPr>
              <p:cNvPr id="38" name="Input penna 37">
                <a:extLst>
                  <a:ext uri="{FF2B5EF4-FFF2-40B4-BE49-F238E27FC236}">
                    <a16:creationId xmlns:a16="http://schemas.microsoft.com/office/drawing/2014/main" id="{5DD9082E-0A41-49B5-8848-52C64A25F700}"/>
                  </a:ext>
                </a:extLst>
              </p:cNvPr>
              <p:cNvPicPr/>
              <p:nvPr/>
            </p:nvPicPr>
            <p:blipFill>
              <a:blip r:embed="rId37"/>
              <a:stretch>
                <a:fillRect/>
              </a:stretch>
            </p:blipFill>
            <p:spPr>
              <a:xfrm>
                <a:off x="8534421" y="347202"/>
                <a:ext cx="149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5" name="Input penna 44">
                <a:extLst>
                  <a:ext uri="{FF2B5EF4-FFF2-40B4-BE49-F238E27FC236}">
                    <a16:creationId xmlns:a16="http://schemas.microsoft.com/office/drawing/2014/main" id="{2837070B-8497-4286-9207-A1E6941ACA84}"/>
                  </a:ext>
                </a:extLst>
              </p14:cNvPr>
              <p14:cNvContentPartPr/>
              <p14:nvPr/>
            </p14:nvContentPartPr>
            <p14:xfrm>
              <a:off x="9027261" y="128682"/>
              <a:ext cx="498240" cy="685440"/>
            </p14:xfrm>
          </p:contentPart>
        </mc:Choice>
        <mc:Fallback>
          <p:pic>
            <p:nvPicPr>
              <p:cNvPr id="45" name="Input penna 44">
                <a:extLst>
                  <a:ext uri="{FF2B5EF4-FFF2-40B4-BE49-F238E27FC236}">
                    <a16:creationId xmlns:a16="http://schemas.microsoft.com/office/drawing/2014/main" id="{2837070B-8497-4286-9207-A1E6941ACA84}"/>
                  </a:ext>
                </a:extLst>
              </p:cNvPr>
              <p:cNvPicPr/>
              <p:nvPr/>
            </p:nvPicPr>
            <p:blipFill>
              <a:blip r:embed="rId39"/>
              <a:stretch>
                <a:fillRect/>
              </a:stretch>
            </p:blipFill>
            <p:spPr>
              <a:xfrm>
                <a:off x="9018261" y="119682"/>
                <a:ext cx="515880" cy="703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1" name="Input penna 50">
                <a:extLst>
                  <a:ext uri="{FF2B5EF4-FFF2-40B4-BE49-F238E27FC236}">
                    <a16:creationId xmlns:a16="http://schemas.microsoft.com/office/drawing/2014/main" id="{D63C5B31-130D-4CF2-A1B8-7041A88A7291}"/>
                  </a:ext>
                </a:extLst>
              </p14:cNvPr>
              <p14:cNvContentPartPr/>
              <p14:nvPr/>
            </p14:nvContentPartPr>
            <p14:xfrm>
              <a:off x="70101" y="1099602"/>
              <a:ext cx="882360" cy="912240"/>
            </p14:xfrm>
          </p:contentPart>
        </mc:Choice>
        <mc:Fallback>
          <p:pic>
            <p:nvPicPr>
              <p:cNvPr id="51" name="Input penna 50">
                <a:extLst>
                  <a:ext uri="{FF2B5EF4-FFF2-40B4-BE49-F238E27FC236}">
                    <a16:creationId xmlns:a16="http://schemas.microsoft.com/office/drawing/2014/main" id="{D63C5B31-130D-4CF2-A1B8-7041A88A7291}"/>
                  </a:ext>
                </a:extLst>
              </p:cNvPr>
              <p:cNvPicPr/>
              <p:nvPr/>
            </p:nvPicPr>
            <p:blipFill>
              <a:blip r:embed="rId41"/>
              <a:stretch>
                <a:fillRect/>
              </a:stretch>
            </p:blipFill>
            <p:spPr>
              <a:xfrm>
                <a:off x="61101" y="1090602"/>
                <a:ext cx="900000" cy="929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2" name="Input penna 51">
                <a:extLst>
                  <a:ext uri="{FF2B5EF4-FFF2-40B4-BE49-F238E27FC236}">
                    <a16:creationId xmlns:a16="http://schemas.microsoft.com/office/drawing/2014/main" id="{5B7119C7-A796-4BA2-9C0A-C03CCC91A6A7}"/>
                  </a:ext>
                </a:extLst>
              </p14:cNvPr>
              <p14:cNvContentPartPr/>
              <p14:nvPr/>
            </p14:nvContentPartPr>
            <p14:xfrm>
              <a:off x="1061541" y="1607922"/>
              <a:ext cx="165600" cy="363960"/>
            </p14:xfrm>
          </p:contentPart>
        </mc:Choice>
        <mc:Fallback>
          <p:pic>
            <p:nvPicPr>
              <p:cNvPr id="52" name="Input penna 51">
                <a:extLst>
                  <a:ext uri="{FF2B5EF4-FFF2-40B4-BE49-F238E27FC236}">
                    <a16:creationId xmlns:a16="http://schemas.microsoft.com/office/drawing/2014/main" id="{5B7119C7-A796-4BA2-9C0A-C03CCC91A6A7}"/>
                  </a:ext>
                </a:extLst>
              </p:cNvPr>
              <p:cNvPicPr/>
              <p:nvPr/>
            </p:nvPicPr>
            <p:blipFill>
              <a:blip r:embed="rId43"/>
              <a:stretch>
                <a:fillRect/>
              </a:stretch>
            </p:blipFill>
            <p:spPr>
              <a:xfrm>
                <a:off x="1052541" y="1598922"/>
                <a:ext cx="1832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5" name="Input penna 54">
                <a:extLst>
                  <a:ext uri="{FF2B5EF4-FFF2-40B4-BE49-F238E27FC236}">
                    <a16:creationId xmlns:a16="http://schemas.microsoft.com/office/drawing/2014/main" id="{16928586-A5DA-450C-A4A3-F26786182561}"/>
                  </a:ext>
                </a:extLst>
              </p14:cNvPr>
              <p14:cNvContentPartPr/>
              <p14:nvPr/>
            </p14:nvContentPartPr>
            <p14:xfrm>
              <a:off x="1325061" y="1555722"/>
              <a:ext cx="407880" cy="495000"/>
            </p14:xfrm>
          </p:contentPart>
        </mc:Choice>
        <mc:Fallback>
          <p:pic>
            <p:nvPicPr>
              <p:cNvPr id="55" name="Input penna 54">
                <a:extLst>
                  <a:ext uri="{FF2B5EF4-FFF2-40B4-BE49-F238E27FC236}">
                    <a16:creationId xmlns:a16="http://schemas.microsoft.com/office/drawing/2014/main" id="{16928586-A5DA-450C-A4A3-F26786182561}"/>
                  </a:ext>
                </a:extLst>
              </p:cNvPr>
              <p:cNvPicPr/>
              <p:nvPr/>
            </p:nvPicPr>
            <p:blipFill>
              <a:blip r:embed="rId45"/>
              <a:stretch>
                <a:fillRect/>
              </a:stretch>
            </p:blipFill>
            <p:spPr>
              <a:xfrm>
                <a:off x="1316061" y="1546722"/>
                <a:ext cx="425520" cy="512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6" name="Input penna 55">
                <a:extLst>
                  <a:ext uri="{FF2B5EF4-FFF2-40B4-BE49-F238E27FC236}">
                    <a16:creationId xmlns:a16="http://schemas.microsoft.com/office/drawing/2014/main" id="{002A0D4D-9BCD-4CA6-8960-8B6C85C5A8B8}"/>
                  </a:ext>
                </a:extLst>
              </p14:cNvPr>
              <p14:cNvContentPartPr/>
              <p14:nvPr/>
            </p14:nvContentPartPr>
            <p14:xfrm>
              <a:off x="1907181" y="1759842"/>
              <a:ext cx="113760" cy="11160"/>
            </p14:xfrm>
          </p:contentPart>
        </mc:Choice>
        <mc:Fallback>
          <p:pic>
            <p:nvPicPr>
              <p:cNvPr id="56" name="Input penna 55">
                <a:extLst>
                  <a:ext uri="{FF2B5EF4-FFF2-40B4-BE49-F238E27FC236}">
                    <a16:creationId xmlns:a16="http://schemas.microsoft.com/office/drawing/2014/main" id="{002A0D4D-9BCD-4CA6-8960-8B6C85C5A8B8}"/>
                  </a:ext>
                </a:extLst>
              </p:cNvPr>
              <p:cNvPicPr/>
              <p:nvPr/>
            </p:nvPicPr>
            <p:blipFill>
              <a:blip r:embed="rId47"/>
              <a:stretch>
                <a:fillRect/>
              </a:stretch>
            </p:blipFill>
            <p:spPr>
              <a:xfrm>
                <a:off x="1898181" y="1750842"/>
                <a:ext cx="131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7" name="Input penna 56">
                <a:extLst>
                  <a:ext uri="{FF2B5EF4-FFF2-40B4-BE49-F238E27FC236}">
                    <a16:creationId xmlns:a16="http://schemas.microsoft.com/office/drawing/2014/main" id="{7140EAAD-3231-481F-9E50-70A3965D0487}"/>
                  </a:ext>
                </a:extLst>
              </p14:cNvPr>
              <p14:cNvContentPartPr/>
              <p14:nvPr/>
            </p14:nvContentPartPr>
            <p14:xfrm>
              <a:off x="1935981" y="1847682"/>
              <a:ext cx="115200" cy="15480"/>
            </p14:xfrm>
          </p:contentPart>
        </mc:Choice>
        <mc:Fallback>
          <p:pic>
            <p:nvPicPr>
              <p:cNvPr id="57" name="Input penna 56">
                <a:extLst>
                  <a:ext uri="{FF2B5EF4-FFF2-40B4-BE49-F238E27FC236}">
                    <a16:creationId xmlns:a16="http://schemas.microsoft.com/office/drawing/2014/main" id="{7140EAAD-3231-481F-9E50-70A3965D0487}"/>
                  </a:ext>
                </a:extLst>
              </p:cNvPr>
              <p:cNvPicPr/>
              <p:nvPr/>
            </p:nvPicPr>
            <p:blipFill>
              <a:blip r:embed="rId49"/>
              <a:stretch>
                <a:fillRect/>
              </a:stretch>
            </p:blipFill>
            <p:spPr>
              <a:xfrm>
                <a:off x="1926981" y="1838682"/>
                <a:ext cx="1328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3" name="Input penna 62">
                <a:extLst>
                  <a:ext uri="{FF2B5EF4-FFF2-40B4-BE49-F238E27FC236}">
                    <a16:creationId xmlns:a16="http://schemas.microsoft.com/office/drawing/2014/main" id="{5AAD3AD3-F02D-4D18-9365-78A455F8FF3F}"/>
                  </a:ext>
                </a:extLst>
              </p14:cNvPr>
              <p14:cNvContentPartPr/>
              <p14:nvPr/>
            </p14:nvContentPartPr>
            <p14:xfrm>
              <a:off x="2877021" y="1322802"/>
              <a:ext cx="192240" cy="809280"/>
            </p14:xfrm>
          </p:contentPart>
        </mc:Choice>
        <mc:Fallback>
          <p:pic>
            <p:nvPicPr>
              <p:cNvPr id="63" name="Input penna 62">
                <a:extLst>
                  <a:ext uri="{FF2B5EF4-FFF2-40B4-BE49-F238E27FC236}">
                    <a16:creationId xmlns:a16="http://schemas.microsoft.com/office/drawing/2014/main" id="{5AAD3AD3-F02D-4D18-9365-78A455F8FF3F}"/>
                  </a:ext>
                </a:extLst>
              </p:cNvPr>
              <p:cNvPicPr/>
              <p:nvPr/>
            </p:nvPicPr>
            <p:blipFill>
              <a:blip r:embed="rId51"/>
              <a:stretch>
                <a:fillRect/>
              </a:stretch>
            </p:blipFill>
            <p:spPr>
              <a:xfrm>
                <a:off x="2868021" y="1313802"/>
                <a:ext cx="209880" cy="826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64" name="Input penna 63">
                <a:extLst>
                  <a:ext uri="{FF2B5EF4-FFF2-40B4-BE49-F238E27FC236}">
                    <a16:creationId xmlns:a16="http://schemas.microsoft.com/office/drawing/2014/main" id="{F6B1AF51-54B6-4A51-B475-3D18D227C56E}"/>
                  </a:ext>
                </a:extLst>
              </p14:cNvPr>
              <p14:cNvContentPartPr/>
              <p14:nvPr/>
            </p14:nvContentPartPr>
            <p14:xfrm>
              <a:off x="2297061" y="1376442"/>
              <a:ext cx="445680" cy="833400"/>
            </p14:xfrm>
          </p:contentPart>
        </mc:Choice>
        <mc:Fallback>
          <p:pic>
            <p:nvPicPr>
              <p:cNvPr id="64" name="Input penna 63">
                <a:extLst>
                  <a:ext uri="{FF2B5EF4-FFF2-40B4-BE49-F238E27FC236}">
                    <a16:creationId xmlns:a16="http://schemas.microsoft.com/office/drawing/2014/main" id="{F6B1AF51-54B6-4A51-B475-3D18D227C56E}"/>
                  </a:ext>
                </a:extLst>
              </p:cNvPr>
              <p:cNvPicPr/>
              <p:nvPr/>
            </p:nvPicPr>
            <p:blipFill>
              <a:blip r:embed="rId53"/>
              <a:stretch>
                <a:fillRect/>
              </a:stretch>
            </p:blipFill>
            <p:spPr>
              <a:xfrm>
                <a:off x="2288061" y="1367442"/>
                <a:ext cx="463320" cy="851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1" name="Input penna 70">
                <a:extLst>
                  <a:ext uri="{FF2B5EF4-FFF2-40B4-BE49-F238E27FC236}">
                    <a16:creationId xmlns:a16="http://schemas.microsoft.com/office/drawing/2014/main" id="{3290A2D5-BBB3-40CB-929D-A92027A9D33B}"/>
                  </a:ext>
                </a:extLst>
              </p14:cNvPr>
              <p14:cNvContentPartPr/>
              <p14:nvPr/>
            </p14:nvContentPartPr>
            <p14:xfrm>
              <a:off x="3285621" y="1238922"/>
              <a:ext cx="709200" cy="857520"/>
            </p14:xfrm>
          </p:contentPart>
        </mc:Choice>
        <mc:Fallback>
          <p:pic>
            <p:nvPicPr>
              <p:cNvPr id="71" name="Input penna 70">
                <a:extLst>
                  <a:ext uri="{FF2B5EF4-FFF2-40B4-BE49-F238E27FC236}">
                    <a16:creationId xmlns:a16="http://schemas.microsoft.com/office/drawing/2014/main" id="{3290A2D5-BBB3-40CB-929D-A92027A9D33B}"/>
                  </a:ext>
                </a:extLst>
              </p:cNvPr>
              <p:cNvPicPr/>
              <p:nvPr/>
            </p:nvPicPr>
            <p:blipFill>
              <a:blip r:embed="rId55"/>
              <a:stretch>
                <a:fillRect/>
              </a:stretch>
            </p:blipFill>
            <p:spPr>
              <a:xfrm>
                <a:off x="3276621" y="1229922"/>
                <a:ext cx="726840" cy="8751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4" name="Input penna 73">
                <a:extLst>
                  <a:ext uri="{FF2B5EF4-FFF2-40B4-BE49-F238E27FC236}">
                    <a16:creationId xmlns:a16="http://schemas.microsoft.com/office/drawing/2014/main" id="{BFD67F7D-EFDB-40DE-B2BD-A57E981AD78A}"/>
                  </a:ext>
                </a:extLst>
              </p14:cNvPr>
              <p14:cNvContentPartPr/>
              <p14:nvPr/>
            </p14:nvContentPartPr>
            <p14:xfrm>
              <a:off x="4577301" y="1258722"/>
              <a:ext cx="147960" cy="682560"/>
            </p14:xfrm>
          </p:contentPart>
        </mc:Choice>
        <mc:Fallback>
          <p:pic>
            <p:nvPicPr>
              <p:cNvPr id="74" name="Input penna 73">
                <a:extLst>
                  <a:ext uri="{FF2B5EF4-FFF2-40B4-BE49-F238E27FC236}">
                    <a16:creationId xmlns:a16="http://schemas.microsoft.com/office/drawing/2014/main" id="{BFD67F7D-EFDB-40DE-B2BD-A57E981AD78A}"/>
                  </a:ext>
                </a:extLst>
              </p:cNvPr>
              <p:cNvPicPr/>
              <p:nvPr/>
            </p:nvPicPr>
            <p:blipFill>
              <a:blip r:embed="rId57"/>
              <a:stretch>
                <a:fillRect/>
              </a:stretch>
            </p:blipFill>
            <p:spPr>
              <a:xfrm>
                <a:off x="4568301" y="1249722"/>
                <a:ext cx="165600" cy="700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5" name="Input penna 74">
                <a:extLst>
                  <a:ext uri="{FF2B5EF4-FFF2-40B4-BE49-F238E27FC236}">
                    <a16:creationId xmlns:a16="http://schemas.microsoft.com/office/drawing/2014/main" id="{18E7C669-2674-4E8F-B910-72620360AFCC}"/>
                  </a:ext>
                </a:extLst>
              </p14:cNvPr>
              <p14:cNvContentPartPr/>
              <p14:nvPr/>
            </p14:nvContentPartPr>
            <p14:xfrm>
              <a:off x="4105701" y="1167642"/>
              <a:ext cx="244440" cy="895320"/>
            </p14:xfrm>
          </p:contentPart>
        </mc:Choice>
        <mc:Fallback>
          <p:pic>
            <p:nvPicPr>
              <p:cNvPr id="75" name="Input penna 74">
                <a:extLst>
                  <a:ext uri="{FF2B5EF4-FFF2-40B4-BE49-F238E27FC236}">
                    <a16:creationId xmlns:a16="http://schemas.microsoft.com/office/drawing/2014/main" id="{18E7C669-2674-4E8F-B910-72620360AFCC}"/>
                  </a:ext>
                </a:extLst>
              </p:cNvPr>
              <p:cNvPicPr/>
              <p:nvPr/>
            </p:nvPicPr>
            <p:blipFill>
              <a:blip r:embed="rId59"/>
              <a:stretch>
                <a:fillRect/>
              </a:stretch>
            </p:blipFill>
            <p:spPr>
              <a:xfrm>
                <a:off x="4096701" y="1158642"/>
                <a:ext cx="262080" cy="912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1" name="Input penna 80">
                <a:extLst>
                  <a:ext uri="{FF2B5EF4-FFF2-40B4-BE49-F238E27FC236}">
                    <a16:creationId xmlns:a16="http://schemas.microsoft.com/office/drawing/2014/main" id="{1BA160C7-546B-432D-BF2A-98DD1188557C}"/>
                  </a:ext>
                </a:extLst>
              </p14:cNvPr>
              <p14:cNvContentPartPr/>
              <p14:nvPr/>
            </p14:nvContentPartPr>
            <p14:xfrm>
              <a:off x="5484861" y="1223442"/>
              <a:ext cx="128880" cy="793800"/>
            </p14:xfrm>
          </p:contentPart>
        </mc:Choice>
        <mc:Fallback>
          <p:pic>
            <p:nvPicPr>
              <p:cNvPr id="81" name="Input penna 80">
                <a:extLst>
                  <a:ext uri="{FF2B5EF4-FFF2-40B4-BE49-F238E27FC236}">
                    <a16:creationId xmlns:a16="http://schemas.microsoft.com/office/drawing/2014/main" id="{1BA160C7-546B-432D-BF2A-98DD1188557C}"/>
                  </a:ext>
                </a:extLst>
              </p:cNvPr>
              <p:cNvPicPr/>
              <p:nvPr/>
            </p:nvPicPr>
            <p:blipFill>
              <a:blip r:embed="rId61"/>
              <a:stretch>
                <a:fillRect/>
              </a:stretch>
            </p:blipFill>
            <p:spPr>
              <a:xfrm>
                <a:off x="5475861" y="1214442"/>
                <a:ext cx="146520" cy="8114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2" name="Input penna 81">
                <a:extLst>
                  <a:ext uri="{FF2B5EF4-FFF2-40B4-BE49-F238E27FC236}">
                    <a16:creationId xmlns:a16="http://schemas.microsoft.com/office/drawing/2014/main" id="{62DF253E-6F56-45AC-A46B-79848BC15344}"/>
                  </a:ext>
                </a:extLst>
              </p14:cNvPr>
              <p14:cNvContentPartPr/>
              <p14:nvPr/>
            </p14:nvContentPartPr>
            <p14:xfrm>
              <a:off x="4912821" y="1736082"/>
              <a:ext cx="402840" cy="218160"/>
            </p14:xfrm>
          </p:contentPart>
        </mc:Choice>
        <mc:Fallback>
          <p:pic>
            <p:nvPicPr>
              <p:cNvPr id="82" name="Input penna 81">
                <a:extLst>
                  <a:ext uri="{FF2B5EF4-FFF2-40B4-BE49-F238E27FC236}">
                    <a16:creationId xmlns:a16="http://schemas.microsoft.com/office/drawing/2014/main" id="{62DF253E-6F56-45AC-A46B-79848BC15344}"/>
                  </a:ext>
                </a:extLst>
              </p:cNvPr>
              <p:cNvPicPr/>
              <p:nvPr/>
            </p:nvPicPr>
            <p:blipFill>
              <a:blip r:embed="rId63"/>
              <a:stretch>
                <a:fillRect/>
              </a:stretch>
            </p:blipFill>
            <p:spPr>
              <a:xfrm>
                <a:off x="4903821" y="1727082"/>
                <a:ext cx="42048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3" name="Input penna 82">
                <a:extLst>
                  <a:ext uri="{FF2B5EF4-FFF2-40B4-BE49-F238E27FC236}">
                    <a16:creationId xmlns:a16="http://schemas.microsoft.com/office/drawing/2014/main" id="{8065179D-DC96-42F6-AC53-1C8ADC308392}"/>
                  </a:ext>
                </a:extLst>
              </p14:cNvPr>
              <p14:cNvContentPartPr/>
              <p14:nvPr/>
            </p14:nvContentPartPr>
            <p14:xfrm>
              <a:off x="4859181" y="1245402"/>
              <a:ext cx="491400" cy="357480"/>
            </p14:xfrm>
          </p:contentPart>
        </mc:Choice>
        <mc:Fallback>
          <p:pic>
            <p:nvPicPr>
              <p:cNvPr id="83" name="Input penna 82">
                <a:extLst>
                  <a:ext uri="{FF2B5EF4-FFF2-40B4-BE49-F238E27FC236}">
                    <a16:creationId xmlns:a16="http://schemas.microsoft.com/office/drawing/2014/main" id="{8065179D-DC96-42F6-AC53-1C8ADC308392}"/>
                  </a:ext>
                </a:extLst>
              </p:cNvPr>
              <p:cNvPicPr/>
              <p:nvPr/>
            </p:nvPicPr>
            <p:blipFill>
              <a:blip r:embed="rId65"/>
              <a:stretch>
                <a:fillRect/>
              </a:stretch>
            </p:blipFill>
            <p:spPr>
              <a:xfrm>
                <a:off x="4850181" y="1236402"/>
                <a:ext cx="50904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4" name="Input penna 83">
                <a:extLst>
                  <a:ext uri="{FF2B5EF4-FFF2-40B4-BE49-F238E27FC236}">
                    <a16:creationId xmlns:a16="http://schemas.microsoft.com/office/drawing/2014/main" id="{1F494581-99F3-4C0F-A4A0-9C42DAF6D541}"/>
                  </a:ext>
                </a:extLst>
              </p14:cNvPr>
              <p14:cNvContentPartPr/>
              <p14:nvPr/>
            </p14:nvContentPartPr>
            <p14:xfrm>
              <a:off x="5795901" y="1508202"/>
              <a:ext cx="76320" cy="9000"/>
            </p14:xfrm>
          </p:contentPart>
        </mc:Choice>
        <mc:Fallback>
          <p:pic>
            <p:nvPicPr>
              <p:cNvPr id="84" name="Input penna 83">
                <a:extLst>
                  <a:ext uri="{FF2B5EF4-FFF2-40B4-BE49-F238E27FC236}">
                    <a16:creationId xmlns:a16="http://schemas.microsoft.com/office/drawing/2014/main" id="{1F494581-99F3-4C0F-A4A0-9C42DAF6D541}"/>
                  </a:ext>
                </a:extLst>
              </p:cNvPr>
              <p:cNvPicPr/>
              <p:nvPr/>
            </p:nvPicPr>
            <p:blipFill>
              <a:blip r:embed="rId67"/>
              <a:stretch>
                <a:fillRect/>
              </a:stretch>
            </p:blipFill>
            <p:spPr>
              <a:xfrm>
                <a:off x="5786901" y="1499202"/>
                <a:ext cx="939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5" name="Input penna 84">
                <a:extLst>
                  <a:ext uri="{FF2B5EF4-FFF2-40B4-BE49-F238E27FC236}">
                    <a16:creationId xmlns:a16="http://schemas.microsoft.com/office/drawing/2014/main" id="{FF270836-0274-48DE-9FDF-0B4346C93EA3}"/>
                  </a:ext>
                </a:extLst>
              </p14:cNvPr>
              <p14:cNvContentPartPr/>
              <p14:nvPr/>
            </p14:nvContentPartPr>
            <p14:xfrm>
              <a:off x="5771781" y="1607922"/>
              <a:ext cx="151200" cy="7920"/>
            </p14:xfrm>
          </p:contentPart>
        </mc:Choice>
        <mc:Fallback>
          <p:pic>
            <p:nvPicPr>
              <p:cNvPr id="85" name="Input penna 84">
                <a:extLst>
                  <a:ext uri="{FF2B5EF4-FFF2-40B4-BE49-F238E27FC236}">
                    <a16:creationId xmlns:a16="http://schemas.microsoft.com/office/drawing/2014/main" id="{FF270836-0274-48DE-9FDF-0B4346C93EA3}"/>
                  </a:ext>
                </a:extLst>
              </p:cNvPr>
              <p:cNvPicPr/>
              <p:nvPr/>
            </p:nvPicPr>
            <p:blipFill>
              <a:blip r:embed="rId69"/>
              <a:stretch>
                <a:fillRect/>
              </a:stretch>
            </p:blipFill>
            <p:spPr>
              <a:xfrm>
                <a:off x="5762781" y="1598922"/>
                <a:ext cx="16884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5" name="Input penna 104">
                <a:extLst>
                  <a:ext uri="{FF2B5EF4-FFF2-40B4-BE49-F238E27FC236}">
                    <a16:creationId xmlns:a16="http://schemas.microsoft.com/office/drawing/2014/main" id="{52DE9BAE-2175-4D5F-924E-FBC1F79A7E6F}"/>
                  </a:ext>
                </a:extLst>
              </p14:cNvPr>
              <p14:cNvContentPartPr/>
              <p14:nvPr/>
            </p14:nvContentPartPr>
            <p14:xfrm>
              <a:off x="7488621" y="1535922"/>
              <a:ext cx="21600" cy="382320"/>
            </p14:xfrm>
          </p:contentPart>
        </mc:Choice>
        <mc:Fallback>
          <p:pic>
            <p:nvPicPr>
              <p:cNvPr id="105" name="Input penna 104">
                <a:extLst>
                  <a:ext uri="{FF2B5EF4-FFF2-40B4-BE49-F238E27FC236}">
                    <a16:creationId xmlns:a16="http://schemas.microsoft.com/office/drawing/2014/main" id="{52DE9BAE-2175-4D5F-924E-FBC1F79A7E6F}"/>
                  </a:ext>
                </a:extLst>
              </p:cNvPr>
              <p:cNvPicPr/>
              <p:nvPr/>
            </p:nvPicPr>
            <p:blipFill>
              <a:blip r:embed="rId71"/>
              <a:stretch>
                <a:fillRect/>
              </a:stretch>
            </p:blipFill>
            <p:spPr>
              <a:xfrm>
                <a:off x="7479621" y="1526922"/>
                <a:ext cx="3924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6" name="Input penna 105">
                <a:extLst>
                  <a:ext uri="{FF2B5EF4-FFF2-40B4-BE49-F238E27FC236}">
                    <a16:creationId xmlns:a16="http://schemas.microsoft.com/office/drawing/2014/main" id="{9EB8B2FD-0C9A-4CAA-BE92-FCF31A23400E}"/>
                  </a:ext>
                </a:extLst>
              </p14:cNvPr>
              <p14:cNvContentPartPr/>
              <p14:nvPr/>
            </p14:nvContentPartPr>
            <p14:xfrm>
              <a:off x="6127101" y="1021842"/>
              <a:ext cx="1266480" cy="1048320"/>
            </p14:xfrm>
          </p:contentPart>
        </mc:Choice>
        <mc:Fallback>
          <p:pic>
            <p:nvPicPr>
              <p:cNvPr id="106" name="Input penna 105">
                <a:extLst>
                  <a:ext uri="{FF2B5EF4-FFF2-40B4-BE49-F238E27FC236}">
                    <a16:creationId xmlns:a16="http://schemas.microsoft.com/office/drawing/2014/main" id="{9EB8B2FD-0C9A-4CAA-BE92-FCF31A23400E}"/>
                  </a:ext>
                </a:extLst>
              </p:cNvPr>
              <p:cNvPicPr/>
              <p:nvPr/>
            </p:nvPicPr>
            <p:blipFill>
              <a:blip r:embed="rId73"/>
              <a:stretch>
                <a:fillRect/>
              </a:stretch>
            </p:blipFill>
            <p:spPr>
              <a:xfrm>
                <a:off x="6118101" y="1012842"/>
                <a:ext cx="1284120" cy="1065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7" name="Input penna 106">
                <a:extLst>
                  <a:ext uri="{FF2B5EF4-FFF2-40B4-BE49-F238E27FC236}">
                    <a16:creationId xmlns:a16="http://schemas.microsoft.com/office/drawing/2014/main" id="{E0980A39-2342-4F8E-ADE7-A753291E5D0F}"/>
                  </a:ext>
                </a:extLst>
              </p14:cNvPr>
              <p14:cNvContentPartPr/>
              <p14:nvPr/>
            </p14:nvContentPartPr>
            <p14:xfrm>
              <a:off x="7506621" y="2025522"/>
              <a:ext cx="28800" cy="56160"/>
            </p14:xfrm>
          </p:contentPart>
        </mc:Choice>
        <mc:Fallback>
          <p:pic>
            <p:nvPicPr>
              <p:cNvPr id="107" name="Input penna 106">
                <a:extLst>
                  <a:ext uri="{FF2B5EF4-FFF2-40B4-BE49-F238E27FC236}">
                    <a16:creationId xmlns:a16="http://schemas.microsoft.com/office/drawing/2014/main" id="{E0980A39-2342-4F8E-ADE7-A753291E5D0F}"/>
                  </a:ext>
                </a:extLst>
              </p:cNvPr>
              <p:cNvPicPr/>
              <p:nvPr/>
            </p:nvPicPr>
            <p:blipFill>
              <a:blip r:embed="rId75"/>
              <a:stretch>
                <a:fillRect/>
              </a:stretch>
            </p:blipFill>
            <p:spPr>
              <a:xfrm>
                <a:off x="7497621" y="2016522"/>
                <a:ext cx="464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8" name="Input penna 107">
                <a:extLst>
                  <a:ext uri="{FF2B5EF4-FFF2-40B4-BE49-F238E27FC236}">
                    <a16:creationId xmlns:a16="http://schemas.microsoft.com/office/drawing/2014/main" id="{44933D2E-0226-465F-B3AB-90197B2D6A2F}"/>
                  </a:ext>
                </a:extLst>
              </p14:cNvPr>
              <p14:cNvContentPartPr/>
              <p14:nvPr/>
            </p14:nvContentPartPr>
            <p14:xfrm>
              <a:off x="7730181" y="1414962"/>
              <a:ext cx="26280" cy="15480"/>
            </p14:xfrm>
          </p:contentPart>
        </mc:Choice>
        <mc:Fallback>
          <p:pic>
            <p:nvPicPr>
              <p:cNvPr id="108" name="Input penna 107">
                <a:extLst>
                  <a:ext uri="{FF2B5EF4-FFF2-40B4-BE49-F238E27FC236}">
                    <a16:creationId xmlns:a16="http://schemas.microsoft.com/office/drawing/2014/main" id="{44933D2E-0226-465F-B3AB-90197B2D6A2F}"/>
                  </a:ext>
                </a:extLst>
              </p:cNvPr>
              <p:cNvPicPr/>
              <p:nvPr/>
            </p:nvPicPr>
            <p:blipFill>
              <a:blip r:embed="rId77"/>
              <a:stretch>
                <a:fillRect/>
              </a:stretch>
            </p:blipFill>
            <p:spPr>
              <a:xfrm>
                <a:off x="7721181" y="1405962"/>
                <a:ext cx="439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1" name="Input penna 110">
                <a:extLst>
                  <a:ext uri="{FF2B5EF4-FFF2-40B4-BE49-F238E27FC236}">
                    <a16:creationId xmlns:a16="http://schemas.microsoft.com/office/drawing/2014/main" id="{2B499868-C893-4CEC-A947-EBA2D1C9F910}"/>
                  </a:ext>
                </a:extLst>
              </p14:cNvPr>
              <p14:cNvContentPartPr/>
              <p14:nvPr/>
            </p14:nvContentPartPr>
            <p14:xfrm>
              <a:off x="7923141" y="1227042"/>
              <a:ext cx="241560" cy="420120"/>
            </p14:xfrm>
          </p:contentPart>
        </mc:Choice>
        <mc:Fallback>
          <p:pic>
            <p:nvPicPr>
              <p:cNvPr id="111" name="Input penna 110">
                <a:extLst>
                  <a:ext uri="{FF2B5EF4-FFF2-40B4-BE49-F238E27FC236}">
                    <a16:creationId xmlns:a16="http://schemas.microsoft.com/office/drawing/2014/main" id="{2B499868-C893-4CEC-A947-EBA2D1C9F910}"/>
                  </a:ext>
                </a:extLst>
              </p:cNvPr>
              <p:cNvPicPr/>
              <p:nvPr/>
            </p:nvPicPr>
            <p:blipFill>
              <a:blip r:embed="rId79"/>
              <a:stretch>
                <a:fillRect/>
              </a:stretch>
            </p:blipFill>
            <p:spPr>
              <a:xfrm>
                <a:off x="7914141" y="1218042"/>
                <a:ext cx="25920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7" name="Input penna 116">
                <a:extLst>
                  <a:ext uri="{FF2B5EF4-FFF2-40B4-BE49-F238E27FC236}">
                    <a16:creationId xmlns:a16="http://schemas.microsoft.com/office/drawing/2014/main" id="{3EA8B3E0-67E6-46E0-83C2-A643F7B24814}"/>
                  </a:ext>
                </a:extLst>
              </p14:cNvPr>
              <p14:cNvContentPartPr/>
              <p14:nvPr/>
            </p14:nvContentPartPr>
            <p14:xfrm>
              <a:off x="9092061" y="1202202"/>
              <a:ext cx="137880" cy="279720"/>
            </p14:xfrm>
          </p:contentPart>
        </mc:Choice>
        <mc:Fallback>
          <p:pic>
            <p:nvPicPr>
              <p:cNvPr id="117" name="Input penna 116">
                <a:extLst>
                  <a:ext uri="{FF2B5EF4-FFF2-40B4-BE49-F238E27FC236}">
                    <a16:creationId xmlns:a16="http://schemas.microsoft.com/office/drawing/2014/main" id="{3EA8B3E0-67E6-46E0-83C2-A643F7B24814}"/>
                  </a:ext>
                </a:extLst>
              </p:cNvPr>
              <p:cNvPicPr/>
              <p:nvPr/>
            </p:nvPicPr>
            <p:blipFill>
              <a:blip r:embed="rId81"/>
              <a:stretch>
                <a:fillRect/>
              </a:stretch>
            </p:blipFill>
            <p:spPr>
              <a:xfrm>
                <a:off x="9083061" y="1193202"/>
                <a:ext cx="15552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8" name="Input penna 117">
                <a:extLst>
                  <a:ext uri="{FF2B5EF4-FFF2-40B4-BE49-F238E27FC236}">
                    <a16:creationId xmlns:a16="http://schemas.microsoft.com/office/drawing/2014/main" id="{472D13F8-B167-4EC6-906A-55EA2A3CD0FC}"/>
                  </a:ext>
                </a:extLst>
              </p14:cNvPr>
              <p14:cNvContentPartPr/>
              <p14:nvPr/>
            </p14:nvContentPartPr>
            <p14:xfrm>
              <a:off x="8274861" y="1189962"/>
              <a:ext cx="703440" cy="264600"/>
            </p14:xfrm>
          </p:contentPart>
        </mc:Choice>
        <mc:Fallback>
          <p:pic>
            <p:nvPicPr>
              <p:cNvPr id="118" name="Input penna 117">
                <a:extLst>
                  <a:ext uri="{FF2B5EF4-FFF2-40B4-BE49-F238E27FC236}">
                    <a16:creationId xmlns:a16="http://schemas.microsoft.com/office/drawing/2014/main" id="{472D13F8-B167-4EC6-906A-55EA2A3CD0FC}"/>
                  </a:ext>
                </a:extLst>
              </p:cNvPr>
              <p:cNvPicPr/>
              <p:nvPr/>
            </p:nvPicPr>
            <p:blipFill>
              <a:blip r:embed="rId83"/>
              <a:stretch>
                <a:fillRect/>
              </a:stretch>
            </p:blipFill>
            <p:spPr>
              <a:xfrm>
                <a:off x="8265861" y="1180962"/>
                <a:ext cx="7210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19" name="Input penna 118">
                <a:extLst>
                  <a:ext uri="{FF2B5EF4-FFF2-40B4-BE49-F238E27FC236}">
                    <a16:creationId xmlns:a16="http://schemas.microsoft.com/office/drawing/2014/main" id="{9A0FAB72-2DCD-4133-AEAA-93B992F07051}"/>
                  </a:ext>
                </a:extLst>
              </p14:cNvPr>
              <p14:cNvContentPartPr/>
              <p14:nvPr/>
            </p14:nvContentPartPr>
            <p14:xfrm>
              <a:off x="9729981" y="1318482"/>
              <a:ext cx="52920" cy="70560"/>
            </p14:xfrm>
          </p:contentPart>
        </mc:Choice>
        <mc:Fallback>
          <p:pic>
            <p:nvPicPr>
              <p:cNvPr id="119" name="Input penna 118">
                <a:extLst>
                  <a:ext uri="{FF2B5EF4-FFF2-40B4-BE49-F238E27FC236}">
                    <a16:creationId xmlns:a16="http://schemas.microsoft.com/office/drawing/2014/main" id="{9A0FAB72-2DCD-4133-AEAA-93B992F07051}"/>
                  </a:ext>
                </a:extLst>
              </p:cNvPr>
              <p:cNvPicPr/>
              <p:nvPr/>
            </p:nvPicPr>
            <p:blipFill>
              <a:blip r:embed="rId85"/>
              <a:stretch>
                <a:fillRect/>
              </a:stretch>
            </p:blipFill>
            <p:spPr>
              <a:xfrm>
                <a:off x="9720981" y="1309482"/>
                <a:ext cx="7056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2" name="Input penna 121">
                <a:extLst>
                  <a:ext uri="{FF2B5EF4-FFF2-40B4-BE49-F238E27FC236}">
                    <a16:creationId xmlns:a16="http://schemas.microsoft.com/office/drawing/2014/main" id="{10F253E6-6A5E-4FDB-8767-8E650576BDAC}"/>
                  </a:ext>
                </a:extLst>
              </p14:cNvPr>
              <p14:cNvContentPartPr/>
              <p14:nvPr/>
            </p14:nvContentPartPr>
            <p14:xfrm>
              <a:off x="10055421" y="1183122"/>
              <a:ext cx="232920" cy="382320"/>
            </p14:xfrm>
          </p:contentPart>
        </mc:Choice>
        <mc:Fallback>
          <p:pic>
            <p:nvPicPr>
              <p:cNvPr id="122" name="Input penna 121">
                <a:extLst>
                  <a:ext uri="{FF2B5EF4-FFF2-40B4-BE49-F238E27FC236}">
                    <a16:creationId xmlns:a16="http://schemas.microsoft.com/office/drawing/2014/main" id="{10F253E6-6A5E-4FDB-8767-8E650576BDAC}"/>
                  </a:ext>
                </a:extLst>
              </p:cNvPr>
              <p:cNvPicPr/>
              <p:nvPr/>
            </p:nvPicPr>
            <p:blipFill>
              <a:blip r:embed="rId87"/>
              <a:stretch>
                <a:fillRect/>
              </a:stretch>
            </p:blipFill>
            <p:spPr>
              <a:xfrm>
                <a:off x="10046421" y="1174122"/>
                <a:ext cx="250560" cy="399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3" name="Input penna 122">
                <a:extLst>
                  <a:ext uri="{FF2B5EF4-FFF2-40B4-BE49-F238E27FC236}">
                    <a16:creationId xmlns:a16="http://schemas.microsoft.com/office/drawing/2014/main" id="{A1A6FC28-E4D8-4477-94F4-3B9CD4D05E26}"/>
                  </a:ext>
                </a:extLst>
              </p14:cNvPr>
              <p14:cNvContentPartPr/>
              <p14:nvPr/>
            </p14:nvContentPartPr>
            <p14:xfrm>
              <a:off x="10430541" y="1227042"/>
              <a:ext cx="149760" cy="248040"/>
            </p14:xfrm>
          </p:contentPart>
        </mc:Choice>
        <mc:Fallback>
          <p:pic>
            <p:nvPicPr>
              <p:cNvPr id="123" name="Input penna 122">
                <a:extLst>
                  <a:ext uri="{FF2B5EF4-FFF2-40B4-BE49-F238E27FC236}">
                    <a16:creationId xmlns:a16="http://schemas.microsoft.com/office/drawing/2014/main" id="{A1A6FC28-E4D8-4477-94F4-3B9CD4D05E26}"/>
                  </a:ext>
                </a:extLst>
              </p:cNvPr>
              <p:cNvPicPr/>
              <p:nvPr/>
            </p:nvPicPr>
            <p:blipFill>
              <a:blip r:embed="rId89"/>
              <a:stretch>
                <a:fillRect/>
              </a:stretch>
            </p:blipFill>
            <p:spPr>
              <a:xfrm>
                <a:off x="10421541" y="1218042"/>
                <a:ext cx="16740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4" name="Input penna 123">
                <a:extLst>
                  <a:ext uri="{FF2B5EF4-FFF2-40B4-BE49-F238E27FC236}">
                    <a16:creationId xmlns:a16="http://schemas.microsoft.com/office/drawing/2014/main" id="{4AA69E2F-64E7-433B-901A-E31E232EE36E}"/>
                  </a:ext>
                </a:extLst>
              </p14:cNvPr>
              <p14:cNvContentPartPr/>
              <p14:nvPr/>
            </p14:nvContentPartPr>
            <p14:xfrm>
              <a:off x="5835141" y="2461122"/>
              <a:ext cx="144720" cy="45720"/>
            </p14:xfrm>
          </p:contentPart>
        </mc:Choice>
        <mc:Fallback>
          <p:pic>
            <p:nvPicPr>
              <p:cNvPr id="124" name="Input penna 123">
                <a:extLst>
                  <a:ext uri="{FF2B5EF4-FFF2-40B4-BE49-F238E27FC236}">
                    <a16:creationId xmlns:a16="http://schemas.microsoft.com/office/drawing/2014/main" id="{4AA69E2F-64E7-433B-901A-E31E232EE36E}"/>
                  </a:ext>
                </a:extLst>
              </p:cNvPr>
              <p:cNvPicPr/>
              <p:nvPr/>
            </p:nvPicPr>
            <p:blipFill>
              <a:blip r:embed="rId91"/>
              <a:stretch>
                <a:fillRect/>
              </a:stretch>
            </p:blipFill>
            <p:spPr>
              <a:xfrm>
                <a:off x="5826141" y="2452122"/>
                <a:ext cx="1623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5" name="Input penna 124">
                <a:extLst>
                  <a:ext uri="{FF2B5EF4-FFF2-40B4-BE49-F238E27FC236}">
                    <a16:creationId xmlns:a16="http://schemas.microsoft.com/office/drawing/2014/main" id="{25AF641E-7859-4E61-BEDD-A39FFA4376A3}"/>
                  </a:ext>
                </a:extLst>
              </p14:cNvPr>
              <p14:cNvContentPartPr/>
              <p14:nvPr/>
            </p14:nvContentPartPr>
            <p14:xfrm>
              <a:off x="5830461" y="2624202"/>
              <a:ext cx="172080" cy="9360"/>
            </p14:xfrm>
          </p:contentPart>
        </mc:Choice>
        <mc:Fallback>
          <p:pic>
            <p:nvPicPr>
              <p:cNvPr id="125" name="Input penna 124">
                <a:extLst>
                  <a:ext uri="{FF2B5EF4-FFF2-40B4-BE49-F238E27FC236}">
                    <a16:creationId xmlns:a16="http://schemas.microsoft.com/office/drawing/2014/main" id="{25AF641E-7859-4E61-BEDD-A39FFA4376A3}"/>
                  </a:ext>
                </a:extLst>
              </p:cNvPr>
              <p:cNvPicPr/>
              <p:nvPr/>
            </p:nvPicPr>
            <p:blipFill>
              <a:blip r:embed="rId93"/>
              <a:stretch>
                <a:fillRect/>
              </a:stretch>
            </p:blipFill>
            <p:spPr>
              <a:xfrm>
                <a:off x="5821461" y="2615202"/>
                <a:ext cx="1897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26" name="Input penna 125">
                <a:extLst>
                  <a:ext uri="{FF2B5EF4-FFF2-40B4-BE49-F238E27FC236}">
                    <a16:creationId xmlns:a16="http://schemas.microsoft.com/office/drawing/2014/main" id="{115D0A1F-1DD0-4084-9DCB-892754179963}"/>
                  </a:ext>
                </a:extLst>
              </p14:cNvPr>
              <p14:cNvContentPartPr/>
              <p14:nvPr/>
            </p14:nvContentPartPr>
            <p14:xfrm>
              <a:off x="6331941" y="2400642"/>
              <a:ext cx="204840" cy="200160"/>
            </p14:xfrm>
          </p:contentPart>
        </mc:Choice>
        <mc:Fallback>
          <p:pic>
            <p:nvPicPr>
              <p:cNvPr id="126" name="Input penna 125">
                <a:extLst>
                  <a:ext uri="{FF2B5EF4-FFF2-40B4-BE49-F238E27FC236}">
                    <a16:creationId xmlns:a16="http://schemas.microsoft.com/office/drawing/2014/main" id="{115D0A1F-1DD0-4084-9DCB-892754179963}"/>
                  </a:ext>
                </a:extLst>
              </p:cNvPr>
              <p:cNvPicPr/>
              <p:nvPr/>
            </p:nvPicPr>
            <p:blipFill>
              <a:blip r:embed="rId95"/>
              <a:stretch>
                <a:fillRect/>
              </a:stretch>
            </p:blipFill>
            <p:spPr>
              <a:xfrm>
                <a:off x="6322941" y="2391642"/>
                <a:ext cx="2224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27" name="Input penna 126">
                <a:extLst>
                  <a:ext uri="{FF2B5EF4-FFF2-40B4-BE49-F238E27FC236}">
                    <a16:creationId xmlns:a16="http://schemas.microsoft.com/office/drawing/2014/main" id="{B677757F-FD8B-4F4C-9716-DF9B0C0240AF}"/>
                  </a:ext>
                </a:extLst>
              </p14:cNvPr>
              <p14:cNvContentPartPr/>
              <p14:nvPr/>
            </p14:nvContentPartPr>
            <p14:xfrm>
              <a:off x="6635421" y="2631042"/>
              <a:ext cx="57600" cy="177480"/>
            </p14:xfrm>
          </p:contentPart>
        </mc:Choice>
        <mc:Fallback>
          <p:pic>
            <p:nvPicPr>
              <p:cNvPr id="127" name="Input penna 126">
                <a:extLst>
                  <a:ext uri="{FF2B5EF4-FFF2-40B4-BE49-F238E27FC236}">
                    <a16:creationId xmlns:a16="http://schemas.microsoft.com/office/drawing/2014/main" id="{B677757F-FD8B-4F4C-9716-DF9B0C0240AF}"/>
                  </a:ext>
                </a:extLst>
              </p:cNvPr>
              <p:cNvPicPr/>
              <p:nvPr/>
            </p:nvPicPr>
            <p:blipFill>
              <a:blip r:embed="rId97"/>
              <a:stretch>
                <a:fillRect/>
              </a:stretch>
            </p:blipFill>
            <p:spPr>
              <a:xfrm>
                <a:off x="6626421" y="2622042"/>
                <a:ext cx="752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28" name="Input penna 127">
                <a:extLst>
                  <a:ext uri="{FF2B5EF4-FFF2-40B4-BE49-F238E27FC236}">
                    <a16:creationId xmlns:a16="http://schemas.microsoft.com/office/drawing/2014/main" id="{A08B72E9-D717-4214-B0C0-8020D5741E88}"/>
                  </a:ext>
                </a:extLst>
              </p14:cNvPr>
              <p14:cNvContentPartPr/>
              <p14:nvPr/>
            </p14:nvContentPartPr>
            <p14:xfrm>
              <a:off x="6883101" y="2381922"/>
              <a:ext cx="164880" cy="182520"/>
            </p14:xfrm>
          </p:contentPart>
        </mc:Choice>
        <mc:Fallback>
          <p:pic>
            <p:nvPicPr>
              <p:cNvPr id="128" name="Input penna 127">
                <a:extLst>
                  <a:ext uri="{FF2B5EF4-FFF2-40B4-BE49-F238E27FC236}">
                    <a16:creationId xmlns:a16="http://schemas.microsoft.com/office/drawing/2014/main" id="{A08B72E9-D717-4214-B0C0-8020D5741E88}"/>
                  </a:ext>
                </a:extLst>
              </p:cNvPr>
              <p:cNvPicPr/>
              <p:nvPr/>
            </p:nvPicPr>
            <p:blipFill>
              <a:blip r:embed="rId99"/>
              <a:stretch>
                <a:fillRect/>
              </a:stretch>
            </p:blipFill>
            <p:spPr>
              <a:xfrm>
                <a:off x="6874101" y="2372922"/>
                <a:ext cx="1825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2" name="Input penna 131">
                <a:extLst>
                  <a:ext uri="{FF2B5EF4-FFF2-40B4-BE49-F238E27FC236}">
                    <a16:creationId xmlns:a16="http://schemas.microsoft.com/office/drawing/2014/main" id="{819D868B-9D11-4F93-914B-39A61A139D39}"/>
                  </a:ext>
                </a:extLst>
              </p14:cNvPr>
              <p14:cNvContentPartPr/>
              <p14:nvPr/>
            </p14:nvContentPartPr>
            <p14:xfrm>
              <a:off x="7167861" y="2337282"/>
              <a:ext cx="409680" cy="248040"/>
            </p14:xfrm>
          </p:contentPart>
        </mc:Choice>
        <mc:Fallback>
          <p:pic>
            <p:nvPicPr>
              <p:cNvPr id="132" name="Input penna 131">
                <a:extLst>
                  <a:ext uri="{FF2B5EF4-FFF2-40B4-BE49-F238E27FC236}">
                    <a16:creationId xmlns:a16="http://schemas.microsoft.com/office/drawing/2014/main" id="{819D868B-9D11-4F93-914B-39A61A139D39}"/>
                  </a:ext>
                </a:extLst>
              </p:cNvPr>
              <p:cNvPicPr/>
              <p:nvPr/>
            </p:nvPicPr>
            <p:blipFill>
              <a:blip r:embed="rId101"/>
              <a:stretch>
                <a:fillRect/>
              </a:stretch>
            </p:blipFill>
            <p:spPr>
              <a:xfrm>
                <a:off x="7158861" y="2328282"/>
                <a:ext cx="42732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33" name="Input penna 132">
                <a:extLst>
                  <a:ext uri="{FF2B5EF4-FFF2-40B4-BE49-F238E27FC236}">
                    <a16:creationId xmlns:a16="http://schemas.microsoft.com/office/drawing/2014/main" id="{B9BD3DC4-1B89-4093-8DB7-4C96E2B7A58D}"/>
                  </a:ext>
                </a:extLst>
              </p14:cNvPr>
              <p14:cNvContentPartPr/>
              <p14:nvPr/>
            </p14:nvContentPartPr>
            <p14:xfrm>
              <a:off x="7671861" y="2281842"/>
              <a:ext cx="174600" cy="280800"/>
            </p14:xfrm>
          </p:contentPart>
        </mc:Choice>
        <mc:Fallback>
          <p:pic>
            <p:nvPicPr>
              <p:cNvPr id="133" name="Input penna 132">
                <a:extLst>
                  <a:ext uri="{FF2B5EF4-FFF2-40B4-BE49-F238E27FC236}">
                    <a16:creationId xmlns:a16="http://schemas.microsoft.com/office/drawing/2014/main" id="{B9BD3DC4-1B89-4093-8DB7-4C96E2B7A58D}"/>
                  </a:ext>
                </a:extLst>
              </p:cNvPr>
              <p:cNvPicPr/>
              <p:nvPr/>
            </p:nvPicPr>
            <p:blipFill>
              <a:blip r:embed="rId103"/>
              <a:stretch>
                <a:fillRect/>
              </a:stretch>
            </p:blipFill>
            <p:spPr>
              <a:xfrm>
                <a:off x="7662861" y="2272842"/>
                <a:ext cx="1922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36" name="Input penna 135">
                <a:extLst>
                  <a:ext uri="{FF2B5EF4-FFF2-40B4-BE49-F238E27FC236}">
                    <a16:creationId xmlns:a16="http://schemas.microsoft.com/office/drawing/2014/main" id="{EC8BD7C0-CE79-4C9A-AEDE-D6B54AA7B3C2}"/>
                  </a:ext>
                </a:extLst>
              </p14:cNvPr>
              <p14:cNvContentPartPr/>
              <p14:nvPr/>
            </p14:nvContentPartPr>
            <p14:xfrm>
              <a:off x="119781" y="3101562"/>
              <a:ext cx="465840" cy="567000"/>
            </p14:xfrm>
          </p:contentPart>
        </mc:Choice>
        <mc:Fallback>
          <p:pic>
            <p:nvPicPr>
              <p:cNvPr id="136" name="Input penna 135">
                <a:extLst>
                  <a:ext uri="{FF2B5EF4-FFF2-40B4-BE49-F238E27FC236}">
                    <a16:creationId xmlns:a16="http://schemas.microsoft.com/office/drawing/2014/main" id="{EC8BD7C0-CE79-4C9A-AEDE-D6B54AA7B3C2}"/>
                  </a:ext>
                </a:extLst>
              </p:cNvPr>
              <p:cNvPicPr/>
              <p:nvPr/>
            </p:nvPicPr>
            <p:blipFill>
              <a:blip r:embed="rId105"/>
              <a:stretch>
                <a:fillRect/>
              </a:stretch>
            </p:blipFill>
            <p:spPr>
              <a:xfrm>
                <a:off x="110781" y="3092562"/>
                <a:ext cx="483480" cy="584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7" name="Input penna 136">
                <a:extLst>
                  <a:ext uri="{FF2B5EF4-FFF2-40B4-BE49-F238E27FC236}">
                    <a16:creationId xmlns:a16="http://schemas.microsoft.com/office/drawing/2014/main" id="{2FA05BA3-AD79-4B24-9749-BA7689BE0D72}"/>
                  </a:ext>
                </a:extLst>
              </p14:cNvPr>
              <p14:cNvContentPartPr/>
              <p14:nvPr/>
            </p14:nvContentPartPr>
            <p14:xfrm>
              <a:off x="811341" y="3183282"/>
              <a:ext cx="252000" cy="420840"/>
            </p14:xfrm>
          </p:contentPart>
        </mc:Choice>
        <mc:Fallback>
          <p:pic>
            <p:nvPicPr>
              <p:cNvPr id="137" name="Input penna 136">
                <a:extLst>
                  <a:ext uri="{FF2B5EF4-FFF2-40B4-BE49-F238E27FC236}">
                    <a16:creationId xmlns:a16="http://schemas.microsoft.com/office/drawing/2014/main" id="{2FA05BA3-AD79-4B24-9749-BA7689BE0D72}"/>
                  </a:ext>
                </a:extLst>
              </p:cNvPr>
              <p:cNvPicPr/>
              <p:nvPr/>
            </p:nvPicPr>
            <p:blipFill>
              <a:blip r:embed="rId107"/>
              <a:stretch>
                <a:fillRect/>
              </a:stretch>
            </p:blipFill>
            <p:spPr>
              <a:xfrm>
                <a:off x="802405" y="3174259"/>
                <a:ext cx="269515" cy="438525"/>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8" name="Input penna 137">
                <a:extLst>
                  <a:ext uri="{FF2B5EF4-FFF2-40B4-BE49-F238E27FC236}">
                    <a16:creationId xmlns:a16="http://schemas.microsoft.com/office/drawing/2014/main" id="{20E18456-6CDC-4B7E-B7E7-B9D706DEC209}"/>
                  </a:ext>
                </a:extLst>
              </p14:cNvPr>
              <p14:cNvContentPartPr/>
              <p14:nvPr/>
            </p14:nvContentPartPr>
            <p14:xfrm>
              <a:off x="1171341" y="3176082"/>
              <a:ext cx="144720" cy="470160"/>
            </p14:xfrm>
          </p:contentPart>
        </mc:Choice>
        <mc:Fallback>
          <p:pic>
            <p:nvPicPr>
              <p:cNvPr id="138" name="Input penna 137">
                <a:extLst>
                  <a:ext uri="{FF2B5EF4-FFF2-40B4-BE49-F238E27FC236}">
                    <a16:creationId xmlns:a16="http://schemas.microsoft.com/office/drawing/2014/main" id="{20E18456-6CDC-4B7E-B7E7-B9D706DEC209}"/>
                  </a:ext>
                </a:extLst>
              </p:cNvPr>
              <p:cNvPicPr/>
              <p:nvPr/>
            </p:nvPicPr>
            <p:blipFill>
              <a:blip r:embed="rId109"/>
              <a:stretch>
                <a:fillRect/>
              </a:stretch>
            </p:blipFill>
            <p:spPr>
              <a:xfrm>
                <a:off x="1162341" y="3167082"/>
                <a:ext cx="16236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1" name="Input penna 150">
                <a:extLst>
                  <a:ext uri="{FF2B5EF4-FFF2-40B4-BE49-F238E27FC236}">
                    <a16:creationId xmlns:a16="http://schemas.microsoft.com/office/drawing/2014/main" id="{02EC3CE3-6811-4534-990D-5340F57C0E92}"/>
                  </a:ext>
                </a:extLst>
              </p14:cNvPr>
              <p14:cNvContentPartPr/>
              <p14:nvPr/>
            </p14:nvContentPartPr>
            <p14:xfrm>
              <a:off x="1424421" y="3324402"/>
              <a:ext cx="1306800" cy="229680"/>
            </p14:xfrm>
          </p:contentPart>
        </mc:Choice>
        <mc:Fallback>
          <p:pic>
            <p:nvPicPr>
              <p:cNvPr id="151" name="Input penna 150">
                <a:extLst>
                  <a:ext uri="{FF2B5EF4-FFF2-40B4-BE49-F238E27FC236}">
                    <a16:creationId xmlns:a16="http://schemas.microsoft.com/office/drawing/2014/main" id="{02EC3CE3-6811-4534-990D-5340F57C0E92}"/>
                  </a:ext>
                </a:extLst>
              </p:cNvPr>
              <p:cNvPicPr/>
              <p:nvPr/>
            </p:nvPicPr>
            <p:blipFill>
              <a:blip r:embed="rId111"/>
              <a:stretch>
                <a:fillRect/>
              </a:stretch>
            </p:blipFill>
            <p:spPr>
              <a:xfrm>
                <a:off x="1415421" y="3315402"/>
                <a:ext cx="13244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54" name="Input penna 153">
                <a:extLst>
                  <a:ext uri="{FF2B5EF4-FFF2-40B4-BE49-F238E27FC236}">
                    <a16:creationId xmlns:a16="http://schemas.microsoft.com/office/drawing/2014/main" id="{0D68B0B6-F8D4-4B3D-B361-EBF61D6286E4}"/>
                  </a:ext>
                </a:extLst>
              </p14:cNvPr>
              <p14:cNvContentPartPr/>
              <p14:nvPr/>
            </p14:nvContentPartPr>
            <p14:xfrm>
              <a:off x="2962341" y="3247362"/>
              <a:ext cx="256320" cy="317520"/>
            </p14:xfrm>
          </p:contentPart>
        </mc:Choice>
        <mc:Fallback>
          <p:pic>
            <p:nvPicPr>
              <p:cNvPr id="154" name="Input penna 153">
                <a:extLst>
                  <a:ext uri="{FF2B5EF4-FFF2-40B4-BE49-F238E27FC236}">
                    <a16:creationId xmlns:a16="http://schemas.microsoft.com/office/drawing/2014/main" id="{0D68B0B6-F8D4-4B3D-B361-EBF61D6286E4}"/>
                  </a:ext>
                </a:extLst>
              </p:cNvPr>
              <p:cNvPicPr/>
              <p:nvPr/>
            </p:nvPicPr>
            <p:blipFill>
              <a:blip r:embed="rId113"/>
              <a:stretch>
                <a:fillRect/>
              </a:stretch>
            </p:blipFill>
            <p:spPr>
              <a:xfrm>
                <a:off x="2953341" y="3238362"/>
                <a:ext cx="2739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55" name="Input penna 154">
                <a:extLst>
                  <a:ext uri="{FF2B5EF4-FFF2-40B4-BE49-F238E27FC236}">
                    <a16:creationId xmlns:a16="http://schemas.microsoft.com/office/drawing/2014/main" id="{BAB0DD64-ED0B-40E8-9ECF-F786727F0E1B}"/>
                  </a:ext>
                </a:extLst>
              </p14:cNvPr>
              <p14:cNvContentPartPr/>
              <p14:nvPr/>
            </p14:nvContentPartPr>
            <p14:xfrm>
              <a:off x="3353661" y="3262842"/>
              <a:ext cx="190080" cy="277560"/>
            </p14:xfrm>
          </p:contentPart>
        </mc:Choice>
        <mc:Fallback>
          <p:pic>
            <p:nvPicPr>
              <p:cNvPr id="155" name="Input penna 154">
                <a:extLst>
                  <a:ext uri="{FF2B5EF4-FFF2-40B4-BE49-F238E27FC236}">
                    <a16:creationId xmlns:a16="http://schemas.microsoft.com/office/drawing/2014/main" id="{BAB0DD64-ED0B-40E8-9ECF-F786727F0E1B}"/>
                  </a:ext>
                </a:extLst>
              </p:cNvPr>
              <p:cNvPicPr/>
              <p:nvPr/>
            </p:nvPicPr>
            <p:blipFill>
              <a:blip r:embed="rId115"/>
              <a:stretch>
                <a:fillRect/>
              </a:stretch>
            </p:blipFill>
            <p:spPr>
              <a:xfrm>
                <a:off x="3344661" y="3253842"/>
                <a:ext cx="2077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56" name="Input penna 155">
                <a:extLst>
                  <a:ext uri="{FF2B5EF4-FFF2-40B4-BE49-F238E27FC236}">
                    <a16:creationId xmlns:a16="http://schemas.microsoft.com/office/drawing/2014/main" id="{2269DC00-5E3C-46AC-B755-76135CC903A7}"/>
                  </a:ext>
                </a:extLst>
              </p14:cNvPr>
              <p14:cNvContentPartPr/>
              <p14:nvPr/>
            </p14:nvContentPartPr>
            <p14:xfrm>
              <a:off x="3656421" y="3199842"/>
              <a:ext cx="132120" cy="428040"/>
            </p14:xfrm>
          </p:contentPart>
        </mc:Choice>
        <mc:Fallback>
          <p:pic>
            <p:nvPicPr>
              <p:cNvPr id="156" name="Input penna 155">
                <a:extLst>
                  <a:ext uri="{FF2B5EF4-FFF2-40B4-BE49-F238E27FC236}">
                    <a16:creationId xmlns:a16="http://schemas.microsoft.com/office/drawing/2014/main" id="{2269DC00-5E3C-46AC-B755-76135CC903A7}"/>
                  </a:ext>
                </a:extLst>
              </p:cNvPr>
              <p:cNvPicPr/>
              <p:nvPr/>
            </p:nvPicPr>
            <p:blipFill>
              <a:blip r:embed="rId117"/>
              <a:stretch>
                <a:fillRect/>
              </a:stretch>
            </p:blipFill>
            <p:spPr>
              <a:xfrm>
                <a:off x="3647421" y="3190842"/>
                <a:ext cx="14976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7" name="Input penna 156">
                <a:extLst>
                  <a:ext uri="{FF2B5EF4-FFF2-40B4-BE49-F238E27FC236}">
                    <a16:creationId xmlns:a16="http://schemas.microsoft.com/office/drawing/2014/main" id="{302EE1B9-9C11-4363-B6D7-723F814C9778}"/>
                  </a:ext>
                </a:extLst>
              </p14:cNvPr>
              <p14:cNvContentPartPr/>
              <p14:nvPr/>
            </p14:nvContentPartPr>
            <p14:xfrm>
              <a:off x="4006701" y="3325842"/>
              <a:ext cx="105840" cy="12600"/>
            </p14:xfrm>
          </p:contentPart>
        </mc:Choice>
        <mc:Fallback>
          <p:pic>
            <p:nvPicPr>
              <p:cNvPr id="157" name="Input penna 156">
                <a:extLst>
                  <a:ext uri="{FF2B5EF4-FFF2-40B4-BE49-F238E27FC236}">
                    <a16:creationId xmlns:a16="http://schemas.microsoft.com/office/drawing/2014/main" id="{302EE1B9-9C11-4363-B6D7-723F814C9778}"/>
                  </a:ext>
                </a:extLst>
              </p:cNvPr>
              <p:cNvPicPr/>
              <p:nvPr/>
            </p:nvPicPr>
            <p:blipFill>
              <a:blip r:embed="rId119"/>
              <a:stretch>
                <a:fillRect/>
              </a:stretch>
            </p:blipFill>
            <p:spPr>
              <a:xfrm>
                <a:off x="3997701" y="3316842"/>
                <a:ext cx="1234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8" name="Input penna 157">
                <a:extLst>
                  <a:ext uri="{FF2B5EF4-FFF2-40B4-BE49-F238E27FC236}">
                    <a16:creationId xmlns:a16="http://schemas.microsoft.com/office/drawing/2014/main" id="{614D42C1-F925-4116-B4F0-EB64FCD33AA5}"/>
                  </a:ext>
                </a:extLst>
              </p14:cNvPr>
              <p14:cNvContentPartPr/>
              <p14:nvPr/>
            </p14:nvContentPartPr>
            <p14:xfrm>
              <a:off x="4037661" y="3450762"/>
              <a:ext cx="102600" cy="11880"/>
            </p14:xfrm>
          </p:contentPart>
        </mc:Choice>
        <mc:Fallback>
          <p:pic>
            <p:nvPicPr>
              <p:cNvPr id="158" name="Input penna 157">
                <a:extLst>
                  <a:ext uri="{FF2B5EF4-FFF2-40B4-BE49-F238E27FC236}">
                    <a16:creationId xmlns:a16="http://schemas.microsoft.com/office/drawing/2014/main" id="{614D42C1-F925-4116-B4F0-EB64FCD33AA5}"/>
                  </a:ext>
                </a:extLst>
              </p:cNvPr>
              <p:cNvPicPr/>
              <p:nvPr/>
            </p:nvPicPr>
            <p:blipFill>
              <a:blip r:embed="rId121"/>
              <a:stretch>
                <a:fillRect/>
              </a:stretch>
            </p:blipFill>
            <p:spPr>
              <a:xfrm>
                <a:off x="4028661" y="3441762"/>
                <a:ext cx="1202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61" name="Input penna 160">
                <a:extLst>
                  <a:ext uri="{FF2B5EF4-FFF2-40B4-BE49-F238E27FC236}">
                    <a16:creationId xmlns:a16="http://schemas.microsoft.com/office/drawing/2014/main" id="{8EA9461F-9490-4EAF-8FAD-EB6C84D28510}"/>
                  </a:ext>
                </a:extLst>
              </p14:cNvPr>
              <p14:cNvContentPartPr/>
              <p14:nvPr/>
            </p14:nvContentPartPr>
            <p14:xfrm>
              <a:off x="4337181" y="3158442"/>
              <a:ext cx="300600" cy="363960"/>
            </p14:xfrm>
          </p:contentPart>
        </mc:Choice>
        <mc:Fallback>
          <p:pic>
            <p:nvPicPr>
              <p:cNvPr id="161" name="Input penna 160">
                <a:extLst>
                  <a:ext uri="{FF2B5EF4-FFF2-40B4-BE49-F238E27FC236}">
                    <a16:creationId xmlns:a16="http://schemas.microsoft.com/office/drawing/2014/main" id="{8EA9461F-9490-4EAF-8FAD-EB6C84D28510}"/>
                  </a:ext>
                </a:extLst>
              </p:cNvPr>
              <p:cNvPicPr/>
              <p:nvPr/>
            </p:nvPicPr>
            <p:blipFill>
              <a:blip r:embed="rId123"/>
              <a:stretch>
                <a:fillRect/>
              </a:stretch>
            </p:blipFill>
            <p:spPr>
              <a:xfrm>
                <a:off x="4328181" y="3149442"/>
                <a:ext cx="3182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62" name="Input penna 161">
                <a:extLst>
                  <a:ext uri="{FF2B5EF4-FFF2-40B4-BE49-F238E27FC236}">
                    <a16:creationId xmlns:a16="http://schemas.microsoft.com/office/drawing/2014/main" id="{0DAED5F0-5F49-4EC6-8B74-E88ACCAC15B0}"/>
                  </a:ext>
                </a:extLst>
              </p14:cNvPr>
              <p14:cNvContentPartPr/>
              <p14:nvPr/>
            </p14:nvContentPartPr>
            <p14:xfrm>
              <a:off x="4875381" y="3308562"/>
              <a:ext cx="145800" cy="19440"/>
            </p14:xfrm>
          </p:contentPart>
        </mc:Choice>
        <mc:Fallback>
          <p:pic>
            <p:nvPicPr>
              <p:cNvPr id="162" name="Input penna 161">
                <a:extLst>
                  <a:ext uri="{FF2B5EF4-FFF2-40B4-BE49-F238E27FC236}">
                    <a16:creationId xmlns:a16="http://schemas.microsoft.com/office/drawing/2014/main" id="{0DAED5F0-5F49-4EC6-8B74-E88ACCAC15B0}"/>
                  </a:ext>
                </a:extLst>
              </p:cNvPr>
              <p:cNvPicPr/>
              <p:nvPr/>
            </p:nvPicPr>
            <p:blipFill>
              <a:blip r:embed="rId125"/>
              <a:stretch>
                <a:fillRect/>
              </a:stretch>
            </p:blipFill>
            <p:spPr>
              <a:xfrm>
                <a:off x="4866381" y="3299562"/>
                <a:ext cx="16344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69" name="Input penna 168">
                <a:extLst>
                  <a:ext uri="{FF2B5EF4-FFF2-40B4-BE49-F238E27FC236}">
                    <a16:creationId xmlns:a16="http://schemas.microsoft.com/office/drawing/2014/main" id="{EF63BD25-C210-41C6-9FD8-75750402F60D}"/>
                  </a:ext>
                </a:extLst>
              </p14:cNvPr>
              <p14:cNvContentPartPr/>
              <p14:nvPr/>
            </p14:nvContentPartPr>
            <p14:xfrm>
              <a:off x="5240421" y="3116322"/>
              <a:ext cx="737640" cy="486000"/>
            </p14:xfrm>
          </p:contentPart>
        </mc:Choice>
        <mc:Fallback>
          <p:pic>
            <p:nvPicPr>
              <p:cNvPr id="169" name="Input penna 168">
                <a:extLst>
                  <a:ext uri="{FF2B5EF4-FFF2-40B4-BE49-F238E27FC236}">
                    <a16:creationId xmlns:a16="http://schemas.microsoft.com/office/drawing/2014/main" id="{EF63BD25-C210-41C6-9FD8-75750402F60D}"/>
                  </a:ext>
                </a:extLst>
              </p:cNvPr>
              <p:cNvPicPr/>
              <p:nvPr/>
            </p:nvPicPr>
            <p:blipFill>
              <a:blip r:embed="rId127"/>
              <a:stretch>
                <a:fillRect/>
              </a:stretch>
            </p:blipFill>
            <p:spPr>
              <a:xfrm>
                <a:off x="5231421" y="3107322"/>
                <a:ext cx="755280" cy="5036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70" name="Input penna 169">
                <a:extLst>
                  <a:ext uri="{FF2B5EF4-FFF2-40B4-BE49-F238E27FC236}">
                    <a16:creationId xmlns:a16="http://schemas.microsoft.com/office/drawing/2014/main" id="{3559BF0B-B35B-410B-8F29-E6AA5BF77F70}"/>
                  </a:ext>
                </a:extLst>
              </p14:cNvPr>
              <p14:cNvContentPartPr/>
              <p14:nvPr/>
            </p14:nvContentPartPr>
            <p14:xfrm>
              <a:off x="6082461" y="3185082"/>
              <a:ext cx="242640" cy="309240"/>
            </p14:xfrm>
          </p:contentPart>
        </mc:Choice>
        <mc:Fallback>
          <p:pic>
            <p:nvPicPr>
              <p:cNvPr id="170" name="Input penna 169">
                <a:extLst>
                  <a:ext uri="{FF2B5EF4-FFF2-40B4-BE49-F238E27FC236}">
                    <a16:creationId xmlns:a16="http://schemas.microsoft.com/office/drawing/2014/main" id="{3559BF0B-B35B-410B-8F29-E6AA5BF77F70}"/>
                  </a:ext>
                </a:extLst>
              </p:cNvPr>
              <p:cNvPicPr/>
              <p:nvPr/>
            </p:nvPicPr>
            <p:blipFill>
              <a:blip r:embed="rId129"/>
              <a:stretch>
                <a:fillRect/>
              </a:stretch>
            </p:blipFill>
            <p:spPr>
              <a:xfrm>
                <a:off x="6073461" y="3175987"/>
                <a:ext cx="260280" cy="327067"/>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71" name="Input penna 170">
                <a:extLst>
                  <a:ext uri="{FF2B5EF4-FFF2-40B4-BE49-F238E27FC236}">
                    <a16:creationId xmlns:a16="http://schemas.microsoft.com/office/drawing/2014/main" id="{0ED95DE9-BD23-479C-8EB1-83EA790AD51C}"/>
                  </a:ext>
                </a:extLst>
              </p14:cNvPr>
              <p14:cNvContentPartPr/>
              <p14:nvPr/>
            </p14:nvContentPartPr>
            <p14:xfrm>
              <a:off x="6433461" y="3119922"/>
              <a:ext cx="94320" cy="483120"/>
            </p14:xfrm>
          </p:contentPart>
        </mc:Choice>
        <mc:Fallback>
          <p:pic>
            <p:nvPicPr>
              <p:cNvPr id="171" name="Input penna 170">
                <a:extLst>
                  <a:ext uri="{FF2B5EF4-FFF2-40B4-BE49-F238E27FC236}">
                    <a16:creationId xmlns:a16="http://schemas.microsoft.com/office/drawing/2014/main" id="{0ED95DE9-BD23-479C-8EB1-83EA790AD51C}"/>
                  </a:ext>
                </a:extLst>
              </p:cNvPr>
              <p:cNvPicPr/>
              <p:nvPr/>
            </p:nvPicPr>
            <p:blipFill>
              <a:blip r:embed="rId131"/>
              <a:stretch>
                <a:fillRect/>
              </a:stretch>
            </p:blipFill>
            <p:spPr>
              <a:xfrm>
                <a:off x="6424461" y="3110922"/>
                <a:ext cx="11196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72" name="Input penna 171">
                <a:extLst>
                  <a:ext uri="{FF2B5EF4-FFF2-40B4-BE49-F238E27FC236}">
                    <a16:creationId xmlns:a16="http://schemas.microsoft.com/office/drawing/2014/main" id="{7E345440-141F-46E8-B367-7F80080405BF}"/>
                  </a:ext>
                </a:extLst>
              </p14:cNvPr>
              <p14:cNvContentPartPr/>
              <p14:nvPr/>
            </p14:nvContentPartPr>
            <p14:xfrm>
              <a:off x="6818661" y="3266802"/>
              <a:ext cx="128520" cy="46080"/>
            </p14:xfrm>
          </p:contentPart>
        </mc:Choice>
        <mc:Fallback>
          <p:pic>
            <p:nvPicPr>
              <p:cNvPr id="172" name="Input penna 171">
                <a:extLst>
                  <a:ext uri="{FF2B5EF4-FFF2-40B4-BE49-F238E27FC236}">
                    <a16:creationId xmlns:a16="http://schemas.microsoft.com/office/drawing/2014/main" id="{7E345440-141F-46E8-B367-7F80080405BF}"/>
                  </a:ext>
                </a:extLst>
              </p:cNvPr>
              <p:cNvPicPr/>
              <p:nvPr/>
            </p:nvPicPr>
            <p:blipFill>
              <a:blip r:embed="rId133"/>
              <a:stretch>
                <a:fillRect/>
              </a:stretch>
            </p:blipFill>
            <p:spPr>
              <a:xfrm>
                <a:off x="6809661" y="3257802"/>
                <a:ext cx="1461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73" name="Input penna 172">
                <a:extLst>
                  <a:ext uri="{FF2B5EF4-FFF2-40B4-BE49-F238E27FC236}">
                    <a16:creationId xmlns:a16="http://schemas.microsoft.com/office/drawing/2014/main" id="{AEDAB5E1-660D-4C7E-B1D8-D946B867CDE6}"/>
                  </a:ext>
                </a:extLst>
              </p14:cNvPr>
              <p14:cNvContentPartPr/>
              <p14:nvPr/>
            </p14:nvContentPartPr>
            <p14:xfrm>
              <a:off x="6854661" y="3401442"/>
              <a:ext cx="110160" cy="18720"/>
            </p14:xfrm>
          </p:contentPart>
        </mc:Choice>
        <mc:Fallback>
          <p:pic>
            <p:nvPicPr>
              <p:cNvPr id="173" name="Input penna 172">
                <a:extLst>
                  <a:ext uri="{FF2B5EF4-FFF2-40B4-BE49-F238E27FC236}">
                    <a16:creationId xmlns:a16="http://schemas.microsoft.com/office/drawing/2014/main" id="{AEDAB5E1-660D-4C7E-B1D8-D946B867CDE6}"/>
                  </a:ext>
                </a:extLst>
              </p:cNvPr>
              <p:cNvPicPr/>
              <p:nvPr/>
            </p:nvPicPr>
            <p:blipFill>
              <a:blip r:embed="rId135"/>
              <a:stretch>
                <a:fillRect/>
              </a:stretch>
            </p:blipFill>
            <p:spPr>
              <a:xfrm>
                <a:off x="6845661" y="3392442"/>
                <a:ext cx="12780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74" name="Input penna 173">
                <a:extLst>
                  <a:ext uri="{FF2B5EF4-FFF2-40B4-BE49-F238E27FC236}">
                    <a16:creationId xmlns:a16="http://schemas.microsoft.com/office/drawing/2014/main" id="{30A3881D-957F-4D9B-B189-DC36B6AEA839}"/>
                  </a:ext>
                </a:extLst>
              </p14:cNvPr>
              <p14:cNvContentPartPr/>
              <p14:nvPr/>
            </p14:nvContentPartPr>
            <p14:xfrm>
              <a:off x="7204221" y="3104442"/>
              <a:ext cx="138600" cy="244440"/>
            </p14:xfrm>
          </p:contentPart>
        </mc:Choice>
        <mc:Fallback>
          <p:pic>
            <p:nvPicPr>
              <p:cNvPr id="174" name="Input penna 173">
                <a:extLst>
                  <a:ext uri="{FF2B5EF4-FFF2-40B4-BE49-F238E27FC236}">
                    <a16:creationId xmlns:a16="http://schemas.microsoft.com/office/drawing/2014/main" id="{30A3881D-957F-4D9B-B189-DC36B6AEA839}"/>
                  </a:ext>
                </a:extLst>
              </p:cNvPr>
              <p:cNvPicPr/>
              <p:nvPr/>
            </p:nvPicPr>
            <p:blipFill>
              <a:blip r:embed="rId137"/>
              <a:stretch>
                <a:fillRect/>
              </a:stretch>
            </p:blipFill>
            <p:spPr>
              <a:xfrm>
                <a:off x="7195221" y="3095442"/>
                <a:ext cx="1562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75" name="Input penna 174">
                <a:extLst>
                  <a:ext uri="{FF2B5EF4-FFF2-40B4-BE49-F238E27FC236}">
                    <a16:creationId xmlns:a16="http://schemas.microsoft.com/office/drawing/2014/main" id="{731F26BA-6216-4734-98EB-63BC900CA67E}"/>
                  </a:ext>
                </a:extLst>
              </p14:cNvPr>
              <p14:cNvContentPartPr/>
              <p14:nvPr/>
            </p14:nvContentPartPr>
            <p14:xfrm>
              <a:off x="7446141" y="3315042"/>
              <a:ext cx="229320" cy="17640"/>
            </p14:xfrm>
          </p:contentPart>
        </mc:Choice>
        <mc:Fallback>
          <p:pic>
            <p:nvPicPr>
              <p:cNvPr id="175" name="Input penna 174">
                <a:extLst>
                  <a:ext uri="{FF2B5EF4-FFF2-40B4-BE49-F238E27FC236}">
                    <a16:creationId xmlns:a16="http://schemas.microsoft.com/office/drawing/2014/main" id="{731F26BA-6216-4734-98EB-63BC900CA67E}"/>
                  </a:ext>
                </a:extLst>
              </p:cNvPr>
              <p:cNvPicPr/>
              <p:nvPr/>
            </p:nvPicPr>
            <p:blipFill>
              <a:blip r:embed="rId139"/>
              <a:stretch>
                <a:fillRect/>
              </a:stretch>
            </p:blipFill>
            <p:spPr>
              <a:xfrm>
                <a:off x="7437141" y="3306042"/>
                <a:ext cx="2469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83" name="Input penna 182">
                <a:extLst>
                  <a:ext uri="{FF2B5EF4-FFF2-40B4-BE49-F238E27FC236}">
                    <a16:creationId xmlns:a16="http://schemas.microsoft.com/office/drawing/2014/main" id="{D9EC8FD5-3867-4CA0-BBC6-F49316F627C2}"/>
                  </a:ext>
                </a:extLst>
              </p14:cNvPr>
              <p14:cNvContentPartPr/>
              <p14:nvPr/>
            </p14:nvContentPartPr>
            <p14:xfrm>
              <a:off x="8003781" y="2964402"/>
              <a:ext cx="644040" cy="590400"/>
            </p14:xfrm>
          </p:contentPart>
        </mc:Choice>
        <mc:Fallback>
          <p:pic>
            <p:nvPicPr>
              <p:cNvPr id="183" name="Input penna 182">
                <a:extLst>
                  <a:ext uri="{FF2B5EF4-FFF2-40B4-BE49-F238E27FC236}">
                    <a16:creationId xmlns:a16="http://schemas.microsoft.com/office/drawing/2014/main" id="{D9EC8FD5-3867-4CA0-BBC6-F49316F627C2}"/>
                  </a:ext>
                </a:extLst>
              </p:cNvPr>
              <p:cNvPicPr/>
              <p:nvPr/>
            </p:nvPicPr>
            <p:blipFill>
              <a:blip r:embed="rId141"/>
              <a:stretch>
                <a:fillRect/>
              </a:stretch>
            </p:blipFill>
            <p:spPr>
              <a:xfrm>
                <a:off x="7994781" y="2955402"/>
                <a:ext cx="661680" cy="6080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88" name="Input penna 187">
                <a:extLst>
                  <a:ext uri="{FF2B5EF4-FFF2-40B4-BE49-F238E27FC236}">
                    <a16:creationId xmlns:a16="http://schemas.microsoft.com/office/drawing/2014/main" id="{06AC53F9-BEA4-4298-AC1A-8C911F436F40}"/>
                  </a:ext>
                </a:extLst>
              </p14:cNvPr>
              <p14:cNvContentPartPr/>
              <p14:nvPr/>
            </p14:nvContentPartPr>
            <p14:xfrm>
              <a:off x="8749341" y="2721762"/>
              <a:ext cx="423720" cy="772920"/>
            </p14:xfrm>
          </p:contentPart>
        </mc:Choice>
        <mc:Fallback>
          <p:pic>
            <p:nvPicPr>
              <p:cNvPr id="188" name="Input penna 187">
                <a:extLst>
                  <a:ext uri="{FF2B5EF4-FFF2-40B4-BE49-F238E27FC236}">
                    <a16:creationId xmlns:a16="http://schemas.microsoft.com/office/drawing/2014/main" id="{06AC53F9-BEA4-4298-AC1A-8C911F436F40}"/>
                  </a:ext>
                </a:extLst>
              </p:cNvPr>
              <p:cNvPicPr/>
              <p:nvPr/>
            </p:nvPicPr>
            <p:blipFill>
              <a:blip r:embed="rId143"/>
              <a:stretch>
                <a:fillRect/>
              </a:stretch>
            </p:blipFill>
            <p:spPr>
              <a:xfrm>
                <a:off x="8740341" y="2712762"/>
                <a:ext cx="441360" cy="7905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89" name="Input penna 188">
                <a:extLst>
                  <a:ext uri="{FF2B5EF4-FFF2-40B4-BE49-F238E27FC236}">
                    <a16:creationId xmlns:a16="http://schemas.microsoft.com/office/drawing/2014/main" id="{62B848A1-A0A5-40EF-B110-C2C86D2BBC2B}"/>
                  </a:ext>
                </a:extLst>
              </p14:cNvPr>
              <p14:cNvContentPartPr/>
              <p14:nvPr/>
            </p14:nvContentPartPr>
            <p14:xfrm>
              <a:off x="9390141" y="2966922"/>
              <a:ext cx="191520" cy="222480"/>
            </p14:xfrm>
          </p:contentPart>
        </mc:Choice>
        <mc:Fallback>
          <p:pic>
            <p:nvPicPr>
              <p:cNvPr id="189" name="Input penna 188">
                <a:extLst>
                  <a:ext uri="{FF2B5EF4-FFF2-40B4-BE49-F238E27FC236}">
                    <a16:creationId xmlns:a16="http://schemas.microsoft.com/office/drawing/2014/main" id="{62B848A1-A0A5-40EF-B110-C2C86D2BBC2B}"/>
                  </a:ext>
                </a:extLst>
              </p:cNvPr>
              <p:cNvPicPr/>
              <p:nvPr/>
            </p:nvPicPr>
            <p:blipFill>
              <a:blip r:embed="rId145"/>
              <a:stretch>
                <a:fillRect/>
              </a:stretch>
            </p:blipFill>
            <p:spPr>
              <a:xfrm>
                <a:off x="9381141" y="2957922"/>
                <a:ext cx="2091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90" name="Input penna 189">
                <a:extLst>
                  <a:ext uri="{FF2B5EF4-FFF2-40B4-BE49-F238E27FC236}">
                    <a16:creationId xmlns:a16="http://schemas.microsoft.com/office/drawing/2014/main" id="{D38841A0-C201-4B31-82DF-DE8556414F49}"/>
                  </a:ext>
                </a:extLst>
              </p14:cNvPr>
              <p14:cNvContentPartPr/>
              <p14:nvPr/>
            </p14:nvContentPartPr>
            <p14:xfrm>
              <a:off x="9573381" y="3259242"/>
              <a:ext cx="72720" cy="168120"/>
            </p14:xfrm>
          </p:contentPart>
        </mc:Choice>
        <mc:Fallback>
          <p:pic>
            <p:nvPicPr>
              <p:cNvPr id="190" name="Input penna 189">
                <a:extLst>
                  <a:ext uri="{FF2B5EF4-FFF2-40B4-BE49-F238E27FC236}">
                    <a16:creationId xmlns:a16="http://schemas.microsoft.com/office/drawing/2014/main" id="{D38841A0-C201-4B31-82DF-DE8556414F49}"/>
                  </a:ext>
                </a:extLst>
              </p:cNvPr>
              <p:cNvPicPr/>
              <p:nvPr/>
            </p:nvPicPr>
            <p:blipFill>
              <a:blip r:embed="rId147"/>
              <a:stretch>
                <a:fillRect/>
              </a:stretch>
            </p:blipFill>
            <p:spPr>
              <a:xfrm>
                <a:off x="9564381" y="3250242"/>
                <a:ext cx="9036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98" name="Input penna 197">
                <a:extLst>
                  <a:ext uri="{FF2B5EF4-FFF2-40B4-BE49-F238E27FC236}">
                    <a16:creationId xmlns:a16="http://schemas.microsoft.com/office/drawing/2014/main" id="{FA29010B-5689-4683-9A8D-B16FF3BB6B11}"/>
                  </a:ext>
                </a:extLst>
              </p14:cNvPr>
              <p14:cNvContentPartPr/>
              <p14:nvPr/>
            </p14:nvContentPartPr>
            <p14:xfrm>
              <a:off x="9882621" y="2890962"/>
              <a:ext cx="1114560" cy="360000"/>
            </p14:xfrm>
          </p:contentPart>
        </mc:Choice>
        <mc:Fallback>
          <p:pic>
            <p:nvPicPr>
              <p:cNvPr id="198" name="Input penna 197">
                <a:extLst>
                  <a:ext uri="{FF2B5EF4-FFF2-40B4-BE49-F238E27FC236}">
                    <a16:creationId xmlns:a16="http://schemas.microsoft.com/office/drawing/2014/main" id="{FA29010B-5689-4683-9A8D-B16FF3BB6B11}"/>
                  </a:ext>
                </a:extLst>
              </p:cNvPr>
              <p:cNvPicPr/>
              <p:nvPr/>
            </p:nvPicPr>
            <p:blipFill>
              <a:blip r:embed="rId149"/>
              <a:stretch>
                <a:fillRect/>
              </a:stretch>
            </p:blipFill>
            <p:spPr>
              <a:xfrm>
                <a:off x="9873621" y="2881962"/>
                <a:ext cx="113220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01" name="Input penna 200">
                <a:extLst>
                  <a:ext uri="{FF2B5EF4-FFF2-40B4-BE49-F238E27FC236}">
                    <a16:creationId xmlns:a16="http://schemas.microsoft.com/office/drawing/2014/main" id="{C6804DF6-566C-4C13-83DA-17DFEA513C02}"/>
                  </a:ext>
                </a:extLst>
              </p14:cNvPr>
              <p14:cNvContentPartPr/>
              <p14:nvPr/>
            </p14:nvContentPartPr>
            <p14:xfrm>
              <a:off x="100341" y="3880242"/>
              <a:ext cx="516600" cy="486360"/>
            </p14:xfrm>
          </p:contentPart>
        </mc:Choice>
        <mc:Fallback>
          <p:pic>
            <p:nvPicPr>
              <p:cNvPr id="201" name="Input penna 200">
                <a:extLst>
                  <a:ext uri="{FF2B5EF4-FFF2-40B4-BE49-F238E27FC236}">
                    <a16:creationId xmlns:a16="http://schemas.microsoft.com/office/drawing/2014/main" id="{C6804DF6-566C-4C13-83DA-17DFEA513C02}"/>
                  </a:ext>
                </a:extLst>
              </p:cNvPr>
              <p:cNvPicPr/>
              <p:nvPr/>
            </p:nvPicPr>
            <p:blipFill>
              <a:blip r:embed="rId151"/>
              <a:stretch>
                <a:fillRect/>
              </a:stretch>
            </p:blipFill>
            <p:spPr>
              <a:xfrm>
                <a:off x="91341" y="3871242"/>
                <a:ext cx="53424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04" name="Input penna 203">
                <a:extLst>
                  <a:ext uri="{FF2B5EF4-FFF2-40B4-BE49-F238E27FC236}">
                    <a16:creationId xmlns:a16="http://schemas.microsoft.com/office/drawing/2014/main" id="{854A04F1-C59F-46ED-80BB-AC4984EA404F}"/>
                  </a:ext>
                </a:extLst>
              </p14:cNvPr>
              <p14:cNvContentPartPr/>
              <p14:nvPr/>
            </p14:nvContentPartPr>
            <p14:xfrm>
              <a:off x="916101" y="3941802"/>
              <a:ext cx="257400" cy="286200"/>
            </p14:xfrm>
          </p:contentPart>
        </mc:Choice>
        <mc:Fallback>
          <p:pic>
            <p:nvPicPr>
              <p:cNvPr id="204" name="Input penna 203">
                <a:extLst>
                  <a:ext uri="{FF2B5EF4-FFF2-40B4-BE49-F238E27FC236}">
                    <a16:creationId xmlns:a16="http://schemas.microsoft.com/office/drawing/2014/main" id="{854A04F1-C59F-46ED-80BB-AC4984EA404F}"/>
                  </a:ext>
                </a:extLst>
              </p:cNvPr>
              <p:cNvPicPr/>
              <p:nvPr/>
            </p:nvPicPr>
            <p:blipFill>
              <a:blip r:embed="rId153"/>
              <a:stretch>
                <a:fillRect/>
              </a:stretch>
            </p:blipFill>
            <p:spPr>
              <a:xfrm>
                <a:off x="907101" y="3932802"/>
                <a:ext cx="27504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05" name="Input penna 204">
                <a:extLst>
                  <a:ext uri="{FF2B5EF4-FFF2-40B4-BE49-F238E27FC236}">
                    <a16:creationId xmlns:a16="http://schemas.microsoft.com/office/drawing/2014/main" id="{86614A91-0C43-4176-A782-EB08D0DFC22F}"/>
                  </a:ext>
                </a:extLst>
              </p14:cNvPr>
              <p14:cNvContentPartPr/>
              <p14:nvPr/>
            </p14:nvContentPartPr>
            <p14:xfrm>
              <a:off x="1550781" y="3987882"/>
              <a:ext cx="123120" cy="220320"/>
            </p14:xfrm>
          </p:contentPart>
        </mc:Choice>
        <mc:Fallback>
          <p:pic>
            <p:nvPicPr>
              <p:cNvPr id="205" name="Input penna 204">
                <a:extLst>
                  <a:ext uri="{FF2B5EF4-FFF2-40B4-BE49-F238E27FC236}">
                    <a16:creationId xmlns:a16="http://schemas.microsoft.com/office/drawing/2014/main" id="{86614A91-0C43-4176-A782-EB08D0DFC22F}"/>
                  </a:ext>
                </a:extLst>
              </p:cNvPr>
              <p:cNvPicPr/>
              <p:nvPr/>
            </p:nvPicPr>
            <p:blipFill>
              <a:blip r:embed="rId155"/>
              <a:stretch>
                <a:fillRect/>
              </a:stretch>
            </p:blipFill>
            <p:spPr>
              <a:xfrm>
                <a:off x="1541781" y="3978882"/>
                <a:ext cx="1407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06" name="Input penna 205">
                <a:extLst>
                  <a:ext uri="{FF2B5EF4-FFF2-40B4-BE49-F238E27FC236}">
                    <a16:creationId xmlns:a16="http://schemas.microsoft.com/office/drawing/2014/main" id="{E4688380-5A4F-4F3C-89B2-DA09831ED5B0}"/>
                  </a:ext>
                </a:extLst>
              </p14:cNvPr>
              <p14:cNvContentPartPr/>
              <p14:nvPr/>
            </p14:nvContentPartPr>
            <p14:xfrm>
              <a:off x="1790181" y="4160682"/>
              <a:ext cx="14760" cy="18360"/>
            </p14:xfrm>
          </p:contentPart>
        </mc:Choice>
        <mc:Fallback>
          <p:pic>
            <p:nvPicPr>
              <p:cNvPr id="206" name="Input penna 205">
                <a:extLst>
                  <a:ext uri="{FF2B5EF4-FFF2-40B4-BE49-F238E27FC236}">
                    <a16:creationId xmlns:a16="http://schemas.microsoft.com/office/drawing/2014/main" id="{E4688380-5A4F-4F3C-89B2-DA09831ED5B0}"/>
                  </a:ext>
                </a:extLst>
              </p:cNvPr>
              <p:cNvPicPr/>
              <p:nvPr/>
            </p:nvPicPr>
            <p:blipFill>
              <a:blip r:embed="rId157"/>
              <a:stretch>
                <a:fillRect/>
              </a:stretch>
            </p:blipFill>
            <p:spPr>
              <a:xfrm>
                <a:off x="1781181" y="4151682"/>
                <a:ext cx="324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09" name="Input penna 208">
                <a:extLst>
                  <a:ext uri="{FF2B5EF4-FFF2-40B4-BE49-F238E27FC236}">
                    <a16:creationId xmlns:a16="http://schemas.microsoft.com/office/drawing/2014/main" id="{43E3CE09-7C39-413A-AAC5-ECE85CF41CB3}"/>
                  </a:ext>
                </a:extLst>
              </p14:cNvPr>
              <p14:cNvContentPartPr/>
              <p14:nvPr/>
            </p14:nvContentPartPr>
            <p14:xfrm>
              <a:off x="2325501" y="4134762"/>
              <a:ext cx="18000" cy="63720"/>
            </p14:xfrm>
          </p:contentPart>
        </mc:Choice>
        <mc:Fallback>
          <p:pic>
            <p:nvPicPr>
              <p:cNvPr id="209" name="Input penna 208">
                <a:extLst>
                  <a:ext uri="{FF2B5EF4-FFF2-40B4-BE49-F238E27FC236}">
                    <a16:creationId xmlns:a16="http://schemas.microsoft.com/office/drawing/2014/main" id="{43E3CE09-7C39-413A-AAC5-ECE85CF41CB3}"/>
                  </a:ext>
                </a:extLst>
              </p:cNvPr>
              <p:cNvPicPr/>
              <p:nvPr/>
            </p:nvPicPr>
            <p:blipFill>
              <a:blip r:embed="rId159"/>
              <a:stretch>
                <a:fillRect/>
              </a:stretch>
            </p:blipFill>
            <p:spPr>
              <a:xfrm>
                <a:off x="2316501" y="4125762"/>
                <a:ext cx="3564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10" name="Input penna 209">
                <a:extLst>
                  <a:ext uri="{FF2B5EF4-FFF2-40B4-BE49-F238E27FC236}">
                    <a16:creationId xmlns:a16="http://schemas.microsoft.com/office/drawing/2014/main" id="{8041EE8B-ED72-461E-A736-F18FF286A1FD}"/>
                  </a:ext>
                </a:extLst>
              </p14:cNvPr>
              <p14:cNvContentPartPr/>
              <p14:nvPr/>
            </p14:nvContentPartPr>
            <p14:xfrm>
              <a:off x="2004381" y="3935682"/>
              <a:ext cx="164160" cy="239040"/>
            </p14:xfrm>
          </p:contentPart>
        </mc:Choice>
        <mc:Fallback>
          <p:pic>
            <p:nvPicPr>
              <p:cNvPr id="210" name="Input penna 209">
                <a:extLst>
                  <a:ext uri="{FF2B5EF4-FFF2-40B4-BE49-F238E27FC236}">
                    <a16:creationId xmlns:a16="http://schemas.microsoft.com/office/drawing/2014/main" id="{8041EE8B-ED72-461E-A736-F18FF286A1FD}"/>
                  </a:ext>
                </a:extLst>
              </p:cNvPr>
              <p:cNvPicPr/>
              <p:nvPr/>
            </p:nvPicPr>
            <p:blipFill>
              <a:blip r:embed="rId161"/>
              <a:stretch>
                <a:fillRect/>
              </a:stretch>
            </p:blipFill>
            <p:spPr>
              <a:xfrm>
                <a:off x="1995381" y="3926682"/>
                <a:ext cx="1818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18" name="Input penna 217">
                <a:extLst>
                  <a:ext uri="{FF2B5EF4-FFF2-40B4-BE49-F238E27FC236}">
                    <a16:creationId xmlns:a16="http://schemas.microsoft.com/office/drawing/2014/main" id="{DF191396-5D0E-49D8-B82A-9E90EE2A9E9E}"/>
                  </a:ext>
                </a:extLst>
              </p14:cNvPr>
              <p14:cNvContentPartPr/>
              <p14:nvPr/>
            </p14:nvContentPartPr>
            <p14:xfrm>
              <a:off x="2834181" y="3852522"/>
              <a:ext cx="756360" cy="303120"/>
            </p14:xfrm>
          </p:contentPart>
        </mc:Choice>
        <mc:Fallback>
          <p:pic>
            <p:nvPicPr>
              <p:cNvPr id="218" name="Input penna 217">
                <a:extLst>
                  <a:ext uri="{FF2B5EF4-FFF2-40B4-BE49-F238E27FC236}">
                    <a16:creationId xmlns:a16="http://schemas.microsoft.com/office/drawing/2014/main" id="{DF191396-5D0E-49D8-B82A-9E90EE2A9E9E}"/>
                  </a:ext>
                </a:extLst>
              </p:cNvPr>
              <p:cNvPicPr/>
              <p:nvPr/>
            </p:nvPicPr>
            <p:blipFill>
              <a:blip r:embed="rId163"/>
              <a:stretch>
                <a:fillRect/>
              </a:stretch>
            </p:blipFill>
            <p:spPr>
              <a:xfrm>
                <a:off x="2825181" y="3843522"/>
                <a:ext cx="7740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25" name="Input penna 224">
                <a:extLst>
                  <a:ext uri="{FF2B5EF4-FFF2-40B4-BE49-F238E27FC236}">
                    <a16:creationId xmlns:a16="http://schemas.microsoft.com/office/drawing/2014/main" id="{09C5DAF8-D7BA-49F1-811E-D5B1C412F543}"/>
                  </a:ext>
                </a:extLst>
              </p14:cNvPr>
              <p14:cNvContentPartPr/>
              <p14:nvPr/>
            </p14:nvContentPartPr>
            <p14:xfrm>
              <a:off x="3980781" y="3825522"/>
              <a:ext cx="1116720" cy="297720"/>
            </p14:xfrm>
          </p:contentPart>
        </mc:Choice>
        <mc:Fallback>
          <p:pic>
            <p:nvPicPr>
              <p:cNvPr id="225" name="Input penna 224">
                <a:extLst>
                  <a:ext uri="{FF2B5EF4-FFF2-40B4-BE49-F238E27FC236}">
                    <a16:creationId xmlns:a16="http://schemas.microsoft.com/office/drawing/2014/main" id="{09C5DAF8-D7BA-49F1-811E-D5B1C412F543}"/>
                  </a:ext>
                </a:extLst>
              </p:cNvPr>
              <p:cNvPicPr/>
              <p:nvPr/>
            </p:nvPicPr>
            <p:blipFill>
              <a:blip r:embed="rId165"/>
              <a:stretch>
                <a:fillRect/>
              </a:stretch>
            </p:blipFill>
            <p:spPr>
              <a:xfrm>
                <a:off x="3971781" y="3816522"/>
                <a:ext cx="11343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26" name="Input penna 225">
                <a:extLst>
                  <a:ext uri="{FF2B5EF4-FFF2-40B4-BE49-F238E27FC236}">
                    <a16:creationId xmlns:a16="http://schemas.microsoft.com/office/drawing/2014/main" id="{7296ADC5-6C1E-4BE5-A908-BC16942DAEBC}"/>
                  </a:ext>
                </a:extLst>
              </p14:cNvPr>
              <p14:cNvContentPartPr/>
              <p14:nvPr/>
            </p14:nvContentPartPr>
            <p14:xfrm>
              <a:off x="5476941" y="3850722"/>
              <a:ext cx="16560" cy="181800"/>
            </p14:xfrm>
          </p:contentPart>
        </mc:Choice>
        <mc:Fallback>
          <p:pic>
            <p:nvPicPr>
              <p:cNvPr id="226" name="Input penna 225">
                <a:extLst>
                  <a:ext uri="{FF2B5EF4-FFF2-40B4-BE49-F238E27FC236}">
                    <a16:creationId xmlns:a16="http://schemas.microsoft.com/office/drawing/2014/main" id="{7296ADC5-6C1E-4BE5-A908-BC16942DAEBC}"/>
                  </a:ext>
                </a:extLst>
              </p:cNvPr>
              <p:cNvPicPr/>
              <p:nvPr/>
            </p:nvPicPr>
            <p:blipFill>
              <a:blip r:embed="rId167"/>
              <a:stretch>
                <a:fillRect/>
              </a:stretch>
            </p:blipFill>
            <p:spPr>
              <a:xfrm>
                <a:off x="5467941" y="3841722"/>
                <a:ext cx="342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27" name="Input penna 226">
                <a:extLst>
                  <a:ext uri="{FF2B5EF4-FFF2-40B4-BE49-F238E27FC236}">
                    <a16:creationId xmlns:a16="http://schemas.microsoft.com/office/drawing/2014/main" id="{D084FB22-C290-43C7-B058-3B6A95CDD205}"/>
                  </a:ext>
                </a:extLst>
              </p14:cNvPr>
              <p14:cNvContentPartPr/>
              <p14:nvPr/>
            </p14:nvContentPartPr>
            <p14:xfrm>
              <a:off x="5597181" y="3835962"/>
              <a:ext cx="248040" cy="197280"/>
            </p14:xfrm>
          </p:contentPart>
        </mc:Choice>
        <mc:Fallback>
          <p:pic>
            <p:nvPicPr>
              <p:cNvPr id="227" name="Input penna 226">
                <a:extLst>
                  <a:ext uri="{FF2B5EF4-FFF2-40B4-BE49-F238E27FC236}">
                    <a16:creationId xmlns:a16="http://schemas.microsoft.com/office/drawing/2014/main" id="{D084FB22-C290-43C7-B058-3B6A95CDD205}"/>
                  </a:ext>
                </a:extLst>
              </p:cNvPr>
              <p:cNvPicPr/>
              <p:nvPr/>
            </p:nvPicPr>
            <p:blipFill>
              <a:blip r:embed="rId169"/>
              <a:stretch>
                <a:fillRect/>
              </a:stretch>
            </p:blipFill>
            <p:spPr>
              <a:xfrm>
                <a:off x="5588181" y="3826962"/>
                <a:ext cx="2656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34" name="Input penna 233">
                <a:extLst>
                  <a:ext uri="{FF2B5EF4-FFF2-40B4-BE49-F238E27FC236}">
                    <a16:creationId xmlns:a16="http://schemas.microsoft.com/office/drawing/2014/main" id="{99781182-2E9D-406F-A93F-D0CBD955BEFE}"/>
                  </a:ext>
                </a:extLst>
              </p14:cNvPr>
              <p14:cNvContentPartPr/>
              <p14:nvPr/>
            </p14:nvContentPartPr>
            <p14:xfrm>
              <a:off x="6208101" y="3781602"/>
              <a:ext cx="963360" cy="294840"/>
            </p14:xfrm>
          </p:contentPart>
        </mc:Choice>
        <mc:Fallback>
          <p:pic>
            <p:nvPicPr>
              <p:cNvPr id="234" name="Input penna 233">
                <a:extLst>
                  <a:ext uri="{FF2B5EF4-FFF2-40B4-BE49-F238E27FC236}">
                    <a16:creationId xmlns:a16="http://schemas.microsoft.com/office/drawing/2014/main" id="{99781182-2E9D-406F-A93F-D0CBD955BEFE}"/>
                  </a:ext>
                </a:extLst>
              </p:cNvPr>
              <p:cNvPicPr/>
              <p:nvPr/>
            </p:nvPicPr>
            <p:blipFill>
              <a:blip r:embed="rId171"/>
              <a:stretch>
                <a:fillRect/>
              </a:stretch>
            </p:blipFill>
            <p:spPr>
              <a:xfrm>
                <a:off x="6199101" y="3772602"/>
                <a:ext cx="98100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35" name="Input penna 234">
                <a:extLst>
                  <a:ext uri="{FF2B5EF4-FFF2-40B4-BE49-F238E27FC236}">
                    <a16:creationId xmlns:a16="http://schemas.microsoft.com/office/drawing/2014/main" id="{1091F85D-DED3-474F-8D45-B4690F003BB8}"/>
                  </a:ext>
                </a:extLst>
              </p14:cNvPr>
              <p14:cNvContentPartPr/>
              <p14:nvPr/>
            </p14:nvContentPartPr>
            <p14:xfrm>
              <a:off x="7318701" y="3794202"/>
              <a:ext cx="303120" cy="248040"/>
            </p14:xfrm>
          </p:contentPart>
        </mc:Choice>
        <mc:Fallback>
          <p:pic>
            <p:nvPicPr>
              <p:cNvPr id="235" name="Input penna 234">
                <a:extLst>
                  <a:ext uri="{FF2B5EF4-FFF2-40B4-BE49-F238E27FC236}">
                    <a16:creationId xmlns:a16="http://schemas.microsoft.com/office/drawing/2014/main" id="{1091F85D-DED3-474F-8D45-B4690F003BB8}"/>
                  </a:ext>
                </a:extLst>
              </p:cNvPr>
              <p:cNvPicPr/>
              <p:nvPr/>
            </p:nvPicPr>
            <p:blipFill>
              <a:blip r:embed="rId173"/>
              <a:stretch>
                <a:fillRect/>
              </a:stretch>
            </p:blipFill>
            <p:spPr>
              <a:xfrm>
                <a:off x="7309701" y="3785202"/>
                <a:ext cx="320760" cy="2656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36" name="Input penna 235">
                <a:extLst>
                  <a:ext uri="{FF2B5EF4-FFF2-40B4-BE49-F238E27FC236}">
                    <a16:creationId xmlns:a16="http://schemas.microsoft.com/office/drawing/2014/main" id="{B085B011-C6EB-44DF-BAC4-0DBF3F14397A}"/>
                  </a:ext>
                </a:extLst>
              </p14:cNvPr>
              <p14:cNvContentPartPr/>
              <p14:nvPr/>
            </p14:nvContentPartPr>
            <p14:xfrm>
              <a:off x="8004141" y="3784842"/>
              <a:ext cx="230400" cy="227160"/>
            </p14:xfrm>
          </p:contentPart>
        </mc:Choice>
        <mc:Fallback>
          <p:pic>
            <p:nvPicPr>
              <p:cNvPr id="236" name="Input penna 235">
                <a:extLst>
                  <a:ext uri="{FF2B5EF4-FFF2-40B4-BE49-F238E27FC236}">
                    <a16:creationId xmlns:a16="http://schemas.microsoft.com/office/drawing/2014/main" id="{B085B011-C6EB-44DF-BAC4-0DBF3F14397A}"/>
                  </a:ext>
                </a:extLst>
              </p:cNvPr>
              <p:cNvPicPr/>
              <p:nvPr/>
            </p:nvPicPr>
            <p:blipFill>
              <a:blip r:embed="rId175"/>
              <a:stretch>
                <a:fillRect/>
              </a:stretch>
            </p:blipFill>
            <p:spPr>
              <a:xfrm>
                <a:off x="7995141" y="3775842"/>
                <a:ext cx="2480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37" name="Input penna 236">
                <a:extLst>
                  <a:ext uri="{FF2B5EF4-FFF2-40B4-BE49-F238E27FC236}">
                    <a16:creationId xmlns:a16="http://schemas.microsoft.com/office/drawing/2014/main" id="{9FB26B79-C62C-4DBB-A542-A24F09DE8A8D}"/>
                  </a:ext>
                </a:extLst>
              </p14:cNvPr>
              <p14:cNvContentPartPr/>
              <p14:nvPr/>
            </p14:nvContentPartPr>
            <p14:xfrm>
              <a:off x="8354421" y="3815442"/>
              <a:ext cx="12600" cy="210600"/>
            </p14:xfrm>
          </p:contentPart>
        </mc:Choice>
        <mc:Fallback>
          <p:pic>
            <p:nvPicPr>
              <p:cNvPr id="237" name="Input penna 236">
                <a:extLst>
                  <a:ext uri="{FF2B5EF4-FFF2-40B4-BE49-F238E27FC236}">
                    <a16:creationId xmlns:a16="http://schemas.microsoft.com/office/drawing/2014/main" id="{9FB26B79-C62C-4DBB-A542-A24F09DE8A8D}"/>
                  </a:ext>
                </a:extLst>
              </p:cNvPr>
              <p:cNvPicPr/>
              <p:nvPr/>
            </p:nvPicPr>
            <p:blipFill>
              <a:blip r:embed="rId177"/>
              <a:stretch>
                <a:fillRect/>
              </a:stretch>
            </p:blipFill>
            <p:spPr>
              <a:xfrm>
                <a:off x="8345421" y="3806442"/>
                <a:ext cx="302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46" name="Input penna 245">
                <a:extLst>
                  <a:ext uri="{FF2B5EF4-FFF2-40B4-BE49-F238E27FC236}">
                    <a16:creationId xmlns:a16="http://schemas.microsoft.com/office/drawing/2014/main" id="{30CA60D1-7A5B-4797-917F-D5405F3E068F}"/>
                  </a:ext>
                </a:extLst>
              </p14:cNvPr>
              <p14:cNvContentPartPr/>
              <p14:nvPr/>
            </p14:nvContentPartPr>
            <p14:xfrm>
              <a:off x="8898741" y="3735882"/>
              <a:ext cx="1065600" cy="267480"/>
            </p14:xfrm>
          </p:contentPart>
        </mc:Choice>
        <mc:Fallback>
          <p:pic>
            <p:nvPicPr>
              <p:cNvPr id="246" name="Input penna 245">
                <a:extLst>
                  <a:ext uri="{FF2B5EF4-FFF2-40B4-BE49-F238E27FC236}">
                    <a16:creationId xmlns:a16="http://schemas.microsoft.com/office/drawing/2014/main" id="{30CA60D1-7A5B-4797-917F-D5405F3E068F}"/>
                  </a:ext>
                </a:extLst>
              </p:cNvPr>
              <p:cNvPicPr/>
              <p:nvPr/>
            </p:nvPicPr>
            <p:blipFill>
              <a:blip r:embed="rId179"/>
              <a:stretch>
                <a:fillRect/>
              </a:stretch>
            </p:blipFill>
            <p:spPr>
              <a:xfrm>
                <a:off x="8889741" y="3726882"/>
                <a:ext cx="108324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51" name="Input penna 250">
                <a:extLst>
                  <a:ext uri="{FF2B5EF4-FFF2-40B4-BE49-F238E27FC236}">
                    <a16:creationId xmlns:a16="http://schemas.microsoft.com/office/drawing/2014/main" id="{F4119812-008E-4D31-9A33-9CB0068EB883}"/>
                  </a:ext>
                </a:extLst>
              </p14:cNvPr>
              <p14:cNvContentPartPr/>
              <p14:nvPr/>
            </p14:nvContentPartPr>
            <p14:xfrm>
              <a:off x="10063341" y="3709242"/>
              <a:ext cx="452160" cy="265320"/>
            </p14:xfrm>
          </p:contentPart>
        </mc:Choice>
        <mc:Fallback>
          <p:pic>
            <p:nvPicPr>
              <p:cNvPr id="251" name="Input penna 250">
                <a:extLst>
                  <a:ext uri="{FF2B5EF4-FFF2-40B4-BE49-F238E27FC236}">
                    <a16:creationId xmlns:a16="http://schemas.microsoft.com/office/drawing/2014/main" id="{F4119812-008E-4D31-9A33-9CB0068EB883}"/>
                  </a:ext>
                </a:extLst>
              </p:cNvPr>
              <p:cNvPicPr/>
              <p:nvPr/>
            </p:nvPicPr>
            <p:blipFill>
              <a:blip r:embed="rId181"/>
              <a:stretch>
                <a:fillRect/>
              </a:stretch>
            </p:blipFill>
            <p:spPr>
              <a:xfrm>
                <a:off x="10054341" y="3700242"/>
                <a:ext cx="46980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56" name="Input penna 255">
                <a:extLst>
                  <a:ext uri="{FF2B5EF4-FFF2-40B4-BE49-F238E27FC236}">
                    <a16:creationId xmlns:a16="http://schemas.microsoft.com/office/drawing/2014/main" id="{54C72A15-0B64-4A32-87A1-9D5D6951A3DF}"/>
                  </a:ext>
                </a:extLst>
              </p14:cNvPr>
              <p14:cNvContentPartPr/>
              <p14:nvPr/>
            </p14:nvContentPartPr>
            <p14:xfrm>
              <a:off x="10742661" y="3702402"/>
              <a:ext cx="482760" cy="318960"/>
            </p14:xfrm>
          </p:contentPart>
        </mc:Choice>
        <mc:Fallback>
          <p:pic>
            <p:nvPicPr>
              <p:cNvPr id="256" name="Input penna 255">
                <a:extLst>
                  <a:ext uri="{FF2B5EF4-FFF2-40B4-BE49-F238E27FC236}">
                    <a16:creationId xmlns:a16="http://schemas.microsoft.com/office/drawing/2014/main" id="{54C72A15-0B64-4A32-87A1-9D5D6951A3DF}"/>
                  </a:ext>
                </a:extLst>
              </p:cNvPr>
              <p:cNvPicPr/>
              <p:nvPr/>
            </p:nvPicPr>
            <p:blipFill>
              <a:blip r:embed="rId183"/>
              <a:stretch>
                <a:fillRect/>
              </a:stretch>
            </p:blipFill>
            <p:spPr>
              <a:xfrm>
                <a:off x="10733661" y="3693402"/>
                <a:ext cx="50040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62" name="Input penna 261">
                <a:extLst>
                  <a:ext uri="{FF2B5EF4-FFF2-40B4-BE49-F238E27FC236}">
                    <a16:creationId xmlns:a16="http://schemas.microsoft.com/office/drawing/2014/main" id="{A8C85323-3361-4EA4-9DE9-E99E1F84AC08}"/>
                  </a:ext>
                </a:extLst>
              </p14:cNvPr>
              <p14:cNvContentPartPr/>
              <p14:nvPr/>
            </p14:nvContentPartPr>
            <p14:xfrm>
              <a:off x="11335581" y="3694842"/>
              <a:ext cx="668520" cy="254160"/>
            </p14:xfrm>
          </p:contentPart>
        </mc:Choice>
        <mc:Fallback>
          <p:pic>
            <p:nvPicPr>
              <p:cNvPr id="262" name="Input penna 261">
                <a:extLst>
                  <a:ext uri="{FF2B5EF4-FFF2-40B4-BE49-F238E27FC236}">
                    <a16:creationId xmlns:a16="http://schemas.microsoft.com/office/drawing/2014/main" id="{A8C85323-3361-4EA4-9DE9-E99E1F84AC08}"/>
                  </a:ext>
                </a:extLst>
              </p:cNvPr>
              <p:cNvPicPr/>
              <p:nvPr/>
            </p:nvPicPr>
            <p:blipFill>
              <a:blip r:embed="rId185"/>
              <a:stretch>
                <a:fillRect/>
              </a:stretch>
            </p:blipFill>
            <p:spPr>
              <a:xfrm>
                <a:off x="11326581" y="3685842"/>
                <a:ext cx="6861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70" name="Input penna 269">
                <a:extLst>
                  <a:ext uri="{FF2B5EF4-FFF2-40B4-BE49-F238E27FC236}">
                    <a16:creationId xmlns:a16="http://schemas.microsoft.com/office/drawing/2014/main" id="{F9C86F40-05BA-4931-928A-4C71F556CB1C}"/>
                  </a:ext>
                </a:extLst>
              </p14:cNvPr>
              <p14:cNvContentPartPr/>
              <p14:nvPr/>
            </p14:nvContentPartPr>
            <p14:xfrm>
              <a:off x="148221" y="4499802"/>
              <a:ext cx="168840" cy="229680"/>
            </p14:xfrm>
          </p:contentPart>
        </mc:Choice>
        <mc:Fallback>
          <p:pic>
            <p:nvPicPr>
              <p:cNvPr id="270" name="Input penna 269">
                <a:extLst>
                  <a:ext uri="{FF2B5EF4-FFF2-40B4-BE49-F238E27FC236}">
                    <a16:creationId xmlns:a16="http://schemas.microsoft.com/office/drawing/2014/main" id="{F9C86F40-05BA-4931-928A-4C71F556CB1C}"/>
                  </a:ext>
                </a:extLst>
              </p:cNvPr>
              <p:cNvPicPr/>
              <p:nvPr/>
            </p:nvPicPr>
            <p:blipFill>
              <a:blip r:embed="rId187"/>
              <a:stretch>
                <a:fillRect/>
              </a:stretch>
            </p:blipFill>
            <p:spPr>
              <a:xfrm>
                <a:off x="139221" y="4490802"/>
                <a:ext cx="18648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80" name="Input penna 279">
                <a:extLst>
                  <a:ext uri="{FF2B5EF4-FFF2-40B4-BE49-F238E27FC236}">
                    <a16:creationId xmlns:a16="http://schemas.microsoft.com/office/drawing/2014/main" id="{7EFAA505-5F5A-4888-A319-A03EA65E0EDE}"/>
                  </a:ext>
                </a:extLst>
              </p14:cNvPr>
              <p14:cNvContentPartPr/>
              <p14:nvPr/>
            </p14:nvContentPartPr>
            <p14:xfrm>
              <a:off x="463941" y="4477842"/>
              <a:ext cx="1344960" cy="318600"/>
            </p14:xfrm>
          </p:contentPart>
        </mc:Choice>
        <mc:Fallback>
          <p:pic>
            <p:nvPicPr>
              <p:cNvPr id="280" name="Input penna 279">
                <a:extLst>
                  <a:ext uri="{FF2B5EF4-FFF2-40B4-BE49-F238E27FC236}">
                    <a16:creationId xmlns:a16="http://schemas.microsoft.com/office/drawing/2014/main" id="{7EFAA505-5F5A-4888-A319-A03EA65E0EDE}"/>
                  </a:ext>
                </a:extLst>
              </p:cNvPr>
              <p:cNvPicPr/>
              <p:nvPr/>
            </p:nvPicPr>
            <p:blipFill>
              <a:blip r:embed="rId189"/>
              <a:stretch>
                <a:fillRect/>
              </a:stretch>
            </p:blipFill>
            <p:spPr>
              <a:xfrm>
                <a:off x="454941" y="4468842"/>
                <a:ext cx="136260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81" name="Input penna 280">
                <a:extLst>
                  <a:ext uri="{FF2B5EF4-FFF2-40B4-BE49-F238E27FC236}">
                    <a16:creationId xmlns:a16="http://schemas.microsoft.com/office/drawing/2014/main" id="{2DA96D23-8E77-4B0E-A3A6-D7C092998017}"/>
                  </a:ext>
                </a:extLst>
              </p14:cNvPr>
              <p14:cNvContentPartPr/>
              <p14:nvPr/>
            </p14:nvContentPartPr>
            <p14:xfrm>
              <a:off x="1941381" y="4564962"/>
              <a:ext cx="26640" cy="12600"/>
            </p14:xfrm>
          </p:contentPart>
        </mc:Choice>
        <mc:Fallback>
          <p:pic>
            <p:nvPicPr>
              <p:cNvPr id="281" name="Input penna 280">
                <a:extLst>
                  <a:ext uri="{FF2B5EF4-FFF2-40B4-BE49-F238E27FC236}">
                    <a16:creationId xmlns:a16="http://schemas.microsoft.com/office/drawing/2014/main" id="{2DA96D23-8E77-4B0E-A3A6-D7C092998017}"/>
                  </a:ext>
                </a:extLst>
              </p:cNvPr>
              <p:cNvPicPr/>
              <p:nvPr/>
            </p:nvPicPr>
            <p:blipFill>
              <a:blip r:embed="rId191"/>
              <a:stretch>
                <a:fillRect/>
              </a:stretch>
            </p:blipFill>
            <p:spPr>
              <a:xfrm>
                <a:off x="1932381" y="4555962"/>
                <a:ext cx="442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82" name="Input penna 281">
                <a:extLst>
                  <a:ext uri="{FF2B5EF4-FFF2-40B4-BE49-F238E27FC236}">
                    <a16:creationId xmlns:a16="http://schemas.microsoft.com/office/drawing/2014/main" id="{5B79253B-8726-45CF-B6B1-1E0A0AEBC9C0}"/>
                  </a:ext>
                </a:extLst>
              </p14:cNvPr>
              <p14:cNvContentPartPr/>
              <p14:nvPr/>
            </p14:nvContentPartPr>
            <p14:xfrm>
              <a:off x="1975221" y="4707162"/>
              <a:ext cx="8640" cy="21240"/>
            </p14:xfrm>
          </p:contentPart>
        </mc:Choice>
        <mc:Fallback>
          <p:pic>
            <p:nvPicPr>
              <p:cNvPr id="282" name="Input penna 281">
                <a:extLst>
                  <a:ext uri="{FF2B5EF4-FFF2-40B4-BE49-F238E27FC236}">
                    <a16:creationId xmlns:a16="http://schemas.microsoft.com/office/drawing/2014/main" id="{5B79253B-8726-45CF-B6B1-1E0A0AEBC9C0}"/>
                  </a:ext>
                </a:extLst>
              </p:cNvPr>
              <p:cNvPicPr/>
              <p:nvPr/>
            </p:nvPicPr>
            <p:blipFill>
              <a:blip r:embed="rId193"/>
              <a:stretch>
                <a:fillRect/>
              </a:stretch>
            </p:blipFill>
            <p:spPr>
              <a:xfrm>
                <a:off x="1966221" y="4698162"/>
                <a:ext cx="262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89" name="Input penna 288">
                <a:extLst>
                  <a:ext uri="{FF2B5EF4-FFF2-40B4-BE49-F238E27FC236}">
                    <a16:creationId xmlns:a16="http://schemas.microsoft.com/office/drawing/2014/main" id="{69E308E4-616E-4E3A-9A89-E37CAF88ADD8}"/>
                  </a:ext>
                </a:extLst>
              </p14:cNvPr>
              <p14:cNvContentPartPr/>
              <p14:nvPr/>
            </p14:nvContentPartPr>
            <p14:xfrm>
              <a:off x="2286621" y="4430322"/>
              <a:ext cx="233640" cy="261000"/>
            </p14:xfrm>
          </p:contentPart>
        </mc:Choice>
        <mc:Fallback>
          <p:pic>
            <p:nvPicPr>
              <p:cNvPr id="289" name="Input penna 288">
                <a:extLst>
                  <a:ext uri="{FF2B5EF4-FFF2-40B4-BE49-F238E27FC236}">
                    <a16:creationId xmlns:a16="http://schemas.microsoft.com/office/drawing/2014/main" id="{69E308E4-616E-4E3A-9A89-E37CAF88ADD8}"/>
                  </a:ext>
                </a:extLst>
              </p:cNvPr>
              <p:cNvPicPr/>
              <p:nvPr/>
            </p:nvPicPr>
            <p:blipFill>
              <a:blip r:embed="rId195"/>
              <a:stretch>
                <a:fillRect/>
              </a:stretch>
            </p:blipFill>
            <p:spPr>
              <a:xfrm>
                <a:off x="2277621" y="4421322"/>
                <a:ext cx="25128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02" name="Input penna 301">
                <a:extLst>
                  <a:ext uri="{FF2B5EF4-FFF2-40B4-BE49-F238E27FC236}">
                    <a16:creationId xmlns:a16="http://schemas.microsoft.com/office/drawing/2014/main" id="{D3B710E1-608C-4DCE-A62F-84F3792F8356}"/>
                  </a:ext>
                </a:extLst>
              </p14:cNvPr>
              <p14:cNvContentPartPr/>
              <p14:nvPr/>
            </p14:nvContentPartPr>
            <p14:xfrm>
              <a:off x="2639781" y="4418802"/>
              <a:ext cx="1708560" cy="276480"/>
            </p14:xfrm>
          </p:contentPart>
        </mc:Choice>
        <mc:Fallback>
          <p:pic>
            <p:nvPicPr>
              <p:cNvPr id="302" name="Input penna 301">
                <a:extLst>
                  <a:ext uri="{FF2B5EF4-FFF2-40B4-BE49-F238E27FC236}">
                    <a16:creationId xmlns:a16="http://schemas.microsoft.com/office/drawing/2014/main" id="{D3B710E1-608C-4DCE-A62F-84F3792F8356}"/>
                  </a:ext>
                </a:extLst>
              </p:cNvPr>
              <p:cNvPicPr/>
              <p:nvPr/>
            </p:nvPicPr>
            <p:blipFill>
              <a:blip r:embed="rId197"/>
              <a:stretch>
                <a:fillRect/>
              </a:stretch>
            </p:blipFill>
            <p:spPr>
              <a:xfrm>
                <a:off x="2630781" y="4409802"/>
                <a:ext cx="17262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07" name="Input penna 306">
                <a:extLst>
                  <a:ext uri="{FF2B5EF4-FFF2-40B4-BE49-F238E27FC236}">
                    <a16:creationId xmlns:a16="http://schemas.microsoft.com/office/drawing/2014/main" id="{BE23888D-36EB-44B4-990E-E03690B3E397}"/>
                  </a:ext>
                </a:extLst>
              </p14:cNvPr>
              <p14:cNvContentPartPr/>
              <p14:nvPr/>
            </p14:nvContentPartPr>
            <p14:xfrm>
              <a:off x="4437621" y="4372362"/>
              <a:ext cx="510840" cy="244800"/>
            </p14:xfrm>
          </p:contentPart>
        </mc:Choice>
        <mc:Fallback>
          <p:pic>
            <p:nvPicPr>
              <p:cNvPr id="307" name="Input penna 306">
                <a:extLst>
                  <a:ext uri="{FF2B5EF4-FFF2-40B4-BE49-F238E27FC236}">
                    <a16:creationId xmlns:a16="http://schemas.microsoft.com/office/drawing/2014/main" id="{BE23888D-36EB-44B4-990E-E03690B3E397}"/>
                  </a:ext>
                </a:extLst>
              </p:cNvPr>
              <p:cNvPicPr/>
              <p:nvPr/>
            </p:nvPicPr>
            <p:blipFill>
              <a:blip r:embed="rId199"/>
              <a:stretch>
                <a:fillRect/>
              </a:stretch>
            </p:blipFill>
            <p:spPr>
              <a:xfrm>
                <a:off x="4428621" y="4363362"/>
                <a:ext cx="52848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311" name="Input penna 310">
                <a:extLst>
                  <a:ext uri="{FF2B5EF4-FFF2-40B4-BE49-F238E27FC236}">
                    <a16:creationId xmlns:a16="http://schemas.microsoft.com/office/drawing/2014/main" id="{D9DD5269-B945-4E3B-B86A-A555C01F3A8F}"/>
                  </a:ext>
                </a:extLst>
              </p14:cNvPr>
              <p14:cNvContentPartPr/>
              <p14:nvPr/>
            </p14:nvContentPartPr>
            <p14:xfrm>
              <a:off x="5444181" y="4274442"/>
              <a:ext cx="109080" cy="11520"/>
            </p14:xfrm>
          </p:contentPart>
        </mc:Choice>
        <mc:Fallback>
          <p:pic>
            <p:nvPicPr>
              <p:cNvPr id="311" name="Input penna 310">
                <a:extLst>
                  <a:ext uri="{FF2B5EF4-FFF2-40B4-BE49-F238E27FC236}">
                    <a16:creationId xmlns:a16="http://schemas.microsoft.com/office/drawing/2014/main" id="{D9DD5269-B945-4E3B-B86A-A555C01F3A8F}"/>
                  </a:ext>
                </a:extLst>
              </p:cNvPr>
              <p:cNvPicPr/>
              <p:nvPr/>
            </p:nvPicPr>
            <p:blipFill>
              <a:blip r:embed="rId201"/>
              <a:stretch>
                <a:fillRect/>
              </a:stretch>
            </p:blipFill>
            <p:spPr>
              <a:xfrm>
                <a:off x="5435181" y="4265442"/>
                <a:ext cx="1267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312" name="Input penna 311">
                <a:extLst>
                  <a:ext uri="{FF2B5EF4-FFF2-40B4-BE49-F238E27FC236}">
                    <a16:creationId xmlns:a16="http://schemas.microsoft.com/office/drawing/2014/main" id="{79956734-CD61-4DEA-8C60-3A98E3D211E0}"/>
                  </a:ext>
                </a:extLst>
              </p14:cNvPr>
              <p14:cNvContentPartPr/>
              <p14:nvPr/>
            </p14:nvContentPartPr>
            <p14:xfrm>
              <a:off x="5226021" y="4368042"/>
              <a:ext cx="195840" cy="216720"/>
            </p14:xfrm>
          </p:contentPart>
        </mc:Choice>
        <mc:Fallback>
          <p:pic>
            <p:nvPicPr>
              <p:cNvPr id="312" name="Input penna 311">
                <a:extLst>
                  <a:ext uri="{FF2B5EF4-FFF2-40B4-BE49-F238E27FC236}">
                    <a16:creationId xmlns:a16="http://schemas.microsoft.com/office/drawing/2014/main" id="{79956734-CD61-4DEA-8C60-3A98E3D211E0}"/>
                  </a:ext>
                </a:extLst>
              </p:cNvPr>
              <p:cNvPicPr/>
              <p:nvPr/>
            </p:nvPicPr>
            <p:blipFill>
              <a:blip r:embed="rId203"/>
              <a:stretch>
                <a:fillRect/>
              </a:stretch>
            </p:blipFill>
            <p:spPr>
              <a:xfrm>
                <a:off x="5217021" y="4359042"/>
                <a:ext cx="2134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315" name="Input penna 314">
                <a:extLst>
                  <a:ext uri="{FF2B5EF4-FFF2-40B4-BE49-F238E27FC236}">
                    <a16:creationId xmlns:a16="http://schemas.microsoft.com/office/drawing/2014/main" id="{6EADF2BB-2284-49DD-A9A9-A26B03EE0C83}"/>
                  </a:ext>
                </a:extLst>
              </p14:cNvPr>
              <p14:cNvContentPartPr/>
              <p14:nvPr/>
            </p14:nvContentPartPr>
            <p14:xfrm>
              <a:off x="5875101" y="4359042"/>
              <a:ext cx="449280" cy="207000"/>
            </p14:xfrm>
          </p:contentPart>
        </mc:Choice>
        <mc:Fallback>
          <p:pic>
            <p:nvPicPr>
              <p:cNvPr id="315" name="Input penna 314">
                <a:extLst>
                  <a:ext uri="{FF2B5EF4-FFF2-40B4-BE49-F238E27FC236}">
                    <a16:creationId xmlns:a16="http://schemas.microsoft.com/office/drawing/2014/main" id="{6EADF2BB-2284-49DD-A9A9-A26B03EE0C83}"/>
                  </a:ext>
                </a:extLst>
              </p:cNvPr>
              <p:cNvPicPr/>
              <p:nvPr/>
            </p:nvPicPr>
            <p:blipFill>
              <a:blip r:embed="rId205"/>
              <a:stretch>
                <a:fillRect/>
              </a:stretch>
            </p:blipFill>
            <p:spPr>
              <a:xfrm>
                <a:off x="5866101" y="4350042"/>
                <a:ext cx="4669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321" name="Input penna 320">
                <a:extLst>
                  <a:ext uri="{FF2B5EF4-FFF2-40B4-BE49-F238E27FC236}">
                    <a16:creationId xmlns:a16="http://schemas.microsoft.com/office/drawing/2014/main" id="{1B2F3233-C973-4A16-9B8F-1387D44247C5}"/>
                  </a:ext>
                </a:extLst>
              </p14:cNvPr>
              <p14:cNvContentPartPr/>
              <p14:nvPr/>
            </p14:nvContentPartPr>
            <p14:xfrm>
              <a:off x="6797061" y="4288122"/>
              <a:ext cx="466200" cy="226800"/>
            </p14:xfrm>
          </p:contentPart>
        </mc:Choice>
        <mc:Fallback>
          <p:pic>
            <p:nvPicPr>
              <p:cNvPr id="321" name="Input penna 320">
                <a:extLst>
                  <a:ext uri="{FF2B5EF4-FFF2-40B4-BE49-F238E27FC236}">
                    <a16:creationId xmlns:a16="http://schemas.microsoft.com/office/drawing/2014/main" id="{1B2F3233-C973-4A16-9B8F-1387D44247C5}"/>
                  </a:ext>
                </a:extLst>
              </p:cNvPr>
              <p:cNvPicPr/>
              <p:nvPr/>
            </p:nvPicPr>
            <p:blipFill>
              <a:blip r:embed="rId207"/>
              <a:stretch>
                <a:fillRect/>
              </a:stretch>
            </p:blipFill>
            <p:spPr>
              <a:xfrm>
                <a:off x="6788061" y="4279122"/>
                <a:ext cx="4838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330" name="Input penna 329">
                <a:extLst>
                  <a:ext uri="{FF2B5EF4-FFF2-40B4-BE49-F238E27FC236}">
                    <a16:creationId xmlns:a16="http://schemas.microsoft.com/office/drawing/2014/main" id="{47A6B9ED-68C6-4395-B3DC-AAA2B0DFE895}"/>
                  </a:ext>
                </a:extLst>
              </p14:cNvPr>
              <p14:cNvContentPartPr/>
              <p14:nvPr/>
            </p14:nvContentPartPr>
            <p14:xfrm>
              <a:off x="7353621" y="4258242"/>
              <a:ext cx="858600" cy="277200"/>
            </p14:xfrm>
          </p:contentPart>
        </mc:Choice>
        <mc:Fallback>
          <p:pic>
            <p:nvPicPr>
              <p:cNvPr id="330" name="Input penna 329">
                <a:extLst>
                  <a:ext uri="{FF2B5EF4-FFF2-40B4-BE49-F238E27FC236}">
                    <a16:creationId xmlns:a16="http://schemas.microsoft.com/office/drawing/2014/main" id="{47A6B9ED-68C6-4395-B3DC-AAA2B0DFE895}"/>
                  </a:ext>
                </a:extLst>
              </p:cNvPr>
              <p:cNvPicPr/>
              <p:nvPr/>
            </p:nvPicPr>
            <p:blipFill>
              <a:blip r:embed="rId209"/>
              <a:stretch>
                <a:fillRect/>
              </a:stretch>
            </p:blipFill>
            <p:spPr>
              <a:xfrm>
                <a:off x="7344621" y="4249242"/>
                <a:ext cx="87624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340" name="Input penna 339">
                <a:extLst>
                  <a:ext uri="{FF2B5EF4-FFF2-40B4-BE49-F238E27FC236}">
                    <a16:creationId xmlns:a16="http://schemas.microsoft.com/office/drawing/2014/main" id="{AC12452C-4BB6-4C6D-97A7-6E508FA13FE6}"/>
                  </a:ext>
                </a:extLst>
              </p14:cNvPr>
              <p14:cNvContentPartPr/>
              <p14:nvPr/>
            </p14:nvContentPartPr>
            <p14:xfrm>
              <a:off x="8297541" y="4238442"/>
              <a:ext cx="932040" cy="268920"/>
            </p14:xfrm>
          </p:contentPart>
        </mc:Choice>
        <mc:Fallback>
          <p:pic>
            <p:nvPicPr>
              <p:cNvPr id="340" name="Input penna 339">
                <a:extLst>
                  <a:ext uri="{FF2B5EF4-FFF2-40B4-BE49-F238E27FC236}">
                    <a16:creationId xmlns:a16="http://schemas.microsoft.com/office/drawing/2014/main" id="{AC12452C-4BB6-4C6D-97A7-6E508FA13FE6}"/>
                  </a:ext>
                </a:extLst>
              </p:cNvPr>
              <p:cNvPicPr/>
              <p:nvPr/>
            </p:nvPicPr>
            <p:blipFill>
              <a:blip r:embed="rId211"/>
              <a:stretch>
                <a:fillRect/>
              </a:stretch>
            </p:blipFill>
            <p:spPr>
              <a:xfrm>
                <a:off x="8288541" y="4229442"/>
                <a:ext cx="9496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343" name="Input penna 342">
                <a:extLst>
                  <a:ext uri="{FF2B5EF4-FFF2-40B4-BE49-F238E27FC236}">
                    <a16:creationId xmlns:a16="http://schemas.microsoft.com/office/drawing/2014/main" id="{A18A48D3-EAC2-4D04-9423-11CC8E2D2E0F}"/>
                  </a:ext>
                </a:extLst>
              </p14:cNvPr>
              <p14:cNvContentPartPr/>
              <p14:nvPr/>
            </p14:nvContentPartPr>
            <p14:xfrm>
              <a:off x="118701" y="4992282"/>
              <a:ext cx="250200" cy="265680"/>
            </p14:xfrm>
          </p:contentPart>
        </mc:Choice>
        <mc:Fallback>
          <p:pic>
            <p:nvPicPr>
              <p:cNvPr id="343" name="Input penna 342">
                <a:extLst>
                  <a:ext uri="{FF2B5EF4-FFF2-40B4-BE49-F238E27FC236}">
                    <a16:creationId xmlns:a16="http://schemas.microsoft.com/office/drawing/2014/main" id="{A18A48D3-EAC2-4D04-9423-11CC8E2D2E0F}"/>
                  </a:ext>
                </a:extLst>
              </p:cNvPr>
              <p:cNvPicPr/>
              <p:nvPr/>
            </p:nvPicPr>
            <p:blipFill>
              <a:blip r:embed="rId213"/>
              <a:stretch>
                <a:fillRect/>
              </a:stretch>
            </p:blipFill>
            <p:spPr>
              <a:xfrm>
                <a:off x="109701" y="4983282"/>
                <a:ext cx="26784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48" name="Input penna 347">
                <a:extLst>
                  <a:ext uri="{FF2B5EF4-FFF2-40B4-BE49-F238E27FC236}">
                    <a16:creationId xmlns:a16="http://schemas.microsoft.com/office/drawing/2014/main" id="{40E38C96-ED5B-44A6-9E10-61BFB388B9D3}"/>
                  </a:ext>
                </a:extLst>
              </p14:cNvPr>
              <p14:cNvContentPartPr/>
              <p14:nvPr/>
            </p14:nvContentPartPr>
            <p14:xfrm>
              <a:off x="615861" y="4955202"/>
              <a:ext cx="484560" cy="234720"/>
            </p14:xfrm>
          </p:contentPart>
        </mc:Choice>
        <mc:Fallback>
          <p:pic>
            <p:nvPicPr>
              <p:cNvPr id="348" name="Input penna 347">
                <a:extLst>
                  <a:ext uri="{FF2B5EF4-FFF2-40B4-BE49-F238E27FC236}">
                    <a16:creationId xmlns:a16="http://schemas.microsoft.com/office/drawing/2014/main" id="{40E38C96-ED5B-44A6-9E10-61BFB388B9D3}"/>
                  </a:ext>
                </a:extLst>
              </p:cNvPr>
              <p:cNvPicPr/>
              <p:nvPr/>
            </p:nvPicPr>
            <p:blipFill>
              <a:blip r:embed="rId215"/>
              <a:stretch>
                <a:fillRect/>
              </a:stretch>
            </p:blipFill>
            <p:spPr>
              <a:xfrm>
                <a:off x="606861" y="4946202"/>
                <a:ext cx="5022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49" name="Input penna 348">
                <a:extLst>
                  <a:ext uri="{FF2B5EF4-FFF2-40B4-BE49-F238E27FC236}">
                    <a16:creationId xmlns:a16="http://schemas.microsoft.com/office/drawing/2014/main" id="{5678D872-7A5B-4C00-9C54-77356C2FAD61}"/>
                  </a:ext>
                </a:extLst>
              </p14:cNvPr>
              <p14:cNvContentPartPr/>
              <p14:nvPr/>
            </p14:nvContentPartPr>
            <p14:xfrm>
              <a:off x="9325341" y="4438242"/>
              <a:ext cx="28800" cy="60480"/>
            </p14:xfrm>
          </p:contentPart>
        </mc:Choice>
        <mc:Fallback>
          <p:pic>
            <p:nvPicPr>
              <p:cNvPr id="349" name="Input penna 348">
                <a:extLst>
                  <a:ext uri="{FF2B5EF4-FFF2-40B4-BE49-F238E27FC236}">
                    <a16:creationId xmlns:a16="http://schemas.microsoft.com/office/drawing/2014/main" id="{5678D872-7A5B-4C00-9C54-77356C2FAD61}"/>
                  </a:ext>
                </a:extLst>
              </p:cNvPr>
              <p:cNvPicPr/>
              <p:nvPr/>
            </p:nvPicPr>
            <p:blipFill>
              <a:blip r:embed="rId217"/>
              <a:stretch>
                <a:fillRect/>
              </a:stretch>
            </p:blipFill>
            <p:spPr>
              <a:xfrm>
                <a:off x="9316341" y="4429242"/>
                <a:ext cx="46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54" name="Input penna 353">
                <a:extLst>
                  <a:ext uri="{FF2B5EF4-FFF2-40B4-BE49-F238E27FC236}">
                    <a16:creationId xmlns:a16="http://schemas.microsoft.com/office/drawing/2014/main" id="{08525159-C034-4484-B705-45C84440708A}"/>
                  </a:ext>
                </a:extLst>
              </p14:cNvPr>
              <p14:cNvContentPartPr/>
              <p14:nvPr/>
            </p14:nvContentPartPr>
            <p14:xfrm>
              <a:off x="1388781" y="4942962"/>
              <a:ext cx="575640" cy="224640"/>
            </p14:xfrm>
          </p:contentPart>
        </mc:Choice>
        <mc:Fallback>
          <p:pic>
            <p:nvPicPr>
              <p:cNvPr id="354" name="Input penna 353">
                <a:extLst>
                  <a:ext uri="{FF2B5EF4-FFF2-40B4-BE49-F238E27FC236}">
                    <a16:creationId xmlns:a16="http://schemas.microsoft.com/office/drawing/2014/main" id="{08525159-C034-4484-B705-45C84440708A}"/>
                  </a:ext>
                </a:extLst>
              </p:cNvPr>
              <p:cNvPicPr/>
              <p:nvPr/>
            </p:nvPicPr>
            <p:blipFill>
              <a:blip r:embed="rId219"/>
              <a:stretch>
                <a:fillRect/>
              </a:stretch>
            </p:blipFill>
            <p:spPr>
              <a:xfrm>
                <a:off x="1379781" y="4933948"/>
                <a:ext cx="593280" cy="242308"/>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58" name="Input penna 357">
                <a:extLst>
                  <a:ext uri="{FF2B5EF4-FFF2-40B4-BE49-F238E27FC236}">
                    <a16:creationId xmlns:a16="http://schemas.microsoft.com/office/drawing/2014/main" id="{9E378425-A9A3-4334-B15F-47EC081BC202}"/>
                  </a:ext>
                </a:extLst>
              </p14:cNvPr>
              <p14:cNvContentPartPr/>
              <p14:nvPr/>
            </p14:nvContentPartPr>
            <p14:xfrm>
              <a:off x="2385261" y="4946562"/>
              <a:ext cx="358920" cy="254160"/>
            </p14:xfrm>
          </p:contentPart>
        </mc:Choice>
        <mc:Fallback>
          <p:pic>
            <p:nvPicPr>
              <p:cNvPr id="358" name="Input penna 357">
                <a:extLst>
                  <a:ext uri="{FF2B5EF4-FFF2-40B4-BE49-F238E27FC236}">
                    <a16:creationId xmlns:a16="http://schemas.microsoft.com/office/drawing/2014/main" id="{9E378425-A9A3-4334-B15F-47EC081BC202}"/>
                  </a:ext>
                </a:extLst>
              </p:cNvPr>
              <p:cNvPicPr/>
              <p:nvPr/>
            </p:nvPicPr>
            <p:blipFill>
              <a:blip r:embed="rId221"/>
              <a:stretch>
                <a:fillRect/>
              </a:stretch>
            </p:blipFill>
            <p:spPr>
              <a:xfrm>
                <a:off x="2376261" y="4937562"/>
                <a:ext cx="3765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65" name="Input penna 364">
                <a:extLst>
                  <a:ext uri="{FF2B5EF4-FFF2-40B4-BE49-F238E27FC236}">
                    <a16:creationId xmlns:a16="http://schemas.microsoft.com/office/drawing/2014/main" id="{FFB922DD-C4B2-4218-97DE-72DA6769A40C}"/>
                  </a:ext>
                </a:extLst>
              </p14:cNvPr>
              <p14:cNvContentPartPr/>
              <p14:nvPr/>
            </p14:nvContentPartPr>
            <p14:xfrm>
              <a:off x="2881341" y="4953762"/>
              <a:ext cx="921240" cy="240840"/>
            </p14:xfrm>
          </p:contentPart>
        </mc:Choice>
        <mc:Fallback>
          <p:pic>
            <p:nvPicPr>
              <p:cNvPr id="365" name="Input penna 364">
                <a:extLst>
                  <a:ext uri="{FF2B5EF4-FFF2-40B4-BE49-F238E27FC236}">
                    <a16:creationId xmlns:a16="http://schemas.microsoft.com/office/drawing/2014/main" id="{FFB922DD-C4B2-4218-97DE-72DA6769A40C}"/>
                  </a:ext>
                </a:extLst>
              </p:cNvPr>
              <p:cNvPicPr/>
              <p:nvPr/>
            </p:nvPicPr>
            <p:blipFill>
              <a:blip r:embed="rId223"/>
              <a:stretch>
                <a:fillRect/>
              </a:stretch>
            </p:blipFill>
            <p:spPr>
              <a:xfrm>
                <a:off x="2872341" y="4944762"/>
                <a:ext cx="9388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66" name="Input penna 365">
                <a:extLst>
                  <a:ext uri="{FF2B5EF4-FFF2-40B4-BE49-F238E27FC236}">
                    <a16:creationId xmlns:a16="http://schemas.microsoft.com/office/drawing/2014/main" id="{B4D8C774-E389-4963-8033-D0085F0F5685}"/>
                  </a:ext>
                </a:extLst>
              </p14:cNvPr>
              <p14:cNvContentPartPr/>
              <p14:nvPr/>
            </p14:nvContentPartPr>
            <p14:xfrm>
              <a:off x="3938301" y="4977162"/>
              <a:ext cx="194400" cy="229320"/>
            </p14:xfrm>
          </p:contentPart>
        </mc:Choice>
        <mc:Fallback>
          <p:pic>
            <p:nvPicPr>
              <p:cNvPr id="366" name="Input penna 365">
                <a:extLst>
                  <a:ext uri="{FF2B5EF4-FFF2-40B4-BE49-F238E27FC236}">
                    <a16:creationId xmlns:a16="http://schemas.microsoft.com/office/drawing/2014/main" id="{B4D8C774-E389-4963-8033-D0085F0F5685}"/>
                  </a:ext>
                </a:extLst>
              </p:cNvPr>
              <p:cNvPicPr/>
              <p:nvPr/>
            </p:nvPicPr>
            <p:blipFill>
              <a:blip r:embed="rId225"/>
              <a:stretch>
                <a:fillRect/>
              </a:stretch>
            </p:blipFill>
            <p:spPr>
              <a:xfrm>
                <a:off x="3929301" y="4968162"/>
                <a:ext cx="21204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75" name="Input penna 374">
                <a:extLst>
                  <a:ext uri="{FF2B5EF4-FFF2-40B4-BE49-F238E27FC236}">
                    <a16:creationId xmlns:a16="http://schemas.microsoft.com/office/drawing/2014/main" id="{B402F67B-F65A-452A-AD15-EC9E554A255D}"/>
                  </a:ext>
                </a:extLst>
              </p14:cNvPr>
              <p14:cNvContentPartPr/>
              <p14:nvPr/>
            </p14:nvContentPartPr>
            <p14:xfrm>
              <a:off x="5445981" y="4901202"/>
              <a:ext cx="267480" cy="27360"/>
            </p14:xfrm>
          </p:contentPart>
        </mc:Choice>
        <mc:Fallback>
          <p:pic>
            <p:nvPicPr>
              <p:cNvPr id="375" name="Input penna 374">
                <a:extLst>
                  <a:ext uri="{FF2B5EF4-FFF2-40B4-BE49-F238E27FC236}">
                    <a16:creationId xmlns:a16="http://schemas.microsoft.com/office/drawing/2014/main" id="{B402F67B-F65A-452A-AD15-EC9E554A255D}"/>
                  </a:ext>
                </a:extLst>
              </p:cNvPr>
              <p:cNvPicPr/>
              <p:nvPr/>
            </p:nvPicPr>
            <p:blipFill>
              <a:blip r:embed="rId227"/>
              <a:stretch>
                <a:fillRect/>
              </a:stretch>
            </p:blipFill>
            <p:spPr>
              <a:xfrm>
                <a:off x="5436981" y="4892202"/>
                <a:ext cx="2851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76" name="Input penna 375">
                <a:extLst>
                  <a:ext uri="{FF2B5EF4-FFF2-40B4-BE49-F238E27FC236}">
                    <a16:creationId xmlns:a16="http://schemas.microsoft.com/office/drawing/2014/main" id="{BBB85532-8F54-441A-831F-790D1416181F}"/>
                  </a:ext>
                </a:extLst>
              </p14:cNvPr>
              <p14:cNvContentPartPr/>
              <p14:nvPr/>
            </p14:nvContentPartPr>
            <p14:xfrm>
              <a:off x="5440941" y="5001282"/>
              <a:ext cx="154800" cy="120240"/>
            </p14:xfrm>
          </p:contentPart>
        </mc:Choice>
        <mc:Fallback>
          <p:pic>
            <p:nvPicPr>
              <p:cNvPr id="376" name="Input penna 375">
                <a:extLst>
                  <a:ext uri="{FF2B5EF4-FFF2-40B4-BE49-F238E27FC236}">
                    <a16:creationId xmlns:a16="http://schemas.microsoft.com/office/drawing/2014/main" id="{BBB85532-8F54-441A-831F-790D1416181F}"/>
                  </a:ext>
                </a:extLst>
              </p:cNvPr>
              <p:cNvPicPr/>
              <p:nvPr/>
            </p:nvPicPr>
            <p:blipFill>
              <a:blip r:embed="rId229"/>
              <a:stretch>
                <a:fillRect/>
              </a:stretch>
            </p:blipFill>
            <p:spPr>
              <a:xfrm>
                <a:off x="5431941" y="4992282"/>
                <a:ext cx="1724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77" name="Input penna 376">
                <a:extLst>
                  <a:ext uri="{FF2B5EF4-FFF2-40B4-BE49-F238E27FC236}">
                    <a16:creationId xmlns:a16="http://schemas.microsoft.com/office/drawing/2014/main" id="{6F9D3E49-0CF2-4EEA-BA0D-859058C1AA6A}"/>
                  </a:ext>
                </a:extLst>
              </p14:cNvPr>
              <p14:cNvContentPartPr/>
              <p14:nvPr/>
            </p14:nvContentPartPr>
            <p14:xfrm>
              <a:off x="4236381" y="4932162"/>
              <a:ext cx="1094400" cy="268200"/>
            </p14:xfrm>
          </p:contentPart>
        </mc:Choice>
        <mc:Fallback>
          <p:pic>
            <p:nvPicPr>
              <p:cNvPr id="377" name="Input penna 376">
                <a:extLst>
                  <a:ext uri="{FF2B5EF4-FFF2-40B4-BE49-F238E27FC236}">
                    <a16:creationId xmlns:a16="http://schemas.microsoft.com/office/drawing/2014/main" id="{6F9D3E49-0CF2-4EEA-BA0D-859058C1AA6A}"/>
                  </a:ext>
                </a:extLst>
              </p:cNvPr>
              <p:cNvPicPr/>
              <p:nvPr/>
            </p:nvPicPr>
            <p:blipFill>
              <a:blip r:embed="rId231"/>
              <a:stretch>
                <a:fillRect/>
              </a:stretch>
            </p:blipFill>
            <p:spPr>
              <a:xfrm>
                <a:off x="4227381" y="4923162"/>
                <a:ext cx="11120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83" name="Input penna 382">
                <a:extLst>
                  <a:ext uri="{FF2B5EF4-FFF2-40B4-BE49-F238E27FC236}">
                    <a16:creationId xmlns:a16="http://schemas.microsoft.com/office/drawing/2014/main" id="{3FEB9C88-CAD8-4846-AB35-079D43CCE377}"/>
                  </a:ext>
                </a:extLst>
              </p14:cNvPr>
              <p14:cNvContentPartPr/>
              <p14:nvPr/>
            </p14:nvContentPartPr>
            <p14:xfrm>
              <a:off x="5910021" y="4854402"/>
              <a:ext cx="888480" cy="259200"/>
            </p14:xfrm>
          </p:contentPart>
        </mc:Choice>
        <mc:Fallback>
          <p:pic>
            <p:nvPicPr>
              <p:cNvPr id="383" name="Input penna 382">
                <a:extLst>
                  <a:ext uri="{FF2B5EF4-FFF2-40B4-BE49-F238E27FC236}">
                    <a16:creationId xmlns:a16="http://schemas.microsoft.com/office/drawing/2014/main" id="{3FEB9C88-CAD8-4846-AB35-079D43CCE377}"/>
                  </a:ext>
                </a:extLst>
              </p:cNvPr>
              <p:cNvPicPr/>
              <p:nvPr/>
            </p:nvPicPr>
            <p:blipFill>
              <a:blip r:embed="rId233"/>
              <a:stretch>
                <a:fillRect/>
              </a:stretch>
            </p:blipFill>
            <p:spPr>
              <a:xfrm>
                <a:off x="5901021" y="4845402"/>
                <a:ext cx="906120" cy="2768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391" name="Input penna 390">
                <a:extLst>
                  <a:ext uri="{FF2B5EF4-FFF2-40B4-BE49-F238E27FC236}">
                    <a16:creationId xmlns:a16="http://schemas.microsoft.com/office/drawing/2014/main" id="{14DA53D4-2E7A-4626-982C-FB7B06B4ACBE}"/>
                  </a:ext>
                </a:extLst>
              </p14:cNvPr>
              <p14:cNvContentPartPr/>
              <p14:nvPr/>
            </p14:nvContentPartPr>
            <p14:xfrm>
              <a:off x="7932861" y="4783122"/>
              <a:ext cx="202680" cy="4320"/>
            </p14:xfrm>
          </p:contentPart>
        </mc:Choice>
        <mc:Fallback>
          <p:pic>
            <p:nvPicPr>
              <p:cNvPr id="391" name="Input penna 390">
                <a:extLst>
                  <a:ext uri="{FF2B5EF4-FFF2-40B4-BE49-F238E27FC236}">
                    <a16:creationId xmlns:a16="http://schemas.microsoft.com/office/drawing/2014/main" id="{14DA53D4-2E7A-4626-982C-FB7B06B4ACBE}"/>
                  </a:ext>
                </a:extLst>
              </p:cNvPr>
              <p:cNvPicPr/>
              <p:nvPr/>
            </p:nvPicPr>
            <p:blipFill>
              <a:blip r:embed="rId235"/>
              <a:stretch>
                <a:fillRect/>
              </a:stretch>
            </p:blipFill>
            <p:spPr>
              <a:xfrm>
                <a:off x="7923861" y="4774122"/>
                <a:ext cx="2203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92" name="Input penna 391">
                <a:extLst>
                  <a:ext uri="{FF2B5EF4-FFF2-40B4-BE49-F238E27FC236}">
                    <a16:creationId xmlns:a16="http://schemas.microsoft.com/office/drawing/2014/main" id="{D3CAC7F0-6020-4BCC-988F-217B5A4E0F31}"/>
                  </a:ext>
                </a:extLst>
              </p14:cNvPr>
              <p14:cNvContentPartPr/>
              <p14:nvPr/>
            </p14:nvContentPartPr>
            <p14:xfrm>
              <a:off x="7356861" y="4837482"/>
              <a:ext cx="675360" cy="234720"/>
            </p14:xfrm>
          </p:contentPart>
        </mc:Choice>
        <mc:Fallback>
          <p:pic>
            <p:nvPicPr>
              <p:cNvPr id="392" name="Input penna 391">
                <a:extLst>
                  <a:ext uri="{FF2B5EF4-FFF2-40B4-BE49-F238E27FC236}">
                    <a16:creationId xmlns:a16="http://schemas.microsoft.com/office/drawing/2014/main" id="{D3CAC7F0-6020-4BCC-988F-217B5A4E0F31}"/>
                  </a:ext>
                </a:extLst>
              </p:cNvPr>
              <p:cNvPicPr/>
              <p:nvPr/>
            </p:nvPicPr>
            <p:blipFill>
              <a:blip r:embed="rId237"/>
              <a:stretch>
                <a:fillRect/>
              </a:stretch>
            </p:blipFill>
            <p:spPr>
              <a:xfrm>
                <a:off x="7347861" y="4828482"/>
                <a:ext cx="6930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393" name="Input penna 392">
                <a:extLst>
                  <a:ext uri="{FF2B5EF4-FFF2-40B4-BE49-F238E27FC236}">
                    <a16:creationId xmlns:a16="http://schemas.microsoft.com/office/drawing/2014/main" id="{C2A0F3A2-67E8-4B71-8556-F4F66EED5376}"/>
                  </a:ext>
                </a:extLst>
              </p14:cNvPr>
              <p14:cNvContentPartPr/>
              <p14:nvPr/>
            </p14:nvContentPartPr>
            <p14:xfrm>
              <a:off x="6912621" y="4847922"/>
              <a:ext cx="343800" cy="206280"/>
            </p14:xfrm>
          </p:contentPart>
        </mc:Choice>
        <mc:Fallback>
          <p:pic>
            <p:nvPicPr>
              <p:cNvPr id="393" name="Input penna 392">
                <a:extLst>
                  <a:ext uri="{FF2B5EF4-FFF2-40B4-BE49-F238E27FC236}">
                    <a16:creationId xmlns:a16="http://schemas.microsoft.com/office/drawing/2014/main" id="{C2A0F3A2-67E8-4B71-8556-F4F66EED5376}"/>
                  </a:ext>
                </a:extLst>
              </p:cNvPr>
              <p:cNvPicPr/>
              <p:nvPr/>
            </p:nvPicPr>
            <p:blipFill>
              <a:blip r:embed="rId239"/>
              <a:stretch>
                <a:fillRect/>
              </a:stretch>
            </p:blipFill>
            <p:spPr>
              <a:xfrm>
                <a:off x="6903621" y="4838922"/>
                <a:ext cx="36144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404" name="Input penna 403">
                <a:extLst>
                  <a:ext uri="{FF2B5EF4-FFF2-40B4-BE49-F238E27FC236}">
                    <a16:creationId xmlns:a16="http://schemas.microsoft.com/office/drawing/2014/main" id="{BBD25D74-06AB-4001-A7B5-65FE9B46F130}"/>
                  </a:ext>
                </a:extLst>
              </p14:cNvPr>
              <p14:cNvContentPartPr/>
              <p14:nvPr/>
            </p14:nvContentPartPr>
            <p14:xfrm>
              <a:off x="82701" y="5515002"/>
              <a:ext cx="942840" cy="429480"/>
            </p14:xfrm>
          </p:contentPart>
        </mc:Choice>
        <mc:Fallback>
          <p:pic>
            <p:nvPicPr>
              <p:cNvPr id="404" name="Input penna 403">
                <a:extLst>
                  <a:ext uri="{FF2B5EF4-FFF2-40B4-BE49-F238E27FC236}">
                    <a16:creationId xmlns:a16="http://schemas.microsoft.com/office/drawing/2014/main" id="{BBD25D74-06AB-4001-A7B5-65FE9B46F130}"/>
                  </a:ext>
                </a:extLst>
              </p:cNvPr>
              <p:cNvPicPr/>
              <p:nvPr/>
            </p:nvPicPr>
            <p:blipFill>
              <a:blip r:embed="rId241"/>
              <a:stretch>
                <a:fillRect/>
              </a:stretch>
            </p:blipFill>
            <p:spPr>
              <a:xfrm>
                <a:off x="73701" y="5506002"/>
                <a:ext cx="96048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407" name="Input penna 406">
                <a:extLst>
                  <a:ext uri="{FF2B5EF4-FFF2-40B4-BE49-F238E27FC236}">
                    <a16:creationId xmlns:a16="http://schemas.microsoft.com/office/drawing/2014/main" id="{ED8FB152-8A28-443A-832F-DF5AA9F82B95}"/>
                  </a:ext>
                </a:extLst>
              </p14:cNvPr>
              <p14:cNvContentPartPr/>
              <p14:nvPr/>
            </p14:nvContentPartPr>
            <p14:xfrm>
              <a:off x="1296261" y="5695002"/>
              <a:ext cx="240120" cy="92520"/>
            </p14:xfrm>
          </p:contentPart>
        </mc:Choice>
        <mc:Fallback>
          <p:pic>
            <p:nvPicPr>
              <p:cNvPr id="407" name="Input penna 406">
                <a:extLst>
                  <a:ext uri="{FF2B5EF4-FFF2-40B4-BE49-F238E27FC236}">
                    <a16:creationId xmlns:a16="http://schemas.microsoft.com/office/drawing/2014/main" id="{ED8FB152-8A28-443A-832F-DF5AA9F82B95}"/>
                  </a:ext>
                </a:extLst>
              </p:cNvPr>
              <p:cNvPicPr/>
              <p:nvPr/>
            </p:nvPicPr>
            <p:blipFill>
              <a:blip r:embed="rId243"/>
              <a:stretch>
                <a:fillRect/>
              </a:stretch>
            </p:blipFill>
            <p:spPr>
              <a:xfrm>
                <a:off x="1287261" y="5686002"/>
                <a:ext cx="2577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410" name="Input penna 409">
                <a:extLst>
                  <a:ext uri="{FF2B5EF4-FFF2-40B4-BE49-F238E27FC236}">
                    <a16:creationId xmlns:a16="http://schemas.microsoft.com/office/drawing/2014/main" id="{042B12A1-89F2-4A2D-B8E2-236607B4F7CA}"/>
                  </a:ext>
                </a:extLst>
              </p14:cNvPr>
              <p14:cNvContentPartPr/>
              <p14:nvPr/>
            </p14:nvContentPartPr>
            <p14:xfrm>
              <a:off x="1717101" y="5461362"/>
              <a:ext cx="443160" cy="289440"/>
            </p14:xfrm>
          </p:contentPart>
        </mc:Choice>
        <mc:Fallback>
          <p:pic>
            <p:nvPicPr>
              <p:cNvPr id="410" name="Input penna 409">
                <a:extLst>
                  <a:ext uri="{FF2B5EF4-FFF2-40B4-BE49-F238E27FC236}">
                    <a16:creationId xmlns:a16="http://schemas.microsoft.com/office/drawing/2014/main" id="{042B12A1-89F2-4A2D-B8E2-236607B4F7CA}"/>
                  </a:ext>
                </a:extLst>
              </p:cNvPr>
              <p:cNvPicPr/>
              <p:nvPr/>
            </p:nvPicPr>
            <p:blipFill>
              <a:blip r:embed="rId245"/>
              <a:stretch>
                <a:fillRect/>
              </a:stretch>
            </p:blipFill>
            <p:spPr>
              <a:xfrm>
                <a:off x="1708101" y="5452362"/>
                <a:ext cx="4608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411" name="Input penna 410">
                <a:extLst>
                  <a:ext uri="{FF2B5EF4-FFF2-40B4-BE49-F238E27FC236}">
                    <a16:creationId xmlns:a16="http://schemas.microsoft.com/office/drawing/2014/main" id="{595E87A0-497C-4E30-B4E0-425A503F3B27}"/>
                  </a:ext>
                </a:extLst>
              </p14:cNvPr>
              <p14:cNvContentPartPr/>
              <p14:nvPr/>
            </p14:nvContentPartPr>
            <p14:xfrm>
              <a:off x="1675701" y="5832162"/>
              <a:ext cx="421200" cy="226440"/>
            </p14:xfrm>
          </p:contentPart>
        </mc:Choice>
        <mc:Fallback>
          <p:pic>
            <p:nvPicPr>
              <p:cNvPr id="411" name="Input penna 410">
                <a:extLst>
                  <a:ext uri="{FF2B5EF4-FFF2-40B4-BE49-F238E27FC236}">
                    <a16:creationId xmlns:a16="http://schemas.microsoft.com/office/drawing/2014/main" id="{595E87A0-497C-4E30-B4E0-425A503F3B27}"/>
                  </a:ext>
                </a:extLst>
              </p:cNvPr>
              <p:cNvPicPr/>
              <p:nvPr/>
            </p:nvPicPr>
            <p:blipFill>
              <a:blip r:embed="rId247"/>
              <a:stretch>
                <a:fillRect/>
              </a:stretch>
            </p:blipFill>
            <p:spPr>
              <a:xfrm>
                <a:off x="1666701" y="5823162"/>
                <a:ext cx="4388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415" name="Input penna 414">
                <a:extLst>
                  <a:ext uri="{FF2B5EF4-FFF2-40B4-BE49-F238E27FC236}">
                    <a16:creationId xmlns:a16="http://schemas.microsoft.com/office/drawing/2014/main" id="{EBE0CD21-28A8-438E-95BA-6641D966C435}"/>
                  </a:ext>
                </a:extLst>
              </p14:cNvPr>
              <p14:cNvContentPartPr/>
              <p14:nvPr/>
            </p14:nvContentPartPr>
            <p14:xfrm>
              <a:off x="3082221" y="5473962"/>
              <a:ext cx="266400" cy="240120"/>
            </p14:xfrm>
          </p:contentPart>
        </mc:Choice>
        <mc:Fallback>
          <p:pic>
            <p:nvPicPr>
              <p:cNvPr id="415" name="Input penna 414">
                <a:extLst>
                  <a:ext uri="{FF2B5EF4-FFF2-40B4-BE49-F238E27FC236}">
                    <a16:creationId xmlns:a16="http://schemas.microsoft.com/office/drawing/2014/main" id="{EBE0CD21-28A8-438E-95BA-6641D966C435}"/>
                  </a:ext>
                </a:extLst>
              </p:cNvPr>
              <p:cNvPicPr/>
              <p:nvPr/>
            </p:nvPicPr>
            <p:blipFill>
              <a:blip r:embed="rId249"/>
              <a:stretch>
                <a:fillRect/>
              </a:stretch>
            </p:blipFill>
            <p:spPr>
              <a:xfrm>
                <a:off x="3073221" y="5464962"/>
                <a:ext cx="28404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416" name="Input penna 415">
                <a:extLst>
                  <a:ext uri="{FF2B5EF4-FFF2-40B4-BE49-F238E27FC236}">
                    <a16:creationId xmlns:a16="http://schemas.microsoft.com/office/drawing/2014/main" id="{AF6B5AF8-77C5-42CD-812B-76B3C9164D36}"/>
                  </a:ext>
                </a:extLst>
              </p14:cNvPr>
              <p14:cNvContentPartPr/>
              <p14:nvPr/>
            </p14:nvContentPartPr>
            <p14:xfrm>
              <a:off x="3994101" y="5482962"/>
              <a:ext cx="304560" cy="196920"/>
            </p14:xfrm>
          </p:contentPart>
        </mc:Choice>
        <mc:Fallback>
          <p:pic>
            <p:nvPicPr>
              <p:cNvPr id="416" name="Input penna 415">
                <a:extLst>
                  <a:ext uri="{FF2B5EF4-FFF2-40B4-BE49-F238E27FC236}">
                    <a16:creationId xmlns:a16="http://schemas.microsoft.com/office/drawing/2014/main" id="{AF6B5AF8-77C5-42CD-812B-76B3C9164D36}"/>
                  </a:ext>
                </a:extLst>
              </p:cNvPr>
              <p:cNvPicPr/>
              <p:nvPr/>
            </p:nvPicPr>
            <p:blipFill>
              <a:blip r:embed="rId251"/>
              <a:stretch>
                <a:fillRect/>
              </a:stretch>
            </p:blipFill>
            <p:spPr>
              <a:xfrm>
                <a:off x="3985101" y="5473962"/>
                <a:ext cx="32220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417" name="Input penna 416">
                <a:extLst>
                  <a:ext uri="{FF2B5EF4-FFF2-40B4-BE49-F238E27FC236}">
                    <a16:creationId xmlns:a16="http://schemas.microsoft.com/office/drawing/2014/main" id="{5B691443-AC86-447A-A6F4-7CB36455B6AA}"/>
                  </a:ext>
                </a:extLst>
              </p14:cNvPr>
              <p14:cNvContentPartPr/>
              <p14:nvPr/>
            </p14:nvContentPartPr>
            <p14:xfrm>
              <a:off x="4468581" y="5504562"/>
              <a:ext cx="102600" cy="18360"/>
            </p14:xfrm>
          </p:contentPart>
        </mc:Choice>
        <mc:Fallback>
          <p:pic>
            <p:nvPicPr>
              <p:cNvPr id="417" name="Input penna 416">
                <a:extLst>
                  <a:ext uri="{FF2B5EF4-FFF2-40B4-BE49-F238E27FC236}">
                    <a16:creationId xmlns:a16="http://schemas.microsoft.com/office/drawing/2014/main" id="{5B691443-AC86-447A-A6F4-7CB36455B6AA}"/>
                  </a:ext>
                </a:extLst>
              </p:cNvPr>
              <p:cNvPicPr/>
              <p:nvPr/>
            </p:nvPicPr>
            <p:blipFill>
              <a:blip r:embed="rId253"/>
              <a:stretch>
                <a:fillRect/>
              </a:stretch>
            </p:blipFill>
            <p:spPr>
              <a:xfrm>
                <a:off x="4459581" y="5495562"/>
                <a:ext cx="1202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418" name="Input penna 417">
                <a:extLst>
                  <a:ext uri="{FF2B5EF4-FFF2-40B4-BE49-F238E27FC236}">
                    <a16:creationId xmlns:a16="http://schemas.microsoft.com/office/drawing/2014/main" id="{F8BA0B28-A53D-4C19-B209-2B10904B4B73}"/>
                  </a:ext>
                </a:extLst>
              </p14:cNvPr>
              <p14:cNvContentPartPr/>
              <p14:nvPr/>
            </p14:nvContentPartPr>
            <p14:xfrm>
              <a:off x="4481901" y="5591322"/>
              <a:ext cx="147600" cy="360"/>
            </p14:xfrm>
          </p:contentPart>
        </mc:Choice>
        <mc:Fallback>
          <p:pic>
            <p:nvPicPr>
              <p:cNvPr id="418" name="Input penna 417">
                <a:extLst>
                  <a:ext uri="{FF2B5EF4-FFF2-40B4-BE49-F238E27FC236}">
                    <a16:creationId xmlns:a16="http://schemas.microsoft.com/office/drawing/2014/main" id="{F8BA0B28-A53D-4C19-B209-2B10904B4B73}"/>
                  </a:ext>
                </a:extLst>
              </p:cNvPr>
              <p:cNvPicPr/>
              <p:nvPr/>
            </p:nvPicPr>
            <p:blipFill>
              <a:blip r:embed="rId255"/>
              <a:stretch>
                <a:fillRect/>
              </a:stretch>
            </p:blipFill>
            <p:spPr>
              <a:xfrm>
                <a:off x="4472901" y="5582322"/>
                <a:ext cx="1652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421" name="Input penna 420">
                <a:extLst>
                  <a:ext uri="{FF2B5EF4-FFF2-40B4-BE49-F238E27FC236}">
                    <a16:creationId xmlns:a16="http://schemas.microsoft.com/office/drawing/2014/main" id="{73439BF4-C304-4860-BBAA-B0035E35D439}"/>
                  </a:ext>
                </a:extLst>
              </p14:cNvPr>
              <p14:cNvContentPartPr/>
              <p14:nvPr/>
            </p14:nvContentPartPr>
            <p14:xfrm>
              <a:off x="4809501" y="5368482"/>
              <a:ext cx="219600" cy="240840"/>
            </p14:xfrm>
          </p:contentPart>
        </mc:Choice>
        <mc:Fallback>
          <p:pic>
            <p:nvPicPr>
              <p:cNvPr id="421" name="Input penna 420">
                <a:extLst>
                  <a:ext uri="{FF2B5EF4-FFF2-40B4-BE49-F238E27FC236}">
                    <a16:creationId xmlns:a16="http://schemas.microsoft.com/office/drawing/2014/main" id="{73439BF4-C304-4860-BBAA-B0035E35D439}"/>
                  </a:ext>
                </a:extLst>
              </p:cNvPr>
              <p:cNvPicPr/>
              <p:nvPr/>
            </p:nvPicPr>
            <p:blipFill>
              <a:blip r:embed="rId257"/>
              <a:stretch>
                <a:fillRect/>
              </a:stretch>
            </p:blipFill>
            <p:spPr>
              <a:xfrm>
                <a:off x="4800501" y="5359482"/>
                <a:ext cx="23724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429" name="Input penna 428">
                <a:extLst>
                  <a:ext uri="{FF2B5EF4-FFF2-40B4-BE49-F238E27FC236}">
                    <a16:creationId xmlns:a16="http://schemas.microsoft.com/office/drawing/2014/main" id="{9306B396-65BB-449D-BC31-49C7EF5D45B7}"/>
                  </a:ext>
                </a:extLst>
              </p14:cNvPr>
              <p14:cNvContentPartPr/>
              <p14:nvPr/>
            </p14:nvContentPartPr>
            <p14:xfrm>
              <a:off x="7417701" y="5369922"/>
              <a:ext cx="126720" cy="26640"/>
            </p14:xfrm>
          </p:contentPart>
        </mc:Choice>
        <mc:Fallback>
          <p:pic>
            <p:nvPicPr>
              <p:cNvPr id="429" name="Input penna 428">
                <a:extLst>
                  <a:ext uri="{FF2B5EF4-FFF2-40B4-BE49-F238E27FC236}">
                    <a16:creationId xmlns:a16="http://schemas.microsoft.com/office/drawing/2014/main" id="{9306B396-65BB-449D-BC31-49C7EF5D45B7}"/>
                  </a:ext>
                </a:extLst>
              </p:cNvPr>
              <p:cNvPicPr/>
              <p:nvPr/>
            </p:nvPicPr>
            <p:blipFill>
              <a:blip r:embed="rId259"/>
              <a:stretch>
                <a:fillRect/>
              </a:stretch>
            </p:blipFill>
            <p:spPr>
              <a:xfrm>
                <a:off x="7408701" y="5360922"/>
                <a:ext cx="144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430" name="Input penna 429">
                <a:extLst>
                  <a:ext uri="{FF2B5EF4-FFF2-40B4-BE49-F238E27FC236}">
                    <a16:creationId xmlns:a16="http://schemas.microsoft.com/office/drawing/2014/main" id="{4044A08C-C37E-4A7A-927B-775427F7098D}"/>
                  </a:ext>
                </a:extLst>
              </p14:cNvPr>
              <p14:cNvContentPartPr/>
              <p14:nvPr/>
            </p14:nvContentPartPr>
            <p14:xfrm>
              <a:off x="7451181" y="5455602"/>
              <a:ext cx="145080" cy="22320"/>
            </p14:xfrm>
          </p:contentPart>
        </mc:Choice>
        <mc:Fallback>
          <p:pic>
            <p:nvPicPr>
              <p:cNvPr id="430" name="Input penna 429">
                <a:extLst>
                  <a:ext uri="{FF2B5EF4-FFF2-40B4-BE49-F238E27FC236}">
                    <a16:creationId xmlns:a16="http://schemas.microsoft.com/office/drawing/2014/main" id="{4044A08C-C37E-4A7A-927B-775427F7098D}"/>
                  </a:ext>
                </a:extLst>
              </p:cNvPr>
              <p:cNvPicPr/>
              <p:nvPr/>
            </p:nvPicPr>
            <p:blipFill>
              <a:blip r:embed="rId261"/>
              <a:stretch>
                <a:fillRect/>
              </a:stretch>
            </p:blipFill>
            <p:spPr>
              <a:xfrm>
                <a:off x="7442181" y="5446602"/>
                <a:ext cx="1627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431" name="Input penna 430">
                <a:extLst>
                  <a:ext uri="{FF2B5EF4-FFF2-40B4-BE49-F238E27FC236}">
                    <a16:creationId xmlns:a16="http://schemas.microsoft.com/office/drawing/2014/main" id="{293620DB-1923-448B-8BD7-679D1C62AC6A}"/>
                  </a:ext>
                </a:extLst>
              </p14:cNvPr>
              <p14:cNvContentPartPr/>
              <p14:nvPr/>
            </p14:nvContentPartPr>
            <p14:xfrm>
              <a:off x="6384501" y="5235642"/>
              <a:ext cx="912600" cy="349200"/>
            </p14:xfrm>
          </p:contentPart>
        </mc:Choice>
        <mc:Fallback>
          <p:pic>
            <p:nvPicPr>
              <p:cNvPr id="431" name="Input penna 430">
                <a:extLst>
                  <a:ext uri="{FF2B5EF4-FFF2-40B4-BE49-F238E27FC236}">
                    <a16:creationId xmlns:a16="http://schemas.microsoft.com/office/drawing/2014/main" id="{293620DB-1923-448B-8BD7-679D1C62AC6A}"/>
                  </a:ext>
                </a:extLst>
              </p:cNvPr>
              <p:cNvPicPr/>
              <p:nvPr/>
            </p:nvPicPr>
            <p:blipFill>
              <a:blip r:embed="rId263"/>
              <a:stretch>
                <a:fillRect/>
              </a:stretch>
            </p:blipFill>
            <p:spPr>
              <a:xfrm>
                <a:off x="6375501" y="5226642"/>
                <a:ext cx="93024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432" name="Input penna 431">
                <a:extLst>
                  <a:ext uri="{FF2B5EF4-FFF2-40B4-BE49-F238E27FC236}">
                    <a16:creationId xmlns:a16="http://schemas.microsoft.com/office/drawing/2014/main" id="{E962B67B-D929-4CD3-A2C1-6F16DB494B95}"/>
                  </a:ext>
                </a:extLst>
              </p14:cNvPr>
              <p14:cNvContentPartPr/>
              <p14:nvPr/>
            </p14:nvContentPartPr>
            <p14:xfrm>
              <a:off x="7739541" y="5299722"/>
              <a:ext cx="280800" cy="194040"/>
            </p14:xfrm>
          </p:contentPart>
        </mc:Choice>
        <mc:Fallback>
          <p:pic>
            <p:nvPicPr>
              <p:cNvPr id="432" name="Input penna 431">
                <a:extLst>
                  <a:ext uri="{FF2B5EF4-FFF2-40B4-BE49-F238E27FC236}">
                    <a16:creationId xmlns:a16="http://schemas.microsoft.com/office/drawing/2014/main" id="{E962B67B-D929-4CD3-A2C1-6F16DB494B95}"/>
                  </a:ext>
                </a:extLst>
              </p:cNvPr>
              <p:cNvPicPr/>
              <p:nvPr/>
            </p:nvPicPr>
            <p:blipFill>
              <a:blip r:embed="rId265"/>
              <a:stretch>
                <a:fillRect/>
              </a:stretch>
            </p:blipFill>
            <p:spPr>
              <a:xfrm>
                <a:off x="7730541" y="5290722"/>
                <a:ext cx="29844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433" name="Input penna 432">
                <a:extLst>
                  <a:ext uri="{FF2B5EF4-FFF2-40B4-BE49-F238E27FC236}">
                    <a16:creationId xmlns:a16="http://schemas.microsoft.com/office/drawing/2014/main" id="{781D6660-E904-4393-84DC-F7A2206856A4}"/>
                  </a:ext>
                </a:extLst>
              </p14:cNvPr>
              <p14:cNvContentPartPr/>
              <p14:nvPr/>
            </p14:nvContentPartPr>
            <p14:xfrm>
              <a:off x="8161101" y="5396202"/>
              <a:ext cx="4680" cy="13320"/>
            </p14:xfrm>
          </p:contentPart>
        </mc:Choice>
        <mc:Fallback>
          <p:pic>
            <p:nvPicPr>
              <p:cNvPr id="433" name="Input penna 432">
                <a:extLst>
                  <a:ext uri="{FF2B5EF4-FFF2-40B4-BE49-F238E27FC236}">
                    <a16:creationId xmlns:a16="http://schemas.microsoft.com/office/drawing/2014/main" id="{781D6660-E904-4393-84DC-F7A2206856A4}"/>
                  </a:ext>
                </a:extLst>
              </p:cNvPr>
              <p:cNvPicPr/>
              <p:nvPr/>
            </p:nvPicPr>
            <p:blipFill>
              <a:blip r:embed="rId267"/>
              <a:stretch>
                <a:fillRect/>
              </a:stretch>
            </p:blipFill>
            <p:spPr>
              <a:xfrm>
                <a:off x="8152101" y="5387202"/>
                <a:ext cx="223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434" name="Input penna 433">
                <a:extLst>
                  <a:ext uri="{FF2B5EF4-FFF2-40B4-BE49-F238E27FC236}">
                    <a16:creationId xmlns:a16="http://schemas.microsoft.com/office/drawing/2014/main" id="{F982AB29-3A77-429A-967A-A627DFA5AE3F}"/>
                  </a:ext>
                </a:extLst>
              </p14:cNvPr>
              <p14:cNvContentPartPr/>
              <p14:nvPr/>
            </p14:nvContentPartPr>
            <p14:xfrm>
              <a:off x="8299341" y="5282802"/>
              <a:ext cx="209880" cy="329400"/>
            </p14:xfrm>
          </p:contentPart>
        </mc:Choice>
        <mc:Fallback>
          <p:pic>
            <p:nvPicPr>
              <p:cNvPr id="434" name="Input penna 433">
                <a:extLst>
                  <a:ext uri="{FF2B5EF4-FFF2-40B4-BE49-F238E27FC236}">
                    <a16:creationId xmlns:a16="http://schemas.microsoft.com/office/drawing/2014/main" id="{F982AB29-3A77-429A-967A-A627DFA5AE3F}"/>
                  </a:ext>
                </a:extLst>
              </p:cNvPr>
              <p:cNvPicPr/>
              <p:nvPr/>
            </p:nvPicPr>
            <p:blipFill>
              <a:blip r:embed="rId269"/>
              <a:stretch>
                <a:fillRect/>
              </a:stretch>
            </p:blipFill>
            <p:spPr>
              <a:xfrm>
                <a:off x="8290341" y="5273802"/>
                <a:ext cx="22752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458" name="Input penna 457">
                <a:extLst>
                  <a:ext uri="{FF2B5EF4-FFF2-40B4-BE49-F238E27FC236}">
                    <a16:creationId xmlns:a16="http://schemas.microsoft.com/office/drawing/2014/main" id="{8A108226-67BC-4426-9A5A-5C422D53E4C0}"/>
                  </a:ext>
                </a:extLst>
              </p14:cNvPr>
              <p14:cNvContentPartPr/>
              <p14:nvPr/>
            </p14:nvContentPartPr>
            <p14:xfrm>
              <a:off x="10510101" y="5293962"/>
              <a:ext cx="105480" cy="22680"/>
            </p14:xfrm>
          </p:contentPart>
        </mc:Choice>
        <mc:Fallback>
          <p:pic>
            <p:nvPicPr>
              <p:cNvPr id="458" name="Input penna 457">
                <a:extLst>
                  <a:ext uri="{FF2B5EF4-FFF2-40B4-BE49-F238E27FC236}">
                    <a16:creationId xmlns:a16="http://schemas.microsoft.com/office/drawing/2014/main" id="{8A108226-67BC-4426-9A5A-5C422D53E4C0}"/>
                  </a:ext>
                </a:extLst>
              </p:cNvPr>
              <p:cNvPicPr/>
              <p:nvPr/>
            </p:nvPicPr>
            <p:blipFill>
              <a:blip r:embed="rId271"/>
              <a:stretch>
                <a:fillRect/>
              </a:stretch>
            </p:blipFill>
            <p:spPr>
              <a:xfrm>
                <a:off x="10501101" y="5284962"/>
                <a:ext cx="1231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459" name="Input penna 458">
                <a:extLst>
                  <a:ext uri="{FF2B5EF4-FFF2-40B4-BE49-F238E27FC236}">
                    <a16:creationId xmlns:a16="http://schemas.microsoft.com/office/drawing/2014/main" id="{63D0582C-F7F9-4C5F-AA18-D9F40842C823}"/>
                  </a:ext>
                </a:extLst>
              </p14:cNvPr>
              <p14:cNvContentPartPr/>
              <p14:nvPr/>
            </p14:nvContentPartPr>
            <p14:xfrm>
              <a:off x="10519461" y="5401242"/>
              <a:ext cx="147960" cy="19800"/>
            </p14:xfrm>
          </p:contentPart>
        </mc:Choice>
        <mc:Fallback>
          <p:pic>
            <p:nvPicPr>
              <p:cNvPr id="459" name="Input penna 458">
                <a:extLst>
                  <a:ext uri="{FF2B5EF4-FFF2-40B4-BE49-F238E27FC236}">
                    <a16:creationId xmlns:a16="http://schemas.microsoft.com/office/drawing/2014/main" id="{63D0582C-F7F9-4C5F-AA18-D9F40842C823}"/>
                  </a:ext>
                </a:extLst>
              </p:cNvPr>
              <p:cNvPicPr/>
              <p:nvPr/>
            </p:nvPicPr>
            <p:blipFill>
              <a:blip r:embed="rId273"/>
              <a:stretch>
                <a:fillRect/>
              </a:stretch>
            </p:blipFill>
            <p:spPr>
              <a:xfrm>
                <a:off x="10510461" y="5392242"/>
                <a:ext cx="1656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460" name="Input penna 459">
                <a:extLst>
                  <a:ext uri="{FF2B5EF4-FFF2-40B4-BE49-F238E27FC236}">
                    <a16:creationId xmlns:a16="http://schemas.microsoft.com/office/drawing/2014/main" id="{0FB8287A-C8B3-4BD7-8DD3-20C693E13CD2}"/>
                  </a:ext>
                </a:extLst>
              </p14:cNvPr>
              <p14:cNvContentPartPr/>
              <p14:nvPr/>
            </p14:nvContentPartPr>
            <p14:xfrm>
              <a:off x="8603541" y="4788522"/>
              <a:ext cx="1613520" cy="1216440"/>
            </p14:xfrm>
          </p:contentPart>
        </mc:Choice>
        <mc:Fallback>
          <p:pic>
            <p:nvPicPr>
              <p:cNvPr id="460" name="Input penna 459">
                <a:extLst>
                  <a:ext uri="{FF2B5EF4-FFF2-40B4-BE49-F238E27FC236}">
                    <a16:creationId xmlns:a16="http://schemas.microsoft.com/office/drawing/2014/main" id="{0FB8287A-C8B3-4BD7-8DD3-20C693E13CD2}"/>
                  </a:ext>
                </a:extLst>
              </p:cNvPr>
              <p:cNvPicPr/>
              <p:nvPr/>
            </p:nvPicPr>
            <p:blipFill>
              <a:blip r:embed="rId275"/>
              <a:stretch>
                <a:fillRect/>
              </a:stretch>
            </p:blipFill>
            <p:spPr>
              <a:xfrm>
                <a:off x="8594541" y="4779522"/>
                <a:ext cx="1631160" cy="123408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461" name="Input penna 460">
                <a:extLst>
                  <a:ext uri="{FF2B5EF4-FFF2-40B4-BE49-F238E27FC236}">
                    <a16:creationId xmlns:a16="http://schemas.microsoft.com/office/drawing/2014/main" id="{B546A2BC-6630-4F32-9502-D14822A74AE6}"/>
                  </a:ext>
                </a:extLst>
              </p14:cNvPr>
              <p14:cNvContentPartPr/>
              <p14:nvPr/>
            </p14:nvContentPartPr>
            <p14:xfrm>
              <a:off x="11117781" y="4936122"/>
              <a:ext cx="188640" cy="367560"/>
            </p14:xfrm>
          </p:contentPart>
        </mc:Choice>
        <mc:Fallback>
          <p:pic>
            <p:nvPicPr>
              <p:cNvPr id="461" name="Input penna 460">
                <a:extLst>
                  <a:ext uri="{FF2B5EF4-FFF2-40B4-BE49-F238E27FC236}">
                    <a16:creationId xmlns:a16="http://schemas.microsoft.com/office/drawing/2014/main" id="{B546A2BC-6630-4F32-9502-D14822A74AE6}"/>
                  </a:ext>
                </a:extLst>
              </p:cNvPr>
              <p:cNvPicPr/>
              <p:nvPr/>
            </p:nvPicPr>
            <p:blipFill>
              <a:blip r:embed="rId277"/>
              <a:stretch>
                <a:fillRect/>
              </a:stretch>
            </p:blipFill>
            <p:spPr>
              <a:xfrm>
                <a:off x="11108781" y="4927122"/>
                <a:ext cx="2062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462" name="Input penna 461">
                <a:extLst>
                  <a:ext uri="{FF2B5EF4-FFF2-40B4-BE49-F238E27FC236}">
                    <a16:creationId xmlns:a16="http://schemas.microsoft.com/office/drawing/2014/main" id="{5BFAFC90-70A5-41B4-8104-73599C04D3A7}"/>
                  </a:ext>
                </a:extLst>
              </p14:cNvPr>
              <p14:cNvContentPartPr/>
              <p14:nvPr/>
            </p14:nvContentPartPr>
            <p14:xfrm>
              <a:off x="11165301" y="5368842"/>
              <a:ext cx="463320" cy="3600"/>
            </p14:xfrm>
          </p:contentPart>
        </mc:Choice>
        <mc:Fallback>
          <p:pic>
            <p:nvPicPr>
              <p:cNvPr id="462" name="Input penna 461">
                <a:extLst>
                  <a:ext uri="{FF2B5EF4-FFF2-40B4-BE49-F238E27FC236}">
                    <a16:creationId xmlns:a16="http://schemas.microsoft.com/office/drawing/2014/main" id="{5BFAFC90-70A5-41B4-8104-73599C04D3A7}"/>
                  </a:ext>
                </a:extLst>
              </p:cNvPr>
              <p:cNvPicPr/>
              <p:nvPr/>
            </p:nvPicPr>
            <p:blipFill>
              <a:blip r:embed="rId279"/>
              <a:stretch>
                <a:fillRect/>
              </a:stretch>
            </p:blipFill>
            <p:spPr>
              <a:xfrm>
                <a:off x="11156301" y="5359842"/>
                <a:ext cx="4809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463" name="Input penna 462">
                <a:extLst>
                  <a:ext uri="{FF2B5EF4-FFF2-40B4-BE49-F238E27FC236}">
                    <a16:creationId xmlns:a16="http://schemas.microsoft.com/office/drawing/2014/main" id="{8F07CDC7-374A-451A-9826-2DA15884F79A}"/>
                  </a:ext>
                </a:extLst>
              </p14:cNvPr>
              <p14:cNvContentPartPr/>
              <p14:nvPr/>
            </p14:nvContentPartPr>
            <p14:xfrm>
              <a:off x="11135061" y="5540202"/>
              <a:ext cx="364680" cy="229680"/>
            </p14:xfrm>
          </p:contentPart>
        </mc:Choice>
        <mc:Fallback>
          <p:pic>
            <p:nvPicPr>
              <p:cNvPr id="463" name="Input penna 462">
                <a:extLst>
                  <a:ext uri="{FF2B5EF4-FFF2-40B4-BE49-F238E27FC236}">
                    <a16:creationId xmlns:a16="http://schemas.microsoft.com/office/drawing/2014/main" id="{8F07CDC7-374A-451A-9826-2DA15884F79A}"/>
                  </a:ext>
                </a:extLst>
              </p:cNvPr>
              <p:cNvPicPr/>
              <p:nvPr/>
            </p:nvPicPr>
            <p:blipFill>
              <a:blip r:embed="rId281"/>
              <a:stretch>
                <a:fillRect/>
              </a:stretch>
            </p:blipFill>
            <p:spPr>
              <a:xfrm>
                <a:off x="11126061" y="5531202"/>
                <a:ext cx="382320" cy="247320"/>
              </a:xfrm>
              <a:prstGeom prst="rect">
                <a:avLst/>
              </a:prstGeom>
            </p:spPr>
          </p:pic>
        </mc:Fallback>
      </mc:AlternateContent>
    </p:spTree>
    <p:extLst>
      <p:ext uri="{BB962C8B-B14F-4D97-AF65-F5344CB8AC3E}">
        <p14:creationId xmlns:p14="http://schemas.microsoft.com/office/powerpoint/2010/main" val="5555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D3ECC1-6F2A-4E23-BC32-48EC4FD4DD08}"/>
              </a:ext>
            </a:extLst>
          </p:cNvPr>
          <p:cNvSpPr>
            <a:spLocks noGrp="1"/>
          </p:cNvSpPr>
          <p:nvPr>
            <p:ph type="title"/>
          </p:nvPr>
        </p:nvSpPr>
        <p:spPr>
          <a:xfrm>
            <a:off x="838200" y="365126"/>
            <a:ext cx="10515600" cy="761310"/>
          </a:xfrm>
        </p:spPr>
        <p:txBody>
          <a:bodyPr/>
          <a:lstStyle/>
          <a:p>
            <a:pPr algn="ctr"/>
            <a:r>
              <a:rPr lang="it-IT" dirty="0"/>
              <a:t>Esercizio 6.</a:t>
            </a:r>
          </a:p>
        </p:txBody>
      </p:sp>
      <p:sp>
        <p:nvSpPr>
          <p:cNvPr id="3" name="Rettangolo 2">
            <a:extLst>
              <a:ext uri="{FF2B5EF4-FFF2-40B4-BE49-F238E27FC236}">
                <a16:creationId xmlns:a16="http://schemas.microsoft.com/office/drawing/2014/main" id="{17234D8D-0955-41DD-B04B-B837284DE24A}"/>
              </a:ext>
            </a:extLst>
          </p:cNvPr>
          <p:cNvSpPr/>
          <p:nvPr/>
        </p:nvSpPr>
        <p:spPr>
          <a:xfrm>
            <a:off x="1590261" y="2828836"/>
            <a:ext cx="8600661" cy="923330"/>
          </a:xfrm>
          <a:prstGeom prst="rect">
            <a:avLst/>
          </a:prstGeom>
        </p:spPr>
        <p:txBody>
          <a:bodyPr wrap="square">
            <a:spAutoFit/>
          </a:bodyPr>
          <a:lstStyle/>
          <a:p>
            <a:pPr>
              <a:buFont typeface="Symbol" panose="05050102010706020507" pitchFamily="18" charset="2"/>
              <a:buChar char="·"/>
            </a:pPr>
            <a:r>
              <a:rPr lang="it-IT" dirty="0">
                <a:latin typeface="Calibri" panose="020F0502020204030204" pitchFamily="34" charset="0"/>
              </a:rPr>
              <a:t>La probabilità che uno studente iscritto alla facoltà di Statistica passi l’esame di Economia politica è ad ogni tentativo pari a 0.77. </a:t>
            </a:r>
            <a:r>
              <a:rPr lang="it-IT" dirty="0" err="1">
                <a:latin typeface="Calibri" panose="020F0502020204030204" pitchFamily="34" charset="0"/>
              </a:rPr>
              <a:t>Qual’è</a:t>
            </a:r>
            <a:r>
              <a:rPr lang="it-IT" dirty="0">
                <a:latin typeface="Calibri" panose="020F0502020204030204" pitchFamily="34" charset="0"/>
              </a:rPr>
              <a:t> la probabilità che uno studente passerà finalmente l’esame al quarto tentativo?</a:t>
            </a:r>
          </a:p>
        </p:txBody>
      </p:sp>
    </p:spTree>
    <p:extLst>
      <p:ext uri="{BB962C8B-B14F-4D97-AF65-F5344CB8AC3E}">
        <p14:creationId xmlns:p14="http://schemas.microsoft.com/office/powerpoint/2010/main" val="4119558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7E92EB2D-BF96-49BD-8035-2A5BF4646844}"/>
                  </a:ext>
                </a:extLst>
              </p14:cNvPr>
              <p14:cNvContentPartPr/>
              <p14:nvPr/>
            </p14:nvContentPartPr>
            <p14:xfrm>
              <a:off x="1284381" y="667242"/>
              <a:ext cx="124920" cy="21960"/>
            </p14:xfrm>
          </p:contentPart>
        </mc:Choice>
        <mc:Fallback>
          <p:pic>
            <p:nvPicPr>
              <p:cNvPr id="4" name="Input penna 3">
                <a:extLst>
                  <a:ext uri="{FF2B5EF4-FFF2-40B4-BE49-F238E27FC236}">
                    <a16:creationId xmlns:a16="http://schemas.microsoft.com/office/drawing/2014/main" id="{7E92EB2D-BF96-49BD-8035-2A5BF4646844}"/>
                  </a:ext>
                </a:extLst>
              </p:cNvPr>
              <p:cNvPicPr/>
              <p:nvPr/>
            </p:nvPicPr>
            <p:blipFill>
              <a:blip r:embed="rId3"/>
              <a:stretch>
                <a:fillRect/>
              </a:stretch>
            </p:blipFill>
            <p:spPr>
              <a:xfrm>
                <a:off x="1275381" y="658242"/>
                <a:ext cx="1425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put penna 4">
                <a:extLst>
                  <a:ext uri="{FF2B5EF4-FFF2-40B4-BE49-F238E27FC236}">
                    <a16:creationId xmlns:a16="http://schemas.microsoft.com/office/drawing/2014/main" id="{C5A06FAE-DB26-49C6-87E3-1CE001D432D9}"/>
                  </a:ext>
                </a:extLst>
              </p14:cNvPr>
              <p14:cNvContentPartPr/>
              <p14:nvPr/>
            </p14:nvContentPartPr>
            <p14:xfrm>
              <a:off x="1323261" y="757242"/>
              <a:ext cx="137880" cy="12600"/>
            </p14:xfrm>
          </p:contentPart>
        </mc:Choice>
        <mc:Fallback>
          <p:pic>
            <p:nvPicPr>
              <p:cNvPr id="5" name="Input penna 4">
                <a:extLst>
                  <a:ext uri="{FF2B5EF4-FFF2-40B4-BE49-F238E27FC236}">
                    <a16:creationId xmlns:a16="http://schemas.microsoft.com/office/drawing/2014/main" id="{C5A06FAE-DB26-49C6-87E3-1CE001D432D9}"/>
                  </a:ext>
                </a:extLst>
              </p:cNvPr>
              <p:cNvPicPr/>
              <p:nvPr/>
            </p:nvPicPr>
            <p:blipFill>
              <a:blip r:embed="rId5"/>
              <a:stretch>
                <a:fillRect/>
              </a:stretch>
            </p:blipFill>
            <p:spPr>
              <a:xfrm>
                <a:off x="1314261" y="748242"/>
                <a:ext cx="1555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put penna 5">
                <a:extLst>
                  <a:ext uri="{FF2B5EF4-FFF2-40B4-BE49-F238E27FC236}">
                    <a16:creationId xmlns:a16="http://schemas.microsoft.com/office/drawing/2014/main" id="{8664AE4C-CB3D-492E-90E1-37E8CF857E40}"/>
                  </a:ext>
                </a:extLst>
              </p14:cNvPr>
              <p14:cNvContentPartPr/>
              <p14:nvPr/>
            </p14:nvContentPartPr>
            <p14:xfrm>
              <a:off x="754821" y="517122"/>
              <a:ext cx="250200" cy="389880"/>
            </p14:xfrm>
          </p:contentPart>
        </mc:Choice>
        <mc:Fallback>
          <p:pic>
            <p:nvPicPr>
              <p:cNvPr id="6" name="Input penna 5">
                <a:extLst>
                  <a:ext uri="{FF2B5EF4-FFF2-40B4-BE49-F238E27FC236}">
                    <a16:creationId xmlns:a16="http://schemas.microsoft.com/office/drawing/2014/main" id="{8664AE4C-CB3D-492E-90E1-37E8CF857E40}"/>
                  </a:ext>
                </a:extLst>
              </p:cNvPr>
              <p:cNvPicPr/>
              <p:nvPr/>
            </p:nvPicPr>
            <p:blipFill>
              <a:blip r:embed="rId7"/>
              <a:stretch>
                <a:fillRect/>
              </a:stretch>
            </p:blipFill>
            <p:spPr>
              <a:xfrm>
                <a:off x="745821" y="508122"/>
                <a:ext cx="2678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put penna 6">
                <a:extLst>
                  <a:ext uri="{FF2B5EF4-FFF2-40B4-BE49-F238E27FC236}">
                    <a16:creationId xmlns:a16="http://schemas.microsoft.com/office/drawing/2014/main" id="{AB6D8CD0-52B4-46A2-A931-10C80F8A025D}"/>
                  </a:ext>
                </a:extLst>
              </p14:cNvPr>
              <p14:cNvContentPartPr/>
              <p14:nvPr/>
            </p14:nvContentPartPr>
            <p14:xfrm>
              <a:off x="1722861" y="548442"/>
              <a:ext cx="163080" cy="403560"/>
            </p14:xfrm>
          </p:contentPart>
        </mc:Choice>
        <mc:Fallback>
          <p:pic>
            <p:nvPicPr>
              <p:cNvPr id="7" name="Input penna 6">
                <a:extLst>
                  <a:ext uri="{FF2B5EF4-FFF2-40B4-BE49-F238E27FC236}">
                    <a16:creationId xmlns:a16="http://schemas.microsoft.com/office/drawing/2014/main" id="{AB6D8CD0-52B4-46A2-A931-10C80F8A025D}"/>
                  </a:ext>
                </a:extLst>
              </p:cNvPr>
              <p:cNvPicPr/>
              <p:nvPr/>
            </p:nvPicPr>
            <p:blipFill>
              <a:blip r:embed="rId9"/>
              <a:stretch>
                <a:fillRect/>
              </a:stretch>
            </p:blipFill>
            <p:spPr>
              <a:xfrm>
                <a:off x="1713861" y="539442"/>
                <a:ext cx="18072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put penna 7">
                <a:extLst>
                  <a:ext uri="{FF2B5EF4-FFF2-40B4-BE49-F238E27FC236}">
                    <a16:creationId xmlns:a16="http://schemas.microsoft.com/office/drawing/2014/main" id="{93209C8D-3202-4182-9F59-4CC19BD7053F}"/>
                  </a:ext>
                </a:extLst>
              </p14:cNvPr>
              <p14:cNvContentPartPr/>
              <p14:nvPr/>
            </p14:nvContentPartPr>
            <p14:xfrm>
              <a:off x="3640221" y="452322"/>
              <a:ext cx="219240" cy="324360"/>
            </p14:xfrm>
          </p:contentPart>
        </mc:Choice>
        <mc:Fallback>
          <p:pic>
            <p:nvPicPr>
              <p:cNvPr id="8" name="Input penna 7">
                <a:extLst>
                  <a:ext uri="{FF2B5EF4-FFF2-40B4-BE49-F238E27FC236}">
                    <a16:creationId xmlns:a16="http://schemas.microsoft.com/office/drawing/2014/main" id="{93209C8D-3202-4182-9F59-4CC19BD7053F}"/>
                  </a:ext>
                </a:extLst>
              </p:cNvPr>
              <p:cNvPicPr/>
              <p:nvPr/>
            </p:nvPicPr>
            <p:blipFill>
              <a:blip r:embed="rId11"/>
              <a:stretch>
                <a:fillRect/>
              </a:stretch>
            </p:blipFill>
            <p:spPr>
              <a:xfrm>
                <a:off x="3631221" y="443322"/>
                <a:ext cx="2368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put penna 10">
                <a:extLst>
                  <a:ext uri="{FF2B5EF4-FFF2-40B4-BE49-F238E27FC236}">
                    <a16:creationId xmlns:a16="http://schemas.microsoft.com/office/drawing/2014/main" id="{C744910D-0AAE-46B4-A34C-4EEA38CAC597}"/>
                  </a:ext>
                </a:extLst>
              </p14:cNvPr>
              <p14:cNvContentPartPr/>
              <p14:nvPr/>
            </p14:nvContentPartPr>
            <p14:xfrm>
              <a:off x="4076181" y="582282"/>
              <a:ext cx="154080" cy="120600"/>
            </p14:xfrm>
          </p:contentPart>
        </mc:Choice>
        <mc:Fallback>
          <p:pic>
            <p:nvPicPr>
              <p:cNvPr id="11" name="Input penna 10">
                <a:extLst>
                  <a:ext uri="{FF2B5EF4-FFF2-40B4-BE49-F238E27FC236}">
                    <a16:creationId xmlns:a16="http://schemas.microsoft.com/office/drawing/2014/main" id="{C744910D-0AAE-46B4-A34C-4EEA38CAC597}"/>
                  </a:ext>
                </a:extLst>
              </p:cNvPr>
              <p:cNvPicPr/>
              <p:nvPr/>
            </p:nvPicPr>
            <p:blipFill>
              <a:blip r:embed="rId13"/>
              <a:stretch>
                <a:fillRect/>
              </a:stretch>
            </p:blipFill>
            <p:spPr>
              <a:xfrm>
                <a:off x="4067181" y="573282"/>
                <a:ext cx="171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put penna 11">
                <a:extLst>
                  <a:ext uri="{FF2B5EF4-FFF2-40B4-BE49-F238E27FC236}">
                    <a16:creationId xmlns:a16="http://schemas.microsoft.com/office/drawing/2014/main" id="{31B791D5-0518-4309-8C43-9B997CC2B80A}"/>
                  </a:ext>
                </a:extLst>
              </p14:cNvPr>
              <p14:cNvContentPartPr/>
              <p14:nvPr/>
            </p14:nvContentPartPr>
            <p14:xfrm>
              <a:off x="4624461" y="514602"/>
              <a:ext cx="126720" cy="228960"/>
            </p14:xfrm>
          </p:contentPart>
        </mc:Choice>
        <mc:Fallback>
          <p:pic>
            <p:nvPicPr>
              <p:cNvPr id="12" name="Input penna 11">
                <a:extLst>
                  <a:ext uri="{FF2B5EF4-FFF2-40B4-BE49-F238E27FC236}">
                    <a16:creationId xmlns:a16="http://schemas.microsoft.com/office/drawing/2014/main" id="{31B791D5-0518-4309-8C43-9B997CC2B80A}"/>
                  </a:ext>
                </a:extLst>
              </p:cNvPr>
              <p:cNvPicPr/>
              <p:nvPr/>
            </p:nvPicPr>
            <p:blipFill>
              <a:blip r:embed="rId15"/>
              <a:stretch>
                <a:fillRect/>
              </a:stretch>
            </p:blipFill>
            <p:spPr>
              <a:xfrm>
                <a:off x="4615461" y="505602"/>
                <a:ext cx="144360" cy="246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put penna 12">
                <a:extLst>
                  <a:ext uri="{FF2B5EF4-FFF2-40B4-BE49-F238E27FC236}">
                    <a16:creationId xmlns:a16="http://schemas.microsoft.com/office/drawing/2014/main" id="{AFE2F1DC-C55F-4294-9801-C32B05826C93}"/>
                  </a:ext>
                </a:extLst>
              </p14:cNvPr>
              <p14:cNvContentPartPr/>
              <p14:nvPr/>
            </p14:nvContentPartPr>
            <p14:xfrm>
              <a:off x="4831461" y="730602"/>
              <a:ext cx="30600" cy="134280"/>
            </p14:xfrm>
          </p:contentPart>
        </mc:Choice>
        <mc:Fallback>
          <p:pic>
            <p:nvPicPr>
              <p:cNvPr id="13" name="Input penna 12">
                <a:extLst>
                  <a:ext uri="{FF2B5EF4-FFF2-40B4-BE49-F238E27FC236}">
                    <a16:creationId xmlns:a16="http://schemas.microsoft.com/office/drawing/2014/main" id="{AFE2F1DC-C55F-4294-9801-C32B05826C93}"/>
                  </a:ext>
                </a:extLst>
              </p:cNvPr>
              <p:cNvPicPr/>
              <p:nvPr/>
            </p:nvPicPr>
            <p:blipFill>
              <a:blip r:embed="rId17"/>
              <a:stretch>
                <a:fillRect/>
              </a:stretch>
            </p:blipFill>
            <p:spPr>
              <a:xfrm>
                <a:off x="4822461" y="721602"/>
                <a:ext cx="4824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put penna 18">
                <a:extLst>
                  <a:ext uri="{FF2B5EF4-FFF2-40B4-BE49-F238E27FC236}">
                    <a16:creationId xmlns:a16="http://schemas.microsoft.com/office/drawing/2014/main" id="{A64EE7CD-18F4-43E4-9E39-B4FFCD1884D9}"/>
                  </a:ext>
                </a:extLst>
              </p14:cNvPr>
              <p14:cNvContentPartPr/>
              <p14:nvPr/>
            </p14:nvContentPartPr>
            <p14:xfrm>
              <a:off x="5121981" y="455922"/>
              <a:ext cx="672840" cy="369720"/>
            </p14:xfrm>
          </p:contentPart>
        </mc:Choice>
        <mc:Fallback>
          <p:pic>
            <p:nvPicPr>
              <p:cNvPr id="19" name="Input penna 18">
                <a:extLst>
                  <a:ext uri="{FF2B5EF4-FFF2-40B4-BE49-F238E27FC236}">
                    <a16:creationId xmlns:a16="http://schemas.microsoft.com/office/drawing/2014/main" id="{A64EE7CD-18F4-43E4-9E39-B4FFCD1884D9}"/>
                  </a:ext>
                </a:extLst>
              </p:cNvPr>
              <p:cNvPicPr/>
              <p:nvPr/>
            </p:nvPicPr>
            <p:blipFill>
              <a:blip r:embed="rId19"/>
              <a:stretch>
                <a:fillRect/>
              </a:stretch>
            </p:blipFill>
            <p:spPr>
              <a:xfrm>
                <a:off x="5112981" y="446922"/>
                <a:ext cx="6904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put penna 21">
                <a:extLst>
                  <a:ext uri="{FF2B5EF4-FFF2-40B4-BE49-F238E27FC236}">
                    <a16:creationId xmlns:a16="http://schemas.microsoft.com/office/drawing/2014/main" id="{075BEF75-DC17-4938-BB47-542D4064B3B1}"/>
                  </a:ext>
                </a:extLst>
              </p14:cNvPr>
              <p14:cNvContentPartPr/>
              <p14:nvPr/>
            </p14:nvContentPartPr>
            <p14:xfrm>
              <a:off x="235701" y="1753362"/>
              <a:ext cx="250200" cy="478800"/>
            </p14:xfrm>
          </p:contentPart>
        </mc:Choice>
        <mc:Fallback>
          <p:pic>
            <p:nvPicPr>
              <p:cNvPr id="22" name="Input penna 21">
                <a:extLst>
                  <a:ext uri="{FF2B5EF4-FFF2-40B4-BE49-F238E27FC236}">
                    <a16:creationId xmlns:a16="http://schemas.microsoft.com/office/drawing/2014/main" id="{075BEF75-DC17-4938-BB47-542D4064B3B1}"/>
                  </a:ext>
                </a:extLst>
              </p:cNvPr>
              <p:cNvPicPr/>
              <p:nvPr/>
            </p:nvPicPr>
            <p:blipFill>
              <a:blip r:embed="rId21"/>
              <a:stretch>
                <a:fillRect/>
              </a:stretch>
            </p:blipFill>
            <p:spPr>
              <a:xfrm>
                <a:off x="226701" y="1744362"/>
                <a:ext cx="26784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put penna 22">
                <a:extLst>
                  <a:ext uri="{FF2B5EF4-FFF2-40B4-BE49-F238E27FC236}">
                    <a16:creationId xmlns:a16="http://schemas.microsoft.com/office/drawing/2014/main" id="{2B501B33-6339-4EEC-961D-53C84998C49F}"/>
                  </a:ext>
                </a:extLst>
              </p14:cNvPr>
              <p14:cNvContentPartPr/>
              <p14:nvPr/>
            </p14:nvContentPartPr>
            <p14:xfrm>
              <a:off x="658701" y="1753002"/>
              <a:ext cx="132840" cy="583560"/>
            </p14:xfrm>
          </p:contentPart>
        </mc:Choice>
        <mc:Fallback>
          <p:pic>
            <p:nvPicPr>
              <p:cNvPr id="23" name="Input penna 22">
                <a:extLst>
                  <a:ext uri="{FF2B5EF4-FFF2-40B4-BE49-F238E27FC236}">
                    <a16:creationId xmlns:a16="http://schemas.microsoft.com/office/drawing/2014/main" id="{2B501B33-6339-4EEC-961D-53C84998C49F}"/>
                  </a:ext>
                </a:extLst>
              </p:cNvPr>
              <p:cNvPicPr/>
              <p:nvPr/>
            </p:nvPicPr>
            <p:blipFill>
              <a:blip r:embed="rId23"/>
              <a:stretch>
                <a:fillRect/>
              </a:stretch>
            </p:blipFill>
            <p:spPr>
              <a:xfrm>
                <a:off x="649701" y="1744002"/>
                <a:ext cx="15048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0" name="Input penna 39">
                <a:extLst>
                  <a:ext uri="{FF2B5EF4-FFF2-40B4-BE49-F238E27FC236}">
                    <a16:creationId xmlns:a16="http://schemas.microsoft.com/office/drawing/2014/main" id="{E5FA81DC-FA5C-489B-8BAA-14D0E4A0AEAE}"/>
                  </a:ext>
                </a:extLst>
              </p14:cNvPr>
              <p14:cNvContentPartPr/>
              <p14:nvPr/>
            </p14:nvContentPartPr>
            <p14:xfrm>
              <a:off x="881541" y="1810602"/>
              <a:ext cx="1922760" cy="315720"/>
            </p14:xfrm>
          </p:contentPart>
        </mc:Choice>
        <mc:Fallback>
          <p:pic>
            <p:nvPicPr>
              <p:cNvPr id="40" name="Input penna 39">
                <a:extLst>
                  <a:ext uri="{FF2B5EF4-FFF2-40B4-BE49-F238E27FC236}">
                    <a16:creationId xmlns:a16="http://schemas.microsoft.com/office/drawing/2014/main" id="{E5FA81DC-FA5C-489B-8BAA-14D0E4A0AEAE}"/>
                  </a:ext>
                </a:extLst>
              </p:cNvPr>
              <p:cNvPicPr/>
              <p:nvPr/>
            </p:nvPicPr>
            <p:blipFill>
              <a:blip r:embed="rId25"/>
              <a:stretch>
                <a:fillRect/>
              </a:stretch>
            </p:blipFill>
            <p:spPr>
              <a:xfrm>
                <a:off x="872541" y="1801602"/>
                <a:ext cx="19404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0" name="Input penna 49">
                <a:extLst>
                  <a:ext uri="{FF2B5EF4-FFF2-40B4-BE49-F238E27FC236}">
                    <a16:creationId xmlns:a16="http://schemas.microsoft.com/office/drawing/2014/main" id="{5333C4D3-ACF7-4B77-96C2-494A544DE025}"/>
                  </a:ext>
                </a:extLst>
              </p14:cNvPr>
              <p14:cNvContentPartPr/>
              <p14:nvPr/>
            </p14:nvContentPartPr>
            <p14:xfrm>
              <a:off x="4083381" y="1747602"/>
              <a:ext cx="138960" cy="263880"/>
            </p14:xfrm>
          </p:contentPart>
        </mc:Choice>
        <mc:Fallback>
          <p:pic>
            <p:nvPicPr>
              <p:cNvPr id="50" name="Input penna 49">
                <a:extLst>
                  <a:ext uri="{FF2B5EF4-FFF2-40B4-BE49-F238E27FC236}">
                    <a16:creationId xmlns:a16="http://schemas.microsoft.com/office/drawing/2014/main" id="{5333C4D3-ACF7-4B77-96C2-494A544DE025}"/>
                  </a:ext>
                </a:extLst>
              </p:cNvPr>
              <p:cNvPicPr/>
              <p:nvPr/>
            </p:nvPicPr>
            <p:blipFill>
              <a:blip r:embed="rId27"/>
              <a:stretch>
                <a:fillRect/>
              </a:stretch>
            </p:blipFill>
            <p:spPr>
              <a:xfrm>
                <a:off x="4074381" y="1738602"/>
                <a:ext cx="1566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1" name="Input penna 50">
                <a:extLst>
                  <a:ext uri="{FF2B5EF4-FFF2-40B4-BE49-F238E27FC236}">
                    <a16:creationId xmlns:a16="http://schemas.microsoft.com/office/drawing/2014/main" id="{6CBB6BDB-A2C0-415B-BE94-5BAE36EC350E}"/>
                  </a:ext>
                </a:extLst>
              </p14:cNvPr>
              <p14:cNvContentPartPr/>
              <p14:nvPr/>
            </p14:nvContentPartPr>
            <p14:xfrm>
              <a:off x="3125061" y="1781442"/>
              <a:ext cx="835920" cy="317520"/>
            </p14:xfrm>
          </p:contentPart>
        </mc:Choice>
        <mc:Fallback>
          <p:pic>
            <p:nvPicPr>
              <p:cNvPr id="51" name="Input penna 50">
                <a:extLst>
                  <a:ext uri="{FF2B5EF4-FFF2-40B4-BE49-F238E27FC236}">
                    <a16:creationId xmlns:a16="http://schemas.microsoft.com/office/drawing/2014/main" id="{6CBB6BDB-A2C0-415B-BE94-5BAE36EC350E}"/>
                  </a:ext>
                </a:extLst>
              </p:cNvPr>
              <p:cNvPicPr/>
              <p:nvPr/>
            </p:nvPicPr>
            <p:blipFill>
              <a:blip r:embed="rId29"/>
              <a:stretch>
                <a:fillRect/>
              </a:stretch>
            </p:blipFill>
            <p:spPr>
              <a:xfrm>
                <a:off x="3116061" y="1772442"/>
                <a:ext cx="85356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4" name="Input penna 53">
                <a:extLst>
                  <a:ext uri="{FF2B5EF4-FFF2-40B4-BE49-F238E27FC236}">
                    <a16:creationId xmlns:a16="http://schemas.microsoft.com/office/drawing/2014/main" id="{CFBAE5B1-C4E2-45F1-9296-0566451643FA}"/>
                  </a:ext>
                </a:extLst>
              </p14:cNvPr>
              <p14:cNvContentPartPr/>
              <p14:nvPr/>
            </p14:nvContentPartPr>
            <p14:xfrm>
              <a:off x="4611141" y="1714482"/>
              <a:ext cx="169200" cy="280440"/>
            </p14:xfrm>
          </p:contentPart>
        </mc:Choice>
        <mc:Fallback>
          <p:pic>
            <p:nvPicPr>
              <p:cNvPr id="54" name="Input penna 53">
                <a:extLst>
                  <a:ext uri="{FF2B5EF4-FFF2-40B4-BE49-F238E27FC236}">
                    <a16:creationId xmlns:a16="http://schemas.microsoft.com/office/drawing/2014/main" id="{CFBAE5B1-C4E2-45F1-9296-0566451643FA}"/>
                  </a:ext>
                </a:extLst>
              </p:cNvPr>
              <p:cNvPicPr/>
              <p:nvPr/>
            </p:nvPicPr>
            <p:blipFill>
              <a:blip r:embed="rId31"/>
              <a:stretch>
                <a:fillRect/>
              </a:stretch>
            </p:blipFill>
            <p:spPr>
              <a:xfrm>
                <a:off x="4602141" y="1705482"/>
                <a:ext cx="18684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5" name="Input penna 54">
                <a:extLst>
                  <a:ext uri="{FF2B5EF4-FFF2-40B4-BE49-F238E27FC236}">
                    <a16:creationId xmlns:a16="http://schemas.microsoft.com/office/drawing/2014/main" id="{FD5A8866-FEB1-4C72-AB81-6A4309F0FC78}"/>
                  </a:ext>
                </a:extLst>
              </p14:cNvPr>
              <p14:cNvContentPartPr/>
              <p14:nvPr/>
            </p14:nvContentPartPr>
            <p14:xfrm>
              <a:off x="4918581" y="1735002"/>
              <a:ext cx="218160" cy="239760"/>
            </p14:xfrm>
          </p:contentPart>
        </mc:Choice>
        <mc:Fallback>
          <p:pic>
            <p:nvPicPr>
              <p:cNvPr id="55" name="Input penna 54">
                <a:extLst>
                  <a:ext uri="{FF2B5EF4-FFF2-40B4-BE49-F238E27FC236}">
                    <a16:creationId xmlns:a16="http://schemas.microsoft.com/office/drawing/2014/main" id="{FD5A8866-FEB1-4C72-AB81-6A4309F0FC78}"/>
                  </a:ext>
                </a:extLst>
              </p:cNvPr>
              <p:cNvPicPr/>
              <p:nvPr/>
            </p:nvPicPr>
            <p:blipFill>
              <a:blip r:embed="rId33"/>
              <a:stretch>
                <a:fillRect/>
              </a:stretch>
            </p:blipFill>
            <p:spPr>
              <a:xfrm>
                <a:off x="4909581" y="1726002"/>
                <a:ext cx="23580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9" name="Input penna 58">
                <a:extLst>
                  <a:ext uri="{FF2B5EF4-FFF2-40B4-BE49-F238E27FC236}">
                    <a16:creationId xmlns:a16="http://schemas.microsoft.com/office/drawing/2014/main" id="{84C2CC95-A65A-489D-928C-D44399047CA8}"/>
                  </a:ext>
                </a:extLst>
              </p14:cNvPr>
              <p14:cNvContentPartPr/>
              <p14:nvPr/>
            </p14:nvContentPartPr>
            <p14:xfrm>
              <a:off x="5453901" y="1582362"/>
              <a:ext cx="244440" cy="452160"/>
            </p14:xfrm>
          </p:contentPart>
        </mc:Choice>
        <mc:Fallback>
          <p:pic>
            <p:nvPicPr>
              <p:cNvPr id="59" name="Input penna 58">
                <a:extLst>
                  <a:ext uri="{FF2B5EF4-FFF2-40B4-BE49-F238E27FC236}">
                    <a16:creationId xmlns:a16="http://schemas.microsoft.com/office/drawing/2014/main" id="{84C2CC95-A65A-489D-928C-D44399047CA8}"/>
                  </a:ext>
                </a:extLst>
              </p:cNvPr>
              <p:cNvPicPr/>
              <p:nvPr/>
            </p:nvPicPr>
            <p:blipFill>
              <a:blip r:embed="rId35"/>
              <a:stretch>
                <a:fillRect/>
              </a:stretch>
            </p:blipFill>
            <p:spPr>
              <a:xfrm>
                <a:off x="5444901" y="1573362"/>
                <a:ext cx="26208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Input penna 74">
                <a:extLst>
                  <a:ext uri="{FF2B5EF4-FFF2-40B4-BE49-F238E27FC236}">
                    <a16:creationId xmlns:a16="http://schemas.microsoft.com/office/drawing/2014/main" id="{FFE50696-4B1F-4A66-B254-5F6C0EC3EF15}"/>
                  </a:ext>
                </a:extLst>
              </p14:cNvPr>
              <p14:cNvContentPartPr/>
              <p14:nvPr/>
            </p14:nvContentPartPr>
            <p14:xfrm>
              <a:off x="5849181" y="1630602"/>
              <a:ext cx="1526400" cy="327240"/>
            </p14:xfrm>
          </p:contentPart>
        </mc:Choice>
        <mc:Fallback>
          <p:pic>
            <p:nvPicPr>
              <p:cNvPr id="75" name="Input penna 74">
                <a:extLst>
                  <a:ext uri="{FF2B5EF4-FFF2-40B4-BE49-F238E27FC236}">
                    <a16:creationId xmlns:a16="http://schemas.microsoft.com/office/drawing/2014/main" id="{FFE50696-4B1F-4A66-B254-5F6C0EC3EF15}"/>
                  </a:ext>
                </a:extLst>
              </p:cNvPr>
              <p:cNvPicPr/>
              <p:nvPr/>
            </p:nvPicPr>
            <p:blipFill>
              <a:blip r:embed="rId37"/>
              <a:stretch>
                <a:fillRect/>
              </a:stretch>
            </p:blipFill>
            <p:spPr>
              <a:xfrm>
                <a:off x="5840181" y="1621602"/>
                <a:ext cx="15440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0" name="Input penna 79">
                <a:extLst>
                  <a:ext uri="{FF2B5EF4-FFF2-40B4-BE49-F238E27FC236}">
                    <a16:creationId xmlns:a16="http://schemas.microsoft.com/office/drawing/2014/main" id="{33F735CE-0C27-4D41-849A-5A6F1BEC4773}"/>
                  </a:ext>
                </a:extLst>
              </p14:cNvPr>
              <p14:cNvContentPartPr/>
              <p14:nvPr/>
            </p14:nvContentPartPr>
            <p14:xfrm>
              <a:off x="7528581" y="1445202"/>
              <a:ext cx="493920" cy="598680"/>
            </p14:xfrm>
          </p:contentPart>
        </mc:Choice>
        <mc:Fallback>
          <p:pic>
            <p:nvPicPr>
              <p:cNvPr id="80" name="Input penna 79">
                <a:extLst>
                  <a:ext uri="{FF2B5EF4-FFF2-40B4-BE49-F238E27FC236}">
                    <a16:creationId xmlns:a16="http://schemas.microsoft.com/office/drawing/2014/main" id="{33F735CE-0C27-4D41-849A-5A6F1BEC4773}"/>
                  </a:ext>
                </a:extLst>
              </p:cNvPr>
              <p:cNvPicPr/>
              <p:nvPr/>
            </p:nvPicPr>
            <p:blipFill>
              <a:blip r:embed="rId39"/>
              <a:stretch>
                <a:fillRect/>
              </a:stretch>
            </p:blipFill>
            <p:spPr>
              <a:xfrm>
                <a:off x="7519581" y="1436202"/>
                <a:ext cx="51156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1" name="Input penna 80">
                <a:extLst>
                  <a:ext uri="{FF2B5EF4-FFF2-40B4-BE49-F238E27FC236}">
                    <a16:creationId xmlns:a16="http://schemas.microsoft.com/office/drawing/2014/main" id="{F54983AD-1D82-4FB9-A977-4FCAD386A91B}"/>
                  </a:ext>
                </a:extLst>
              </p14:cNvPr>
              <p14:cNvContentPartPr/>
              <p14:nvPr/>
            </p14:nvContentPartPr>
            <p14:xfrm>
              <a:off x="8224101" y="1562922"/>
              <a:ext cx="98640" cy="12240"/>
            </p14:xfrm>
          </p:contentPart>
        </mc:Choice>
        <mc:Fallback>
          <p:pic>
            <p:nvPicPr>
              <p:cNvPr id="81" name="Input penna 80">
                <a:extLst>
                  <a:ext uri="{FF2B5EF4-FFF2-40B4-BE49-F238E27FC236}">
                    <a16:creationId xmlns:a16="http://schemas.microsoft.com/office/drawing/2014/main" id="{F54983AD-1D82-4FB9-A977-4FCAD386A91B}"/>
                  </a:ext>
                </a:extLst>
              </p:cNvPr>
              <p:cNvPicPr/>
              <p:nvPr/>
            </p:nvPicPr>
            <p:blipFill>
              <a:blip r:embed="rId41"/>
              <a:stretch>
                <a:fillRect/>
              </a:stretch>
            </p:blipFill>
            <p:spPr>
              <a:xfrm>
                <a:off x="8215101" y="1553922"/>
                <a:ext cx="1162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2" name="Input penna 81">
                <a:extLst>
                  <a:ext uri="{FF2B5EF4-FFF2-40B4-BE49-F238E27FC236}">
                    <a16:creationId xmlns:a16="http://schemas.microsoft.com/office/drawing/2014/main" id="{ED13F22E-226D-4CE1-A8FA-A720B8C42409}"/>
                  </a:ext>
                </a:extLst>
              </p14:cNvPr>
              <p14:cNvContentPartPr/>
              <p14:nvPr/>
            </p14:nvContentPartPr>
            <p14:xfrm>
              <a:off x="8261541" y="1628442"/>
              <a:ext cx="89640" cy="4680"/>
            </p14:xfrm>
          </p:contentPart>
        </mc:Choice>
        <mc:Fallback>
          <p:pic>
            <p:nvPicPr>
              <p:cNvPr id="82" name="Input penna 81">
                <a:extLst>
                  <a:ext uri="{FF2B5EF4-FFF2-40B4-BE49-F238E27FC236}">
                    <a16:creationId xmlns:a16="http://schemas.microsoft.com/office/drawing/2014/main" id="{ED13F22E-226D-4CE1-A8FA-A720B8C42409}"/>
                  </a:ext>
                </a:extLst>
              </p:cNvPr>
              <p:cNvPicPr/>
              <p:nvPr/>
            </p:nvPicPr>
            <p:blipFill>
              <a:blip r:embed="rId43"/>
              <a:stretch>
                <a:fillRect/>
              </a:stretch>
            </p:blipFill>
            <p:spPr>
              <a:xfrm>
                <a:off x="8252541" y="1619442"/>
                <a:ext cx="10728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3" name="Input penna 82">
                <a:extLst>
                  <a:ext uri="{FF2B5EF4-FFF2-40B4-BE49-F238E27FC236}">
                    <a16:creationId xmlns:a16="http://schemas.microsoft.com/office/drawing/2014/main" id="{093A8426-AAA2-4BF7-9467-4EFFE72EA805}"/>
                  </a:ext>
                </a:extLst>
              </p14:cNvPr>
              <p14:cNvContentPartPr/>
              <p14:nvPr/>
            </p14:nvContentPartPr>
            <p14:xfrm>
              <a:off x="670221" y="3105522"/>
              <a:ext cx="98640" cy="51840"/>
            </p14:xfrm>
          </p:contentPart>
        </mc:Choice>
        <mc:Fallback>
          <p:pic>
            <p:nvPicPr>
              <p:cNvPr id="83" name="Input penna 82">
                <a:extLst>
                  <a:ext uri="{FF2B5EF4-FFF2-40B4-BE49-F238E27FC236}">
                    <a16:creationId xmlns:a16="http://schemas.microsoft.com/office/drawing/2014/main" id="{093A8426-AAA2-4BF7-9467-4EFFE72EA805}"/>
                  </a:ext>
                </a:extLst>
              </p:cNvPr>
              <p:cNvPicPr/>
              <p:nvPr/>
            </p:nvPicPr>
            <p:blipFill>
              <a:blip r:embed="rId45"/>
              <a:stretch>
                <a:fillRect/>
              </a:stretch>
            </p:blipFill>
            <p:spPr>
              <a:xfrm>
                <a:off x="661221" y="3096522"/>
                <a:ext cx="1162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4" name="Input penna 83">
                <a:extLst>
                  <a:ext uri="{FF2B5EF4-FFF2-40B4-BE49-F238E27FC236}">
                    <a16:creationId xmlns:a16="http://schemas.microsoft.com/office/drawing/2014/main" id="{BB5626E1-BCFF-4D5D-8A61-AB10119D835D}"/>
                  </a:ext>
                </a:extLst>
              </p14:cNvPr>
              <p14:cNvContentPartPr/>
              <p14:nvPr/>
            </p14:nvContentPartPr>
            <p14:xfrm>
              <a:off x="684621" y="3244842"/>
              <a:ext cx="149760" cy="29520"/>
            </p14:xfrm>
          </p:contentPart>
        </mc:Choice>
        <mc:Fallback>
          <p:pic>
            <p:nvPicPr>
              <p:cNvPr id="84" name="Input penna 83">
                <a:extLst>
                  <a:ext uri="{FF2B5EF4-FFF2-40B4-BE49-F238E27FC236}">
                    <a16:creationId xmlns:a16="http://schemas.microsoft.com/office/drawing/2014/main" id="{BB5626E1-BCFF-4D5D-8A61-AB10119D835D}"/>
                  </a:ext>
                </a:extLst>
              </p:cNvPr>
              <p:cNvPicPr/>
              <p:nvPr/>
            </p:nvPicPr>
            <p:blipFill>
              <a:blip r:embed="rId47"/>
              <a:stretch>
                <a:fillRect/>
              </a:stretch>
            </p:blipFill>
            <p:spPr>
              <a:xfrm>
                <a:off x="675621" y="3235842"/>
                <a:ext cx="16740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5" name="Input penna 84">
                <a:extLst>
                  <a:ext uri="{FF2B5EF4-FFF2-40B4-BE49-F238E27FC236}">
                    <a16:creationId xmlns:a16="http://schemas.microsoft.com/office/drawing/2014/main" id="{C9AE9050-421D-43CA-AE68-6BCF6CE1D4D4}"/>
                  </a:ext>
                </a:extLst>
              </p14:cNvPr>
              <p14:cNvContentPartPr/>
              <p14:nvPr/>
            </p14:nvContentPartPr>
            <p14:xfrm>
              <a:off x="1116621" y="3009402"/>
              <a:ext cx="150120" cy="224280"/>
            </p14:xfrm>
          </p:contentPart>
        </mc:Choice>
        <mc:Fallback>
          <p:pic>
            <p:nvPicPr>
              <p:cNvPr id="85" name="Input penna 84">
                <a:extLst>
                  <a:ext uri="{FF2B5EF4-FFF2-40B4-BE49-F238E27FC236}">
                    <a16:creationId xmlns:a16="http://schemas.microsoft.com/office/drawing/2014/main" id="{C9AE9050-421D-43CA-AE68-6BCF6CE1D4D4}"/>
                  </a:ext>
                </a:extLst>
              </p:cNvPr>
              <p:cNvPicPr/>
              <p:nvPr/>
            </p:nvPicPr>
            <p:blipFill>
              <a:blip r:embed="rId49"/>
              <a:stretch>
                <a:fillRect/>
              </a:stretch>
            </p:blipFill>
            <p:spPr>
              <a:xfrm>
                <a:off x="1107621" y="3000402"/>
                <a:ext cx="1677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6" name="Input penna 85">
                <a:extLst>
                  <a:ext uri="{FF2B5EF4-FFF2-40B4-BE49-F238E27FC236}">
                    <a16:creationId xmlns:a16="http://schemas.microsoft.com/office/drawing/2014/main" id="{CAF33155-1D6D-4C93-A0ED-245E4BCDEE4C}"/>
                  </a:ext>
                </a:extLst>
              </p14:cNvPr>
              <p14:cNvContentPartPr/>
              <p14:nvPr/>
            </p14:nvContentPartPr>
            <p14:xfrm>
              <a:off x="1386261" y="3295602"/>
              <a:ext cx="35280" cy="143640"/>
            </p14:xfrm>
          </p:contentPart>
        </mc:Choice>
        <mc:Fallback>
          <p:pic>
            <p:nvPicPr>
              <p:cNvPr id="86" name="Input penna 85">
                <a:extLst>
                  <a:ext uri="{FF2B5EF4-FFF2-40B4-BE49-F238E27FC236}">
                    <a16:creationId xmlns:a16="http://schemas.microsoft.com/office/drawing/2014/main" id="{CAF33155-1D6D-4C93-A0ED-245E4BCDEE4C}"/>
                  </a:ext>
                </a:extLst>
              </p:cNvPr>
              <p:cNvPicPr/>
              <p:nvPr/>
            </p:nvPicPr>
            <p:blipFill>
              <a:blip r:embed="rId51"/>
              <a:stretch>
                <a:fillRect/>
              </a:stretch>
            </p:blipFill>
            <p:spPr>
              <a:xfrm>
                <a:off x="1377261" y="3286602"/>
                <a:ext cx="529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 name="Input penna 91">
                <a:extLst>
                  <a:ext uri="{FF2B5EF4-FFF2-40B4-BE49-F238E27FC236}">
                    <a16:creationId xmlns:a16="http://schemas.microsoft.com/office/drawing/2014/main" id="{C9AF0667-D034-4E57-9A02-63A396BAAE83}"/>
                  </a:ext>
                </a:extLst>
              </p14:cNvPr>
              <p14:cNvContentPartPr/>
              <p14:nvPr/>
            </p14:nvContentPartPr>
            <p14:xfrm>
              <a:off x="1560501" y="2962602"/>
              <a:ext cx="541080" cy="277560"/>
            </p14:xfrm>
          </p:contentPart>
        </mc:Choice>
        <mc:Fallback>
          <p:pic>
            <p:nvPicPr>
              <p:cNvPr id="92" name="Input penna 91">
                <a:extLst>
                  <a:ext uri="{FF2B5EF4-FFF2-40B4-BE49-F238E27FC236}">
                    <a16:creationId xmlns:a16="http://schemas.microsoft.com/office/drawing/2014/main" id="{C9AF0667-D034-4E57-9A02-63A396BAAE83}"/>
                  </a:ext>
                </a:extLst>
              </p:cNvPr>
              <p:cNvPicPr/>
              <p:nvPr/>
            </p:nvPicPr>
            <p:blipFill>
              <a:blip r:embed="rId53"/>
              <a:stretch>
                <a:fillRect/>
              </a:stretch>
            </p:blipFill>
            <p:spPr>
              <a:xfrm>
                <a:off x="1551501" y="2953602"/>
                <a:ext cx="5587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3" name="Input penna 92">
                <a:extLst>
                  <a:ext uri="{FF2B5EF4-FFF2-40B4-BE49-F238E27FC236}">
                    <a16:creationId xmlns:a16="http://schemas.microsoft.com/office/drawing/2014/main" id="{4658F3F4-4AE4-4FF7-AAAA-A1D316914119}"/>
                  </a:ext>
                </a:extLst>
              </p14:cNvPr>
              <p14:cNvContentPartPr/>
              <p14:nvPr/>
            </p14:nvContentPartPr>
            <p14:xfrm>
              <a:off x="2294541" y="2858562"/>
              <a:ext cx="100800" cy="421920"/>
            </p14:xfrm>
          </p:contentPart>
        </mc:Choice>
        <mc:Fallback>
          <p:pic>
            <p:nvPicPr>
              <p:cNvPr id="93" name="Input penna 92">
                <a:extLst>
                  <a:ext uri="{FF2B5EF4-FFF2-40B4-BE49-F238E27FC236}">
                    <a16:creationId xmlns:a16="http://schemas.microsoft.com/office/drawing/2014/main" id="{4658F3F4-4AE4-4FF7-AAAA-A1D316914119}"/>
                  </a:ext>
                </a:extLst>
              </p:cNvPr>
              <p:cNvPicPr/>
              <p:nvPr/>
            </p:nvPicPr>
            <p:blipFill>
              <a:blip r:embed="rId55"/>
              <a:stretch>
                <a:fillRect/>
              </a:stretch>
            </p:blipFill>
            <p:spPr>
              <a:xfrm>
                <a:off x="2285541" y="2849562"/>
                <a:ext cx="1184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4" name="Input penna 93">
                <a:extLst>
                  <a:ext uri="{FF2B5EF4-FFF2-40B4-BE49-F238E27FC236}">
                    <a16:creationId xmlns:a16="http://schemas.microsoft.com/office/drawing/2014/main" id="{7C508854-DAB3-4178-B0DE-926E7E583083}"/>
                  </a:ext>
                </a:extLst>
              </p14:cNvPr>
              <p14:cNvContentPartPr/>
              <p14:nvPr/>
            </p14:nvContentPartPr>
            <p14:xfrm>
              <a:off x="2499021" y="2916522"/>
              <a:ext cx="100440" cy="264960"/>
            </p14:xfrm>
          </p:contentPart>
        </mc:Choice>
        <mc:Fallback>
          <p:pic>
            <p:nvPicPr>
              <p:cNvPr id="94" name="Input penna 93">
                <a:extLst>
                  <a:ext uri="{FF2B5EF4-FFF2-40B4-BE49-F238E27FC236}">
                    <a16:creationId xmlns:a16="http://schemas.microsoft.com/office/drawing/2014/main" id="{7C508854-DAB3-4178-B0DE-926E7E583083}"/>
                  </a:ext>
                </a:extLst>
              </p:cNvPr>
              <p:cNvPicPr/>
              <p:nvPr/>
            </p:nvPicPr>
            <p:blipFill>
              <a:blip r:embed="rId57"/>
              <a:stretch>
                <a:fillRect/>
              </a:stretch>
            </p:blipFill>
            <p:spPr>
              <a:xfrm>
                <a:off x="2490021" y="2907522"/>
                <a:ext cx="11808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5" name="Input penna 94">
                <a:extLst>
                  <a:ext uri="{FF2B5EF4-FFF2-40B4-BE49-F238E27FC236}">
                    <a16:creationId xmlns:a16="http://schemas.microsoft.com/office/drawing/2014/main" id="{39AC87E5-A4AF-4E9B-A4E4-544227B66AFC}"/>
                  </a:ext>
                </a:extLst>
              </p14:cNvPr>
              <p14:cNvContentPartPr/>
              <p14:nvPr/>
            </p14:nvContentPartPr>
            <p14:xfrm>
              <a:off x="2909061" y="3002202"/>
              <a:ext cx="194760" cy="20520"/>
            </p14:xfrm>
          </p:contentPart>
        </mc:Choice>
        <mc:Fallback>
          <p:pic>
            <p:nvPicPr>
              <p:cNvPr id="95" name="Input penna 94">
                <a:extLst>
                  <a:ext uri="{FF2B5EF4-FFF2-40B4-BE49-F238E27FC236}">
                    <a16:creationId xmlns:a16="http://schemas.microsoft.com/office/drawing/2014/main" id="{39AC87E5-A4AF-4E9B-A4E4-544227B66AFC}"/>
                  </a:ext>
                </a:extLst>
              </p:cNvPr>
              <p:cNvPicPr/>
              <p:nvPr/>
            </p:nvPicPr>
            <p:blipFill>
              <a:blip r:embed="rId59"/>
              <a:stretch>
                <a:fillRect/>
              </a:stretch>
            </p:blipFill>
            <p:spPr>
              <a:xfrm>
                <a:off x="2900061" y="2993202"/>
                <a:ext cx="2124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8" name="Input penna 97">
                <a:extLst>
                  <a:ext uri="{FF2B5EF4-FFF2-40B4-BE49-F238E27FC236}">
                    <a16:creationId xmlns:a16="http://schemas.microsoft.com/office/drawing/2014/main" id="{CC3E1C87-27C2-448F-8AF3-F670832F39D4}"/>
                  </a:ext>
                </a:extLst>
              </p14:cNvPr>
              <p14:cNvContentPartPr/>
              <p14:nvPr/>
            </p14:nvContentPartPr>
            <p14:xfrm>
              <a:off x="3305781" y="2925162"/>
              <a:ext cx="227160" cy="335880"/>
            </p14:xfrm>
          </p:contentPart>
        </mc:Choice>
        <mc:Fallback>
          <p:pic>
            <p:nvPicPr>
              <p:cNvPr id="98" name="Input penna 97">
                <a:extLst>
                  <a:ext uri="{FF2B5EF4-FFF2-40B4-BE49-F238E27FC236}">
                    <a16:creationId xmlns:a16="http://schemas.microsoft.com/office/drawing/2014/main" id="{CC3E1C87-27C2-448F-8AF3-F670832F39D4}"/>
                  </a:ext>
                </a:extLst>
              </p:cNvPr>
              <p:cNvPicPr/>
              <p:nvPr/>
            </p:nvPicPr>
            <p:blipFill>
              <a:blip r:embed="rId61"/>
              <a:stretch>
                <a:fillRect/>
              </a:stretch>
            </p:blipFill>
            <p:spPr>
              <a:xfrm>
                <a:off x="3296781" y="2916162"/>
                <a:ext cx="24480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4" name="Input penna 103">
                <a:extLst>
                  <a:ext uri="{FF2B5EF4-FFF2-40B4-BE49-F238E27FC236}">
                    <a16:creationId xmlns:a16="http://schemas.microsoft.com/office/drawing/2014/main" id="{DB658084-993B-4E91-B8E1-E1AE16B8B59D}"/>
                  </a:ext>
                </a:extLst>
              </p14:cNvPr>
              <p14:cNvContentPartPr/>
              <p14:nvPr/>
            </p14:nvContentPartPr>
            <p14:xfrm>
              <a:off x="3698181" y="2875122"/>
              <a:ext cx="517680" cy="327600"/>
            </p14:xfrm>
          </p:contentPart>
        </mc:Choice>
        <mc:Fallback>
          <p:pic>
            <p:nvPicPr>
              <p:cNvPr id="104" name="Input penna 103">
                <a:extLst>
                  <a:ext uri="{FF2B5EF4-FFF2-40B4-BE49-F238E27FC236}">
                    <a16:creationId xmlns:a16="http://schemas.microsoft.com/office/drawing/2014/main" id="{DB658084-993B-4E91-B8E1-E1AE16B8B59D}"/>
                  </a:ext>
                </a:extLst>
              </p:cNvPr>
              <p:cNvPicPr/>
              <p:nvPr/>
            </p:nvPicPr>
            <p:blipFill>
              <a:blip r:embed="rId63"/>
              <a:stretch>
                <a:fillRect/>
              </a:stretch>
            </p:blipFill>
            <p:spPr>
              <a:xfrm>
                <a:off x="3689181" y="2866122"/>
                <a:ext cx="53532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6" name="Input penna 105">
                <a:extLst>
                  <a:ext uri="{FF2B5EF4-FFF2-40B4-BE49-F238E27FC236}">
                    <a16:creationId xmlns:a16="http://schemas.microsoft.com/office/drawing/2014/main" id="{316179E3-BD03-488F-9A2E-FAFEF88CB0C7}"/>
                  </a:ext>
                </a:extLst>
              </p14:cNvPr>
              <p14:cNvContentPartPr/>
              <p14:nvPr/>
            </p14:nvContentPartPr>
            <p14:xfrm>
              <a:off x="4819941" y="3009402"/>
              <a:ext cx="100800" cy="8280"/>
            </p14:xfrm>
          </p:contentPart>
        </mc:Choice>
        <mc:Fallback>
          <p:pic>
            <p:nvPicPr>
              <p:cNvPr id="106" name="Input penna 105">
                <a:extLst>
                  <a:ext uri="{FF2B5EF4-FFF2-40B4-BE49-F238E27FC236}">
                    <a16:creationId xmlns:a16="http://schemas.microsoft.com/office/drawing/2014/main" id="{316179E3-BD03-488F-9A2E-FAFEF88CB0C7}"/>
                  </a:ext>
                </a:extLst>
              </p:cNvPr>
              <p:cNvPicPr/>
              <p:nvPr/>
            </p:nvPicPr>
            <p:blipFill>
              <a:blip r:embed="rId65"/>
              <a:stretch>
                <a:fillRect/>
              </a:stretch>
            </p:blipFill>
            <p:spPr>
              <a:xfrm>
                <a:off x="4810941" y="3000402"/>
                <a:ext cx="11844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7" name="Input penna 106">
                <a:extLst>
                  <a:ext uri="{FF2B5EF4-FFF2-40B4-BE49-F238E27FC236}">
                    <a16:creationId xmlns:a16="http://schemas.microsoft.com/office/drawing/2014/main" id="{38FBC12D-7C50-4ECB-BA28-8793D9657EC4}"/>
                  </a:ext>
                </a:extLst>
              </p14:cNvPr>
              <p14:cNvContentPartPr/>
              <p14:nvPr/>
            </p14:nvContentPartPr>
            <p14:xfrm>
              <a:off x="4827141" y="3079602"/>
              <a:ext cx="147240" cy="23400"/>
            </p14:xfrm>
          </p:contentPart>
        </mc:Choice>
        <mc:Fallback>
          <p:pic>
            <p:nvPicPr>
              <p:cNvPr id="107" name="Input penna 106">
                <a:extLst>
                  <a:ext uri="{FF2B5EF4-FFF2-40B4-BE49-F238E27FC236}">
                    <a16:creationId xmlns:a16="http://schemas.microsoft.com/office/drawing/2014/main" id="{38FBC12D-7C50-4ECB-BA28-8793D9657EC4}"/>
                  </a:ext>
                </a:extLst>
              </p:cNvPr>
              <p:cNvPicPr/>
              <p:nvPr/>
            </p:nvPicPr>
            <p:blipFill>
              <a:blip r:embed="rId67"/>
              <a:stretch>
                <a:fillRect/>
              </a:stretch>
            </p:blipFill>
            <p:spPr>
              <a:xfrm>
                <a:off x="4818141" y="3070602"/>
                <a:ext cx="164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8" name="Input penna 107">
                <a:extLst>
                  <a:ext uri="{FF2B5EF4-FFF2-40B4-BE49-F238E27FC236}">
                    <a16:creationId xmlns:a16="http://schemas.microsoft.com/office/drawing/2014/main" id="{8734E7C2-E3A2-431B-AE10-D71A177D5A48}"/>
                  </a:ext>
                </a:extLst>
              </p14:cNvPr>
              <p14:cNvContentPartPr/>
              <p14:nvPr/>
            </p14:nvContentPartPr>
            <p14:xfrm>
              <a:off x="4314501" y="2670642"/>
              <a:ext cx="277560" cy="603360"/>
            </p14:xfrm>
          </p:contentPart>
        </mc:Choice>
        <mc:Fallback>
          <p:pic>
            <p:nvPicPr>
              <p:cNvPr id="108" name="Input penna 107">
                <a:extLst>
                  <a:ext uri="{FF2B5EF4-FFF2-40B4-BE49-F238E27FC236}">
                    <a16:creationId xmlns:a16="http://schemas.microsoft.com/office/drawing/2014/main" id="{8734E7C2-E3A2-431B-AE10-D71A177D5A48}"/>
                  </a:ext>
                </a:extLst>
              </p:cNvPr>
              <p:cNvPicPr/>
              <p:nvPr/>
            </p:nvPicPr>
            <p:blipFill>
              <a:blip r:embed="rId69"/>
              <a:stretch>
                <a:fillRect/>
              </a:stretch>
            </p:blipFill>
            <p:spPr>
              <a:xfrm>
                <a:off x="4305501" y="2661642"/>
                <a:ext cx="295200" cy="621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1" name="Input penna 110">
                <a:extLst>
                  <a:ext uri="{FF2B5EF4-FFF2-40B4-BE49-F238E27FC236}">
                    <a16:creationId xmlns:a16="http://schemas.microsoft.com/office/drawing/2014/main" id="{E24C8D5A-E418-4C05-B8DF-C1EC75B59B9D}"/>
                  </a:ext>
                </a:extLst>
              </p14:cNvPr>
              <p14:cNvContentPartPr/>
              <p14:nvPr/>
            </p14:nvContentPartPr>
            <p14:xfrm>
              <a:off x="5288661" y="2870082"/>
              <a:ext cx="234360" cy="457920"/>
            </p14:xfrm>
          </p:contentPart>
        </mc:Choice>
        <mc:Fallback>
          <p:pic>
            <p:nvPicPr>
              <p:cNvPr id="111" name="Input penna 110">
                <a:extLst>
                  <a:ext uri="{FF2B5EF4-FFF2-40B4-BE49-F238E27FC236}">
                    <a16:creationId xmlns:a16="http://schemas.microsoft.com/office/drawing/2014/main" id="{E24C8D5A-E418-4C05-B8DF-C1EC75B59B9D}"/>
                  </a:ext>
                </a:extLst>
              </p:cNvPr>
              <p:cNvPicPr/>
              <p:nvPr/>
            </p:nvPicPr>
            <p:blipFill>
              <a:blip r:embed="rId71"/>
              <a:stretch>
                <a:fillRect/>
              </a:stretch>
            </p:blipFill>
            <p:spPr>
              <a:xfrm>
                <a:off x="5279661" y="2861082"/>
                <a:ext cx="25200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4" name="Input penna 113">
                <a:extLst>
                  <a:ext uri="{FF2B5EF4-FFF2-40B4-BE49-F238E27FC236}">
                    <a16:creationId xmlns:a16="http://schemas.microsoft.com/office/drawing/2014/main" id="{0CACAFFC-49B2-4BA8-945E-BFC2F870FAB6}"/>
                  </a:ext>
                </a:extLst>
              </p14:cNvPr>
              <p14:cNvContentPartPr/>
              <p14:nvPr/>
            </p14:nvContentPartPr>
            <p14:xfrm>
              <a:off x="5641101" y="2841282"/>
              <a:ext cx="411480" cy="273960"/>
            </p14:xfrm>
          </p:contentPart>
        </mc:Choice>
        <mc:Fallback>
          <p:pic>
            <p:nvPicPr>
              <p:cNvPr id="114" name="Input penna 113">
                <a:extLst>
                  <a:ext uri="{FF2B5EF4-FFF2-40B4-BE49-F238E27FC236}">
                    <a16:creationId xmlns:a16="http://schemas.microsoft.com/office/drawing/2014/main" id="{0CACAFFC-49B2-4BA8-945E-BFC2F870FAB6}"/>
                  </a:ext>
                </a:extLst>
              </p:cNvPr>
              <p:cNvPicPr/>
              <p:nvPr/>
            </p:nvPicPr>
            <p:blipFill>
              <a:blip r:embed="rId73"/>
              <a:stretch>
                <a:fillRect/>
              </a:stretch>
            </p:blipFill>
            <p:spPr>
              <a:xfrm>
                <a:off x="5632101" y="2832282"/>
                <a:ext cx="4291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7" name="Input penna 116">
                <a:extLst>
                  <a:ext uri="{FF2B5EF4-FFF2-40B4-BE49-F238E27FC236}">
                    <a16:creationId xmlns:a16="http://schemas.microsoft.com/office/drawing/2014/main" id="{8B4D7866-4469-44CC-B9C2-75BDEF3B3B42}"/>
                  </a:ext>
                </a:extLst>
              </p14:cNvPr>
              <p14:cNvContentPartPr/>
              <p14:nvPr/>
            </p14:nvContentPartPr>
            <p14:xfrm>
              <a:off x="6130701" y="2789802"/>
              <a:ext cx="314280" cy="363600"/>
            </p14:xfrm>
          </p:contentPart>
        </mc:Choice>
        <mc:Fallback>
          <p:pic>
            <p:nvPicPr>
              <p:cNvPr id="117" name="Input penna 116">
                <a:extLst>
                  <a:ext uri="{FF2B5EF4-FFF2-40B4-BE49-F238E27FC236}">
                    <a16:creationId xmlns:a16="http://schemas.microsoft.com/office/drawing/2014/main" id="{8B4D7866-4469-44CC-B9C2-75BDEF3B3B42}"/>
                  </a:ext>
                </a:extLst>
              </p:cNvPr>
              <p:cNvPicPr/>
              <p:nvPr/>
            </p:nvPicPr>
            <p:blipFill>
              <a:blip r:embed="rId75"/>
              <a:stretch>
                <a:fillRect/>
              </a:stretch>
            </p:blipFill>
            <p:spPr>
              <a:xfrm>
                <a:off x="6121701" y="2780802"/>
                <a:ext cx="33192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8" name="Input penna 117">
                <a:extLst>
                  <a:ext uri="{FF2B5EF4-FFF2-40B4-BE49-F238E27FC236}">
                    <a16:creationId xmlns:a16="http://schemas.microsoft.com/office/drawing/2014/main" id="{0A87FF1A-2CCB-4F43-8448-4CBB599E8AE9}"/>
                  </a:ext>
                </a:extLst>
              </p14:cNvPr>
              <p14:cNvContentPartPr/>
              <p14:nvPr/>
            </p14:nvContentPartPr>
            <p14:xfrm>
              <a:off x="6547581" y="2769642"/>
              <a:ext cx="104760" cy="363240"/>
            </p14:xfrm>
          </p:contentPart>
        </mc:Choice>
        <mc:Fallback>
          <p:pic>
            <p:nvPicPr>
              <p:cNvPr id="118" name="Input penna 117">
                <a:extLst>
                  <a:ext uri="{FF2B5EF4-FFF2-40B4-BE49-F238E27FC236}">
                    <a16:creationId xmlns:a16="http://schemas.microsoft.com/office/drawing/2014/main" id="{0A87FF1A-2CCB-4F43-8448-4CBB599E8AE9}"/>
                  </a:ext>
                </a:extLst>
              </p:cNvPr>
              <p:cNvPicPr/>
              <p:nvPr/>
            </p:nvPicPr>
            <p:blipFill>
              <a:blip r:embed="rId77"/>
              <a:stretch>
                <a:fillRect/>
              </a:stretch>
            </p:blipFill>
            <p:spPr>
              <a:xfrm>
                <a:off x="6538581" y="2760642"/>
                <a:ext cx="122400" cy="380880"/>
              </a:xfrm>
              <a:prstGeom prst="rect">
                <a:avLst/>
              </a:prstGeom>
            </p:spPr>
          </p:pic>
        </mc:Fallback>
      </mc:AlternateContent>
    </p:spTree>
    <p:extLst>
      <p:ext uri="{BB962C8B-B14F-4D97-AF65-F5344CB8AC3E}">
        <p14:creationId xmlns:p14="http://schemas.microsoft.com/office/powerpoint/2010/main" val="785793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9B6A5A-D199-44C9-BCCC-51B0CF190C14}"/>
              </a:ext>
            </a:extLst>
          </p:cNvPr>
          <p:cNvSpPr>
            <a:spLocks noGrp="1"/>
          </p:cNvSpPr>
          <p:nvPr>
            <p:ph type="title"/>
          </p:nvPr>
        </p:nvSpPr>
        <p:spPr>
          <a:xfrm>
            <a:off x="838200" y="365126"/>
            <a:ext cx="10515600" cy="774562"/>
          </a:xfrm>
        </p:spPr>
        <p:txBody>
          <a:bodyPr/>
          <a:lstStyle/>
          <a:p>
            <a:pPr algn="ctr"/>
            <a:r>
              <a:rPr lang="it-IT" dirty="0"/>
              <a:t>Esercizio 1.</a:t>
            </a:r>
          </a:p>
        </p:txBody>
      </p:sp>
      <p:sp>
        <p:nvSpPr>
          <p:cNvPr id="3" name="Rettangolo 2">
            <a:extLst>
              <a:ext uri="{FF2B5EF4-FFF2-40B4-BE49-F238E27FC236}">
                <a16:creationId xmlns:a16="http://schemas.microsoft.com/office/drawing/2014/main" id="{D4A6898D-397A-4D09-9F9A-D5E92DA474F5}"/>
              </a:ext>
            </a:extLst>
          </p:cNvPr>
          <p:cNvSpPr/>
          <p:nvPr/>
        </p:nvSpPr>
        <p:spPr>
          <a:xfrm>
            <a:off x="1510747" y="2828836"/>
            <a:ext cx="8613913" cy="923330"/>
          </a:xfrm>
          <a:prstGeom prst="rect">
            <a:avLst/>
          </a:prstGeom>
        </p:spPr>
        <p:txBody>
          <a:bodyPr wrap="square">
            <a:spAutoFit/>
          </a:bodyPr>
          <a:lstStyle/>
          <a:p>
            <a:pPr>
              <a:buFont typeface="Symbol" panose="05050102010706020507" pitchFamily="18" charset="2"/>
              <a:buChar char="·"/>
            </a:pPr>
            <a:r>
              <a:rPr lang="it-IT" dirty="0">
                <a:latin typeface="Calibri" panose="020F0502020204030204" pitchFamily="34" charset="0"/>
              </a:rPr>
              <a:t>Una scatola contiene 12 cioccolatini: 4 sono fondenti e 8 al latte. Tre cioccolatini vengono estratti a caso dalla scatola uno dopo l’altro. Qual è la probabilità P che i tre cioccolatini estratti siano al latte? (senza reinserimento)</a:t>
            </a:r>
          </a:p>
        </p:txBody>
      </p:sp>
    </p:spTree>
    <p:extLst>
      <p:ext uri="{BB962C8B-B14F-4D97-AF65-F5344CB8AC3E}">
        <p14:creationId xmlns:p14="http://schemas.microsoft.com/office/powerpoint/2010/main" val="1767346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9892BFAA-E1A7-4F32-99B9-205DBA95C2BB}"/>
                  </a:ext>
                </a:extLst>
              </p14:cNvPr>
              <p14:cNvContentPartPr/>
              <p14:nvPr/>
            </p14:nvContentPartPr>
            <p14:xfrm>
              <a:off x="756621" y="446202"/>
              <a:ext cx="181440" cy="651960"/>
            </p14:xfrm>
          </p:contentPart>
        </mc:Choice>
        <mc:Fallback>
          <p:pic>
            <p:nvPicPr>
              <p:cNvPr id="4" name="Input penna 3">
                <a:extLst>
                  <a:ext uri="{FF2B5EF4-FFF2-40B4-BE49-F238E27FC236}">
                    <a16:creationId xmlns:a16="http://schemas.microsoft.com/office/drawing/2014/main" id="{9892BFAA-E1A7-4F32-99B9-205DBA95C2BB}"/>
                  </a:ext>
                </a:extLst>
              </p:cNvPr>
              <p:cNvPicPr/>
              <p:nvPr/>
            </p:nvPicPr>
            <p:blipFill>
              <a:blip r:embed="rId3"/>
              <a:stretch>
                <a:fillRect/>
              </a:stretch>
            </p:blipFill>
            <p:spPr>
              <a:xfrm>
                <a:off x="747621" y="437202"/>
                <a:ext cx="19908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put penna 4">
                <a:extLst>
                  <a:ext uri="{FF2B5EF4-FFF2-40B4-BE49-F238E27FC236}">
                    <a16:creationId xmlns:a16="http://schemas.microsoft.com/office/drawing/2014/main" id="{DE82C2B7-FF3F-4E0E-B33D-CC012D1E5D9C}"/>
                  </a:ext>
                </a:extLst>
              </p14:cNvPr>
              <p14:cNvContentPartPr/>
              <p14:nvPr/>
            </p14:nvContentPartPr>
            <p14:xfrm>
              <a:off x="341181" y="487602"/>
              <a:ext cx="261000" cy="478440"/>
            </p14:xfrm>
          </p:contentPart>
        </mc:Choice>
        <mc:Fallback>
          <p:pic>
            <p:nvPicPr>
              <p:cNvPr id="5" name="Input penna 4">
                <a:extLst>
                  <a:ext uri="{FF2B5EF4-FFF2-40B4-BE49-F238E27FC236}">
                    <a16:creationId xmlns:a16="http://schemas.microsoft.com/office/drawing/2014/main" id="{DE82C2B7-FF3F-4E0E-B33D-CC012D1E5D9C}"/>
                  </a:ext>
                </a:extLst>
              </p:cNvPr>
              <p:cNvPicPr/>
              <p:nvPr/>
            </p:nvPicPr>
            <p:blipFill>
              <a:blip r:embed="rId5"/>
              <a:stretch>
                <a:fillRect/>
              </a:stretch>
            </p:blipFill>
            <p:spPr>
              <a:xfrm>
                <a:off x="332181" y="478602"/>
                <a:ext cx="27864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put penna 7">
                <a:extLst>
                  <a:ext uri="{FF2B5EF4-FFF2-40B4-BE49-F238E27FC236}">
                    <a16:creationId xmlns:a16="http://schemas.microsoft.com/office/drawing/2014/main" id="{E1E9F214-91A9-4224-8EF2-B81928CCFC94}"/>
                  </a:ext>
                </a:extLst>
              </p14:cNvPr>
              <p14:cNvContentPartPr/>
              <p14:nvPr/>
            </p14:nvContentPartPr>
            <p14:xfrm>
              <a:off x="1102941" y="544122"/>
              <a:ext cx="238320" cy="369720"/>
            </p14:xfrm>
          </p:contentPart>
        </mc:Choice>
        <mc:Fallback>
          <p:pic>
            <p:nvPicPr>
              <p:cNvPr id="8" name="Input penna 7">
                <a:extLst>
                  <a:ext uri="{FF2B5EF4-FFF2-40B4-BE49-F238E27FC236}">
                    <a16:creationId xmlns:a16="http://schemas.microsoft.com/office/drawing/2014/main" id="{E1E9F214-91A9-4224-8EF2-B81928CCFC94}"/>
                  </a:ext>
                </a:extLst>
              </p:cNvPr>
              <p:cNvPicPr/>
              <p:nvPr/>
            </p:nvPicPr>
            <p:blipFill>
              <a:blip r:embed="rId7"/>
              <a:stretch>
                <a:fillRect/>
              </a:stretch>
            </p:blipFill>
            <p:spPr>
              <a:xfrm>
                <a:off x="1093941" y="535122"/>
                <a:ext cx="2559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put penna 8">
                <a:extLst>
                  <a:ext uri="{FF2B5EF4-FFF2-40B4-BE49-F238E27FC236}">
                    <a16:creationId xmlns:a16="http://schemas.microsoft.com/office/drawing/2014/main" id="{4D4B0950-5224-4843-AC24-8F717D426AE1}"/>
                  </a:ext>
                </a:extLst>
              </p14:cNvPr>
              <p14:cNvContentPartPr/>
              <p14:nvPr/>
            </p14:nvContentPartPr>
            <p14:xfrm>
              <a:off x="1434141" y="496602"/>
              <a:ext cx="85680" cy="118800"/>
            </p14:xfrm>
          </p:contentPart>
        </mc:Choice>
        <mc:Fallback>
          <p:pic>
            <p:nvPicPr>
              <p:cNvPr id="9" name="Input penna 8">
                <a:extLst>
                  <a:ext uri="{FF2B5EF4-FFF2-40B4-BE49-F238E27FC236}">
                    <a16:creationId xmlns:a16="http://schemas.microsoft.com/office/drawing/2014/main" id="{4D4B0950-5224-4843-AC24-8F717D426AE1}"/>
                  </a:ext>
                </a:extLst>
              </p:cNvPr>
              <p:cNvPicPr/>
              <p:nvPr/>
            </p:nvPicPr>
            <p:blipFill>
              <a:blip r:embed="rId9"/>
              <a:stretch>
                <a:fillRect/>
              </a:stretch>
            </p:blipFill>
            <p:spPr>
              <a:xfrm>
                <a:off x="1425141" y="487602"/>
                <a:ext cx="1033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put penna 14">
                <a:extLst>
                  <a:ext uri="{FF2B5EF4-FFF2-40B4-BE49-F238E27FC236}">
                    <a16:creationId xmlns:a16="http://schemas.microsoft.com/office/drawing/2014/main" id="{B55F09DA-16DF-4168-AC8D-215AE7A96EFE}"/>
                  </a:ext>
                </a:extLst>
              </p14:cNvPr>
              <p14:cNvContentPartPr/>
              <p14:nvPr/>
            </p14:nvContentPartPr>
            <p14:xfrm>
              <a:off x="1776861" y="527562"/>
              <a:ext cx="772920" cy="301680"/>
            </p14:xfrm>
          </p:contentPart>
        </mc:Choice>
        <mc:Fallback>
          <p:pic>
            <p:nvPicPr>
              <p:cNvPr id="15" name="Input penna 14">
                <a:extLst>
                  <a:ext uri="{FF2B5EF4-FFF2-40B4-BE49-F238E27FC236}">
                    <a16:creationId xmlns:a16="http://schemas.microsoft.com/office/drawing/2014/main" id="{B55F09DA-16DF-4168-AC8D-215AE7A96EFE}"/>
                  </a:ext>
                </a:extLst>
              </p:cNvPr>
              <p:cNvPicPr/>
              <p:nvPr/>
            </p:nvPicPr>
            <p:blipFill>
              <a:blip r:embed="rId11"/>
              <a:stretch>
                <a:fillRect/>
              </a:stretch>
            </p:blipFill>
            <p:spPr>
              <a:xfrm>
                <a:off x="1767861" y="518562"/>
                <a:ext cx="7905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put penna 20">
                <a:extLst>
                  <a:ext uri="{FF2B5EF4-FFF2-40B4-BE49-F238E27FC236}">
                    <a16:creationId xmlns:a16="http://schemas.microsoft.com/office/drawing/2014/main" id="{1D14647A-20FE-4C7A-A2D3-99C013124B98}"/>
                  </a:ext>
                </a:extLst>
              </p14:cNvPr>
              <p14:cNvContentPartPr/>
              <p14:nvPr/>
            </p14:nvContentPartPr>
            <p14:xfrm>
              <a:off x="3334941" y="467442"/>
              <a:ext cx="99360" cy="444960"/>
            </p14:xfrm>
          </p:contentPart>
        </mc:Choice>
        <mc:Fallback>
          <p:pic>
            <p:nvPicPr>
              <p:cNvPr id="21" name="Input penna 20">
                <a:extLst>
                  <a:ext uri="{FF2B5EF4-FFF2-40B4-BE49-F238E27FC236}">
                    <a16:creationId xmlns:a16="http://schemas.microsoft.com/office/drawing/2014/main" id="{1D14647A-20FE-4C7A-A2D3-99C013124B98}"/>
                  </a:ext>
                </a:extLst>
              </p:cNvPr>
              <p:cNvPicPr/>
              <p:nvPr/>
            </p:nvPicPr>
            <p:blipFill>
              <a:blip r:embed="rId13"/>
              <a:stretch>
                <a:fillRect/>
              </a:stretch>
            </p:blipFill>
            <p:spPr>
              <a:xfrm>
                <a:off x="3325941" y="458442"/>
                <a:ext cx="11700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put penna 21">
                <a:extLst>
                  <a:ext uri="{FF2B5EF4-FFF2-40B4-BE49-F238E27FC236}">
                    <a16:creationId xmlns:a16="http://schemas.microsoft.com/office/drawing/2014/main" id="{1ACBE2DF-6A50-46A4-9BFC-D49052761D48}"/>
                  </a:ext>
                </a:extLst>
              </p14:cNvPr>
              <p14:cNvContentPartPr/>
              <p14:nvPr/>
            </p14:nvContentPartPr>
            <p14:xfrm>
              <a:off x="2654181" y="543402"/>
              <a:ext cx="537480" cy="271800"/>
            </p14:xfrm>
          </p:contentPart>
        </mc:Choice>
        <mc:Fallback>
          <p:pic>
            <p:nvPicPr>
              <p:cNvPr id="22" name="Input penna 21">
                <a:extLst>
                  <a:ext uri="{FF2B5EF4-FFF2-40B4-BE49-F238E27FC236}">
                    <a16:creationId xmlns:a16="http://schemas.microsoft.com/office/drawing/2014/main" id="{1ACBE2DF-6A50-46A4-9BFC-D49052761D48}"/>
                  </a:ext>
                </a:extLst>
              </p:cNvPr>
              <p:cNvPicPr/>
              <p:nvPr/>
            </p:nvPicPr>
            <p:blipFill>
              <a:blip r:embed="rId15"/>
              <a:stretch>
                <a:fillRect/>
              </a:stretch>
            </p:blipFill>
            <p:spPr>
              <a:xfrm>
                <a:off x="2645181" y="534402"/>
                <a:ext cx="5551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3" name="Input penna 22">
                <a:extLst>
                  <a:ext uri="{FF2B5EF4-FFF2-40B4-BE49-F238E27FC236}">
                    <a16:creationId xmlns:a16="http://schemas.microsoft.com/office/drawing/2014/main" id="{B8964DC9-8853-4D83-9CEF-611A7B4CA1A7}"/>
                  </a:ext>
                </a:extLst>
              </p14:cNvPr>
              <p14:cNvContentPartPr/>
              <p14:nvPr/>
            </p14:nvContentPartPr>
            <p14:xfrm>
              <a:off x="3737061" y="592362"/>
              <a:ext cx="169560" cy="23040"/>
            </p14:xfrm>
          </p:contentPart>
        </mc:Choice>
        <mc:Fallback>
          <p:pic>
            <p:nvPicPr>
              <p:cNvPr id="23" name="Input penna 22">
                <a:extLst>
                  <a:ext uri="{FF2B5EF4-FFF2-40B4-BE49-F238E27FC236}">
                    <a16:creationId xmlns:a16="http://schemas.microsoft.com/office/drawing/2014/main" id="{B8964DC9-8853-4D83-9CEF-611A7B4CA1A7}"/>
                  </a:ext>
                </a:extLst>
              </p:cNvPr>
              <p:cNvPicPr/>
              <p:nvPr/>
            </p:nvPicPr>
            <p:blipFill>
              <a:blip r:embed="rId17"/>
              <a:stretch>
                <a:fillRect/>
              </a:stretch>
            </p:blipFill>
            <p:spPr>
              <a:xfrm>
                <a:off x="3728061" y="583362"/>
                <a:ext cx="1872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4" name="Input penna 23">
                <a:extLst>
                  <a:ext uri="{FF2B5EF4-FFF2-40B4-BE49-F238E27FC236}">
                    <a16:creationId xmlns:a16="http://schemas.microsoft.com/office/drawing/2014/main" id="{A0C8AE36-C691-46B9-93A5-3E386F12BE7A}"/>
                  </a:ext>
                </a:extLst>
              </p14:cNvPr>
              <p14:cNvContentPartPr/>
              <p14:nvPr/>
            </p14:nvContentPartPr>
            <p14:xfrm>
              <a:off x="3797181" y="688122"/>
              <a:ext cx="136440" cy="19800"/>
            </p14:xfrm>
          </p:contentPart>
        </mc:Choice>
        <mc:Fallback>
          <p:pic>
            <p:nvPicPr>
              <p:cNvPr id="24" name="Input penna 23">
                <a:extLst>
                  <a:ext uri="{FF2B5EF4-FFF2-40B4-BE49-F238E27FC236}">
                    <a16:creationId xmlns:a16="http://schemas.microsoft.com/office/drawing/2014/main" id="{A0C8AE36-C691-46B9-93A5-3E386F12BE7A}"/>
                  </a:ext>
                </a:extLst>
              </p:cNvPr>
              <p:cNvPicPr/>
              <p:nvPr/>
            </p:nvPicPr>
            <p:blipFill>
              <a:blip r:embed="rId19"/>
              <a:stretch>
                <a:fillRect/>
              </a:stretch>
            </p:blipFill>
            <p:spPr>
              <a:xfrm>
                <a:off x="3788181" y="679122"/>
                <a:ext cx="154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 name="Input penna 29">
                <a:extLst>
                  <a:ext uri="{FF2B5EF4-FFF2-40B4-BE49-F238E27FC236}">
                    <a16:creationId xmlns:a16="http://schemas.microsoft.com/office/drawing/2014/main" id="{1E843B46-E528-4A6E-A7B6-B45535C90E88}"/>
                  </a:ext>
                </a:extLst>
              </p14:cNvPr>
              <p14:cNvContentPartPr/>
              <p14:nvPr/>
            </p14:nvContentPartPr>
            <p14:xfrm>
              <a:off x="4247181" y="297522"/>
              <a:ext cx="524880" cy="673560"/>
            </p14:xfrm>
          </p:contentPart>
        </mc:Choice>
        <mc:Fallback>
          <p:pic>
            <p:nvPicPr>
              <p:cNvPr id="30" name="Input penna 29">
                <a:extLst>
                  <a:ext uri="{FF2B5EF4-FFF2-40B4-BE49-F238E27FC236}">
                    <a16:creationId xmlns:a16="http://schemas.microsoft.com/office/drawing/2014/main" id="{1E843B46-E528-4A6E-A7B6-B45535C90E88}"/>
                  </a:ext>
                </a:extLst>
              </p:cNvPr>
              <p:cNvPicPr/>
              <p:nvPr/>
            </p:nvPicPr>
            <p:blipFill>
              <a:blip r:embed="rId21"/>
              <a:stretch>
                <a:fillRect/>
              </a:stretch>
            </p:blipFill>
            <p:spPr>
              <a:xfrm>
                <a:off x="4238181" y="288522"/>
                <a:ext cx="542520" cy="691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3" name="Input penna 32">
                <a:extLst>
                  <a:ext uri="{FF2B5EF4-FFF2-40B4-BE49-F238E27FC236}">
                    <a16:creationId xmlns:a16="http://schemas.microsoft.com/office/drawing/2014/main" id="{420A8BC0-489D-42FC-B76F-2FD1D5CC2153}"/>
                  </a:ext>
                </a:extLst>
              </p14:cNvPr>
              <p14:cNvContentPartPr/>
              <p14:nvPr/>
            </p14:nvContentPartPr>
            <p14:xfrm>
              <a:off x="879021" y="1274922"/>
              <a:ext cx="147960" cy="458280"/>
            </p14:xfrm>
          </p:contentPart>
        </mc:Choice>
        <mc:Fallback>
          <p:pic>
            <p:nvPicPr>
              <p:cNvPr id="33" name="Input penna 32">
                <a:extLst>
                  <a:ext uri="{FF2B5EF4-FFF2-40B4-BE49-F238E27FC236}">
                    <a16:creationId xmlns:a16="http://schemas.microsoft.com/office/drawing/2014/main" id="{420A8BC0-489D-42FC-B76F-2FD1D5CC2153}"/>
                  </a:ext>
                </a:extLst>
              </p:cNvPr>
              <p:cNvPicPr/>
              <p:nvPr/>
            </p:nvPicPr>
            <p:blipFill>
              <a:blip r:embed="rId23"/>
              <a:stretch>
                <a:fillRect/>
              </a:stretch>
            </p:blipFill>
            <p:spPr>
              <a:xfrm>
                <a:off x="870021" y="1265922"/>
                <a:ext cx="16560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4" name="Input penna 33">
                <a:extLst>
                  <a:ext uri="{FF2B5EF4-FFF2-40B4-BE49-F238E27FC236}">
                    <a16:creationId xmlns:a16="http://schemas.microsoft.com/office/drawing/2014/main" id="{F34BB429-6AAF-44C4-B5B0-56BD76340D63}"/>
                  </a:ext>
                </a:extLst>
              </p14:cNvPr>
              <p14:cNvContentPartPr/>
              <p14:nvPr/>
            </p14:nvContentPartPr>
            <p14:xfrm>
              <a:off x="428301" y="1387242"/>
              <a:ext cx="205560" cy="317520"/>
            </p14:xfrm>
          </p:contentPart>
        </mc:Choice>
        <mc:Fallback>
          <p:pic>
            <p:nvPicPr>
              <p:cNvPr id="34" name="Input penna 33">
                <a:extLst>
                  <a:ext uri="{FF2B5EF4-FFF2-40B4-BE49-F238E27FC236}">
                    <a16:creationId xmlns:a16="http://schemas.microsoft.com/office/drawing/2014/main" id="{F34BB429-6AAF-44C4-B5B0-56BD76340D63}"/>
                  </a:ext>
                </a:extLst>
              </p:cNvPr>
              <p:cNvPicPr/>
              <p:nvPr/>
            </p:nvPicPr>
            <p:blipFill>
              <a:blip r:embed="rId25"/>
              <a:stretch>
                <a:fillRect/>
              </a:stretch>
            </p:blipFill>
            <p:spPr>
              <a:xfrm>
                <a:off x="419301" y="1378242"/>
                <a:ext cx="2232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Input penna 36">
                <a:extLst>
                  <a:ext uri="{FF2B5EF4-FFF2-40B4-BE49-F238E27FC236}">
                    <a16:creationId xmlns:a16="http://schemas.microsoft.com/office/drawing/2014/main" id="{5D32BB5D-F18F-4896-BE18-3B7FFDB5CD93}"/>
                  </a:ext>
                </a:extLst>
              </p14:cNvPr>
              <p14:cNvContentPartPr/>
              <p14:nvPr/>
            </p14:nvContentPartPr>
            <p14:xfrm>
              <a:off x="1225341" y="1287162"/>
              <a:ext cx="293040" cy="384840"/>
            </p14:xfrm>
          </p:contentPart>
        </mc:Choice>
        <mc:Fallback>
          <p:pic>
            <p:nvPicPr>
              <p:cNvPr id="37" name="Input penna 36">
                <a:extLst>
                  <a:ext uri="{FF2B5EF4-FFF2-40B4-BE49-F238E27FC236}">
                    <a16:creationId xmlns:a16="http://schemas.microsoft.com/office/drawing/2014/main" id="{5D32BB5D-F18F-4896-BE18-3B7FFDB5CD93}"/>
                  </a:ext>
                </a:extLst>
              </p:cNvPr>
              <p:cNvPicPr/>
              <p:nvPr/>
            </p:nvPicPr>
            <p:blipFill>
              <a:blip r:embed="rId27"/>
              <a:stretch>
                <a:fillRect/>
              </a:stretch>
            </p:blipFill>
            <p:spPr>
              <a:xfrm>
                <a:off x="1216341" y="1278162"/>
                <a:ext cx="31068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8" name="Input penna 47">
                <a:extLst>
                  <a:ext uri="{FF2B5EF4-FFF2-40B4-BE49-F238E27FC236}">
                    <a16:creationId xmlns:a16="http://schemas.microsoft.com/office/drawing/2014/main" id="{5F40E79D-62C8-420E-99DB-6D7655FA24C7}"/>
                  </a:ext>
                </a:extLst>
              </p14:cNvPr>
              <p14:cNvContentPartPr/>
              <p14:nvPr/>
            </p14:nvContentPartPr>
            <p14:xfrm>
              <a:off x="3294981" y="1258722"/>
              <a:ext cx="120240" cy="449280"/>
            </p14:xfrm>
          </p:contentPart>
        </mc:Choice>
        <mc:Fallback>
          <p:pic>
            <p:nvPicPr>
              <p:cNvPr id="48" name="Input penna 47">
                <a:extLst>
                  <a:ext uri="{FF2B5EF4-FFF2-40B4-BE49-F238E27FC236}">
                    <a16:creationId xmlns:a16="http://schemas.microsoft.com/office/drawing/2014/main" id="{5F40E79D-62C8-420E-99DB-6D7655FA24C7}"/>
                  </a:ext>
                </a:extLst>
              </p:cNvPr>
              <p:cNvPicPr/>
              <p:nvPr/>
            </p:nvPicPr>
            <p:blipFill>
              <a:blip r:embed="rId29"/>
              <a:stretch>
                <a:fillRect/>
              </a:stretch>
            </p:blipFill>
            <p:spPr>
              <a:xfrm>
                <a:off x="3285981" y="1249722"/>
                <a:ext cx="137880" cy="466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9" name="Input penna 48">
                <a:extLst>
                  <a:ext uri="{FF2B5EF4-FFF2-40B4-BE49-F238E27FC236}">
                    <a16:creationId xmlns:a16="http://schemas.microsoft.com/office/drawing/2014/main" id="{F0EC1326-409F-4808-9048-38F58A198278}"/>
                  </a:ext>
                </a:extLst>
              </p14:cNvPr>
              <p14:cNvContentPartPr/>
              <p14:nvPr/>
            </p14:nvContentPartPr>
            <p14:xfrm>
              <a:off x="3828141" y="1399842"/>
              <a:ext cx="117000" cy="36720"/>
            </p14:xfrm>
          </p:contentPart>
        </mc:Choice>
        <mc:Fallback>
          <p:pic>
            <p:nvPicPr>
              <p:cNvPr id="49" name="Input penna 48">
                <a:extLst>
                  <a:ext uri="{FF2B5EF4-FFF2-40B4-BE49-F238E27FC236}">
                    <a16:creationId xmlns:a16="http://schemas.microsoft.com/office/drawing/2014/main" id="{F0EC1326-409F-4808-9048-38F58A198278}"/>
                  </a:ext>
                </a:extLst>
              </p:cNvPr>
              <p:cNvPicPr/>
              <p:nvPr/>
            </p:nvPicPr>
            <p:blipFill>
              <a:blip r:embed="rId31"/>
              <a:stretch>
                <a:fillRect/>
              </a:stretch>
            </p:blipFill>
            <p:spPr>
              <a:xfrm>
                <a:off x="3819141" y="1390842"/>
                <a:ext cx="1346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0" name="Input penna 49">
                <a:extLst>
                  <a:ext uri="{FF2B5EF4-FFF2-40B4-BE49-F238E27FC236}">
                    <a16:creationId xmlns:a16="http://schemas.microsoft.com/office/drawing/2014/main" id="{E917AE19-8222-4FB1-84AE-7126AE1F4CE3}"/>
                  </a:ext>
                </a:extLst>
              </p14:cNvPr>
              <p14:cNvContentPartPr/>
              <p14:nvPr/>
            </p14:nvContentPartPr>
            <p14:xfrm>
              <a:off x="3849021" y="1502082"/>
              <a:ext cx="131400" cy="36720"/>
            </p14:xfrm>
          </p:contentPart>
        </mc:Choice>
        <mc:Fallback>
          <p:pic>
            <p:nvPicPr>
              <p:cNvPr id="50" name="Input penna 49">
                <a:extLst>
                  <a:ext uri="{FF2B5EF4-FFF2-40B4-BE49-F238E27FC236}">
                    <a16:creationId xmlns:a16="http://schemas.microsoft.com/office/drawing/2014/main" id="{E917AE19-8222-4FB1-84AE-7126AE1F4CE3}"/>
                  </a:ext>
                </a:extLst>
              </p:cNvPr>
              <p:cNvPicPr/>
              <p:nvPr/>
            </p:nvPicPr>
            <p:blipFill>
              <a:blip r:embed="rId33"/>
              <a:stretch>
                <a:fillRect/>
              </a:stretch>
            </p:blipFill>
            <p:spPr>
              <a:xfrm>
                <a:off x="3840021" y="1493082"/>
                <a:ext cx="149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1" name="Input penna 50">
                <a:extLst>
                  <a:ext uri="{FF2B5EF4-FFF2-40B4-BE49-F238E27FC236}">
                    <a16:creationId xmlns:a16="http://schemas.microsoft.com/office/drawing/2014/main" id="{802D8581-ECFC-42AF-9B74-C1ED5BC0BDD0}"/>
                  </a:ext>
                </a:extLst>
              </p14:cNvPr>
              <p14:cNvContentPartPr/>
              <p14:nvPr/>
            </p14:nvContentPartPr>
            <p14:xfrm>
              <a:off x="1943181" y="1321722"/>
              <a:ext cx="1206000" cy="331200"/>
            </p14:xfrm>
          </p:contentPart>
        </mc:Choice>
        <mc:Fallback>
          <p:pic>
            <p:nvPicPr>
              <p:cNvPr id="51" name="Input penna 50">
                <a:extLst>
                  <a:ext uri="{FF2B5EF4-FFF2-40B4-BE49-F238E27FC236}">
                    <a16:creationId xmlns:a16="http://schemas.microsoft.com/office/drawing/2014/main" id="{802D8581-ECFC-42AF-9B74-C1ED5BC0BDD0}"/>
                  </a:ext>
                </a:extLst>
              </p:cNvPr>
              <p:cNvPicPr/>
              <p:nvPr/>
            </p:nvPicPr>
            <p:blipFill>
              <a:blip r:embed="rId35"/>
              <a:stretch>
                <a:fillRect/>
              </a:stretch>
            </p:blipFill>
            <p:spPr>
              <a:xfrm>
                <a:off x="1934181" y="1312722"/>
                <a:ext cx="12236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0" name="Input penna 59">
                <a:extLst>
                  <a:ext uri="{FF2B5EF4-FFF2-40B4-BE49-F238E27FC236}">
                    <a16:creationId xmlns:a16="http://schemas.microsoft.com/office/drawing/2014/main" id="{6669B3B2-AB1C-4A16-86BD-C49996CBEDAF}"/>
                  </a:ext>
                </a:extLst>
              </p14:cNvPr>
              <p14:cNvContentPartPr/>
              <p14:nvPr/>
            </p14:nvContentPartPr>
            <p14:xfrm>
              <a:off x="4238541" y="1166202"/>
              <a:ext cx="815400" cy="605520"/>
            </p14:xfrm>
          </p:contentPart>
        </mc:Choice>
        <mc:Fallback>
          <p:pic>
            <p:nvPicPr>
              <p:cNvPr id="60" name="Input penna 59">
                <a:extLst>
                  <a:ext uri="{FF2B5EF4-FFF2-40B4-BE49-F238E27FC236}">
                    <a16:creationId xmlns:a16="http://schemas.microsoft.com/office/drawing/2014/main" id="{6669B3B2-AB1C-4A16-86BD-C49996CBEDAF}"/>
                  </a:ext>
                </a:extLst>
              </p:cNvPr>
              <p:cNvPicPr/>
              <p:nvPr/>
            </p:nvPicPr>
            <p:blipFill>
              <a:blip r:embed="rId37"/>
              <a:stretch>
                <a:fillRect/>
              </a:stretch>
            </p:blipFill>
            <p:spPr>
              <a:xfrm>
                <a:off x="4229541" y="1157202"/>
                <a:ext cx="833040" cy="623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3" name="Input penna 62">
                <a:extLst>
                  <a:ext uri="{FF2B5EF4-FFF2-40B4-BE49-F238E27FC236}">
                    <a16:creationId xmlns:a16="http://schemas.microsoft.com/office/drawing/2014/main" id="{F62001BA-0407-4592-BAF7-E36AE241DEDD}"/>
                  </a:ext>
                </a:extLst>
              </p14:cNvPr>
              <p14:cNvContentPartPr/>
              <p14:nvPr/>
            </p14:nvContentPartPr>
            <p14:xfrm>
              <a:off x="385101" y="2146482"/>
              <a:ext cx="227880" cy="401040"/>
            </p14:xfrm>
          </p:contentPart>
        </mc:Choice>
        <mc:Fallback>
          <p:pic>
            <p:nvPicPr>
              <p:cNvPr id="63" name="Input penna 62">
                <a:extLst>
                  <a:ext uri="{FF2B5EF4-FFF2-40B4-BE49-F238E27FC236}">
                    <a16:creationId xmlns:a16="http://schemas.microsoft.com/office/drawing/2014/main" id="{F62001BA-0407-4592-BAF7-E36AE241DEDD}"/>
                  </a:ext>
                </a:extLst>
              </p:cNvPr>
              <p:cNvPicPr/>
              <p:nvPr/>
            </p:nvPicPr>
            <p:blipFill>
              <a:blip r:embed="rId39"/>
              <a:stretch>
                <a:fillRect/>
              </a:stretch>
            </p:blipFill>
            <p:spPr>
              <a:xfrm>
                <a:off x="376101" y="2137482"/>
                <a:ext cx="24552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7" name="Input penna 66">
                <a:extLst>
                  <a:ext uri="{FF2B5EF4-FFF2-40B4-BE49-F238E27FC236}">
                    <a16:creationId xmlns:a16="http://schemas.microsoft.com/office/drawing/2014/main" id="{5E5DE989-FDF9-4351-9280-D05B726AA199}"/>
                  </a:ext>
                </a:extLst>
              </p14:cNvPr>
              <p14:cNvContentPartPr/>
              <p14:nvPr/>
            </p14:nvContentPartPr>
            <p14:xfrm>
              <a:off x="846621" y="2093202"/>
              <a:ext cx="694800" cy="473040"/>
            </p14:xfrm>
          </p:contentPart>
        </mc:Choice>
        <mc:Fallback>
          <p:pic>
            <p:nvPicPr>
              <p:cNvPr id="67" name="Input penna 66">
                <a:extLst>
                  <a:ext uri="{FF2B5EF4-FFF2-40B4-BE49-F238E27FC236}">
                    <a16:creationId xmlns:a16="http://schemas.microsoft.com/office/drawing/2014/main" id="{5E5DE989-FDF9-4351-9280-D05B726AA199}"/>
                  </a:ext>
                </a:extLst>
              </p:cNvPr>
              <p:cNvPicPr/>
              <p:nvPr/>
            </p:nvPicPr>
            <p:blipFill>
              <a:blip r:embed="rId41"/>
              <a:stretch>
                <a:fillRect/>
              </a:stretch>
            </p:blipFill>
            <p:spPr>
              <a:xfrm>
                <a:off x="837621" y="2084202"/>
                <a:ext cx="71244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1" name="Input penna 70">
                <a:extLst>
                  <a:ext uri="{FF2B5EF4-FFF2-40B4-BE49-F238E27FC236}">
                    <a16:creationId xmlns:a16="http://schemas.microsoft.com/office/drawing/2014/main" id="{37283241-05F9-41A0-B124-EB456645C753}"/>
                  </a:ext>
                </a:extLst>
              </p14:cNvPr>
              <p14:cNvContentPartPr/>
              <p14:nvPr/>
            </p14:nvContentPartPr>
            <p14:xfrm>
              <a:off x="1737621" y="2172042"/>
              <a:ext cx="518760" cy="307440"/>
            </p14:xfrm>
          </p:contentPart>
        </mc:Choice>
        <mc:Fallback>
          <p:pic>
            <p:nvPicPr>
              <p:cNvPr id="71" name="Input penna 70">
                <a:extLst>
                  <a:ext uri="{FF2B5EF4-FFF2-40B4-BE49-F238E27FC236}">
                    <a16:creationId xmlns:a16="http://schemas.microsoft.com/office/drawing/2014/main" id="{37283241-05F9-41A0-B124-EB456645C753}"/>
                  </a:ext>
                </a:extLst>
              </p:cNvPr>
              <p:cNvPicPr/>
              <p:nvPr/>
            </p:nvPicPr>
            <p:blipFill>
              <a:blip r:embed="rId43"/>
              <a:stretch>
                <a:fillRect/>
              </a:stretch>
            </p:blipFill>
            <p:spPr>
              <a:xfrm>
                <a:off x="1728621" y="2163042"/>
                <a:ext cx="53640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9" name="Input penna 78">
                <a:extLst>
                  <a:ext uri="{FF2B5EF4-FFF2-40B4-BE49-F238E27FC236}">
                    <a16:creationId xmlns:a16="http://schemas.microsoft.com/office/drawing/2014/main" id="{85F3D828-3F17-49B6-BC7A-F5C916BF52B0}"/>
                  </a:ext>
                </a:extLst>
              </p14:cNvPr>
              <p14:cNvContentPartPr/>
              <p14:nvPr/>
            </p14:nvContentPartPr>
            <p14:xfrm>
              <a:off x="2397861" y="2167362"/>
              <a:ext cx="832320" cy="272160"/>
            </p14:xfrm>
          </p:contentPart>
        </mc:Choice>
        <mc:Fallback>
          <p:pic>
            <p:nvPicPr>
              <p:cNvPr id="79" name="Input penna 78">
                <a:extLst>
                  <a:ext uri="{FF2B5EF4-FFF2-40B4-BE49-F238E27FC236}">
                    <a16:creationId xmlns:a16="http://schemas.microsoft.com/office/drawing/2014/main" id="{85F3D828-3F17-49B6-BC7A-F5C916BF52B0}"/>
                  </a:ext>
                </a:extLst>
              </p:cNvPr>
              <p:cNvPicPr/>
              <p:nvPr/>
            </p:nvPicPr>
            <p:blipFill>
              <a:blip r:embed="rId45"/>
              <a:stretch>
                <a:fillRect/>
              </a:stretch>
            </p:blipFill>
            <p:spPr>
              <a:xfrm>
                <a:off x="2388861" y="2158362"/>
                <a:ext cx="8499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0" name="Input penna 79">
                <a:extLst>
                  <a:ext uri="{FF2B5EF4-FFF2-40B4-BE49-F238E27FC236}">
                    <a16:creationId xmlns:a16="http://schemas.microsoft.com/office/drawing/2014/main" id="{37BEAF3C-1D5C-4FE2-9FC0-3CDE387E29FE}"/>
                  </a:ext>
                </a:extLst>
              </p14:cNvPr>
              <p14:cNvContentPartPr/>
              <p14:nvPr/>
            </p14:nvContentPartPr>
            <p14:xfrm>
              <a:off x="3321981" y="2128842"/>
              <a:ext cx="117360" cy="366840"/>
            </p14:xfrm>
          </p:contentPart>
        </mc:Choice>
        <mc:Fallback>
          <p:pic>
            <p:nvPicPr>
              <p:cNvPr id="80" name="Input penna 79">
                <a:extLst>
                  <a:ext uri="{FF2B5EF4-FFF2-40B4-BE49-F238E27FC236}">
                    <a16:creationId xmlns:a16="http://schemas.microsoft.com/office/drawing/2014/main" id="{37BEAF3C-1D5C-4FE2-9FC0-3CDE387E29FE}"/>
                  </a:ext>
                </a:extLst>
              </p:cNvPr>
              <p:cNvPicPr/>
              <p:nvPr/>
            </p:nvPicPr>
            <p:blipFill>
              <a:blip r:embed="rId47"/>
              <a:stretch>
                <a:fillRect/>
              </a:stretch>
            </p:blipFill>
            <p:spPr>
              <a:xfrm>
                <a:off x="3312981" y="2119842"/>
                <a:ext cx="13500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3" name="Input penna 82">
                <a:extLst>
                  <a:ext uri="{FF2B5EF4-FFF2-40B4-BE49-F238E27FC236}">
                    <a16:creationId xmlns:a16="http://schemas.microsoft.com/office/drawing/2014/main" id="{AA493390-68C4-4B3F-AEA6-DD62587D9841}"/>
                  </a:ext>
                </a:extLst>
              </p14:cNvPr>
              <p14:cNvContentPartPr/>
              <p14:nvPr/>
            </p14:nvContentPartPr>
            <p14:xfrm>
              <a:off x="3608901" y="2293002"/>
              <a:ext cx="196560" cy="140400"/>
            </p14:xfrm>
          </p:contentPart>
        </mc:Choice>
        <mc:Fallback>
          <p:pic>
            <p:nvPicPr>
              <p:cNvPr id="83" name="Input penna 82">
                <a:extLst>
                  <a:ext uri="{FF2B5EF4-FFF2-40B4-BE49-F238E27FC236}">
                    <a16:creationId xmlns:a16="http://schemas.microsoft.com/office/drawing/2014/main" id="{AA493390-68C4-4B3F-AEA6-DD62587D9841}"/>
                  </a:ext>
                </a:extLst>
              </p:cNvPr>
              <p:cNvPicPr/>
              <p:nvPr/>
            </p:nvPicPr>
            <p:blipFill>
              <a:blip r:embed="rId49"/>
              <a:stretch>
                <a:fillRect/>
              </a:stretch>
            </p:blipFill>
            <p:spPr>
              <a:xfrm>
                <a:off x="3599901" y="2284002"/>
                <a:ext cx="2142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8" name="Input penna 87">
                <a:extLst>
                  <a:ext uri="{FF2B5EF4-FFF2-40B4-BE49-F238E27FC236}">
                    <a16:creationId xmlns:a16="http://schemas.microsoft.com/office/drawing/2014/main" id="{EBD39787-AF80-4311-AB45-D69E317D45FB}"/>
                  </a:ext>
                </a:extLst>
              </p14:cNvPr>
              <p14:cNvContentPartPr/>
              <p14:nvPr/>
            </p14:nvContentPartPr>
            <p14:xfrm>
              <a:off x="4219461" y="2033442"/>
              <a:ext cx="664920" cy="541440"/>
            </p14:xfrm>
          </p:contentPart>
        </mc:Choice>
        <mc:Fallback>
          <p:pic>
            <p:nvPicPr>
              <p:cNvPr id="88" name="Input penna 87">
                <a:extLst>
                  <a:ext uri="{FF2B5EF4-FFF2-40B4-BE49-F238E27FC236}">
                    <a16:creationId xmlns:a16="http://schemas.microsoft.com/office/drawing/2014/main" id="{EBD39787-AF80-4311-AB45-D69E317D45FB}"/>
                  </a:ext>
                </a:extLst>
              </p:cNvPr>
              <p:cNvPicPr/>
              <p:nvPr/>
            </p:nvPicPr>
            <p:blipFill>
              <a:blip r:embed="rId51"/>
              <a:stretch>
                <a:fillRect/>
              </a:stretch>
            </p:blipFill>
            <p:spPr>
              <a:xfrm>
                <a:off x="4210461" y="2024442"/>
                <a:ext cx="682560" cy="559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 name="Input penna 91">
                <a:extLst>
                  <a:ext uri="{FF2B5EF4-FFF2-40B4-BE49-F238E27FC236}">
                    <a16:creationId xmlns:a16="http://schemas.microsoft.com/office/drawing/2014/main" id="{5FDC2ED0-B292-4A29-801D-3EC53438EF49}"/>
                  </a:ext>
                </a:extLst>
              </p14:cNvPr>
              <p14:cNvContentPartPr/>
              <p14:nvPr/>
            </p14:nvContentPartPr>
            <p14:xfrm>
              <a:off x="399501" y="2832642"/>
              <a:ext cx="261360" cy="220320"/>
            </p14:xfrm>
          </p:contentPart>
        </mc:Choice>
        <mc:Fallback>
          <p:pic>
            <p:nvPicPr>
              <p:cNvPr id="92" name="Input penna 91">
                <a:extLst>
                  <a:ext uri="{FF2B5EF4-FFF2-40B4-BE49-F238E27FC236}">
                    <a16:creationId xmlns:a16="http://schemas.microsoft.com/office/drawing/2014/main" id="{5FDC2ED0-B292-4A29-801D-3EC53438EF49}"/>
                  </a:ext>
                </a:extLst>
              </p:cNvPr>
              <p:cNvPicPr/>
              <p:nvPr/>
            </p:nvPicPr>
            <p:blipFill>
              <a:blip r:embed="rId53"/>
              <a:stretch>
                <a:fillRect/>
              </a:stretch>
            </p:blipFill>
            <p:spPr>
              <a:xfrm>
                <a:off x="390501" y="2823642"/>
                <a:ext cx="2790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3" name="Input penna 92">
                <a:extLst>
                  <a:ext uri="{FF2B5EF4-FFF2-40B4-BE49-F238E27FC236}">
                    <a16:creationId xmlns:a16="http://schemas.microsoft.com/office/drawing/2014/main" id="{D002423E-F4F1-46C6-8C13-F331272DF8C2}"/>
                  </a:ext>
                </a:extLst>
              </p14:cNvPr>
              <p14:cNvContentPartPr/>
              <p14:nvPr/>
            </p14:nvContentPartPr>
            <p14:xfrm>
              <a:off x="795861" y="2830482"/>
              <a:ext cx="153360" cy="197640"/>
            </p14:xfrm>
          </p:contentPart>
        </mc:Choice>
        <mc:Fallback>
          <p:pic>
            <p:nvPicPr>
              <p:cNvPr id="93" name="Input penna 92">
                <a:extLst>
                  <a:ext uri="{FF2B5EF4-FFF2-40B4-BE49-F238E27FC236}">
                    <a16:creationId xmlns:a16="http://schemas.microsoft.com/office/drawing/2014/main" id="{D002423E-F4F1-46C6-8C13-F331272DF8C2}"/>
                  </a:ext>
                </a:extLst>
              </p:cNvPr>
              <p:cNvPicPr/>
              <p:nvPr/>
            </p:nvPicPr>
            <p:blipFill>
              <a:blip r:embed="rId55"/>
              <a:stretch>
                <a:fillRect/>
              </a:stretch>
            </p:blipFill>
            <p:spPr>
              <a:xfrm>
                <a:off x="786861" y="2821482"/>
                <a:ext cx="17100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7" name="Input penna 96">
                <a:extLst>
                  <a:ext uri="{FF2B5EF4-FFF2-40B4-BE49-F238E27FC236}">
                    <a16:creationId xmlns:a16="http://schemas.microsoft.com/office/drawing/2014/main" id="{39DB41FD-AF42-44EF-896F-F29C96B6D5E9}"/>
                  </a:ext>
                </a:extLst>
              </p14:cNvPr>
              <p14:cNvContentPartPr/>
              <p14:nvPr/>
            </p14:nvContentPartPr>
            <p14:xfrm>
              <a:off x="1070901" y="2828682"/>
              <a:ext cx="211320" cy="170640"/>
            </p14:xfrm>
          </p:contentPart>
        </mc:Choice>
        <mc:Fallback>
          <p:pic>
            <p:nvPicPr>
              <p:cNvPr id="97" name="Input penna 96">
                <a:extLst>
                  <a:ext uri="{FF2B5EF4-FFF2-40B4-BE49-F238E27FC236}">
                    <a16:creationId xmlns:a16="http://schemas.microsoft.com/office/drawing/2014/main" id="{39DB41FD-AF42-44EF-896F-F29C96B6D5E9}"/>
                  </a:ext>
                </a:extLst>
              </p:cNvPr>
              <p:cNvPicPr/>
              <p:nvPr/>
            </p:nvPicPr>
            <p:blipFill>
              <a:blip r:embed="rId57"/>
              <a:stretch>
                <a:fillRect/>
              </a:stretch>
            </p:blipFill>
            <p:spPr>
              <a:xfrm>
                <a:off x="1061901" y="2819682"/>
                <a:ext cx="2289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2" name="Input penna 101">
                <a:extLst>
                  <a:ext uri="{FF2B5EF4-FFF2-40B4-BE49-F238E27FC236}">
                    <a16:creationId xmlns:a16="http://schemas.microsoft.com/office/drawing/2014/main" id="{21F65B4B-EE26-4B12-8D67-D2F4E4C89CA2}"/>
                  </a:ext>
                </a:extLst>
              </p14:cNvPr>
              <p14:cNvContentPartPr/>
              <p14:nvPr/>
            </p14:nvContentPartPr>
            <p14:xfrm>
              <a:off x="1399581" y="2837682"/>
              <a:ext cx="637200" cy="224280"/>
            </p14:xfrm>
          </p:contentPart>
        </mc:Choice>
        <mc:Fallback>
          <p:pic>
            <p:nvPicPr>
              <p:cNvPr id="102" name="Input penna 101">
                <a:extLst>
                  <a:ext uri="{FF2B5EF4-FFF2-40B4-BE49-F238E27FC236}">
                    <a16:creationId xmlns:a16="http://schemas.microsoft.com/office/drawing/2014/main" id="{21F65B4B-EE26-4B12-8D67-D2F4E4C89CA2}"/>
                  </a:ext>
                </a:extLst>
              </p:cNvPr>
              <p:cNvPicPr/>
              <p:nvPr/>
            </p:nvPicPr>
            <p:blipFill>
              <a:blip r:embed="rId59"/>
              <a:stretch>
                <a:fillRect/>
              </a:stretch>
            </p:blipFill>
            <p:spPr>
              <a:xfrm>
                <a:off x="1390581" y="2828682"/>
                <a:ext cx="65484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3" name="Input penna 102">
                <a:extLst>
                  <a:ext uri="{FF2B5EF4-FFF2-40B4-BE49-F238E27FC236}">
                    <a16:creationId xmlns:a16="http://schemas.microsoft.com/office/drawing/2014/main" id="{9FAA80ED-1EBE-49CA-ACFA-EB219F46562D}"/>
                  </a:ext>
                </a:extLst>
              </p14:cNvPr>
              <p14:cNvContentPartPr/>
              <p14:nvPr/>
            </p14:nvContentPartPr>
            <p14:xfrm>
              <a:off x="2601261" y="2857122"/>
              <a:ext cx="40680" cy="165960"/>
            </p14:xfrm>
          </p:contentPart>
        </mc:Choice>
        <mc:Fallback>
          <p:pic>
            <p:nvPicPr>
              <p:cNvPr id="103" name="Input penna 102">
                <a:extLst>
                  <a:ext uri="{FF2B5EF4-FFF2-40B4-BE49-F238E27FC236}">
                    <a16:creationId xmlns:a16="http://schemas.microsoft.com/office/drawing/2014/main" id="{9FAA80ED-1EBE-49CA-ACFA-EB219F46562D}"/>
                  </a:ext>
                </a:extLst>
              </p:cNvPr>
              <p:cNvPicPr/>
              <p:nvPr/>
            </p:nvPicPr>
            <p:blipFill>
              <a:blip r:embed="rId61"/>
              <a:stretch>
                <a:fillRect/>
              </a:stretch>
            </p:blipFill>
            <p:spPr>
              <a:xfrm>
                <a:off x="2592261" y="2848122"/>
                <a:ext cx="583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4" name="Input penna 103">
                <a:extLst>
                  <a:ext uri="{FF2B5EF4-FFF2-40B4-BE49-F238E27FC236}">
                    <a16:creationId xmlns:a16="http://schemas.microsoft.com/office/drawing/2014/main" id="{F5B9B6FA-C1BE-4DFB-85BB-800C026AC9FC}"/>
                  </a:ext>
                </a:extLst>
              </p14:cNvPr>
              <p14:cNvContentPartPr/>
              <p14:nvPr/>
            </p14:nvContentPartPr>
            <p14:xfrm>
              <a:off x="2772981" y="2815722"/>
              <a:ext cx="214560" cy="199800"/>
            </p14:xfrm>
          </p:contentPart>
        </mc:Choice>
        <mc:Fallback>
          <p:pic>
            <p:nvPicPr>
              <p:cNvPr id="104" name="Input penna 103">
                <a:extLst>
                  <a:ext uri="{FF2B5EF4-FFF2-40B4-BE49-F238E27FC236}">
                    <a16:creationId xmlns:a16="http://schemas.microsoft.com/office/drawing/2014/main" id="{F5B9B6FA-C1BE-4DFB-85BB-800C026AC9FC}"/>
                  </a:ext>
                </a:extLst>
              </p:cNvPr>
              <p:cNvPicPr/>
              <p:nvPr/>
            </p:nvPicPr>
            <p:blipFill>
              <a:blip r:embed="rId63"/>
              <a:stretch>
                <a:fillRect/>
              </a:stretch>
            </p:blipFill>
            <p:spPr>
              <a:xfrm>
                <a:off x="2763981" y="2806722"/>
                <a:ext cx="2322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5" name="Input penna 104">
                <a:extLst>
                  <a:ext uri="{FF2B5EF4-FFF2-40B4-BE49-F238E27FC236}">
                    <a16:creationId xmlns:a16="http://schemas.microsoft.com/office/drawing/2014/main" id="{3DCE2A7F-60BB-4F01-A297-0B11232AFED0}"/>
                  </a:ext>
                </a:extLst>
              </p14:cNvPr>
              <p14:cNvContentPartPr/>
              <p14:nvPr/>
            </p14:nvContentPartPr>
            <p14:xfrm>
              <a:off x="3086541" y="2788362"/>
              <a:ext cx="177120" cy="286920"/>
            </p14:xfrm>
          </p:contentPart>
        </mc:Choice>
        <mc:Fallback>
          <p:pic>
            <p:nvPicPr>
              <p:cNvPr id="105" name="Input penna 104">
                <a:extLst>
                  <a:ext uri="{FF2B5EF4-FFF2-40B4-BE49-F238E27FC236}">
                    <a16:creationId xmlns:a16="http://schemas.microsoft.com/office/drawing/2014/main" id="{3DCE2A7F-60BB-4F01-A297-0B11232AFED0}"/>
                  </a:ext>
                </a:extLst>
              </p:cNvPr>
              <p:cNvPicPr/>
              <p:nvPr/>
            </p:nvPicPr>
            <p:blipFill>
              <a:blip r:embed="rId65"/>
              <a:stretch>
                <a:fillRect/>
              </a:stretch>
            </p:blipFill>
            <p:spPr>
              <a:xfrm>
                <a:off x="3077541" y="2779362"/>
                <a:ext cx="1947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6" name="Input penna 105">
                <a:extLst>
                  <a:ext uri="{FF2B5EF4-FFF2-40B4-BE49-F238E27FC236}">
                    <a16:creationId xmlns:a16="http://schemas.microsoft.com/office/drawing/2014/main" id="{E260EE39-098F-434E-8D1D-FB045D060AE2}"/>
                  </a:ext>
                </a:extLst>
              </p14:cNvPr>
              <p14:cNvContentPartPr/>
              <p14:nvPr/>
            </p14:nvContentPartPr>
            <p14:xfrm>
              <a:off x="3370941" y="2894202"/>
              <a:ext cx="32760" cy="204120"/>
            </p14:xfrm>
          </p:contentPart>
        </mc:Choice>
        <mc:Fallback>
          <p:pic>
            <p:nvPicPr>
              <p:cNvPr id="106" name="Input penna 105">
                <a:extLst>
                  <a:ext uri="{FF2B5EF4-FFF2-40B4-BE49-F238E27FC236}">
                    <a16:creationId xmlns:a16="http://schemas.microsoft.com/office/drawing/2014/main" id="{E260EE39-098F-434E-8D1D-FB045D060AE2}"/>
                  </a:ext>
                </a:extLst>
              </p:cNvPr>
              <p:cNvPicPr/>
              <p:nvPr/>
            </p:nvPicPr>
            <p:blipFill>
              <a:blip r:embed="rId67"/>
              <a:stretch>
                <a:fillRect/>
              </a:stretch>
            </p:blipFill>
            <p:spPr>
              <a:xfrm>
                <a:off x="3361941" y="2885202"/>
                <a:ext cx="504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9" name="Input penna 118">
                <a:extLst>
                  <a:ext uri="{FF2B5EF4-FFF2-40B4-BE49-F238E27FC236}">
                    <a16:creationId xmlns:a16="http://schemas.microsoft.com/office/drawing/2014/main" id="{1DA21B05-2C04-4C16-AFBB-D8DFD8B5FA76}"/>
                  </a:ext>
                </a:extLst>
              </p14:cNvPr>
              <p14:cNvContentPartPr/>
              <p14:nvPr/>
            </p14:nvContentPartPr>
            <p14:xfrm>
              <a:off x="4370661" y="2826162"/>
              <a:ext cx="164520" cy="267840"/>
            </p14:xfrm>
          </p:contentPart>
        </mc:Choice>
        <mc:Fallback>
          <p:pic>
            <p:nvPicPr>
              <p:cNvPr id="119" name="Input penna 118">
                <a:extLst>
                  <a:ext uri="{FF2B5EF4-FFF2-40B4-BE49-F238E27FC236}">
                    <a16:creationId xmlns:a16="http://schemas.microsoft.com/office/drawing/2014/main" id="{1DA21B05-2C04-4C16-AFBB-D8DFD8B5FA76}"/>
                  </a:ext>
                </a:extLst>
              </p:cNvPr>
              <p:cNvPicPr/>
              <p:nvPr/>
            </p:nvPicPr>
            <p:blipFill>
              <a:blip r:embed="rId69"/>
              <a:stretch>
                <a:fillRect/>
              </a:stretch>
            </p:blipFill>
            <p:spPr>
              <a:xfrm>
                <a:off x="4361661" y="2817162"/>
                <a:ext cx="18216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0" name="Input penna 119">
                <a:extLst>
                  <a:ext uri="{FF2B5EF4-FFF2-40B4-BE49-F238E27FC236}">
                    <a16:creationId xmlns:a16="http://schemas.microsoft.com/office/drawing/2014/main" id="{15FE6C05-84F7-4825-8EF3-A324A8D64C00}"/>
                  </a:ext>
                </a:extLst>
              </p14:cNvPr>
              <p14:cNvContentPartPr/>
              <p14:nvPr/>
            </p14:nvContentPartPr>
            <p14:xfrm>
              <a:off x="3499101" y="2834802"/>
              <a:ext cx="729720" cy="243000"/>
            </p14:xfrm>
          </p:contentPart>
        </mc:Choice>
        <mc:Fallback>
          <p:pic>
            <p:nvPicPr>
              <p:cNvPr id="120" name="Input penna 119">
                <a:extLst>
                  <a:ext uri="{FF2B5EF4-FFF2-40B4-BE49-F238E27FC236}">
                    <a16:creationId xmlns:a16="http://schemas.microsoft.com/office/drawing/2014/main" id="{15FE6C05-84F7-4825-8EF3-A324A8D64C00}"/>
                  </a:ext>
                </a:extLst>
              </p:cNvPr>
              <p:cNvPicPr/>
              <p:nvPr/>
            </p:nvPicPr>
            <p:blipFill>
              <a:blip r:embed="rId71"/>
              <a:stretch>
                <a:fillRect/>
              </a:stretch>
            </p:blipFill>
            <p:spPr>
              <a:xfrm>
                <a:off x="3490101" y="2825802"/>
                <a:ext cx="7473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5" name="Input penna 124">
                <a:extLst>
                  <a:ext uri="{FF2B5EF4-FFF2-40B4-BE49-F238E27FC236}">
                    <a16:creationId xmlns:a16="http://schemas.microsoft.com/office/drawing/2014/main" id="{35FB9E66-CC0D-4B11-9F97-1FC8BF638FFA}"/>
                  </a:ext>
                </a:extLst>
              </p14:cNvPr>
              <p14:cNvContentPartPr/>
              <p14:nvPr/>
            </p14:nvContentPartPr>
            <p14:xfrm>
              <a:off x="5202621" y="2880522"/>
              <a:ext cx="214200" cy="232920"/>
            </p14:xfrm>
          </p:contentPart>
        </mc:Choice>
        <mc:Fallback>
          <p:pic>
            <p:nvPicPr>
              <p:cNvPr id="125" name="Input penna 124">
                <a:extLst>
                  <a:ext uri="{FF2B5EF4-FFF2-40B4-BE49-F238E27FC236}">
                    <a16:creationId xmlns:a16="http://schemas.microsoft.com/office/drawing/2014/main" id="{35FB9E66-CC0D-4B11-9F97-1FC8BF638FFA}"/>
                  </a:ext>
                </a:extLst>
              </p:cNvPr>
              <p:cNvPicPr/>
              <p:nvPr/>
            </p:nvPicPr>
            <p:blipFill>
              <a:blip r:embed="rId73"/>
              <a:stretch>
                <a:fillRect/>
              </a:stretch>
            </p:blipFill>
            <p:spPr>
              <a:xfrm>
                <a:off x="5193621" y="2871522"/>
                <a:ext cx="2318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6" name="Input penna 125">
                <a:extLst>
                  <a:ext uri="{FF2B5EF4-FFF2-40B4-BE49-F238E27FC236}">
                    <a16:creationId xmlns:a16="http://schemas.microsoft.com/office/drawing/2014/main" id="{5E010B35-D1D0-40BD-BC68-85E818BDC154}"/>
                  </a:ext>
                </a:extLst>
              </p14:cNvPr>
              <p14:cNvContentPartPr/>
              <p14:nvPr/>
            </p14:nvContentPartPr>
            <p14:xfrm>
              <a:off x="4625541" y="2853882"/>
              <a:ext cx="487080" cy="209880"/>
            </p14:xfrm>
          </p:contentPart>
        </mc:Choice>
        <mc:Fallback>
          <p:pic>
            <p:nvPicPr>
              <p:cNvPr id="126" name="Input penna 125">
                <a:extLst>
                  <a:ext uri="{FF2B5EF4-FFF2-40B4-BE49-F238E27FC236}">
                    <a16:creationId xmlns:a16="http://schemas.microsoft.com/office/drawing/2014/main" id="{5E010B35-D1D0-40BD-BC68-85E818BDC154}"/>
                  </a:ext>
                </a:extLst>
              </p:cNvPr>
              <p:cNvPicPr/>
              <p:nvPr/>
            </p:nvPicPr>
            <p:blipFill>
              <a:blip r:embed="rId75"/>
              <a:stretch>
                <a:fillRect/>
              </a:stretch>
            </p:blipFill>
            <p:spPr>
              <a:xfrm>
                <a:off x="4616541" y="2844882"/>
                <a:ext cx="5047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9" name="Input penna 128">
                <a:extLst>
                  <a:ext uri="{FF2B5EF4-FFF2-40B4-BE49-F238E27FC236}">
                    <a16:creationId xmlns:a16="http://schemas.microsoft.com/office/drawing/2014/main" id="{442B8950-1CC5-407D-9C42-D46634AFAC48}"/>
                  </a:ext>
                </a:extLst>
              </p14:cNvPr>
              <p14:cNvContentPartPr/>
              <p14:nvPr/>
            </p14:nvContentPartPr>
            <p14:xfrm>
              <a:off x="692181" y="3490002"/>
              <a:ext cx="180720" cy="511560"/>
            </p14:xfrm>
          </p:contentPart>
        </mc:Choice>
        <mc:Fallback>
          <p:pic>
            <p:nvPicPr>
              <p:cNvPr id="129" name="Input penna 128">
                <a:extLst>
                  <a:ext uri="{FF2B5EF4-FFF2-40B4-BE49-F238E27FC236}">
                    <a16:creationId xmlns:a16="http://schemas.microsoft.com/office/drawing/2014/main" id="{442B8950-1CC5-407D-9C42-D46634AFAC48}"/>
                  </a:ext>
                </a:extLst>
              </p:cNvPr>
              <p:cNvPicPr/>
              <p:nvPr/>
            </p:nvPicPr>
            <p:blipFill>
              <a:blip r:embed="rId77"/>
              <a:stretch>
                <a:fillRect/>
              </a:stretch>
            </p:blipFill>
            <p:spPr>
              <a:xfrm>
                <a:off x="683181" y="3481002"/>
                <a:ext cx="198360" cy="529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30" name="Input penna 129">
                <a:extLst>
                  <a:ext uri="{FF2B5EF4-FFF2-40B4-BE49-F238E27FC236}">
                    <a16:creationId xmlns:a16="http://schemas.microsoft.com/office/drawing/2014/main" id="{B0D38F81-66D6-41BE-90E4-9ABEDE87E8C1}"/>
                  </a:ext>
                </a:extLst>
              </p14:cNvPr>
              <p14:cNvContentPartPr/>
              <p14:nvPr/>
            </p14:nvContentPartPr>
            <p14:xfrm>
              <a:off x="359541" y="3518442"/>
              <a:ext cx="225360" cy="456840"/>
            </p14:xfrm>
          </p:contentPart>
        </mc:Choice>
        <mc:Fallback>
          <p:pic>
            <p:nvPicPr>
              <p:cNvPr id="130" name="Input penna 129">
                <a:extLst>
                  <a:ext uri="{FF2B5EF4-FFF2-40B4-BE49-F238E27FC236}">
                    <a16:creationId xmlns:a16="http://schemas.microsoft.com/office/drawing/2014/main" id="{B0D38F81-66D6-41BE-90E4-9ABEDE87E8C1}"/>
                  </a:ext>
                </a:extLst>
              </p:cNvPr>
              <p:cNvPicPr/>
              <p:nvPr/>
            </p:nvPicPr>
            <p:blipFill>
              <a:blip r:embed="rId79"/>
              <a:stretch>
                <a:fillRect/>
              </a:stretch>
            </p:blipFill>
            <p:spPr>
              <a:xfrm>
                <a:off x="350541" y="3509442"/>
                <a:ext cx="24300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1" name="Input penna 130">
                <a:extLst>
                  <a:ext uri="{FF2B5EF4-FFF2-40B4-BE49-F238E27FC236}">
                    <a16:creationId xmlns:a16="http://schemas.microsoft.com/office/drawing/2014/main" id="{1AAA85A8-A7E3-4439-ACE9-DE7220268228}"/>
                  </a:ext>
                </a:extLst>
              </p14:cNvPr>
              <p14:cNvContentPartPr/>
              <p14:nvPr/>
            </p14:nvContentPartPr>
            <p14:xfrm>
              <a:off x="1032381" y="3609162"/>
              <a:ext cx="182880" cy="256680"/>
            </p14:xfrm>
          </p:contentPart>
        </mc:Choice>
        <mc:Fallback>
          <p:pic>
            <p:nvPicPr>
              <p:cNvPr id="131" name="Input penna 130">
                <a:extLst>
                  <a:ext uri="{FF2B5EF4-FFF2-40B4-BE49-F238E27FC236}">
                    <a16:creationId xmlns:a16="http://schemas.microsoft.com/office/drawing/2014/main" id="{1AAA85A8-A7E3-4439-ACE9-DE7220268228}"/>
                  </a:ext>
                </a:extLst>
              </p:cNvPr>
              <p:cNvPicPr/>
              <p:nvPr/>
            </p:nvPicPr>
            <p:blipFill>
              <a:blip r:embed="rId81"/>
              <a:stretch>
                <a:fillRect/>
              </a:stretch>
            </p:blipFill>
            <p:spPr>
              <a:xfrm>
                <a:off x="1023381" y="3600162"/>
                <a:ext cx="20052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4" name="Input penna 133">
                <a:extLst>
                  <a:ext uri="{FF2B5EF4-FFF2-40B4-BE49-F238E27FC236}">
                    <a16:creationId xmlns:a16="http://schemas.microsoft.com/office/drawing/2014/main" id="{FF6FC7B7-BE6C-474D-95C7-4470F943D46A}"/>
                  </a:ext>
                </a:extLst>
              </p14:cNvPr>
              <p14:cNvContentPartPr/>
              <p14:nvPr/>
            </p14:nvContentPartPr>
            <p14:xfrm>
              <a:off x="1532421" y="3639042"/>
              <a:ext cx="312120" cy="181800"/>
            </p14:xfrm>
          </p:contentPart>
        </mc:Choice>
        <mc:Fallback>
          <p:pic>
            <p:nvPicPr>
              <p:cNvPr id="134" name="Input penna 133">
                <a:extLst>
                  <a:ext uri="{FF2B5EF4-FFF2-40B4-BE49-F238E27FC236}">
                    <a16:creationId xmlns:a16="http://schemas.microsoft.com/office/drawing/2014/main" id="{FF6FC7B7-BE6C-474D-95C7-4470F943D46A}"/>
                  </a:ext>
                </a:extLst>
              </p:cNvPr>
              <p:cNvPicPr/>
              <p:nvPr/>
            </p:nvPicPr>
            <p:blipFill>
              <a:blip r:embed="rId83"/>
              <a:stretch>
                <a:fillRect/>
              </a:stretch>
            </p:blipFill>
            <p:spPr>
              <a:xfrm>
                <a:off x="1523421" y="3630042"/>
                <a:ext cx="3297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6" name="Input penna 145">
                <a:extLst>
                  <a:ext uri="{FF2B5EF4-FFF2-40B4-BE49-F238E27FC236}">
                    <a16:creationId xmlns:a16="http://schemas.microsoft.com/office/drawing/2014/main" id="{E2F0735D-A20C-421D-9AAF-6669DF245BB0}"/>
                  </a:ext>
                </a:extLst>
              </p14:cNvPr>
              <p14:cNvContentPartPr/>
              <p14:nvPr/>
            </p14:nvContentPartPr>
            <p14:xfrm>
              <a:off x="2004381" y="3620682"/>
              <a:ext cx="1581120" cy="244080"/>
            </p14:xfrm>
          </p:contentPart>
        </mc:Choice>
        <mc:Fallback>
          <p:pic>
            <p:nvPicPr>
              <p:cNvPr id="146" name="Input penna 145">
                <a:extLst>
                  <a:ext uri="{FF2B5EF4-FFF2-40B4-BE49-F238E27FC236}">
                    <a16:creationId xmlns:a16="http://schemas.microsoft.com/office/drawing/2014/main" id="{E2F0735D-A20C-421D-9AAF-6669DF245BB0}"/>
                  </a:ext>
                </a:extLst>
              </p:cNvPr>
              <p:cNvPicPr/>
              <p:nvPr/>
            </p:nvPicPr>
            <p:blipFill>
              <a:blip r:embed="rId85"/>
              <a:stretch>
                <a:fillRect/>
              </a:stretch>
            </p:blipFill>
            <p:spPr>
              <a:xfrm>
                <a:off x="1995381" y="3611682"/>
                <a:ext cx="15987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49" name="Input penna 148">
                <a:extLst>
                  <a:ext uri="{FF2B5EF4-FFF2-40B4-BE49-F238E27FC236}">
                    <a16:creationId xmlns:a16="http://schemas.microsoft.com/office/drawing/2014/main" id="{5517705C-ABDD-4040-9C59-57647E5277D3}"/>
                  </a:ext>
                </a:extLst>
              </p14:cNvPr>
              <p14:cNvContentPartPr/>
              <p14:nvPr/>
            </p14:nvContentPartPr>
            <p14:xfrm>
              <a:off x="3692061" y="3694842"/>
              <a:ext cx="376920" cy="202320"/>
            </p14:xfrm>
          </p:contentPart>
        </mc:Choice>
        <mc:Fallback>
          <p:pic>
            <p:nvPicPr>
              <p:cNvPr id="149" name="Input penna 148">
                <a:extLst>
                  <a:ext uri="{FF2B5EF4-FFF2-40B4-BE49-F238E27FC236}">
                    <a16:creationId xmlns:a16="http://schemas.microsoft.com/office/drawing/2014/main" id="{5517705C-ABDD-4040-9C59-57647E5277D3}"/>
                  </a:ext>
                </a:extLst>
              </p:cNvPr>
              <p:cNvPicPr/>
              <p:nvPr/>
            </p:nvPicPr>
            <p:blipFill>
              <a:blip r:embed="rId87"/>
              <a:stretch>
                <a:fillRect/>
              </a:stretch>
            </p:blipFill>
            <p:spPr>
              <a:xfrm>
                <a:off x="3683061" y="3685842"/>
                <a:ext cx="3945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53" name="Input penna 152">
                <a:extLst>
                  <a:ext uri="{FF2B5EF4-FFF2-40B4-BE49-F238E27FC236}">
                    <a16:creationId xmlns:a16="http://schemas.microsoft.com/office/drawing/2014/main" id="{BEBB51DC-2E21-4E39-A751-E7F1A3B25592}"/>
                  </a:ext>
                </a:extLst>
              </p14:cNvPr>
              <p14:cNvContentPartPr/>
              <p14:nvPr/>
            </p14:nvContentPartPr>
            <p14:xfrm>
              <a:off x="4308021" y="3668922"/>
              <a:ext cx="456840" cy="219600"/>
            </p14:xfrm>
          </p:contentPart>
        </mc:Choice>
        <mc:Fallback>
          <p:pic>
            <p:nvPicPr>
              <p:cNvPr id="153" name="Input penna 152">
                <a:extLst>
                  <a:ext uri="{FF2B5EF4-FFF2-40B4-BE49-F238E27FC236}">
                    <a16:creationId xmlns:a16="http://schemas.microsoft.com/office/drawing/2014/main" id="{BEBB51DC-2E21-4E39-A751-E7F1A3B25592}"/>
                  </a:ext>
                </a:extLst>
              </p:cNvPr>
              <p:cNvPicPr/>
              <p:nvPr/>
            </p:nvPicPr>
            <p:blipFill>
              <a:blip r:embed="rId89"/>
              <a:stretch>
                <a:fillRect/>
              </a:stretch>
            </p:blipFill>
            <p:spPr>
              <a:xfrm>
                <a:off x="4299021" y="3659922"/>
                <a:ext cx="4744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64" name="Input penna 163">
                <a:extLst>
                  <a:ext uri="{FF2B5EF4-FFF2-40B4-BE49-F238E27FC236}">
                    <a16:creationId xmlns:a16="http://schemas.microsoft.com/office/drawing/2014/main" id="{1954DEBB-64A2-4A64-AAC6-CEFEF5E3A42C}"/>
                  </a:ext>
                </a:extLst>
              </p14:cNvPr>
              <p14:cNvContentPartPr/>
              <p14:nvPr/>
            </p14:nvContentPartPr>
            <p14:xfrm>
              <a:off x="4972221" y="3603042"/>
              <a:ext cx="1042920" cy="279720"/>
            </p14:xfrm>
          </p:contentPart>
        </mc:Choice>
        <mc:Fallback>
          <p:pic>
            <p:nvPicPr>
              <p:cNvPr id="164" name="Input penna 163">
                <a:extLst>
                  <a:ext uri="{FF2B5EF4-FFF2-40B4-BE49-F238E27FC236}">
                    <a16:creationId xmlns:a16="http://schemas.microsoft.com/office/drawing/2014/main" id="{1954DEBB-64A2-4A64-AAC6-CEFEF5E3A42C}"/>
                  </a:ext>
                </a:extLst>
              </p:cNvPr>
              <p:cNvPicPr/>
              <p:nvPr/>
            </p:nvPicPr>
            <p:blipFill>
              <a:blip r:embed="rId91"/>
              <a:stretch>
                <a:fillRect/>
              </a:stretch>
            </p:blipFill>
            <p:spPr>
              <a:xfrm>
                <a:off x="4963221" y="3594042"/>
                <a:ext cx="10605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65" name="Input penna 164">
                <a:extLst>
                  <a:ext uri="{FF2B5EF4-FFF2-40B4-BE49-F238E27FC236}">
                    <a16:creationId xmlns:a16="http://schemas.microsoft.com/office/drawing/2014/main" id="{989212D4-34F3-4B67-9A4B-1C5081FF636A}"/>
                  </a:ext>
                </a:extLst>
              </p14:cNvPr>
              <p14:cNvContentPartPr/>
              <p14:nvPr/>
            </p14:nvContentPartPr>
            <p14:xfrm>
              <a:off x="6217101" y="3720762"/>
              <a:ext cx="167760" cy="20880"/>
            </p14:xfrm>
          </p:contentPart>
        </mc:Choice>
        <mc:Fallback>
          <p:pic>
            <p:nvPicPr>
              <p:cNvPr id="165" name="Input penna 164">
                <a:extLst>
                  <a:ext uri="{FF2B5EF4-FFF2-40B4-BE49-F238E27FC236}">
                    <a16:creationId xmlns:a16="http://schemas.microsoft.com/office/drawing/2014/main" id="{989212D4-34F3-4B67-9A4B-1C5081FF636A}"/>
                  </a:ext>
                </a:extLst>
              </p:cNvPr>
              <p:cNvPicPr/>
              <p:nvPr/>
            </p:nvPicPr>
            <p:blipFill>
              <a:blip r:embed="rId93"/>
              <a:stretch>
                <a:fillRect/>
              </a:stretch>
            </p:blipFill>
            <p:spPr>
              <a:xfrm>
                <a:off x="6208101" y="3711762"/>
                <a:ext cx="1854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66" name="Input penna 165">
                <a:extLst>
                  <a:ext uri="{FF2B5EF4-FFF2-40B4-BE49-F238E27FC236}">
                    <a16:creationId xmlns:a16="http://schemas.microsoft.com/office/drawing/2014/main" id="{94470A28-8ED1-454A-A0FE-566F58BC85B0}"/>
                  </a:ext>
                </a:extLst>
              </p14:cNvPr>
              <p14:cNvContentPartPr/>
              <p14:nvPr/>
            </p14:nvContentPartPr>
            <p14:xfrm>
              <a:off x="6230781" y="3796002"/>
              <a:ext cx="210960" cy="45000"/>
            </p14:xfrm>
          </p:contentPart>
        </mc:Choice>
        <mc:Fallback>
          <p:pic>
            <p:nvPicPr>
              <p:cNvPr id="166" name="Input penna 165">
                <a:extLst>
                  <a:ext uri="{FF2B5EF4-FFF2-40B4-BE49-F238E27FC236}">
                    <a16:creationId xmlns:a16="http://schemas.microsoft.com/office/drawing/2014/main" id="{94470A28-8ED1-454A-A0FE-566F58BC85B0}"/>
                  </a:ext>
                </a:extLst>
              </p:cNvPr>
              <p:cNvPicPr/>
              <p:nvPr/>
            </p:nvPicPr>
            <p:blipFill>
              <a:blip r:embed="rId95"/>
              <a:stretch>
                <a:fillRect/>
              </a:stretch>
            </p:blipFill>
            <p:spPr>
              <a:xfrm>
                <a:off x="6221781" y="3787002"/>
                <a:ext cx="2286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68" name="Input penna 167">
                <a:extLst>
                  <a:ext uri="{FF2B5EF4-FFF2-40B4-BE49-F238E27FC236}">
                    <a16:creationId xmlns:a16="http://schemas.microsoft.com/office/drawing/2014/main" id="{35955F6E-424C-43FB-BC55-3C103A01A53B}"/>
                  </a:ext>
                </a:extLst>
              </p14:cNvPr>
              <p14:cNvContentPartPr/>
              <p14:nvPr/>
            </p14:nvContentPartPr>
            <p14:xfrm>
              <a:off x="6578901" y="3786642"/>
              <a:ext cx="343080" cy="55440"/>
            </p14:xfrm>
          </p:contentPart>
        </mc:Choice>
        <mc:Fallback>
          <p:pic>
            <p:nvPicPr>
              <p:cNvPr id="168" name="Input penna 167">
                <a:extLst>
                  <a:ext uri="{FF2B5EF4-FFF2-40B4-BE49-F238E27FC236}">
                    <a16:creationId xmlns:a16="http://schemas.microsoft.com/office/drawing/2014/main" id="{35955F6E-424C-43FB-BC55-3C103A01A53B}"/>
                  </a:ext>
                </a:extLst>
              </p:cNvPr>
              <p:cNvPicPr/>
              <p:nvPr/>
            </p:nvPicPr>
            <p:blipFill>
              <a:blip r:embed="rId97"/>
              <a:stretch>
                <a:fillRect/>
              </a:stretch>
            </p:blipFill>
            <p:spPr>
              <a:xfrm>
                <a:off x="6569901" y="3777642"/>
                <a:ext cx="3607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71" name="Input penna 170">
                <a:extLst>
                  <a:ext uri="{FF2B5EF4-FFF2-40B4-BE49-F238E27FC236}">
                    <a16:creationId xmlns:a16="http://schemas.microsoft.com/office/drawing/2014/main" id="{3E813003-6611-42F1-90FD-3BB8B0B02790}"/>
                  </a:ext>
                </a:extLst>
              </p14:cNvPr>
              <p14:cNvContentPartPr/>
              <p14:nvPr/>
            </p14:nvContentPartPr>
            <p14:xfrm>
              <a:off x="7181541" y="3769362"/>
              <a:ext cx="15840" cy="18360"/>
            </p14:xfrm>
          </p:contentPart>
        </mc:Choice>
        <mc:Fallback>
          <p:pic>
            <p:nvPicPr>
              <p:cNvPr id="171" name="Input penna 170">
                <a:extLst>
                  <a:ext uri="{FF2B5EF4-FFF2-40B4-BE49-F238E27FC236}">
                    <a16:creationId xmlns:a16="http://schemas.microsoft.com/office/drawing/2014/main" id="{3E813003-6611-42F1-90FD-3BB8B0B02790}"/>
                  </a:ext>
                </a:extLst>
              </p:cNvPr>
              <p:cNvPicPr/>
              <p:nvPr/>
            </p:nvPicPr>
            <p:blipFill>
              <a:blip r:embed="rId99"/>
              <a:stretch>
                <a:fillRect/>
              </a:stretch>
            </p:blipFill>
            <p:spPr>
              <a:xfrm>
                <a:off x="7172541" y="3760362"/>
                <a:ext cx="334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74" name="Input penna 173">
                <a:extLst>
                  <a:ext uri="{FF2B5EF4-FFF2-40B4-BE49-F238E27FC236}">
                    <a16:creationId xmlns:a16="http://schemas.microsoft.com/office/drawing/2014/main" id="{0092DF3E-11CD-4BEA-AF36-CC921D903107}"/>
                  </a:ext>
                </a:extLst>
              </p14:cNvPr>
              <p14:cNvContentPartPr/>
              <p14:nvPr/>
            </p14:nvContentPartPr>
            <p14:xfrm>
              <a:off x="7543341" y="3765762"/>
              <a:ext cx="506160" cy="12600"/>
            </p14:xfrm>
          </p:contentPart>
        </mc:Choice>
        <mc:Fallback>
          <p:pic>
            <p:nvPicPr>
              <p:cNvPr id="174" name="Input penna 173">
                <a:extLst>
                  <a:ext uri="{FF2B5EF4-FFF2-40B4-BE49-F238E27FC236}">
                    <a16:creationId xmlns:a16="http://schemas.microsoft.com/office/drawing/2014/main" id="{0092DF3E-11CD-4BEA-AF36-CC921D903107}"/>
                  </a:ext>
                </a:extLst>
              </p:cNvPr>
              <p:cNvPicPr/>
              <p:nvPr/>
            </p:nvPicPr>
            <p:blipFill>
              <a:blip r:embed="rId101"/>
              <a:stretch>
                <a:fillRect/>
              </a:stretch>
            </p:blipFill>
            <p:spPr>
              <a:xfrm>
                <a:off x="7534341" y="3756762"/>
                <a:ext cx="5238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75" name="Input penna 174">
                <a:extLst>
                  <a:ext uri="{FF2B5EF4-FFF2-40B4-BE49-F238E27FC236}">
                    <a16:creationId xmlns:a16="http://schemas.microsoft.com/office/drawing/2014/main" id="{DB526463-59CB-4591-AEFF-D1DD669DBEFA}"/>
                  </a:ext>
                </a:extLst>
              </p14:cNvPr>
              <p14:cNvContentPartPr/>
              <p14:nvPr/>
            </p14:nvContentPartPr>
            <p14:xfrm>
              <a:off x="7647381" y="3922362"/>
              <a:ext cx="31320" cy="144000"/>
            </p14:xfrm>
          </p:contentPart>
        </mc:Choice>
        <mc:Fallback>
          <p:pic>
            <p:nvPicPr>
              <p:cNvPr id="175" name="Input penna 174">
                <a:extLst>
                  <a:ext uri="{FF2B5EF4-FFF2-40B4-BE49-F238E27FC236}">
                    <a16:creationId xmlns:a16="http://schemas.microsoft.com/office/drawing/2014/main" id="{DB526463-59CB-4591-AEFF-D1DD669DBEFA}"/>
                  </a:ext>
                </a:extLst>
              </p:cNvPr>
              <p:cNvPicPr/>
              <p:nvPr/>
            </p:nvPicPr>
            <p:blipFill>
              <a:blip r:embed="rId103"/>
              <a:stretch>
                <a:fillRect/>
              </a:stretch>
            </p:blipFill>
            <p:spPr>
              <a:xfrm>
                <a:off x="7638381" y="3913362"/>
                <a:ext cx="4896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76" name="Input penna 175">
                <a:extLst>
                  <a:ext uri="{FF2B5EF4-FFF2-40B4-BE49-F238E27FC236}">
                    <a16:creationId xmlns:a16="http://schemas.microsoft.com/office/drawing/2014/main" id="{C7FF26CC-C6C4-4FB5-8EBC-FA4D6D8A6BD1}"/>
                  </a:ext>
                </a:extLst>
              </p14:cNvPr>
              <p14:cNvContentPartPr/>
              <p14:nvPr/>
            </p14:nvContentPartPr>
            <p14:xfrm>
              <a:off x="7776621" y="3943242"/>
              <a:ext cx="26280" cy="186480"/>
            </p14:xfrm>
          </p:contentPart>
        </mc:Choice>
        <mc:Fallback>
          <p:pic>
            <p:nvPicPr>
              <p:cNvPr id="176" name="Input penna 175">
                <a:extLst>
                  <a:ext uri="{FF2B5EF4-FFF2-40B4-BE49-F238E27FC236}">
                    <a16:creationId xmlns:a16="http://schemas.microsoft.com/office/drawing/2014/main" id="{C7FF26CC-C6C4-4FB5-8EBC-FA4D6D8A6BD1}"/>
                  </a:ext>
                </a:extLst>
              </p:cNvPr>
              <p:cNvPicPr/>
              <p:nvPr/>
            </p:nvPicPr>
            <p:blipFill>
              <a:blip r:embed="rId105"/>
              <a:stretch>
                <a:fillRect/>
              </a:stretch>
            </p:blipFill>
            <p:spPr>
              <a:xfrm>
                <a:off x="7767621" y="3934242"/>
                <a:ext cx="439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77" name="Input penna 176">
                <a:extLst>
                  <a:ext uri="{FF2B5EF4-FFF2-40B4-BE49-F238E27FC236}">
                    <a16:creationId xmlns:a16="http://schemas.microsoft.com/office/drawing/2014/main" id="{B77FB64F-FAA2-4B82-A6EE-CB9A58A81307}"/>
                  </a:ext>
                </a:extLst>
              </p14:cNvPr>
              <p14:cNvContentPartPr/>
              <p14:nvPr/>
            </p14:nvContentPartPr>
            <p14:xfrm>
              <a:off x="7646301" y="3450762"/>
              <a:ext cx="285480" cy="269280"/>
            </p14:xfrm>
          </p:contentPart>
        </mc:Choice>
        <mc:Fallback>
          <p:pic>
            <p:nvPicPr>
              <p:cNvPr id="177" name="Input penna 176">
                <a:extLst>
                  <a:ext uri="{FF2B5EF4-FFF2-40B4-BE49-F238E27FC236}">
                    <a16:creationId xmlns:a16="http://schemas.microsoft.com/office/drawing/2014/main" id="{B77FB64F-FAA2-4B82-A6EE-CB9A58A81307}"/>
                  </a:ext>
                </a:extLst>
              </p:cNvPr>
              <p:cNvPicPr/>
              <p:nvPr/>
            </p:nvPicPr>
            <p:blipFill>
              <a:blip r:embed="rId107"/>
              <a:stretch>
                <a:fillRect/>
              </a:stretch>
            </p:blipFill>
            <p:spPr>
              <a:xfrm>
                <a:off x="7637301" y="3441762"/>
                <a:ext cx="3031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78" name="Input penna 177">
                <a:extLst>
                  <a:ext uri="{FF2B5EF4-FFF2-40B4-BE49-F238E27FC236}">
                    <a16:creationId xmlns:a16="http://schemas.microsoft.com/office/drawing/2014/main" id="{D7DEBDCA-6DC0-49A6-AE15-91F184FAFB68}"/>
                  </a:ext>
                </a:extLst>
              </p14:cNvPr>
              <p14:cNvContentPartPr/>
              <p14:nvPr/>
            </p14:nvContentPartPr>
            <p14:xfrm>
              <a:off x="8279901" y="3747042"/>
              <a:ext cx="31320" cy="26280"/>
            </p14:xfrm>
          </p:contentPart>
        </mc:Choice>
        <mc:Fallback>
          <p:pic>
            <p:nvPicPr>
              <p:cNvPr id="178" name="Input penna 177">
                <a:extLst>
                  <a:ext uri="{FF2B5EF4-FFF2-40B4-BE49-F238E27FC236}">
                    <a16:creationId xmlns:a16="http://schemas.microsoft.com/office/drawing/2014/main" id="{D7DEBDCA-6DC0-49A6-AE15-91F184FAFB68}"/>
                  </a:ext>
                </a:extLst>
              </p:cNvPr>
              <p:cNvPicPr/>
              <p:nvPr/>
            </p:nvPicPr>
            <p:blipFill>
              <a:blip r:embed="rId109"/>
              <a:stretch>
                <a:fillRect/>
              </a:stretch>
            </p:blipFill>
            <p:spPr>
              <a:xfrm>
                <a:off x="8270901" y="3738042"/>
                <a:ext cx="489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89" name="Input penna 188">
                <a:extLst>
                  <a:ext uri="{FF2B5EF4-FFF2-40B4-BE49-F238E27FC236}">
                    <a16:creationId xmlns:a16="http://schemas.microsoft.com/office/drawing/2014/main" id="{CD0F5555-AD6A-4F4E-B31D-3559489A2427}"/>
                  </a:ext>
                </a:extLst>
              </p14:cNvPr>
              <p14:cNvContentPartPr/>
              <p14:nvPr/>
            </p14:nvContentPartPr>
            <p14:xfrm>
              <a:off x="6615981" y="3488922"/>
              <a:ext cx="336240" cy="251640"/>
            </p14:xfrm>
          </p:contentPart>
        </mc:Choice>
        <mc:Fallback>
          <p:pic>
            <p:nvPicPr>
              <p:cNvPr id="189" name="Input penna 188">
                <a:extLst>
                  <a:ext uri="{FF2B5EF4-FFF2-40B4-BE49-F238E27FC236}">
                    <a16:creationId xmlns:a16="http://schemas.microsoft.com/office/drawing/2014/main" id="{CD0F5555-AD6A-4F4E-B31D-3559489A2427}"/>
                  </a:ext>
                </a:extLst>
              </p:cNvPr>
              <p:cNvPicPr/>
              <p:nvPr/>
            </p:nvPicPr>
            <p:blipFill>
              <a:blip r:embed="rId111"/>
              <a:stretch>
                <a:fillRect/>
              </a:stretch>
            </p:blipFill>
            <p:spPr>
              <a:xfrm>
                <a:off x="6606981" y="3479922"/>
                <a:ext cx="3538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90" name="Input penna 189">
                <a:extLst>
                  <a:ext uri="{FF2B5EF4-FFF2-40B4-BE49-F238E27FC236}">
                    <a16:creationId xmlns:a16="http://schemas.microsoft.com/office/drawing/2014/main" id="{48D9A019-AE3E-4756-B839-C7ED2E3DAEF7}"/>
                  </a:ext>
                </a:extLst>
              </p14:cNvPr>
              <p14:cNvContentPartPr/>
              <p14:nvPr/>
            </p14:nvContentPartPr>
            <p14:xfrm>
              <a:off x="6541461" y="3075642"/>
              <a:ext cx="237960" cy="200520"/>
            </p14:xfrm>
          </p:contentPart>
        </mc:Choice>
        <mc:Fallback>
          <p:pic>
            <p:nvPicPr>
              <p:cNvPr id="190" name="Input penna 189">
                <a:extLst>
                  <a:ext uri="{FF2B5EF4-FFF2-40B4-BE49-F238E27FC236}">
                    <a16:creationId xmlns:a16="http://schemas.microsoft.com/office/drawing/2014/main" id="{48D9A019-AE3E-4756-B839-C7ED2E3DAEF7}"/>
                  </a:ext>
                </a:extLst>
              </p:cNvPr>
              <p:cNvPicPr/>
              <p:nvPr/>
            </p:nvPicPr>
            <p:blipFill>
              <a:blip r:embed="rId113"/>
              <a:stretch>
                <a:fillRect/>
              </a:stretch>
            </p:blipFill>
            <p:spPr>
              <a:xfrm>
                <a:off x="6532461" y="3066642"/>
                <a:ext cx="25560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92" name="Input penna 191">
                <a:extLst>
                  <a:ext uri="{FF2B5EF4-FFF2-40B4-BE49-F238E27FC236}">
                    <a16:creationId xmlns:a16="http://schemas.microsoft.com/office/drawing/2014/main" id="{1DEBE04C-911A-4C0C-A4C4-29EA594C88AD}"/>
                  </a:ext>
                </a:extLst>
              </p14:cNvPr>
              <p14:cNvContentPartPr/>
              <p14:nvPr/>
            </p14:nvContentPartPr>
            <p14:xfrm>
              <a:off x="6469101" y="3890682"/>
              <a:ext cx="443880" cy="257760"/>
            </p14:xfrm>
          </p:contentPart>
        </mc:Choice>
        <mc:Fallback>
          <p:pic>
            <p:nvPicPr>
              <p:cNvPr id="192" name="Input penna 191">
                <a:extLst>
                  <a:ext uri="{FF2B5EF4-FFF2-40B4-BE49-F238E27FC236}">
                    <a16:creationId xmlns:a16="http://schemas.microsoft.com/office/drawing/2014/main" id="{1DEBE04C-911A-4C0C-A4C4-29EA594C88AD}"/>
                  </a:ext>
                </a:extLst>
              </p:cNvPr>
              <p:cNvPicPr/>
              <p:nvPr/>
            </p:nvPicPr>
            <p:blipFill>
              <a:blip r:embed="rId115"/>
              <a:stretch>
                <a:fillRect/>
              </a:stretch>
            </p:blipFill>
            <p:spPr>
              <a:xfrm>
                <a:off x="6460101" y="3881682"/>
                <a:ext cx="4615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93" name="Input penna 192">
                <a:extLst>
                  <a:ext uri="{FF2B5EF4-FFF2-40B4-BE49-F238E27FC236}">
                    <a16:creationId xmlns:a16="http://schemas.microsoft.com/office/drawing/2014/main" id="{259B7E01-D3AA-4B03-AD0D-812A08694DD7}"/>
                  </a:ext>
                </a:extLst>
              </p14:cNvPr>
              <p14:cNvContentPartPr/>
              <p14:nvPr/>
            </p14:nvContentPartPr>
            <p14:xfrm>
              <a:off x="6610581" y="4332402"/>
              <a:ext cx="193680" cy="216720"/>
            </p14:xfrm>
          </p:contentPart>
        </mc:Choice>
        <mc:Fallback>
          <p:pic>
            <p:nvPicPr>
              <p:cNvPr id="193" name="Input penna 192">
                <a:extLst>
                  <a:ext uri="{FF2B5EF4-FFF2-40B4-BE49-F238E27FC236}">
                    <a16:creationId xmlns:a16="http://schemas.microsoft.com/office/drawing/2014/main" id="{259B7E01-D3AA-4B03-AD0D-812A08694DD7}"/>
                  </a:ext>
                </a:extLst>
              </p:cNvPr>
              <p:cNvPicPr/>
              <p:nvPr/>
            </p:nvPicPr>
            <p:blipFill>
              <a:blip r:embed="rId117"/>
              <a:stretch>
                <a:fillRect/>
              </a:stretch>
            </p:blipFill>
            <p:spPr>
              <a:xfrm>
                <a:off x="6601581" y="4323402"/>
                <a:ext cx="2113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96" name="Input penna 195">
                <a:extLst>
                  <a:ext uri="{FF2B5EF4-FFF2-40B4-BE49-F238E27FC236}">
                    <a16:creationId xmlns:a16="http://schemas.microsoft.com/office/drawing/2014/main" id="{84902122-7C89-42FF-A277-F1E8EA856D92}"/>
                  </a:ext>
                </a:extLst>
              </p14:cNvPr>
              <p14:cNvContentPartPr/>
              <p14:nvPr/>
            </p14:nvContentPartPr>
            <p14:xfrm>
              <a:off x="8471061" y="3091842"/>
              <a:ext cx="157680" cy="216360"/>
            </p14:xfrm>
          </p:contentPart>
        </mc:Choice>
        <mc:Fallback>
          <p:pic>
            <p:nvPicPr>
              <p:cNvPr id="196" name="Input penna 195">
                <a:extLst>
                  <a:ext uri="{FF2B5EF4-FFF2-40B4-BE49-F238E27FC236}">
                    <a16:creationId xmlns:a16="http://schemas.microsoft.com/office/drawing/2014/main" id="{84902122-7C89-42FF-A277-F1E8EA856D92}"/>
                  </a:ext>
                </a:extLst>
              </p:cNvPr>
              <p:cNvPicPr/>
              <p:nvPr/>
            </p:nvPicPr>
            <p:blipFill>
              <a:blip r:embed="rId119"/>
              <a:stretch>
                <a:fillRect/>
              </a:stretch>
            </p:blipFill>
            <p:spPr>
              <a:xfrm>
                <a:off x="8462061" y="3082842"/>
                <a:ext cx="17532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98" name="Input penna 197">
                <a:extLst>
                  <a:ext uri="{FF2B5EF4-FFF2-40B4-BE49-F238E27FC236}">
                    <a16:creationId xmlns:a16="http://schemas.microsoft.com/office/drawing/2014/main" id="{DE54D16A-F849-4E10-8D32-C0121B8DF911}"/>
                  </a:ext>
                </a:extLst>
              </p14:cNvPr>
              <p14:cNvContentPartPr/>
              <p14:nvPr/>
            </p14:nvContentPartPr>
            <p14:xfrm>
              <a:off x="8453421" y="3428082"/>
              <a:ext cx="831960" cy="625680"/>
            </p14:xfrm>
          </p:contentPart>
        </mc:Choice>
        <mc:Fallback>
          <p:pic>
            <p:nvPicPr>
              <p:cNvPr id="198" name="Input penna 197">
                <a:extLst>
                  <a:ext uri="{FF2B5EF4-FFF2-40B4-BE49-F238E27FC236}">
                    <a16:creationId xmlns:a16="http://schemas.microsoft.com/office/drawing/2014/main" id="{DE54D16A-F849-4E10-8D32-C0121B8DF911}"/>
                  </a:ext>
                </a:extLst>
              </p:cNvPr>
              <p:cNvPicPr/>
              <p:nvPr/>
            </p:nvPicPr>
            <p:blipFill>
              <a:blip r:embed="rId121"/>
              <a:stretch>
                <a:fillRect/>
              </a:stretch>
            </p:blipFill>
            <p:spPr>
              <a:xfrm>
                <a:off x="8444421" y="3419082"/>
                <a:ext cx="849600" cy="643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01" name="Input penna 200">
                <a:extLst>
                  <a:ext uri="{FF2B5EF4-FFF2-40B4-BE49-F238E27FC236}">
                    <a16:creationId xmlns:a16="http://schemas.microsoft.com/office/drawing/2014/main" id="{9A3D1DC3-771F-4CA6-84ED-54EEE7E88DB1}"/>
                  </a:ext>
                </a:extLst>
              </p14:cNvPr>
              <p14:cNvContentPartPr/>
              <p14:nvPr/>
            </p14:nvContentPartPr>
            <p14:xfrm>
              <a:off x="8471061" y="4149162"/>
              <a:ext cx="236880" cy="231120"/>
            </p14:xfrm>
          </p:contentPart>
        </mc:Choice>
        <mc:Fallback>
          <p:pic>
            <p:nvPicPr>
              <p:cNvPr id="201" name="Input penna 200">
                <a:extLst>
                  <a:ext uri="{FF2B5EF4-FFF2-40B4-BE49-F238E27FC236}">
                    <a16:creationId xmlns:a16="http://schemas.microsoft.com/office/drawing/2014/main" id="{9A3D1DC3-771F-4CA6-84ED-54EEE7E88DB1}"/>
                  </a:ext>
                </a:extLst>
              </p:cNvPr>
              <p:cNvPicPr/>
              <p:nvPr/>
            </p:nvPicPr>
            <p:blipFill>
              <a:blip r:embed="rId123"/>
              <a:stretch>
                <a:fillRect/>
              </a:stretch>
            </p:blipFill>
            <p:spPr>
              <a:xfrm>
                <a:off x="8462061" y="4140162"/>
                <a:ext cx="2545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12" name="Input penna 211">
                <a:extLst>
                  <a:ext uri="{FF2B5EF4-FFF2-40B4-BE49-F238E27FC236}">
                    <a16:creationId xmlns:a16="http://schemas.microsoft.com/office/drawing/2014/main" id="{A228AF88-8423-43A0-913D-9C39FF7BBC46}"/>
                  </a:ext>
                </a:extLst>
              </p14:cNvPr>
              <p14:cNvContentPartPr/>
              <p14:nvPr/>
            </p14:nvContentPartPr>
            <p14:xfrm>
              <a:off x="9761301" y="3834522"/>
              <a:ext cx="597240" cy="343440"/>
            </p14:xfrm>
          </p:contentPart>
        </mc:Choice>
        <mc:Fallback>
          <p:pic>
            <p:nvPicPr>
              <p:cNvPr id="212" name="Input penna 211">
                <a:extLst>
                  <a:ext uri="{FF2B5EF4-FFF2-40B4-BE49-F238E27FC236}">
                    <a16:creationId xmlns:a16="http://schemas.microsoft.com/office/drawing/2014/main" id="{A228AF88-8423-43A0-913D-9C39FF7BBC46}"/>
                  </a:ext>
                </a:extLst>
              </p:cNvPr>
              <p:cNvPicPr/>
              <p:nvPr/>
            </p:nvPicPr>
            <p:blipFill>
              <a:blip r:embed="rId125"/>
              <a:stretch>
                <a:fillRect/>
              </a:stretch>
            </p:blipFill>
            <p:spPr>
              <a:xfrm>
                <a:off x="9752301" y="3825522"/>
                <a:ext cx="6148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15" name="Input penna 214">
                <a:extLst>
                  <a:ext uri="{FF2B5EF4-FFF2-40B4-BE49-F238E27FC236}">
                    <a16:creationId xmlns:a16="http://schemas.microsoft.com/office/drawing/2014/main" id="{65CE8089-EE80-4CA5-B2D8-8D9EF1580966}"/>
                  </a:ext>
                </a:extLst>
              </p14:cNvPr>
              <p14:cNvContentPartPr/>
              <p14:nvPr/>
            </p14:nvContentPartPr>
            <p14:xfrm>
              <a:off x="9809541" y="3345282"/>
              <a:ext cx="875160" cy="426240"/>
            </p14:xfrm>
          </p:contentPart>
        </mc:Choice>
        <mc:Fallback>
          <p:pic>
            <p:nvPicPr>
              <p:cNvPr id="215" name="Input penna 214">
                <a:extLst>
                  <a:ext uri="{FF2B5EF4-FFF2-40B4-BE49-F238E27FC236}">
                    <a16:creationId xmlns:a16="http://schemas.microsoft.com/office/drawing/2014/main" id="{65CE8089-EE80-4CA5-B2D8-8D9EF1580966}"/>
                  </a:ext>
                </a:extLst>
              </p:cNvPr>
              <p:cNvPicPr/>
              <p:nvPr/>
            </p:nvPicPr>
            <p:blipFill>
              <a:blip r:embed="rId127"/>
              <a:stretch>
                <a:fillRect/>
              </a:stretch>
            </p:blipFill>
            <p:spPr>
              <a:xfrm>
                <a:off x="9800541" y="3336282"/>
                <a:ext cx="89280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18" name="Input penna 217">
                <a:extLst>
                  <a:ext uri="{FF2B5EF4-FFF2-40B4-BE49-F238E27FC236}">
                    <a16:creationId xmlns:a16="http://schemas.microsoft.com/office/drawing/2014/main" id="{C266CF38-8618-49BB-8A86-0EF1DE717C0A}"/>
                  </a:ext>
                </a:extLst>
              </p14:cNvPr>
              <p14:cNvContentPartPr/>
              <p14:nvPr/>
            </p14:nvContentPartPr>
            <p14:xfrm>
              <a:off x="10794141" y="3537522"/>
              <a:ext cx="172080" cy="377280"/>
            </p14:xfrm>
          </p:contentPart>
        </mc:Choice>
        <mc:Fallback>
          <p:pic>
            <p:nvPicPr>
              <p:cNvPr id="218" name="Input penna 217">
                <a:extLst>
                  <a:ext uri="{FF2B5EF4-FFF2-40B4-BE49-F238E27FC236}">
                    <a16:creationId xmlns:a16="http://schemas.microsoft.com/office/drawing/2014/main" id="{C266CF38-8618-49BB-8A86-0EF1DE717C0A}"/>
                  </a:ext>
                </a:extLst>
              </p:cNvPr>
              <p:cNvPicPr/>
              <p:nvPr/>
            </p:nvPicPr>
            <p:blipFill>
              <a:blip r:embed="rId129"/>
              <a:stretch>
                <a:fillRect/>
              </a:stretch>
            </p:blipFill>
            <p:spPr>
              <a:xfrm>
                <a:off x="10785141" y="3528522"/>
                <a:ext cx="18972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26" name="Input penna 225">
                <a:extLst>
                  <a:ext uri="{FF2B5EF4-FFF2-40B4-BE49-F238E27FC236}">
                    <a16:creationId xmlns:a16="http://schemas.microsoft.com/office/drawing/2014/main" id="{75869D1C-F51B-4DD9-B841-464D8B0DAC70}"/>
                  </a:ext>
                </a:extLst>
              </p14:cNvPr>
              <p14:cNvContentPartPr/>
              <p14:nvPr/>
            </p14:nvContentPartPr>
            <p14:xfrm>
              <a:off x="11081781" y="3498282"/>
              <a:ext cx="771840" cy="322200"/>
            </p14:xfrm>
          </p:contentPart>
        </mc:Choice>
        <mc:Fallback>
          <p:pic>
            <p:nvPicPr>
              <p:cNvPr id="226" name="Input penna 225">
                <a:extLst>
                  <a:ext uri="{FF2B5EF4-FFF2-40B4-BE49-F238E27FC236}">
                    <a16:creationId xmlns:a16="http://schemas.microsoft.com/office/drawing/2014/main" id="{75869D1C-F51B-4DD9-B841-464D8B0DAC70}"/>
                  </a:ext>
                </a:extLst>
              </p:cNvPr>
              <p:cNvPicPr/>
              <p:nvPr/>
            </p:nvPicPr>
            <p:blipFill>
              <a:blip r:embed="rId131"/>
              <a:stretch>
                <a:fillRect/>
              </a:stretch>
            </p:blipFill>
            <p:spPr>
              <a:xfrm>
                <a:off x="11072781" y="3489282"/>
                <a:ext cx="789480" cy="339840"/>
              </a:xfrm>
              <a:prstGeom prst="rect">
                <a:avLst/>
              </a:prstGeom>
            </p:spPr>
          </p:pic>
        </mc:Fallback>
      </mc:AlternateContent>
    </p:spTree>
    <p:extLst>
      <p:ext uri="{BB962C8B-B14F-4D97-AF65-F5344CB8AC3E}">
        <p14:creationId xmlns:p14="http://schemas.microsoft.com/office/powerpoint/2010/main" val="84638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2C81D1-311B-4324-A75B-15BC0E7D0911}"/>
              </a:ext>
            </a:extLst>
          </p:cNvPr>
          <p:cNvSpPr>
            <a:spLocks noGrp="1"/>
          </p:cNvSpPr>
          <p:nvPr>
            <p:ph type="title"/>
          </p:nvPr>
        </p:nvSpPr>
        <p:spPr>
          <a:xfrm>
            <a:off x="838200" y="365126"/>
            <a:ext cx="10515600" cy="801066"/>
          </a:xfrm>
        </p:spPr>
        <p:txBody>
          <a:bodyPr/>
          <a:lstStyle/>
          <a:p>
            <a:pPr algn="ctr"/>
            <a:r>
              <a:rPr lang="it-IT" dirty="0"/>
              <a:t>Esercizio 2.</a:t>
            </a:r>
          </a:p>
        </p:txBody>
      </p:sp>
      <p:sp>
        <p:nvSpPr>
          <p:cNvPr id="3" name="Rettangolo 2">
            <a:extLst>
              <a:ext uri="{FF2B5EF4-FFF2-40B4-BE49-F238E27FC236}">
                <a16:creationId xmlns:a16="http://schemas.microsoft.com/office/drawing/2014/main" id="{D133DB96-BBCC-4C95-A590-79864C330EA8}"/>
              </a:ext>
            </a:extLst>
          </p:cNvPr>
          <p:cNvSpPr/>
          <p:nvPr/>
        </p:nvSpPr>
        <p:spPr>
          <a:xfrm>
            <a:off x="1895061" y="2967335"/>
            <a:ext cx="8454887" cy="646331"/>
          </a:xfrm>
          <a:prstGeom prst="rect">
            <a:avLst/>
          </a:prstGeom>
        </p:spPr>
        <p:txBody>
          <a:bodyPr wrap="square">
            <a:spAutoFit/>
          </a:bodyPr>
          <a:lstStyle/>
          <a:p>
            <a:r>
              <a:rPr lang="it-IT" dirty="0">
                <a:latin typeface="Calibri" panose="020F0502020204030204" pitchFamily="34" charset="0"/>
              </a:rPr>
              <a:t>Calcola la probabilità dell’evento E: estrarre una rosa o un fiore rosso da un mazzo di fiori formato da 5 rose rosse, 6 rose gialle, 4 garofani rossi e 4 garofani bianchi</a:t>
            </a:r>
            <a:endParaRPr lang="it-IT" dirty="0"/>
          </a:p>
        </p:txBody>
      </p:sp>
    </p:spTree>
    <p:extLst>
      <p:ext uri="{BB962C8B-B14F-4D97-AF65-F5344CB8AC3E}">
        <p14:creationId xmlns:p14="http://schemas.microsoft.com/office/powerpoint/2010/main" val="297398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7D608231-E41F-4515-B9B7-1020DEA4CD82}"/>
                  </a:ext>
                </a:extLst>
              </p14:cNvPr>
              <p14:cNvContentPartPr/>
              <p14:nvPr/>
            </p14:nvContentPartPr>
            <p14:xfrm>
              <a:off x="358821" y="344322"/>
              <a:ext cx="247320" cy="32400"/>
            </p14:xfrm>
          </p:contentPart>
        </mc:Choice>
        <mc:Fallback>
          <p:pic>
            <p:nvPicPr>
              <p:cNvPr id="4" name="Input penna 3">
                <a:extLst>
                  <a:ext uri="{FF2B5EF4-FFF2-40B4-BE49-F238E27FC236}">
                    <a16:creationId xmlns:a16="http://schemas.microsoft.com/office/drawing/2014/main" id="{7D608231-E41F-4515-B9B7-1020DEA4CD82}"/>
                  </a:ext>
                </a:extLst>
              </p:cNvPr>
              <p:cNvPicPr/>
              <p:nvPr/>
            </p:nvPicPr>
            <p:blipFill>
              <a:blip r:embed="rId3"/>
              <a:stretch>
                <a:fillRect/>
              </a:stretch>
            </p:blipFill>
            <p:spPr>
              <a:xfrm>
                <a:off x="349821" y="335322"/>
                <a:ext cx="26496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put penna 7">
                <a:extLst>
                  <a:ext uri="{FF2B5EF4-FFF2-40B4-BE49-F238E27FC236}">
                    <a16:creationId xmlns:a16="http://schemas.microsoft.com/office/drawing/2014/main" id="{E5A71E84-7D26-44D3-AD17-A1A53550A975}"/>
                  </a:ext>
                </a:extLst>
              </p14:cNvPr>
              <p14:cNvContentPartPr/>
              <p14:nvPr/>
            </p14:nvContentPartPr>
            <p14:xfrm>
              <a:off x="353781" y="449802"/>
              <a:ext cx="478800" cy="330120"/>
            </p14:xfrm>
          </p:contentPart>
        </mc:Choice>
        <mc:Fallback>
          <p:pic>
            <p:nvPicPr>
              <p:cNvPr id="8" name="Input penna 7">
                <a:extLst>
                  <a:ext uri="{FF2B5EF4-FFF2-40B4-BE49-F238E27FC236}">
                    <a16:creationId xmlns:a16="http://schemas.microsoft.com/office/drawing/2014/main" id="{E5A71E84-7D26-44D3-AD17-A1A53550A975}"/>
                  </a:ext>
                </a:extLst>
              </p:cNvPr>
              <p:cNvPicPr/>
              <p:nvPr/>
            </p:nvPicPr>
            <p:blipFill>
              <a:blip r:embed="rId5"/>
              <a:stretch>
                <a:fillRect/>
              </a:stretch>
            </p:blipFill>
            <p:spPr>
              <a:xfrm>
                <a:off x="344781" y="440802"/>
                <a:ext cx="49644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put penna 9">
                <a:extLst>
                  <a:ext uri="{FF2B5EF4-FFF2-40B4-BE49-F238E27FC236}">
                    <a16:creationId xmlns:a16="http://schemas.microsoft.com/office/drawing/2014/main" id="{B635CA9A-6E82-4214-9B69-7644AD3B29C2}"/>
                  </a:ext>
                </a:extLst>
              </p14:cNvPr>
              <p14:cNvContentPartPr/>
              <p14:nvPr/>
            </p14:nvContentPartPr>
            <p14:xfrm>
              <a:off x="1008981" y="599922"/>
              <a:ext cx="9720" cy="28800"/>
            </p14:xfrm>
          </p:contentPart>
        </mc:Choice>
        <mc:Fallback>
          <p:pic>
            <p:nvPicPr>
              <p:cNvPr id="10" name="Input penna 9">
                <a:extLst>
                  <a:ext uri="{FF2B5EF4-FFF2-40B4-BE49-F238E27FC236}">
                    <a16:creationId xmlns:a16="http://schemas.microsoft.com/office/drawing/2014/main" id="{B635CA9A-6E82-4214-9B69-7644AD3B29C2}"/>
                  </a:ext>
                </a:extLst>
              </p:cNvPr>
              <p:cNvPicPr/>
              <p:nvPr/>
            </p:nvPicPr>
            <p:blipFill>
              <a:blip r:embed="rId7"/>
              <a:stretch>
                <a:fillRect/>
              </a:stretch>
            </p:blipFill>
            <p:spPr>
              <a:xfrm>
                <a:off x="999981" y="590922"/>
                <a:ext cx="273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put penna 11">
                <a:extLst>
                  <a:ext uri="{FF2B5EF4-FFF2-40B4-BE49-F238E27FC236}">
                    <a16:creationId xmlns:a16="http://schemas.microsoft.com/office/drawing/2014/main" id="{24E88053-E9C3-43A9-9014-E3F583A22D97}"/>
                  </a:ext>
                </a:extLst>
              </p14:cNvPr>
              <p14:cNvContentPartPr/>
              <p14:nvPr/>
            </p14:nvContentPartPr>
            <p14:xfrm>
              <a:off x="971541" y="392562"/>
              <a:ext cx="49320" cy="52920"/>
            </p14:xfrm>
          </p:contentPart>
        </mc:Choice>
        <mc:Fallback>
          <p:pic>
            <p:nvPicPr>
              <p:cNvPr id="12" name="Input penna 11">
                <a:extLst>
                  <a:ext uri="{FF2B5EF4-FFF2-40B4-BE49-F238E27FC236}">
                    <a16:creationId xmlns:a16="http://schemas.microsoft.com/office/drawing/2014/main" id="{24E88053-E9C3-43A9-9014-E3F583A22D97}"/>
                  </a:ext>
                </a:extLst>
              </p:cNvPr>
              <p:cNvPicPr/>
              <p:nvPr/>
            </p:nvPicPr>
            <p:blipFill>
              <a:blip r:embed="rId9"/>
              <a:stretch>
                <a:fillRect/>
              </a:stretch>
            </p:blipFill>
            <p:spPr>
              <a:xfrm>
                <a:off x="962541" y="383562"/>
                <a:ext cx="6696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0" name="Input penna 19">
                <a:extLst>
                  <a:ext uri="{FF2B5EF4-FFF2-40B4-BE49-F238E27FC236}">
                    <a16:creationId xmlns:a16="http://schemas.microsoft.com/office/drawing/2014/main" id="{5F7D7634-06EC-4F59-8A76-EE657D2C407D}"/>
                  </a:ext>
                </a:extLst>
              </p14:cNvPr>
              <p14:cNvContentPartPr/>
              <p14:nvPr/>
            </p14:nvContentPartPr>
            <p14:xfrm>
              <a:off x="1375821" y="199242"/>
              <a:ext cx="842760" cy="695160"/>
            </p14:xfrm>
          </p:contentPart>
        </mc:Choice>
        <mc:Fallback>
          <p:pic>
            <p:nvPicPr>
              <p:cNvPr id="20" name="Input penna 19">
                <a:extLst>
                  <a:ext uri="{FF2B5EF4-FFF2-40B4-BE49-F238E27FC236}">
                    <a16:creationId xmlns:a16="http://schemas.microsoft.com/office/drawing/2014/main" id="{5F7D7634-06EC-4F59-8A76-EE657D2C407D}"/>
                  </a:ext>
                </a:extLst>
              </p:cNvPr>
              <p:cNvPicPr/>
              <p:nvPr/>
            </p:nvPicPr>
            <p:blipFill>
              <a:blip r:embed="rId11"/>
              <a:stretch>
                <a:fillRect/>
              </a:stretch>
            </p:blipFill>
            <p:spPr>
              <a:xfrm>
                <a:off x="1366821" y="190242"/>
                <a:ext cx="860400" cy="712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put penna 23">
                <a:extLst>
                  <a:ext uri="{FF2B5EF4-FFF2-40B4-BE49-F238E27FC236}">
                    <a16:creationId xmlns:a16="http://schemas.microsoft.com/office/drawing/2014/main" id="{5FE79887-745D-46A1-8135-8270FEDCA2A8}"/>
                  </a:ext>
                </a:extLst>
              </p14:cNvPr>
              <p14:cNvContentPartPr/>
              <p14:nvPr/>
            </p14:nvContentPartPr>
            <p14:xfrm>
              <a:off x="2296341" y="371322"/>
              <a:ext cx="342360" cy="203040"/>
            </p14:xfrm>
          </p:contentPart>
        </mc:Choice>
        <mc:Fallback>
          <p:pic>
            <p:nvPicPr>
              <p:cNvPr id="24" name="Input penna 23">
                <a:extLst>
                  <a:ext uri="{FF2B5EF4-FFF2-40B4-BE49-F238E27FC236}">
                    <a16:creationId xmlns:a16="http://schemas.microsoft.com/office/drawing/2014/main" id="{5FE79887-745D-46A1-8135-8270FEDCA2A8}"/>
                  </a:ext>
                </a:extLst>
              </p:cNvPr>
              <p:cNvPicPr/>
              <p:nvPr/>
            </p:nvPicPr>
            <p:blipFill>
              <a:blip r:embed="rId13"/>
              <a:stretch>
                <a:fillRect/>
              </a:stretch>
            </p:blipFill>
            <p:spPr>
              <a:xfrm>
                <a:off x="2287341" y="362322"/>
                <a:ext cx="3600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put penna 24">
                <a:extLst>
                  <a:ext uri="{FF2B5EF4-FFF2-40B4-BE49-F238E27FC236}">
                    <a16:creationId xmlns:a16="http://schemas.microsoft.com/office/drawing/2014/main" id="{C8B60F25-A191-4B48-9CAE-AA8F952D7DE3}"/>
                  </a:ext>
                </a:extLst>
              </p14:cNvPr>
              <p14:cNvContentPartPr/>
              <p14:nvPr/>
            </p14:nvContentPartPr>
            <p14:xfrm>
              <a:off x="2725461" y="374202"/>
              <a:ext cx="143640" cy="221040"/>
            </p14:xfrm>
          </p:contentPart>
        </mc:Choice>
        <mc:Fallback>
          <p:pic>
            <p:nvPicPr>
              <p:cNvPr id="25" name="Input penna 24">
                <a:extLst>
                  <a:ext uri="{FF2B5EF4-FFF2-40B4-BE49-F238E27FC236}">
                    <a16:creationId xmlns:a16="http://schemas.microsoft.com/office/drawing/2014/main" id="{C8B60F25-A191-4B48-9CAE-AA8F952D7DE3}"/>
                  </a:ext>
                </a:extLst>
              </p:cNvPr>
              <p:cNvPicPr/>
              <p:nvPr/>
            </p:nvPicPr>
            <p:blipFill>
              <a:blip r:embed="rId15"/>
              <a:stretch>
                <a:fillRect/>
              </a:stretch>
            </p:blipFill>
            <p:spPr>
              <a:xfrm>
                <a:off x="2716461" y="365202"/>
                <a:ext cx="1612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Input penna 29">
                <a:extLst>
                  <a:ext uri="{FF2B5EF4-FFF2-40B4-BE49-F238E27FC236}">
                    <a16:creationId xmlns:a16="http://schemas.microsoft.com/office/drawing/2014/main" id="{77FFBC38-73DE-40EA-AB5C-36AF9335B088}"/>
                  </a:ext>
                </a:extLst>
              </p14:cNvPr>
              <p14:cNvContentPartPr/>
              <p14:nvPr/>
            </p14:nvContentPartPr>
            <p14:xfrm>
              <a:off x="2962341" y="350802"/>
              <a:ext cx="356760" cy="230760"/>
            </p14:xfrm>
          </p:contentPart>
        </mc:Choice>
        <mc:Fallback>
          <p:pic>
            <p:nvPicPr>
              <p:cNvPr id="30" name="Input penna 29">
                <a:extLst>
                  <a:ext uri="{FF2B5EF4-FFF2-40B4-BE49-F238E27FC236}">
                    <a16:creationId xmlns:a16="http://schemas.microsoft.com/office/drawing/2014/main" id="{77FFBC38-73DE-40EA-AB5C-36AF9335B088}"/>
                  </a:ext>
                </a:extLst>
              </p:cNvPr>
              <p:cNvPicPr/>
              <p:nvPr/>
            </p:nvPicPr>
            <p:blipFill>
              <a:blip r:embed="rId17"/>
              <a:stretch>
                <a:fillRect/>
              </a:stretch>
            </p:blipFill>
            <p:spPr>
              <a:xfrm>
                <a:off x="2953341" y="341802"/>
                <a:ext cx="37440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Input penna 30">
                <a:extLst>
                  <a:ext uri="{FF2B5EF4-FFF2-40B4-BE49-F238E27FC236}">
                    <a16:creationId xmlns:a16="http://schemas.microsoft.com/office/drawing/2014/main" id="{A5E77929-3B47-4DE0-93EB-E2DED3FACD69}"/>
                  </a:ext>
                </a:extLst>
              </p14:cNvPr>
              <p14:cNvContentPartPr/>
              <p14:nvPr/>
            </p14:nvContentPartPr>
            <p14:xfrm>
              <a:off x="3716181" y="352602"/>
              <a:ext cx="122040" cy="196920"/>
            </p14:xfrm>
          </p:contentPart>
        </mc:Choice>
        <mc:Fallback>
          <p:pic>
            <p:nvPicPr>
              <p:cNvPr id="31" name="Input penna 30">
                <a:extLst>
                  <a:ext uri="{FF2B5EF4-FFF2-40B4-BE49-F238E27FC236}">
                    <a16:creationId xmlns:a16="http://schemas.microsoft.com/office/drawing/2014/main" id="{A5E77929-3B47-4DE0-93EB-E2DED3FACD69}"/>
                  </a:ext>
                </a:extLst>
              </p:cNvPr>
              <p:cNvPicPr/>
              <p:nvPr/>
            </p:nvPicPr>
            <p:blipFill>
              <a:blip r:embed="rId19"/>
              <a:stretch>
                <a:fillRect/>
              </a:stretch>
            </p:blipFill>
            <p:spPr>
              <a:xfrm>
                <a:off x="3707181" y="343602"/>
                <a:ext cx="1396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Input penna 31">
                <a:extLst>
                  <a:ext uri="{FF2B5EF4-FFF2-40B4-BE49-F238E27FC236}">
                    <a16:creationId xmlns:a16="http://schemas.microsoft.com/office/drawing/2014/main" id="{1299D25D-10B5-4BFC-9BD1-38B9759ACF88}"/>
                  </a:ext>
                </a:extLst>
              </p14:cNvPr>
              <p14:cNvContentPartPr/>
              <p14:nvPr/>
            </p14:nvContentPartPr>
            <p14:xfrm>
              <a:off x="3910581" y="370602"/>
              <a:ext cx="123120" cy="182880"/>
            </p14:xfrm>
          </p:contentPart>
        </mc:Choice>
        <mc:Fallback>
          <p:pic>
            <p:nvPicPr>
              <p:cNvPr id="32" name="Input penna 31">
                <a:extLst>
                  <a:ext uri="{FF2B5EF4-FFF2-40B4-BE49-F238E27FC236}">
                    <a16:creationId xmlns:a16="http://schemas.microsoft.com/office/drawing/2014/main" id="{1299D25D-10B5-4BFC-9BD1-38B9759ACF88}"/>
                  </a:ext>
                </a:extLst>
              </p:cNvPr>
              <p:cNvPicPr/>
              <p:nvPr/>
            </p:nvPicPr>
            <p:blipFill>
              <a:blip r:embed="rId21"/>
              <a:stretch>
                <a:fillRect/>
              </a:stretch>
            </p:blipFill>
            <p:spPr>
              <a:xfrm>
                <a:off x="3901581" y="361602"/>
                <a:ext cx="14076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put penna 34">
                <a:extLst>
                  <a:ext uri="{FF2B5EF4-FFF2-40B4-BE49-F238E27FC236}">
                    <a16:creationId xmlns:a16="http://schemas.microsoft.com/office/drawing/2014/main" id="{CCCBF2A3-A43B-4872-AD84-9BC9105F0524}"/>
                  </a:ext>
                </a:extLst>
              </p14:cNvPr>
              <p14:cNvContentPartPr/>
              <p14:nvPr/>
            </p14:nvContentPartPr>
            <p14:xfrm>
              <a:off x="4104981" y="379602"/>
              <a:ext cx="137520" cy="183600"/>
            </p14:xfrm>
          </p:contentPart>
        </mc:Choice>
        <mc:Fallback>
          <p:pic>
            <p:nvPicPr>
              <p:cNvPr id="35" name="Input penna 34">
                <a:extLst>
                  <a:ext uri="{FF2B5EF4-FFF2-40B4-BE49-F238E27FC236}">
                    <a16:creationId xmlns:a16="http://schemas.microsoft.com/office/drawing/2014/main" id="{CCCBF2A3-A43B-4872-AD84-9BC9105F0524}"/>
                  </a:ext>
                </a:extLst>
              </p:cNvPr>
              <p:cNvPicPr/>
              <p:nvPr/>
            </p:nvPicPr>
            <p:blipFill>
              <a:blip r:embed="rId23"/>
              <a:stretch>
                <a:fillRect/>
              </a:stretch>
            </p:blipFill>
            <p:spPr>
              <a:xfrm>
                <a:off x="4095981" y="370602"/>
                <a:ext cx="1551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put penna 37">
                <a:extLst>
                  <a:ext uri="{FF2B5EF4-FFF2-40B4-BE49-F238E27FC236}">
                    <a16:creationId xmlns:a16="http://schemas.microsoft.com/office/drawing/2014/main" id="{31E62A03-BA06-4F5F-A45B-1A08F4602DD8}"/>
                  </a:ext>
                </a:extLst>
              </p14:cNvPr>
              <p14:cNvContentPartPr/>
              <p14:nvPr/>
            </p14:nvContentPartPr>
            <p14:xfrm>
              <a:off x="4552101" y="356922"/>
              <a:ext cx="490680" cy="242640"/>
            </p14:xfrm>
          </p:contentPart>
        </mc:Choice>
        <mc:Fallback>
          <p:pic>
            <p:nvPicPr>
              <p:cNvPr id="38" name="Input penna 37">
                <a:extLst>
                  <a:ext uri="{FF2B5EF4-FFF2-40B4-BE49-F238E27FC236}">
                    <a16:creationId xmlns:a16="http://schemas.microsoft.com/office/drawing/2014/main" id="{31E62A03-BA06-4F5F-A45B-1A08F4602DD8}"/>
                  </a:ext>
                </a:extLst>
              </p:cNvPr>
              <p:cNvPicPr/>
              <p:nvPr/>
            </p:nvPicPr>
            <p:blipFill>
              <a:blip r:embed="rId25"/>
              <a:stretch>
                <a:fillRect/>
              </a:stretch>
            </p:blipFill>
            <p:spPr>
              <a:xfrm>
                <a:off x="4543101" y="347922"/>
                <a:ext cx="5083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1" name="Input penna 40">
                <a:extLst>
                  <a:ext uri="{FF2B5EF4-FFF2-40B4-BE49-F238E27FC236}">
                    <a16:creationId xmlns:a16="http://schemas.microsoft.com/office/drawing/2014/main" id="{E2014A29-09BF-4E4E-901E-3D0845A4B1C3}"/>
                  </a:ext>
                </a:extLst>
              </p14:cNvPr>
              <p14:cNvContentPartPr/>
              <p14:nvPr/>
            </p14:nvContentPartPr>
            <p14:xfrm>
              <a:off x="5152941" y="341082"/>
              <a:ext cx="149760" cy="242280"/>
            </p14:xfrm>
          </p:contentPart>
        </mc:Choice>
        <mc:Fallback>
          <p:pic>
            <p:nvPicPr>
              <p:cNvPr id="41" name="Input penna 40">
                <a:extLst>
                  <a:ext uri="{FF2B5EF4-FFF2-40B4-BE49-F238E27FC236}">
                    <a16:creationId xmlns:a16="http://schemas.microsoft.com/office/drawing/2014/main" id="{E2014A29-09BF-4E4E-901E-3D0845A4B1C3}"/>
                  </a:ext>
                </a:extLst>
              </p:cNvPr>
              <p:cNvPicPr/>
              <p:nvPr/>
            </p:nvPicPr>
            <p:blipFill>
              <a:blip r:embed="rId27"/>
              <a:stretch>
                <a:fillRect/>
              </a:stretch>
            </p:blipFill>
            <p:spPr>
              <a:xfrm>
                <a:off x="5143941" y="332082"/>
                <a:ext cx="1674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2" name="Input penna 41">
                <a:extLst>
                  <a:ext uri="{FF2B5EF4-FFF2-40B4-BE49-F238E27FC236}">
                    <a16:creationId xmlns:a16="http://schemas.microsoft.com/office/drawing/2014/main" id="{8253BF72-8131-4046-870B-F8FE8F49513C}"/>
                  </a:ext>
                </a:extLst>
              </p14:cNvPr>
              <p14:cNvContentPartPr/>
              <p14:nvPr/>
            </p14:nvContentPartPr>
            <p14:xfrm>
              <a:off x="5411421" y="213642"/>
              <a:ext cx="105840" cy="594000"/>
            </p14:xfrm>
          </p:contentPart>
        </mc:Choice>
        <mc:Fallback>
          <p:pic>
            <p:nvPicPr>
              <p:cNvPr id="42" name="Input penna 41">
                <a:extLst>
                  <a:ext uri="{FF2B5EF4-FFF2-40B4-BE49-F238E27FC236}">
                    <a16:creationId xmlns:a16="http://schemas.microsoft.com/office/drawing/2014/main" id="{8253BF72-8131-4046-870B-F8FE8F49513C}"/>
                  </a:ext>
                </a:extLst>
              </p:cNvPr>
              <p:cNvPicPr/>
              <p:nvPr/>
            </p:nvPicPr>
            <p:blipFill>
              <a:blip r:embed="rId29"/>
              <a:stretch>
                <a:fillRect/>
              </a:stretch>
            </p:blipFill>
            <p:spPr>
              <a:xfrm>
                <a:off x="5402421" y="204642"/>
                <a:ext cx="12348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6" name="Input penna 45">
                <a:extLst>
                  <a:ext uri="{FF2B5EF4-FFF2-40B4-BE49-F238E27FC236}">
                    <a16:creationId xmlns:a16="http://schemas.microsoft.com/office/drawing/2014/main" id="{559329C2-162F-4087-A84C-7C17D1920116}"/>
                  </a:ext>
                </a:extLst>
              </p14:cNvPr>
              <p14:cNvContentPartPr/>
              <p14:nvPr/>
            </p14:nvContentPartPr>
            <p14:xfrm>
              <a:off x="368541" y="1143522"/>
              <a:ext cx="241920" cy="352440"/>
            </p14:xfrm>
          </p:contentPart>
        </mc:Choice>
        <mc:Fallback>
          <p:pic>
            <p:nvPicPr>
              <p:cNvPr id="46" name="Input penna 45">
                <a:extLst>
                  <a:ext uri="{FF2B5EF4-FFF2-40B4-BE49-F238E27FC236}">
                    <a16:creationId xmlns:a16="http://schemas.microsoft.com/office/drawing/2014/main" id="{559329C2-162F-4087-A84C-7C17D1920116}"/>
                  </a:ext>
                </a:extLst>
              </p:cNvPr>
              <p:cNvPicPr/>
              <p:nvPr/>
            </p:nvPicPr>
            <p:blipFill>
              <a:blip r:embed="rId31"/>
              <a:stretch>
                <a:fillRect/>
              </a:stretch>
            </p:blipFill>
            <p:spPr>
              <a:xfrm>
                <a:off x="359541" y="1134522"/>
                <a:ext cx="25956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Input penna 46">
                <a:extLst>
                  <a:ext uri="{FF2B5EF4-FFF2-40B4-BE49-F238E27FC236}">
                    <a16:creationId xmlns:a16="http://schemas.microsoft.com/office/drawing/2014/main" id="{F5581D72-B543-4F67-A3A7-4195C9E8B413}"/>
                  </a:ext>
                </a:extLst>
              </p14:cNvPr>
              <p14:cNvContentPartPr/>
              <p14:nvPr/>
            </p14:nvContentPartPr>
            <p14:xfrm>
              <a:off x="686421" y="1415322"/>
              <a:ext cx="146160" cy="207720"/>
            </p14:xfrm>
          </p:contentPart>
        </mc:Choice>
        <mc:Fallback>
          <p:pic>
            <p:nvPicPr>
              <p:cNvPr id="47" name="Input penna 46">
                <a:extLst>
                  <a:ext uri="{FF2B5EF4-FFF2-40B4-BE49-F238E27FC236}">
                    <a16:creationId xmlns:a16="http://schemas.microsoft.com/office/drawing/2014/main" id="{F5581D72-B543-4F67-A3A7-4195C9E8B413}"/>
                  </a:ext>
                </a:extLst>
              </p:cNvPr>
              <p:cNvPicPr/>
              <p:nvPr/>
            </p:nvPicPr>
            <p:blipFill>
              <a:blip r:embed="rId33"/>
              <a:stretch>
                <a:fillRect/>
              </a:stretch>
            </p:blipFill>
            <p:spPr>
              <a:xfrm>
                <a:off x="677421" y="1406322"/>
                <a:ext cx="1638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 name="Input penna 47">
                <a:extLst>
                  <a:ext uri="{FF2B5EF4-FFF2-40B4-BE49-F238E27FC236}">
                    <a16:creationId xmlns:a16="http://schemas.microsoft.com/office/drawing/2014/main" id="{D1C3B156-3B69-4B61-B15E-41636194F721}"/>
                  </a:ext>
                </a:extLst>
              </p14:cNvPr>
              <p14:cNvContentPartPr/>
              <p14:nvPr/>
            </p14:nvContentPartPr>
            <p14:xfrm>
              <a:off x="1096461" y="1209042"/>
              <a:ext cx="41040" cy="14040"/>
            </p14:xfrm>
          </p:contentPart>
        </mc:Choice>
        <mc:Fallback>
          <p:pic>
            <p:nvPicPr>
              <p:cNvPr id="48" name="Input penna 47">
                <a:extLst>
                  <a:ext uri="{FF2B5EF4-FFF2-40B4-BE49-F238E27FC236}">
                    <a16:creationId xmlns:a16="http://schemas.microsoft.com/office/drawing/2014/main" id="{D1C3B156-3B69-4B61-B15E-41636194F721}"/>
                  </a:ext>
                </a:extLst>
              </p:cNvPr>
              <p:cNvPicPr/>
              <p:nvPr/>
            </p:nvPicPr>
            <p:blipFill>
              <a:blip r:embed="rId35"/>
              <a:stretch>
                <a:fillRect/>
              </a:stretch>
            </p:blipFill>
            <p:spPr>
              <a:xfrm>
                <a:off x="1087461" y="1200042"/>
                <a:ext cx="586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9" name="Input penna 48">
                <a:extLst>
                  <a:ext uri="{FF2B5EF4-FFF2-40B4-BE49-F238E27FC236}">
                    <a16:creationId xmlns:a16="http://schemas.microsoft.com/office/drawing/2014/main" id="{199DF4D6-29D8-4C36-BEA9-48C39FF15A39}"/>
                  </a:ext>
                </a:extLst>
              </p14:cNvPr>
              <p14:cNvContentPartPr/>
              <p14:nvPr/>
            </p14:nvContentPartPr>
            <p14:xfrm>
              <a:off x="1107621" y="1454562"/>
              <a:ext cx="31680" cy="54360"/>
            </p14:xfrm>
          </p:contentPart>
        </mc:Choice>
        <mc:Fallback>
          <p:pic>
            <p:nvPicPr>
              <p:cNvPr id="49" name="Input penna 48">
                <a:extLst>
                  <a:ext uri="{FF2B5EF4-FFF2-40B4-BE49-F238E27FC236}">
                    <a16:creationId xmlns:a16="http://schemas.microsoft.com/office/drawing/2014/main" id="{199DF4D6-29D8-4C36-BEA9-48C39FF15A39}"/>
                  </a:ext>
                </a:extLst>
              </p:cNvPr>
              <p:cNvPicPr/>
              <p:nvPr/>
            </p:nvPicPr>
            <p:blipFill>
              <a:blip r:embed="rId37"/>
              <a:stretch>
                <a:fillRect/>
              </a:stretch>
            </p:blipFill>
            <p:spPr>
              <a:xfrm>
                <a:off x="1098621" y="1445562"/>
                <a:ext cx="4932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0" name="Input penna 49">
                <a:extLst>
                  <a:ext uri="{FF2B5EF4-FFF2-40B4-BE49-F238E27FC236}">
                    <a16:creationId xmlns:a16="http://schemas.microsoft.com/office/drawing/2014/main" id="{4BE074C6-E817-4821-BA41-7E6293B3E2B0}"/>
                  </a:ext>
                </a:extLst>
              </p14:cNvPr>
              <p14:cNvContentPartPr/>
              <p14:nvPr/>
            </p14:nvContentPartPr>
            <p14:xfrm>
              <a:off x="1448901" y="1068282"/>
              <a:ext cx="197280" cy="817560"/>
            </p14:xfrm>
          </p:contentPart>
        </mc:Choice>
        <mc:Fallback>
          <p:pic>
            <p:nvPicPr>
              <p:cNvPr id="50" name="Input penna 49">
                <a:extLst>
                  <a:ext uri="{FF2B5EF4-FFF2-40B4-BE49-F238E27FC236}">
                    <a16:creationId xmlns:a16="http://schemas.microsoft.com/office/drawing/2014/main" id="{4BE074C6-E817-4821-BA41-7E6293B3E2B0}"/>
                  </a:ext>
                </a:extLst>
              </p:cNvPr>
              <p:cNvPicPr/>
              <p:nvPr/>
            </p:nvPicPr>
            <p:blipFill>
              <a:blip r:embed="rId39"/>
              <a:stretch>
                <a:fillRect/>
              </a:stretch>
            </p:blipFill>
            <p:spPr>
              <a:xfrm>
                <a:off x="1439901" y="1059282"/>
                <a:ext cx="214920" cy="835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3" name="Input penna 52">
                <a:extLst>
                  <a:ext uri="{FF2B5EF4-FFF2-40B4-BE49-F238E27FC236}">
                    <a16:creationId xmlns:a16="http://schemas.microsoft.com/office/drawing/2014/main" id="{AF8C58F4-D064-4BFB-BD89-4085EA6A748A}"/>
                  </a:ext>
                </a:extLst>
              </p14:cNvPr>
              <p14:cNvContentPartPr/>
              <p14:nvPr/>
            </p14:nvContentPartPr>
            <p14:xfrm>
              <a:off x="1784061" y="1250442"/>
              <a:ext cx="218520" cy="32040"/>
            </p14:xfrm>
          </p:contentPart>
        </mc:Choice>
        <mc:Fallback>
          <p:pic>
            <p:nvPicPr>
              <p:cNvPr id="53" name="Input penna 52">
                <a:extLst>
                  <a:ext uri="{FF2B5EF4-FFF2-40B4-BE49-F238E27FC236}">
                    <a16:creationId xmlns:a16="http://schemas.microsoft.com/office/drawing/2014/main" id="{AF8C58F4-D064-4BFB-BD89-4085EA6A748A}"/>
                  </a:ext>
                </a:extLst>
              </p:cNvPr>
              <p:cNvPicPr/>
              <p:nvPr/>
            </p:nvPicPr>
            <p:blipFill>
              <a:blip r:embed="rId41"/>
              <a:stretch>
                <a:fillRect/>
              </a:stretch>
            </p:blipFill>
            <p:spPr>
              <a:xfrm>
                <a:off x="1775061" y="1241442"/>
                <a:ext cx="23616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4" name="Input penna 53">
                <a:extLst>
                  <a:ext uri="{FF2B5EF4-FFF2-40B4-BE49-F238E27FC236}">
                    <a16:creationId xmlns:a16="http://schemas.microsoft.com/office/drawing/2014/main" id="{EB76ECF3-D421-481E-A426-70FC3FE5219F}"/>
                  </a:ext>
                </a:extLst>
              </p14:cNvPr>
              <p14:cNvContentPartPr/>
              <p14:nvPr/>
            </p14:nvContentPartPr>
            <p14:xfrm>
              <a:off x="1762461" y="1344402"/>
              <a:ext cx="158400" cy="158400"/>
            </p14:xfrm>
          </p:contentPart>
        </mc:Choice>
        <mc:Fallback>
          <p:pic>
            <p:nvPicPr>
              <p:cNvPr id="54" name="Input penna 53">
                <a:extLst>
                  <a:ext uri="{FF2B5EF4-FFF2-40B4-BE49-F238E27FC236}">
                    <a16:creationId xmlns:a16="http://schemas.microsoft.com/office/drawing/2014/main" id="{EB76ECF3-D421-481E-A426-70FC3FE5219F}"/>
                  </a:ext>
                </a:extLst>
              </p:cNvPr>
              <p:cNvPicPr/>
              <p:nvPr/>
            </p:nvPicPr>
            <p:blipFill>
              <a:blip r:embed="rId43"/>
              <a:stretch>
                <a:fillRect/>
              </a:stretch>
            </p:blipFill>
            <p:spPr>
              <a:xfrm>
                <a:off x="1753461" y="1335402"/>
                <a:ext cx="17604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1" name="Input penna 60">
                <a:extLst>
                  <a:ext uri="{FF2B5EF4-FFF2-40B4-BE49-F238E27FC236}">
                    <a16:creationId xmlns:a16="http://schemas.microsoft.com/office/drawing/2014/main" id="{769AB0AB-71E4-4C51-B193-F2C9F4B90075}"/>
                  </a:ext>
                </a:extLst>
              </p14:cNvPr>
              <p14:cNvContentPartPr/>
              <p14:nvPr/>
            </p14:nvContentPartPr>
            <p14:xfrm>
              <a:off x="2099781" y="1258002"/>
              <a:ext cx="689760" cy="255960"/>
            </p14:xfrm>
          </p:contentPart>
        </mc:Choice>
        <mc:Fallback>
          <p:pic>
            <p:nvPicPr>
              <p:cNvPr id="61" name="Input penna 60">
                <a:extLst>
                  <a:ext uri="{FF2B5EF4-FFF2-40B4-BE49-F238E27FC236}">
                    <a16:creationId xmlns:a16="http://schemas.microsoft.com/office/drawing/2014/main" id="{769AB0AB-71E4-4C51-B193-F2C9F4B90075}"/>
                  </a:ext>
                </a:extLst>
              </p:cNvPr>
              <p:cNvPicPr/>
              <p:nvPr/>
            </p:nvPicPr>
            <p:blipFill>
              <a:blip r:embed="rId45"/>
              <a:stretch>
                <a:fillRect/>
              </a:stretch>
            </p:blipFill>
            <p:spPr>
              <a:xfrm>
                <a:off x="2090781" y="1249002"/>
                <a:ext cx="70740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7" name="Input penna 66">
                <a:extLst>
                  <a:ext uri="{FF2B5EF4-FFF2-40B4-BE49-F238E27FC236}">
                    <a16:creationId xmlns:a16="http://schemas.microsoft.com/office/drawing/2014/main" id="{303F59D6-1205-4AFC-982B-C29D2539C4F9}"/>
                  </a:ext>
                </a:extLst>
              </p14:cNvPr>
              <p14:cNvContentPartPr/>
              <p14:nvPr/>
            </p14:nvContentPartPr>
            <p14:xfrm>
              <a:off x="2893941" y="1288602"/>
              <a:ext cx="524160" cy="232920"/>
            </p14:xfrm>
          </p:contentPart>
        </mc:Choice>
        <mc:Fallback>
          <p:pic>
            <p:nvPicPr>
              <p:cNvPr id="67" name="Input penna 66">
                <a:extLst>
                  <a:ext uri="{FF2B5EF4-FFF2-40B4-BE49-F238E27FC236}">
                    <a16:creationId xmlns:a16="http://schemas.microsoft.com/office/drawing/2014/main" id="{303F59D6-1205-4AFC-982B-C29D2539C4F9}"/>
                  </a:ext>
                </a:extLst>
              </p:cNvPr>
              <p:cNvPicPr/>
              <p:nvPr/>
            </p:nvPicPr>
            <p:blipFill>
              <a:blip r:embed="rId47"/>
              <a:stretch>
                <a:fillRect/>
              </a:stretch>
            </p:blipFill>
            <p:spPr>
              <a:xfrm>
                <a:off x="2884941" y="1279602"/>
                <a:ext cx="5418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8" name="Input penna 67">
                <a:extLst>
                  <a:ext uri="{FF2B5EF4-FFF2-40B4-BE49-F238E27FC236}">
                    <a16:creationId xmlns:a16="http://schemas.microsoft.com/office/drawing/2014/main" id="{B0285419-5098-44C0-A92E-C45F9DA48FEB}"/>
                  </a:ext>
                </a:extLst>
              </p14:cNvPr>
              <p14:cNvContentPartPr/>
              <p14:nvPr/>
            </p14:nvContentPartPr>
            <p14:xfrm>
              <a:off x="3741021" y="1289682"/>
              <a:ext cx="98640" cy="212040"/>
            </p14:xfrm>
          </p:contentPart>
        </mc:Choice>
        <mc:Fallback>
          <p:pic>
            <p:nvPicPr>
              <p:cNvPr id="68" name="Input penna 67">
                <a:extLst>
                  <a:ext uri="{FF2B5EF4-FFF2-40B4-BE49-F238E27FC236}">
                    <a16:creationId xmlns:a16="http://schemas.microsoft.com/office/drawing/2014/main" id="{B0285419-5098-44C0-A92E-C45F9DA48FEB}"/>
                  </a:ext>
                </a:extLst>
              </p:cNvPr>
              <p:cNvPicPr/>
              <p:nvPr/>
            </p:nvPicPr>
            <p:blipFill>
              <a:blip r:embed="rId49"/>
              <a:stretch>
                <a:fillRect/>
              </a:stretch>
            </p:blipFill>
            <p:spPr>
              <a:xfrm>
                <a:off x="3732021" y="1280682"/>
                <a:ext cx="1162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69" name="Input penna 68">
                <a:extLst>
                  <a:ext uri="{FF2B5EF4-FFF2-40B4-BE49-F238E27FC236}">
                    <a16:creationId xmlns:a16="http://schemas.microsoft.com/office/drawing/2014/main" id="{4B86B81B-86F4-42BA-9CB4-2F54447F821F}"/>
                  </a:ext>
                </a:extLst>
              </p14:cNvPr>
              <p14:cNvContentPartPr/>
              <p14:nvPr/>
            </p14:nvContentPartPr>
            <p14:xfrm>
              <a:off x="3934701" y="1285362"/>
              <a:ext cx="187560" cy="187200"/>
            </p14:xfrm>
          </p:contentPart>
        </mc:Choice>
        <mc:Fallback>
          <p:pic>
            <p:nvPicPr>
              <p:cNvPr id="69" name="Input penna 68">
                <a:extLst>
                  <a:ext uri="{FF2B5EF4-FFF2-40B4-BE49-F238E27FC236}">
                    <a16:creationId xmlns:a16="http://schemas.microsoft.com/office/drawing/2014/main" id="{4B86B81B-86F4-42BA-9CB4-2F54447F821F}"/>
                  </a:ext>
                </a:extLst>
              </p:cNvPr>
              <p:cNvPicPr/>
              <p:nvPr/>
            </p:nvPicPr>
            <p:blipFill>
              <a:blip r:embed="rId51"/>
              <a:stretch>
                <a:fillRect/>
              </a:stretch>
            </p:blipFill>
            <p:spPr>
              <a:xfrm>
                <a:off x="3925701" y="1276362"/>
                <a:ext cx="2052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4" name="Input penna 73">
                <a:extLst>
                  <a:ext uri="{FF2B5EF4-FFF2-40B4-BE49-F238E27FC236}">
                    <a16:creationId xmlns:a16="http://schemas.microsoft.com/office/drawing/2014/main" id="{A13D51FA-62E6-4887-9089-B933F1C78831}"/>
                  </a:ext>
                </a:extLst>
              </p14:cNvPr>
              <p14:cNvContentPartPr/>
              <p14:nvPr/>
            </p14:nvContentPartPr>
            <p14:xfrm>
              <a:off x="4724181" y="1286802"/>
              <a:ext cx="111600" cy="169200"/>
            </p14:xfrm>
          </p:contentPart>
        </mc:Choice>
        <mc:Fallback>
          <p:pic>
            <p:nvPicPr>
              <p:cNvPr id="74" name="Input penna 73">
                <a:extLst>
                  <a:ext uri="{FF2B5EF4-FFF2-40B4-BE49-F238E27FC236}">
                    <a16:creationId xmlns:a16="http://schemas.microsoft.com/office/drawing/2014/main" id="{A13D51FA-62E6-4887-9089-B933F1C78831}"/>
                  </a:ext>
                </a:extLst>
              </p:cNvPr>
              <p:cNvPicPr/>
              <p:nvPr/>
            </p:nvPicPr>
            <p:blipFill>
              <a:blip r:embed="rId53"/>
              <a:stretch>
                <a:fillRect/>
              </a:stretch>
            </p:blipFill>
            <p:spPr>
              <a:xfrm>
                <a:off x="4715181" y="1277802"/>
                <a:ext cx="12924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5" name="Input penna 74">
                <a:extLst>
                  <a:ext uri="{FF2B5EF4-FFF2-40B4-BE49-F238E27FC236}">
                    <a16:creationId xmlns:a16="http://schemas.microsoft.com/office/drawing/2014/main" id="{03A5F9D1-B6BC-4375-98B2-168C9FF6F69E}"/>
                  </a:ext>
                </a:extLst>
              </p14:cNvPr>
              <p14:cNvContentPartPr/>
              <p14:nvPr/>
            </p14:nvContentPartPr>
            <p14:xfrm>
              <a:off x="4328901" y="1268802"/>
              <a:ext cx="300600" cy="215640"/>
            </p14:xfrm>
          </p:contentPart>
        </mc:Choice>
        <mc:Fallback>
          <p:pic>
            <p:nvPicPr>
              <p:cNvPr id="75" name="Input penna 74">
                <a:extLst>
                  <a:ext uri="{FF2B5EF4-FFF2-40B4-BE49-F238E27FC236}">
                    <a16:creationId xmlns:a16="http://schemas.microsoft.com/office/drawing/2014/main" id="{03A5F9D1-B6BC-4375-98B2-168C9FF6F69E}"/>
                  </a:ext>
                </a:extLst>
              </p:cNvPr>
              <p:cNvPicPr/>
              <p:nvPr/>
            </p:nvPicPr>
            <p:blipFill>
              <a:blip r:embed="rId55"/>
              <a:stretch>
                <a:fillRect/>
              </a:stretch>
            </p:blipFill>
            <p:spPr>
              <a:xfrm>
                <a:off x="4319901" y="1259802"/>
                <a:ext cx="3182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0" name="Input penna 79">
                <a:extLst>
                  <a:ext uri="{FF2B5EF4-FFF2-40B4-BE49-F238E27FC236}">
                    <a16:creationId xmlns:a16="http://schemas.microsoft.com/office/drawing/2014/main" id="{EBEF5603-6D1B-4A69-A25A-D7765F8A7F86}"/>
                  </a:ext>
                </a:extLst>
              </p14:cNvPr>
              <p14:cNvContentPartPr/>
              <p14:nvPr/>
            </p14:nvContentPartPr>
            <p14:xfrm>
              <a:off x="4923621" y="1239282"/>
              <a:ext cx="428760" cy="254160"/>
            </p14:xfrm>
          </p:contentPart>
        </mc:Choice>
        <mc:Fallback>
          <p:pic>
            <p:nvPicPr>
              <p:cNvPr id="80" name="Input penna 79">
                <a:extLst>
                  <a:ext uri="{FF2B5EF4-FFF2-40B4-BE49-F238E27FC236}">
                    <a16:creationId xmlns:a16="http://schemas.microsoft.com/office/drawing/2014/main" id="{EBEF5603-6D1B-4A69-A25A-D7765F8A7F86}"/>
                  </a:ext>
                </a:extLst>
              </p:cNvPr>
              <p:cNvPicPr/>
              <p:nvPr/>
            </p:nvPicPr>
            <p:blipFill>
              <a:blip r:embed="rId57"/>
              <a:stretch>
                <a:fillRect/>
              </a:stretch>
            </p:blipFill>
            <p:spPr>
              <a:xfrm>
                <a:off x="4914621" y="1230282"/>
                <a:ext cx="4464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3" name="Input penna 82">
                <a:extLst>
                  <a:ext uri="{FF2B5EF4-FFF2-40B4-BE49-F238E27FC236}">
                    <a16:creationId xmlns:a16="http://schemas.microsoft.com/office/drawing/2014/main" id="{DD610E00-CAAC-4DCC-8B45-7A682DC112A8}"/>
                  </a:ext>
                </a:extLst>
              </p14:cNvPr>
              <p14:cNvContentPartPr/>
              <p14:nvPr/>
            </p14:nvContentPartPr>
            <p14:xfrm>
              <a:off x="5596101" y="1256922"/>
              <a:ext cx="316800" cy="222840"/>
            </p14:xfrm>
          </p:contentPart>
        </mc:Choice>
        <mc:Fallback>
          <p:pic>
            <p:nvPicPr>
              <p:cNvPr id="83" name="Input penna 82">
                <a:extLst>
                  <a:ext uri="{FF2B5EF4-FFF2-40B4-BE49-F238E27FC236}">
                    <a16:creationId xmlns:a16="http://schemas.microsoft.com/office/drawing/2014/main" id="{DD610E00-CAAC-4DCC-8B45-7A682DC112A8}"/>
                  </a:ext>
                </a:extLst>
              </p:cNvPr>
              <p:cNvPicPr/>
              <p:nvPr/>
            </p:nvPicPr>
            <p:blipFill>
              <a:blip r:embed="rId59"/>
              <a:stretch>
                <a:fillRect/>
              </a:stretch>
            </p:blipFill>
            <p:spPr>
              <a:xfrm>
                <a:off x="5587101" y="1247922"/>
                <a:ext cx="33444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9" name="Input penna 88">
                <a:extLst>
                  <a:ext uri="{FF2B5EF4-FFF2-40B4-BE49-F238E27FC236}">
                    <a16:creationId xmlns:a16="http://schemas.microsoft.com/office/drawing/2014/main" id="{EF18B711-71A6-4DF4-AE60-0F7A90795E5E}"/>
                  </a:ext>
                </a:extLst>
              </p14:cNvPr>
              <p14:cNvContentPartPr/>
              <p14:nvPr/>
            </p14:nvContentPartPr>
            <p14:xfrm>
              <a:off x="6003261" y="1145322"/>
              <a:ext cx="772560" cy="624240"/>
            </p14:xfrm>
          </p:contentPart>
        </mc:Choice>
        <mc:Fallback>
          <p:pic>
            <p:nvPicPr>
              <p:cNvPr id="89" name="Input penna 88">
                <a:extLst>
                  <a:ext uri="{FF2B5EF4-FFF2-40B4-BE49-F238E27FC236}">
                    <a16:creationId xmlns:a16="http://schemas.microsoft.com/office/drawing/2014/main" id="{EF18B711-71A6-4DF4-AE60-0F7A90795E5E}"/>
                  </a:ext>
                </a:extLst>
              </p:cNvPr>
              <p:cNvPicPr/>
              <p:nvPr/>
            </p:nvPicPr>
            <p:blipFill>
              <a:blip r:embed="rId61"/>
              <a:stretch>
                <a:fillRect/>
              </a:stretch>
            </p:blipFill>
            <p:spPr>
              <a:xfrm>
                <a:off x="5994261" y="1136322"/>
                <a:ext cx="790200" cy="641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0" name="Input penna 99">
                <a:extLst>
                  <a:ext uri="{FF2B5EF4-FFF2-40B4-BE49-F238E27FC236}">
                    <a16:creationId xmlns:a16="http://schemas.microsoft.com/office/drawing/2014/main" id="{2763507E-5161-4A7D-BBEE-0AEFB088EF04}"/>
                  </a:ext>
                </a:extLst>
              </p14:cNvPr>
              <p14:cNvContentPartPr/>
              <p14:nvPr/>
            </p14:nvContentPartPr>
            <p14:xfrm>
              <a:off x="216621" y="2185362"/>
              <a:ext cx="678960" cy="279360"/>
            </p14:xfrm>
          </p:contentPart>
        </mc:Choice>
        <mc:Fallback>
          <p:pic>
            <p:nvPicPr>
              <p:cNvPr id="100" name="Input penna 99">
                <a:extLst>
                  <a:ext uri="{FF2B5EF4-FFF2-40B4-BE49-F238E27FC236}">
                    <a16:creationId xmlns:a16="http://schemas.microsoft.com/office/drawing/2014/main" id="{2763507E-5161-4A7D-BBEE-0AEFB088EF04}"/>
                  </a:ext>
                </a:extLst>
              </p:cNvPr>
              <p:cNvPicPr/>
              <p:nvPr/>
            </p:nvPicPr>
            <p:blipFill>
              <a:blip r:embed="rId63"/>
              <a:stretch>
                <a:fillRect/>
              </a:stretch>
            </p:blipFill>
            <p:spPr>
              <a:xfrm>
                <a:off x="207621" y="2176362"/>
                <a:ext cx="6966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2" name="Input penna 111">
                <a:extLst>
                  <a:ext uri="{FF2B5EF4-FFF2-40B4-BE49-F238E27FC236}">
                    <a16:creationId xmlns:a16="http://schemas.microsoft.com/office/drawing/2014/main" id="{A1EA0DEB-D77E-4491-959B-F5807764546A}"/>
                  </a:ext>
                </a:extLst>
              </p14:cNvPr>
              <p14:cNvContentPartPr/>
              <p14:nvPr/>
            </p14:nvContentPartPr>
            <p14:xfrm>
              <a:off x="2640861" y="2306682"/>
              <a:ext cx="30240" cy="254880"/>
            </p14:xfrm>
          </p:contentPart>
        </mc:Choice>
        <mc:Fallback>
          <p:pic>
            <p:nvPicPr>
              <p:cNvPr id="112" name="Input penna 111">
                <a:extLst>
                  <a:ext uri="{FF2B5EF4-FFF2-40B4-BE49-F238E27FC236}">
                    <a16:creationId xmlns:a16="http://schemas.microsoft.com/office/drawing/2014/main" id="{A1EA0DEB-D77E-4491-959B-F5807764546A}"/>
                  </a:ext>
                </a:extLst>
              </p:cNvPr>
              <p:cNvPicPr/>
              <p:nvPr/>
            </p:nvPicPr>
            <p:blipFill>
              <a:blip r:embed="rId65"/>
              <a:stretch>
                <a:fillRect/>
              </a:stretch>
            </p:blipFill>
            <p:spPr>
              <a:xfrm>
                <a:off x="2631861" y="2297682"/>
                <a:ext cx="4788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3" name="Input penna 112">
                <a:extLst>
                  <a:ext uri="{FF2B5EF4-FFF2-40B4-BE49-F238E27FC236}">
                    <a16:creationId xmlns:a16="http://schemas.microsoft.com/office/drawing/2014/main" id="{C048AEF3-22E3-4FA6-9460-293429F8416E}"/>
                  </a:ext>
                </a:extLst>
              </p14:cNvPr>
              <p14:cNvContentPartPr/>
              <p14:nvPr/>
            </p14:nvContentPartPr>
            <p14:xfrm>
              <a:off x="1253781" y="2206602"/>
              <a:ext cx="1305720" cy="262440"/>
            </p14:xfrm>
          </p:contentPart>
        </mc:Choice>
        <mc:Fallback>
          <p:pic>
            <p:nvPicPr>
              <p:cNvPr id="113" name="Input penna 112">
                <a:extLst>
                  <a:ext uri="{FF2B5EF4-FFF2-40B4-BE49-F238E27FC236}">
                    <a16:creationId xmlns:a16="http://schemas.microsoft.com/office/drawing/2014/main" id="{C048AEF3-22E3-4FA6-9460-293429F8416E}"/>
                  </a:ext>
                </a:extLst>
              </p:cNvPr>
              <p:cNvPicPr/>
              <p:nvPr/>
            </p:nvPicPr>
            <p:blipFill>
              <a:blip r:embed="rId67"/>
              <a:stretch>
                <a:fillRect/>
              </a:stretch>
            </p:blipFill>
            <p:spPr>
              <a:xfrm>
                <a:off x="1244781" y="2197602"/>
                <a:ext cx="132336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7" name="Input penna 116">
                <a:extLst>
                  <a:ext uri="{FF2B5EF4-FFF2-40B4-BE49-F238E27FC236}">
                    <a16:creationId xmlns:a16="http://schemas.microsoft.com/office/drawing/2014/main" id="{2E2F5BFA-F57E-4B3C-929E-BE6F0AF98A48}"/>
                  </a:ext>
                </a:extLst>
              </p14:cNvPr>
              <p14:cNvContentPartPr/>
              <p14:nvPr/>
            </p14:nvContentPartPr>
            <p14:xfrm>
              <a:off x="3805461" y="2306682"/>
              <a:ext cx="120960" cy="135360"/>
            </p14:xfrm>
          </p:contentPart>
        </mc:Choice>
        <mc:Fallback>
          <p:pic>
            <p:nvPicPr>
              <p:cNvPr id="117" name="Input penna 116">
                <a:extLst>
                  <a:ext uri="{FF2B5EF4-FFF2-40B4-BE49-F238E27FC236}">
                    <a16:creationId xmlns:a16="http://schemas.microsoft.com/office/drawing/2014/main" id="{2E2F5BFA-F57E-4B3C-929E-BE6F0AF98A48}"/>
                  </a:ext>
                </a:extLst>
              </p:cNvPr>
              <p:cNvPicPr/>
              <p:nvPr/>
            </p:nvPicPr>
            <p:blipFill>
              <a:blip r:embed="rId69"/>
              <a:stretch>
                <a:fillRect/>
              </a:stretch>
            </p:blipFill>
            <p:spPr>
              <a:xfrm>
                <a:off x="3796461" y="2297682"/>
                <a:ext cx="1386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8" name="Input penna 117">
                <a:extLst>
                  <a:ext uri="{FF2B5EF4-FFF2-40B4-BE49-F238E27FC236}">
                    <a16:creationId xmlns:a16="http://schemas.microsoft.com/office/drawing/2014/main" id="{5F5536F8-6FDF-4F30-A07E-D94A038CBF3C}"/>
                  </a:ext>
                </a:extLst>
              </p14:cNvPr>
              <p14:cNvContentPartPr/>
              <p14:nvPr/>
            </p14:nvContentPartPr>
            <p14:xfrm>
              <a:off x="3175101" y="2253402"/>
              <a:ext cx="551880" cy="251640"/>
            </p14:xfrm>
          </p:contentPart>
        </mc:Choice>
        <mc:Fallback>
          <p:pic>
            <p:nvPicPr>
              <p:cNvPr id="118" name="Input penna 117">
                <a:extLst>
                  <a:ext uri="{FF2B5EF4-FFF2-40B4-BE49-F238E27FC236}">
                    <a16:creationId xmlns:a16="http://schemas.microsoft.com/office/drawing/2014/main" id="{5F5536F8-6FDF-4F30-A07E-D94A038CBF3C}"/>
                  </a:ext>
                </a:extLst>
              </p:cNvPr>
              <p:cNvPicPr/>
              <p:nvPr/>
            </p:nvPicPr>
            <p:blipFill>
              <a:blip r:embed="rId71"/>
              <a:stretch>
                <a:fillRect/>
              </a:stretch>
            </p:blipFill>
            <p:spPr>
              <a:xfrm>
                <a:off x="3166101" y="2244402"/>
                <a:ext cx="5695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9" name="Input penna 118">
                <a:extLst>
                  <a:ext uri="{FF2B5EF4-FFF2-40B4-BE49-F238E27FC236}">
                    <a16:creationId xmlns:a16="http://schemas.microsoft.com/office/drawing/2014/main" id="{27CF2476-012E-4582-A72A-76F15B0D6A84}"/>
                  </a:ext>
                </a:extLst>
              </p14:cNvPr>
              <p14:cNvContentPartPr/>
              <p14:nvPr/>
            </p14:nvContentPartPr>
            <p14:xfrm>
              <a:off x="4472901" y="2284002"/>
              <a:ext cx="339480" cy="225720"/>
            </p14:xfrm>
          </p:contentPart>
        </mc:Choice>
        <mc:Fallback>
          <p:pic>
            <p:nvPicPr>
              <p:cNvPr id="119" name="Input penna 118">
                <a:extLst>
                  <a:ext uri="{FF2B5EF4-FFF2-40B4-BE49-F238E27FC236}">
                    <a16:creationId xmlns:a16="http://schemas.microsoft.com/office/drawing/2014/main" id="{27CF2476-012E-4582-A72A-76F15B0D6A84}"/>
                  </a:ext>
                </a:extLst>
              </p:cNvPr>
              <p:cNvPicPr/>
              <p:nvPr/>
            </p:nvPicPr>
            <p:blipFill>
              <a:blip r:embed="rId73"/>
              <a:stretch>
                <a:fillRect/>
              </a:stretch>
            </p:blipFill>
            <p:spPr>
              <a:xfrm>
                <a:off x="4463901" y="2275002"/>
                <a:ext cx="3571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0" name="Input penna 119">
                <a:extLst>
                  <a:ext uri="{FF2B5EF4-FFF2-40B4-BE49-F238E27FC236}">
                    <a16:creationId xmlns:a16="http://schemas.microsoft.com/office/drawing/2014/main" id="{4AD21A37-14F8-431A-8E67-5E7CDB5406B4}"/>
                  </a:ext>
                </a:extLst>
              </p14:cNvPr>
              <p14:cNvContentPartPr/>
              <p14:nvPr/>
            </p14:nvContentPartPr>
            <p14:xfrm>
              <a:off x="4895181" y="2260962"/>
              <a:ext cx="141120" cy="229320"/>
            </p14:xfrm>
          </p:contentPart>
        </mc:Choice>
        <mc:Fallback>
          <p:pic>
            <p:nvPicPr>
              <p:cNvPr id="120" name="Input penna 119">
                <a:extLst>
                  <a:ext uri="{FF2B5EF4-FFF2-40B4-BE49-F238E27FC236}">
                    <a16:creationId xmlns:a16="http://schemas.microsoft.com/office/drawing/2014/main" id="{4AD21A37-14F8-431A-8E67-5E7CDB5406B4}"/>
                  </a:ext>
                </a:extLst>
              </p:cNvPr>
              <p:cNvPicPr/>
              <p:nvPr/>
            </p:nvPicPr>
            <p:blipFill>
              <a:blip r:embed="rId75"/>
              <a:stretch>
                <a:fillRect/>
              </a:stretch>
            </p:blipFill>
            <p:spPr>
              <a:xfrm>
                <a:off x="4886181" y="2251962"/>
                <a:ext cx="1587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7" name="Input penna 126">
                <a:extLst>
                  <a:ext uri="{FF2B5EF4-FFF2-40B4-BE49-F238E27FC236}">
                    <a16:creationId xmlns:a16="http://schemas.microsoft.com/office/drawing/2014/main" id="{72FD57D0-D2B3-4FA4-BCBA-9F48F649AA16}"/>
                  </a:ext>
                </a:extLst>
              </p14:cNvPr>
              <p14:cNvContentPartPr/>
              <p14:nvPr/>
            </p14:nvContentPartPr>
            <p14:xfrm>
              <a:off x="5128461" y="2243322"/>
              <a:ext cx="675000" cy="298440"/>
            </p14:xfrm>
          </p:contentPart>
        </mc:Choice>
        <mc:Fallback>
          <p:pic>
            <p:nvPicPr>
              <p:cNvPr id="127" name="Input penna 126">
                <a:extLst>
                  <a:ext uri="{FF2B5EF4-FFF2-40B4-BE49-F238E27FC236}">
                    <a16:creationId xmlns:a16="http://schemas.microsoft.com/office/drawing/2014/main" id="{72FD57D0-D2B3-4FA4-BCBA-9F48F649AA16}"/>
                  </a:ext>
                </a:extLst>
              </p:cNvPr>
              <p:cNvPicPr/>
              <p:nvPr/>
            </p:nvPicPr>
            <p:blipFill>
              <a:blip r:embed="rId77"/>
              <a:stretch>
                <a:fillRect/>
              </a:stretch>
            </p:blipFill>
            <p:spPr>
              <a:xfrm>
                <a:off x="5119461" y="2234322"/>
                <a:ext cx="6926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8" name="Input penna 127">
                <a:extLst>
                  <a:ext uri="{FF2B5EF4-FFF2-40B4-BE49-F238E27FC236}">
                    <a16:creationId xmlns:a16="http://schemas.microsoft.com/office/drawing/2014/main" id="{88C61A17-C19B-4DFC-8263-D38D9F2280AE}"/>
                  </a:ext>
                </a:extLst>
              </p14:cNvPr>
              <p14:cNvContentPartPr/>
              <p14:nvPr/>
            </p14:nvContentPartPr>
            <p14:xfrm>
              <a:off x="5928741" y="2312082"/>
              <a:ext cx="176040" cy="235080"/>
            </p14:xfrm>
          </p:contentPart>
        </mc:Choice>
        <mc:Fallback>
          <p:pic>
            <p:nvPicPr>
              <p:cNvPr id="128" name="Input penna 127">
                <a:extLst>
                  <a:ext uri="{FF2B5EF4-FFF2-40B4-BE49-F238E27FC236}">
                    <a16:creationId xmlns:a16="http://schemas.microsoft.com/office/drawing/2014/main" id="{88C61A17-C19B-4DFC-8263-D38D9F2280AE}"/>
                  </a:ext>
                </a:extLst>
              </p:cNvPr>
              <p:cNvPicPr/>
              <p:nvPr/>
            </p:nvPicPr>
            <p:blipFill>
              <a:blip r:embed="rId79"/>
              <a:stretch>
                <a:fillRect/>
              </a:stretch>
            </p:blipFill>
            <p:spPr>
              <a:xfrm>
                <a:off x="5919741" y="2303082"/>
                <a:ext cx="1936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9" name="Input penna 128">
                <a:extLst>
                  <a:ext uri="{FF2B5EF4-FFF2-40B4-BE49-F238E27FC236}">
                    <a16:creationId xmlns:a16="http://schemas.microsoft.com/office/drawing/2014/main" id="{39191438-2290-4A44-90D3-A45A6E50B61D}"/>
                  </a:ext>
                </a:extLst>
              </p14:cNvPr>
              <p14:cNvContentPartPr/>
              <p14:nvPr/>
            </p14:nvContentPartPr>
            <p14:xfrm>
              <a:off x="6212781" y="2309202"/>
              <a:ext cx="10080" cy="212040"/>
            </p14:xfrm>
          </p:contentPart>
        </mc:Choice>
        <mc:Fallback>
          <p:pic>
            <p:nvPicPr>
              <p:cNvPr id="129" name="Input penna 128">
                <a:extLst>
                  <a:ext uri="{FF2B5EF4-FFF2-40B4-BE49-F238E27FC236}">
                    <a16:creationId xmlns:a16="http://schemas.microsoft.com/office/drawing/2014/main" id="{39191438-2290-4A44-90D3-A45A6E50B61D}"/>
                  </a:ext>
                </a:extLst>
              </p:cNvPr>
              <p:cNvPicPr/>
              <p:nvPr/>
            </p:nvPicPr>
            <p:blipFill>
              <a:blip r:embed="rId81"/>
              <a:stretch>
                <a:fillRect/>
              </a:stretch>
            </p:blipFill>
            <p:spPr>
              <a:xfrm>
                <a:off x="6203781" y="2300202"/>
                <a:ext cx="2772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2" name="Input penna 131">
                <a:extLst>
                  <a:ext uri="{FF2B5EF4-FFF2-40B4-BE49-F238E27FC236}">
                    <a16:creationId xmlns:a16="http://schemas.microsoft.com/office/drawing/2014/main" id="{494C76B9-A56A-4146-B3A3-44EA200F8B1F}"/>
                  </a:ext>
                </a:extLst>
              </p14:cNvPr>
              <p14:cNvContentPartPr/>
              <p14:nvPr/>
            </p14:nvContentPartPr>
            <p14:xfrm>
              <a:off x="6340941" y="2301282"/>
              <a:ext cx="249840" cy="291600"/>
            </p14:xfrm>
          </p:contentPart>
        </mc:Choice>
        <mc:Fallback>
          <p:pic>
            <p:nvPicPr>
              <p:cNvPr id="132" name="Input penna 131">
                <a:extLst>
                  <a:ext uri="{FF2B5EF4-FFF2-40B4-BE49-F238E27FC236}">
                    <a16:creationId xmlns:a16="http://schemas.microsoft.com/office/drawing/2014/main" id="{494C76B9-A56A-4146-B3A3-44EA200F8B1F}"/>
                  </a:ext>
                </a:extLst>
              </p:cNvPr>
              <p:cNvPicPr/>
              <p:nvPr/>
            </p:nvPicPr>
            <p:blipFill>
              <a:blip r:embed="rId83"/>
              <a:stretch>
                <a:fillRect/>
              </a:stretch>
            </p:blipFill>
            <p:spPr>
              <a:xfrm>
                <a:off x="6331941" y="2292282"/>
                <a:ext cx="2674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5" name="Input penna 134">
                <a:extLst>
                  <a:ext uri="{FF2B5EF4-FFF2-40B4-BE49-F238E27FC236}">
                    <a16:creationId xmlns:a16="http://schemas.microsoft.com/office/drawing/2014/main" id="{11C60C3F-6DF8-42B2-9362-3BFED29E2A62}"/>
                  </a:ext>
                </a:extLst>
              </p14:cNvPr>
              <p14:cNvContentPartPr/>
              <p14:nvPr/>
            </p14:nvContentPartPr>
            <p14:xfrm>
              <a:off x="319941" y="3015522"/>
              <a:ext cx="308880" cy="289440"/>
            </p14:xfrm>
          </p:contentPart>
        </mc:Choice>
        <mc:Fallback>
          <p:pic>
            <p:nvPicPr>
              <p:cNvPr id="135" name="Input penna 134">
                <a:extLst>
                  <a:ext uri="{FF2B5EF4-FFF2-40B4-BE49-F238E27FC236}">
                    <a16:creationId xmlns:a16="http://schemas.microsoft.com/office/drawing/2014/main" id="{11C60C3F-6DF8-42B2-9362-3BFED29E2A62}"/>
                  </a:ext>
                </a:extLst>
              </p:cNvPr>
              <p:cNvPicPr/>
              <p:nvPr/>
            </p:nvPicPr>
            <p:blipFill>
              <a:blip r:embed="rId85"/>
              <a:stretch>
                <a:fillRect/>
              </a:stretch>
            </p:blipFill>
            <p:spPr>
              <a:xfrm>
                <a:off x="310941" y="3006522"/>
                <a:ext cx="3265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6" name="Input penna 135">
                <a:extLst>
                  <a:ext uri="{FF2B5EF4-FFF2-40B4-BE49-F238E27FC236}">
                    <a16:creationId xmlns:a16="http://schemas.microsoft.com/office/drawing/2014/main" id="{03A00656-920E-4077-94B4-5F6A90F48C6A}"/>
                  </a:ext>
                </a:extLst>
              </p14:cNvPr>
              <p14:cNvContentPartPr/>
              <p14:nvPr/>
            </p14:nvContentPartPr>
            <p14:xfrm>
              <a:off x="915021" y="3114882"/>
              <a:ext cx="346680" cy="193680"/>
            </p14:xfrm>
          </p:contentPart>
        </mc:Choice>
        <mc:Fallback>
          <p:pic>
            <p:nvPicPr>
              <p:cNvPr id="136" name="Input penna 135">
                <a:extLst>
                  <a:ext uri="{FF2B5EF4-FFF2-40B4-BE49-F238E27FC236}">
                    <a16:creationId xmlns:a16="http://schemas.microsoft.com/office/drawing/2014/main" id="{03A00656-920E-4077-94B4-5F6A90F48C6A}"/>
                  </a:ext>
                </a:extLst>
              </p:cNvPr>
              <p:cNvPicPr/>
              <p:nvPr/>
            </p:nvPicPr>
            <p:blipFill>
              <a:blip r:embed="rId87"/>
              <a:stretch>
                <a:fillRect/>
              </a:stretch>
            </p:blipFill>
            <p:spPr>
              <a:xfrm>
                <a:off x="906021" y="3105882"/>
                <a:ext cx="3643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42" name="Input penna 141">
                <a:extLst>
                  <a:ext uri="{FF2B5EF4-FFF2-40B4-BE49-F238E27FC236}">
                    <a16:creationId xmlns:a16="http://schemas.microsoft.com/office/drawing/2014/main" id="{833CFD60-7971-4695-BC79-62A1D9B97731}"/>
                  </a:ext>
                </a:extLst>
              </p14:cNvPr>
              <p14:cNvContentPartPr/>
              <p14:nvPr/>
            </p14:nvContentPartPr>
            <p14:xfrm>
              <a:off x="1366461" y="3077082"/>
              <a:ext cx="375840" cy="249840"/>
            </p14:xfrm>
          </p:contentPart>
        </mc:Choice>
        <mc:Fallback>
          <p:pic>
            <p:nvPicPr>
              <p:cNvPr id="142" name="Input penna 141">
                <a:extLst>
                  <a:ext uri="{FF2B5EF4-FFF2-40B4-BE49-F238E27FC236}">
                    <a16:creationId xmlns:a16="http://schemas.microsoft.com/office/drawing/2014/main" id="{833CFD60-7971-4695-BC79-62A1D9B97731}"/>
                  </a:ext>
                </a:extLst>
              </p:cNvPr>
              <p:cNvPicPr/>
              <p:nvPr/>
            </p:nvPicPr>
            <p:blipFill>
              <a:blip r:embed="rId89"/>
              <a:stretch>
                <a:fillRect/>
              </a:stretch>
            </p:blipFill>
            <p:spPr>
              <a:xfrm>
                <a:off x="1357461" y="3068082"/>
                <a:ext cx="39348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43" name="Input penna 142">
                <a:extLst>
                  <a:ext uri="{FF2B5EF4-FFF2-40B4-BE49-F238E27FC236}">
                    <a16:creationId xmlns:a16="http://schemas.microsoft.com/office/drawing/2014/main" id="{F41B474B-BE8E-4106-A36A-28A7F615B526}"/>
                  </a:ext>
                </a:extLst>
              </p14:cNvPr>
              <p14:cNvContentPartPr/>
              <p14:nvPr/>
            </p14:nvContentPartPr>
            <p14:xfrm>
              <a:off x="2073501" y="3071682"/>
              <a:ext cx="4320" cy="3600"/>
            </p14:xfrm>
          </p:contentPart>
        </mc:Choice>
        <mc:Fallback>
          <p:pic>
            <p:nvPicPr>
              <p:cNvPr id="143" name="Input penna 142">
                <a:extLst>
                  <a:ext uri="{FF2B5EF4-FFF2-40B4-BE49-F238E27FC236}">
                    <a16:creationId xmlns:a16="http://schemas.microsoft.com/office/drawing/2014/main" id="{F41B474B-BE8E-4106-A36A-28A7F615B526}"/>
                  </a:ext>
                </a:extLst>
              </p:cNvPr>
              <p:cNvPicPr/>
              <p:nvPr/>
            </p:nvPicPr>
            <p:blipFill>
              <a:blip r:embed="rId91"/>
              <a:stretch>
                <a:fillRect/>
              </a:stretch>
            </p:blipFill>
            <p:spPr>
              <a:xfrm>
                <a:off x="2064501" y="3062682"/>
                <a:ext cx="219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44" name="Input penna 143">
                <a:extLst>
                  <a:ext uri="{FF2B5EF4-FFF2-40B4-BE49-F238E27FC236}">
                    <a16:creationId xmlns:a16="http://schemas.microsoft.com/office/drawing/2014/main" id="{12792E18-9CDD-4F59-94AA-1C5478145ABE}"/>
                  </a:ext>
                </a:extLst>
              </p14:cNvPr>
              <p14:cNvContentPartPr/>
              <p14:nvPr/>
            </p14:nvContentPartPr>
            <p14:xfrm>
              <a:off x="1974861" y="3185802"/>
              <a:ext cx="142200" cy="12960"/>
            </p14:xfrm>
          </p:contentPart>
        </mc:Choice>
        <mc:Fallback>
          <p:pic>
            <p:nvPicPr>
              <p:cNvPr id="144" name="Input penna 143">
                <a:extLst>
                  <a:ext uri="{FF2B5EF4-FFF2-40B4-BE49-F238E27FC236}">
                    <a16:creationId xmlns:a16="http://schemas.microsoft.com/office/drawing/2014/main" id="{12792E18-9CDD-4F59-94AA-1C5478145ABE}"/>
                  </a:ext>
                </a:extLst>
              </p:cNvPr>
              <p:cNvPicPr/>
              <p:nvPr/>
            </p:nvPicPr>
            <p:blipFill>
              <a:blip r:embed="rId93"/>
              <a:stretch>
                <a:fillRect/>
              </a:stretch>
            </p:blipFill>
            <p:spPr>
              <a:xfrm>
                <a:off x="1965861" y="3176802"/>
                <a:ext cx="159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5" name="Input penna 144">
                <a:extLst>
                  <a:ext uri="{FF2B5EF4-FFF2-40B4-BE49-F238E27FC236}">
                    <a16:creationId xmlns:a16="http://schemas.microsoft.com/office/drawing/2014/main" id="{B7AB8358-A8B4-4ACE-8BC4-70DC049707ED}"/>
                  </a:ext>
                </a:extLst>
              </p14:cNvPr>
              <p14:cNvContentPartPr/>
              <p14:nvPr/>
            </p14:nvContentPartPr>
            <p14:xfrm>
              <a:off x="2012301" y="3253842"/>
              <a:ext cx="125640" cy="14040"/>
            </p14:xfrm>
          </p:contentPart>
        </mc:Choice>
        <mc:Fallback>
          <p:pic>
            <p:nvPicPr>
              <p:cNvPr id="145" name="Input penna 144">
                <a:extLst>
                  <a:ext uri="{FF2B5EF4-FFF2-40B4-BE49-F238E27FC236}">
                    <a16:creationId xmlns:a16="http://schemas.microsoft.com/office/drawing/2014/main" id="{B7AB8358-A8B4-4ACE-8BC4-70DC049707ED}"/>
                  </a:ext>
                </a:extLst>
              </p:cNvPr>
              <p:cNvPicPr/>
              <p:nvPr/>
            </p:nvPicPr>
            <p:blipFill>
              <a:blip r:embed="rId95"/>
              <a:stretch>
                <a:fillRect/>
              </a:stretch>
            </p:blipFill>
            <p:spPr>
              <a:xfrm>
                <a:off x="2003301" y="3244842"/>
                <a:ext cx="1432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46" name="Input penna 145">
                <a:extLst>
                  <a:ext uri="{FF2B5EF4-FFF2-40B4-BE49-F238E27FC236}">
                    <a16:creationId xmlns:a16="http://schemas.microsoft.com/office/drawing/2014/main" id="{0FE2D8CA-B3D0-47BD-A6F1-955A9DEF9D98}"/>
                  </a:ext>
                </a:extLst>
              </p14:cNvPr>
              <p14:cNvContentPartPr/>
              <p14:nvPr/>
            </p14:nvContentPartPr>
            <p14:xfrm>
              <a:off x="2451861" y="3027762"/>
              <a:ext cx="113760" cy="7920"/>
            </p14:xfrm>
          </p:contentPart>
        </mc:Choice>
        <mc:Fallback>
          <p:pic>
            <p:nvPicPr>
              <p:cNvPr id="146" name="Input penna 145">
                <a:extLst>
                  <a:ext uri="{FF2B5EF4-FFF2-40B4-BE49-F238E27FC236}">
                    <a16:creationId xmlns:a16="http://schemas.microsoft.com/office/drawing/2014/main" id="{0FE2D8CA-B3D0-47BD-A6F1-955A9DEF9D98}"/>
                  </a:ext>
                </a:extLst>
              </p:cNvPr>
              <p:cNvPicPr/>
              <p:nvPr/>
            </p:nvPicPr>
            <p:blipFill>
              <a:blip r:embed="rId97"/>
              <a:stretch>
                <a:fillRect/>
              </a:stretch>
            </p:blipFill>
            <p:spPr>
              <a:xfrm>
                <a:off x="2442861" y="3018762"/>
                <a:ext cx="1314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47" name="Input penna 146">
                <a:extLst>
                  <a:ext uri="{FF2B5EF4-FFF2-40B4-BE49-F238E27FC236}">
                    <a16:creationId xmlns:a16="http://schemas.microsoft.com/office/drawing/2014/main" id="{6E7EFB9D-479E-4910-834A-17183AC5DBD2}"/>
                  </a:ext>
                </a:extLst>
              </p14:cNvPr>
              <p14:cNvContentPartPr/>
              <p14:nvPr/>
            </p14:nvContentPartPr>
            <p14:xfrm>
              <a:off x="2378421" y="3076362"/>
              <a:ext cx="185400" cy="219240"/>
            </p14:xfrm>
          </p:contentPart>
        </mc:Choice>
        <mc:Fallback>
          <p:pic>
            <p:nvPicPr>
              <p:cNvPr id="147" name="Input penna 146">
                <a:extLst>
                  <a:ext uri="{FF2B5EF4-FFF2-40B4-BE49-F238E27FC236}">
                    <a16:creationId xmlns:a16="http://schemas.microsoft.com/office/drawing/2014/main" id="{6E7EFB9D-479E-4910-834A-17183AC5DBD2}"/>
                  </a:ext>
                </a:extLst>
              </p:cNvPr>
              <p:cNvPicPr/>
              <p:nvPr/>
            </p:nvPicPr>
            <p:blipFill>
              <a:blip r:embed="rId99"/>
              <a:stretch>
                <a:fillRect/>
              </a:stretch>
            </p:blipFill>
            <p:spPr>
              <a:xfrm>
                <a:off x="2369421" y="3067362"/>
                <a:ext cx="2030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50" name="Input penna 149">
                <a:extLst>
                  <a:ext uri="{FF2B5EF4-FFF2-40B4-BE49-F238E27FC236}">
                    <a16:creationId xmlns:a16="http://schemas.microsoft.com/office/drawing/2014/main" id="{D725EE0E-7256-4E14-9711-A40991D3406E}"/>
                  </a:ext>
                </a:extLst>
              </p14:cNvPr>
              <p14:cNvContentPartPr/>
              <p14:nvPr/>
            </p14:nvContentPartPr>
            <p14:xfrm>
              <a:off x="2654901" y="3070602"/>
              <a:ext cx="156960" cy="162360"/>
            </p14:xfrm>
          </p:contentPart>
        </mc:Choice>
        <mc:Fallback>
          <p:pic>
            <p:nvPicPr>
              <p:cNvPr id="150" name="Input penna 149">
                <a:extLst>
                  <a:ext uri="{FF2B5EF4-FFF2-40B4-BE49-F238E27FC236}">
                    <a16:creationId xmlns:a16="http://schemas.microsoft.com/office/drawing/2014/main" id="{D725EE0E-7256-4E14-9711-A40991D3406E}"/>
                  </a:ext>
                </a:extLst>
              </p:cNvPr>
              <p:cNvPicPr/>
              <p:nvPr/>
            </p:nvPicPr>
            <p:blipFill>
              <a:blip r:embed="rId101"/>
              <a:stretch>
                <a:fillRect/>
              </a:stretch>
            </p:blipFill>
            <p:spPr>
              <a:xfrm>
                <a:off x="2645901" y="3061602"/>
                <a:ext cx="17460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51" name="Input penna 150">
                <a:extLst>
                  <a:ext uri="{FF2B5EF4-FFF2-40B4-BE49-F238E27FC236}">
                    <a16:creationId xmlns:a16="http://schemas.microsoft.com/office/drawing/2014/main" id="{9E57117F-B876-4B35-B816-DED96FC567E6}"/>
                  </a:ext>
                </a:extLst>
              </p14:cNvPr>
              <p14:cNvContentPartPr/>
              <p14:nvPr/>
            </p14:nvContentPartPr>
            <p14:xfrm>
              <a:off x="2951541" y="3050802"/>
              <a:ext cx="149040" cy="263160"/>
            </p14:xfrm>
          </p:contentPart>
        </mc:Choice>
        <mc:Fallback>
          <p:pic>
            <p:nvPicPr>
              <p:cNvPr id="151" name="Input penna 150">
                <a:extLst>
                  <a:ext uri="{FF2B5EF4-FFF2-40B4-BE49-F238E27FC236}">
                    <a16:creationId xmlns:a16="http://schemas.microsoft.com/office/drawing/2014/main" id="{9E57117F-B876-4B35-B816-DED96FC567E6}"/>
                  </a:ext>
                </a:extLst>
              </p:cNvPr>
              <p:cNvPicPr/>
              <p:nvPr/>
            </p:nvPicPr>
            <p:blipFill>
              <a:blip r:embed="rId103"/>
              <a:stretch>
                <a:fillRect/>
              </a:stretch>
            </p:blipFill>
            <p:spPr>
              <a:xfrm>
                <a:off x="2942541" y="3041802"/>
                <a:ext cx="1666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2" name="Input penna 151">
                <a:extLst>
                  <a:ext uri="{FF2B5EF4-FFF2-40B4-BE49-F238E27FC236}">
                    <a16:creationId xmlns:a16="http://schemas.microsoft.com/office/drawing/2014/main" id="{0DC566F6-74DC-4073-B37C-6CC52918B54C}"/>
                  </a:ext>
                </a:extLst>
              </p14:cNvPr>
              <p14:cNvContentPartPr/>
              <p14:nvPr/>
            </p14:nvContentPartPr>
            <p14:xfrm>
              <a:off x="3390741" y="3111642"/>
              <a:ext cx="142560" cy="41040"/>
            </p14:xfrm>
          </p:contentPart>
        </mc:Choice>
        <mc:Fallback>
          <p:pic>
            <p:nvPicPr>
              <p:cNvPr id="152" name="Input penna 151">
                <a:extLst>
                  <a:ext uri="{FF2B5EF4-FFF2-40B4-BE49-F238E27FC236}">
                    <a16:creationId xmlns:a16="http://schemas.microsoft.com/office/drawing/2014/main" id="{0DC566F6-74DC-4073-B37C-6CC52918B54C}"/>
                  </a:ext>
                </a:extLst>
              </p:cNvPr>
              <p:cNvPicPr/>
              <p:nvPr/>
            </p:nvPicPr>
            <p:blipFill>
              <a:blip r:embed="rId105"/>
              <a:stretch>
                <a:fillRect/>
              </a:stretch>
            </p:blipFill>
            <p:spPr>
              <a:xfrm>
                <a:off x="3381741" y="3102642"/>
                <a:ext cx="1602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53" name="Input penna 152">
                <a:extLst>
                  <a:ext uri="{FF2B5EF4-FFF2-40B4-BE49-F238E27FC236}">
                    <a16:creationId xmlns:a16="http://schemas.microsoft.com/office/drawing/2014/main" id="{F9ABFD4D-A131-4500-84E3-FFF0A2C7B847}"/>
                  </a:ext>
                </a:extLst>
              </p14:cNvPr>
              <p14:cNvContentPartPr/>
              <p14:nvPr/>
            </p14:nvContentPartPr>
            <p14:xfrm>
              <a:off x="3430341" y="3194802"/>
              <a:ext cx="133560" cy="6840"/>
            </p14:xfrm>
          </p:contentPart>
        </mc:Choice>
        <mc:Fallback>
          <p:pic>
            <p:nvPicPr>
              <p:cNvPr id="153" name="Input penna 152">
                <a:extLst>
                  <a:ext uri="{FF2B5EF4-FFF2-40B4-BE49-F238E27FC236}">
                    <a16:creationId xmlns:a16="http://schemas.microsoft.com/office/drawing/2014/main" id="{F9ABFD4D-A131-4500-84E3-FFF0A2C7B847}"/>
                  </a:ext>
                </a:extLst>
              </p:cNvPr>
              <p:cNvPicPr/>
              <p:nvPr/>
            </p:nvPicPr>
            <p:blipFill>
              <a:blip r:embed="rId107"/>
              <a:stretch>
                <a:fillRect/>
              </a:stretch>
            </p:blipFill>
            <p:spPr>
              <a:xfrm>
                <a:off x="3421341" y="3185802"/>
                <a:ext cx="151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56" name="Input penna 155">
                <a:extLst>
                  <a:ext uri="{FF2B5EF4-FFF2-40B4-BE49-F238E27FC236}">
                    <a16:creationId xmlns:a16="http://schemas.microsoft.com/office/drawing/2014/main" id="{660B7EFC-28EB-4EC5-91E3-426375214D1D}"/>
                  </a:ext>
                </a:extLst>
              </p14:cNvPr>
              <p14:cNvContentPartPr/>
              <p14:nvPr/>
            </p14:nvContentPartPr>
            <p14:xfrm>
              <a:off x="3834981" y="3048282"/>
              <a:ext cx="231840" cy="251640"/>
            </p14:xfrm>
          </p:contentPart>
        </mc:Choice>
        <mc:Fallback>
          <p:pic>
            <p:nvPicPr>
              <p:cNvPr id="156" name="Input penna 155">
                <a:extLst>
                  <a:ext uri="{FF2B5EF4-FFF2-40B4-BE49-F238E27FC236}">
                    <a16:creationId xmlns:a16="http://schemas.microsoft.com/office/drawing/2014/main" id="{660B7EFC-28EB-4EC5-91E3-426375214D1D}"/>
                  </a:ext>
                </a:extLst>
              </p:cNvPr>
              <p:cNvPicPr/>
              <p:nvPr/>
            </p:nvPicPr>
            <p:blipFill>
              <a:blip r:embed="rId109"/>
              <a:stretch>
                <a:fillRect/>
              </a:stretch>
            </p:blipFill>
            <p:spPr>
              <a:xfrm>
                <a:off x="3825981" y="3039282"/>
                <a:ext cx="24948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59" name="Input penna 158">
                <a:extLst>
                  <a:ext uri="{FF2B5EF4-FFF2-40B4-BE49-F238E27FC236}">
                    <a16:creationId xmlns:a16="http://schemas.microsoft.com/office/drawing/2014/main" id="{85102B3E-EAA7-4F67-93D3-B333F9483F5E}"/>
                  </a:ext>
                </a:extLst>
              </p14:cNvPr>
              <p14:cNvContentPartPr/>
              <p14:nvPr/>
            </p14:nvContentPartPr>
            <p14:xfrm>
              <a:off x="274941" y="3779802"/>
              <a:ext cx="270000" cy="255240"/>
            </p14:xfrm>
          </p:contentPart>
        </mc:Choice>
        <mc:Fallback>
          <p:pic>
            <p:nvPicPr>
              <p:cNvPr id="159" name="Input penna 158">
                <a:extLst>
                  <a:ext uri="{FF2B5EF4-FFF2-40B4-BE49-F238E27FC236}">
                    <a16:creationId xmlns:a16="http://schemas.microsoft.com/office/drawing/2014/main" id="{85102B3E-EAA7-4F67-93D3-B333F9483F5E}"/>
                  </a:ext>
                </a:extLst>
              </p:cNvPr>
              <p:cNvPicPr/>
              <p:nvPr/>
            </p:nvPicPr>
            <p:blipFill>
              <a:blip r:embed="rId111"/>
              <a:stretch>
                <a:fillRect/>
              </a:stretch>
            </p:blipFill>
            <p:spPr>
              <a:xfrm>
                <a:off x="265941" y="3770802"/>
                <a:ext cx="2876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3" name="Input penna 162">
                <a:extLst>
                  <a:ext uri="{FF2B5EF4-FFF2-40B4-BE49-F238E27FC236}">
                    <a16:creationId xmlns:a16="http://schemas.microsoft.com/office/drawing/2014/main" id="{58AC0343-1FFD-4572-904B-0C0E2C9A34B7}"/>
                  </a:ext>
                </a:extLst>
              </p14:cNvPr>
              <p14:cNvContentPartPr/>
              <p14:nvPr/>
            </p14:nvContentPartPr>
            <p14:xfrm>
              <a:off x="1142181" y="3828042"/>
              <a:ext cx="25560" cy="190440"/>
            </p14:xfrm>
          </p:contentPart>
        </mc:Choice>
        <mc:Fallback>
          <p:pic>
            <p:nvPicPr>
              <p:cNvPr id="163" name="Input penna 162">
                <a:extLst>
                  <a:ext uri="{FF2B5EF4-FFF2-40B4-BE49-F238E27FC236}">
                    <a16:creationId xmlns:a16="http://schemas.microsoft.com/office/drawing/2014/main" id="{58AC0343-1FFD-4572-904B-0C0E2C9A34B7}"/>
                  </a:ext>
                </a:extLst>
              </p:cNvPr>
              <p:cNvPicPr/>
              <p:nvPr/>
            </p:nvPicPr>
            <p:blipFill>
              <a:blip r:embed="rId113"/>
              <a:stretch>
                <a:fillRect/>
              </a:stretch>
            </p:blipFill>
            <p:spPr>
              <a:xfrm>
                <a:off x="1133181" y="3819042"/>
                <a:ext cx="432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64" name="Input penna 163">
                <a:extLst>
                  <a:ext uri="{FF2B5EF4-FFF2-40B4-BE49-F238E27FC236}">
                    <a16:creationId xmlns:a16="http://schemas.microsoft.com/office/drawing/2014/main" id="{5AF4A04B-3096-4D7B-803C-BC8F2F10F8F7}"/>
                  </a:ext>
                </a:extLst>
              </p14:cNvPr>
              <p14:cNvContentPartPr/>
              <p14:nvPr/>
            </p14:nvContentPartPr>
            <p14:xfrm>
              <a:off x="1247301" y="3819762"/>
              <a:ext cx="97200" cy="175320"/>
            </p14:xfrm>
          </p:contentPart>
        </mc:Choice>
        <mc:Fallback>
          <p:pic>
            <p:nvPicPr>
              <p:cNvPr id="164" name="Input penna 163">
                <a:extLst>
                  <a:ext uri="{FF2B5EF4-FFF2-40B4-BE49-F238E27FC236}">
                    <a16:creationId xmlns:a16="http://schemas.microsoft.com/office/drawing/2014/main" id="{5AF4A04B-3096-4D7B-803C-BC8F2F10F8F7}"/>
                  </a:ext>
                </a:extLst>
              </p:cNvPr>
              <p:cNvPicPr/>
              <p:nvPr/>
            </p:nvPicPr>
            <p:blipFill>
              <a:blip r:embed="rId115"/>
              <a:stretch>
                <a:fillRect/>
              </a:stretch>
            </p:blipFill>
            <p:spPr>
              <a:xfrm>
                <a:off x="1238301" y="3810762"/>
                <a:ext cx="1148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65" name="Input penna 164">
                <a:extLst>
                  <a:ext uri="{FF2B5EF4-FFF2-40B4-BE49-F238E27FC236}">
                    <a16:creationId xmlns:a16="http://schemas.microsoft.com/office/drawing/2014/main" id="{C07FCFE6-726C-4B46-ADE2-B22D8B2A5D44}"/>
                  </a:ext>
                </a:extLst>
              </p14:cNvPr>
              <p14:cNvContentPartPr/>
              <p14:nvPr/>
            </p14:nvContentPartPr>
            <p14:xfrm>
              <a:off x="845541" y="3805002"/>
              <a:ext cx="212400" cy="210240"/>
            </p14:xfrm>
          </p:contentPart>
        </mc:Choice>
        <mc:Fallback>
          <p:pic>
            <p:nvPicPr>
              <p:cNvPr id="165" name="Input penna 164">
                <a:extLst>
                  <a:ext uri="{FF2B5EF4-FFF2-40B4-BE49-F238E27FC236}">
                    <a16:creationId xmlns:a16="http://schemas.microsoft.com/office/drawing/2014/main" id="{C07FCFE6-726C-4B46-ADE2-B22D8B2A5D44}"/>
                  </a:ext>
                </a:extLst>
              </p:cNvPr>
              <p:cNvPicPr/>
              <p:nvPr/>
            </p:nvPicPr>
            <p:blipFill>
              <a:blip r:embed="rId117"/>
              <a:stretch>
                <a:fillRect/>
              </a:stretch>
            </p:blipFill>
            <p:spPr>
              <a:xfrm>
                <a:off x="836541" y="3796002"/>
                <a:ext cx="2300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66" name="Input penna 165">
                <a:extLst>
                  <a:ext uri="{FF2B5EF4-FFF2-40B4-BE49-F238E27FC236}">
                    <a16:creationId xmlns:a16="http://schemas.microsoft.com/office/drawing/2014/main" id="{52017A01-4F51-4D98-A5A9-BA3946C67890}"/>
                  </a:ext>
                </a:extLst>
              </p14:cNvPr>
              <p14:cNvContentPartPr/>
              <p14:nvPr/>
            </p14:nvContentPartPr>
            <p14:xfrm>
              <a:off x="1477341" y="3819762"/>
              <a:ext cx="275760" cy="192240"/>
            </p14:xfrm>
          </p:contentPart>
        </mc:Choice>
        <mc:Fallback>
          <p:pic>
            <p:nvPicPr>
              <p:cNvPr id="166" name="Input penna 165">
                <a:extLst>
                  <a:ext uri="{FF2B5EF4-FFF2-40B4-BE49-F238E27FC236}">
                    <a16:creationId xmlns:a16="http://schemas.microsoft.com/office/drawing/2014/main" id="{52017A01-4F51-4D98-A5A9-BA3946C67890}"/>
                  </a:ext>
                </a:extLst>
              </p:cNvPr>
              <p:cNvPicPr/>
              <p:nvPr/>
            </p:nvPicPr>
            <p:blipFill>
              <a:blip r:embed="rId119"/>
              <a:stretch>
                <a:fillRect/>
              </a:stretch>
            </p:blipFill>
            <p:spPr>
              <a:xfrm>
                <a:off x="1468341" y="3810762"/>
                <a:ext cx="29340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0" name="Input penna 169">
                <a:extLst>
                  <a:ext uri="{FF2B5EF4-FFF2-40B4-BE49-F238E27FC236}">
                    <a16:creationId xmlns:a16="http://schemas.microsoft.com/office/drawing/2014/main" id="{E73906B3-E32D-42D6-8BE8-227933360EB1}"/>
                  </a:ext>
                </a:extLst>
              </p14:cNvPr>
              <p14:cNvContentPartPr/>
              <p14:nvPr/>
            </p14:nvContentPartPr>
            <p14:xfrm>
              <a:off x="2122821" y="3790242"/>
              <a:ext cx="679680" cy="228240"/>
            </p14:xfrm>
          </p:contentPart>
        </mc:Choice>
        <mc:Fallback>
          <p:pic>
            <p:nvPicPr>
              <p:cNvPr id="170" name="Input penna 169">
                <a:extLst>
                  <a:ext uri="{FF2B5EF4-FFF2-40B4-BE49-F238E27FC236}">
                    <a16:creationId xmlns:a16="http://schemas.microsoft.com/office/drawing/2014/main" id="{E73906B3-E32D-42D6-8BE8-227933360EB1}"/>
                  </a:ext>
                </a:extLst>
              </p:cNvPr>
              <p:cNvPicPr/>
              <p:nvPr/>
            </p:nvPicPr>
            <p:blipFill>
              <a:blip r:embed="rId121"/>
              <a:stretch>
                <a:fillRect/>
              </a:stretch>
            </p:blipFill>
            <p:spPr>
              <a:xfrm>
                <a:off x="2113821" y="3781242"/>
                <a:ext cx="69732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71" name="Input penna 170">
                <a:extLst>
                  <a:ext uri="{FF2B5EF4-FFF2-40B4-BE49-F238E27FC236}">
                    <a16:creationId xmlns:a16="http://schemas.microsoft.com/office/drawing/2014/main" id="{0D7B9568-1AA9-4241-A52F-732EF863B56C}"/>
                  </a:ext>
                </a:extLst>
              </p14:cNvPr>
              <p14:cNvContentPartPr/>
              <p14:nvPr/>
            </p14:nvContentPartPr>
            <p14:xfrm>
              <a:off x="2918781" y="3825162"/>
              <a:ext cx="25920" cy="181080"/>
            </p14:xfrm>
          </p:contentPart>
        </mc:Choice>
        <mc:Fallback>
          <p:pic>
            <p:nvPicPr>
              <p:cNvPr id="171" name="Input penna 170">
                <a:extLst>
                  <a:ext uri="{FF2B5EF4-FFF2-40B4-BE49-F238E27FC236}">
                    <a16:creationId xmlns:a16="http://schemas.microsoft.com/office/drawing/2014/main" id="{0D7B9568-1AA9-4241-A52F-732EF863B56C}"/>
                  </a:ext>
                </a:extLst>
              </p:cNvPr>
              <p:cNvPicPr/>
              <p:nvPr/>
            </p:nvPicPr>
            <p:blipFill>
              <a:blip r:embed="rId123"/>
              <a:stretch>
                <a:fillRect/>
              </a:stretch>
            </p:blipFill>
            <p:spPr>
              <a:xfrm>
                <a:off x="2909781" y="3816162"/>
                <a:ext cx="435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74" name="Input penna 173">
                <a:extLst>
                  <a:ext uri="{FF2B5EF4-FFF2-40B4-BE49-F238E27FC236}">
                    <a16:creationId xmlns:a16="http://schemas.microsoft.com/office/drawing/2014/main" id="{BB674150-231A-43E0-91A6-048EC524ABF0}"/>
                  </a:ext>
                </a:extLst>
              </p14:cNvPr>
              <p14:cNvContentPartPr/>
              <p14:nvPr/>
            </p14:nvContentPartPr>
            <p14:xfrm>
              <a:off x="3155301" y="3839922"/>
              <a:ext cx="175320" cy="80280"/>
            </p14:xfrm>
          </p:contentPart>
        </mc:Choice>
        <mc:Fallback>
          <p:pic>
            <p:nvPicPr>
              <p:cNvPr id="174" name="Input penna 173">
                <a:extLst>
                  <a:ext uri="{FF2B5EF4-FFF2-40B4-BE49-F238E27FC236}">
                    <a16:creationId xmlns:a16="http://schemas.microsoft.com/office/drawing/2014/main" id="{BB674150-231A-43E0-91A6-048EC524ABF0}"/>
                  </a:ext>
                </a:extLst>
              </p:cNvPr>
              <p:cNvPicPr/>
              <p:nvPr/>
            </p:nvPicPr>
            <p:blipFill>
              <a:blip r:embed="rId125"/>
              <a:stretch>
                <a:fillRect/>
              </a:stretch>
            </p:blipFill>
            <p:spPr>
              <a:xfrm>
                <a:off x="3146301" y="3830922"/>
                <a:ext cx="1929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75" name="Input penna 174">
                <a:extLst>
                  <a:ext uri="{FF2B5EF4-FFF2-40B4-BE49-F238E27FC236}">
                    <a16:creationId xmlns:a16="http://schemas.microsoft.com/office/drawing/2014/main" id="{05488993-85EE-4319-A6E5-7565A59A5DFC}"/>
                  </a:ext>
                </a:extLst>
              </p14:cNvPr>
              <p14:cNvContentPartPr/>
              <p14:nvPr/>
            </p14:nvContentPartPr>
            <p14:xfrm>
              <a:off x="3748581" y="3751722"/>
              <a:ext cx="115200" cy="219600"/>
            </p14:xfrm>
          </p:contentPart>
        </mc:Choice>
        <mc:Fallback>
          <p:pic>
            <p:nvPicPr>
              <p:cNvPr id="175" name="Input penna 174">
                <a:extLst>
                  <a:ext uri="{FF2B5EF4-FFF2-40B4-BE49-F238E27FC236}">
                    <a16:creationId xmlns:a16="http://schemas.microsoft.com/office/drawing/2014/main" id="{05488993-85EE-4319-A6E5-7565A59A5DFC}"/>
                  </a:ext>
                </a:extLst>
              </p:cNvPr>
              <p:cNvPicPr/>
              <p:nvPr/>
            </p:nvPicPr>
            <p:blipFill>
              <a:blip r:embed="rId127"/>
              <a:stretch>
                <a:fillRect/>
              </a:stretch>
            </p:blipFill>
            <p:spPr>
              <a:xfrm>
                <a:off x="3739581" y="3742722"/>
                <a:ext cx="1328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80" name="Input penna 179">
                <a:extLst>
                  <a:ext uri="{FF2B5EF4-FFF2-40B4-BE49-F238E27FC236}">
                    <a16:creationId xmlns:a16="http://schemas.microsoft.com/office/drawing/2014/main" id="{69703952-8E24-4C8B-B037-8D6E2873C30B}"/>
                  </a:ext>
                </a:extLst>
              </p14:cNvPr>
              <p14:cNvContentPartPr/>
              <p14:nvPr/>
            </p14:nvContentPartPr>
            <p14:xfrm>
              <a:off x="4688901" y="3829122"/>
              <a:ext cx="115920" cy="27360"/>
            </p14:xfrm>
          </p:contentPart>
        </mc:Choice>
        <mc:Fallback>
          <p:pic>
            <p:nvPicPr>
              <p:cNvPr id="180" name="Input penna 179">
                <a:extLst>
                  <a:ext uri="{FF2B5EF4-FFF2-40B4-BE49-F238E27FC236}">
                    <a16:creationId xmlns:a16="http://schemas.microsoft.com/office/drawing/2014/main" id="{69703952-8E24-4C8B-B037-8D6E2873C30B}"/>
                  </a:ext>
                </a:extLst>
              </p:cNvPr>
              <p:cNvPicPr/>
              <p:nvPr/>
            </p:nvPicPr>
            <p:blipFill>
              <a:blip r:embed="rId129"/>
              <a:stretch>
                <a:fillRect/>
              </a:stretch>
            </p:blipFill>
            <p:spPr>
              <a:xfrm>
                <a:off x="4679901" y="3820122"/>
                <a:ext cx="1335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81" name="Input penna 180">
                <a:extLst>
                  <a:ext uri="{FF2B5EF4-FFF2-40B4-BE49-F238E27FC236}">
                    <a16:creationId xmlns:a16="http://schemas.microsoft.com/office/drawing/2014/main" id="{E1D35DD7-4617-42AA-805D-AD2DD66752C0}"/>
                  </a:ext>
                </a:extLst>
              </p14:cNvPr>
              <p14:cNvContentPartPr/>
              <p14:nvPr/>
            </p14:nvContentPartPr>
            <p14:xfrm>
              <a:off x="4715901" y="3928842"/>
              <a:ext cx="148680" cy="23760"/>
            </p14:xfrm>
          </p:contentPart>
        </mc:Choice>
        <mc:Fallback>
          <p:pic>
            <p:nvPicPr>
              <p:cNvPr id="181" name="Input penna 180">
                <a:extLst>
                  <a:ext uri="{FF2B5EF4-FFF2-40B4-BE49-F238E27FC236}">
                    <a16:creationId xmlns:a16="http://schemas.microsoft.com/office/drawing/2014/main" id="{E1D35DD7-4617-42AA-805D-AD2DD66752C0}"/>
                  </a:ext>
                </a:extLst>
              </p:cNvPr>
              <p:cNvPicPr/>
              <p:nvPr/>
            </p:nvPicPr>
            <p:blipFill>
              <a:blip r:embed="rId131"/>
              <a:stretch>
                <a:fillRect/>
              </a:stretch>
            </p:blipFill>
            <p:spPr>
              <a:xfrm>
                <a:off x="4706901" y="3919842"/>
                <a:ext cx="1663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82" name="Input penna 181">
                <a:extLst>
                  <a:ext uri="{FF2B5EF4-FFF2-40B4-BE49-F238E27FC236}">
                    <a16:creationId xmlns:a16="http://schemas.microsoft.com/office/drawing/2014/main" id="{FEBE67D4-8634-4EFD-8DA2-DEC3B56A41A4}"/>
                  </a:ext>
                </a:extLst>
              </p14:cNvPr>
              <p14:cNvContentPartPr/>
              <p14:nvPr/>
            </p14:nvContentPartPr>
            <p14:xfrm>
              <a:off x="3973581" y="3734082"/>
              <a:ext cx="446760" cy="266760"/>
            </p14:xfrm>
          </p:contentPart>
        </mc:Choice>
        <mc:Fallback>
          <p:pic>
            <p:nvPicPr>
              <p:cNvPr id="182" name="Input penna 181">
                <a:extLst>
                  <a:ext uri="{FF2B5EF4-FFF2-40B4-BE49-F238E27FC236}">
                    <a16:creationId xmlns:a16="http://schemas.microsoft.com/office/drawing/2014/main" id="{FEBE67D4-8634-4EFD-8DA2-DEC3B56A41A4}"/>
                  </a:ext>
                </a:extLst>
              </p:cNvPr>
              <p:cNvPicPr/>
              <p:nvPr/>
            </p:nvPicPr>
            <p:blipFill>
              <a:blip r:embed="rId133"/>
              <a:stretch>
                <a:fillRect/>
              </a:stretch>
            </p:blipFill>
            <p:spPr>
              <a:xfrm>
                <a:off x="3964581" y="3725082"/>
                <a:ext cx="46440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83" name="Input penna 182">
                <a:extLst>
                  <a:ext uri="{FF2B5EF4-FFF2-40B4-BE49-F238E27FC236}">
                    <a16:creationId xmlns:a16="http://schemas.microsoft.com/office/drawing/2014/main" id="{F70FF36D-6E79-4621-9A4C-D2D6D0D77540}"/>
                  </a:ext>
                </a:extLst>
              </p14:cNvPr>
              <p14:cNvContentPartPr/>
              <p14:nvPr/>
            </p14:nvContentPartPr>
            <p14:xfrm>
              <a:off x="4997781" y="3663882"/>
              <a:ext cx="160200" cy="371160"/>
            </p14:xfrm>
          </p:contentPart>
        </mc:Choice>
        <mc:Fallback>
          <p:pic>
            <p:nvPicPr>
              <p:cNvPr id="183" name="Input penna 182">
                <a:extLst>
                  <a:ext uri="{FF2B5EF4-FFF2-40B4-BE49-F238E27FC236}">
                    <a16:creationId xmlns:a16="http://schemas.microsoft.com/office/drawing/2014/main" id="{F70FF36D-6E79-4621-9A4C-D2D6D0D77540}"/>
                  </a:ext>
                </a:extLst>
              </p:cNvPr>
              <p:cNvPicPr/>
              <p:nvPr/>
            </p:nvPicPr>
            <p:blipFill>
              <a:blip r:embed="rId135"/>
              <a:stretch>
                <a:fillRect/>
              </a:stretch>
            </p:blipFill>
            <p:spPr>
              <a:xfrm>
                <a:off x="4988781" y="3654882"/>
                <a:ext cx="1778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86" name="Input penna 185">
                <a:extLst>
                  <a:ext uri="{FF2B5EF4-FFF2-40B4-BE49-F238E27FC236}">
                    <a16:creationId xmlns:a16="http://schemas.microsoft.com/office/drawing/2014/main" id="{C6ED08CD-A147-4DB5-91E4-616875EAE0BB}"/>
                  </a:ext>
                </a:extLst>
              </p14:cNvPr>
              <p14:cNvContentPartPr/>
              <p14:nvPr/>
            </p14:nvContentPartPr>
            <p14:xfrm>
              <a:off x="326781" y="4459842"/>
              <a:ext cx="254160" cy="267120"/>
            </p14:xfrm>
          </p:contentPart>
        </mc:Choice>
        <mc:Fallback>
          <p:pic>
            <p:nvPicPr>
              <p:cNvPr id="186" name="Input penna 185">
                <a:extLst>
                  <a:ext uri="{FF2B5EF4-FFF2-40B4-BE49-F238E27FC236}">
                    <a16:creationId xmlns:a16="http://schemas.microsoft.com/office/drawing/2014/main" id="{C6ED08CD-A147-4DB5-91E4-616875EAE0BB}"/>
                  </a:ext>
                </a:extLst>
              </p:cNvPr>
              <p:cNvPicPr/>
              <p:nvPr/>
            </p:nvPicPr>
            <p:blipFill>
              <a:blip r:embed="rId137"/>
              <a:stretch>
                <a:fillRect/>
              </a:stretch>
            </p:blipFill>
            <p:spPr>
              <a:xfrm>
                <a:off x="317781" y="4450842"/>
                <a:ext cx="2718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03" name="Input penna 202">
                <a:extLst>
                  <a:ext uri="{FF2B5EF4-FFF2-40B4-BE49-F238E27FC236}">
                    <a16:creationId xmlns:a16="http://schemas.microsoft.com/office/drawing/2014/main" id="{FD95C596-C7F1-4C72-AA97-3C2AE305774C}"/>
                  </a:ext>
                </a:extLst>
              </p14:cNvPr>
              <p14:cNvContentPartPr/>
              <p14:nvPr/>
            </p14:nvContentPartPr>
            <p14:xfrm>
              <a:off x="3393981" y="4484682"/>
              <a:ext cx="151200" cy="37080"/>
            </p14:xfrm>
          </p:contentPart>
        </mc:Choice>
        <mc:Fallback>
          <p:pic>
            <p:nvPicPr>
              <p:cNvPr id="203" name="Input penna 202">
                <a:extLst>
                  <a:ext uri="{FF2B5EF4-FFF2-40B4-BE49-F238E27FC236}">
                    <a16:creationId xmlns:a16="http://schemas.microsoft.com/office/drawing/2014/main" id="{FD95C596-C7F1-4C72-AA97-3C2AE305774C}"/>
                  </a:ext>
                </a:extLst>
              </p:cNvPr>
              <p:cNvPicPr/>
              <p:nvPr/>
            </p:nvPicPr>
            <p:blipFill>
              <a:blip r:embed="rId139"/>
              <a:stretch>
                <a:fillRect/>
              </a:stretch>
            </p:blipFill>
            <p:spPr>
              <a:xfrm>
                <a:off x="3384981" y="4475682"/>
                <a:ext cx="1688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04" name="Input penna 203">
                <a:extLst>
                  <a:ext uri="{FF2B5EF4-FFF2-40B4-BE49-F238E27FC236}">
                    <a16:creationId xmlns:a16="http://schemas.microsoft.com/office/drawing/2014/main" id="{5360E28C-8CA6-4586-86DD-E78EC6E29417}"/>
                  </a:ext>
                </a:extLst>
              </p14:cNvPr>
              <p14:cNvContentPartPr/>
              <p14:nvPr/>
            </p14:nvContentPartPr>
            <p14:xfrm>
              <a:off x="3415941" y="4608882"/>
              <a:ext cx="119160" cy="15480"/>
            </p14:xfrm>
          </p:contentPart>
        </mc:Choice>
        <mc:Fallback>
          <p:pic>
            <p:nvPicPr>
              <p:cNvPr id="204" name="Input penna 203">
                <a:extLst>
                  <a:ext uri="{FF2B5EF4-FFF2-40B4-BE49-F238E27FC236}">
                    <a16:creationId xmlns:a16="http://schemas.microsoft.com/office/drawing/2014/main" id="{5360E28C-8CA6-4586-86DD-E78EC6E29417}"/>
                  </a:ext>
                </a:extLst>
              </p:cNvPr>
              <p:cNvPicPr/>
              <p:nvPr/>
            </p:nvPicPr>
            <p:blipFill>
              <a:blip r:embed="rId141"/>
              <a:stretch>
                <a:fillRect/>
              </a:stretch>
            </p:blipFill>
            <p:spPr>
              <a:xfrm>
                <a:off x="3406941" y="4599882"/>
                <a:ext cx="1368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05" name="Input penna 204">
                <a:extLst>
                  <a:ext uri="{FF2B5EF4-FFF2-40B4-BE49-F238E27FC236}">
                    <a16:creationId xmlns:a16="http://schemas.microsoft.com/office/drawing/2014/main" id="{158A9305-17B4-4D5D-A9F3-B8358D782507}"/>
                  </a:ext>
                </a:extLst>
              </p14:cNvPr>
              <p14:cNvContentPartPr/>
              <p14:nvPr/>
            </p14:nvContentPartPr>
            <p14:xfrm>
              <a:off x="2396061" y="4461642"/>
              <a:ext cx="738000" cy="279360"/>
            </p14:xfrm>
          </p:contentPart>
        </mc:Choice>
        <mc:Fallback>
          <p:pic>
            <p:nvPicPr>
              <p:cNvPr id="205" name="Input penna 204">
                <a:extLst>
                  <a:ext uri="{FF2B5EF4-FFF2-40B4-BE49-F238E27FC236}">
                    <a16:creationId xmlns:a16="http://schemas.microsoft.com/office/drawing/2014/main" id="{158A9305-17B4-4D5D-A9F3-B8358D782507}"/>
                  </a:ext>
                </a:extLst>
              </p:cNvPr>
              <p:cNvPicPr/>
              <p:nvPr/>
            </p:nvPicPr>
            <p:blipFill>
              <a:blip r:embed="rId143"/>
              <a:stretch>
                <a:fillRect/>
              </a:stretch>
            </p:blipFill>
            <p:spPr>
              <a:xfrm>
                <a:off x="2387061" y="4452642"/>
                <a:ext cx="75564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06" name="Input penna 205">
                <a:extLst>
                  <a:ext uri="{FF2B5EF4-FFF2-40B4-BE49-F238E27FC236}">
                    <a16:creationId xmlns:a16="http://schemas.microsoft.com/office/drawing/2014/main" id="{14673C00-550B-4401-8320-EDCBE6CDBA13}"/>
                  </a:ext>
                </a:extLst>
              </p14:cNvPr>
              <p14:cNvContentPartPr/>
              <p14:nvPr/>
            </p14:nvContentPartPr>
            <p14:xfrm>
              <a:off x="1910061" y="4478922"/>
              <a:ext cx="394200" cy="219240"/>
            </p14:xfrm>
          </p:contentPart>
        </mc:Choice>
        <mc:Fallback>
          <p:pic>
            <p:nvPicPr>
              <p:cNvPr id="206" name="Input penna 205">
                <a:extLst>
                  <a:ext uri="{FF2B5EF4-FFF2-40B4-BE49-F238E27FC236}">
                    <a16:creationId xmlns:a16="http://schemas.microsoft.com/office/drawing/2014/main" id="{14673C00-550B-4401-8320-EDCBE6CDBA13}"/>
                  </a:ext>
                </a:extLst>
              </p:cNvPr>
              <p:cNvPicPr/>
              <p:nvPr/>
            </p:nvPicPr>
            <p:blipFill>
              <a:blip r:embed="rId145"/>
              <a:stretch>
                <a:fillRect/>
              </a:stretch>
            </p:blipFill>
            <p:spPr>
              <a:xfrm>
                <a:off x="1901061" y="4469922"/>
                <a:ext cx="4118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07" name="Input penna 206">
                <a:extLst>
                  <a:ext uri="{FF2B5EF4-FFF2-40B4-BE49-F238E27FC236}">
                    <a16:creationId xmlns:a16="http://schemas.microsoft.com/office/drawing/2014/main" id="{DDE61CF6-A42E-4B4D-B4E2-0914D0F3BE73}"/>
                  </a:ext>
                </a:extLst>
              </p14:cNvPr>
              <p14:cNvContentPartPr/>
              <p14:nvPr/>
            </p14:nvContentPartPr>
            <p14:xfrm>
              <a:off x="846981" y="4471362"/>
              <a:ext cx="833040" cy="231840"/>
            </p14:xfrm>
          </p:contentPart>
        </mc:Choice>
        <mc:Fallback>
          <p:pic>
            <p:nvPicPr>
              <p:cNvPr id="207" name="Input penna 206">
                <a:extLst>
                  <a:ext uri="{FF2B5EF4-FFF2-40B4-BE49-F238E27FC236}">
                    <a16:creationId xmlns:a16="http://schemas.microsoft.com/office/drawing/2014/main" id="{DDE61CF6-A42E-4B4D-B4E2-0914D0F3BE73}"/>
                  </a:ext>
                </a:extLst>
              </p:cNvPr>
              <p:cNvPicPr/>
              <p:nvPr/>
            </p:nvPicPr>
            <p:blipFill>
              <a:blip r:embed="rId147"/>
              <a:stretch>
                <a:fillRect/>
              </a:stretch>
            </p:blipFill>
            <p:spPr>
              <a:xfrm>
                <a:off x="837981" y="4462362"/>
                <a:ext cx="8506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12" name="Input penna 211">
                <a:extLst>
                  <a:ext uri="{FF2B5EF4-FFF2-40B4-BE49-F238E27FC236}">
                    <a16:creationId xmlns:a16="http://schemas.microsoft.com/office/drawing/2014/main" id="{260319DC-3004-495C-BB27-5A3600B6052E}"/>
                  </a:ext>
                </a:extLst>
              </p14:cNvPr>
              <p14:cNvContentPartPr/>
              <p14:nvPr/>
            </p14:nvContentPartPr>
            <p14:xfrm>
              <a:off x="4131621" y="4385682"/>
              <a:ext cx="162000" cy="195120"/>
            </p14:xfrm>
          </p:contentPart>
        </mc:Choice>
        <mc:Fallback>
          <p:pic>
            <p:nvPicPr>
              <p:cNvPr id="212" name="Input penna 211">
                <a:extLst>
                  <a:ext uri="{FF2B5EF4-FFF2-40B4-BE49-F238E27FC236}">
                    <a16:creationId xmlns:a16="http://schemas.microsoft.com/office/drawing/2014/main" id="{260319DC-3004-495C-BB27-5A3600B6052E}"/>
                  </a:ext>
                </a:extLst>
              </p:cNvPr>
              <p:cNvPicPr/>
              <p:nvPr/>
            </p:nvPicPr>
            <p:blipFill>
              <a:blip r:embed="rId149"/>
              <a:stretch>
                <a:fillRect/>
              </a:stretch>
            </p:blipFill>
            <p:spPr>
              <a:xfrm>
                <a:off x="4122621" y="4376682"/>
                <a:ext cx="1796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13" name="Input penna 212">
                <a:extLst>
                  <a:ext uri="{FF2B5EF4-FFF2-40B4-BE49-F238E27FC236}">
                    <a16:creationId xmlns:a16="http://schemas.microsoft.com/office/drawing/2014/main" id="{B86F2AD8-C115-4C63-B300-42DF4ECC9E08}"/>
                  </a:ext>
                </a:extLst>
              </p14:cNvPr>
              <p14:cNvContentPartPr/>
              <p14:nvPr/>
            </p14:nvContentPartPr>
            <p14:xfrm>
              <a:off x="3834981" y="4417722"/>
              <a:ext cx="163080" cy="199440"/>
            </p14:xfrm>
          </p:contentPart>
        </mc:Choice>
        <mc:Fallback>
          <p:pic>
            <p:nvPicPr>
              <p:cNvPr id="213" name="Input penna 212">
                <a:extLst>
                  <a:ext uri="{FF2B5EF4-FFF2-40B4-BE49-F238E27FC236}">
                    <a16:creationId xmlns:a16="http://schemas.microsoft.com/office/drawing/2014/main" id="{B86F2AD8-C115-4C63-B300-42DF4ECC9E08}"/>
                  </a:ext>
                </a:extLst>
              </p:cNvPr>
              <p:cNvPicPr/>
              <p:nvPr/>
            </p:nvPicPr>
            <p:blipFill>
              <a:blip r:embed="rId151"/>
              <a:stretch>
                <a:fillRect/>
              </a:stretch>
            </p:blipFill>
            <p:spPr>
              <a:xfrm>
                <a:off x="3825981" y="4408722"/>
                <a:ext cx="18072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14" name="Input penna 213">
                <a:extLst>
                  <a:ext uri="{FF2B5EF4-FFF2-40B4-BE49-F238E27FC236}">
                    <a16:creationId xmlns:a16="http://schemas.microsoft.com/office/drawing/2014/main" id="{1FF262D6-7FE3-428F-BD93-1611E0D737BC}"/>
                  </a:ext>
                </a:extLst>
              </p14:cNvPr>
              <p14:cNvContentPartPr/>
              <p14:nvPr/>
            </p14:nvContentPartPr>
            <p14:xfrm>
              <a:off x="4473261" y="4371642"/>
              <a:ext cx="112680" cy="236520"/>
            </p14:xfrm>
          </p:contentPart>
        </mc:Choice>
        <mc:Fallback>
          <p:pic>
            <p:nvPicPr>
              <p:cNvPr id="214" name="Input penna 213">
                <a:extLst>
                  <a:ext uri="{FF2B5EF4-FFF2-40B4-BE49-F238E27FC236}">
                    <a16:creationId xmlns:a16="http://schemas.microsoft.com/office/drawing/2014/main" id="{1FF262D6-7FE3-428F-BD93-1611E0D737BC}"/>
                  </a:ext>
                </a:extLst>
              </p:cNvPr>
              <p:cNvPicPr/>
              <p:nvPr/>
            </p:nvPicPr>
            <p:blipFill>
              <a:blip r:embed="rId153"/>
              <a:stretch>
                <a:fillRect/>
              </a:stretch>
            </p:blipFill>
            <p:spPr>
              <a:xfrm>
                <a:off x="4464261" y="4362642"/>
                <a:ext cx="1303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21" name="Input penna 220">
                <a:extLst>
                  <a:ext uri="{FF2B5EF4-FFF2-40B4-BE49-F238E27FC236}">
                    <a16:creationId xmlns:a16="http://schemas.microsoft.com/office/drawing/2014/main" id="{39E2E22C-0BD4-4160-8C6F-BDBE8DA0FFE7}"/>
                  </a:ext>
                </a:extLst>
              </p14:cNvPr>
              <p14:cNvContentPartPr/>
              <p14:nvPr/>
            </p14:nvContentPartPr>
            <p14:xfrm>
              <a:off x="5204421" y="4397202"/>
              <a:ext cx="171000" cy="201600"/>
            </p14:xfrm>
          </p:contentPart>
        </mc:Choice>
        <mc:Fallback>
          <p:pic>
            <p:nvPicPr>
              <p:cNvPr id="221" name="Input penna 220">
                <a:extLst>
                  <a:ext uri="{FF2B5EF4-FFF2-40B4-BE49-F238E27FC236}">
                    <a16:creationId xmlns:a16="http://schemas.microsoft.com/office/drawing/2014/main" id="{39E2E22C-0BD4-4160-8C6F-BDBE8DA0FFE7}"/>
                  </a:ext>
                </a:extLst>
              </p:cNvPr>
              <p:cNvPicPr/>
              <p:nvPr/>
            </p:nvPicPr>
            <p:blipFill>
              <a:blip r:embed="rId155"/>
              <a:stretch>
                <a:fillRect/>
              </a:stretch>
            </p:blipFill>
            <p:spPr>
              <a:xfrm>
                <a:off x="5195421" y="4388202"/>
                <a:ext cx="1886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22" name="Input penna 221">
                <a:extLst>
                  <a:ext uri="{FF2B5EF4-FFF2-40B4-BE49-F238E27FC236}">
                    <a16:creationId xmlns:a16="http://schemas.microsoft.com/office/drawing/2014/main" id="{CF0777D3-E852-4993-BE1C-0FB92B5A5799}"/>
                  </a:ext>
                </a:extLst>
              </p14:cNvPr>
              <p14:cNvContentPartPr/>
              <p14:nvPr/>
            </p14:nvContentPartPr>
            <p14:xfrm>
              <a:off x="4719141" y="4372362"/>
              <a:ext cx="347400" cy="266760"/>
            </p14:xfrm>
          </p:contentPart>
        </mc:Choice>
        <mc:Fallback>
          <p:pic>
            <p:nvPicPr>
              <p:cNvPr id="222" name="Input penna 221">
                <a:extLst>
                  <a:ext uri="{FF2B5EF4-FFF2-40B4-BE49-F238E27FC236}">
                    <a16:creationId xmlns:a16="http://schemas.microsoft.com/office/drawing/2014/main" id="{CF0777D3-E852-4993-BE1C-0FB92B5A5799}"/>
                  </a:ext>
                </a:extLst>
              </p:cNvPr>
              <p:cNvPicPr/>
              <p:nvPr/>
            </p:nvPicPr>
            <p:blipFill>
              <a:blip r:embed="rId157"/>
              <a:stretch>
                <a:fillRect/>
              </a:stretch>
            </p:blipFill>
            <p:spPr>
              <a:xfrm>
                <a:off x="4710141" y="4363362"/>
                <a:ext cx="3650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23" name="Input penna 222">
                <a:extLst>
                  <a:ext uri="{FF2B5EF4-FFF2-40B4-BE49-F238E27FC236}">
                    <a16:creationId xmlns:a16="http://schemas.microsoft.com/office/drawing/2014/main" id="{55240D7D-6F9F-499A-8D45-4D503A795D93}"/>
                  </a:ext>
                </a:extLst>
              </p14:cNvPr>
              <p14:cNvContentPartPr/>
              <p14:nvPr/>
            </p14:nvContentPartPr>
            <p14:xfrm>
              <a:off x="5534541" y="4373082"/>
              <a:ext cx="128880" cy="253440"/>
            </p14:xfrm>
          </p:contentPart>
        </mc:Choice>
        <mc:Fallback>
          <p:pic>
            <p:nvPicPr>
              <p:cNvPr id="223" name="Input penna 222">
                <a:extLst>
                  <a:ext uri="{FF2B5EF4-FFF2-40B4-BE49-F238E27FC236}">
                    <a16:creationId xmlns:a16="http://schemas.microsoft.com/office/drawing/2014/main" id="{55240D7D-6F9F-499A-8D45-4D503A795D93}"/>
                  </a:ext>
                </a:extLst>
              </p:cNvPr>
              <p:cNvPicPr/>
              <p:nvPr/>
            </p:nvPicPr>
            <p:blipFill>
              <a:blip r:embed="rId159"/>
              <a:stretch>
                <a:fillRect/>
              </a:stretch>
            </p:blipFill>
            <p:spPr>
              <a:xfrm>
                <a:off x="5525490" y="4364133"/>
                <a:ext cx="146619" cy="2709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24" name="Input penna 223">
                <a:extLst>
                  <a:ext uri="{FF2B5EF4-FFF2-40B4-BE49-F238E27FC236}">
                    <a16:creationId xmlns:a16="http://schemas.microsoft.com/office/drawing/2014/main" id="{D85007F0-9324-42CC-B485-44F06D1793AB}"/>
                  </a:ext>
                </a:extLst>
              </p14:cNvPr>
              <p14:cNvContentPartPr/>
              <p14:nvPr/>
            </p14:nvContentPartPr>
            <p14:xfrm>
              <a:off x="5862861" y="4427442"/>
              <a:ext cx="135720" cy="13680"/>
            </p14:xfrm>
          </p:contentPart>
        </mc:Choice>
        <mc:Fallback>
          <p:pic>
            <p:nvPicPr>
              <p:cNvPr id="224" name="Input penna 223">
                <a:extLst>
                  <a:ext uri="{FF2B5EF4-FFF2-40B4-BE49-F238E27FC236}">
                    <a16:creationId xmlns:a16="http://schemas.microsoft.com/office/drawing/2014/main" id="{D85007F0-9324-42CC-B485-44F06D1793AB}"/>
                  </a:ext>
                </a:extLst>
              </p:cNvPr>
              <p:cNvPicPr/>
              <p:nvPr/>
            </p:nvPicPr>
            <p:blipFill>
              <a:blip r:embed="rId161"/>
              <a:stretch>
                <a:fillRect/>
              </a:stretch>
            </p:blipFill>
            <p:spPr>
              <a:xfrm>
                <a:off x="5853861" y="4418442"/>
                <a:ext cx="15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25" name="Input penna 224">
                <a:extLst>
                  <a:ext uri="{FF2B5EF4-FFF2-40B4-BE49-F238E27FC236}">
                    <a16:creationId xmlns:a16="http://schemas.microsoft.com/office/drawing/2014/main" id="{350FA06A-D471-4300-8129-364AC7BD6137}"/>
                  </a:ext>
                </a:extLst>
              </p14:cNvPr>
              <p14:cNvContentPartPr/>
              <p14:nvPr/>
            </p14:nvContentPartPr>
            <p14:xfrm>
              <a:off x="5883741" y="4514922"/>
              <a:ext cx="144000" cy="18000"/>
            </p14:xfrm>
          </p:contentPart>
        </mc:Choice>
        <mc:Fallback>
          <p:pic>
            <p:nvPicPr>
              <p:cNvPr id="225" name="Input penna 224">
                <a:extLst>
                  <a:ext uri="{FF2B5EF4-FFF2-40B4-BE49-F238E27FC236}">
                    <a16:creationId xmlns:a16="http://schemas.microsoft.com/office/drawing/2014/main" id="{350FA06A-D471-4300-8129-364AC7BD6137}"/>
                  </a:ext>
                </a:extLst>
              </p:cNvPr>
              <p:cNvPicPr/>
              <p:nvPr/>
            </p:nvPicPr>
            <p:blipFill>
              <a:blip r:embed="rId163"/>
              <a:stretch>
                <a:fillRect/>
              </a:stretch>
            </p:blipFill>
            <p:spPr>
              <a:xfrm>
                <a:off x="5874741" y="4505922"/>
                <a:ext cx="1616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28" name="Input penna 227">
                <a:extLst>
                  <a:ext uri="{FF2B5EF4-FFF2-40B4-BE49-F238E27FC236}">
                    <a16:creationId xmlns:a16="http://schemas.microsoft.com/office/drawing/2014/main" id="{46197D3A-B234-4E33-9468-8A33E8E928F0}"/>
                  </a:ext>
                </a:extLst>
              </p14:cNvPr>
              <p14:cNvContentPartPr/>
              <p14:nvPr/>
            </p14:nvContentPartPr>
            <p14:xfrm>
              <a:off x="6293421" y="4288482"/>
              <a:ext cx="364320" cy="324000"/>
            </p14:xfrm>
          </p:contentPart>
        </mc:Choice>
        <mc:Fallback>
          <p:pic>
            <p:nvPicPr>
              <p:cNvPr id="228" name="Input penna 227">
                <a:extLst>
                  <a:ext uri="{FF2B5EF4-FFF2-40B4-BE49-F238E27FC236}">
                    <a16:creationId xmlns:a16="http://schemas.microsoft.com/office/drawing/2014/main" id="{46197D3A-B234-4E33-9468-8A33E8E928F0}"/>
                  </a:ext>
                </a:extLst>
              </p:cNvPr>
              <p:cNvPicPr/>
              <p:nvPr/>
            </p:nvPicPr>
            <p:blipFill>
              <a:blip r:embed="rId165"/>
              <a:stretch>
                <a:fillRect/>
              </a:stretch>
            </p:blipFill>
            <p:spPr>
              <a:xfrm>
                <a:off x="6284421" y="4279482"/>
                <a:ext cx="38196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31" name="Input penna 230">
                <a:extLst>
                  <a:ext uri="{FF2B5EF4-FFF2-40B4-BE49-F238E27FC236}">
                    <a16:creationId xmlns:a16="http://schemas.microsoft.com/office/drawing/2014/main" id="{DDA81E38-DFD2-4480-B6DF-890DE3BE9101}"/>
                  </a:ext>
                </a:extLst>
              </p14:cNvPr>
              <p14:cNvContentPartPr/>
              <p14:nvPr/>
            </p14:nvContentPartPr>
            <p14:xfrm>
              <a:off x="208341" y="5088402"/>
              <a:ext cx="182520" cy="266760"/>
            </p14:xfrm>
          </p:contentPart>
        </mc:Choice>
        <mc:Fallback>
          <p:pic>
            <p:nvPicPr>
              <p:cNvPr id="231" name="Input penna 230">
                <a:extLst>
                  <a:ext uri="{FF2B5EF4-FFF2-40B4-BE49-F238E27FC236}">
                    <a16:creationId xmlns:a16="http://schemas.microsoft.com/office/drawing/2014/main" id="{DDA81E38-DFD2-4480-B6DF-890DE3BE9101}"/>
                  </a:ext>
                </a:extLst>
              </p:cNvPr>
              <p:cNvPicPr/>
              <p:nvPr/>
            </p:nvPicPr>
            <p:blipFill>
              <a:blip r:embed="rId167"/>
              <a:stretch>
                <a:fillRect/>
              </a:stretch>
            </p:blipFill>
            <p:spPr>
              <a:xfrm>
                <a:off x="199341" y="5079402"/>
                <a:ext cx="20016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32" name="Input penna 231">
                <a:extLst>
                  <a:ext uri="{FF2B5EF4-FFF2-40B4-BE49-F238E27FC236}">
                    <a16:creationId xmlns:a16="http://schemas.microsoft.com/office/drawing/2014/main" id="{841C2F1E-E543-4A43-BAF4-209D866A86F2}"/>
                  </a:ext>
                </a:extLst>
              </p14:cNvPr>
              <p14:cNvContentPartPr/>
              <p14:nvPr/>
            </p14:nvContentPartPr>
            <p14:xfrm>
              <a:off x="535221" y="5076522"/>
              <a:ext cx="126000" cy="324000"/>
            </p14:xfrm>
          </p:contentPart>
        </mc:Choice>
        <mc:Fallback>
          <p:pic>
            <p:nvPicPr>
              <p:cNvPr id="232" name="Input penna 231">
                <a:extLst>
                  <a:ext uri="{FF2B5EF4-FFF2-40B4-BE49-F238E27FC236}">
                    <a16:creationId xmlns:a16="http://schemas.microsoft.com/office/drawing/2014/main" id="{841C2F1E-E543-4A43-BAF4-209D866A86F2}"/>
                  </a:ext>
                </a:extLst>
              </p:cNvPr>
              <p:cNvPicPr/>
              <p:nvPr/>
            </p:nvPicPr>
            <p:blipFill>
              <a:blip r:embed="rId169"/>
              <a:stretch>
                <a:fillRect/>
              </a:stretch>
            </p:blipFill>
            <p:spPr>
              <a:xfrm>
                <a:off x="526221" y="5067522"/>
                <a:ext cx="1436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37" name="Input penna 236">
                <a:extLst>
                  <a:ext uri="{FF2B5EF4-FFF2-40B4-BE49-F238E27FC236}">
                    <a16:creationId xmlns:a16="http://schemas.microsoft.com/office/drawing/2014/main" id="{329FDD17-48C9-4622-9D52-EB323CFFAEA9}"/>
                  </a:ext>
                </a:extLst>
              </p14:cNvPr>
              <p14:cNvContentPartPr/>
              <p14:nvPr/>
            </p14:nvContentPartPr>
            <p14:xfrm>
              <a:off x="1140381" y="5111442"/>
              <a:ext cx="146160" cy="309240"/>
            </p14:xfrm>
          </p:contentPart>
        </mc:Choice>
        <mc:Fallback>
          <p:pic>
            <p:nvPicPr>
              <p:cNvPr id="237" name="Input penna 236">
                <a:extLst>
                  <a:ext uri="{FF2B5EF4-FFF2-40B4-BE49-F238E27FC236}">
                    <a16:creationId xmlns:a16="http://schemas.microsoft.com/office/drawing/2014/main" id="{329FDD17-48C9-4622-9D52-EB323CFFAEA9}"/>
                  </a:ext>
                </a:extLst>
              </p:cNvPr>
              <p:cNvPicPr/>
              <p:nvPr/>
            </p:nvPicPr>
            <p:blipFill>
              <a:blip r:embed="rId171"/>
              <a:stretch>
                <a:fillRect/>
              </a:stretch>
            </p:blipFill>
            <p:spPr>
              <a:xfrm>
                <a:off x="1131381" y="5102442"/>
                <a:ext cx="16380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38" name="Input penna 237">
                <a:extLst>
                  <a:ext uri="{FF2B5EF4-FFF2-40B4-BE49-F238E27FC236}">
                    <a16:creationId xmlns:a16="http://schemas.microsoft.com/office/drawing/2014/main" id="{B49C681B-DD46-46A8-9F83-FE99E8C3F090}"/>
                  </a:ext>
                </a:extLst>
              </p14:cNvPr>
              <p14:cNvContentPartPr/>
              <p14:nvPr/>
            </p14:nvContentPartPr>
            <p14:xfrm>
              <a:off x="1525941" y="5193162"/>
              <a:ext cx="113760" cy="9360"/>
            </p14:xfrm>
          </p:contentPart>
        </mc:Choice>
        <mc:Fallback>
          <p:pic>
            <p:nvPicPr>
              <p:cNvPr id="238" name="Input penna 237">
                <a:extLst>
                  <a:ext uri="{FF2B5EF4-FFF2-40B4-BE49-F238E27FC236}">
                    <a16:creationId xmlns:a16="http://schemas.microsoft.com/office/drawing/2014/main" id="{B49C681B-DD46-46A8-9F83-FE99E8C3F090}"/>
                  </a:ext>
                </a:extLst>
              </p:cNvPr>
              <p:cNvPicPr/>
              <p:nvPr/>
            </p:nvPicPr>
            <p:blipFill>
              <a:blip r:embed="rId173"/>
              <a:stretch>
                <a:fillRect/>
              </a:stretch>
            </p:blipFill>
            <p:spPr>
              <a:xfrm>
                <a:off x="1516941" y="5184162"/>
                <a:ext cx="13140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39" name="Input penna 238">
                <a:extLst>
                  <a:ext uri="{FF2B5EF4-FFF2-40B4-BE49-F238E27FC236}">
                    <a16:creationId xmlns:a16="http://schemas.microsoft.com/office/drawing/2014/main" id="{A8998E83-B753-4A78-827D-966BA7F92A6A}"/>
                  </a:ext>
                </a:extLst>
              </p14:cNvPr>
              <p14:cNvContentPartPr/>
              <p14:nvPr/>
            </p14:nvContentPartPr>
            <p14:xfrm>
              <a:off x="1549341" y="5266962"/>
              <a:ext cx="155160" cy="15840"/>
            </p14:xfrm>
          </p:contentPart>
        </mc:Choice>
        <mc:Fallback>
          <p:pic>
            <p:nvPicPr>
              <p:cNvPr id="239" name="Input penna 238">
                <a:extLst>
                  <a:ext uri="{FF2B5EF4-FFF2-40B4-BE49-F238E27FC236}">
                    <a16:creationId xmlns:a16="http://schemas.microsoft.com/office/drawing/2014/main" id="{A8998E83-B753-4A78-827D-966BA7F92A6A}"/>
                  </a:ext>
                </a:extLst>
              </p:cNvPr>
              <p:cNvPicPr/>
              <p:nvPr/>
            </p:nvPicPr>
            <p:blipFill>
              <a:blip r:embed="rId175"/>
              <a:stretch>
                <a:fillRect/>
              </a:stretch>
            </p:blipFill>
            <p:spPr>
              <a:xfrm>
                <a:off x="1540341" y="5257962"/>
                <a:ext cx="1728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40" name="Input penna 239">
                <a:extLst>
                  <a:ext uri="{FF2B5EF4-FFF2-40B4-BE49-F238E27FC236}">
                    <a16:creationId xmlns:a16="http://schemas.microsoft.com/office/drawing/2014/main" id="{AF3C2C7F-20B0-47F0-BB5C-A6ACA889C134}"/>
                  </a:ext>
                </a:extLst>
              </p14:cNvPr>
              <p14:cNvContentPartPr/>
              <p14:nvPr/>
            </p14:nvContentPartPr>
            <p14:xfrm>
              <a:off x="760941" y="5147442"/>
              <a:ext cx="279360" cy="244080"/>
            </p14:xfrm>
          </p:contentPart>
        </mc:Choice>
        <mc:Fallback>
          <p:pic>
            <p:nvPicPr>
              <p:cNvPr id="240" name="Input penna 239">
                <a:extLst>
                  <a:ext uri="{FF2B5EF4-FFF2-40B4-BE49-F238E27FC236}">
                    <a16:creationId xmlns:a16="http://schemas.microsoft.com/office/drawing/2014/main" id="{AF3C2C7F-20B0-47F0-BB5C-A6ACA889C134}"/>
                  </a:ext>
                </a:extLst>
              </p:cNvPr>
              <p:cNvPicPr/>
              <p:nvPr/>
            </p:nvPicPr>
            <p:blipFill>
              <a:blip r:embed="rId177"/>
              <a:stretch>
                <a:fillRect/>
              </a:stretch>
            </p:blipFill>
            <p:spPr>
              <a:xfrm>
                <a:off x="751941" y="5138442"/>
                <a:ext cx="29700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41" name="Input penna 240">
                <a:extLst>
                  <a:ext uri="{FF2B5EF4-FFF2-40B4-BE49-F238E27FC236}">
                    <a16:creationId xmlns:a16="http://schemas.microsoft.com/office/drawing/2014/main" id="{FAF14F9C-332E-46DE-B8CA-1E9044E6357B}"/>
                  </a:ext>
                </a:extLst>
              </p14:cNvPr>
              <p14:cNvContentPartPr/>
              <p14:nvPr/>
            </p14:nvContentPartPr>
            <p14:xfrm>
              <a:off x="1971621" y="5044842"/>
              <a:ext cx="109440" cy="190080"/>
            </p14:xfrm>
          </p:contentPart>
        </mc:Choice>
        <mc:Fallback>
          <p:pic>
            <p:nvPicPr>
              <p:cNvPr id="241" name="Input penna 240">
                <a:extLst>
                  <a:ext uri="{FF2B5EF4-FFF2-40B4-BE49-F238E27FC236}">
                    <a16:creationId xmlns:a16="http://schemas.microsoft.com/office/drawing/2014/main" id="{FAF14F9C-332E-46DE-B8CA-1E9044E6357B}"/>
                  </a:ext>
                </a:extLst>
              </p:cNvPr>
              <p:cNvPicPr/>
              <p:nvPr/>
            </p:nvPicPr>
            <p:blipFill>
              <a:blip r:embed="rId179"/>
              <a:stretch>
                <a:fillRect/>
              </a:stretch>
            </p:blipFill>
            <p:spPr>
              <a:xfrm>
                <a:off x="1962621" y="5035842"/>
                <a:ext cx="1270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42" name="Input penna 241">
                <a:extLst>
                  <a:ext uri="{FF2B5EF4-FFF2-40B4-BE49-F238E27FC236}">
                    <a16:creationId xmlns:a16="http://schemas.microsoft.com/office/drawing/2014/main" id="{9CC4A56C-69A9-4217-9183-90342FAA8829}"/>
                  </a:ext>
                </a:extLst>
              </p14:cNvPr>
              <p14:cNvContentPartPr/>
              <p14:nvPr/>
            </p14:nvContentPartPr>
            <p14:xfrm>
              <a:off x="2192301" y="5004882"/>
              <a:ext cx="84240" cy="220680"/>
            </p14:xfrm>
          </p:contentPart>
        </mc:Choice>
        <mc:Fallback>
          <p:pic>
            <p:nvPicPr>
              <p:cNvPr id="242" name="Input penna 241">
                <a:extLst>
                  <a:ext uri="{FF2B5EF4-FFF2-40B4-BE49-F238E27FC236}">
                    <a16:creationId xmlns:a16="http://schemas.microsoft.com/office/drawing/2014/main" id="{9CC4A56C-69A9-4217-9183-90342FAA8829}"/>
                  </a:ext>
                </a:extLst>
              </p:cNvPr>
              <p:cNvPicPr/>
              <p:nvPr/>
            </p:nvPicPr>
            <p:blipFill>
              <a:blip r:embed="rId181"/>
              <a:stretch>
                <a:fillRect/>
              </a:stretch>
            </p:blipFill>
            <p:spPr>
              <a:xfrm>
                <a:off x="2183301" y="4995882"/>
                <a:ext cx="1018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46" name="Input penna 245">
                <a:extLst>
                  <a:ext uri="{FF2B5EF4-FFF2-40B4-BE49-F238E27FC236}">
                    <a16:creationId xmlns:a16="http://schemas.microsoft.com/office/drawing/2014/main" id="{FDADCAD8-50DD-4E8D-ADBF-C932FEBB13B5}"/>
                  </a:ext>
                </a:extLst>
              </p14:cNvPr>
              <p14:cNvContentPartPr/>
              <p14:nvPr/>
            </p14:nvContentPartPr>
            <p14:xfrm>
              <a:off x="1999701" y="5286402"/>
              <a:ext cx="446040" cy="342360"/>
            </p14:xfrm>
          </p:contentPart>
        </mc:Choice>
        <mc:Fallback>
          <p:pic>
            <p:nvPicPr>
              <p:cNvPr id="246" name="Input penna 245">
                <a:extLst>
                  <a:ext uri="{FF2B5EF4-FFF2-40B4-BE49-F238E27FC236}">
                    <a16:creationId xmlns:a16="http://schemas.microsoft.com/office/drawing/2014/main" id="{FDADCAD8-50DD-4E8D-ADBF-C932FEBB13B5}"/>
                  </a:ext>
                </a:extLst>
              </p:cNvPr>
              <p:cNvPicPr/>
              <p:nvPr/>
            </p:nvPicPr>
            <p:blipFill>
              <a:blip r:embed="rId183"/>
              <a:stretch>
                <a:fillRect/>
              </a:stretch>
            </p:blipFill>
            <p:spPr>
              <a:xfrm>
                <a:off x="1990701" y="5277402"/>
                <a:ext cx="46368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47" name="Input penna 246">
                <a:extLst>
                  <a:ext uri="{FF2B5EF4-FFF2-40B4-BE49-F238E27FC236}">
                    <a16:creationId xmlns:a16="http://schemas.microsoft.com/office/drawing/2014/main" id="{29E60F23-8AB3-4128-BD74-44BC13BE584E}"/>
                  </a:ext>
                </a:extLst>
              </p14:cNvPr>
              <p14:cNvContentPartPr/>
              <p14:nvPr/>
            </p14:nvContentPartPr>
            <p14:xfrm>
              <a:off x="3410181" y="5005962"/>
              <a:ext cx="182160" cy="261000"/>
            </p14:xfrm>
          </p:contentPart>
        </mc:Choice>
        <mc:Fallback>
          <p:pic>
            <p:nvPicPr>
              <p:cNvPr id="247" name="Input penna 246">
                <a:extLst>
                  <a:ext uri="{FF2B5EF4-FFF2-40B4-BE49-F238E27FC236}">
                    <a16:creationId xmlns:a16="http://schemas.microsoft.com/office/drawing/2014/main" id="{29E60F23-8AB3-4128-BD74-44BC13BE584E}"/>
                  </a:ext>
                </a:extLst>
              </p:cNvPr>
              <p:cNvPicPr/>
              <p:nvPr/>
            </p:nvPicPr>
            <p:blipFill>
              <a:blip r:embed="rId185"/>
              <a:stretch>
                <a:fillRect/>
              </a:stretch>
            </p:blipFill>
            <p:spPr>
              <a:xfrm>
                <a:off x="3401181" y="4996962"/>
                <a:ext cx="1998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48" name="Input penna 247">
                <a:extLst>
                  <a:ext uri="{FF2B5EF4-FFF2-40B4-BE49-F238E27FC236}">
                    <a16:creationId xmlns:a16="http://schemas.microsoft.com/office/drawing/2014/main" id="{DE006D66-30A1-4071-A70F-E19483229EB4}"/>
                  </a:ext>
                </a:extLst>
              </p14:cNvPr>
              <p14:cNvContentPartPr/>
              <p14:nvPr/>
            </p14:nvContentPartPr>
            <p14:xfrm>
              <a:off x="3775221" y="5013522"/>
              <a:ext cx="128880" cy="296640"/>
            </p14:xfrm>
          </p:contentPart>
        </mc:Choice>
        <mc:Fallback>
          <p:pic>
            <p:nvPicPr>
              <p:cNvPr id="248" name="Input penna 247">
                <a:extLst>
                  <a:ext uri="{FF2B5EF4-FFF2-40B4-BE49-F238E27FC236}">
                    <a16:creationId xmlns:a16="http://schemas.microsoft.com/office/drawing/2014/main" id="{DE006D66-30A1-4071-A70F-E19483229EB4}"/>
                  </a:ext>
                </a:extLst>
              </p:cNvPr>
              <p:cNvPicPr/>
              <p:nvPr/>
            </p:nvPicPr>
            <p:blipFill>
              <a:blip r:embed="rId187"/>
              <a:stretch>
                <a:fillRect/>
              </a:stretch>
            </p:blipFill>
            <p:spPr>
              <a:xfrm>
                <a:off x="3766221" y="5004522"/>
                <a:ext cx="14652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55" name="Input penna 254">
                <a:extLst>
                  <a:ext uri="{FF2B5EF4-FFF2-40B4-BE49-F238E27FC236}">
                    <a16:creationId xmlns:a16="http://schemas.microsoft.com/office/drawing/2014/main" id="{1ED9C20F-FCCD-4537-AF07-8C9BA76AD25B}"/>
                  </a:ext>
                </a:extLst>
              </p14:cNvPr>
              <p14:cNvContentPartPr/>
              <p14:nvPr/>
            </p14:nvContentPartPr>
            <p14:xfrm>
              <a:off x="4790421" y="5121522"/>
              <a:ext cx="126000" cy="32400"/>
            </p14:xfrm>
          </p:contentPart>
        </mc:Choice>
        <mc:Fallback>
          <p:pic>
            <p:nvPicPr>
              <p:cNvPr id="255" name="Input penna 254">
                <a:extLst>
                  <a:ext uri="{FF2B5EF4-FFF2-40B4-BE49-F238E27FC236}">
                    <a16:creationId xmlns:a16="http://schemas.microsoft.com/office/drawing/2014/main" id="{1ED9C20F-FCCD-4537-AF07-8C9BA76AD25B}"/>
                  </a:ext>
                </a:extLst>
              </p:cNvPr>
              <p:cNvPicPr/>
              <p:nvPr/>
            </p:nvPicPr>
            <p:blipFill>
              <a:blip r:embed="rId189"/>
              <a:stretch>
                <a:fillRect/>
              </a:stretch>
            </p:blipFill>
            <p:spPr>
              <a:xfrm>
                <a:off x="4781421" y="5112522"/>
                <a:ext cx="14364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56" name="Input penna 255">
                <a:extLst>
                  <a:ext uri="{FF2B5EF4-FFF2-40B4-BE49-F238E27FC236}">
                    <a16:creationId xmlns:a16="http://schemas.microsoft.com/office/drawing/2014/main" id="{8DEBF56B-9ED7-4C98-A645-690AADE793B5}"/>
                  </a:ext>
                </a:extLst>
              </p14:cNvPr>
              <p14:cNvContentPartPr/>
              <p14:nvPr/>
            </p14:nvContentPartPr>
            <p14:xfrm>
              <a:off x="4841541" y="5205402"/>
              <a:ext cx="113400" cy="10080"/>
            </p14:xfrm>
          </p:contentPart>
        </mc:Choice>
        <mc:Fallback>
          <p:pic>
            <p:nvPicPr>
              <p:cNvPr id="256" name="Input penna 255">
                <a:extLst>
                  <a:ext uri="{FF2B5EF4-FFF2-40B4-BE49-F238E27FC236}">
                    <a16:creationId xmlns:a16="http://schemas.microsoft.com/office/drawing/2014/main" id="{8DEBF56B-9ED7-4C98-A645-690AADE793B5}"/>
                  </a:ext>
                </a:extLst>
              </p:cNvPr>
              <p:cNvPicPr/>
              <p:nvPr/>
            </p:nvPicPr>
            <p:blipFill>
              <a:blip r:embed="rId191"/>
              <a:stretch>
                <a:fillRect/>
              </a:stretch>
            </p:blipFill>
            <p:spPr>
              <a:xfrm>
                <a:off x="4832541" y="5196402"/>
                <a:ext cx="1310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57" name="Input penna 256">
                <a:extLst>
                  <a:ext uri="{FF2B5EF4-FFF2-40B4-BE49-F238E27FC236}">
                    <a16:creationId xmlns:a16="http://schemas.microsoft.com/office/drawing/2014/main" id="{797AD99A-18D9-4294-88C1-1881C7DC519A}"/>
                  </a:ext>
                </a:extLst>
              </p14:cNvPr>
              <p14:cNvContentPartPr/>
              <p14:nvPr/>
            </p14:nvContentPartPr>
            <p14:xfrm>
              <a:off x="4023261" y="4940082"/>
              <a:ext cx="558360" cy="393120"/>
            </p14:xfrm>
          </p:contentPart>
        </mc:Choice>
        <mc:Fallback>
          <p:pic>
            <p:nvPicPr>
              <p:cNvPr id="257" name="Input penna 256">
                <a:extLst>
                  <a:ext uri="{FF2B5EF4-FFF2-40B4-BE49-F238E27FC236}">
                    <a16:creationId xmlns:a16="http://schemas.microsoft.com/office/drawing/2014/main" id="{797AD99A-18D9-4294-88C1-1881C7DC519A}"/>
                  </a:ext>
                </a:extLst>
              </p:cNvPr>
              <p:cNvPicPr/>
              <p:nvPr/>
            </p:nvPicPr>
            <p:blipFill>
              <a:blip r:embed="rId193"/>
              <a:stretch>
                <a:fillRect/>
              </a:stretch>
            </p:blipFill>
            <p:spPr>
              <a:xfrm>
                <a:off x="4014261" y="4931082"/>
                <a:ext cx="57600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63" name="Input penna 262">
                <a:extLst>
                  <a:ext uri="{FF2B5EF4-FFF2-40B4-BE49-F238E27FC236}">
                    <a16:creationId xmlns:a16="http://schemas.microsoft.com/office/drawing/2014/main" id="{A7B2959E-1575-4DF3-9428-06DB7247070C}"/>
                  </a:ext>
                </a:extLst>
              </p14:cNvPr>
              <p14:cNvContentPartPr/>
              <p14:nvPr/>
            </p14:nvContentPartPr>
            <p14:xfrm>
              <a:off x="5165181" y="4873482"/>
              <a:ext cx="425160" cy="659880"/>
            </p14:xfrm>
          </p:contentPart>
        </mc:Choice>
        <mc:Fallback>
          <p:pic>
            <p:nvPicPr>
              <p:cNvPr id="263" name="Input penna 262">
                <a:extLst>
                  <a:ext uri="{FF2B5EF4-FFF2-40B4-BE49-F238E27FC236}">
                    <a16:creationId xmlns:a16="http://schemas.microsoft.com/office/drawing/2014/main" id="{A7B2959E-1575-4DF3-9428-06DB7247070C}"/>
                  </a:ext>
                </a:extLst>
              </p:cNvPr>
              <p:cNvPicPr/>
              <p:nvPr/>
            </p:nvPicPr>
            <p:blipFill>
              <a:blip r:embed="rId195"/>
              <a:stretch>
                <a:fillRect/>
              </a:stretch>
            </p:blipFill>
            <p:spPr>
              <a:xfrm>
                <a:off x="5156181" y="4864482"/>
                <a:ext cx="442800" cy="6775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71" name="Input penna 270">
                <a:extLst>
                  <a:ext uri="{FF2B5EF4-FFF2-40B4-BE49-F238E27FC236}">
                    <a16:creationId xmlns:a16="http://schemas.microsoft.com/office/drawing/2014/main" id="{99ACA584-194B-4A59-87DA-E58BA58C9865}"/>
                  </a:ext>
                </a:extLst>
              </p14:cNvPr>
              <p14:cNvContentPartPr/>
              <p14:nvPr/>
            </p14:nvContentPartPr>
            <p14:xfrm>
              <a:off x="674901" y="5891922"/>
              <a:ext cx="36000" cy="21600"/>
            </p14:xfrm>
          </p:contentPart>
        </mc:Choice>
        <mc:Fallback>
          <p:pic>
            <p:nvPicPr>
              <p:cNvPr id="271" name="Input penna 270">
                <a:extLst>
                  <a:ext uri="{FF2B5EF4-FFF2-40B4-BE49-F238E27FC236}">
                    <a16:creationId xmlns:a16="http://schemas.microsoft.com/office/drawing/2014/main" id="{99ACA584-194B-4A59-87DA-E58BA58C9865}"/>
                  </a:ext>
                </a:extLst>
              </p:cNvPr>
              <p:cNvPicPr/>
              <p:nvPr/>
            </p:nvPicPr>
            <p:blipFill>
              <a:blip r:embed="rId197"/>
              <a:stretch>
                <a:fillRect/>
              </a:stretch>
            </p:blipFill>
            <p:spPr>
              <a:xfrm>
                <a:off x="665901" y="5882922"/>
                <a:ext cx="536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72" name="Input penna 271">
                <a:extLst>
                  <a:ext uri="{FF2B5EF4-FFF2-40B4-BE49-F238E27FC236}">
                    <a16:creationId xmlns:a16="http://schemas.microsoft.com/office/drawing/2014/main" id="{F5914A35-A792-465D-9483-3A49EDDEC7CB}"/>
                  </a:ext>
                </a:extLst>
              </p14:cNvPr>
              <p14:cNvContentPartPr/>
              <p14:nvPr/>
            </p14:nvContentPartPr>
            <p14:xfrm>
              <a:off x="695781" y="5952402"/>
              <a:ext cx="2520" cy="9360"/>
            </p14:xfrm>
          </p:contentPart>
        </mc:Choice>
        <mc:Fallback>
          <p:pic>
            <p:nvPicPr>
              <p:cNvPr id="272" name="Input penna 271">
                <a:extLst>
                  <a:ext uri="{FF2B5EF4-FFF2-40B4-BE49-F238E27FC236}">
                    <a16:creationId xmlns:a16="http://schemas.microsoft.com/office/drawing/2014/main" id="{F5914A35-A792-465D-9483-3A49EDDEC7CB}"/>
                  </a:ext>
                </a:extLst>
              </p:cNvPr>
              <p:cNvPicPr/>
              <p:nvPr/>
            </p:nvPicPr>
            <p:blipFill>
              <a:blip r:embed="rId199"/>
              <a:stretch>
                <a:fillRect/>
              </a:stretch>
            </p:blipFill>
            <p:spPr>
              <a:xfrm>
                <a:off x="686781" y="5943402"/>
                <a:ext cx="201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73" name="Input penna 272">
                <a:extLst>
                  <a:ext uri="{FF2B5EF4-FFF2-40B4-BE49-F238E27FC236}">
                    <a16:creationId xmlns:a16="http://schemas.microsoft.com/office/drawing/2014/main" id="{6321F2DA-21DE-40BA-9817-3A12A376ADFE}"/>
                  </a:ext>
                </a:extLst>
              </p14:cNvPr>
              <p14:cNvContentPartPr/>
              <p14:nvPr/>
            </p14:nvContentPartPr>
            <p14:xfrm>
              <a:off x="187461" y="5734602"/>
              <a:ext cx="342000" cy="429480"/>
            </p14:xfrm>
          </p:contentPart>
        </mc:Choice>
        <mc:Fallback>
          <p:pic>
            <p:nvPicPr>
              <p:cNvPr id="273" name="Input penna 272">
                <a:extLst>
                  <a:ext uri="{FF2B5EF4-FFF2-40B4-BE49-F238E27FC236}">
                    <a16:creationId xmlns:a16="http://schemas.microsoft.com/office/drawing/2014/main" id="{6321F2DA-21DE-40BA-9817-3A12A376ADFE}"/>
                  </a:ext>
                </a:extLst>
              </p:cNvPr>
              <p:cNvPicPr/>
              <p:nvPr/>
            </p:nvPicPr>
            <p:blipFill>
              <a:blip r:embed="rId201"/>
              <a:stretch>
                <a:fillRect/>
              </a:stretch>
            </p:blipFill>
            <p:spPr>
              <a:xfrm>
                <a:off x="178461" y="5725602"/>
                <a:ext cx="359640" cy="447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74" name="Input penna 273">
                <a:extLst>
                  <a:ext uri="{FF2B5EF4-FFF2-40B4-BE49-F238E27FC236}">
                    <a16:creationId xmlns:a16="http://schemas.microsoft.com/office/drawing/2014/main" id="{9E691CCD-ED2A-4083-8C68-089011F910FE}"/>
                  </a:ext>
                </a:extLst>
              </p14:cNvPr>
              <p14:cNvContentPartPr/>
              <p14:nvPr/>
            </p14:nvContentPartPr>
            <p14:xfrm>
              <a:off x="944181" y="5614722"/>
              <a:ext cx="68400" cy="535680"/>
            </p14:xfrm>
          </p:contentPart>
        </mc:Choice>
        <mc:Fallback>
          <p:pic>
            <p:nvPicPr>
              <p:cNvPr id="274" name="Input penna 273">
                <a:extLst>
                  <a:ext uri="{FF2B5EF4-FFF2-40B4-BE49-F238E27FC236}">
                    <a16:creationId xmlns:a16="http://schemas.microsoft.com/office/drawing/2014/main" id="{9E691CCD-ED2A-4083-8C68-089011F910FE}"/>
                  </a:ext>
                </a:extLst>
              </p:cNvPr>
              <p:cNvPicPr/>
              <p:nvPr/>
            </p:nvPicPr>
            <p:blipFill>
              <a:blip r:embed="rId203"/>
              <a:stretch>
                <a:fillRect/>
              </a:stretch>
            </p:blipFill>
            <p:spPr>
              <a:xfrm>
                <a:off x="935181" y="5605722"/>
                <a:ext cx="8604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78" name="Input penna 277">
                <a:extLst>
                  <a:ext uri="{FF2B5EF4-FFF2-40B4-BE49-F238E27FC236}">
                    <a16:creationId xmlns:a16="http://schemas.microsoft.com/office/drawing/2014/main" id="{D9F34BB5-A651-44A3-9484-A6F16618AB1B}"/>
                  </a:ext>
                </a:extLst>
              </p14:cNvPr>
              <p14:cNvContentPartPr/>
              <p14:nvPr/>
            </p14:nvContentPartPr>
            <p14:xfrm>
              <a:off x="1199421" y="5768442"/>
              <a:ext cx="158400" cy="198720"/>
            </p14:xfrm>
          </p:contentPart>
        </mc:Choice>
        <mc:Fallback>
          <p:pic>
            <p:nvPicPr>
              <p:cNvPr id="278" name="Input penna 277">
                <a:extLst>
                  <a:ext uri="{FF2B5EF4-FFF2-40B4-BE49-F238E27FC236}">
                    <a16:creationId xmlns:a16="http://schemas.microsoft.com/office/drawing/2014/main" id="{D9F34BB5-A651-44A3-9484-A6F16618AB1B}"/>
                  </a:ext>
                </a:extLst>
              </p:cNvPr>
              <p:cNvPicPr/>
              <p:nvPr/>
            </p:nvPicPr>
            <p:blipFill>
              <a:blip r:embed="rId205"/>
              <a:stretch>
                <a:fillRect/>
              </a:stretch>
            </p:blipFill>
            <p:spPr>
              <a:xfrm>
                <a:off x="1190421" y="5759442"/>
                <a:ext cx="1760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86" name="Input penna 285">
                <a:extLst>
                  <a:ext uri="{FF2B5EF4-FFF2-40B4-BE49-F238E27FC236}">
                    <a16:creationId xmlns:a16="http://schemas.microsoft.com/office/drawing/2014/main" id="{77C91D7D-8335-45E4-85E7-4DFC2039ECA1}"/>
                  </a:ext>
                </a:extLst>
              </p14:cNvPr>
              <p14:cNvContentPartPr/>
              <p14:nvPr/>
            </p14:nvContentPartPr>
            <p14:xfrm>
              <a:off x="1462941" y="5745762"/>
              <a:ext cx="672480" cy="233640"/>
            </p14:xfrm>
          </p:contentPart>
        </mc:Choice>
        <mc:Fallback>
          <p:pic>
            <p:nvPicPr>
              <p:cNvPr id="286" name="Input penna 285">
                <a:extLst>
                  <a:ext uri="{FF2B5EF4-FFF2-40B4-BE49-F238E27FC236}">
                    <a16:creationId xmlns:a16="http://schemas.microsoft.com/office/drawing/2014/main" id="{77C91D7D-8335-45E4-85E7-4DFC2039ECA1}"/>
                  </a:ext>
                </a:extLst>
              </p:cNvPr>
              <p:cNvPicPr/>
              <p:nvPr/>
            </p:nvPicPr>
            <p:blipFill>
              <a:blip r:embed="rId207"/>
              <a:stretch>
                <a:fillRect/>
              </a:stretch>
            </p:blipFill>
            <p:spPr>
              <a:xfrm>
                <a:off x="1453941" y="5736762"/>
                <a:ext cx="6901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91" name="Input penna 290">
                <a:extLst>
                  <a:ext uri="{FF2B5EF4-FFF2-40B4-BE49-F238E27FC236}">
                    <a16:creationId xmlns:a16="http://schemas.microsoft.com/office/drawing/2014/main" id="{C24B3007-2030-478C-A4D9-28489FC5EABA}"/>
                  </a:ext>
                </a:extLst>
              </p14:cNvPr>
              <p14:cNvContentPartPr/>
              <p14:nvPr/>
            </p14:nvContentPartPr>
            <p14:xfrm>
              <a:off x="2208141" y="5780322"/>
              <a:ext cx="493920" cy="205200"/>
            </p14:xfrm>
          </p:contentPart>
        </mc:Choice>
        <mc:Fallback>
          <p:pic>
            <p:nvPicPr>
              <p:cNvPr id="291" name="Input penna 290">
                <a:extLst>
                  <a:ext uri="{FF2B5EF4-FFF2-40B4-BE49-F238E27FC236}">
                    <a16:creationId xmlns:a16="http://schemas.microsoft.com/office/drawing/2014/main" id="{C24B3007-2030-478C-A4D9-28489FC5EABA}"/>
                  </a:ext>
                </a:extLst>
              </p:cNvPr>
              <p:cNvPicPr/>
              <p:nvPr/>
            </p:nvPicPr>
            <p:blipFill>
              <a:blip r:embed="rId209"/>
              <a:stretch>
                <a:fillRect/>
              </a:stretch>
            </p:blipFill>
            <p:spPr>
              <a:xfrm>
                <a:off x="2199141" y="5771322"/>
                <a:ext cx="5115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96" name="Input penna 295">
                <a:extLst>
                  <a:ext uri="{FF2B5EF4-FFF2-40B4-BE49-F238E27FC236}">
                    <a16:creationId xmlns:a16="http://schemas.microsoft.com/office/drawing/2014/main" id="{B2E2EA92-5B42-4805-9845-E537911FAA67}"/>
                  </a:ext>
                </a:extLst>
              </p14:cNvPr>
              <p14:cNvContentPartPr/>
              <p14:nvPr/>
            </p14:nvContentPartPr>
            <p14:xfrm>
              <a:off x="3383901" y="5812722"/>
              <a:ext cx="102600" cy="145440"/>
            </p14:xfrm>
          </p:contentPart>
        </mc:Choice>
        <mc:Fallback>
          <p:pic>
            <p:nvPicPr>
              <p:cNvPr id="296" name="Input penna 295">
                <a:extLst>
                  <a:ext uri="{FF2B5EF4-FFF2-40B4-BE49-F238E27FC236}">
                    <a16:creationId xmlns:a16="http://schemas.microsoft.com/office/drawing/2014/main" id="{B2E2EA92-5B42-4805-9845-E537911FAA67}"/>
                  </a:ext>
                </a:extLst>
              </p:cNvPr>
              <p:cNvPicPr/>
              <p:nvPr/>
            </p:nvPicPr>
            <p:blipFill>
              <a:blip r:embed="rId211"/>
              <a:stretch>
                <a:fillRect/>
              </a:stretch>
            </p:blipFill>
            <p:spPr>
              <a:xfrm>
                <a:off x="3374901" y="5803722"/>
                <a:ext cx="1202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97" name="Input penna 296">
                <a:extLst>
                  <a:ext uri="{FF2B5EF4-FFF2-40B4-BE49-F238E27FC236}">
                    <a16:creationId xmlns:a16="http://schemas.microsoft.com/office/drawing/2014/main" id="{3917DAA4-7CDD-47B1-AB49-AAC603829639}"/>
                  </a:ext>
                </a:extLst>
              </p14:cNvPr>
              <p14:cNvContentPartPr/>
              <p14:nvPr/>
            </p14:nvContentPartPr>
            <p14:xfrm>
              <a:off x="2914101" y="5791482"/>
              <a:ext cx="389520" cy="188280"/>
            </p14:xfrm>
          </p:contentPart>
        </mc:Choice>
        <mc:Fallback>
          <p:pic>
            <p:nvPicPr>
              <p:cNvPr id="297" name="Input penna 296">
                <a:extLst>
                  <a:ext uri="{FF2B5EF4-FFF2-40B4-BE49-F238E27FC236}">
                    <a16:creationId xmlns:a16="http://schemas.microsoft.com/office/drawing/2014/main" id="{3917DAA4-7CDD-47B1-AB49-AAC603829639}"/>
                  </a:ext>
                </a:extLst>
              </p:cNvPr>
              <p:cNvPicPr/>
              <p:nvPr/>
            </p:nvPicPr>
            <p:blipFill>
              <a:blip r:embed="rId213"/>
              <a:stretch>
                <a:fillRect/>
              </a:stretch>
            </p:blipFill>
            <p:spPr>
              <a:xfrm>
                <a:off x="2905101" y="5782482"/>
                <a:ext cx="4071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302" name="Input penna 301">
                <a:extLst>
                  <a:ext uri="{FF2B5EF4-FFF2-40B4-BE49-F238E27FC236}">
                    <a16:creationId xmlns:a16="http://schemas.microsoft.com/office/drawing/2014/main" id="{7EB564D3-1906-4EE6-98F9-7CAA1ED2F356}"/>
                  </a:ext>
                </a:extLst>
              </p14:cNvPr>
              <p14:cNvContentPartPr/>
              <p14:nvPr/>
            </p14:nvContentPartPr>
            <p14:xfrm>
              <a:off x="4318821" y="5813082"/>
              <a:ext cx="130320" cy="216720"/>
            </p14:xfrm>
          </p:contentPart>
        </mc:Choice>
        <mc:Fallback>
          <p:pic>
            <p:nvPicPr>
              <p:cNvPr id="302" name="Input penna 301">
                <a:extLst>
                  <a:ext uri="{FF2B5EF4-FFF2-40B4-BE49-F238E27FC236}">
                    <a16:creationId xmlns:a16="http://schemas.microsoft.com/office/drawing/2014/main" id="{7EB564D3-1906-4EE6-98F9-7CAA1ED2F356}"/>
                  </a:ext>
                </a:extLst>
              </p:cNvPr>
              <p:cNvPicPr/>
              <p:nvPr/>
            </p:nvPicPr>
            <p:blipFill>
              <a:blip r:embed="rId215"/>
              <a:stretch>
                <a:fillRect/>
              </a:stretch>
            </p:blipFill>
            <p:spPr>
              <a:xfrm>
                <a:off x="4309821" y="5804082"/>
                <a:ext cx="14796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303" name="Input penna 302">
                <a:extLst>
                  <a:ext uri="{FF2B5EF4-FFF2-40B4-BE49-F238E27FC236}">
                    <a16:creationId xmlns:a16="http://schemas.microsoft.com/office/drawing/2014/main" id="{39578406-8327-4586-98D4-5BD8BBF67083}"/>
                  </a:ext>
                </a:extLst>
              </p14:cNvPr>
              <p14:cNvContentPartPr/>
              <p14:nvPr/>
            </p14:nvContentPartPr>
            <p14:xfrm>
              <a:off x="3738141" y="5806962"/>
              <a:ext cx="497160" cy="207720"/>
            </p14:xfrm>
          </p:contentPart>
        </mc:Choice>
        <mc:Fallback>
          <p:pic>
            <p:nvPicPr>
              <p:cNvPr id="303" name="Input penna 302">
                <a:extLst>
                  <a:ext uri="{FF2B5EF4-FFF2-40B4-BE49-F238E27FC236}">
                    <a16:creationId xmlns:a16="http://schemas.microsoft.com/office/drawing/2014/main" id="{39578406-8327-4586-98D4-5BD8BBF67083}"/>
                  </a:ext>
                </a:extLst>
              </p:cNvPr>
              <p:cNvPicPr/>
              <p:nvPr/>
            </p:nvPicPr>
            <p:blipFill>
              <a:blip r:embed="rId217"/>
              <a:stretch>
                <a:fillRect/>
              </a:stretch>
            </p:blipFill>
            <p:spPr>
              <a:xfrm>
                <a:off x="3729141" y="5797962"/>
                <a:ext cx="5148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310" name="Input penna 309">
                <a:extLst>
                  <a:ext uri="{FF2B5EF4-FFF2-40B4-BE49-F238E27FC236}">
                    <a16:creationId xmlns:a16="http://schemas.microsoft.com/office/drawing/2014/main" id="{0C556136-40B8-413A-8D33-EA66D014C3A8}"/>
                  </a:ext>
                </a:extLst>
              </p14:cNvPr>
              <p14:cNvContentPartPr/>
              <p14:nvPr/>
            </p14:nvContentPartPr>
            <p14:xfrm>
              <a:off x="4747581" y="5822082"/>
              <a:ext cx="911160" cy="199800"/>
            </p14:xfrm>
          </p:contentPart>
        </mc:Choice>
        <mc:Fallback>
          <p:pic>
            <p:nvPicPr>
              <p:cNvPr id="310" name="Input penna 309">
                <a:extLst>
                  <a:ext uri="{FF2B5EF4-FFF2-40B4-BE49-F238E27FC236}">
                    <a16:creationId xmlns:a16="http://schemas.microsoft.com/office/drawing/2014/main" id="{0C556136-40B8-413A-8D33-EA66D014C3A8}"/>
                  </a:ext>
                </a:extLst>
              </p:cNvPr>
              <p:cNvPicPr/>
              <p:nvPr/>
            </p:nvPicPr>
            <p:blipFill>
              <a:blip r:embed="rId219"/>
              <a:stretch>
                <a:fillRect/>
              </a:stretch>
            </p:blipFill>
            <p:spPr>
              <a:xfrm>
                <a:off x="4738581" y="5813082"/>
                <a:ext cx="92880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311" name="Input penna 310">
                <a:extLst>
                  <a:ext uri="{FF2B5EF4-FFF2-40B4-BE49-F238E27FC236}">
                    <a16:creationId xmlns:a16="http://schemas.microsoft.com/office/drawing/2014/main" id="{612ABCF0-2BE4-458F-B740-0449EEA505C6}"/>
                  </a:ext>
                </a:extLst>
              </p14:cNvPr>
              <p14:cNvContentPartPr/>
              <p14:nvPr/>
            </p14:nvContentPartPr>
            <p14:xfrm>
              <a:off x="5912901" y="5668362"/>
              <a:ext cx="37800" cy="495720"/>
            </p14:xfrm>
          </p:contentPart>
        </mc:Choice>
        <mc:Fallback>
          <p:pic>
            <p:nvPicPr>
              <p:cNvPr id="311" name="Input penna 310">
                <a:extLst>
                  <a:ext uri="{FF2B5EF4-FFF2-40B4-BE49-F238E27FC236}">
                    <a16:creationId xmlns:a16="http://schemas.microsoft.com/office/drawing/2014/main" id="{612ABCF0-2BE4-458F-B740-0449EEA505C6}"/>
                  </a:ext>
                </a:extLst>
              </p:cNvPr>
              <p:cNvPicPr/>
              <p:nvPr/>
            </p:nvPicPr>
            <p:blipFill>
              <a:blip r:embed="rId221"/>
              <a:stretch>
                <a:fillRect/>
              </a:stretch>
            </p:blipFill>
            <p:spPr>
              <a:xfrm>
                <a:off x="5903901" y="5659362"/>
                <a:ext cx="5544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321" name="Input penna 320">
                <a:extLst>
                  <a:ext uri="{FF2B5EF4-FFF2-40B4-BE49-F238E27FC236}">
                    <a16:creationId xmlns:a16="http://schemas.microsoft.com/office/drawing/2014/main" id="{9E81D090-393E-44E4-ADA2-07D6F64278D3}"/>
                  </a:ext>
                </a:extLst>
              </p14:cNvPr>
              <p14:cNvContentPartPr/>
              <p14:nvPr/>
            </p14:nvContentPartPr>
            <p14:xfrm>
              <a:off x="7483221" y="5632722"/>
              <a:ext cx="94320" cy="335520"/>
            </p14:xfrm>
          </p:contentPart>
        </mc:Choice>
        <mc:Fallback>
          <p:pic>
            <p:nvPicPr>
              <p:cNvPr id="321" name="Input penna 320">
                <a:extLst>
                  <a:ext uri="{FF2B5EF4-FFF2-40B4-BE49-F238E27FC236}">
                    <a16:creationId xmlns:a16="http://schemas.microsoft.com/office/drawing/2014/main" id="{9E81D090-393E-44E4-ADA2-07D6F64278D3}"/>
                  </a:ext>
                </a:extLst>
              </p:cNvPr>
              <p:cNvPicPr/>
              <p:nvPr/>
            </p:nvPicPr>
            <p:blipFill>
              <a:blip r:embed="rId223"/>
              <a:stretch>
                <a:fillRect/>
              </a:stretch>
            </p:blipFill>
            <p:spPr>
              <a:xfrm>
                <a:off x="7474221" y="5623722"/>
                <a:ext cx="11196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322" name="Input penna 321">
                <a:extLst>
                  <a:ext uri="{FF2B5EF4-FFF2-40B4-BE49-F238E27FC236}">
                    <a16:creationId xmlns:a16="http://schemas.microsoft.com/office/drawing/2014/main" id="{BB562216-FAA3-4FD1-AE0E-506DE8E01F8D}"/>
                  </a:ext>
                </a:extLst>
              </p14:cNvPr>
              <p14:cNvContentPartPr/>
              <p14:nvPr/>
            </p14:nvContentPartPr>
            <p14:xfrm>
              <a:off x="7702461" y="5772402"/>
              <a:ext cx="91440" cy="12960"/>
            </p14:xfrm>
          </p:contentPart>
        </mc:Choice>
        <mc:Fallback>
          <p:pic>
            <p:nvPicPr>
              <p:cNvPr id="322" name="Input penna 321">
                <a:extLst>
                  <a:ext uri="{FF2B5EF4-FFF2-40B4-BE49-F238E27FC236}">
                    <a16:creationId xmlns:a16="http://schemas.microsoft.com/office/drawing/2014/main" id="{BB562216-FAA3-4FD1-AE0E-506DE8E01F8D}"/>
                  </a:ext>
                </a:extLst>
              </p:cNvPr>
              <p:cNvPicPr/>
              <p:nvPr/>
            </p:nvPicPr>
            <p:blipFill>
              <a:blip r:embed="rId225"/>
              <a:stretch>
                <a:fillRect/>
              </a:stretch>
            </p:blipFill>
            <p:spPr>
              <a:xfrm>
                <a:off x="7693461" y="5763402"/>
                <a:ext cx="1090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323" name="Input penna 322">
                <a:extLst>
                  <a:ext uri="{FF2B5EF4-FFF2-40B4-BE49-F238E27FC236}">
                    <a16:creationId xmlns:a16="http://schemas.microsoft.com/office/drawing/2014/main" id="{282B9C74-6E2B-4320-B9E7-98299E4026F8}"/>
                  </a:ext>
                </a:extLst>
              </p14:cNvPr>
              <p14:cNvContentPartPr/>
              <p14:nvPr/>
            </p14:nvContentPartPr>
            <p14:xfrm>
              <a:off x="7689861" y="5832882"/>
              <a:ext cx="141120" cy="8280"/>
            </p14:xfrm>
          </p:contentPart>
        </mc:Choice>
        <mc:Fallback>
          <p:pic>
            <p:nvPicPr>
              <p:cNvPr id="323" name="Input penna 322">
                <a:extLst>
                  <a:ext uri="{FF2B5EF4-FFF2-40B4-BE49-F238E27FC236}">
                    <a16:creationId xmlns:a16="http://schemas.microsoft.com/office/drawing/2014/main" id="{282B9C74-6E2B-4320-B9E7-98299E4026F8}"/>
                  </a:ext>
                </a:extLst>
              </p:cNvPr>
              <p:cNvPicPr/>
              <p:nvPr/>
            </p:nvPicPr>
            <p:blipFill>
              <a:blip r:embed="rId227"/>
              <a:stretch>
                <a:fillRect/>
              </a:stretch>
            </p:blipFill>
            <p:spPr>
              <a:xfrm>
                <a:off x="7680861" y="5823882"/>
                <a:ext cx="15876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324" name="Input penna 323">
                <a:extLst>
                  <a:ext uri="{FF2B5EF4-FFF2-40B4-BE49-F238E27FC236}">
                    <a16:creationId xmlns:a16="http://schemas.microsoft.com/office/drawing/2014/main" id="{BD524577-0261-4AE2-9184-80ED4BBF9086}"/>
                  </a:ext>
                </a:extLst>
              </p14:cNvPr>
              <p14:cNvContentPartPr/>
              <p14:nvPr/>
            </p14:nvContentPartPr>
            <p14:xfrm>
              <a:off x="6550101" y="5607882"/>
              <a:ext cx="738360" cy="408960"/>
            </p14:xfrm>
          </p:contentPart>
        </mc:Choice>
        <mc:Fallback>
          <p:pic>
            <p:nvPicPr>
              <p:cNvPr id="324" name="Input penna 323">
                <a:extLst>
                  <a:ext uri="{FF2B5EF4-FFF2-40B4-BE49-F238E27FC236}">
                    <a16:creationId xmlns:a16="http://schemas.microsoft.com/office/drawing/2014/main" id="{BD524577-0261-4AE2-9184-80ED4BBF9086}"/>
                  </a:ext>
                </a:extLst>
              </p:cNvPr>
              <p:cNvPicPr/>
              <p:nvPr/>
            </p:nvPicPr>
            <p:blipFill>
              <a:blip r:embed="rId229"/>
              <a:stretch>
                <a:fillRect/>
              </a:stretch>
            </p:blipFill>
            <p:spPr>
              <a:xfrm>
                <a:off x="6541101" y="5598882"/>
                <a:ext cx="756000" cy="4266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330" name="Input penna 329">
                <a:extLst>
                  <a:ext uri="{FF2B5EF4-FFF2-40B4-BE49-F238E27FC236}">
                    <a16:creationId xmlns:a16="http://schemas.microsoft.com/office/drawing/2014/main" id="{51D70613-0478-4125-8EF5-FF409C8994B1}"/>
                  </a:ext>
                </a:extLst>
              </p14:cNvPr>
              <p14:cNvContentPartPr/>
              <p14:nvPr/>
            </p14:nvContentPartPr>
            <p14:xfrm>
              <a:off x="7957341" y="5523642"/>
              <a:ext cx="470160" cy="587880"/>
            </p14:xfrm>
          </p:contentPart>
        </mc:Choice>
        <mc:Fallback>
          <p:pic>
            <p:nvPicPr>
              <p:cNvPr id="330" name="Input penna 329">
                <a:extLst>
                  <a:ext uri="{FF2B5EF4-FFF2-40B4-BE49-F238E27FC236}">
                    <a16:creationId xmlns:a16="http://schemas.microsoft.com/office/drawing/2014/main" id="{51D70613-0478-4125-8EF5-FF409C8994B1}"/>
                  </a:ext>
                </a:extLst>
              </p:cNvPr>
              <p:cNvPicPr/>
              <p:nvPr/>
            </p:nvPicPr>
            <p:blipFill>
              <a:blip r:embed="rId231"/>
              <a:stretch>
                <a:fillRect/>
              </a:stretch>
            </p:blipFill>
            <p:spPr>
              <a:xfrm>
                <a:off x="7948341" y="5514642"/>
                <a:ext cx="487800" cy="6055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333" name="Input penna 332">
                <a:extLst>
                  <a:ext uri="{FF2B5EF4-FFF2-40B4-BE49-F238E27FC236}">
                    <a16:creationId xmlns:a16="http://schemas.microsoft.com/office/drawing/2014/main" id="{21F51D59-BD77-43CC-950A-08A45E62C0FB}"/>
                  </a:ext>
                </a:extLst>
              </p14:cNvPr>
              <p14:cNvContentPartPr/>
              <p14:nvPr/>
            </p14:nvContentPartPr>
            <p14:xfrm>
              <a:off x="221301" y="6328242"/>
              <a:ext cx="191880" cy="268560"/>
            </p14:xfrm>
          </p:contentPart>
        </mc:Choice>
        <mc:Fallback>
          <p:pic>
            <p:nvPicPr>
              <p:cNvPr id="333" name="Input penna 332">
                <a:extLst>
                  <a:ext uri="{FF2B5EF4-FFF2-40B4-BE49-F238E27FC236}">
                    <a16:creationId xmlns:a16="http://schemas.microsoft.com/office/drawing/2014/main" id="{21F51D59-BD77-43CC-950A-08A45E62C0FB}"/>
                  </a:ext>
                </a:extLst>
              </p:cNvPr>
              <p:cNvPicPr/>
              <p:nvPr/>
            </p:nvPicPr>
            <p:blipFill>
              <a:blip r:embed="rId233"/>
              <a:stretch>
                <a:fillRect/>
              </a:stretch>
            </p:blipFill>
            <p:spPr>
              <a:xfrm>
                <a:off x="212301" y="6319242"/>
                <a:ext cx="2095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334" name="Input penna 333">
                <a:extLst>
                  <a:ext uri="{FF2B5EF4-FFF2-40B4-BE49-F238E27FC236}">
                    <a16:creationId xmlns:a16="http://schemas.microsoft.com/office/drawing/2014/main" id="{8741F90E-7030-4098-864A-89981578758B}"/>
                  </a:ext>
                </a:extLst>
              </p14:cNvPr>
              <p14:cNvContentPartPr/>
              <p14:nvPr/>
            </p14:nvContentPartPr>
            <p14:xfrm>
              <a:off x="537021" y="6334002"/>
              <a:ext cx="102600" cy="335160"/>
            </p14:xfrm>
          </p:contentPart>
        </mc:Choice>
        <mc:Fallback>
          <p:pic>
            <p:nvPicPr>
              <p:cNvPr id="334" name="Input penna 333">
                <a:extLst>
                  <a:ext uri="{FF2B5EF4-FFF2-40B4-BE49-F238E27FC236}">
                    <a16:creationId xmlns:a16="http://schemas.microsoft.com/office/drawing/2014/main" id="{8741F90E-7030-4098-864A-89981578758B}"/>
                  </a:ext>
                </a:extLst>
              </p:cNvPr>
              <p:cNvPicPr/>
              <p:nvPr/>
            </p:nvPicPr>
            <p:blipFill>
              <a:blip r:embed="rId235"/>
              <a:stretch>
                <a:fillRect/>
              </a:stretch>
            </p:blipFill>
            <p:spPr>
              <a:xfrm>
                <a:off x="528021" y="6325002"/>
                <a:ext cx="12024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338" name="Input penna 337">
                <a:extLst>
                  <a:ext uri="{FF2B5EF4-FFF2-40B4-BE49-F238E27FC236}">
                    <a16:creationId xmlns:a16="http://schemas.microsoft.com/office/drawing/2014/main" id="{98418C9C-ECCC-4FBB-BA3D-FBC6A31E85E0}"/>
                  </a:ext>
                </a:extLst>
              </p14:cNvPr>
              <p14:cNvContentPartPr/>
              <p14:nvPr/>
            </p14:nvContentPartPr>
            <p14:xfrm>
              <a:off x="1101141" y="6334002"/>
              <a:ext cx="116640" cy="393840"/>
            </p14:xfrm>
          </p:contentPart>
        </mc:Choice>
        <mc:Fallback>
          <p:pic>
            <p:nvPicPr>
              <p:cNvPr id="338" name="Input penna 337">
                <a:extLst>
                  <a:ext uri="{FF2B5EF4-FFF2-40B4-BE49-F238E27FC236}">
                    <a16:creationId xmlns:a16="http://schemas.microsoft.com/office/drawing/2014/main" id="{98418C9C-ECCC-4FBB-BA3D-FBC6A31E85E0}"/>
                  </a:ext>
                </a:extLst>
              </p:cNvPr>
              <p:cNvPicPr/>
              <p:nvPr/>
            </p:nvPicPr>
            <p:blipFill>
              <a:blip r:embed="rId237"/>
              <a:stretch>
                <a:fillRect/>
              </a:stretch>
            </p:blipFill>
            <p:spPr>
              <a:xfrm>
                <a:off x="1092141" y="6325002"/>
                <a:ext cx="13428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339" name="Input penna 338">
                <a:extLst>
                  <a:ext uri="{FF2B5EF4-FFF2-40B4-BE49-F238E27FC236}">
                    <a16:creationId xmlns:a16="http://schemas.microsoft.com/office/drawing/2014/main" id="{5944A945-9776-4709-8B3C-387367266DFF}"/>
                  </a:ext>
                </a:extLst>
              </p14:cNvPr>
              <p14:cNvContentPartPr/>
              <p14:nvPr/>
            </p14:nvContentPartPr>
            <p14:xfrm>
              <a:off x="718101" y="6409962"/>
              <a:ext cx="265320" cy="239760"/>
            </p14:xfrm>
          </p:contentPart>
        </mc:Choice>
        <mc:Fallback>
          <p:pic>
            <p:nvPicPr>
              <p:cNvPr id="339" name="Input penna 338">
                <a:extLst>
                  <a:ext uri="{FF2B5EF4-FFF2-40B4-BE49-F238E27FC236}">
                    <a16:creationId xmlns:a16="http://schemas.microsoft.com/office/drawing/2014/main" id="{5944A945-9776-4709-8B3C-387367266DFF}"/>
                  </a:ext>
                </a:extLst>
              </p:cNvPr>
              <p:cNvPicPr/>
              <p:nvPr/>
            </p:nvPicPr>
            <p:blipFill>
              <a:blip r:embed="rId239"/>
              <a:stretch>
                <a:fillRect/>
              </a:stretch>
            </p:blipFill>
            <p:spPr>
              <a:xfrm>
                <a:off x="709101" y="6400962"/>
                <a:ext cx="2829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340" name="Input penna 339">
                <a:extLst>
                  <a:ext uri="{FF2B5EF4-FFF2-40B4-BE49-F238E27FC236}">
                    <a16:creationId xmlns:a16="http://schemas.microsoft.com/office/drawing/2014/main" id="{C9A4E5C2-26C0-49D4-B9C4-95EAB6659DFE}"/>
                  </a:ext>
                </a:extLst>
              </p14:cNvPr>
              <p14:cNvContentPartPr/>
              <p14:nvPr/>
            </p14:nvContentPartPr>
            <p14:xfrm>
              <a:off x="1412181" y="6490962"/>
              <a:ext cx="132120" cy="10800"/>
            </p14:xfrm>
          </p:contentPart>
        </mc:Choice>
        <mc:Fallback>
          <p:pic>
            <p:nvPicPr>
              <p:cNvPr id="340" name="Input penna 339">
                <a:extLst>
                  <a:ext uri="{FF2B5EF4-FFF2-40B4-BE49-F238E27FC236}">
                    <a16:creationId xmlns:a16="http://schemas.microsoft.com/office/drawing/2014/main" id="{C9A4E5C2-26C0-49D4-B9C4-95EAB6659DFE}"/>
                  </a:ext>
                </a:extLst>
              </p:cNvPr>
              <p:cNvPicPr/>
              <p:nvPr/>
            </p:nvPicPr>
            <p:blipFill>
              <a:blip r:embed="rId241"/>
              <a:stretch>
                <a:fillRect/>
              </a:stretch>
            </p:blipFill>
            <p:spPr>
              <a:xfrm>
                <a:off x="1403181" y="6481962"/>
                <a:ext cx="1497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341" name="Input penna 340">
                <a:extLst>
                  <a:ext uri="{FF2B5EF4-FFF2-40B4-BE49-F238E27FC236}">
                    <a16:creationId xmlns:a16="http://schemas.microsoft.com/office/drawing/2014/main" id="{2533D447-6A2F-46DA-9022-41A05A095055}"/>
                  </a:ext>
                </a:extLst>
              </p14:cNvPr>
              <p14:cNvContentPartPr/>
              <p14:nvPr/>
            </p14:nvContentPartPr>
            <p14:xfrm>
              <a:off x="1442061" y="6559722"/>
              <a:ext cx="167400" cy="18720"/>
            </p14:xfrm>
          </p:contentPart>
        </mc:Choice>
        <mc:Fallback>
          <p:pic>
            <p:nvPicPr>
              <p:cNvPr id="341" name="Input penna 340">
                <a:extLst>
                  <a:ext uri="{FF2B5EF4-FFF2-40B4-BE49-F238E27FC236}">
                    <a16:creationId xmlns:a16="http://schemas.microsoft.com/office/drawing/2014/main" id="{2533D447-6A2F-46DA-9022-41A05A095055}"/>
                  </a:ext>
                </a:extLst>
              </p:cNvPr>
              <p:cNvPicPr/>
              <p:nvPr/>
            </p:nvPicPr>
            <p:blipFill>
              <a:blip r:embed="rId243"/>
              <a:stretch>
                <a:fillRect/>
              </a:stretch>
            </p:blipFill>
            <p:spPr>
              <a:xfrm>
                <a:off x="1433061" y="6550722"/>
                <a:ext cx="1850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349" name="Input penna 348">
                <a:extLst>
                  <a:ext uri="{FF2B5EF4-FFF2-40B4-BE49-F238E27FC236}">
                    <a16:creationId xmlns:a16="http://schemas.microsoft.com/office/drawing/2014/main" id="{7044F05C-C823-4E5B-A3D2-B3FF742141D1}"/>
                  </a:ext>
                </a:extLst>
              </p14:cNvPr>
              <p14:cNvContentPartPr/>
              <p14:nvPr/>
            </p14:nvContentPartPr>
            <p14:xfrm>
              <a:off x="2434221" y="6426162"/>
              <a:ext cx="157320" cy="132120"/>
            </p14:xfrm>
          </p:contentPart>
        </mc:Choice>
        <mc:Fallback>
          <p:pic>
            <p:nvPicPr>
              <p:cNvPr id="349" name="Input penna 348">
                <a:extLst>
                  <a:ext uri="{FF2B5EF4-FFF2-40B4-BE49-F238E27FC236}">
                    <a16:creationId xmlns:a16="http://schemas.microsoft.com/office/drawing/2014/main" id="{7044F05C-C823-4E5B-A3D2-B3FF742141D1}"/>
                  </a:ext>
                </a:extLst>
              </p:cNvPr>
              <p:cNvPicPr/>
              <p:nvPr/>
            </p:nvPicPr>
            <p:blipFill>
              <a:blip r:embed="rId245"/>
              <a:stretch>
                <a:fillRect/>
              </a:stretch>
            </p:blipFill>
            <p:spPr>
              <a:xfrm>
                <a:off x="2425221" y="6417162"/>
                <a:ext cx="174960" cy="1497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50" name="Input penna 349">
                <a:extLst>
                  <a:ext uri="{FF2B5EF4-FFF2-40B4-BE49-F238E27FC236}">
                    <a16:creationId xmlns:a16="http://schemas.microsoft.com/office/drawing/2014/main" id="{C770D389-C565-45B6-B193-0A327CA74252}"/>
                  </a:ext>
                </a:extLst>
              </p14:cNvPr>
              <p14:cNvContentPartPr/>
              <p14:nvPr/>
            </p14:nvContentPartPr>
            <p14:xfrm>
              <a:off x="1902501" y="6271362"/>
              <a:ext cx="425160" cy="530640"/>
            </p14:xfrm>
          </p:contentPart>
        </mc:Choice>
        <mc:Fallback>
          <p:pic>
            <p:nvPicPr>
              <p:cNvPr id="350" name="Input penna 349">
                <a:extLst>
                  <a:ext uri="{FF2B5EF4-FFF2-40B4-BE49-F238E27FC236}">
                    <a16:creationId xmlns:a16="http://schemas.microsoft.com/office/drawing/2014/main" id="{C770D389-C565-45B6-B193-0A327CA74252}"/>
                  </a:ext>
                </a:extLst>
              </p:cNvPr>
              <p:cNvPicPr/>
              <p:nvPr/>
            </p:nvPicPr>
            <p:blipFill>
              <a:blip r:embed="rId247"/>
              <a:stretch>
                <a:fillRect/>
              </a:stretch>
            </p:blipFill>
            <p:spPr>
              <a:xfrm>
                <a:off x="1893501" y="6262362"/>
                <a:ext cx="442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53" name="Input penna 352">
                <a:extLst>
                  <a:ext uri="{FF2B5EF4-FFF2-40B4-BE49-F238E27FC236}">
                    <a16:creationId xmlns:a16="http://schemas.microsoft.com/office/drawing/2014/main" id="{BD19662A-36B3-43A7-A4F5-F9720280F721}"/>
                  </a:ext>
                </a:extLst>
              </p14:cNvPr>
              <p14:cNvContentPartPr/>
              <p14:nvPr/>
            </p14:nvContentPartPr>
            <p14:xfrm>
              <a:off x="2789901" y="6184242"/>
              <a:ext cx="504000" cy="316080"/>
            </p14:xfrm>
          </p:contentPart>
        </mc:Choice>
        <mc:Fallback>
          <p:pic>
            <p:nvPicPr>
              <p:cNvPr id="353" name="Input penna 352">
                <a:extLst>
                  <a:ext uri="{FF2B5EF4-FFF2-40B4-BE49-F238E27FC236}">
                    <a16:creationId xmlns:a16="http://schemas.microsoft.com/office/drawing/2014/main" id="{BD19662A-36B3-43A7-A4F5-F9720280F721}"/>
                  </a:ext>
                </a:extLst>
              </p:cNvPr>
              <p:cNvPicPr/>
              <p:nvPr/>
            </p:nvPicPr>
            <p:blipFill>
              <a:blip r:embed="rId249"/>
              <a:stretch>
                <a:fillRect/>
              </a:stretch>
            </p:blipFill>
            <p:spPr>
              <a:xfrm>
                <a:off x="2780901" y="6175242"/>
                <a:ext cx="52164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54" name="Input penna 353">
                <a:extLst>
                  <a:ext uri="{FF2B5EF4-FFF2-40B4-BE49-F238E27FC236}">
                    <a16:creationId xmlns:a16="http://schemas.microsoft.com/office/drawing/2014/main" id="{E64AB091-71C8-4DFA-B506-2CA9936CF3F3}"/>
                  </a:ext>
                </a:extLst>
              </p14:cNvPr>
              <p14:cNvContentPartPr/>
              <p14:nvPr/>
            </p14:nvContentPartPr>
            <p14:xfrm>
              <a:off x="2838861" y="6600042"/>
              <a:ext cx="23400" cy="198720"/>
            </p14:xfrm>
          </p:contentPart>
        </mc:Choice>
        <mc:Fallback>
          <p:pic>
            <p:nvPicPr>
              <p:cNvPr id="354" name="Input penna 353">
                <a:extLst>
                  <a:ext uri="{FF2B5EF4-FFF2-40B4-BE49-F238E27FC236}">
                    <a16:creationId xmlns:a16="http://schemas.microsoft.com/office/drawing/2014/main" id="{E64AB091-71C8-4DFA-B506-2CA9936CF3F3}"/>
                  </a:ext>
                </a:extLst>
              </p:cNvPr>
              <p:cNvPicPr/>
              <p:nvPr/>
            </p:nvPicPr>
            <p:blipFill>
              <a:blip r:embed="rId251"/>
              <a:stretch>
                <a:fillRect/>
              </a:stretch>
            </p:blipFill>
            <p:spPr>
              <a:xfrm>
                <a:off x="2829861" y="6591042"/>
                <a:ext cx="410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355" name="Input penna 354">
                <a:extLst>
                  <a:ext uri="{FF2B5EF4-FFF2-40B4-BE49-F238E27FC236}">
                    <a16:creationId xmlns:a16="http://schemas.microsoft.com/office/drawing/2014/main" id="{2E9BA810-14D3-4F01-AB82-C47FAF4EDD89}"/>
                  </a:ext>
                </a:extLst>
              </p14:cNvPr>
              <p14:cNvContentPartPr/>
              <p14:nvPr/>
            </p14:nvContentPartPr>
            <p14:xfrm>
              <a:off x="2996181" y="6561882"/>
              <a:ext cx="118440" cy="270360"/>
            </p14:xfrm>
          </p:contentPart>
        </mc:Choice>
        <mc:Fallback>
          <p:pic>
            <p:nvPicPr>
              <p:cNvPr id="355" name="Input penna 354">
                <a:extLst>
                  <a:ext uri="{FF2B5EF4-FFF2-40B4-BE49-F238E27FC236}">
                    <a16:creationId xmlns:a16="http://schemas.microsoft.com/office/drawing/2014/main" id="{2E9BA810-14D3-4F01-AB82-C47FAF4EDD89}"/>
                  </a:ext>
                </a:extLst>
              </p:cNvPr>
              <p:cNvPicPr/>
              <p:nvPr/>
            </p:nvPicPr>
            <p:blipFill>
              <a:blip r:embed="rId253"/>
              <a:stretch>
                <a:fillRect/>
              </a:stretch>
            </p:blipFill>
            <p:spPr>
              <a:xfrm>
                <a:off x="2987181" y="6552882"/>
                <a:ext cx="13608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356" name="Input penna 355">
                <a:extLst>
                  <a:ext uri="{FF2B5EF4-FFF2-40B4-BE49-F238E27FC236}">
                    <a16:creationId xmlns:a16="http://schemas.microsoft.com/office/drawing/2014/main" id="{84F82655-6279-40B9-A244-E84294B7FFCD}"/>
                  </a:ext>
                </a:extLst>
              </p14:cNvPr>
              <p14:cNvContentPartPr/>
              <p14:nvPr/>
            </p14:nvContentPartPr>
            <p14:xfrm>
              <a:off x="3409461" y="6444162"/>
              <a:ext cx="199800" cy="15840"/>
            </p14:xfrm>
          </p:contentPart>
        </mc:Choice>
        <mc:Fallback>
          <p:pic>
            <p:nvPicPr>
              <p:cNvPr id="356" name="Input penna 355">
                <a:extLst>
                  <a:ext uri="{FF2B5EF4-FFF2-40B4-BE49-F238E27FC236}">
                    <a16:creationId xmlns:a16="http://schemas.microsoft.com/office/drawing/2014/main" id="{84F82655-6279-40B9-A244-E84294B7FFCD}"/>
                  </a:ext>
                </a:extLst>
              </p:cNvPr>
              <p:cNvPicPr/>
              <p:nvPr/>
            </p:nvPicPr>
            <p:blipFill>
              <a:blip r:embed="rId255"/>
              <a:stretch>
                <a:fillRect/>
              </a:stretch>
            </p:blipFill>
            <p:spPr>
              <a:xfrm>
                <a:off x="3400461" y="6435162"/>
                <a:ext cx="2174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363" name="Input penna 362">
                <a:extLst>
                  <a:ext uri="{FF2B5EF4-FFF2-40B4-BE49-F238E27FC236}">
                    <a16:creationId xmlns:a16="http://schemas.microsoft.com/office/drawing/2014/main" id="{0BEEB46D-6FA6-4694-9286-7C86024F3D37}"/>
                  </a:ext>
                </a:extLst>
              </p14:cNvPr>
              <p14:cNvContentPartPr/>
              <p14:nvPr/>
            </p14:nvContentPartPr>
            <p14:xfrm>
              <a:off x="3844701" y="6176682"/>
              <a:ext cx="393840" cy="609480"/>
            </p14:xfrm>
          </p:contentPart>
        </mc:Choice>
        <mc:Fallback>
          <p:pic>
            <p:nvPicPr>
              <p:cNvPr id="363" name="Input penna 362">
                <a:extLst>
                  <a:ext uri="{FF2B5EF4-FFF2-40B4-BE49-F238E27FC236}">
                    <a16:creationId xmlns:a16="http://schemas.microsoft.com/office/drawing/2014/main" id="{0BEEB46D-6FA6-4694-9286-7C86024F3D37}"/>
                  </a:ext>
                </a:extLst>
              </p:cNvPr>
              <p:cNvPicPr/>
              <p:nvPr/>
            </p:nvPicPr>
            <p:blipFill>
              <a:blip r:embed="rId257"/>
              <a:stretch>
                <a:fillRect/>
              </a:stretch>
            </p:blipFill>
            <p:spPr>
              <a:xfrm>
                <a:off x="3835701" y="6167682"/>
                <a:ext cx="411480" cy="6271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64" name="Input penna 363">
                <a:extLst>
                  <a:ext uri="{FF2B5EF4-FFF2-40B4-BE49-F238E27FC236}">
                    <a16:creationId xmlns:a16="http://schemas.microsoft.com/office/drawing/2014/main" id="{5F1DE1E4-4098-448A-8206-E2464C042A4D}"/>
                  </a:ext>
                </a:extLst>
              </p14:cNvPr>
              <p14:cNvContentPartPr/>
              <p14:nvPr/>
            </p14:nvContentPartPr>
            <p14:xfrm>
              <a:off x="4552101" y="6391602"/>
              <a:ext cx="86040" cy="19800"/>
            </p14:xfrm>
          </p:contentPart>
        </mc:Choice>
        <mc:Fallback>
          <p:pic>
            <p:nvPicPr>
              <p:cNvPr id="364" name="Input penna 363">
                <a:extLst>
                  <a:ext uri="{FF2B5EF4-FFF2-40B4-BE49-F238E27FC236}">
                    <a16:creationId xmlns:a16="http://schemas.microsoft.com/office/drawing/2014/main" id="{5F1DE1E4-4098-448A-8206-E2464C042A4D}"/>
                  </a:ext>
                </a:extLst>
              </p:cNvPr>
              <p:cNvPicPr/>
              <p:nvPr/>
            </p:nvPicPr>
            <p:blipFill>
              <a:blip r:embed="rId259"/>
              <a:stretch>
                <a:fillRect/>
              </a:stretch>
            </p:blipFill>
            <p:spPr>
              <a:xfrm>
                <a:off x="4543101" y="6382602"/>
                <a:ext cx="1036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65" name="Input penna 364">
                <a:extLst>
                  <a:ext uri="{FF2B5EF4-FFF2-40B4-BE49-F238E27FC236}">
                    <a16:creationId xmlns:a16="http://schemas.microsoft.com/office/drawing/2014/main" id="{0222B636-1C59-4ADB-ACA9-9EA4101B1DF5}"/>
                  </a:ext>
                </a:extLst>
              </p14:cNvPr>
              <p14:cNvContentPartPr/>
              <p14:nvPr/>
            </p14:nvContentPartPr>
            <p14:xfrm>
              <a:off x="4565061" y="6479802"/>
              <a:ext cx="179640" cy="20880"/>
            </p14:xfrm>
          </p:contentPart>
        </mc:Choice>
        <mc:Fallback>
          <p:pic>
            <p:nvPicPr>
              <p:cNvPr id="365" name="Input penna 364">
                <a:extLst>
                  <a:ext uri="{FF2B5EF4-FFF2-40B4-BE49-F238E27FC236}">
                    <a16:creationId xmlns:a16="http://schemas.microsoft.com/office/drawing/2014/main" id="{0222B636-1C59-4ADB-ACA9-9EA4101B1DF5}"/>
                  </a:ext>
                </a:extLst>
              </p:cNvPr>
              <p:cNvPicPr/>
              <p:nvPr/>
            </p:nvPicPr>
            <p:blipFill>
              <a:blip r:embed="rId261"/>
              <a:stretch>
                <a:fillRect/>
              </a:stretch>
            </p:blipFill>
            <p:spPr>
              <a:xfrm>
                <a:off x="4556061" y="6470802"/>
                <a:ext cx="1972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72" name="Input penna 371">
                <a:extLst>
                  <a:ext uri="{FF2B5EF4-FFF2-40B4-BE49-F238E27FC236}">
                    <a16:creationId xmlns:a16="http://schemas.microsoft.com/office/drawing/2014/main" id="{25A72954-F93A-4B1E-941D-FC0D0221DFA3}"/>
                  </a:ext>
                </a:extLst>
              </p14:cNvPr>
              <p14:cNvContentPartPr/>
              <p14:nvPr/>
            </p14:nvContentPartPr>
            <p14:xfrm>
              <a:off x="4895181" y="6189282"/>
              <a:ext cx="552600" cy="622800"/>
            </p14:xfrm>
          </p:contentPart>
        </mc:Choice>
        <mc:Fallback>
          <p:pic>
            <p:nvPicPr>
              <p:cNvPr id="372" name="Input penna 371">
                <a:extLst>
                  <a:ext uri="{FF2B5EF4-FFF2-40B4-BE49-F238E27FC236}">
                    <a16:creationId xmlns:a16="http://schemas.microsoft.com/office/drawing/2014/main" id="{25A72954-F93A-4B1E-941D-FC0D0221DFA3}"/>
                  </a:ext>
                </a:extLst>
              </p:cNvPr>
              <p:cNvPicPr/>
              <p:nvPr/>
            </p:nvPicPr>
            <p:blipFill>
              <a:blip r:embed="rId263"/>
              <a:stretch>
                <a:fillRect/>
              </a:stretch>
            </p:blipFill>
            <p:spPr>
              <a:xfrm>
                <a:off x="4886181" y="6180282"/>
                <a:ext cx="570240" cy="64044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73" name="Input penna 372">
                <a:extLst>
                  <a:ext uri="{FF2B5EF4-FFF2-40B4-BE49-F238E27FC236}">
                    <a16:creationId xmlns:a16="http://schemas.microsoft.com/office/drawing/2014/main" id="{85B531F4-CFC1-4D96-878B-56002905F93C}"/>
                  </a:ext>
                </a:extLst>
              </p14:cNvPr>
              <p14:cNvContentPartPr/>
              <p14:nvPr/>
            </p14:nvContentPartPr>
            <p14:xfrm>
              <a:off x="5545341" y="6388362"/>
              <a:ext cx="116280" cy="28080"/>
            </p14:xfrm>
          </p:contentPart>
        </mc:Choice>
        <mc:Fallback>
          <p:pic>
            <p:nvPicPr>
              <p:cNvPr id="373" name="Input penna 372">
                <a:extLst>
                  <a:ext uri="{FF2B5EF4-FFF2-40B4-BE49-F238E27FC236}">
                    <a16:creationId xmlns:a16="http://schemas.microsoft.com/office/drawing/2014/main" id="{85B531F4-CFC1-4D96-878B-56002905F93C}"/>
                  </a:ext>
                </a:extLst>
              </p:cNvPr>
              <p:cNvPicPr/>
              <p:nvPr/>
            </p:nvPicPr>
            <p:blipFill>
              <a:blip r:embed="rId265"/>
              <a:stretch>
                <a:fillRect/>
              </a:stretch>
            </p:blipFill>
            <p:spPr>
              <a:xfrm>
                <a:off x="5536341" y="6379362"/>
                <a:ext cx="1339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74" name="Input penna 373">
                <a:extLst>
                  <a:ext uri="{FF2B5EF4-FFF2-40B4-BE49-F238E27FC236}">
                    <a16:creationId xmlns:a16="http://schemas.microsoft.com/office/drawing/2014/main" id="{CEDF6931-059F-405B-83C3-2650A9168524}"/>
                  </a:ext>
                </a:extLst>
              </p14:cNvPr>
              <p14:cNvContentPartPr/>
              <p14:nvPr/>
            </p14:nvContentPartPr>
            <p14:xfrm>
              <a:off x="5557581" y="6524082"/>
              <a:ext cx="149400" cy="34920"/>
            </p14:xfrm>
          </p:contentPart>
        </mc:Choice>
        <mc:Fallback>
          <p:pic>
            <p:nvPicPr>
              <p:cNvPr id="374" name="Input penna 373">
                <a:extLst>
                  <a:ext uri="{FF2B5EF4-FFF2-40B4-BE49-F238E27FC236}">
                    <a16:creationId xmlns:a16="http://schemas.microsoft.com/office/drawing/2014/main" id="{CEDF6931-059F-405B-83C3-2650A9168524}"/>
                  </a:ext>
                </a:extLst>
              </p:cNvPr>
              <p:cNvPicPr/>
              <p:nvPr/>
            </p:nvPicPr>
            <p:blipFill>
              <a:blip r:embed="rId267"/>
              <a:stretch>
                <a:fillRect/>
              </a:stretch>
            </p:blipFill>
            <p:spPr>
              <a:xfrm>
                <a:off x="5548581" y="6515082"/>
                <a:ext cx="1670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77" name="Input penna 376">
                <a:extLst>
                  <a:ext uri="{FF2B5EF4-FFF2-40B4-BE49-F238E27FC236}">
                    <a16:creationId xmlns:a16="http://schemas.microsoft.com/office/drawing/2014/main" id="{2BB10474-A032-4428-8251-8A2B879B2551}"/>
                  </a:ext>
                </a:extLst>
              </p14:cNvPr>
              <p14:cNvContentPartPr/>
              <p14:nvPr/>
            </p14:nvContentPartPr>
            <p14:xfrm>
              <a:off x="5913981" y="6335442"/>
              <a:ext cx="237240" cy="337680"/>
            </p14:xfrm>
          </p:contentPart>
        </mc:Choice>
        <mc:Fallback>
          <p:pic>
            <p:nvPicPr>
              <p:cNvPr id="377" name="Input penna 376">
                <a:extLst>
                  <a:ext uri="{FF2B5EF4-FFF2-40B4-BE49-F238E27FC236}">
                    <a16:creationId xmlns:a16="http://schemas.microsoft.com/office/drawing/2014/main" id="{2BB10474-A032-4428-8251-8A2B879B2551}"/>
                  </a:ext>
                </a:extLst>
              </p:cNvPr>
              <p:cNvPicPr/>
              <p:nvPr/>
            </p:nvPicPr>
            <p:blipFill>
              <a:blip r:embed="rId269"/>
              <a:stretch>
                <a:fillRect/>
              </a:stretch>
            </p:blipFill>
            <p:spPr>
              <a:xfrm>
                <a:off x="5904981" y="6326442"/>
                <a:ext cx="25488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82" name="Input penna 381">
                <a:extLst>
                  <a:ext uri="{FF2B5EF4-FFF2-40B4-BE49-F238E27FC236}">
                    <a16:creationId xmlns:a16="http://schemas.microsoft.com/office/drawing/2014/main" id="{41489822-9AEE-4989-9102-69E738FDAAAE}"/>
                  </a:ext>
                </a:extLst>
              </p14:cNvPr>
              <p14:cNvContentPartPr/>
              <p14:nvPr/>
            </p14:nvContentPartPr>
            <p14:xfrm>
              <a:off x="6272901" y="6296922"/>
              <a:ext cx="337320" cy="268920"/>
            </p14:xfrm>
          </p:contentPart>
        </mc:Choice>
        <mc:Fallback>
          <p:pic>
            <p:nvPicPr>
              <p:cNvPr id="382" name="Input penna 381">
                <a:extLst>
                  <a:ext uri="{FF2B5EF4-FFF2-40B4-BE49-F238E27FC236}">
                    <a16:creationId xmlns:a16="http://schemas.microsoft.com/office/drawing/2014/main" id="{41489822-9AEE-4989-9102-69E738FDAAAE}"/>
                  </a:ext>
                </a:extLst>
              </p:cNvPr>
              <p:cNvPicPr/>
              <p:nvPr/>
            </p:nvPicPr>
            <p:blipFill>
              <a:blip r:embed="rId271"/>
              <a:stretch>
                <a:fillRect/>
              </a:stretch>
            </p:blipFill>
            <p:spPr>
              <a:xfrm>
                <a:off x="6263901" y="6287922"/>
                <a:ext cx="3549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86" name="Input penna 385">
                <a:extLst>
                  <a:ext uri="{FF2B5EF4-FFF2-40B4-BE49-F238E27FC236}">
                    <a16:creationId xmlns:a16="http://schemas.microsoft.com/office/drawing/2014/main" id="{89F90A8E-B296-463B-9510-540B2094564B}"/>
                  </a:ext>
                </a:extLst>
              </p14:cNvPr>
              <p14:cNvContentPartPr/>
              <p14:nvPr/>
            </p14:nvContentPartPr>
            <p14:xfrm>
              <a:off x="6706701" y="6292242"/>
              <a:ext cx="306000" cy="329400"/>
            </p14:xfrm>
          </p:contentPart>
        </mc:Choice>
        <mc:Fallback>
          <p:pic>
            <p:nvPicPr>
              <p:cNvPr id="386" name="Input penna 385">
                <a:extLst>
                  <a:ext uri="{FF2B5EF4-FFF2-40B4-BE49-F238E27FC236}">
                    <a16:creationId xmlns:a16="http://schemas.microsoft.com/office/drawing/2014/main" id="{89F90A8E-B296-463B-9510-540B2094564B}"/>
                  </a:ext>
                </a:extLst>
              </p:cNvPr>
              <p:cNvPicPr/>
              <p:nvPr/>
            </p:nvPicPr>
            <p:blipFill>
              <a:blip r:embed="rId273"/>
              <a:stretch>
                <a:fillRect/>
              </a:stretch>
            </p:blipFill>
            <p:spPr>
              <a:xfrm>
                <a:off x="6697701" y="6283242"/>
                <a:ext cx="323640" cy="347040"/>
              </a:xfrm>
              <a:prstGeom prst="rect">
                <a:avLst/>
              </a:prstGeom>
            </p:spPr>
          </p:pic>
        </mc:Fallback>
      </mc:AlternateContent>
    </p:spTree>
    <p:extLst>
      <p:ext uri="{BB962C8B-B14F-4D97-AF65-F5344CB8AC3E}">
        <p14:creationId xmlns:p14="http://schemas.microsoft.com/office/powerpoint/2010/main" val="215816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FDCCC2-7501-492F-BC86-ADB224C98786}"/>
              </a:ext>
            </a:extLst>
          </p:cNvPr>
          <p:cNvSpPr>
            <a:spLocks noGrp="1"/>
          </p:cNvSpPr>
          <p:nvPr>
            <p:ph type="title"/>
          </p:nvPr>
        </p:nvSpPr>
        <p:spPr>
          <a:xfrm>
            <a:off x="838200" y="365126"/>
            <a:ext cx="10515600" cy="642040"/>
          </a:xfrm>
        </p:spPr>
        <p:txBody>
          <a:bodyPr>
            <a:normAutofit fontScale="90000"/>
          </a:bodyPr>
          <a:lstStyle/>
          <a:p>
            <a:pPr algn="ctr"/>
            <a:r>
              <a:rPr lang="it-IT" dirty="0"/>
              <a:t>Esercizio 3.</a:t>
            </a:r>
          </a:p>
        </p:txBody>
      </p:sp>
      <p:sp>
        <p:nvSpPr>
          <p:cNvPr id="3" name="Rettangolo 2">
            <a:extLst>
              <a:ext uri="{FF2B5EF4-FFF2-40B4-BE49-F238E27FC236}">
                <a16:creationId xmlns:a16="http://schemas.microsoft.com/office/drawing/2014/main" id="{0FF2B770-6D8D-4A7F-8C5A-0260B4E2D494}"/>
              </a:ext>
            </a:extLst>
          </p:cNvPr>
          <p:cNvSpPr/>
          <p:nvPr/>
        </p:nvSpPr>
        <p:spPr>
          <a:xfrm>
            <a:off x="1524000" y="2551837"/>
            <a:ext cx="8971722" cy="1200329"/>
          </a:xfrm>
          <a:prstGeom prst="rect">
            <a:avLst/>
          </a:prstGeom>
        </p:spPr>
        <p:txBody>
          <a:bodyPr wrap="square">
            <a:spAutoFit/>
          </a:bodyPr>
          <a:lstStyle/>
          <a:p>
            <a:pPr>
              <a:buFont typeface="Symbol" panose="05050102010706020507" pitchFamily="18" charset="2"/>
              <a:buChar char="·"/>
            </a:pPr>
            <a:r>
              <a:rPr lang="it-IT" dirty="0">
                <a:latin typeface="Calibri" panose="020F0502020204030204" pitchFamily="34" charset="0"/>
              </a:rPr>
              <a:t>Si hanno tre scatole che contengono: la prima, 2 banconote da €100; la seconda, 1 banconota da €100 e 1 da €50; la terza, 2 banconote da €50. Si scelga a caso una delle tre scatole (tra loro equiprobabili) e si estragga una banconota. Risulta estratta una banconota da €100; quale è la probabilità che la scatola dalla quale è stata estratta sia la prima? </a:t>
            </a:r>
          </a:p>
        </p:txBody>
      </p:sp>
    </p:spTree>
    <p:extLst>
      <p:ext uri="{BB962C8B-B14F-4D97-AF65-F5344CB8AC3E}">
        <p14:creationId xmlns:p14="http://schemas.microsoft.com/office/powerpoint/2010/main" val="337047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07DC66CC-F7FD-4823-9CFC-E25C2F0DB41F}"/>
                  </a:ext>
                </a:extLst>
              </p14:cNvPr>
              <p14:cNvContentPartPr/>
              <p14:nvPr/>
            </p14:nvContentPartPr>
            <p14:xfrm>
              <a:off x="210141" y="318762"/>
              <a:ext cx="164880" cy="218160"/>
            </p14:xfrm>
          </p:contentPart>
        </mc:Choice>
        <mc:Fallback>
          <p:pic>
            <p:nvPicPr>
              <p:cNvPr id="2" name="Input penna 1">
                <a:extLst>
                  <a:ext uri="{FF2B5EF4-FFF2-40B4-BE49-F238E27FC236}">
                    <a16:creationId xmlns:a16="http://schemas.microsoft.com/office/drawing/2014/main" id="{07DC66CC-F7FD-4823-9CFC-E25C2F0DB41F}"/>
                  </a:ext>
                </a:extLst>
              </p:cNvPr>
              <p:cNvPicPr/>
              <p:nvPr/>
            </p:nvPicPr>
            <p:blipFill>
              <a:blip r:embed="rId3"/>
              <a:stretch>
                <a:fillRect/>
              </a:stretch>
            </p:blipFill>
            <p:spPr>
              <a:xfrm>
                <a:off x="201141" y="309762"/>
                <a:ext cx="1825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put penna 5">
                <a:extLst>
                  <a:ext uri="{FF2B5EF4-FFF2-40B4-BE49-F238E27FC236}">
                    <a16:creationId xmlns:a16="http://schemas.microsoft.com/office/drawing/2014/main" id="{580294A8-DC3E-452D-BAAA-DFF6E419DD56}"/>
                  </a:ext>
                </a:extLst>
              </p14:cNvPr>
              <p14:cNvContentPartPr/>
              <p14:nvPr/>
            </p14:nvContentPartPr>
            <p14:xfrm>
              <a:off x="472941" y="323082"/>
              <a:ext cx="576720" cy="313560"/>
            </p14:xfrm>
          </p:contentPart>
        </mc:Choice>
        <mc:Fallback>
          <p:pic>
            <p:nvPicPr>
              <p:cNvPr id="6" name="Input penna 5">
                <a:extLst>
                  <a:ext uri="{FF2B5EF4-FFF2-40B4-BE49-F238E27FC236}">
                    <a16:creationId xmlns:a16="http://schemas.microsoft.com/office/drawing/2014/main" id="{580294A8-DC3E-452D-BAAA-DFF6E419DD56}"/>
                  </a:ext>
                </a:extLst>
              </p:cNvPr>
              <p:cNvPicPr/>
              <p:nvPr/>
            </p:nvPicPr>
            <p:blipFill>
              <a:blip r:embed="rId5"/>
              <a:stretch>
                <a:fillRect/>
              </a:stretch>
            </p:blipFill>
            <p:spPr>
              <a:xfrm>
                <a:off x="463941" y="314082"/>
                <a:ext cx="59436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put penna 6">
                <a:extLst>
                  <a:ext uri="{FF2B5EF4-FFF2-40B4-BE49-F238E27FC236}">
                    <a16:creationId xmlns:a16="http://schemas.microsoft.com/office/drawing/2014/main" id="{086A2CFA-BA05-4CAD-A620-09CAFC904862}"/>
                  </a:ext>
                </a:extLst>
              </p14:cNvPr>
              <p14:cNvContentPartPr/>
              <p14:nvPr/>
            </p14:nvContentPartPr>
            <p14:xfrm>
              <a:off x="1564821" y="343602"/>
              <a:ext cx="155160" cy="210600"/>
            </p14:xfrm>
          </p:contentPart>
        </mc:Choice>
        <mc:Fallback>
          <p:pic>
            <p:nvPicPr>
              <p:cNvPr id="7" name="Input penna 6">
                <a:extLst>
                  <a:ext uri="{FF2B5EF4-FFF2-40B4-BE49-F238E27FC236}">
                    <a16:creationId xmlns:a16="http://schemas.microsoft.com/office/drawing/2014/main" id="{086A2CFA-BA05-4CAD-A620-09CAFC904862}"/>
                  </a:ext>
                </a:extLst>
              </p:cNvPr>
              <p:cNvPicPr/>
              <p:nvPr/>
            </p:nvPicPr>
            <p:blipFill>
              <a:blip r:embed="rId7"/>
              <a:stretch>
                <a:fillRect/>
              </a:stretch>
            </p:blipFill>
            <p:spPr>
              <a:xfrm>
                <a:off x="1555821" y="334602"/>
                <a:ext cx="1728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put penna 13">
                <a:extLst>
                  <a:ext uri="{FF2B5EF4-FFF2-40B4-BE49-F238E27FC236}">
                    <a16:creationId xmlns:a16="http://schemas.microsoft.com/office/drawing/2014/main" id="{40F0BA40-5546-47B8-BC12-DCA0C0F4EF0C}"/>
                  </a:ext>
                </a:extLst>
              </p14:cNvPr>
              <p14:cNvContentPartPr/>
              <p14:nvPr/>
            </p14:nvContentPartPr>
            <p14:xfrm>
              <a:off x="1858221" y="325962"/>
              <a:ext cx="906480" cy="242640"/>
            </p14:xfrm>
          </p:contentPart>
        </mc:Choice>
        <mc:Fallback>
          <p:pic>
            <p:nvPicPr>
              <p:cNvPr id="14" name="Input penna 13">
                <a:extLst>
                  <a:ext uri="{FF2B5EF4-FFF2-40B4-BE49-F238E27FC236}">
                    <a16:creationId xmlns:a16="http://schemas.microsoft.com/office/drawing/2014/main" id="{40F0BA40-5546-47B8-BC12-DCA0C0F4EF0C}"/>
                  </a:ext>
                </a:extLst>
              </p:cNvPr>
              <p:cNvPicPr/>
              <p:nvPr/>
            </p:nvPicPr>
            <p:blipFill>
              <a:blip r:embed="rId9"/>
              <a:stretch>
                <a:fillRect/>
              </a:stretch>
            </p:blipFill>
            <p:spPr>
              <a:xfrm>
                <a:off x="1849221" y="316962"/>
                <a:ext cx="9241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put penna 18">
                <a:extLst>
                  <a:ext uri="{FF2B5EF4-FFF2-40B4-BE49-F238E27FC236}">
                    <a16:creationId xmlns:a16="http://schemas.microsoft.com/office/drawing/2014/main" id="{5037B6C3-B432-4618-9E95-C29F2DF2D8ED}"/>
                  </a:ext>
                </a:extLst>
              </p14:cNvPr>
              <p14:cNvContentPartPr/>
              <p14:nvPr/>
            </p14:nvContentPartPr>
            <p14:xfrm>
              <a:off x="2906181" y="352602"/>
              <a:ext cx="412920" cy="190800"/>
            </p14:xfrm>
          </p:contentPart>
        </mc:Choice>
        <mc:Fallback>
          <p:pic>
            <p:nvPicPr>
              <p:cNvPr id="19" name="Input penna 18">
                <a:extLst>
                  <a:ext uri="{FF2B5EF4-FFF2-40B4-BE49-F238E27FC236}">
                    <a16:creationId xmlns:a16="http://schemas.microsoft.com/office/drawing/2014/main" id="{5037B6C3-B432-4618-9E95-C29F2DF2D8ED}"/>
                  </a:ext>
                </a:extLst>
              </p:cNvPr>
              <p:cNvPicPr/>
              <p:nvPr/>
            </p:nvPicPr>
            <p:blipFill>
              <a:blip r:embed="rId11"/>
              <a:stretch>
                <a:fillRect/>
              </a:stretch>
            </p:blipFill>
            <p:spPr>
              <a:xfrm>
                <a:off x="2897181" y="343602"/>
                <a:ext cx="4305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put penna 19">
                <a:extLst>
                  <a:ext uri="{FF2B5EF4-FFF2-40B4-BE49-F238E27FC236}">
                    <a16:creationId xmlns:a16="http://schemas.microsoft.com/office/drawing/2014/main" id="{95E94881-5637-4197-900B-98543B1EE058}"/>
                  </a:ext>
                </a:extLst>
              </p14:cNvPr>
              <p14:cNvContentPartPr/>
              <p14:nvPr/>
            </p14:nvContentPartPr>
            <p14:xfrm>
              <a:off x="3889341" y="328842"/>
              <a:ext cx="176760" cy="204480"/>
            </p14:xfrm>
          </p:contentPart>
        </mc:Choice>
        <mc:Fallback>
          <p:pic>
            <p:nvPicPr>
              <p:cNvPr id="20" name="Input penna 19">
                <a:extLst>
                  <a:ext uri="{FF2B5EF4-FFF2-40B4-BE49-F238E27FC236}">
                    <a16:creationId xmlns:a16="http://schemas.microsoft.com/office/drawing/2014/main" id="{95E94881-5637-4197-900B-98543B1EE058}"/>
                  </a:ext>
                </a:extLst>
              </p:cNvPr>
              <p:cNvPicPr/>
              <p:nvPr/>
            </p:nvPicPr>
            <p:blipFill>
              <a:blip r:embed="rId13"/>
              <a:stretch>
                <a:fillRect/>
              </a:stretch>
            </p:blipFill>
            <p:spPr>
              <a:xfrm>
                <a:off x="3880341" y="319842"/>
                <a:ext cx="1944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3" name="Input penna 22">
                <a:extLst>
                  <a:ext uri="{FF2B5EF4-FFF2-40B4-BE49-F238E27FC236}">
                    <a16:creationId xmlns:a16="http://schemas.microsoft.com/office/drawing/2014/main" id="{13FEA1ED-7EA9-48A7-A217-1379736077C3}"/>
                  </a:ext>
                </a:extLst>
              </p14:cNvPr>
              <p14:cNvContentPartPr/>
              <p14:nvPr/>
            </p14:nvContentPartPr>
            <p14:xfrm>
              <a:off x="4147461" y="311202"/>
              <a:ext cx="152280" cy="209160"/>
            </p14:xfrm>
          </p:contentPart>
        </mc:Choice>
        <mc:Fallback>
          <p:pic>
            <p:nvPicPr>
              <p:cNvPr id="23" name="Input penna 22">
                <a:extLst>
                  <a:ext uri="{FF2B5EF4-FFF2-40B4-BE49-F238E27FC236}">
                    <a16:creationId xmlns:a16="http://schemas.microsoft.com/office/drawing/2014/main" id="{13FEA1ED-7EA9-48A7-A217-1379736077C3}"/>
                  </a:ext>
                </a:extLst>
              </p:cNvPr>
              <p:cNvPicPr/>
              <p:nvPr/>
            </p:nvPicPr>
            <p:blipFill>
              <a:blip r:embed="rId15"/>
              <a:stretch>
                <a:fillRect/>
              </a:stretch>
            </p:blipFill>
            <p:spPr>
              <a:xfrm>
                <a:off x="4138461" y="302202"/>
                <a:ext cx="1699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put penna 26">
                <a:extLst>
                  <a:ext uri="{FF2B5EF4-FFF2-40B4-BE49-F238E27FC236}">
                    <a16:creationId xmlns:a16="http://schemas.microsoft.com/office/drawing/2014/main" id="{54519E40-9BDE-40EE-A78A-4957F3B088E8}"/>
                  </a:ext>
                </a:extLst>
              </p14:cNvPr>
              <p14:cNvContentPartPr/>
              <p14:nvPr/>
            </p14:nvContentPartPr>
            <p14:xfrm>
              <a:off x="4741461" y="292122"/>
              <a:ext cx="346320" cy="254880"/>
            </p14:xfrm>
          </p:contentPart>
        </mc:Choice>
        <mc:Fallback>
          <p:pic>
            <p:nvPicPr>
              <p:cNvPr id="27" name="Input penna 26">
                <a:extLst>
                  <a:ext uri="{FF2B5EF4-FFF2-40B4-BE49-F238E27FC236}">
                    <a16:creationId xmlns:a16="http://schemas.microsoft.com/office/drawing/2014/main" id="{54519E40-9BDE-40EE-A78A-4957F3B088E8}"/>
                  </a:ext>
                </a:extLst>
              </p:cNvPr>
              <p:cNvPicPr/>
              <p:nvPr/>
            </p:nvPicPr>
            <p:blipFill>
              <a:blip r:embed="rId17"/>
              <a:stretch>
                <a:fillRect/>
              </a:stretch>
            </p:blipFill>
            <p:spPr>
              <a:xfrm>
                <a:off x="4732461" y="283122"/>
                <a:ext cx="36396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0" name="Input penna 29">
                <a:extLst>
                  <a:ext uri="{FF2B5EF4-FFF2-40B4-BE49-F238E27FC236}">
                    <a16:creationId xmlns:a16="http://schemas.microsoft.com/office/drawing/2014/main" id="{482572EB-344D-418F-93E2-9200654981D3}"/>
                  </a:ext>
                </a:extLst>
              </p14:cNvPr>
              <p14:cNvContentPartPr/>
              <p14:nvPr/>
            </p14:nvContentPartPr>
            <p14:xfrm>
              <a:off x="5564061" y="296082"/>
              <a:ext cx="474480" cy="240120"/>
            </p14:xfrm>
          </p:contentPart>
        </mc:Choice>
        <mc:Fallback>
          <p:pic>
            <p:nvPicPr>
              <p:cNvPr id="30" name="Input penna 29">
                <a:extLst>
                  <a:ext uri="{FF2B5EF4-FFF2-40B4-BE49-F238E27FC236}">
                    <a16:creationId xmlns:a16="http://schemas.microsoft.com/office/drawing/2014/main" id="{482572EB-344D-418F-93E2-9200654981D3}"/>
                  </a:ext>
                </a:extLst>
              </p:cNvPr>
              <p:cNvPicPr/>
              <p:nvPr/>
            </p:nvPicPr>
            <p:blipFill>
              <a:blip r:embed="rId19"/>
              <a:stretch>
                <a:fillRect/>
              </a:stretch>
            </p:blipFill>
            <p:spPr>
              <a:xfrm>
                <a:off x="5555061" y="287082"/>
                <a:ext cx="4921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put penna 30">
                <a:extLst>
                  <a:ext uri="{FF2B5EF4-FFF2-40B4-BE49-F238E27FC236}">
                    <a16:creationId xmlns:a16="http://schemas.microsoft.com/office/drawing/2014/main" id="{250E6D1E-F6C3-4354-9FF1-627CCEF37895}"/>
                  </a:ext>
                </a:extLst>
              </p14:cNvPr>
              <p14:cNvContentPartPr/>
              <p14:nvPr/>
            </p14:nvContentPartPr>
            <p14:xfrm>
              <a:off x="6139701" y="347202"/>
              <a:ext cx="151920" cy="183600"/>
            </p14:xfrm>
          </p:contentPart>
        </mc:Choice>
        <mc:Fallback>
          <p:pic>
            <p:nvPicPr>
              <p:cNvPr id="31" name="Input penna 30">
                <a:extLst>
                  <a:ext uri="{FF2B5EF4-FFF2-40B4-BE49-F238E27FC236}">
                    <a16:creationId xmlns:a16="http://schemas.microsoft.com/office/drawing/2014/main" id="{250E6D1E-F6C3-4354-9FF1-627CCEF37895}"/>
                  </a:ext>
                </a:extLst>
              </p:cNvPr>
              <p:cNvPicPr/>
              <p:nvPr/>
            </p:nvPicPr>
            <p:blipFill>
              <a:blip r:embed="rId21"/>
              <a:stretch>
                <a:fillRect/>
              </a:stretch>
            </p:blipFill>
            <p:spPr>
              <a:xfrm>
                <a:off x="6130701" y="338202"/>
                <a:ext cx="1695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put penna 35">
                <a:extLst>
                  <a:ext uri="{FF2B5EF4-FFF2-40B4-BE49-F238E27FC236}">
                    <a16:creationId xmlns:a16="http://schemas.microsoft.com/office/drawing/2014/main" id="{54C48C3B-8362-4F0F-8E09-02F72F751CFD}"/>
                  </a:ext>
                </a:extLst>
              </p14:cNvPr>
              <p14:cNvContentPartPr/>
              <p14:nvPr/>
            </p14:nvContentPartPr>
            <p14:xfrm>
              <a:off x="6833061" y="361602"/>
              <a:ext cx="16560" cy="210600"/>
            </p14:xfrm>
          </p:contentPart>
        </mc:Choice>
        <mc:Fallback>
          <p:pic>
            <p:nvPicPr>
              <p:cNvPr id="36" name="Input penna 35">
                <a:extLst>
                  <a:ext uri="{FF2B5EF4-FFF2-40B4-BE49-F238E27FC236}">
                    <a16:creationId xmlns:a16="http://schemas.microsoft.com/office/drawing/2014/main" id="{54C48C3B-8362-4F0F-8E09-02F72F751CFD}"/>
                  </a:ext>
                </a:extLst>
              </p:cNvPr>
              <p:cNvPicPr/>
              <p:nvPr/>
            </p:nvPicPr>
            <p:blipFill>
              <a:blip r:embed="rId23"/>
              <a:stretch>
                <a:fillRect/>
              </a:stretch>
            </p:blipFill>
            <p:spPr>
              <a:xfrm>
                <a:off x="6824061" y="352602"/>
                <a:ext cx="342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7" name="Input penna 36">
                <a:extLst>
                  <a:ext uri="{FF2B5EF4-FFF2-40B4-BE49-F238E27FC236}">
                    <a16:creationId xmlns:a16="http://schemas.microsoft.com/office/drawing/2014/main" id="{D06D7F78-0419-485A-9C11-3A624A99A23C}"/>
                  </a:ext>
                </a:extLst>
              </p14:cNvPr>
              <p14:cNvContentPartPr/>
              <p14:nvPr/>
            </p14:nvContentPartPr>
            <p14:xfrm>
              <a:off x="6381621" y="271602"/>
              <a:ext cx="371520" cy="312480"/>
            </p14:xfrm>
          </p:contentPart>
        </mc:Choice>
        <mc:Fallback>
          <p:pic>
            <p:nvPicPr>
              <p:cNvPr id="37" name="Input penna 36">
                <a:extLst>
                  <a:ext uri="{FF2B5EF4-FFF2-40B4-BE49-F238E27FC236}">
                    <a16:creationId xmlns:a16="http://schemas.microsoft.com/office/drawing/2014/main" id="{D06D7F78-0419-485A-9C11-3A624A99A23C}"/>
                  </a:ext>
                </a:extLst>
              </p:cNvPr>
              <p:cNvPicPr/>
              <p:nvPr/>
            </p:nvPicPr>
            <p:blipFill>
              <a:blip r:embed="rId25"/>
              <a:stretch>
                <a:fillRect/>
              </a:stretch>
            </p:blipFill>
            <p:spPr>
              <a:xfrm>
                <a:off x="6372621" y="262602"/>
                <a:ext cx="38916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4" name="Input penna 43">
                <a:extLst>
                  <a:ext uri="{FF2B5EF4-FFF2-40B4-BE49-F238E27FC236}">
                    <a16:creationId xmlns:a16="http://schemas.microsoft.com/office/drawing/2014/main" id="{D1B0F87F-3B37-45D4-8E5E-FA17C97BDF51}"/>
                  </a:ext>
                </a:extLst>
              </p14:cNvPr>
              <p14:cNvContentPartPr/>
              <p14:nvPr/>
            </p14:nvContentPartPr>
            <p14:xfrm>
              <a:off x="7679781" y="269082"/>
              <a:ext cx="51840" cy="56160"/>
            </p14:xfrm>
          </p:contentPart>
        </mc:Choice>
        <mc:Fallback>
          <p:pic>
            <p:nvPicPr>
              <p:cNvPr id="44" name="Input penna 43">
                <a:extLst>
                  <a:ext uri="{FF2B5EF4-FFF2-40B4-BE49-F238E27FC236}">
                    <a16:creationId xmlns:a16="http://schemas.microsoft.com/office/drawing/2014/main" id="{D1B0F87F-3B37-45D4-8E5E-FA17C97BDF51}"/>
                  </a:ext>
                </a:extLst>
              </p:cNvPr>
              <p:cNvPicPr/>
              <p:nvPr/>
            </p:nvPicPr>
            <p:blipFill>
              <a:blip r:embed="rId27"/>
              <a:stretch>
                <a:fillRect/>
              </a:stretch>
            </p:blipFill>
            <p:spPr>
              <a:xfrm>
                <a:off x="7670781" y="260082"/>
                <a:ext cx="694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5" name="Input penna 44">
                <a:extLst>
                  <a:ext uri="{FF2B5EF4-FFF2-40B4-BE49-F238E27FC236}">
                    <a16:creationId xmlns:a16="http://schemas.microsoft.com/office/drawing/2014/main" id="{B1B34BDB-E750-4329-AF58-FA8A9F8E5EA7}"/>
                  </a:ext>
                </a:extLst>
              </p14:cNvPr>
              <p14:cNvContentPartPr/>
              <p14:nvPr/>
            </p14:nvContentPartPr>
            <p14:xfrm>
              <a:off x="6961221" y="320202"/>
              <a:ext cx="631080" cy="225360"/>
            </p14:xfrm>
          </p:contentPart>
        </mc:Choice>
        <mc:Fallback>
          <p:pic>
            <p:nvPicPr>
              <p:cNvPr id="45" name="Input penna 44">
                <a:extLst>
                  <a:ext uri="{FF2B5EF4-FFF2-40B4-BE49-F238E27FC236}">
                    <a16:creationId xmlns:a16="http://schemas.microsoft.com/office/drawing/2014/main" id="{B1B34BDB-E750-4329-AF58-FA8A9F8E5EA7}"/>
                  </a:ext>
                </a:extLst>
              </p:cNvPr>
              <p:cNvPicPr/>
              <p:nvPr/>
            </p:nvPicPr>
            <p:blipFill>
              <a:blip r:embed="rId29"/>
              <a:stretch>
                <a:fillRect/>
              </a:stretch>
            </p:blipFill>
            <p:spPr>
              <a:xfrm>
                <a:off x="6952221" y="311202"/>
                <a:ext cx="6487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6" name="Input penna 45">
                <a:extLst>
                  <a:ext uri="{FF2B5EF4-FFF2-40B4-BE49-F238E27FC236}">
                    <a16:creationId xmlns:a16="http://schemas.microsoft.com/office/drawing/2014/main" id="{DA10FA0B-EA29-42CC-9632-5924D34552BB}"/>
                  </a:ext>
                </a:extLst>
              </p14:cNvPr>
              <p14:cNvContentPartPr/>
              <p14:nvPr/>
            </p14:nvContentPartPr>
            <p14:xfrm>
              <a:off x="8125821" y="336402"/>
              <a:ext cx="144000" cy="191880"/>
            </p14:xfrm>
          </p:contentPart>
        </mc:Choice>
        <mc:Fallback>
          <p:pic>
            <p:nvPicPr>
              <p:cNvPr id="46" name="Input penna 45">
                <a:extLst>
                  <a:ext uri="{FF2B5EF4-FFF2-40B4-BE49-F238E27FC236}">
                    <a16:creationId xmlns:a16="http://schemas.microsoft.com/office/drawing/2014/main" id="{DA10FA0B-EA29-42CC-9632-5924D34552BB}"/>
                  </a:ext>
                </a:extLst>
              </p:cNvPr>
              <p:cNvPicPr/>
              <p:nvPr/>
            </p:nvPicPr>
            <p:blipFill>
              <a:blip r:embed="rId31"/>
              <a:stretch>
                <a:fillRect/>
              </a:stretch>
            </p:blipFill>
            <p:spPr>
              <a:xfrm>
                <a:off x="8116821" y="327402"/>
                <a:ext cx="16164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Input penna 46">
                <a:extLst>
                  <a:ext uri="{FF2B5EF4-FFF2-40B4-BE49-F238E27FC236}">
                    <a16:creationId xmlns:a16="http://schemas.microsoft.com/office/drawing/2014/main" id="{9A250E15-8182-423B-969F-ACFF1BBCDF86}"/>
                  </a:ext>
                </a:extLst>
              </p14:cNvPr>
              <p14:cNvContentPartPr/>
              <p14:nvPr/>
            </p14:nvContentPartPr>
            <p14:xfrm>
              <a:off x="8346141" y="396162"/>
              <a:ext cx="34200" cy="176040"/>
            </p14:xfrm>
          </p:contentPart>
        </mc:Choice>
        <mc:Fallback>
          <p:pic>
            <p:nvPicPr>
              <p:cNvPr id="47" name="Input penna 46">
                <a:extLst>
                  <a:ext uri="{FF2B5EF4-FFF2-40B4-BE49-F238E27FC236}">
                    <a16:creationId xmlns:a16="http://schemas.microsoft.com/office/drawing/2014/main" id="{9A250E15-8182-423B-969F-ACFF1BBCDF86}"/>
                  </a:ext>
                </a:extLst>
              </p:cNvPr>
              <p:cNvPicPr/>
              <p:nvPr/>
            </p:nvPicPr>
            <p:blipFill>
              <a:blip r:embed="rId33"/>
              <a:stretch>
                <a:fillRect/>
              </a:stretch>
            </p:blipFill>
            <p:spPr>
              <a:xfrm>
                <a:off x="8337141" y="387162"/>
                <a:ext cx="518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7" name="Input penna 56">
                <a:extLst>
                  <a:ext uri="{FF2B5EF4-FFF2-40B4-BE49-F238E27FC236}">
                    <a16:creationId xmlns:a16="http://schemas.microsoft.com/office/drawing/2014/main" id="{0B087771-1B19-4153-B67A-C9F56D07AC70}"/>
                  </a:ext>
                </a:extLst>
              </p14:cNvPr>
              <p14:cNvContentPartPr/>
              <p14:nvPr/>
            </p14:nvContentPartPr>
            <p14:xfrm>
              <a:off x="8703981" y="346122"/>
              <a:ext cx="796680" cy="243000"/>
            </p14:xfrm>
          </p:contentPart>
        </mc:Choice>
        <mc:Fallback>
          <p:pic>
            <p:nvPicPr>
              <p:cNvPr id="57" name="Input penna 56">
                <a:extLst>
                  <a:ext uri="{FF2B5EF4-FFF2-40B4-BE49-F238E27FC236}">
                    <a16:creationId xmlns:a16="http://schemas.microsoft.com/office/drawing/2014/main" id="{0B087771-1B19-4153-B67A-C9F56D07AC70}"/>
                  </a:ext>
                </a:extLst>
              </p:cNvPr>
              <p:cNvPicPr/>
              <p:nvPr/>
            </p:nvPicPr>
            <p:blipFill>
              <a:blip r:embed="rId35"/>
              <a:stretch>
                <a:fillRect/>
              </a:stretch>
            </p:blipFill>
            <p:spPr>
              <a:xfrm>
                <a:off x="8694981" y="337122"/>
                <a:ext cx="81432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0" name="Input penna 59">
                <a:extLst>
                  <a:ext uri="{FF2B5EF4-FFF2-40B4-BE49-F238E27FC236}">
                    <a16:creationId xmlns:a16="http://schemas.microsoft.com/office/drawing/2014/main" id="{96AD1762-D9ED-4CE3-9B10-927A7DCE7DDA}"/>
                  </a:ext>
                </a:extLst>
              </p14:cNvPr>
              <p14:cNvContentPartPr/>
              <p14:nvPr/>
            </p14:nvContentPartPr>
            <p14:xfrm>
              <a:off x="9580221" y="349362"/>
              <a:ext cx="466200" cy="196920"/>
            </p14:xfrm>
          </p:contentPart>
        </mc:Choice>
        <mc:Fallback>
          <p:pic>
            <p:nvPicPr>
              <p:cNvPr id="60" name="Input penna 59">
                <a:extLst>
                  <a:ext uri="{FF2B5EF4-FFF2-40B4-BE49-F238E27FC236}">
                    <a16:creationId xmlns:a16="http://schemas.microsoft.com/office/drawing/2014/main" id="{96AD1762-D9ED-4CE3-9B10-927A7DCE7DDA}"/>
                  </a:ext>
                </a:extLst>
              </p:cNvPr>
              <p:cNvPicPr/>
              <p:nvPr/>
            </p:nvPicPr>
            <p:blipFill>
              <a:blip r:embed="rId37"/>
              <a:stretch>
                <a:fillRect/>
              </a:stretch>
            </p:blipFill>
            <p:spPr>
              <a:xfrm>
                <a:off x="9571221" y="340362"/>
                <a:ext cx="48384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6" name="Input penna 75">
                <a:extLst>
                  <a:ext uri="{FF2B5EF4-FFF2-40B4-BE49-F238E27FC236}">
                    <a16:creationId xmlns:a16="http://schemas.microsoft.com/office/drawing/2014/main" id="{FEEAF0A8-B0C9-4AF2-95AE-F0C3C5FA5F2F}"/>
                  </a:ext>
                </a:extLst>
              </p14:cNvPr>
              <p14:cNvContentPartPr/>
              <p14:nvPr/>
            </p14:nvContentPartPr>
            <p14:xfrm>
              <a:off x="10214901" y="342522"/>
              <a:ext cx="1357560" cy="340200"/>
            </p14:xfrm>
          </p:contentPart>
        </mc:Choice>
        <mc:Fallback>
          <p:pic>
            <p:nvPicPr>
              <p:cNvPr id="76" name="Input penna 75">
                <a:extLst>
                  <a:ext uri="{FF2B5EF4-FFF2-40B4-BE49-F238E27FC236}">
                    <a16:creationId xmlns:a16="http://schemas.microsoft.com/office/drawing/2014/main" id="{FEEAF0A8-B0C9-4AF2-95AE-F0C3C5FA5F2F}"/>
                  </a:ext>
                </a:extLst>
              </p:cNvPr>
              <p:cNvPicPr/>
              <p:nvPr/>
            </p:nvPicPr>
            <p:blipFill>
              <a:blip r:embed="rId39"/>
              <a:stretch>
                <a:fillRect/>
              </a:stretch>
            </p:blipFill>
            <p:spPr>
              <a:xfrm>
                <a:off x="10205901" y="333522"/>
                <a:ext cx="137520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0" name="Input penna 79">
                <a:extLst>
                  <a:ext uri="{FF2B5EF4-FFF2-40B4-BE49-F238E27FC236}">
                    <a16:creationId xmlns:a16="http://schemas.microsoft.com/office/drawing/2014/main" id="{00F1E0FB-8926-4506-A167-34BE964A576A}"/>
                  </a:ext>
                </a:extLst>
              </p14:cNvPr>
              <p14:cNvContentPartPr/>
              <p14:nvPr/>
            </p14:nvContentPartPr>
            <p14:xfrm>
              <a:off x="242181" y="915282"/>
              <a:ext cx="321480" cy="268560"/>
            </p14:xfrm>
          </p:contentPart>
        </mc:Choice>
        <mc:Fallback>
          <p:pic>
            <p:nvPicPr>
              <p:cNvPr id="80" name="Input penna 79">
                <a:extLst>
                  <a:ext uri="{FF2B5EF4-FFF2-40B4-BE49-F238E27FC236}">
                    <a16:creationId xmlns:a16="http://schemas.microsoft.com/office/drawing/2014/main" id="{00F1E0FB-8926-4506-A167-34BE964A576A}"/>
                  </a:ext>
                </a:extLst>
              </p:cNvPr>
              <p:cNvPicPr/>
              <p:nvPr/>
            </p:nvPicPr>
            <p:blipFill>
              <a:blip r:embed="rId41"/>
              <a:stretch>
                <a:fillRect/>
              </a:stretch>
            </p:blipFill>
            <p:spPr>
              <a:xfrm>
                <a:off x="233181" y="906282"/>
                <a:ext cx="3391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3" name="Input penna 82">
                <a:extLst>
                  <a:ext uri="{FF2B5EF4-FFF2-40B4-BE49-F238E27FC236}">
                    <a16:creationId xmlns:a16="http://schemas.microsoft.com/office/drawing/2014/main" id="{99F3CD39-07E5-4415-B23F-910A8F3AE25C}"/>
                  </a:ext>
                </a:extLst>
              </p14:cNvPr>
              <p14:cNvContentPartPr/>
              <p14:nvPr/>
            </p14:nvContentPartPr>
            <p14:xfrm>
              <a:off x="672741" y="952002"/>
              <a:ext cx="250920" cy="202320"/>
            </p14:xfrm>
          </p:contentPart>
        </mc:Choice>
        <mc:Fallback>
          <p:pic>
            <p:nvPicPr>
              <p:cNvPr id="83" name="Input penna 82">
                <a:extLst>
                  <a:ext uri="{FF2B5EF4-FFF2-40B4-BE49-F238E27FC236}">
                    <a16:creationId xmlns:a16="http://schemas.microsoft.com/office/drawing/2014/main" id="{99F3CD39-07E5-4415-B23F-910A8F3AE25C}"/>
                  </a:ext>
                </a:extLst>
              </p:cNvPr>
              <p:cNvPicPr/>
              <p:nvPr/>
            </p:nvPicPr>
            <p:blipFill>
              <a:blip r:embed="rId43"/>
              <a:stretch>
                <a:fillRect/>
              </a:stretch>
            </p:blipFill>
            <p:spPr>
              <a:xfrm>
                <a:off x="663741" y="943002"/>
                <a:ext cx="26856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6" name="Input penna 85">
                <a:extLst>
                  <a:ext uri="{FF2B5EF4-FFF2-40B4-BE49-F238E27FC236}">
                    <a16:creationId xmlns:a16="http://schemas.microsoft.com/office/drawing/2014/main" id="{59E72D87-DA4D-473B-BBBF-4F7DE470332A}"/>
                  </a:ext>
                </a:extLst>
              </p14:cNvPr>
              <p14:cNvContentPartPr/>
              <p14:nvPr/>
            </p14:nvContentPartPr>
            <p14:xfrm>
              <a:off x="1487421" y="904482"/>
              <a:ext cx="212400" cy="213120"/>
            </p14:xfrm>
          </p:contentPart>
        </mc:Choice>
        <mc:Fallback>
          <p:pic>
            <p:nvPicPr>
              <p:cNvPr id="86" name="Input penna 85">
                <a:extLst>
                  <a:ext uri="{FF2B5EF4-FFF2-40B4-BE49-F238E27FC236}">
                    <a16:creationId xmlns:a16="http://schemas.microsoft.com/office/drawing/2014/main" id="{59E72D87-DA4D-473B-BBBF-4F7DE470332A}"/>
                  </a:ext>
                </a:extLst>
              </p:cNvPr>
              <p:cNvPicPr/>
              <p:nvPr/>
            </p:nvPicPr>
            <p:blipFill>
              <a:blip r:embed="rId45"/>
              <a:stretch>
                <a:fillRect/>
              </a:stretch>
            </p:blipFill>
            <p:spPr>
              <a:xfrm>
                <a:off x="1478421" y="895482"/>
                <a:ext cx="23004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1" name="Input penna 90">
                <a:extLst>
                  <a:ext uri="{FF2B5EF4-FFF2-40B4-BE49-F238E27FC236}">
                    <a16:creationId xmlns:a16="http://schemas.microsoft.com/office/drawing/2014/main" id="{439ECF3B-DAA6-4BB4-AF33-D285012902EA}"/>
                  </a:ext>
                </a:extLst>
              </p14:cNvPr>
              <p14:cNvContentPartPr/>
              <p14:nvPr/>
            </p14:nvContentPartPr>
            <p14:xfrm>
              <a:off x="2324781" y="778482"/>
              <a:ext cx="489960" cy="552600"/>
            </p14:xfrm>
          </p:contentPart>
        </mc:Choice>
        <mc:Fallback>
          <p:pic>
            <p:nvPicPr>
              <p:cNvPr id="91" name="Input penna 90">
                <a:extLst>
                  <a:ext uri="{FF2B5EF4-FFF2-40B4-BE49-F238E27FC236}">
                    <a16:creationId xmlns:a16="http://schemas.microsoft.com/office/drawing/2014/main" id="{439ECF3B-DAA6-4BB4-AF33-D285012902EA}"/>
                  </a:ext>
                </a:extLst>
              </p:cNvPr>
              <p:cNvPicPr/>
              <p:nvPr/>
            </p:nvPicPr>
            <p:blipFill>
              <a:blip r:embed="rId47"/>
              <a:stretch>
                <a:fillRect/>
              </a:stretch>
            </p:blipFill>
            <p:spPr>
              <a:xfrm>
                <a:off x="2315781" y="769482"/>
                <a:ext cx="507600" cy="570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5" name="Input penna 94">
                <a:extLst>
                  <a:ext uri="{FF2B5EF4-FFF2-40B4-BE49-F238E27FC236}">
                    <a16:creationId xmlns:a16="http://schemas.microsoft.com/office/drawing/2014/main" id="{33F4A62B-50D1-4B71-8A06-3D441CA786A9}"/>
                  </a:ext>
                </a:extLst>
              </p14:cNvPr>
              <p14:cNvContentPartPr/>
              <p14:nvPr/>
            </p14:nvContentPartPr>
            <p14:xfrm>
              <a:off x="921861" y="1807362"/>
              <a:ext cx="92520" cy="8640"/>
            </p14:xfrm>
          </p:contentPart>
        </mc:Choice>
        <mc:Fallback>
          <p:pic>
            <p:nvPicPr>
              <p:cNvPr id="95" name="Input penna 94">
                <a:extLst>
                  <a:ext uri="{FF2B5EF4-FFF2-40B4-BE49-F238E27FC236}">
                    <a16:creationId xmlns:a16="http://schemas.microsoft.com/office/drawing/2014/main" id="{33F4A62B-50D1-4B71-8A06-3D441CA786A9}"/>
                  </a:ext>
                </a:extLst>
              </p:cNvPr>
              <p:cNvPicPr/>
              <p:nvPr/>
            </p:nvPicPr>
            <p:blipFill>
              <a:blip r:embed="rId49"/>
              <a:stretch>
                <a:fillRect/>
              </a:stretch>
            </p:blipFill>
            <p:spPr>
              <a:xfrm>
                <a:off x="912861" y="1798362"/>
                <a:ext cx="1101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6" name="Input penna 95">
                <a:extLst>
                  <a:ext uri="{FF2B5EF4-FFF2-40B4-BE49-F238E27FC236}">
                    <a16:creationId xmlns:a16="http://schemas.microsoft.com/office/drawing/2014/main" id="{AD777EA2-243B-4B03-90A7-C7ECB8F34AE6}"/>
                  </a:ext>
                </a:extLst>
              </p14:cNvPr>
              <p14:cNvContentPartPr/>
              <p14:nvPr/>
            </p14:nvContentPartPr>
            <p14:xfrm>
              <a:off x="950301" y="1869282"/>
              <a:ext cx="83520" cy="7560"/>
            </p14:xfrm>
          </p:contentPart>
        </mc:Choice>
        <mc:Fallback>
          <p:pic>
            <p:nvPicPr>
              <p:cNvPr id="96" name="Input penna 95">
                <a:extLst>
                  <a:ext uri="{FF2B5EF4-FFF2-40B4-BE49-F238E27FC236}">
                    <a16:creationId xmlns:a16="http://schemas.microsoft.com/office/drawing/2014/main" id="{AD777EA2-243B-4B03-90A7-C7ECB8F34AE6}"/>
                  </a:ext>
                </a:extLst>
              </p:cNvPr>
              <p:cNvPicPr/>
              <p:nvPr/>
            </p:nvPicPr>
            <p:blipFill>
              <a:blip r:embed="rId51"/>
              <a:stretch>
                <a:fillRect/>
              </a:stretch>
            </p:blipFill>
            <p:spPr>
              <a:xfrm>
                <a:off x="941301" y="1860282"/>
                <a:ext cx="1011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7" name="Input penna 96">
                <a:extLst>
                  <a:ext uri="{FF2B5EF4-FFF2-40B4-BE49-F238E27FC236}">
                    <a16:creationId xmlns:a16="http://schemas.microsoft.com/office/drawing/2014/main" id="{FC763963-BF3C-44E4-BD92-3FD4C3500849}"/>
                  </a:ext>
                </a:extLst>
              </p14:cNvPr>
              <p14:cNvContentPartPr/>
              <p14:nvPr/>
            </p14:nvContentPartPr>
            <p14:xfrm>
              <a:off x="221301" y="1693602"/>
              <a:ext cx="468720" cy="392400"/>
            </p14:xfrm>
          </p:contentPart>
        </mc:Choice>
        <mc:Fallback>
          <p:pic>
            <p:nvPicPr>
              <p:cNvPr id="97" name="Input penna 96">
                <a:extLst>
                  <a:ext uri="{FF2B5EF4-FFF2-40B4-BE49-F238E27FC236}">
                    <a16:creationId xmlns:a16="http://schemas.microsoft.com/office/drawing/2014/main" id="{FC763963-BF3C-44E4-BD92-3FD4C3500849}"/>
                  </a:ext>
                </a:extLst>
              </p:cNvPr>
              <p:cNvPicPr/>
              <p:nvPr/>
            </p:nvPicPr>
            <p:blipFill>
              <a:blip r:embed="rId53"/>
              <a:stretch>
                <a:fillRect/>
              </a:stretch>
            </p:blipFill>
            <p:spPr>
              <a:xfrm>
                <a:off x="212301" y="1684602"/>
                <a:ext cx="48636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8" name="Input penna 97">
                <a:extLst>
                  <a:ext uri="{FF2B5EF4-FFF2-40B4-BE49-F238E27FC236}">
                    <a16:creationId xmlns:a16="http://schemas.microsoft.com/office/drawing/2014/main" id="{003FF4A5-35D3-4EB8-8EE9-19C8DC55E0A9}"/>
                  </a:ext>
                </a:extLst>
              </p14:cNvPr>
              <p14:cNvContentPartPr/>
              <p14:nvPr/>
            </p14:nvContentPartPr>
            <p14:xfrm>
              <a:off x="1302741" y="1547442"/>
              <a:ext cx="59760" cy="663840"/>
            </p14:xfrm>
          </p:contentPart>
        </mc:Choice>
        <mc:Fallback>
          <p:pic>
            <p:nvPicPr>
              <p:cNvPr id="98" name="Input penna 97">
                <a:extLst>
                  <a:ext uri="{FF2B5EF4-FFF2-40B4-BE49-F238E27FC236}">
                    <a16:creationId xmlns:a16="http://schemas.microsoft.com/office/drawing/2014/main" id="{003FF4A5-35D3-4EB8-8EE9-19C8DC55E0A9}"/>
                  </a:ext>
                </a:extLst>
              </p:cNvPr>
              <p:cNvPicPr/>
              <p:nvPr/>
            </p:nvPicPr>
            <p:blipFill>
              <a:blip r:embed="rId55"/>
              <a:stretch>
                <a:fillRect/>
              </a:stretch>
            </p:blipFill>
            <p:spPr>
              <a:xfrm>
                <a:off x="1293741" y="1538442"/>
                <a:ext cx="77400" cy="6814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7" name="Input penna 106">
                <a:extLst>
                  <a:ext uri="{FF2B5EF4-FFF2-40B4-BE49-F238E27FC236}">
                    <a16:creationId xmlns:a16="http://schemas.microsoft.com/office/drawing/2014/main" id="{C40D8495-845F-4953-95D2-AF2EB8F12629}"/>
                  </a:ext>
                </a:extLst>
              </p14:cNvPr>
              <p14:cNvContentPartPr/>
              <p14:nvPr/>
            </p14:nvContentPartPr>
            <p14:xfrm>
              <a:off x="1827261" y="1700082"/>
              <a:ext cx="798480" cy="225720"/>
            </p14:xfrm>
          </p:contentPart>
        </mc:Choice>
        <mc:Fallback>
          <p:pic>
            <p:nvPicPr>
              <p:cNvPr id="107" name="Input penna 106">
                <a:extLst>
                  <a:ext uri="{FF2B5EF4-FFF2-40B4-BE49-F238E27FC236}">
                    <a16:creationId xmlns:a16="http://schemas.microsoft.com/office/drawing/2014/main" id="{C40D8495-845F-4953-95D2-AF2EB8F12629}"/>
                  </a:ext>
                </a:extLst>
              </p:cNvPr>
              <p:cNvPicPr/>
              <p:nvPr/>
            </p:nvPicPr>
            <p:blipFill>
              <a:blip r:embed="rId57"/>
              <a:stretch>
                <a:fillRect/>
              </a:stretch>
            </p:blipFill>
            <p:spPr>
              <a:xfrm>
                <a:off x="1818261" y="1691082"/>
                <a:ext cx="81612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8" name="Input penna 107">
                <a:extLst>
                  <a:ext uri="{FF2B5EF4-FFF2-40B4-BE49-F238E27FC236}">
                    <a16:creationId xmlns:a16="http://schemas.microsoft.com/office/drawing/2014/main" id="{AC9C3E0C-E62A-488F-BF59-EA5D564AF8A7}"/>
                  </a:ext>
                </a:extLst>
              </p14:cNvPr>
              <p14:cNvContentPartPr/>
              <p14:nvPr/>
            </p14:nvContentPartPr>
            <p14:xfrm>
              <a:off x="1580661" y="1685322"/>
              <a:ext cx="167400" cy="231840"/>
            </p14:xfrm>
          </p:contentPart>
        </mc:Choice>
        <mc:Fallback>
          <p:pic>
            <p:nvPicPr>
              <p:cNvPr id="108" name="Input penna 107">
                <a:extLst>
                  <a:ext uri="{FF2B5EF4-FFF2-40B4-BE49-F238E27FC236}">
                    <a16:creationId xmlns:a16="http://schemas.microsoft.com/office/drawing/2014/main" id="{AC9C3E0C-E62A-488F-BF59-EA5D564AF8A7}"/>
                  </a:ext>
                </a:extLst>
              </p:cNvPr>
              <p:cNvPicPr/>
              <p:nvPr/>
            </p:nvPicPr>
            <p:blipFill>
              <a:blip r:embed="rId59"/>
              <a:stretch>
                <a:fillRect/>
              </a:stretch>
            </p:blipFill>
            <p:spPr>
              <a:xfrm>
                <a:off x="1571661" y="1676322"/>
                <a:ext cx="18504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2" name="Input penna 111">
                <a:extLst>
                  <a:ext uri="{FF2B5EF4-FFF2-40B4-BE49-F238E27FC236}">
                    <a16:creationId xmlns:a16="http://schemas.microsoft.com/office/drawing/2014/main" id="{27EED8CF-52C7-45FE-B226-6C1FAB84F43F}"/>
                  </a:ext>
                </a:extLst>
              </p14:cNvPr>
              <p14:cNvContentPartPr/>
              <p14:nvPr/>
            </p14:nvContentPartPr>
            <p14:xfrm>
              <a:off x="2707101" y="1709082"/>
              <a:ext cx="388800" cy="196560"/>
            </p14:xfrm>
          </p:contentPart>
        </mc:Choice>
        <mc:Fallback>
          <p:pic>
            <p:nvPicPr>
              <p:cNvPr id="112" name="Input penna 111">
                <a:extLst>
                  <a:ext uri="{FF2B5EF4-FFF2-40B4-BE49-F238E27FC236}">
                    <a16:creationId xmlns:a16="http://schemas.microsoft.com/office/drawing/2014/main" id="{27EED8CF-52C7-45FE-B226-6C1FAB84F43F}"/>
                  </a:ext>
                </a:extLst>
              </p:cNvPr>
              <p:cNvPicPr/>
              <p:nvPr/>
            </p:nvPicPr>
            <p:blipFill>
              <a:blip r:embed="rId61"/>
              <a:stretch>
                <a:fillRect/>
              </a:stretch>
            </p:blipFill>
            <p:spPr>
              <a:xfrm>
                <a:off x="2698101" y="1700082"/>
                <a:ext cx="4064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3" name="Input penna 112">
                <a:extLst>
                  <a:ext uri="{FF2B5EF4-FFF2-40B4-BE49-F238E27FC236}">
                    <a16:creationId xmlns:a16="http://schemas.microsoft.com/office/drawing/2014/main" id="{FE2A1317-084E-44C0-B4F9-3964637D4D88}"/>
                  </a:ext>
                </a:extLst>
              </p14:cNvPr>
              <p14:cNvContentPartPr/>
              <p14:nvPr/>
            </p14:nvContentPartPr>
            <p14:xfrm>
              <a:off x="3543021" y="1661562"/>
              <a:ext cx="187920" cy="205920"/>
            </p14:xfrm>
          </p:contentPart>
        </mc:Choice>
        <mc:Fallback>
          <p:pic>
            <p:nvPicPr>
              <p:cNvPr id="113" name="Input penna 112">
                <a:extLst>
                  <a:ext uri="{FF2B5EF4-FFF2-40B4-BE49-F238E27FC236}">
                    <a16:creationId xmlns:a16="http://schemas.microsoft.com/office/drawing/2014/main" id="{FE2A1317-084E-44C0-B4F9-3964637D4D88}"/>
                  </a:ext>
                </a:extLst>
              </p:cNvPr>
              <p:cNvPicPr/>
              <p:nvPr/>
            </p:nvPicPr>
            <p:blipFill>
              <a:blip r:embed="rId63"/>
              <a:stretch>
                <a:fillRect/>
              </a:stretch>
            </p:blipFill>
            <p:spPr>
              <a:xfrm>
                <a:off x="3534021" y="1652562"/>
                <a:ext cx="20556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4" name="Input penna 113">
                <a:extLst>
                  <a:ext uri="{FF2B5EF4-FFF2-40B4-BE49-F238E27FC236}">
                    <a16:creationId xmlns:a16="http://schemas.microsoft.com/office/drawing/2014/main" id="{30769E3D-8739-4353-9EB5-DF24B3FA9F8A}"/>
                  </a:ext>
                </a:extLst>
              </p14:cNvPr>
              <p14:cNvContentPartPr/>
              <p14:nvPr/>
            </p14:nvContentPartPr>
            <p14:xfrm>
              <a:off x="3781341" y="1544202"/>
              <a:ext cx="11880" cy="5400"/>
            </p14:xfrm>
          </p:contentPart>
        </mc:Choice>
        <mc:Fallback>
          <p:pic>
            <p:nvPicPr>
              <p:cNvPr id="114" name="Input penna 113">
                <a:extLst>
                  <a:ext uri="{FF2B5EF4-FFF2-40B4-BE49-F238E27FC236}">
                    <a16:creationId xmlns:a16="http://schemas.microsoft.com/office/drawing/2014/main" id="{30769E3D-8739-4353-9EB5-DF24B3FA9F8A}"/>
                  </a:ext>
                </a:extLst>
              </p:cNvPr>
              <p:cNvPicPr/>
              <p:nvPr/>
            </p:nvPicPr>
            <p:blipFill>
              <a:blip r:embed="rId65"/>
              <a:stretch>
                <a:fillRect/>
              </a:stretch>
            </p:blipFill>
            <p:spPr>
              <a:xfrm>
                <a:off x="3772341" y="1535202"/>
                <a:ext cx="295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5" name="Input penna 114">
                <a:extLst>
                  <a:ext uri="{FF2B5EF4-FFF2-40B4-BE49-F238E27FC236}">
                    <a16:creationId xmlns:a16="http://schemas.microsoft.com/office/drawing/2014/main" id="{EABE67AC-E446-42F2-824A-FD61C9F2A6E3}"/>
                  </a:ext>
                </a:extLst>
              </p14:cNvPr>
              <p14:cNvContentPartPr/>
              <p14:nvPr/>
            </p14:nvContentPartPr>
            <p14:xfrm>
              <a:off x="3870261" y="1746882"/>
              <a:ext cx="151200" cy="10800"/>
            </p14:xfrm>
          </p:contentPart>
        </mc:Choice>
        <mc:Fallback>
          <p:pic>
            <p:nvPicPr>
              <p:cNvPr id="115" name="Input penna 114">
                <a:extLst>
                  <a:ext uri="{FF2B5EF4-FFF2-40B4-BE49-F238E27FC236}">
                    <a16:creationId xmlns:a16="http://schemas.microsoft.com/office/drawing/2014/main" id="{EABE67AC-E446-42F2-824A-FD61C9F2A6E3}"/>
                  </a:ext>
                </a:extLst>
              </p:cNvPr>
              <p:cNvPicPr/>
              <p:nvPr/>
            </p:nvPicPr>
            <p:blipFill>
              <a:blip r:embed="rId67"/>
              <a:stretch>
                <a:fillRect/>
              </a:stretch>
            </p:blipFill>
            <p:spPr>
              <a:xfrm>
                <a:off x="3861261" y="1737882"/>
                <a:ext cx="1688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21" name="Input penna 120">
                <a:extLst>
                  <a:ext uri="{FF2B5EF4-FFF2-40B4-BE49-F238E27FC236}">
                    <a16:creationId xmlns:a16="http://schemas.microsoft.com/office/drawing/2014/main" id="{EBDBE78B-911C-4984-911F-457F1A767FF9}"/>
                  </a:ext>
                </a:extLst>
              </p14:cNvPr>
              <p14:cNvContentPartPr/>
              <p14:nvPr/>
            </p14:nvContentPartPr>
            <p14:xfrm>
              <a:off x="4696821" y="1653642"/>
              <a:ext cx="11880" cy="160920"/>
            </p14:xfrm>
          </p:contentPart>
        </mc:Choice>
        <mc:Fallback>
          <p:pic>
            <p:nvPicPr>
              <p:cNvPr id="121" name="Input penna 120">
                <a:extLst>
                  <a:ext uri="{FF2B5EF4-FFF2-40B4-BE49-F238E27FC236}">
                    <a16:creationId xmlns:a16="http://schemas.microsoft.com/office/drawing/2014/main" id="{EBDBE78B-911C-4984-911F-457F1A767FF9}"/>
                  </a:ext>
                </a:extLst>
              </p:cNvPr>
              <p:cNvPicPr/>
              <p:nvPr/>
            </p:nvPicPr>
            <p:blipFill>
              <a:blip r:embed="rId69"/>
              <a:stretch>
                <a:fillRect/>
              </a:stretch>
            </p:blipFill>
            <p:spPr>
              <a:xfrm>
                <a:off x="4687821" y="1644642"/>
                <a:ext cx="295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2" name="Input penna 121">
                <a:extLst>
                  <a:ext uri="{FF2B5EF4-FFF2-40B4-BE49-F238E27FC236}">
                    <a16:creationId xmlns:a16="http://schemas.microsoft.com/office/drawing/2014/main" id="{54D79B4A-64A1-4B36-B5BA-DF0C33FC6878}"/>
                  </a:ext>
                </a:extLst>
              </p14:cNvPr>
              <p14:cNvContentPartPr/>
              <p14:nvPr/>
            </p14:nvContentPartPr>
            <p14:xfrm>
              <a:off x="4169781" y="1636362"/>
              <a:ext cx="412920" cy="230760"/>
            </p14:xfrm>
          </p:contentPart>
        </mc:Choice>
        <mc:Fallback>
          <p:pic>
            <p:nvPicPr>
              <p:cNvPr id="122" name="Input penna 121">
                <a:extLst>
                  <a:ext uri="{FF2B5EF4-FFF2-40B4-BE49-F238E27FC236}">
                    <a16:creationId xmlns:a16="http://schemas.microsoft.com/office/drawing/2014/main" id="{54D79B4A-64A1-4B36-B5BA-DF0C33FC6878}"/>
                  </a:ext>
                </a:extLst>
              </p:cNvPr>
              <p:cNvPicPr/>
              <p:nvPr/>
            </p:nvPicPr>
            <p:blipFill>
              <a:blip r:embed="rId71"/>
              <a:stretch>
                <a:fillRect/>
              </a:stretch>
            </p:blipFill>
            <p:spPr>
              <a:xfrm>
                <a:off x="4160781" y="1627362"/>
                <a:ext cx="43056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6" name="Input penna 125">
                <a:extLst>
                  <a:ext uri="{FF2B5EF4-FFF2-40B4-BE49-F238E27FC236}">
                    <a16:creationId xmlns:a16="http://schemas.microsoft.com/office/drawing/2014/main" id="{8669B689-1AC8-41FD-96A3-4AC5EEC9B0E7}"/>
                  </a:ext>
                </a:extLst>
              </p14:cNvPr>
              <p14:cNvContentPartPr/>
              <p14:nvPr/>
            </p14:nvContentPartPr>
            <p14:xfrm>
              <a:off x="4795461" y="1636002"/>
              <a:ext cx="394200" cy="218520"/>
            </p14:xfrm>
          </p:contentPart>
        </mc:Choice>
        <mc:Fallback>
          <p:pic>
            <p:nvPicPr>
              <p:cNvPr id="126" name="Input penna 125">
                <a:extLst>
                  <a:ext uri="{FF2B5EF4-FFF2-40B4-BE49-F238E27FC236}">
                    <a16:creationId xmlns:a16="http://schemas.microsoft.com/office/drawing/2014/main" id="{8669B689-1AC8-41FD-96A3-4AC5EEC9B0E7}"/>
                  </a:ext>
                </a:extLst>
              </p:cNvPr>
              <p:cNvPicPr/>
              <p:nvPr/>
            </p:nvPicPr>
            <p:blipFill>
              <a:blip r:embed="rId73"/>
              <a:stretch>
                <a:fillRect/>
              </a:stretch>
            </p:blipFill>
            <p:spPr>
              <a:xfrm>
                <a:off x="4786461" y="1627002"/>
                <a:ext cx="41184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7" name="Input penna 126">
                <a:extLst>
                  <a:ext uri="{FF2B5EF4-FFF2-40B4-BE49-F238E27FC236}">
                    <a16:creationId xmlns:a16="http://schemas.microsoft.com/office/drawing/2014/main" id="{2A278A9A-4ABB-44F0-98A5-5754BCD236DE}"/>
                  </a:ext>
                </a:extLst>
              </p14:cNvPr>
              <p14:cNvContentPartPr/>
              <p14:nvPr/>
            </p14:nvContentPartPr>
            <p14:xfrm>
              <a:off x="5282181" y="1413882"/>
              <a:ext cx="60840" cy="714600"/>
            </p14:xfrm>
          </p:contentPart>
        </mc:Choice>
        <mc:Fallback>
          <p:pic>
            <p:nvPicPr>
              <p:cNvPr id="127" name="Input penna 126">
                <a:extLst>
                  <a:ext uri="{FF2B5EF4-FFF2-40B4-BE49-F238E27FC236}">
                    <a16:creationId xmlns:a16="http://schemas.microsoft.com/office/drawing/2014/main" id="{2A278A9A-4ABB-44F0-98A5-5754BCD236DE}"/>
                  </a:ext>
                </a:extLst>
              </p:cNvPr>
              <p:cNvPicPr/>
              <p:nvPr/>
            </p:nvPicPr>
            <p:blipFill>
              <a:blip r:embed="rId75"/>
              <a:stretch>
                <a:fillRect/>
              </a:stretch>
            </p:blipFill>
            <p:spPr>
              <a:xfrm>
                <a:off x="5273181" y="1404882"/>
                <a:ext cx="78480" cy="732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28" name="Input penna 127">
                <a:extLst>
                  <a:ext uri="{FF2B5EF4-FFF2-40B4-BE49-F238E27FC236}">
                    <a16:creationId xmlns:a16="http://schemas.microsoft.com/office/drawing/2014/main" id="{E0DE5491-54EB-4E6F-A2D5-9257DCFA9C98}"/>
                  </a:ext>
                </a:extLst>
              </p14:cNvPr>
              <p14:cNvContentPartPr/>
              <p14:nvPr/>
            </p14:nvContentPartPr>
            <p14:xfrm>
              <a:off x="6222501" y="1653642"/>
              <a:ext cx="243360" cy="171360"/>
            </p14:xfrm>
          </p:contentPart>
        </mc:Choice>
        <mc:Fallback>
          <p:pic>
            <p:nvPicPr>
              <p:cNvPr id="128" name="Input penna 127">
                <a:extLst>
                  <a:ext uri="{FF2B5EF4-FFF2-40B4-BE49-F238E27FC236}">
                    <a16:creationId xmlns:a16="http://schemas.microsoft.com/office/drawing/2014/main" id="{E0DE5491-54EB-4E6F-A2D5-9257DCFA9C98}"/>
                  </a:ext>
                </a:extLst>
              </p:cNvPr>
              <p:cNvPicPr/>
              <p:nvPr/>
            </p:nvPicPr>
            <p:blipFill>
              <a:blip r:embed="rId77"/>
              <a:stretch>
                <a:fillRect/>
              </a:stretch>
            </p:blipFill>
            <p:spPr>
              <a:xfrm>
                <a:off x="6213501" y="1644642"/>
                <a:ext cx="26100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9" name="Input penna 128">
                <a:extLst>
                  <a:ext uri="{FF2B5EF4-FFF2-40B4-BE49-F238E27FC236}">
                    <a16:creationId xmlns:a16="http://schemas.microsoft.com/office/drawing/2014/main" id="{6BD0FC2E-4231-4382-A33E-5EEABBC6CDD2}"/>
                  </a:ext>
                </a:extLst>
              </p14:cNvPr>
              <p14:cNvContentPartPr/>
              <p14:nvPr/>
            </p14:nvContentPartPr>
            <p14:xfrm>
              <a:off x="6386661" y="1503882"/>
              <a:ext cx="35280" cy="6840"/>
            </p14:xfrm>
          </p:contentPart>
        </mc:Choice>
        <mc:Fallback>
          <p:pic>
            <p:nvPicPr>
              <p:cNvPr id="129" name="Input penna 128">
                <a:extLst>
                  <a:ext uri="{FF2B5EF4-FFF2-40B4-BE49-F238E27FC236}">
                    <a16:creationId xmlns:a16="http://schemas.microsoft.com/office/drawing/2014/main" id="{6BD0FC2E-4231-4382-A33E-5EEABBC6CDD2}"/>
                  </a:ext>
                </a:extLst>
              </p:cNvPr>
              <p:cNvPicPr/>
              <p:nvPr/>
            </p:nvPicPr>
            <p:blipFill>
              <a:blip r:embed="rId79"/>
              <a:stretch>
                <a:fillRect/>
              </a:stretch>
            </p:blipFill>
            <p:spPr>
              <a:xfrm>
                <a:off x="6377661" y="1494882"/>
                <a:ext cx="529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30" name="Input penna 129">
                <a:extLst>
                  <a:ext uri="{FF2B5EF4-FFF2-40B4-BE49-F238E27FC236}">
                    <a16:creationId xmlns:a16="http://schemas.microsoft.com/office/drawing/2014/main" id="{2007B52D-8C2B-4B4D-8005-5C8370408D3C}"/>
                  </a:ext>
                </a:extLst>
              </p14:cNvPr>
              <p14:cNvContentPartPr/>
              <p14:nvPr/>
            </p14:nvContentPartPr>
            <p14:xfrm>
              <a:off x="6617421" y="1728162"/>
              <a:ext cx="107640" cy="14040"/>
            </p14:xfrm>
          </p:contentPart>
        </mc:Choice>
        <mc:Fallback>
          <p:pic>
            <p:nvPicPr>
              <p:cNvPr id="130" name="Input penna 129">
                <a:extLst>
                  <a:ext uri="{FF2B5EF4-FFF2-40B4-BE49-F238E27FC236}">
                    <a16:creationId xmlns:a16="http://schemas.microsoft.com/office/drawing/2014/main" id="{2007B52D-8C2B-4B4D-8005-5C8370408D3C}"/>
                  </a:ext>
                </a:extLst>
              </p:cNvPr>
              <p:cNvPicPr/>
              <p:nvPr/>
            </p:nvPicPr>
            <p:blipFill>
              <a:blip r:embed="rId81"/>
              <a:stretch>
                <a:fillRect/>
              </a:stretch>
            </p:blipFill>
            <p:spPr>
              <a:xfrm>
                <a:off x="6608421" y="1719162"/>
                <a:ext cx="1252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1" name="Input penna 130">
                <a:extLst>
                  <a:ext uri="{FF2B5EF4-FFF2-40B4-BE49-F238E27FC236}">
                    <a16:creationId xmlns:a16="http://schemas.microsoft.com/office/drawing/2014/main" id="{E8F4DE78-EC8A-4AE2-95EA-DB372EA5E8CF}"/>
                  </a:ext>
                </a:extLst>
              </p14:cNvPr>
              <p14:cNvContentPartPr/>
              <p14:nvPr/>
            </p14:nvContentPartPr>
            <p14:xfrm>
              <a:off x="6630741" y="1791162"/>
              <a:ext cx="113760" cy="7200"/>
            </p14:xfrm>
          </p:contentPart>
        </mc:Choice>
        <mc:Fallback>
          <p:pic>
            <p:nvPicPr>
              <p:cNvPr id="131" name="Input penna 130">
                <a:extLst>
                  <a:ext uri="{FF2B5EF4-FFF2-40B4-BE49-F238E27FC236}">
                    <a16:creationId xmlns:a16="http://schemas.microsoft.com/office/drawing/2014/main" id="{E8F4DE78-EC8A-4AE2-95EA-DB372EA5E8CF}"/>
                  </a:ext>
                </a:extLst>
              </p:cNvPr>
              <p:cNvPicPr/>
              <p:nvPr/>
            </p:nvPicPr>
            <p:blipFill>
              <a:blip r:embed="rId83"/>
              <a:stretch>
                <a:fillRect/>
              </a:stretch>
            </p:blipFill>
            <p:spPr>
              <a:xfrm>
                <a:off x="6621741" y="1782162"/>
                <a:ext cx="131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32" name="Input penna 131">
                <a:extLst>
                  <a:ext uri="{FF2B5EF4-FFF2-40B4-BE49-F238E27FC236}">
                    <a16:creationId xmlns:a16="http://schemas.microsoft.com/office/drawing/2014/main" id="{C0E7BA17-DC91-4B0E-A883-D6C1CEED5A0C}"/>
                  </a:ext>
                </a:extLst>
              </p14:cNvPr>
              <p14:cNvContentPartPr/>
              <p14:nvPr/>
            </p14:nvContentPartPr>
            <p14:xfrm>
              <a:off x="6929181" y="1533402"/>
              <a:ext cx="133560" cy="229320"/>
            </p14:xfrm>
          </p:contentPart>
        </mc:Choice>
        <mc:Fallback>
          <p:pic>
            <p:nvPicPr>
              <p:cNvPr id="132" name="Input penna 131">
                <a:extLst>
                  <a:ext uri="{FF2B5EF4-FFF2-40B4-BE49-F238E27FC236}">
                    <a16:creationId xmlns:a16="http://schemas.microsoft.com/office/drawing/2014/main" id="{C0E7BA17-DC91-4B0E-A883-D6C1CEED5A0C}"/>
                  </a:ext>
                </a:extLst>
              </p:cNvPr>
              <p:cNvPicPr/>
              <p:nvPr/>
            </p:nvPicPr>
            <p:blipFill>
              <a:blip r:embed="rId85"/>
              <a:stretch>
                <a:fillRect/>
              </a:stretch>
            </p:blipFill>
            <p:spPr>
              <a:xfrm>
                <a:off x="6920181" y="1524402"/>
                <a:ext cx="1512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3" name="Input penna 132">
                <a:extLst>
                  <a:ext uri="{FF2B5EF4-FFF2-40B4-BE49-F238E27FC236}">
                    <a16:creationId xmlns:a16="http://schemas.microsoft.com/office/drawing/2014/main" id="{93988C5D-53BC-46FC-A6EE-D32A50969435}"/>
                  </a:ext>
                </a:extLst>
              </p14:cNvPr>
              <p14:cNvContentPartPr/>
              <p14:nvPr/>
            </p14:nvContentPartPr>
            <p14:xfrm>
              <a:off x="7149861" y="1745082"/>
              <a:ext cx="27720" cy="113040"/>
            </p14:xfrm>
          </p:contentPart>
        </mc:Choice>
        <mc:Fallback>
          <p:pic>
            <p:nvPicPr>
              <p:cNvPr id="133" name="Input penna 132">
                <a:extLst>
                  <a:ext uri="{FF2B5EF4-FFF2-40B4-BE49-F238E27FC236}">
                    <a16:creationId xmlns:a16="http://schemas.microsoft.com/office/drawing/2014/main" id="{93988C5D-53BC-46FC-A6EE-D32A50969435}"/>
                  </a:ext>
                </a:extLst>
              </p:cNvPr>
              <p:cNvPicPr/>
              <p:nvPr/>
            </p:nvPicPr>
            <p:blipFill>
              <a:blip r:embed="rId87"/>
              <a:stretch>
                <a:fillRect/>
              </a:stretch>
            </p:blipFill>
            <p:spPr>
              <a:xfrm>
                <a:off x="7140861" y="1736082"/>
                <a:ext cx="4536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4" name="Input penna 133">
                <a:extLst>
                  <a:ext uri="{FF2B5EF4-FFF2-40B4-BE49-F238E27FC236}">
                    <a16:creationId xmlns:a16="http://schemas.microsoft.com/office/drawing/2014/main" id="{685AD904-5F65-48D2-8400-EED7F1D07FE0}"/>
                  </a:ext>
                </a:extLst>
              </p14:cNvPr>
              <p14:cNvContentPartPr/>
              <p14:nvPr/>
            </p14:nvContentPartPr>
            <p14:xfrm>
              <a:off x="7256061" y="1558242"/>
              <a:ext cx="233280" cy="212760"/>
            </p14:xfrm>
          </p:contentPart>
        </mc:Choice>
        <mc:Fallback>
          <p:pic>
            <p:nvPicPr>
              <p:cNvPr id="134" name="Input penna 133">
                <a:extLst>
                  <a:ext uri="{FF2B5EF4-FFF2-40B4-BE49-F238E27FC236}">
                    <a16:creationId xmlns:a16="http://schemas.microsoft.com/office/drawing/2014/main" id="{685AD904-5F65-48D2-8400-EED7F1D07FE0}"/>
                  </a:ext>
                </a:extLst>
              </p:cNvPr>
              <p:cNvPicPr/>
              <p:nvPr/>
            </p:nvPicPr>
            <p:blipFill>
              <a:blip r:embed="rId89"/>
              <a:stretch>
                <a:fillRect/>
              </a:stretch>
            </p:blipFill>
            <p:spPr>
              <a:xfrm>
                <a:off x="7247061" y="1549242"/>
                <a:ext cx="25092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5" name="Input penna 134">
                <a:extLst>
                  <a:ext uri="{FF2B5EF4-FFF2-40B4-BE49-F238E27FC236}">
                    <a16:creationId xmlns:a16="http://schemas.microsoft.com/office/drawing/2014/main" id="{DDA0E45D-49DB-436C-B9A7-91ACBF8FB7C8}"/>
                  </a:ext>
                </a:extLst>
              </p14:cNvPr>
              <p14:cNvContentPartPr/>
              <p14:nvPr/>
            </p14:nvContentPartPr>
            <p14:xfrm>
              <a:off x="7595181" y="1709082"/>
              <a:ext cx="41040" cy="122400"/>
            </p14:xfrm>
          </p:contentPart>
        </mc:Choice>
        <mc:Fallback>
          <p:pic>
            <p:nvPicPr>
              <p:cNvPr id="135" name="Input penna 134">
                <a:extLst>
                  <a:ext uri="{FF2B5EF4-FFF2-40B4-BE49-F238E27FC236}">
                    <a16:creationId xmlns:a16="http://schemas.microsoft.com/office/drawing/2014/main" id="{DDA0E45D-49DB-436C-B9A7-91ACBF8FB7C8}"/>
                  </a:ext>
                </a:extLst>
              </p:cNvPr>
              <p:cNvPicPr/>
              <p:nvPr/>
            </p:nvPicPr>
            <p:blipFill>
              <a:blip r:embed="rId91"/>
              <a:stretch>
                <a:fillRect/>
              </a:stretch>
            </p:blipFill>
            <p:spPr>
              <a:xfrm>
                <a:off x="7586181" y="1700082"/>
                <a:ext cx="5868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6" name="Input penna 135">
                <a:extLst>
                  <a:ext uri="{FF2B5EF4-FFF2-40B4-BE49-F238E27FC236}">
                    <a16:creationId xmlns:a16="http://schemas.microsoft.com/office/drawing/2014/main" id="{D19AE64B-A0B7-4C6C-A5D6-0CCA03AC15A0}"/>
                  </a:ext>
                </a:extLst>
              </p14:cNvPr>
              <p14:cNvContentPartPr/>
              <p14:nvPr/>
            </p14:nvContentPartPr>
            <p14:xfrm>
              <a:off x="7760781" y="1473642"/>
              <a:ext cx="176400" cy="323280"/>
            </p14:xfrm>
          </p:contentPart>
        </mc:Choice>
        <mc:Fallback>
          <p:pic>
            <p:nvPicPr>
              <p:cNvPr id="136" name="Input penna 135">
                <a:extLst>
                  <a:ext uri="{FF2B5EF4-FFF2-40B4-BE49-F238E27FC236}">
                    <a16:creationId xmlns:a16="http://schemas.microsoft.com/office/drawing/2014/main" id="{D19AE64B-A0B7-4C6C-A5D6-0CCA03AC15A0}"/>
                  </a:ext>
                </a:extLst>
              </p:cNvPr>
              <p:cNvPicPr/>
              <p:nvPr/>
            </p:nvPicPr>
            <p:blipFill>
              <a:blip r:embed="rId93"/>
              <a:stretch>
                <a:fillRect/>
              </a:stretch>
            </p:blipFill>
            <p:spPr>
              <a:xfrm>
                <a:off x="7751781" y="1464642"/>
                <a:ext cx="194040" cy="340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7" name="Input penna 136">
                <a:extLst>
                  <a:ext uri="{FF2B5EF4-FFF2-40B4-BE49-F238E27FC236}">
                    <a16:creationId xmlns:a16="http://schemas.microsoft.com/office/drawing/2014/main" id="{EA37C936-533F-4A90-9338-151617D3C975}"/>
                  </a:ext>
                </a:extLst>
              </p14:cNvPr>
              <p14:cNvContentPartPr/>
              <p14:nvPr/>
            </p14:nvContentPartPr>
            <p14:xfrm>
              <a:off x="272061" y="2465802"/>
              <a:ext cx="255960" cy="326880"/>
            </p14:xfrm>
          </p:contentPart>
        </mc:Choice>
        <mc:Fallback>
          <p:pic>
            <p:nvPicPr>
              <p:cNvPr id="137" name="Input penna 136">
                <a:extLst>
                  <a:ext uri="{FF2B5EF4-FFF2-40B4-BE49-F238E27FC236}">
                    <a16:creationId xmlns:a16="http://schemas.microsoft.com/office/drawing/2014/main" id="{EA37C936-533F-4A90-9338-151617D3C975}"/>
                  </a:ext>
                </a:extLst>
              </p:cNvPr>
              <p:cNvPicPr/>
              <p:nvPr/>
            </p:nvPicPr>
            <p:blipFill>
              <a:blip r:embed="rId95"/>
              <a:stretch>
                <a:fillRect/>
              </a:stretch>
            </p:blipFill>
            <p:spPr>
              <a:xfrm>
                <a:off x="263061" y="2456802"/>
                <a:ext cx="2736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8" name="Input penna 137">
                <a:extLst>
                  <a:ext uri="{FF2B5EF4-FFF2-40B4-BE49-F238E27FC236}">
                    <a16:creationId xmlns:a16="http://schemas.microsoft.com/office/drawing/2014/main" id="{7ACD7B86-86DE-4E37-8937-8FC8833DE904}"/>
                  </a:ext>
                </a:extLst>
              </p14:cNvPr>
              <p14:cNvContentPartPr/>
              <p14:nvPr/>
            </p14:nvContentPartPr>
            <p14:xfrm>
              <a:off x="759141" y="2620962"/>
              <a:ext cx="107280" cy="6480"/>
            </p14:xfrm>
          </p:contentPart>
        </mc:Choice>
        <mc:Fallback>
          <p:pic>
            <p:nvPicPr>
              <p:cNvPr id="138" name="Input penna 137">
                <a:extLst>
                  <a:ext uri="{FF2B5EF4-FFF2-40B4-BE49-F238E27FC236}">
                    <a16:creationId xmlns:a16="http://schemas.microsoft.com/office/drawing/2014/main" id="{7ACD7B86-86DE-4E37-8937-8FC8833DE904}"/>
                  </a:ext>
                </a:extLst>
              </p:cNvPr>
              <p:cNvPicPr/>
              <p:nvPr/>
            </p:nvPicPr>
            <p:blipFill>
              <a:blip r:embed="rId97"/>
              <a:stretch>
                <a:fillRect/>
              </a:stretch>
            </p:blipFill>
            <p:spPr>
              <a:xfrm>
                <a:off x="750141" y="2611962"/>
                <a:ext cx="1249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9" name="Input penna 138">
                <a:extLst>
                  <a:ext uri="{FF2B5EF4-FFF2-40B4-BE49-F238E27FC236}">
                    <a16:creationId xmlns:a16="http://schemas.microsoft.com/office/drawing/2014/main" id="{96F308ED-7268-4FD9-AE57-3253CA1F26A2}"/>
                  </a:ext>
                </a:extLst>
              </p14:cNvPr>
              <p14:cNvContentPartPr/>
              <p14:nvPr/>
            </p14:nvContentPartPr>
            <p14:xfrm>
              <a:off x="807741" y="2701602"/>
              <a:ext cx="104400" cy="11880"/>
            </p14:xfrm>
          </p:contentPart>
        </mc:Choice>
        <mc:Fallback>
          <p:pic>
            <p:nvPicPr>
              <p:cNvPr id="139" name="Input penna 138">
                <a:extLst>
                  <a:ext uri="{FF2B5EF4-FFF2-40B4-BE49-F238E27FC236}">
                    <a16:creationId xmlns:a16="http://schemas.microsoft.com/office/drawing/2014/main" id="{96F308ED-7268-4FD9-AE57-3253CA1F26A2}"/>
                  </a:ext>
                </a:extLst>
              </p:cNvPr>
              <p:cNvPicPr/>
              <p:nvPr/>
            </p:nvPicPr>
            <p:blipFill>
              <a:blip r:embed="rId99"/>
              <a:stretch>
                <a:fillRect/>
              </a:stretch>
            </p:blipFill>
            <p:spPr>
              <a:xfrm>
                <a:off x="798741" y="2692602"/>
                <a:ext cx="1220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40" name="Input penna 139">
                <a:extLst>
                  <a:ext uri="{FF2B5EF4-FFF2-40B4-BE49-F238E27FC236}">
                    <a16:creationId xmlns:a16="http://schemas.microsoft.com/office/drawing/2014/main" id="{1D372C78-8113-4C68-A2C4-656F5B21DE9C}"/>
                  </a:ext>
                </a:extLst>
              </p14:cNvPr>
              <p14:cNvContentPartPr/>
              <p14:nvPr/>
            </p14:nvContentPartPr>
            <p14:xfrm>
              <a:off x="1284021" y="2353482"/>
              <a:ext cx="104760" cy="671040"/>
            </p14:xfrm>
          </p:contentPart>
        </mc:Choice>
        <mc:Fallback>
          <p:pic>
            <p:nvPicPr>
              <p:cNvPr id="140" name="Input penna 139">
                <a:extLst>
                  <a:ext uri="{FF2B5EF4-FFF2-40B4-BE49-F238E27FC236}">
                    <a16:creationId xmlns:a16="http://schemas.microsoft.com/office/drawing/2014/main" id="{1D372C78-8113-4C68-A2C4-656F5B21DE9C}"/>
                  </a:ext>
                </a:extLst>
              </p:cNvPr>
              <p:cNvPicPr/>
              <p:nvPr/>
            </p:nvPicPr>
            <p:blipFill>
              <a:blip r:embed="rId101"/>
              <a:stretch>
                <a:fillRect/>
              </a:stretch>
            </p:blipFill>
            <p:spPr>
              <a:xfrm>
                <a:off x="1275021" y="2344482"/>
                <a:ext cx="122400" cy="688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48" name="Input penna 147">
                <a:extLst>
                  <a:ext uri="{FF2B5EF4-FFF2-40B4-BE49-F238E27FC236}">
                    <a16:creationId xmlns:a16="http://schemas.microsoft.com/office/drawing/2014/main" id="{0A21EB63-6E98-4E2D-B386-7B891525CCD0}"/>
                  </a:ext>
                </a:extLst>
              </p14:cNvPr>
              <p14:cNvContentPartPr/>
              <p14:nvPr/>
            </p14:nvContentPartPr>
            <p14:xfrm>
              <a:off x="1521261" y="2557242"/>
              <a:ext cx="558360" cy="201960"/>
            </p14:xfrm>
          </p:contentPart>
        </mc:Choice>
        <mc:Fallback>
          <p:pic>
            <p:nvPicPr>
              <p:cNvPr id="148" name="Input penna 147">
                <a:extLst>
                  <a:ext uri="{FF2B5EF4-FFF2-40B4-BE49-F238E27FC236}">
                    <a16:creationId xmlns:a16="http://schemas.microsoft.com/office/drawing/2014/main" id="{0A21EB63-6E98-4E2D-B386-7B891525CCD0}"/>
                  </a:ext>
                </a:extLst>
              </p:cNvPr>
              <p:cNvPicPr/>
              <p:nvPr/>
            </p:nvPicPr>
            <p:blipFill>
              <a:blip r:embed="rId103"/>
              <a:stretch>
                <a:fillRect/>
              </a:stretch>
            </p:blipFill>
            <p:spPr>
              <a:xfrm>
                <a:off x="1512261" y="2548242"/>
                <a:ext cx="5760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60" name="Input penna 159">
                <a:extLst>
                  <a:ext uri="{FF2B5EF4-FFF2-40B4-BE49-F238E27FC236}">
                    <a16:creationId xmlns:a16="http://schemas.microsoft.com/office/drawing/2014/main" id="{27C6298C-6517-4B88-8566-649F950FAAE2}"/>
                  </a:ext>
                </a:extLst>
              </p14:cNvPr>
              <p14:cNvContentPartPr/>
              <p14:nvPr/>
            </p14:nvContentPartPr>
            <p14:xfrm>
              <a:off x="3279141" y="2534202"/>
              <a:ext cx="438840" cy="225000"/>
            </p14:xfrm>
          </p:contentPart>
        </mc:Choice>
        <mc:Fallback>
          <p:pic>
            <p:nvPicPr>
              <p:cNvPr id="160" name="Input penna 159">
                <a:extLst>
                  <a:ext uri="{FF2B5EF4-FFF2-40B4-BE49-F238E27FC236}">
                    <a16:creationId xmlns:a16="http://schemas.microsoft.com/office/drawing/2014/main" id="{27C6298C-6517-4B88-8566-649F950FAAE2}"/>
                  </a:ext>
                </a:extLst>
              </p:cNvPr>
              <p:cNvPicPr/>
              <p:nvPr/>
            </p:nvPicPr>
            <p:blipFill>
              <a:blip r:embed="rId105"/>
              <a:stretch>
                <a:fillRect/>
              </a:stretch>
            </p:blipFill>
            <p:spPr>
              <a:xfrm>
                <a:off x="3270141" y="2525202"/>
                <a:ext cx="45648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1" name="Input penna 160">
                <a:extLst>
                  <a:ext uri="{FF2B5EF4-FFF2-40B4-BE49-F238E27FC236}">
                    <a16:creationId xmlns:a16="http://schemas.microsoft.com/office/drawing/2014/main" id="{CD1BBD18-08DA-496E-8589-5B944AF287F3}"/>
                  </a:ext>
                </a:extLst>
              </p14:cNvPr>
              <p14:cNvContentPartPr/>
              <p14:nvPr/>
            </p14:nvContentPartPr>
            <p14:xfrm>
              <a:off x="2187621" y="2546442"/>
              <a:ext cx="980280" cy="221040"/>
            </p14:xfrm>
          </p:contentPart>
        </mc:Choice>
        <mc:Fallback>
          <p:pic>
            <p:nvPicPr>
              <p:cNvPr id="161" name="Input penna 160">
                <a:extLst>
                  <a:ext uri="{FF2B5EF4-FFF2-40B4-BE49-F238E27FC236}">
                    <a16:creationId xmlns:a16="http://schemas.microsoft.com/office/drawing/2014/main" id="{CD1BBD18-08DA-496E-8589-5B944AF287F3}"/>
                  </a:ext>
                </a:extLst>
              </p:cNvPr>
              <p:cNvPicPr/>
              <p:nvPr/>
            </p:nvPicPr>
            <p:blipFill>
              <a:blip r:embed="rId107"/>
              <a:stretch>
                <a:fillRect/>
              </a:stretch>
            </p:blipFill>
            <p:spPr>
              <a:xfrm>
                <a:off x="2178621" y="2537442"/>
                <a:ext cx="99792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2" name="Input penna 161">
                <a:extLst>
                  <a:ext uri="{FF2B5EF4-FFF2-40B4-BE49-F238E27FC236}">
                    <a16:creationId xmlns:a16="http://schemas.microsoft.com/office/drawing/2014/main" id="{9141BC2E-4784-43F5-80AF-135F86738AFE}"/>
                  </a:ext>
                </a:extLst>
              </p14:cNvPr>
              <p14:cNvContentPartPr/>
              <p14:nvPr/>
            </p14:nvContentPartPr>
            <p14:xfrm>
              <a:off x="4065381" y="2543202"/>
              <a:ext cx="219960" cy="204480"/>
            </p14:xfrm>
          </p:contentPart>
        </mc:Choice>
        <mc:Fallback>
          <p:pic>
            <p:nvPicPr>
              <p:cNvPr id="162" name="Input penna 161">
                <a:extLst>
                  <a:ext uri="{FF2B5EF4-FFF2-40B4-BE49-F238E27FC236}">
                    <a16:creationId xmlns:a16="http://schemas.microsoft.com/office/drawing/2014/main" id="{9141BC2E-4784-43F5-80AF-135F86738AFE}"/>
                  </a:ext>
                </a:extLst>
              </p:cNvPr>
              <p:cNvPicPr/>
              <p:nvPr/>
            </p:nvPicPr>
            <p:blipFill>
              <a:blip r:embed="rId109"/>
              <a:stretch>
                <a:fillRect/>
              </a:stretch>
            </p:blipFill>
            <p:spPr>
              <a:xfrm>
                <a:off x="4056381" y="2534202"/>
                <a:ext cx="23760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3" name="Input penna 162">
                <a:extLst>
                  <a:ext uri="{FF2B5EF4-FFF2-40B4-BE49-F238E27FC236}">
                    <a16:creationId xmlns:a16="http://schemas.microsoft.com/office/drawing/2014/main" id="{DF40E68C-F41D-4E7D-ADE8-09A5D3E9941E}"/>
                  </a:ext>
                </a:extLst>
              </p14:cNvPr>
              <p14:cNvContentPartPr/>
              <p14:nvPr/>
            </p14:nvContentPartPr>
            <p14:xfrm>
              <a:off x="4373541" y="2587122"/>
              <a:ext cx="29160" cy="169920"/>
            </p14:xfrm>
          </p:contentPart>
        </mc:Choice>
        <mc:Fallback>
          <p:pic>
            <p:nvPicPr>
              <p:cNvPr id="163" name="Input penna 162">
                <a:extLst>
                  <a:ext uri="{FF2B5EF4-FFF2-40B4-BE49-F238E27FC236}">
                    <a16:creationId xmlns:a16="http://schemas.microsoft.com/office/drawing/2014/main" id="{DF40E68C-F41D-4E7D-ADE8-09A5D3E9941E}"/>
                  </a:ext>
                </a:extLst>
              </p:cNvPr>
              <p:cNvPicPr/>
              <p:nvPr/>
            </p:nvPicPr>
            <p:blipFill>
              <a:blip r:embed="rId111"/>
              <a:stretch>
                <a:fillRect/>
              </a:stretch>
            </p:blipFill>
            <p:spPr>
              <a:xfrm>
                <a:off x="4364541" y="2578122"/>
                <a:ext cx="4680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8" name="Input penna 167">
                <a:extLst>
                  <a:ext uri="{FF2B5EF4-FFF2-40B4-BE49-F238E27FC236}">
                    <a16:creationId xmlns:a16="http://schemas.microsoft.com/office/drawing/2014/main" id="{A65A7859-6B65-4982-A813-0E0CABA4C927}"/>
                  </a:ext>
                </a:extLst>
              </p14:cNvPr>
              <p14:cNvContentPartPr/>
              <p14:nvPr/>
            </p14:nvContentPartPr>
            <p14:xfrm>
              <a:off x="5259861" y="2548242"/>
              <a:ext cx="158760" cy="169560"/>
            </p14:xfrm>
          </p:contentPart>
        </mc:Choice>
        <mc:Fallback>
          <p:pic>
            <p:nvPicPr>
              <p:cNvPr id="168" name="Input penna 167">
                <a:extLst>
                  <a:ext uri="{FF2B5EF4-FFF2-40B4-BE49-F238E27FC236}">
                    <a16:creationId xmlns:a16="http://schemas.microsoft.com/office/drawing/2014/main" id="{A65A7859-6B65-4982-A813-0E0CABA4C927}"/>
                  </a:ext>
                </a:extLst>
              </p:cNvPr>
              <p:cNvPicPr/>
              <p:nvPr/>
            </p:nvPicPr>
            <p:blipFill>
              <a:blip r:embed="rId113"/>
              <a:stretch>
                <a:fillRect/>
              </a:stretch>
            </p:blipFill>
            <p:spPr>
              <a:xfrm>
                <a:off x="5250861" y="2539242"/>
                <a:ext cx="1764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69" name="Input penna 168">
                <a:extLst>
                  <a:ext uri="{FF2B5EF4-FFF2-40B4-BE49-F238E27FC236}">
                    <a16:creationId xmlns:a16="http://schemas.microsoft.com/office/drawing/2014/main" id="{B9D73DC1-D60C-49BB-879E-1E746E6D5AA0}"/>
                  </a:ext>
                </a:extLst>
              </p14:cNvPr>
              <p14:cNvContentPartPr/>
              <p14:nvPr/>
            </p14:nvContentPartPr>
            <p14:xfrm>
              <a:off x="4817781" y="2536362"/>
              <a:ext cx="354600" cy="208440"/>
            </p14:xfrm>
          </p:contentPart>
        </mc:Choice>
        <mc:Fallback>
          <p:pic>
            <p:nvPicPr>
              <p:cNvPr id="169" name="Input penna 168">
                <a:extLst>
                  <a:ext uri="{FF2B5EF4-FFF2-40B4-BE49-F238E27FC236}">
                    <a16:creationId xmlns:a16="http://schemas.microsoft.com/office/drawing/2014/main" id="{B9D73DC1-D60C-49BB-879E-1E746E6D5AA0}"/>
                  </a:ext>
                </a:extLst>
              </p:cNvPr>
              <p:cNvPicPr/>
              <p:nvPr/>
            </p:nvPicPr>
            <p:blipFill>
              <a:blip r:embed="rId115"/>
              <a:stretch>
                <a:fillRect/>
              </a:stretch>
            </p:blipFill>
            <p:spPr>
              <a:xfrm>
                <a:off x="4808781" y="2527362"/>
                <a:ext cx="3722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70" name="Input penna 169">
                <a:extLst>
                  <a:ext uri="{FF2B5EF4-FFF2-40B4-BE49-F238E27FC236}">
                    <a16:creationId xmlns:a16="http://schemas.microsoft.com/office/drawing/2014/main" id="{CAB63A50-6BF9-4D2A-BA90-72433F503012}"/>
                  </a:ext>
                </a:extLst>
              </p14:cNvPr>
              <p14:cNvContentPartPr/>
              <p14:nvPr/>
            </p14:nvContentPartPr>
            <p14:xfrm>
              <a:off x="5684661" y="2516562"/>
              <a:ext cx="177120" cy="176760"/>
            </p14:xfrm>
          </p:contentPart>
        </mc:Choice>
        <mc:Fallback>
          <p:pic>
            <p:nvPicPr>
              <p:cNvPr id="170" name="Input penna 169">
                <a:extLst>
                  <a:ext uri="{FF2B5EF4-FFF2-40B4-BE49-F238E27FC236}">
                    <a16:creationId xmlns:a16="http://schemas.microsoft.com/office/drawing/2014/main" id="{CAB63A50-6BF9-4D2A-BA90-72433F503012}"/>
                  </a:ext>
                </a:extLst>
              </p:cNvPr>
              <p:cNvPicPr/>
              <p:nvPr/>
            </p:nvPicPr>
            <p:blipFill>
              <a:blip r:embed="rId117"/>
              <a:stretch>
                <a:fillRect/>
              </a:stretch>
            </p:blipFill>
            <p:spPr>
              <a:xfrm>
                <a:off x="5675661" y="2507562"/>
                <a:ext cx="19476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74" name="Input penna 173">
                <a:extLst>
                  <a:ext uri="{FF2B5EF4-FFF2-40B4-BE49-F238E27FC236}">
                    <a16:creationId xmlns:a16="http://schemas.microsoft.com/office/drawing/2014/main" id="{B204071B-D53D-4997-AF26-D84A452751DC}"/>
                  </a:ext>
                </a:extLst>
              </p14:cNvPr>
              <p14:cNvContentPartPr/>
              <p14:nvPr/>
            </p14:nvContentPartPr>
            <p14:xfrm>
              <a:off x="5949621" y="2481282"/>
              <a:ext cx="377280" cy="249480"/>
            </p14:xfrm>
          </p:contentPart>
        </mc:Choice>
        <mc:Fallback>
          <p:pic>
            <p:nvPicPr>
              <p:cNvPr id="174" name="Input penna 173">
                <a:extLst>
                  <a:ext uri="{FF2B5EF4-FFF2-40B4-BE49-F238E27FC236}">
                    <a16:creationId xmlns:a16="http://schemas.microsoft.com/office/drawing/2014/main" id="{B204071B-D53D-4997-AF26-D84A452751DC}"/>
                  </a:ext>
                </a:extLst>
              </p:cNvPr>
              <p:cNvPicPr/>
              <p:nvPr/>
            </p:nvPicPr>
            <p:blipFill>
              <a:blip r:embed="rId119"/>
              <a:stretch>
                <a:fillRect/>
              </a:stretch>
            </p:blipFill>
            <p:spPr>
              <a:xfrm>
                <a:off x="5940621" y="2472282"/>
                <a:ext cx="3949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83" name="Input penna 182">
                <a:extLst>
                  <a:ext uri="{FF2B5EF4-FFF2-40B4-BE49-F238E27FC236}">
                    <a16:creationId xmlns:a16="http://schemas.microsoft.com/office/drawing/2014/main" id="{1E9BBC7F-06EC-4F93-B3A6-FBC40522468A}"/>
                  </a:ext>
                </a:extLst>
              </p14:cNvPr>
              <p14:cNvContentPartPr/>
              <p14:nvPr/>
            </p14:nvContentPartPr>
            <p14:xfrm>
              <a:off x="6447501" y="2496042"/>
              <a:ext cx="1173240" cy="252000"/>
            </p14:xfrm>
          </p:contentPart>
        </mc:Choice>
        <mc:Fallback>
          <p:pic>
            <p:nvPicPr>
              <p:cNvPr id="183" name="Input penna 182">
                <a:extLst>
                  <a:ext uri="{FF2B5EF4-FFF2-40B4-BE49-F238E27FC236}">
                    <a16:creationId xmlns:a16="http://schemas.microsoft.com/office/drawing/2014/main" id="{1E9BBC7F-06EC-4F93-B3A6-FBC40522468A}"/>
                  </a:ext>
                </a:extLst>
              </p:cNvPr>
              <p:cNvPicPr/>
              <p:nvPr/>
            </p:nvPicPr>
            <p:blipFill>
              <a:blip r:embed="rId121"/>
              <a:stretch>
                <a:fillRect/>
              </a:stretch>
            </p:blipFill>
            <p:spPr>
              <a:xfrm>
                <a:off x="6438501" y="2487042"/>
                <a:ext cx="11908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87" name="Input penna 186">
                <a:extLst>
                  <a:ext uri="{FF2B5EF4-FFF2-40B4-BE49-F238E27FC236}">
                    <a16:creationId xmlns:a16="http://schemas.microsoft.com/office/drawing/2014/main" id="{129A4B7A-6FFF-42C9-8995-45A83ED1AD7D}"/>
                  </a:ext>
                </a:extLst>
              </p14:cNvPr>
              <p14:cNvContentPartPr/>
              <p14:nvPr/>
            </p14:nvContentPartPr>
            <p14:xfrm>
              <a:off x="7973901" y="2493882"/>
              <a:ext cx="356760" cy="228600"/>
            </p14:xfrm>
          </p:contentPart>
        </mc:Choice>
        <mc:Fallback>
          <p:pic>
            <p:nvPicPr>
              <p:cNvPr id="187" name="Input penna 186">
                <a:extLst>
                  <a:ext uri="{FF2B5EF4-FFF2-40B4-BE49-F238E27FC236}">
                    <a16:creationId xmlns:a16="http://schemas.microsoft.com/office/drawing/2014/main" id="{129A4B7A-6FFF-42C9-8995-45A83ED1AD7D}"/>
                  </a:ext>
                </a:extLst>
              </p:cNvPr>
              <p:cNvPicPr/>
              <p:nvPr/>
            </p:nvPicPr>
            <p:blipFill>
              <a:blip r:embed="rId123"/>
              <a:stretch>
                <a:fillRect/>
              </a:stretch>
            </p:blipFill>
            <p:spPr>
              <a:xfrm>
                <a:off x="7964901" y="2484882"/>
                <a:ext cx="3744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95" name="Input penna 194">
                <a:extLst>
                  <a:ext uri="{FF2B5EF4-FFF2-40B4-BE49-F238E27FC236}">
                    <a16:creationId xmlns:a16="http://schemas.microsoft.com/office/drawing/2014/main" id="{F877AC67-8111-44D4-96E7-9AFC153B5093}"/>
                  </a:ext>
                </a:extLst>
              </p14:cNvPr>
              <p14:cNvContentPartPr/>
              <p14:nvPr/>
            </p14:nvContentPartPr>
            <p14:xfrm>
              <a:off x="8522541" y="2481282"/>
              <a:ext cx="360360" cy="235080"/>
            </p14:xfrm>
          </p:contentPart>
        </mc:Choice>
        <mc:Fallback>
          <p:pic>
            <p:nvPicPr>
              <p:cNvPr id="195" name="Input penna 194">
                <a:extLst>
                  <a:ext uri="{FF2B5EF4-FFF2-40B4-BE49-F238E27FC236}">
                    <a16:creationId xmlns:a16="http://schemas.microsoft.com/office/drawing/2014/main" id="{F877AC67-8111-44D4-96E7-9AFC153B5093}"/>
                  </a:ext>
                </a:extLst>
              </p:cNvPr>
              <p:cNvPicPr/>
              <p:nvPr/>
            </p:nvPicPr>
            <p:blipFill>
              <a:blip r:embed="rId125"/>
              <a:stretch>
                <a:fillRect/>
              </a:stretch>
            </p:blipFill>
            <p:spPr>
              <a:xfrm>
                <a:off x="8513541" y="2472282"/>
                <a:ext cx="37800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96" name="Input penna 195">
                <a:extLst>
                  <a:ext uri="{FF2B5EF4-FFF2-40B4-BE49-F238E27FC236}">
                    <a16:creationId xmlns:a16="http://schemas.microsoft.com/office/drawing/2014/main" id="{3B2BF453-583F-4DEC-8097-B376FC87BEFD}"/>
                  </a:ext>
                </a:extLst>
              </p14:cNvPr>
              <p14:cNvContentPartPr/>
              <p14:nvPr/>
            </p14:nvContentPartPr>
            <p14:xfrm>
              <a:off x="9133461" y="2474802"/>
              <a:ext cx="227520" cy="294480"/>
            </p14:xfrm>
          </p:contentPart>
        </mc:Choice>
        <mc:Fallback>
          <p:pic>
            <p:nvPicPr>
              <p:cNvPr id="196" name="Input penna 195">
                <a:extLst>
                  <a:ext uri="{FF2B5EF4-FFF2-40B4-BE49-F238E27FC236}">
                    <a16:creationId xmlns:a16="http://schemas.microsoft.com/office/drawing/2014/main" id="{3B2BF453-583F-4DEC-8097-B376FC87BEFD}"/>
                  </a:ext>
                </a:extLst>
              </p:cNvPr>
              <p:cNvPicPr/>
              <p:nvPr/>
            </p:nvPicPr>
            <p:blipFill>
              <a:blip r:embed="rId127"/>
              <a:stretch>
                <a:fillRect/>
              </a:stretch>
            </p:blipFill>
            <p:spPr>
              <a:xfrm>
                <a:off x="9124461" y="2465802"/>
                <a:ext cx="24516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97" name="Input penna 196">
                <a:extLst>
                  <a:ext uri="{FF2B5EF4-FFF2-40B4-BE49-F238E27FC236}">
                    <a16:creationId xmlns:a16="http://schemas.microsoft.com/office/drawing/2014/main" id="{A349DAC0-5EF8-45DE-B204-EA106337C0C5}"/>
                  </a:ext>
                </a:extLst>
              </p14:cNvPr>
              <p14:cNvContentPartPr/>
              <p14:nvPr/>
            </p14:nvContentPartPr>
            <p14:xfrm>
              <a:off x="9459981" y="2507202"/>
              <a:ext cx="162000" cy="212040"/>
            </p14:xfrm>
          </p:contentPart>
        </mc:Choice>
        <mc:Fallback>
          <p:pic>
            <p:nvPicPr>
              <p:cNvPr id="197" name="Input penna 196">
                <a:extLst>
                  <a:ext uri="{FF2B5EF4-FFF2-40B4-BE49-F238E27FC236}">
                    <a16:creationId xmlns:a16="http://schemas.microsoft.com/office/drawing/2014/main" id="{A349DAC0-5EF8-45DE-B204-EA106337C0C5}"/>
                  </a:ext>
                </a:extLst>
              </p:cNvPr>
              <p:cNvPicPr/>
              <p:nvPr/>
            </p:nvPicPr>
            <p:blipFill>
              <a:blip r:embed="rId129"/>
              <a:stretch>
                <a:fillRect/>
              </a:stretch>
            </p:blipFill>
            <p:spPr>
              <a:xfrm>
                <a:off x="9450981" y="2498202"/>
                <a:ext cx="1796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00" name="Input penna 199">
                <a:extLst>
                  <a:ext uri="{FF2B5EF4-FFF2-40B4-BE49-F238E27FC236}">
                    <a16:creationId xmlns:a16="http://schemas.microsoft.com/office/drawing/2014/main" id="{7EE59F85-138D-4F85-9F09-2DE589C35007}"/>
                  </a:ext>
                </a:extLst>
              </p14:cNvPr>
              <p14:cNvContentPartPr/>
              <p14:nvPr/>
            </p14:nvContentPartPr>
            <p14:xfrm>
              <a:off x="9727821" y="2284002"/>
              <a:ext cx="390960" cy="668160"/>
            </p14:xfrm>
          </p:contentPart>
        </mc:Choice>
        <mc:Fallback>
          <p:pic>
            <p:nvPicPr>
              <p:cNvPr id="200" name="Input penna 199">
                <a:extLst>
                  <a:ext uri="{FF2B5EF4-FFF2-40B4-BE49-F238E27FC236}">
                    <a16:creationId xmlns:a16="http://schemas.microsoft.com/office/drawing/2014/main" id="{7EE59F85-138D-4F85-9F09-2DE589C35007}"/>
                  </a:ext>
                </a:extLst>
              </p:cNvPr>
              <p:cNvPicPr/>
              <p:nvPr/>
            </p:nvPicPr>
            <p:blipFill>
              <a:blip r:embed="rId131"/>
              <a:stretch>
                <a:fillRect/>
              </a:stretch>
            </p:blipFill>
            <p:spPr>
              <a:xfrm>
                <a:off x="9718821" y="2275002"/>
                <a:ext cx="408600" cy="685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03" name="Input penna 202">
                <a:extLst>
                  <a:ext uri="{FF2B5EF4-FFF2-40B4-BE49-F238E27FC236}">
                    <a16:creationId xmlns:a16="http://schemas.microsoft.com/office/drawing/2014/main" id="{B4BDDF68-1211-4834-9968-78E806D48E54}"/>
                  </a:ext>
                </a:extLst>
              </p14:cNvPr>
              <p14:cNvContentPartPr/>
              <p14:nvPr/>
            </p14:nvContentPartPr>
            <p14:xfrm>
              <a:off x="174141" y="3401082"/>
              <a:ext cx="172080" cy="423720"/>
            </p14:xfrm>
          </p:contentPart>
        </mc:Choice>
        <mc:Fallback>
          <p:pic>
            <p:nvPicPr>
              <p:cNvPr id="203" name="Input penna 202">
                <a:extLst>
                  <a:ext uri="{FF2B5EF4-FFF2-40B4-BE49-F238E27FC236}">
                    <a16:creationId xmlns:a16="http://schemas.microsoft.com/office/drawing/2014/main" id="{B4BDDF68-1211-4834-9968-78E806D48E54}"/>
                  </a:ext>
                </a:extLst>
              </p:cNvPr>
              <p:cNvPicPr/>
              <p:nvPr/>
            </p:nvPicPr>
            <p:blipFill>
              <a:blip r:embed="rId133"/>
              <a:stretch>
                <a:fillRect/>
              </a:stretch>
            </p:blipFill>
            <p:spPr>
              <a:xfrm>
                <a:off x="165141" y="3392082"/>
                <a:ext cx="189720" cy="4413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9" name="Input penna 208">
                <a:extLst>
                  <a:ext uri="{FF2B5EF4-FFF2-40B4-BE49-F238E27FC236}">
                    <a16:creationId xmlns:a16="http://schemas.microsoft.com/office/drawing/2014/main" id="{1796C5DE-544B-4F01-A242-582EA76B7788}"/>
                  </a:ext>
                </a:extLst>
              </p14:cNvPr>
              <p14:cNvContentPartPr/>
              <p14:nvPr/>
            </p14:nvContentPartPr>
            <p14:xfrm>
              <a:off x="543501" y="3311802"/>
              <a:ext cx="806760" cy="606960"/>
            </p14:xfrm>
          </p:contentPart>
        </mc:Choice>
        <mc:Fallback>
          <p:pic>
            <p:nvPicPr>
              <p:cNvPr id="209" name="Input penna 208">
                <a:extLst>
                  <a:ext uri="{FF2B5EF4-FFF2-40B4-BE49-F238E27FC236}">
                    <a16:creationId xmlns:a16="http://schemas.microsoft.com/office/drawing/2014/main" id="{1796C5DE-544B-4F01-A242-582EA76B7788}"/>
                  </a:ext>
                </a:extLst>
              </p:cNvPr>
              <p:cNvPicPr/>
              <p:nvPr/>
            </p:nvPicPr>
            <p:blipFill>
              <a:blip r:embed="rId135"/>
              <a:stretch>
                <a:fillRect/>
              </a:stretch>
            </p:blipFill>
            <p:spPr>
              <a:xfrm>
                <a:off x="534501" y="3302802"/>
                <a:ext cx="824400" cy="6246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10" name="Input penna 209">
                <a:extLst>
                  <a:ext uri="{FF2B5EF4-FFF2-40B4-BE49-F238E27FC236}">
                    <a16:creationId xmlns:a16="http://schemas.microsoft.com/office/drawing/2014/main" id="{80A38B6B-0D6E-4BD5-9294-E141FD70CF17}"/>
                  </a:ext>
                </a:extLst>
              </p14:cNvPr>
              <p14:cNvContentPartPr/>
              <p14:nvPr/>
            </p14:nvContentPartPr>
            <p14:xfrm>
              <a:off x="1536741" y="3377322"/>
              <a:ext cx="46800" cy="358200"/>
            </p14:xfrm>
          </p:contentPart>
        </mc:Choice>
        <mc:Fallback>
          <p:pic>
            <p:nvPicPr>
              <p:cNvPr id="210" name="Input penna 209">
                <a:extLst>
                  <a:ext uri="{FF2B5EF4-FFF2-40B4-BE49-F238E27FC236}">
                    <a16:creationId xmlns:a16="http://schemas.microsoft.com/office/drawing/2014/main" id="{80A38B6B-0D6E-4BD5-9294-E141FD70CF17}"/>
                  </a:ext>
                </a:extLst>
              </p:cNvPr>
              <p:cNvPicPr/>
              <p:nvPr/>
            </p:nvPicPr>
            <p:blipFill>
              <a:blip r:embed="rId137"/>
              <a:stretch>
                <a:fillRect/>
              </a:stretch>
            </p:blipFill>
            <p:spPr>
              <a:xfrm>
                <a:off x="1527741" y="3368322"/>
                <a:ext cx="6444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13" name="Input penna 212">
                <a:extLst>
                  <a:ext uri="{FF2B5EF4-FFF2-40B4-BE49-F238E27FC236}">
                    <a16:creationId xmlns:a16="http://schemas.microsoft.com/office/drawing/2014/main" id="{2CDD8E78-7479-452B-8AB4-C4D19E1420AE}"/>
                  </a:ext>
                </a:extLst>
              </p14:cNvPr>
              <p14:cNvContentPartPr/>
              <p14:nvPr/>
            </p14:nvContentPartPr>
            <p14:xfrm>
              <a:off x="1789461" y="3300282"/>
              <a:ext cx="547920" cy="464040"/>
            </p14:xfrm>
          </p:contentPart>
        </mc:Choice>
        <mc:Fallback>
          <p:pic>
            <p:nvPicPr>
              <p:cNvPr id="213" name="Input penna 212">
                <a:extLst>
                  <a:ext uri="{FF2B5EF4-FFF2-40B4-BE49-F238E27FC236}">
                    <a16:creationId xmlns:a16="http://schemas.microsoft.com/office/drawing/2014/main" id="{2CDD8E78-7479-452B-8AB4-C4D19E1420AE}"/>
                  </a:ext>
                </a:extLst>
              </p:cNvPr>
              <p:cNvPicPr/>
              <p:nvPr/>
            </p:nvPicPr>
            <p:blipFill>
              <a:blip r:embed="rId139"/>
              <a:stretch>
                <a:fillRect/>
              </a:stretch>
            </p:blipFill>
            <p:spPr>
              <a:xfrm>
                <a:off x="1780461" y="3291282"/>
                <a:ext cx="56556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14" name="Input penna 213">
                <a:extLst>
                  <a:ext uri="{FF2B5EF4-FFF2-40B4-BE49-F238E27FC236}">
                    <a16:creationId xmlns:a16="http://schemas.microsoft.com/office/drawing/2014/main" id="{08F4C59C-12BB-4ACD-9C8F-55F62C7B3E6B}"/>
                  </a:ext>
                </a:extLst>
              </p14:cNvPr>
              <p14:cNvContentPartPr/>
              <p14:nvPr/>
            </p14:nvContentPartPr>
            <p14:xfrm>
              <a:off x="2649861" y="3538242"/>
              <a:ext cx="168120" cy="46800"/>
            </p14:xfrm>
          </p:contentPart>
        </mc:Choice>
        <mc:Fallback>
          <p:pic>
            <p:nvPicPr>
              <p:cNvPr id="214" name="Input penna 213">
                <a:extLst>
                  <a:ext uri="{FF2B5EF4-FFF2-40B4-BE49-F238E27FC236}">
                    <a16:creationId xmlns:a16="http://schemas.microsoft.com/office/drawing/2014/main" id="{08F4C59C-12BB-4ACD-9C8F-55F62C7B3E6B}"/>
                  </a:ext>
                </a:extLst>
              </p:cNvPr>
              <p:cNvPicPr/>
              <p:nvPr/>
            </p:nvPicPr>
            <p:blipFill>
              <a:blip r:embed="rId141"/>
              <a:stretch>
                <a:fillRect/>
              </a:stretch>
            </p:blipFill>
            <p:spPr>
              <a:xfrm>
                <a:off x="2640861" y="3529242"/>
                <a:ext cx="18576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15" name="Input penna 214">
                <a:extLst>
                  <a:ext uri="{FF2B5EF4-FFF2-40B4-BE49-F238E27FC236}">
                    <a16:creationId xmlns:a16="http://schemas.microsoft.com/office/drawing/2014/main" id="{AF5AECD5-14A5-40E5-8196-AEA4BE5362FB}"/>
                  </a:ext>
                </a:extLst>
              </p14:cNvPr>
              <p14:cNvContentPartPr/>
              <p14:nvPr/>
            </p14:nvContentPartPr>
            <p14:xfrm>
              <a:off x="2736981" y="3634362"/>
              <a:ext cx="141840" cy="14040"/>
            </p14:xfrm>
          </p:contentPart>
        </mc:Choice>
        <mc:Fallback>
          <p:pic>
            <p:nvPicPr>
              <p:cNvPr id="215" name="Input penna 214">
                <a:extLst>
                  <a:ext uri="{FF2B5EF4-FFF2-40B4-BE49-F238E27FC236}">
                    <a16:creationId xmlns:a16="http://schemas.microsoft.com/office/drawing/2014/main" id="{AF5AECD5-14A5-40E5-8196-AEA4BE5362FB}"/>
                  </a:ext>
                </a:extLst>
              </p:cNvPr>
              <p:cNvPicPr/>
              <p:nvPr/>
            </p:nvPicPr>
            <p:blipFill>
              <a:blip r:embed="rId143"/>
              <a:stretch>
                <a:fillRect/>
              </a:stretch>
            </p:blipFill>
            <p:spPr>
              <a:xfrm>
                <a:off x="2727981" y="3625362"/>
                <a:ext cx="15948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79" name="Input penna 278">
                <a:extLst>
                  <a:ext uri="{FF2B5EF4-FFF2-40B4-BE49-F238E27FC236}">
                    <a16:creationId xmlns:a16="http://schemas.microsoft.com/office/drawing/2014/main" id="{E200D0E8-BB99-4B37-8354-D786FA486E15}"/>
                  </a:ext>
                </a:extLst>
              </p14:cNvPr>
              <p14:cNvContentPartPr/>
              <p14:nvPr/>
            </p14:nvContentPartPr>
            <p14:xfrm>
              <a:off x="3055221" y="3077802"/>
              <a:ext cx="5475960" cy="1148040"/>
            </p14:xfrm>
          </p:contentPart>
        </mc:Choice>
        <mc:Fallback>
          <p:pic>
            <p:nvPicPr>
              <p:cNvPr id="279" name="Input penna 278">
                <a:extLst>
                  <a:ext uri="{FF2B5EF4-FFF2-40B4-BE49-F238E27FC236}">
                    <a16:creationId xmlns:a16="http://schemas.microsoft.com/office/drawing/2014/main" id="{E200D0E8-BB99-4B37-8354-D786FA486E15}"/>
                  </a:ext>
                </a:extLst>
              </p:cNvPr>
              <p:cNvPicPr/>
              <p:nvPr/>
            </p:nvPicPr>
            <p:blipFill>
              <a:blip r:embed="rId145"/>
              <a:stretch>
                <a:fillRect/>
              </a:stretch>
            </p:blipFill>
            <p:spPr>
              <a:xfrm>
                <a:off x="3046221" y="3068802"/>
                <a:ext cx="5493600" cy="1165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89" name="Input penna 288">
                <a:extLst>
                  <a:ext uri="{FF2B5EF4-FFF2-40B4-BE49-F238E27FC236}">
                    <a16:creationId xmlns:a16="http://schemas.microsoft.com/office/drawing/2014/main" id="{978AB078-4016-4EE6-B393-9F6AF54BB5E5}"/>
                  </a:ext>
                </a:extLst>
              </p14:cNvPr>
              <p14:cNvContentPartPr/>
              <p14:nvPr/>
            </p14:nvContentPartPr>
            <p14:xfrm>
              <a:off x="9725661" y="3943242"/>
              <a:ext cx="8280" cy="27360"/>
            </p14:xfrm>
          </p:contentPart>
        </mc:Choice>
        <mc:Fallback>
          <p:pic>
            <p:nvPicPr>
              <p:cNvPr id="289" name="Input penna 288">
                <a:extLst>
                  <a:ext uri="{FF2B5EF4-FFF2-40B4-BE49-F238E27FC236}">
                    <a16:creationId xmlns:a16="http://schemas.microsoft.com/office/drawing/2014/main" id="{978AB078-4016-4EE6-B393-9F6AF54BB5E5}"/>
                  </a:ext>
                </a:extLst>
              </p:cNvPr>
              <p:cNvPicPr/>
              <p:nvPr/>
            </p:nvPicPr>
            <p:blipFill>
              <a:blip r:embed="rId147"/>
              <a:stretch>
                <a:fillRect/>
              </a:stretch>
            </p:blipFill>
            <p:spPr>
              <a:xfrm>
                <a:off x="9716661" y="3934242"/>
                <a:ext cx="259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90" name="Input penna 289">
                <a:extLst>
                  <a:ext uri="{FF2B5EF4-FFF2-40B4-BE49-F238E27FC236}">
                    <a16:creationId xmlns:a16="http://schemas.microsoft.com/office/drawing/2014/main" id="{3DAA17E1-9C2B-49F6-8321-013C9E2CF4B3}"/>
                  </a:ext>
                </a:extLst>
              </p14:cNvPr>
              <p14:cNvContentPartPr/>
              <p14:nvPr/>
            </p14:nvContentPartPr>
            <p14:xfrm>
              <a:off x="8622981" y="3668202"/>
              <a:ext cx="918000" cy="526320"/>
            </p14:xfrm>
          </p:contentPart>
        </mc:Choice>
        <mc:Fallback>
          <p:pic>
            <p:nvPicPr>
              <p:cNvPr id="290" name="Input penna 289">
                <a:extLst>
                  <a:ext uri="{FF2B5EF4-FFF2-40B4-BE49-F238E27FC236}">
                    <a16:creationId xmlns:a16="http://schemas.microsoft.com/office/drawing/2014/main" id="{3DAA17E1-9C2B-49F6-8321-013C9E2CF4B3}"/>
                  </a:ext>
                </a:extLst>
              </p:cNvPr>
              <p:cNvPicPr/>
              <p:nvPr/>
            </p:nvPicPr>
            <p:blipFill>
              <a:blip r:embed="rId149"/>
              <a:stretch>
                <a:fillRect/>
              </a:stretch>
            </p:blipFill>
            <p:spPr>
              <a:xfrm>
                <a:off x="8613981" y="3659202"/>
                <a:ext cx="93564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91" name="Input penna 290">
                <a:extLst>
                  <a:ext uri="{FF2B5EF4-FFF2-40B4-BE49-F238E27FC236}">
                    <a16:creationId xmlns:a16="http://schemas.microsoft.com/office/drawing/2014/main" id="{981AA64C-7DFA-42ED-81BE-AB64CDCDAECF}"/>
                  </a:ext>
                </a:extLst>
              </p14:cNvPr>
              <p14:cNvContentPartPr/>
              <p14:nvPr/>
            </p14:nvContentPartPr>
            <p14:xfrm>
              <a:off x="9907101" y="3757842"/>
              <a:ext cx="180720" cy="372600"/>
            </p14:xfrm>
          </p:contentPart>
        </mc:Choice>
        <mc:Fallback>
          <p:pic>
            <p:nvPicPr>
              <p:cNvPr id="291" name="Input penna 290">
                <a:extLst>
                  <a:ext uri="{FF2B5EF4-FFF2-40B4-BE49-F238E27FC236}">
                    <a16:creationId xmlns:a16="http://schemas.microsoft.com/office/drawing/2014/main" id="{981AA64C-7DFA-42ED-81BE-AB64CDCDAECF}"/>
                  </a:ext>
                </a:extLst>
              </p:cNvPr>
              <p:cNvPicPr/>
              <p:nvPr/>
            </p:nvPicPr>
            <p:blipFill>
              <a:blip r:embed="rId151"/>
              <a:stretch>
                <a:fillRect/>
              </a:stretch>
            </p:blipFill>
            <p:spPr>
              <a:xfrm>
                <a:off x="9898101" y="3748842"/>
                <a:ext cx="19836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94" name="Input penna 293">
                <a:extLst>
                  <a:ext uri="{FF2B5EF4-FFF2-40B4-BE49-F238E27FC236}">
                    <a16:creationId xmlns:a16="http://schemas.microsoft.com/office/drawing/2014/main" id="{D74968D3-BEF5-458F-A216-5DE27A5FDEA6}"/>
                  </a:ext>
                </a:extLst>
              </p14:cNvPr>
              <p14:cNvContentPartPr/>
              <p14:nvPr/>
            </p14:nvContentPartPr>
            <p14:xfrm>
              <a:off x="10176021" y="3753882"/>
              <a:ext cx="396000" cy="363240"/>
            </p14:xfrm>
          </p:contentPart>
        </mc:Choice>
        <mc:Fallback>
          <p:pic>
            <p:nvPicPr>
              <p:cNvPr id="294" name="Input penna 293">
                <a:extLst>
                  <a:ext uri="{FF2B5EF4-FFF2-40B4-BE49-F238E27FC236}">
                    <a16:creationId xmlns:a16="http://schemas.microsoft.com/office/drawing/2014/main" id="{D74968D3-BEF5-458F-A216-5DE27A5FDEA6}"/>
                  </a:ext>
                </a:extLst>
              </p:cNvPr>
              <p:cNvPicPr/>
              <p:nvPr/>
            </p:nvPicPr>
            <p:blipFill>
              <a:blip r:embed="rId153"/>
              <a:stretch>
                <a:fillRect/>
              </a:stretch>
            </p:blipFill>
            <p:spPr>
              <a:xfrm>
                <a:off x="10167021" y="3744882"/>
                <a:ext cx="41364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300" name="Input penna 299">
                <a:extLst>
                  <a:ext uri="{FF2B5EF4-FFF2-40B4-BE49-F238E27FC236}">
                    <a16:creationId xmlns:a16="http://schemas.microsoft.com/office/drawing/2014/main" id="{F1EB6283-047C-4737-9336-5CD05F504FB6}"/>
                  </a:ext>
                </a:extLst>
              </p14:cNvPr>
              <p14:cNvContentPartPr/>
              <p14:nvPr/>
            </p14:nvContentPartPr>
            <p14:xfrm>
              <a:off x="10715301" y="3710322"/>
              <a:ext cx="641160" cy="486360"/>
            </p14:xfrm>
          </p:contentPart>
        </mc:Choice>
        <mc:Fallback>
          <p:pic>
            <p:nvPicPr>
              <p:cNvPr id="300" name="Input penna 299">
                <a:extLst>
                  <a:ext uri="{FF2B5EF4-FFF2-40B4-BE49-F238E27FC236}">
                    <a16:creationId xmlns:a16="http://schemas.microsoft.com/office/drawing/2014/main" id="{F1EB6283-047C-4737-9336-5CD05F504FB6}"/>
                  </a:ext>
                </a:extLst>
              </p:cNvPr>
              <p:cNvPicPr/>
              <p:nvPr/>
            </p:nvPicPr>
            <p:blipFill>
              <a:blip r:embed="rId155"/>
              <a:stretch>
                <a:fillRect/>
              </a:stretch>
            </p:blipFill>
            <p:spPr>
              <a:xfrm>
                <a:off x="10706301" y="3701322"/>
                <a:ext cx="65880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303" name="Input penna 302">
                <a:extLst>
                  <a:ext uri="{FF2B5EF4-FFF2-40B4-BE49-F238E27FC236}">
                    <a16:creationId xmlns:a16="http://schemas.microsoft.com/office/drawing/2014/main" id="{29150F25-4531-418D-A418-B61F870E086A}"/>
                  </a:ext>
                </a:extLst>
              </p14:cNvPr>
              <p14:cNvContentPartPr/>
              <p14:nvPr/>
            </p14:nvContentPartPr>
            <p14:xfrm>
              <a:off x="182061" y="4981482"/>
              <a:ext cx="196920" cy="134280"/>
            </p14:xfrm>
          </p:contentPart>
        </mc:Choice>
        <mc:Fallback>
          <p:pic>
            <p:nvPicPr>
              <p:cNvPr id="303" name="Input penna 302">
                <a:extLst>
                  <a:ext uri="{FF2B5EF4-FFF2-40B4-BE49-F238E27FC236}">
                    <a16:creationId xmlns:a16="http://schemas.microsoft.com/office/drawing/2014/main" id="{29150F25-4531-418D-A418-B61F870E086A}"/>
                  </a:ext>
                </a:extLst>
              </p:cNvPr>
              <p:cNvPicPr/>
              <p:nvPr/>
            </p:nvPicPr>
            <p:blipFill>
              <a:blip r:embed="rId157"/>
              <a:stretch>
                <a:fillRect/>
              </a:stretch>
            </p:blipFill>
            <p:spPr>
              <a:xfrm>
                <a:off x="173061" y="4972482"/>
                <a:ext cx="2145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312" name="Input penna 311">
                <a:extLst>
                  <a:ext uri="{FF2B5EF4-FFF2-40B4-BE49-F238E27FC236}">
                    <a16:creationId xmlns:a16="http://schemas.microsoft.com/office/drawing/2014/main" id="{BCD14089-3162-4A6A-B04F-B37950E9BF7C}"/>
                  </a:ext>
                </a:extLst>
              </p14:cNvPr>
              <p14:cNvContentPartPr/>
              <p14:nvPr/>
            </p14:nvContentPartPr>
            <p14:xfrm>
              <a:off x="540261" y="4343562"/>
              <a:ext cx="4852800" cy="761760"/>
            </p14:xfrm>
          </p:contentPart>
        </mc:Choice>
        <mc:Fallback>
          <p:pic>
            <p:nvPicPr>
              <p:cNvPr id="312" name="Input penna 311">
                <a:extLst>
                  <a:ext uri="{FF2B5EF4-FFF2-40B4-BE49-F238E27FC236}">
                    <a16:creationId xmlns:a16="http://schemas.microsoft.com/office/drawing/2014/main" id="{BCD14089-3162-4A6A-B04F-B37950E9BF7C}"/>
                  </a:ext>
                </a:extLst>
              </p:cNvPr>
              <p:cNvPicPr/>
              <p:nvPr/>
            </p:nvPicPr>
            <p:blipFill>
              <a:blip r:embed="rId159"/>
              <a:stretch>
                <a:fillRect/>
              </a:stretch>
            </p:blipFill>
            <p:spPr>
              <a:xfrm>
                <a:off x="531261" y="4334562"/>
                <a:ext cx="4870440" cy="779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313" name="Input penna 312">
                <a:extLst>
                  <a:ext uri="{FF2B5EF4-FFF2-40B4-BE49-F238E27FC236}">
                    <a16:creationId xmlns:a16="http://schemas.microsoft.com/office/drawing/2014/main" id="{D762AC15-A8A0-4592-90BE-CDE51A8C5068}"/>
                  </a:ext>
                </a:extLst>
              </p14:cNvPr>
              <p14:cNvContentPartPr/>
              <p14:nvPr/>
            </p14:nvContentPartPr>
            <p14:xfrm>
              <a:off x="621261" y="5206122"/>
              <a:ext cx="136800" cy="187560"/>
            </p14:xfrm>
          </p:contentPart>
        </mc:Choice>
        <mc:Fallback>
          <p:pic>
            <p:nvPicPr>
              <p:cNvPr id="313" name="Input penna 312">
                <a:extLst>
                  <a:ext uri="{FF2B5EF4-FFF2-40B4-BE49-F238E27FC236}">
                    <a16:creationId xmlns:a16="http://schemas.microsoft.com/office/drawing/2014/main" id="{D762AC15-A8A0-4592-90BE-CDE51A8C5068}"/>
                  </a:ext>
                </a:extLst>
              </p:cNvPr>
              <p:cNvPicPr/>
              <p:nvPr/>
            </p:nvPicPr>
            <p:blipFill>
              <a:blip r:embed="rId161"/>
              <a:stretch>
                <a:fillRect/>
              </a:stretch>
            </p:blipFill>
            <p:spPr>
              <a:xfrm>
                <a:off x="612261" y="5197122"/>
                <a:ext cx="1544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314" name="Input penna 313">
                <a:extLst>
                  <a:ext uri="{FF2B5EF4-FFF2-40B4-BE49-F238E27FC236}">
                    <a16:creationId xmlns:a16="http://schemas.microsoft.com/office/drawing/2014/main" id="{DDDEADB4-2EED-41A2-938E-157ECA02C76B}"/>
                  </a:ext>
                </a:extLst>
              </p14:cNvPr>
              <p14:cNvContentPartPr/>
              <p14:nvPr/>
            </p14:nvContentPartPr>
            <p14:xfrm>
              <a:off x="855261" y="5380722"/>
              <a:ext cx="11160" cy="28800"/>
            </p14:xfrm>
          </p:contentPart>
        </mc:Choice>
        <mc:Fallback>
          <p:pic>
            <p:nvPicPr>
              <p:cNvPr id="314" name="Input penna 313">
                <a:extLst>
                  <a:ext uri="{FF2B5EF4-FFF2-40B4-BE49-F238E27FC236}">
                    <a16:creationId xmlns:a16="http://schemas.microsoft.com/office/drawing/2014/main" id="{DDDEADB4-2EED-41A2-938E-157ECA02C76B}"/>
                  </a:ext>
                </a:extLst>
              </p:cNvPr>
              <p:cNvPicPr/>
              <p:nvPr/>
            </p:nvPicPr>
            <p:blipFill>
              <a:blip r:embed="rId163"/>
              <a:stretch>
                <a:fillRect/>
              </a:stretch>
            </p:blipFill>
            <p:spPr>
              <a:xfrm>
                <a:off x="846261" y="5371722"/>
                <a:ext cx="2880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317" name="Input penna 316">
                <a:extLst>
                  <a:ext uri="{FF2B5EF4-FFF2-40B4-BE49-F238E27FC236}">
                    <a16:creationId xmlns:a16="http://schemas.microsoft.com/office/drawing/2014/main" id="{B6EF58F8-7912-4210-B0F5-07A22B99EDBB}"/>
                  </a:ext>
                </a:extLst>
              </p14:cNvPr>
              <p14:cNvContentPartPr/>
              <p14:nvPr/>
            </p14:nvContentPartPr>
            <p14:xfrm>
              <a:off x="1078461" y="5195682"/>
              <a:ext cx="252000" cy="247680"/>
            </p14:xfrm>
          </p:contentPart>
        </mc:Choice>
        <mc:Fallback>
          <p:pic>
            <p:nvPicPr>
              <p:cNvPr id="317" name="Input penna 316">
                <a:extLst>
                  <a:ext uri="{FF2B5EF4-FFF2-40B4-BE49-F238E27FC236}">
                    <a16:creationId xmlns:a16="http://schemas.microsoft.com/office/drawing/2014/main" id="{B6EF58F8-7912-4210-B0F5-07A22B99EDBB}"/>
                  </a:ext>
                </a:extLst>
              </p:cNvPr>
              <p:cNvPicPr/>
              <p:nvPr/>
            </p:nvPicPr>
            <p:blipFill>
              <a:blip r:embed="rId165"/>
              <a:stretch>
                <a:fillRect/>
              </a:stretch>
            </p:blipFill>
            <p:spPr>
              <a:xfrm>
                <a:off x="1069461" y="5186682"/>
                <a:ext cx="26964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318" name="Input penna 317">
                <a:extLst>
                  <a:ext uri="{FF2B5EF4-FFF2-40B4-BE49-F238E27FC236}">
                    <a16:creationId xmlns:a16="http://schemas.microsoft.com/office/drawing/2014/main" id="{86B824B5-C550-4FEC-A751-CF57D62D4B23}"/>
                  </a:ext>
                </a:extLst>
              </p14:cNvPr>
              <p14:cNvContentPartPr/>
              <p14:nvPr/>
            </p14:nvContentPartPr>
            <p14:xfrm>
              <a:off x="1112301" y="5531202"/>
              <a:ext cx="128880" cy="215640"/>
            </p14:xfrm>
          </p:contentPart>
        </mc:Choice>
        <mc:Fallback>
          <p:pic>
            <p:nvPicPr>
              <p:cNvPr id="318" name="Input penna 317">
                <a:extLst>
                  <a:ext uri="{FF2B5EF4-FFF2-40B4-BE49-F238E27FC236}">
                    <a16:creationId xmlns:a16="http://schemas.microsoft.com/office/drawing/2014/main" id="{86B824B5-C550-4FEC-A751-CF57D62D4B23}"/>
                  </a:ext>
                </a:extLst>
              </p:cNvPr>
              <p:cNvPicPr/>
              <p:nvPr/>
            </p:nvPicPr>
            <p:blipFill>
              <a:blip r:embed="rId167"/>
              <a:stretch>
                <a:fillRect/>
              </a:stretch>
            </p:blipFill>
            <p:spPr>
              <a:xfrm>
                <a:off x="1103301" y="5522202"/>
                <a:ext cx="1465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321" name="Input penna 320">
                <a:extLst>
                  <a:ext uri="{FF2B5EF4-FFF2-40B4-BE49-F238E27FC236}">
                    <a16:creationId xmlns:a16="http://schemas.microsoft.com/office/drawing/2014/main" id="{FC376141-EF9B-41A3-BAB6-2F2FA96200A3}"/>
                  </a:ext>
                </a:extLst>
              </p14:cNvPr>
              <p14:cNvContentPartPr/>
              <p14:nvPr/>
            </p14:nvContentPartPr>
            <p14:xfrm>
              <a:off x="1426221" y="5301162"/>
              <a:ext cx="187560" cy="187560"/>
            </p14:xfrm>
          </p:contentPart>
        </mc:Choice>
        <mc:Fallback>
          <p:pic>
            <p:nvPicPr>
              <p:cNvPr id="321" name="Input penna 320">
                <a:extLst>
                  <a:ext uri="{FF2B5EF4-FFF2-40B4-BE49-F238E27FC236}">
                    <a16:creationId xmlns:a16="http://schemas.microsoft.com/office/drawing/2014/main" id="{FC376141-EF9B-41A3-BAB6-2F2FA96200A3}"/>
                  </a:ext>
                </a:extLst>
              </p:cNvPr>
              <p:cNvPicPr/>
              <p:nvPr/>
            </p:nvPicPr>
            <p:blipFill>
              <a:blip r:embed="rId169"/>
              <a:stretch>
                <a:fillRect/>
              </a:stretch>
            </p:blipFill>
            <p:spPr>
              <a:xfrm>
                <a:off x="1417221" y="5292162"/>
                <a:ext cx="20520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324" name="Input penna 323">
                <a:extLst>
                  <a:ext uri="{FF2B5EF4-FFF2-40B4-BE49-F238E27FC236}">
                    <a16:creationId xmlns:a16="http://schemas.microsoft.com/office/drawing/2014/main" id="{A590E973-499B-4944-8B10-74496D422601}"/>
                  </a:ext>
                </a:extLst>
              </p14:cNvPr>
              <p14:cNvContentPartPr/>
              <p14:nvPr/>
            </p14:nvContentPartPr>
            <p14:xfrm>
              <a:off x="1778661" y="5221962"/>
              <a:ext cx="287640" cy="242280"/>
            </p14:xfrm>
          </p:contentPart>
        </mc:Choice>
        <mc:Fallback>
          <p:pic>
            <p:nvPicPr>
              <p:cNvPr id="324" name="Input penna 323">
                <a:extLst>
                  <a:ext uri="{FF2B5EF4-FFF2-40B4-BE49-F238E27FC236}">
                    <a16:creationId xmlns:a16="http://schemas.microsoft.com/office/drawing/2014/main" id="{A590E973-499B-4944-8B10-74496D422601}"/>
                  </a:ext>
                </a:extLst>
              </p:cNvPr>
              <p:cNvPicPr/>
              <p:nvPr/>
            </p:nvPicPr>
            <p:blipFill>
              <a:blip r:embed="rId171"/>
              <a:stretch>
                <a:fillRect/>
              </a:stretch>
            </p:blipFill>
            <p:spPr>
              <a:xfrm>
                <a:off x="1769661" y="5212962"/>
                <a:ext cx="30528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325" name="Input penna 324">
                <a:extLst>
                  <a:ext uri="{FF2B5EF4-FFF2-40B4-BE49-F238E27FC236}">
                    <a16:creationId xmlns:a16="http://schemas.microsoft.com/office/drawing/2014/main" id="{4D76CAAB-CE77-4E15-BC62-15A3C3E206F3}"/>
                  </a:ext>
                </a:extLst>
              </p14:cNvPr>
              <p14:cNvContentPartPr/>
              <p14:nvPr/>
            </p14:nvContentPartPr>
            <p14:xfrm>
              <a:off x="1817541" y="5530122"/>
              <a:ext cx="181440" cy="294840"/>
            </p14:xfrm>
          </p:contentPart>
        </mc:Choice>
        <mc:Fallback>
          <p:pic>
            <p:nvPicPr>
              <p:cNvPr id="325" name="Input penna 324">
                <a:extLst>
                  <a:ext uri="{FF2B5EF4-FFF2-40B4-BE49-F238E27FC236}">
                    <a16:creationId xmlns:a16="http://schemas.microsoft.com/office/drawing/2014/main" id="{4D76CAAB-CE77-4E15-BC62-15A3C3E206F3}"/>
                  </a:ext>
                </a:extLst>
              </p:cNvPr>
              <p:cNvPicPr/>
              <p:nvPr/>
            </p:nvPicPr>
            <p:blipFill>
              <a:blip r:embed="rId173"/>
              <a:stretch>
                <a:fillRect/>
              </a:stretch>
            </p:blipFill>
            <p:spPr>
              <a:xfrm>
                <a:off x="1808541" y="5521122"/>
                <a:ext cx="199080" cy="312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326" name="Input penna 325">
                <a:extLst>
                  <a:ext uri="{FF2B5EF4-FFF2-40B4-BE49-F238E27FC236}">
                    <a16:creationId xmlns:a16="http://schemas.microsoft.com/office/drawing/2014/main" id="{256903D8-2425-4588-AAD7-A9AC03126D78}"/>
                  </a:ext>
                </a:extLst>
              </p14:cNvPr>
              <p14:cNvContentPartPr/>
              <p14:nvPr/>
            </p14:nvContentPartPr>
            <p14:xfrm>
              <a:off x="2194101" y="5378922"/>
              <a:ext cx="31320" cy="42120"/>
            </p14:xfrm>
          </p:contentPart>
        </mc:Choice>
        <mc:Fallback>
          <p:pic>
            <p:nvPicPr>
              <p:cNvPr id="326" name="Input penna 325">
                <a:extLst>
                  <a:ext uri="{FF2B5EF4-FFF2-40B4-BE49-F238E27FC236}">
                    <a16:creationId xmlns:a16="http://schemas.microsoft.com/office/drawing/2014/main" id="{256903D8-2425-4588-AAD7-A9AC03126D78}"/>
                  </a:ext>
                </a:extLst>
              </p:cNvPr>
              <p:cNvPicPr/>
              <p:nvPr/>
            </p:nvPicPr>
            <p:blipFill>
              <a:blip r:embed="rId175"/>
              <a:stretch>
                <a:fillRect/>
              </a:stretch>
            </p:blipFill>
            <p:spPr>
              <a:xfrm>
                <a:off x="2185101" y="5369922"/>
                <a:ext cx="489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329" name="Input penna 328">
                <a:extLst>
                  <a:ext uri="{FF2B5EF4-FFF2-40B4-BE49-F238E27FC236}">
                    <a16:creationId xmlns:a16="http://schemas.microsoft.com/office/drawing/2014/main" id="{008A3B9C-E4DA-47A0-B1CD-2733C4215997}"/>
                  </a:ext>
                </a:extLst>
              </p14:cNvPr>
              <p14:cNvContentPartPr/>
              <p14:nvPr/>
            </p14:nvContentPartPr>
            <p14:xfrm>
              <a:off x="2552661" y="5155722"/>
              <a:ext cx="308520" cy="290520"/>
            </p14:xfrm>
          </p:contentPart>
        </mc:Choice>
        <mc:Fallback>
          <p:pic>
            <p:nvPicPr>
              <p:cNvPr id="329" name="Input penna 328">
                <a:extLst>
                  <a:ext uri="{FF2B5EF4-FFF2-40B4-BE49-F238E27FC236}">
                    <a16:creationId xmlns:a16="http://schemas.microsoft.com/office/drawing/2014/main" id="{008A3B9C-E4DA-47A0-B1CD-2733C4215997}"/>
                  </a:ext>
                </a:extLst>
              </p:cNvPr>
              <p:cNvPicPr/>
              <p:nvPr/>
            </p:nvPicPr>
            <p:blipFill>
              <a:blip r:embed="rId177"/>
              <a:stretch>
                <a:fillRect/>
              </a:stretch>
            </p:blipFill>
            <p:spPr>
              <a:xfrm>
                <a:off x="2543661" y="5146722"/>
                <a:ext cx="326160" cy="3081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30" name="Input penna 329">
                <a:extLst>
                  <a:ext uri="{FF2B5EF4-FFF2-40B4-BE49-F238E27FC236}">
                    <a16:creationId xmlns:a16="http://schemas.microsoft.com/office/drawing/2014/main" id="{E19EF40D-2437-479C-8152-634221FAF957}"/>
                  </a:ext>
                </a:extLst>
              </p14:cNvPr>
              <p14:cNvContentPartPr/>
              <p14:nvPr/>
            </p14:nvContentPartPr>
            <p14:xfrm>
              <a:off x="2587221" y="5539482"/>
              <a:ext cx="291240" cy="213480"/>
            </p14:xfrm>
          </p:contentPart>
        </mc:Choice>
        <mc:Fallback>
          <p:pic>
            <p:nvPicPr>
              <p:cNvPr id="330" name="Input penna 329">
                <a:extLst>
                  <a:ext uri="{FF2B5EF4-FFF2-40B4-BE49-F238E27FC236}">
                    <a16:creationId xmlns:a16="http://schemas.microsoft.com/office/drawing/2014/main" id="{E19EF40D-2437-479C-8152-634221FAF957}"/>
                  </a:ext>
                </a:extLst>
              </p:cNvPr>
              <p:cNvPicPr/>
              <p:nvPr/>
            </p:nvPicPr>
            <p:blipFill>
              <a:blip r:embed="rId179"/>
              <a:stretch>
                <a:fillRect/>
              </a:stretch>
            </p:blipFill>
            <p:spPr>
              <a:xfrm>
                <a:off x="2578221" y="5530482"/>
                <a:ext cx="3088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33" name="Input penna 332">
                <a:extLst>
                  <a:ext uri="{FF2B5EF4-FFF2-40B4-BE49-F238E27FC236}">
                    <a16:creationId xmlns:a16="http://schemas.microsoft.com/office/drawing/2014/main" id="{68C42C2B-2D2D-411A-8492-F11E5AE3A936}"/>
                  </a:ext>
                </a:extLst>
              </p14:cNvPr>
              <p14:cNvContentPartPr/>
              <p14:nvPr/>
            </p14:nvContentPartPr>
            <p14:xfrm>
              <a:off x="3003381" y="5301162"/>
              <a:ext cx="241200" cy="173880"/>
            </p14:xfrm>
          </p:contentPart>
        </mc:Choice>
        <mc:Fallback>
          <p:pic>
            <p:nvPicPr>
              <p:cNvPr id="333" name="Input penna 332">
                <a:extLst>
                  <a:ext uri="{FF2B5EF4-FFF2-40B4-BE49-F238E27FC236}">
                    <a16:creationId xmlns:a16="http://schemas.microsoft.com/office/drawing/2014/main" id="{68C42C2B-2D2D-411A-8492-F11E5AE3A936}"/>
                  </a:ext>
                </a:extLst>
              </p:cNvPr>
              <p:cNvPicPr/>
              <p:nvPr/>
            </p:nvPicPr>
            <p:blipFill>
              <a:blip r:embed="rId181"/>
              <a:stretch>
                <a:fillRect/>
              </a:stretch>
            </p:blipFill>
            <p:spPr>
              <a:xfrm>
                <a:off x="2994381" y="5292162"/>
                <a:ext cx="2588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336" name="Input penna 335">
                <a:extLst>
                  <a:ext uri="{FF2B5EF4-FFF2-40B4-BE49-F238E27FC236}">
                    <a16:creationId xmlns:a16="http://schemas.microsoft.com/office/drawing/2014/main" id="{A7E1C63D-464A-40DD-A8AD-1766CE58F2C8}"/>
                  </a:ext>
                </a:extLst>
              </p14:cNvPr>
              <p14:cNvContentPartPr/>
              <p14:nvPr/>
            </p14:nvContentPartPr>
            <p14:xfrm>
              <a:off x="3554181" y="5172642"/>
              <a:ext cx="332280" cy="264600"/>
            </p14:xfrm>
          </p:contentPart>
        </mc:Choice>
        <mc:Fallback>
          <p:pic>
            <p:nvPicPr>
              <p:cNvPr id="336" name="Input penna 335">
                <a:extLst>
                  <a:ext uri="{FF2B5EF4-FFF2-40B4-BE49-F238E27FC236}">
                    <a16:creationId xmlns:a16="http://schemas.microsoft.com/office/drawing/2014/main" id="{A7E1C63D-464A-40DD-A8AD-1766CE58F2C8}"/>
                  </a:ext>
                </a:extLst>
              </p:cNvPr>
              <p:cNvPicPr/>
              <p:nvPr/>
            </p:nvPicPr>
            <p:blipFill>
              <a:blip r:embed="rId183"/>
              <a:stretch>
                <a:fillRect/>
              </a:stretch>
            </p:blipFill>
            <p:spPr>
              <a:xfrm>
                <a:off x="3545181" y="5163642"/>
                <a:ext cx="3499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337" name="Input penna 336">
                <a:extLst>
                  <a:ext uri="{FF2B5EF4-FFF2-40B4-BE49-F238E27FC236}">
                    <a16:creationId xmlns:a16="http://schemas.microsoft.com/office/drawing/2014/main" id="{C13CE4B7-38AE-4FF0-8EF3-83AB6CDBC356}"/>
                  </a:ext>
                </a:extLst>
              </p14:cNvPr>
              <p14:cNvContentPartPr/>
              <p14:nvPr/>
            </p14:nvContentPartPr>
            <p14:xfrm>
              <a:off x="3622581" y="5507802"/>
              <a:ext cx="147960" cy="190440"/>
            </p14:xfrm>
          </p:contentPart>
        </mc:Choice>
        <mc:Fallback>
          <p:pic>
            <p:nvPicPr>
              <p:cNvPr id="337" name="Input penna 336">
                <a:extLst>
                  <a:ext uri="{FF2B5EF4-FFF2-40B4-BE49-F238E27FC236}">
                    <a16:creationId xmlns:a16="http://schemas.microsoft.com/office/drawing/2014/main" id="{C13CE4B7-38AE-4FF0-8EF3-83AB6CDBC356}"/>
                  </a:ext>
                </a:extLst>
              </p:cNvPr>
              <p:cNvPicPr/>
              <p:nvPr/>
            </p:nvPicPr>
            <p:blipFill>
              <a:blip r:embed="rId185"/>
              <a:stretch>
                <a:fillRect/>
              </a:stretch>
            </p:blipFill>
            <p:spPr>
              <a:xfrm>
                <a:off x="3613581" y="5498802"/>
                <a:ext cx="1656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38" name="Input penna 337">
                <a:extLst>
                  <a:ext uri="{FF2B5EF4-FFF2-40B4-BE49-F238E27FC236}">
                    <a16:creationId xmlns:a16="http://schemas.microsoft.com/office/drawing/2014/main" id="{9754482F-336E-4ABA-9A30-D54A9A824089}"/>
                  </a:ext>
                </a:extLst>
              </p14:cNvPr>
              <p14:cNvContentPartPr/>
              <p14:nvPr/>
            </p14:nvContentPartPr>
            <p14:xfrm>
              <a:off x="4019301" y="5394402"/>
              <a:ext cx="37800" cy="35640"/>
            </p14:xfrm>
          </p:contentPart>
        </mc:Choice>
        <mc:Fallback>
          <p:pic>
            <p:nvPicPr>
              <p:cNvPr id="338" name="Input penna 337">
                <a:extLst>
                  <a:ext uri="{FF2B5EF4-FFF2-40B4-BE49-F238E27FC236}">
                    <a16:creationId xmlns:a16="http://schemas.microsoft.com/office/drawing/2014/main" id="{9754482F-336E-4ABA-9A30-D54A9A824089}"/>
                  </a:ext>
                </a:extLst>
              </p:cNvPr>
              <p:cNvPicPr/>
              <p:nvPr/>
            </p:nvPicPr>
            <p:blipFill>
              <a:blip r:embed="rId187"/>
              <a:stretch>
                <a:fillRect/>
              </a:stretch>
            </p:blipFill>
            <p:spPr>
              <a:xfrm>
                <a:off x="4010301" y="5385402"/>
                <a:ext cx="554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39" name="Input penna 338">
                <a:extLst>
                  <a:ext uri="{FF2B5EF4-FFF2-40B4-BE49-F238E27FC236}">
                    <a16:creationId xmlns:a16="http://schemas.microsoft.com/office/drawing/2014/main" id="{70DB0837-B6B3-4515-AB67-4EC920E65EC1}"/>
                  </a:ext>
                </a:extLst>
              </p14:cNvPr>
              <p14:cNvContentPartPr/>
              <p14:nvPr/>
            </p14:nvContentPartPr>
            <p14:xfrm>
              <a:off x="4286781" y="5284962"/>
              <a:ext cx="276480" cy="154800"/>
            </p14:xfrm>
          </p:contentPart>
        </mc:Choice>
        <mc:Fallback>
          <p:pic>
            <p:nvPicPr>
              <p:cNvPr id="339" name="Input penna 338">
                <a:extLst>
                  <a:ext uri="{FF2B5EF4-FFF2-40B4-BE49-F238E27FC236}">
                    <a16:creationId xmlns:a16="http://schemas.microsoft.com/office/drawing/2014/main" id="{70DB0837-B6B3-4515-AB67-4EC920E65EC1}"/>
                  </a:ext>
                </a:extLst>
              </p:cNvPr>
              <p:cNvPicPr/>
              <p:nvPr/>
            </p:nvPicPr>
            <p:blipFill>
              <a:blip r:embed="rId189"/>
              <a:stretch>
                <a:fillRect/>
              </a:stretch>
            </p:blipFill>
            <p:spPr>
              <a:xfrm>
                <a:off x="4277839" y="5275920"/>
                <a:ext cx="294006" cy="172522"/>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40" name="Input penna 339">
                <a:extLst>
                  <a:ext uri="{FF2B5EF4-FFF2-40B4-BE49-F238E27FC236}">
                    <a16:creationId xmlns:a16="http://schemas.microsoft.com/office/drawing/2014/main" id="{678691F2-CE58-4C70-BCFE-586E3E8E211C}"/>
                  </a:ext>
                </a:extLst>
              </p14:cNvPr>
              <p14:cNvContentPartPr/>
              <p14:nvPr/>
            </p14:nvContentPartPr>
            <p14:xfrm>
              <a:off x="5765661" y="4976442"/>
              <a:ext cx="197640" cy="23400"/>
            </p14:xfrm>
          </p:contentPart>
        </mc:Choice>
        <mc:Fallback>
          <p:pic>
            <p:nvPicPr>
              <p:cNvPr id="340" name="Input penna 339">
                <a:extLst>
                  <a:ext uri="{FF2B5EF4-FFF2-40B4-BE49-F238E27FC236}">
                    <a16:creationId xmlns:a16="http://schemas.microsoft.com/office/drawing/2014/main" id="{678691F2-CE58-4C70-BCFE-586E3E8E211C}"/>
                  </a:ext>
                </a:extLst>
              </p:cNvPr>
              <p:cNvPicPr/>
              <p:nvPr/>
            </p:nvPicPr>
            <p:blipFill>
              <a:blip r:embed="rId191"/>
              <a:stretch>
                <a:fillRect/>
              </a:stretch>
            </p:blipFill>
            <p:spPr>
              <a:xfrm>
                <a:off x="5756661" y="4967442"/>
                <a:ext cx="2152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41" name="Input penna 340">
                <a:extLst>
                  <a:ext uri="{FF2B5EF4-FFF2-40B4-BE49-F238E27FC236}">
                    <a16:creationId xmlns:a16="http://schemas.microsoft.com/office/drawing/2014/main" id="{3214A6C7-9284-4D30-83EF-B5C56733DFC8}"/>
                  </a:ext>
                </a:extLst>
              </p14:cNvPr>
              <p14:cNvContentPartPr/>
              <p14:nvPr/>
            </p14:nvContentPartPr>
            <p14:xfrm>
              <a:off x="5826861" y="5089842"/>
              <a:ext cx="159120" cy="33480"/>
            </p14:xfrm>
          </p:contentPart>
        </mc:Choice>
        <mc:Fallback>
          <p:pic>
            <p:nvPicPr>
              <p:cNvPr id="341" name="Input penna 340">
                <a:extLst>
                  <a:ext uri="{FF2B5EF4-FFF2-40B4-BE49-F238E27FC236}">
                    <a16:creationId xmlns:a16="http://schemas.microsoft.com/office/drawing/2014/main" id="{3214A6C7-9284-4D30-83EF-B5C56733DFC8}"/>
                  </a:ext>
                </a:extLst>
              </p:cNvPr>
              <p:cNvPicPr/>
              <p:nvPr/>
            </p:nvPicPr>
            <p:blipFill>
              <a:blip r:embed="rId193"/>
              <a:stretch>
                <a:fillRect/>
              </a:stretch>
            </p:blipFill>
            <p:spPr>
              <a:xfrm>
                <a:off x="5817861" y="5080842"/>
                <a:ext cx="1767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44" name="Input penna 343">
                <a:extLst>
                  <a:ext uri="{FF2B5EF4-FFF2-40B4-BE49-F238E27FC236}">
                    <a16:creationId xmlns:a16="http://schemas.microsoft.com/office/drawing/2014/main" id="{E14D6D38-BF05-4ADE-9181-F0ADA79BC3CD}"/>
                  </a:ext>
                </a:extLst>
              </p14:cNvPr>
              <p14:cNvContentPartPr/>
              <p14:nvPr/>
            </p14:nvContentPartPr>
            <p14:xfrm>
              <a:off x="6277221" y="4643442"/>
              <a:ext cx="513000" cy="366480"/>
            </p14:xfrm>
          </p:contentPart>
        </mc:Choice>
        <mc:Fallback>
          <p:pic>
            <p:nvPicPr>
              <p:cNvPr id="344" name="Input penna 343">
                <a:extLst>
                  <a:ext uri="{FF2B5EF4-FFF2-40B4-BE49-F238E27FC236}">
                    <a16:creationId xmlns:a16="http://schemas.microsoft.com/office/drawing/2014/main" id="{E14D6D38-BF05-4ADE-9181-F0ADA79BC3CD}"/>
                  </a:ext>
                </a:extLst>
              </p:cNvPr>
              <p:cNvPicPr/>
              <p:nvPr/>
            </p:nvPicPr>
            <p:blipFill>
              <a:blip r:embed="rId195"/>
              <a:stretch>
                <a:fillRect/>
              </a:stretch>
            </p:blipFill>
            <p:spPr>
              <a:xfrm>
                <a:off x="6268221" y="4634442"/>
                <a:ext cx="530640" cy="384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45" name="Input penna 344">
                <a:extLst>
                  <a:ext uri="{FF2B5EF4-FFF2-40B4-BE49-F238E27FC236}">
                    <a16:creationId xmlns:a16="http://schemas.microsoft.com/office/drawing/2014/main" id="{8B6B20F5-D66B-487A-A73F-9C8CFD2B3BC8}"/>
                  </a:ext>
                </a:extLst>
              </p14:cNvPr>
              <p14:cNvContentPartPr/>
              <p14:nvPr/>
            </p14:nvContentPartPr>
            <p14:xfrm>
              <a:off x="6389181" y="5110722"/>
              <a:ext cx="196920" cy="302760"/>
            </p14:xfrm>
          </p:contentPart>
        </mc:Choice>
        <mc:Fallback>
          <p:pic>
            <p:nvPicPr>
              <p:cNvPr id="345" name="Input penna 344">
                <a:extLst>
                  <a:ext uri="{FF2B5EF4-FFF2-40B4-BE49-F238E27FC236}">
                    <a16:creationId xmlns:a16="http://schemas.microsoft.com/office/drawing/2014/main" id="{8B6B20F5-D66B-487A-A73F-9C8CFD2B3BC8}"/>
                  </a:ext>
                </a:extLst>
              </p:cNvPr>
              <p:cNvPicPr/>
              <p:nvPr/>
            </p:nvPicPr>
            <p:blipFill>
              <a:blip r:embed="rId197"/>
              <a:stretch>
                <a:fillRect/>
              </a:stretch>
            </p:blipFill>
            <p:spPr>
              <a:xfrm>
                <a:off x="6380181" y="5101722"/>
                <a:ext cx="214560" cy="320400"/>
              </a:xfrm>
              <a:prstGeom prst="rect">
                <a:avLst/>
              </a:prstGeom>
            </p:spPr>
          </p:pic>
        </mc:Fallback>
      </mc:AlternateContent>
    </p:spTree>
    <p:extLst>
      <p:ext uri="{BB962C8B-B14F-4D97-AF65-F5344CB8AC3E}">
        <p14:creationId xmlns:p14="http://schemas.microsoft.com/office/powerpoint/2010/main" val="258664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8F3412-8850-4D71-9537-D05B1325F528}"/>
              </a:ext>
            </a:extLst>
          </p:cNvPr>
          <p:cNvSpPr>
            <a:spLocks noGrp="1"/>
          </p:cNvSpPr>
          <p:nvPr>
            <p:ph type="title"/>
          </p:nvPr>
        </p:nvSpPr>
        <p:spPr>
          <a:xfrm>
            <a:off x="838200" y="365125"/>
            <a:ext cx="10515600" cy="695049"/>
          </a:xfrm>
        </p:spPr>
        <p:txBody>
          <a:bodyPr/>
          <a:lstStyle/>
          <a:p>
            <a:pPr algn="ctr"/>
            <a:r>
              <a:rPr lang="it-IT" dirty="0"/>
              <a:t>Esercizio 4.</a:t>
            </a:r>
          </a:p>
        </p:txBody>
      </p:sp>
      <p:sp>
        <p:nvSpPr>
          <p:cNvPr id="3" name="Rettangolo 2">
            <a:extLst>
              <a:ext uri="{FF2B5EF4-FFF2-40B4-BE49-F238E27FC236}">
                <a16:creationId xmlns:a16="http://schemas.microsoft.com/office/drawing/2014/main" id="{D6872571-2EFB-43E0-B464-1EE71A9EE259}"/>
              </a:ext>
            </a:extLst>
          </p:cNvPr>
          <p:cNvSpPr/>
          <p:nvPr/>
        </p:nvSpPr>
        <p:spPr>
          <a:xfrm>
            <a:off x="1590261" y="2551837"/>
            <a:ext cx="8825948" cy="1200329"/>
          </a:xfrm>
          <a:prstGeom prst="rect">
            <a:avLst/>
          </a:prstGeom>
        </p:spPr>
        <p:txBody>
          <a:bodyPr wrap="square">
            <a:spAutoFit/>
          </a:bodyPr>
          <a:lstStyle/>
          <a:p>
            <a:r>
              <a:rPr lang="it-IT" dirty="0">
                <a:latin typeface="Calibri" panose="020F0502020204030204" pitchFamily="34" charset="0"/>
              </a:rPr>
              <a:t>Una persona ha due figli, di cui il maggiore è femmina. Nell’ipotesi che la determinazione del sesso dei due figli equivalga a due eventi indipendenti, calcolare la probabilità che anche il secondo figlio sia di sesso femminile. Come si modifica il risultato precedente se si ipotizza invece che la probabilità di avere due figli di sesso femminile sia pari a 1/3?</a:t>
            </a:r>
            <a:endParaRPr lang="it-IT" dirty="0"/>
          </a:p>
        </p:txBody>
      </p:sp>
    </p:spTree>
    <p:extLst>
      <p:ext uri="{BB962C8B-B14F-4D97-AF65-F5344CB8AC3E}">
        <p14:creationId xmlns:p14="http://schemas.microsoft.com/office/powerpoint/2010/main" val="551901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E9C3D610-EFBB-4170-BBBB-80D2C80C4927}"/>
                  </a:ext>
                </a:extLst>
              </p14:cNvPr>
              <p14:cNvContentPartPr/>
              <p14:nvPr/>
            </p14:nvContentPartPr>
            <p14:xfrm>
              <a:off x="240021" y="289962"/>
              <a:ext cx="283320" cy="430920"/>
            </p14:xfrm>
          </p:contentPart>
        </mc:Choice>
        <mc:Fallback>
          <p:pic>
            <p:nvPicPr>
              <p:cNvPr id="2" name="Input penna 1">
                <a:extLst>
                  <a:ext uri="{FF2B5EF4-FFF2-40B4-BE49-F238E27FC236}">
                    <a16:creationId xmlns:a16="http://schemas.microsoft.com/office/drawing/2014/main" id="{E9C3D610-EFBB-4170-BBBB-80D2C80C4927}"/>
                  </a:ext>
                </a:extLst>
              </p:cNvPr>
              <p:cNvPicPr/>
              <p:nvPr/>
            </p:nvPicPr>
            <p:blipFill>
              <a:blip r:embed="rId3"/>
              <a:stretch>
                <a:fillRect/>
              </a:stretch>
            </p:blipFill>
            <p:spPr>
              <a:xfrm>
                <a:off x="231021" y="280962"/>
                <a:ext cx="30096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put penna 5">
                <a:extLst>
                  <a:ext uri="{FF2B5EF4-FFF2-40B4-BE49-F238E27FC236}">
                    <a16:creationId xmlns:a16="http://schemas.microsoft.com/office/drawing/2014/main" id="{30AD8AE1-2A6E-4913-B009-D9D8218E6FE6}"/>
                  </a:ext>
                </a:extLst>
              </p14:cNvPr>
              <p14:cNvContentPartPr/>
              <p14:nvPr/>
            </p14:nvContentPartPr>
            <p14:xfrm>
              <a:off x="658701" y="352602"/>
              <a:ext cx="241920" cy="320760"/>
            </p14:xfrm>
          </p:contentPart>
        </mc:Choice>
        <mc:Fallback>
          <p:pic>
            <p:nvPicPr>
              <p:cNvPr id="6" name="Input penna 5">
                <a:extLst>
                  <a:ext uri="{FF2B5EF4-FFF2-40B4-BE49-F238E27FC236}">
                    <a16:creationId xmlns:a16="http://schemas.microsoft.com/office/drawing/2014/main" id="{30AD8AE1-2A6E-4913-B009-D9D8218E6FE6}"/>
                  </a:ext>
                </a:extLst>
              </p:cNvPr>
              <p:cNvPicPr/>
              <p:nvPr/>
            </p:nvPicPr>
            <p:blipFill>
              <a:blip r:embed="rId5"/>
              <a:stretch>
                <a:fillRect/>
              </a:stretch>
            </p:blipFill>
            <p:spPr>
              <a:xfrm>
                <a:off x="649701" y="343602"/>
                <a:ext cx="2595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put penna 9">
                <a:extLst>
                  <a:ext uri="{FF2B5EF4-FFF2-40B4-BE49-F238E27FC236}">
                    <a16:creationId xmlns:a16="http://schemas.microsoft.com/office/drawing/2014/main" id="{6FFC1B11-EA76-45D7-A351-9F73CDDD0AB2}"/>
                  </a:ext>
                </a:extLst>
              </p14:cNvPr>
              <p14:cNvContentPartPr/>
              <p14:nvPr/>
            </p14:nvContentPartPr>
            <p14:xfrm>
              <a:off x="1536021" y="452682"/>
              <a:ext cx="11520" cy="188280"/>
            </p14:xfrm>
          </p:contentPart>
        </mc:Choice>
        <mc:Fallback>
          <p:pic>
            <p:nvPicPr>
              <p:cNvPr id="10" name="Input penna 9">
                <a:extLst>
                  <a:ext uri="{FF2B5EF4-FFF2-40B4-BE49-F238E27FC236}">
                    <a16:creationId xmlns:a16="http://schemas.microsoft.com/office/drawing/2014/main" id="{6FFC1B11-EA76-45D7-A351-9F73CDDD0AB2}"/>
                  </a:ext>
                </a:extLst>
              </p:cNvPr>
              <p:cNvPicPr/>
              <p:nvPr/>
            </p:nvPicPr>
            <p:blipFill>
              <a:blip r:embed="rId7"/>
              <a:stretch>
                <a:fillRect/>
              </a:stretch>
            </p:blipFill>
            <p:spPr>
              <a:xfrm>
                <a:off x="1527021" y="443682"/>
                <a:ext cx="291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put penna 10">
                <a:extLst>
                  <a:ext uri="{FF2B5EF4-FFF2-40B4-BE49-F238E27FC236}">
                    <a16:creationId xmlns:a16="http://schemas.microsoft.com/office/drawing/2014/main" id="{426E90E7-1C69-484A-B3A0-5612147CEB9F}"/>
                  </a:ext>
                </a:extLst>
              </p14:cNvPr>
              <p14:cNvContentPartPr/>
              <p14:nvPr/>
            </p14:nvContentPartPr>
            <p14:xfrm>
              <a:off x="1642941" y="476442"/>
              <a:ext cx="193320" cy="219960"/>
            </p14:xfrm>
          </p:contentPart>
        </mc:Choice>
        <mc:Fallback>
          <p:pic>
            <p:nvPicPr>
              <p:cNvPr id="11" name="Input penna 10">
                <a:extLst>
                  <a:ext uri="{FF2B5EF4-FFF2-40B4-BE49-F238E27FC236}">
                    <a16:creationId xmlns:a16="http://schemas.microsoft.com/office/drawing/2014/main" id="{426E90E7-1C69-484A-B3A0-5612147CEB9F}"/>
                  </a:ext>
                </a:extLst>
              </p:cNvPr>
              <p:cNvPicPr/>
              <p:nvPr/>
            </p:nvPicPr>
            <p:blipFill>
              <a:blip r:embed="rId9"/>
              <a:stretch>
                <a:fillRect/>
              </a:stretch>
            </p:blipFill>
            <p:spPr>
              <a:xfrm>
                <a:off x="1633941" y="467442"/>
                <a:ext cx="2109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put penna 15">
                <a:extLst>
                  <a:ext uri="{FF2B5EF4-FFF2-40B4-BE49-F238E27FC236}">
                    <a16:creationId xmlns:a16="http://schemas.microsoft.com/office/drawing/2014/main" id="{7EF231BB-46E3-4FEF-B62D-11FB692DBF51}"/>
                  </a:ext>
                </a:extLst>
              </p14:cNvPr>
              <p14:cNvContentPartPr/>
              <p14:nvPr/>
            </p14:nvContentPartPr>
            <p14:xfrm>
              <a:off x="2050821" y="484362"/>
              <a:ext cx="291240" cy="279000"/>
            </p14:xfrm>
          </p:contentPart>
        </mc:Choice>
        <mc:Fallback>
          <p:pic>
            <p:nvPicPr>
              <p:cNvPr id="16" name="Input penna 15">
                <a:extLst>
                  <a:ext uri="{FF2B5EF4-FFF2-40B4-BE49-F238E27FC236}">
                    <a16:creationId xmlns:a16="http://schemas.microsoft.com/office/drawing/2014/main" id="{7EF231BB-46E3-4FEF-B62D-11FB692DBF51}"/>
                  </a:ext>
                </a:extLst>
              </p:cNvPr>
              <p:cNvPicPr/>
              <p:nvPr/>
            </p:nvPicPr>
            <p:blipFill>
              <a:blip r:embed="rId11"/>
              <a:stretch>
                <a:fillRect/>
              </a:stretch>
            </p:blipFill>
            <p:spPr>
              <a:xfrm>
                <a:off x="2041821" y="475362"/>
                <a:ext cx="3088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 name="Input penna 16">
                <a:extLst>
                  <a:ext uri="{FF2B5EF4-FFF2-40B4-BE49-F238E27FC236}">
                    <a16:creationId xmlns:a16="http://schemas.microsoft.com/office/drawing/2014/main" id="{6679C87B-00ED-4008-AFAC-902CE2FF51C9}"/>
                  </a:ext>
                </a:extLst>
              </p14:cNvPr>
              <p14:cNvContentPartPr/>
              <p14:nvPr/>
            </p14:nvContentPartPr>
            <p14:xfrm>
              <a:off x="2432781" y="500562"/>
              <a:ext cx="164880" cy="291240"/>
            </p14:xfrm>
          </p:contentPart>
        </mc:Choice>
        <mc:Fallback>
          <p:pic>
            <p:nvPicPr>
              <p:cNvPr id="17" name="Input penna 16">
                <a:extLst>
                  <a:ext uri="{FF2B5EF4-FFF2-40B4-BE49-F238E27FC236}">
                    <a16:creationId xmlns:a16="http://schemas.microsoft.com/office/drawing/2014/main" id="{6679C87B-00ED-4008-AFAC-902CE2FF51C9}"/>
                  </a:ext>
                </a:extLst>
              </p:cNvPr>
              <p:cNvPicPr/>
              <p:nvPr/>
            </p:nvPicPr>
            <p:blipFill>
              <a:blip r:embed="rId13"/>
              <a:stretch>
                <a:fillRect/>
              </a:stretch>
            </p:blipFill>
            <p:spPr>
              <a:xfrm>
                <a:off x="2423781" y="491562"/>
                <a:ext cx="1825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put penna 25">
                <a:extLst>
                  <a:ext uri="{FF2B5EF4-FFF2-40B4-BE49-F238E27FC236}">
                    <a16:creationId xmlns:a16="http://schemas.microsoft.com/office/drawing/2014/main" id="{E6D6CCB1-F159-4362-AB9E-A7446F45F3D9}"/>
                  </a:ext>
                </a:extLst>
              </p14:cNvPr>
              <p14:cNvContentPartPr/>
              <p14:nvPr/>
            </p14:nvContentPartPr>
            <p14:xfrm>
              <a:off x="2694501" y="488322"/>
              <a:ext cx="180360" cy="297360"/>
            </p14:xfrm>
          </p:contentPart>
        </mc:Choice>
        <mc:Fallback>
          <p:pic>
            <p:nvPicPr>
              <p:cNvPr id="26" name="Input penna 25">
                <a:extLst>
                  <a:ext uri="{FF2B5EF4-FFF2-40B4-BE49-F238E27FC236}">
                    <a16:creationId xmlns:a16="http://schemas.microsoft.com/office/drawing/2014/main" id="{E6D6CCB1-F159-4362-AB9E-A7446F45F3D9}"/>
                  </a:ext>
                </a:extLst>
              </p:cNvPr>
              <p:cNvPicPr/>
              <p:nvPr/>
            </p:nvPicPr>
            <p:blipFill>
              <a:blip r:embed="rId15"/>
              <a:stretch>
                <a:fillRect/>
              </a:stretch>
            </p:blipFill>
            <p:spPr>
              <a:xfrm>
                <a:off x="2685501" y="479322"/>
                <a:ext cx="1980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put penna 26">
                <a:extLst>
                  <a:ext uri="{FF2B5EF4-FFF2-40B4-BE49-F238E27FC236}">
                    <a16:creationId xmlns:a16="http://schemas.microsoft.com/office/drawing/2014/main" id="{BBC7463A-6298-457A-9F0D-975BCF77CC33}"/>
                  </a:ext>
                </a:extLst>
              </p14:cNvPr>
              <p14:cNvContentPartPr/>
              <p14:nvPr/>
            </p14:nvContentPartPr>
            <p14:xfrm>
              <a:off x="2982501" y="514962"/>
              <a:ext cx="19080" cy="245160"/>
            </p14:xfrm>
          </p:contentPart>
        </mc:Choice>
        <mc:Fallback>
          <p:pic>
            <p:nvPicPr>
              <p:cNvPr id="27" name="Input penna 26">
                <a:extLst>
                  <a:ext uri="{FF2B5EF4-FFF2-40B4-BE49-F238E27FC236}">
                    <a16:creationId xmlns:a16="http://schemas.microsoft.com/office/drawing/2014/main" id="{BBC7463A-6298-457A-9F0D-975BCF77CC33}"/>
                  </a:ext>
                </a:extLst>
              </p:cNvPr>
              <p:cNvPicPr/>
              <p:nvPr/>
            </p:nvPicPr>
            <p:blipFill>
              <a:blip r:embed="rId17"/>
              <a:stretch>
                <a:fillRect/>
              </a:stretch>
            </p:blipFill>
            <p:spPr>
              <a:xfrm>
                <a:off x="2973501" y="505962"/>
                <a:ext cx="367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8" name="Input penna 27">
                <a:extLst>
                  <a:ext uri="{FF2B5EF4-FFF2-40B4-BE49-F238E27FC236}">
                    <a16:creationId xmlns:a16="http://schemas.microsoft.com/office/drawing/2014/main" id="{20D7CA78-8F82-484C-AC60-7088159AE151}"/>
                  </a:ext>
                </a:extLst>
              </p14:cNvPr>
              <p14:cNvContentPartPr/>
              <p14:nvPr/>
            </p14:nvContentPartPr>
            <p14:xfrm>
              <a:off x="3159621" y="543402"/>
              <a:ext cx="168120" cy="283320"/>
            </p14:xfrm>
          </p:contentPart>
        </mc:Choice>
        <mc:Fallback>
          <p:pic>
            <p:nvPicPr>
              <p:cNvPr id="28" name="Input penna 27">
                <a:extLst>
                  <a:ext uri="{FF2B5EF4-FFF2-40B4-BE49-F238E27FC236}">
                    <a16:creationId xmlns:a16="http://schemas.microsoft.com/office/drawing/2014/main" id="{20D7CA78-8F82-484C-AC60-7088159AE151}"/>
                  </a:ext>
                </a:extLst>
              </p:cNvPr>
              <p:cNvPicPr/>
              <p:nvPr/>
            </p:nvPicPr>
            <p:blipFill>
              <a:blip r:embed="rId19"/>
              <a:stretch>
                <a:fillRect/>
              </a:stretch>
            </p:blipFill>
            <p:spPr>
              <a:xfrm>
                <a:off x="3150621" y="534402"/>
                <a:ext cx="1857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9" name="Input penna 28">
                <a:extLst>
                  <a:ext uri="{FF2B5EF4-FFF2-40B4-BE49-F238E27FC236}">
                    <a16:creationId xmlns:a16="http://schemas.microsoft.com/office/drawing/2014/main" id="{32A61E95-1358-46B5-A0D0-E6AF58A0212F}"/>
                  </a:ext>
                </a:extLst>
              </p14:cNvPr>
              <p14:cNvContentPartPr/>
              <p14:nvPr/>
            </p14:nvContentPartPr>
            <p14:xfrm>
              <a:off x="3557061" y="446202"/>
              <a:ext cx="146520" cy="290880"/>
            </p14:xfrm>
          </p:contentPart>
        </mc:Choice>
        <mc:Fallback>
          <p:pic>
            <p:nvPicPr>
              <p:cNvPr id="29" name="Input penna 28">
                <a:extLst>
                  <a:ext uri="{FF2B5EF4-FFF2-40B4-BE49-F238E27FC236}">
                    <a16:creationId xmlns:a16="http://schemas.microsoft.com/office/drawing/2014/main" id="{32A61E95-1358-46B5-A0D0-E6AF58A0212F}"/>
                  </a:ext>
                </a:extLst>
              </p:cNvPr>
              <p:cNvPicPr/>
              <p:nvPr/>
            </p:nvPicPr>
            <p:blipFill>
              <a:blip r:embed="rId21"/>
              <a:stretch>
                <a:fillRect/>
              </a:stretch>
            </p:blipFill>
            <p:spPr>
              <a:xfrm>
                <a:off x="3548061" y="437202"/>
                <a:ext cx="1641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5" name="Input penna 64">
                <a:extLst>
                  <a:ext uri="{FF2B5EF4-FFF2-40B4-BE49-F238E27FC236}">
                    <a16:creationId xmlns:a16="http://schemas.microsoft.com/office/drawing/2014/main" id="{A7D86D47-920C-43DC-A5DC-72A02E8C2167}"/>
                  </a:ext>
                </a:extLst>
              </p14:cNvPr>
              <p14:cNvContentPartPr/>
              <p14:nvPr/>
            </p14:nvContentPartPr>
            <p14:xfrm>
              <a:off x="1050021" y="188442"/>
              <a:ext cx="411120" cy="920160"/>
            </p14:xfrm>
          </p:contentPart>
        </mc:Choice>
        <mc:Fallback>
          <p:pic>
            <p:nvPicPr>
              <p:cNvPr id="65" name="Input penna 64">
                <a:extLst>
                  <a:ext uri="{FF2B5EF4-FFF2-40B4-BE49-F238E27FC236}">
                    <a16:creationId xmlns:a16="http://schemas.microsoft.com/office/drawing/2014/main" id="{A7D86D47-920C-43DC-A5DC-72A02E8C2167}"/>
                  </a:ext>
                </a:extLst>
              </p:cNvPr>
              <p:cNvPicPr/>
              <p:nvPr/>
            </p:nvPicPr>
            <p:blipFill>
              <a:blip r:embed="rId23"/>
              <a:stretch>
                <a:fillRect/>
              </a:stretch>
            </p:blipFill>
            <p:spPr>
              <a:xfrm>
                <a:off x="1041021" y="179442"/>
                <a:ext cx="428760" cy="937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66" name="Input penna 65">
                <a:extLst>
                  <a:ext uri="{FF2B5EF4-FFF2-40B4-BE49-F238E27FC236}">
                    <a16:creationId xmlns:a16="http://schemas.microsoft.com/office/drawing/2014/main" id="{C66642B1-0E70-4FE2-B3D8-9E57F6D722AE}"/>
                  </a:ext>
                </a:extLst>
              </p14:cNvPr>
              <p14:cNvContentPartPr/>
              <p14:nvPr/>
            </p14:nvContentPartPr>
            <p14:xfrm>
              <a:off x="284661" y="1454562"/>
              <a:ext cx="215640" cy="250200"/>
            </p14:xfrm>
          </p:contentPart>
        </mc:Choice>
        <mc:Fallback>
          <p:pic>
            <p:nvPicPr>
              <p:cNvPr id="66" name="Input penna 65">
                <a:extLst>
                  <a:ext uri="{FF2B5EF4-FFF2-40B4-BE49-F238E27FC236}">
                    <a16:creationId xmlns:a16="http://schemas.microsoft.com/office/drawing/2014/main" id="{C66642B1-0E70-4FE2-B3D8-9E57F6D722AE}"/>
                  </a:ext>
                </a:extLst>
              </p:cNvPr>
              <p:cNvPicPr/>
              <p:nvPr/>
            </p:nvPicPr>
            <p:blipFill>
              <a:blip r:embed="rId25"/>
              <a:stretch>
                <a:fillRect/>
              </a:stretch>
            </p:blipFill>
            <p:spPr>
              <a:xfrm>
                <a:off x="275661" y="1445562"/>
                <a:ext cx="2332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0" name="Input penna 69">
                <a:extLst>
                  <a:ext uri="{FF2B5EF4-FFF2-40B4-BE49-F238E27FC236}">
                    <a16:creationId xmlns:a16="http://schemas.microsoft.com/office/drawing/2014/main" id="{47D8C3F5-7017-4495-B76E-EB9923886CA1}"/>
                  </a:ext>
                </a:extLst>
              </p14:cNvPr>
              <p14:cNvContentPartPr/>
              <p14:nvPr/>
            </p14:nvContentPartPr>
            <p14:xfrm>
              <a:off x="1122381" y="1547442"/>
              <a:ext cx="92880" cy="15840"/>
            </p14:xfrm>
          </p:contentPart>
        </mc:Choice>
        <mc:Fallback>
          <p:pic>
            <p:nvPicPr>
              <p:cNvPr id="70" name="Input penna 69">
                <a:extLst>
                  <a:ext uri="{FF2B5EF4-FFF2-40B4-BE49-F238E27FC236}">
                    <a16:creationId xmlns:a16="http://schemas.microsoft.com/office/drawing/2014/main" id="{47D8C3F5-7017-4495-B76E-EB9923886CA1}"/>
                  </a:ext>
                </a:extLst>
              </p:cNvPr>
              <p:cNvPicPr/>
              <p:nvPr/>
            </p:nvPicPr>
            <p:blipFill>
              <a:blip r:embed="rId27"/>
              <a:stretch>
                <a:fillRect/>
              </a:stretch>
            </p:blipFill>
            <p:spPr>
              <a:xfrm>
                <a:off x="1113381" y="1538442"/>
                <a:ext cx="1105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1" name="Input penna 70">
                <a:extLst>
                  <a:ext uri="{FF2B5EF4-FFF2-40B4-BE49-F238E27FC236}">
                    <a16:creationId xmlns:a16="http://schemas.microsoft.com/office/drawing/2014/main" id="{3ABC47EB-4162-41FE-A5FF-450FAAAF2FE7}"/>
                  </a:ext>
                </a:extLst>
              </p14:cNvPr>
              <p14:cNvContentPartPr/>
              <p14:nvPr/>
            </p14:nvContentPartPr>
            <p14:xfrm>
              <a:off x="1153341" y="1630602"/>
              <a:ext cx="71640" cy="10800"/>
            </p14:xfrm>
          </p:contentPart>
        </mc:Choice>
        <mc:Fallback>
          <p:pic>
            <p:nvPicPr>
              <p:cNvPr id="71" name="Input penna 70">
                <a:extLst>
                  <a:ext uri="{FF2B5EF4-FFF2-40B4-BE49-F238E27FC236}">
                    <a16:creationId xmlns:a16="http://schemas.microsoft.com/office/drawing/2014/main" id="{3ABC47EB-4162-41FE-A5FF-450FAAAF2FE7}"/>
                  </a:ext>
                </a:extLst>
              </p:cNvPr>
              <p:cNvPicPr/>
              <p:nvPr/>
            </p:nvPicPr>
            <p:blipFill>
              <a:blip r:embed="rId29"/>
              <a:stretch>
                <a:fillRect/>
              </a:stretch>
            </p:blipFill>
            <p:spPr>
              <a:xfrm>
                <a:off x="1144341" y="1621602"/>
                <a:ext cx="89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2" name="Input penna 71">
                <a:extLst>
                  <a:ext uri="{FF2B5EF4-FFF2-40B4-BE49-F238E27FC236}">
                    <a16:creationId xmlns:a16="http://schemas.microsoft.com/office/drawing/2014/main" id="{8B9824F2-EFED-425F-8D89-81647290A390}"/>
                  </a:ext>
                </a:extLst>
              </p14:cNvPr>
              <p14:cNvContentPartPr/>
              <p14:nvPr/>
            </p14:nvContentPartPr>
            <p14:xfrm>
              <a:off x="694701" y="1421442"/>
              <a:ext cx="227520" cy="261000"/>
            </p14:xfrm>
          </p:contentPart>
        </mc:Choice>
        <mc:Fallback>
          <p:pic>
            <p:nvPicPr>
              <p:cNvPr id="72" name="Input penna 71">
                <a:extLst>
                  <a:ext uri="{FF2B5EF4-FFF2-40B4-BE49-F238E27FC236}">
                    <a16:creationId xmlns:a16="http://schemas.microsoft.com/office/drawing/2014/main" id="{8B9824F2-EFED-425F-8D89-81647290A390}"/>
                  </a:ext>
                </a:extLst>
              </p:cNvPr>
              <p:cNvPicPr/>
              <p:nvPr/>
            </p:nvPicPr>
            <p:blipFill>
              <a:blip r:embed="rId31"/>
              <a:stretch>
                <a:fillRect/>
              </a:stretch>
            </p:blipFill>
            <p:spPr>
              <a:xfrm>
                <a:off x="685701" y="1412442"/>
                <a:ext cx="2451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3" name="Input penna 72">
                <a:extLst>
                  <a:ext uri="{FF2B5EF4-FFF2-40B4-BE49-F238E27FC236}">
                    <a16:creationId xmlns:a16="http://schemas.microsoft.com/office/drawing/2014/main" id="{AAC172DE-679C-46E4-BD10-02A5545550AE}"/>
                  </a:ext>
                </a:extLst>
              </p14:cNvPr>
              <p14:cNvContentPartPr/>
              <p14:nvPr/>
            </p14:nvContentPartPr>
            <p14:xfrm>
              <a:off x="1434861" y="1246122"/>
              <a:ext cx="135720" cy="767880"/>
            </p14:xfrm>
          </p:contentPart>
        </mc:Choice>
        <mc:Fallback>
          <p:pic>
            <p:nvPicPr>
              <p:cNvPr id="73" name="Input penna 72">
                <a:extLst>
                  <a:ext uri="{FF2B5EF4-FFF2-40B4-BE49-F238E27FC236}">
                    <a16:creationId xmlns:a16="http://schemas.microsoft.com/office/drawing/2014/main" id="{AAC172DE-679C-46E4-BD10-02A5545550AE}"/>
                  </a:ext>
                </a:extLst>
              </p:cNvPr>
              <p:cNvPicPr/>
              <p:nvPr/>
            </p:nvPicPr>
            <p:blipFill>
              <a:blip r:embed="rId33"/>
              <a:stretch>
                <a:fillRect/>
              </a:stretch>
            </p:blipFill>
            <p:spPr>
              <a:xfrm>
                <a:off x="1425861" y="1237122"/>
                <a:ext cx="153360" cy="785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4" name="Input penna 73">
                <a:extLst>
                  <a:ext uri="{FF2B5EF4-FFF2-40B4-BE49-F238E27FC236}">
                    <a16:creationId xmlns:a16="http://schemas.microsoft.com/office/drawing/2014/main" id="{BAECEBCF-2E46-4256-AFE7-3C42E2EDE574}"/>
                  </a:ext>
                </a:extLst>
              </p14:cNvPr>
              <p14:cNvContentPartPr/>
              <p14:nvPr/>
            </p14:nvContentPartPr>
            <p14:xfrm>
              <a:off x="1723581" y="1419642"/>
              <a:ext cx="41040" cy="212040"/>
            </p14:xfrm>
          </p:contentPart>
        </mc:Choice>
        <mc:Fallback>
          <p:pic>
            <p:nvPicPr>
              <p:cNvPr id="74" name="Input penna 73">
                <a:extLst>
                  <a:ext uri="{FF2B5EF4-FFF2-40B4-BE49-F238E27FC236}">
                    <a16:creationId xmlns:a16="http://schemas.microsoft.com/office/drawing/2014/main" id="{BAECEBCF-2E46-4256-AFE7-3C42E2EDE574}"/>
                  </a:ext>
                </a:extLst>
              </p:cNvPr>
              <p:cNvPicPr/>
              <p:nvPr/>
            </p:nvPicPr>
            <p:blipFill>
              <a:blip r:embed="rId35"/>
              <a:stretch>
                <a:fillRect/>
              </a:stretch>
            </p:blipFill>
            <p:spPr>
              <a:xfrm>
                <a:off x="1714581" y="1410642"/>
                <a:ext cx="586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Input penna 74">
                <a:extLst>
                  <a:ext uri="{FF2B5EF4-FFF2-40B4-BE49-F238E27FC236}">
                    <a16:creationId xmlns:a16="http://schemas.microsoft.com/office/drawing/2014/main" id="{339F9686-A834-4484-B129-C4A59DBA7E9B}"/>
                  </a:ext>
                </a:extLst>
              </p14:cNvPr>
              <p14:cNvContentPartPr/>
              <p14:nvPr/>
            </p14:nvContentPartPr>
            <p14:xfrm>
              <a:off x="1846701" y="1457442"/>
              <a:ext cx="188280" cy="167400"/>
            </p14:xfrm>
          </p:contentPart>
        </mc:Choice>
        <mc:Fallback>
          <p:pic>
            <p:nvPicPr>
              <p:cNvPr id="75" name="Input penna 74">
                <a:extLst>
                  <a:ext uri="{FF2B5EF4-FFF2-40B4-BE49-F238E27FC236}">
                    <a16:creationId xmlns:a16="http://schemas.microsoft.com/office/drawing/2014/main" id="{339F9686-A834-4484-B129-C4A59DBA7E9B}"/>
                  </a:ext>
                </a:extLst>
              </p:cNvPr>
              <p:cNvPicPr/>
              <p:nvPr/>
            </p:nvPicPr>
            <p:blipFill>
              <a:blip r:embed="rId37"/>
              <a:stretch>
                <a:fillRect/>
              </a:stretch>
            </p:blipFill>
            <p:spPr>
              <a:xfrm>
                <a:off x="1837701" y="1448442"/>
                <a:ext cx="20592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0" name="Input penna 79">
                <a:extLst>
                  <a:ext uri="{FF2B5EF4-FFF2-40B4-BE49-F238E27FC236}">
                    <a16:creationId xmlns:a16="http://schemas.microsoft.com/office/drawing/2014/main" id="{C519BB57-1C52-4DED-B9B6-7096CD83601B}"/>
                  </a:ext>
                </a:extLst>
              </p14:cNvPr>
              <p14:cNvContentPartPr/>
              <p14:nvPr/>
            </p14:nvContentPartPr>
            <p14:xfrm>
              <a:off x="2313261" y="1408482"/>
              <a:ext cx="387000" cy="230760"/>
            </p14:xfrm>
          </p:contentPart>
        </mc:Choice>
        <mc:Fallback>
          <p:pic>
            <p:nvPicPr>
              <p:cNvPr id="80" name="Input penna 79">
                <a:extLst>
                  <a:ext uri="{FF2B5EF4-FFF2-40B4-BE49-F238E27FC236}">
                    <a16:creationId xmlns:a16="http://schemas.microsoft.com/office/drawing/2014/main" id="{C519BB57-1C52-4DED-B9B6-7096CD83601B}"/>
                  </a:ext>
                </a:extLst>
              </p:cNvPr>
              <p:cNvPicPr/>
              <p:nvPr/>
            </p:nvPicPr>
            <p:blipFill>
              <a:blip r:embed="rId39"/>
              <a:stretch>
                <a:fillRect/>
              </a:stretch>
            </p:blipFill>
            <p:spPr>
              <a:xfrm>
                <a:off x="2304261" y="1399482"/>
                <a:ext cx="4046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5" name="Input penna 84">
                <a:extLst>
                  <a:ext uri="{FF2B5EF4-FFF2-40B4-BE49-F238E27FC236}">
                    <a16:creationId xmlns:a16="http://schemas.microsoft.com/office/drawing/2014/main" id="{15E86538-CAF4-4CBA-A05F-43EF5ABE2CB7}"/>
                  </a:ext>
                </a:extLst>
              </p14:cNvPr>
              <p14:cNvContentPartPr/>
              <p14:nvPr/>
            </p14:nvContentPartPr>
            <p14:xfrm>
              <a:off x="2792421" y="1375722"/>
              <a:ext cx="884520" cy="258480"/>
            </p14:xfrm>
          </p:contentPart>
        </mc:Choice>
        <mc:Fallback>
          <p:pic>
            <p:nvPicPr>
              <p:cNvPr id="85" name="Input penna 84">
                <a:extLst>
                  <a:ext uri="{FF2B5EF4-FFF2-40B4-BE49-F238E27FC236}">
                    <a16:creationId xmlns:a16="http://schemas.microsoft.com/office/drawing/2014/main" id="{15E86538-CAF4-4CBA-A05F-43EF5ABE2CB7}"/>
                  </a:ext>
                </a:extLst>
              </p:cNvPr>
              <p:cNvPicPr/>
              <p:nvPr/>
            </p:nvPicPr>
            <p:blipFill>
              <a:blip r:embed="rId41"/>
              <a:stretch>
                <a:fillRect/>
              </a:stretch>
            </p:blipFill>
            <p:spPr>
              <a:xfrm>
                <a:off x="2783421" y="1366722"/>
                <a:ext cx="9021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21" name="Input penna 120">
                <a:extLst>
                  <a:ext uri="{FF2B5EF4-FFF2-40B4-BE49-F238E27FC236}">
                    <a16:creationId xmlns:a16="http://schemas.microsoft.com/office/drawing/2014/main" id="{45872785-BE34-4D8D-8954-299F2E1E9E54}"/>
                  </a:ext>
                </a:extLst>
              </p14:cNvPr>
              <p14:cNvContentPartPr/>
              <p14:nvPr/>
            </p14:nvContentPartPr>
            <p14:xfrm>
              <a:off x="3796101" y="169362"/>
              <a:ext cx="4687200" cy="1661400"/>
            </p14:xfrm>
          </p:contentPart>
        </mc:Choice>
        <mc:Fallback>
          <p:pic>
            <p:nvPicPr>
              <p:cNvPr id="121" name="Input penna 120">
                <a:extLst>
                  <a:ext uri="{FF2B5EF4-FFF2-40B4-BE49-F238E27FC236}">
                    <a16:creationId xmlns:a16="http://schemas.microsoft.com/office/drawing/2014/main" id="{45872785-BE34-4D8D-8954-299F2E1E9E54}"/>
                  </a:ext>
                </a:extLst>
              </p:cNvPr>
              <p:cNvPicPr/>
              <p:nvPr/>
            </p:nvPicPr>
            <p:blipFill>
              <a:blip r:embed="rId43"/>
              <a:stretch>
                <a:fillRect/>
              </a:stretch>
            </p:blipFill>
            <p:spPr>
              <a:xfrm>
                <a:off x="3787101" y="160362"/>
                <a:ext cx="4704840" cy="167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30" name="Input penna 129">
                <a:extLst>
                  <a:ext uri="{FF2B5EF4-FFF2-40B4-BE49-F238E27FC236}">
                    <a16:creationId xmlns:a16="http://schemas.microsoft.com/office/drawing/2014/main" id="{9B396A0C-D976-4160-A01A-7626476095F8}"/>
                  </a:ext>
                </a:extLst>
              </p14:cNvPr>
              <p14:cNvContentPartPr/>
              <p14:nvPr/>
            </p14:nvContentPartPr>
            <p14:xfrm>
              <a:off x="8717301" y="286002"/>
              <a:ext cx="243000" cy="210240"/>
            </p14:xfrm>
          </p:contentPart>
        </mc:Choice>
        <mc:Fallback>
          <p:pic>
            <p:nvPicPr>
              <p:cNvPr id="130" name="Input penna 129">
                <a:extLst>
                  <a:ext uri="{FF2B5EF4-FFF2-40B4-BE49-F238E27FC236}">
                    <a16:creationId xmlns:a16="http://schemas.microsoft.com/office/drawing/2014/main" id="{9B396A0C-D976-4160-A01A-7626476095F8}"/>
                  </a:ext>
                </a:extLst>
              </p:cNvPr>
              <p:cNvPicPr/>
              <p:nvPr/>
            </p:nvPicPr>
            <p:blipFill>
              <a:blip r:embed="rId45"/>
              <a:stretch>
                <a:fillRect/>
              </a:stretch>
            </p:blipFill>
            <p:spPr>
              <a:xfrm>
                <a:off x="8708301" y="277002"/>
                <a:ext cx="2606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5" name="Input penna 134">
                <a:extLst>
                  <a:ext uri="{FF2B5EF4-FFF2-40B4-BE49-F238E27FC236}">
                    <a16:creationId xmlns:a16="http://schemas.microsoft.com/office/drawing/2014/main" id="{DFDAA4BA-B186-4584-AB4D-D3D5755FC049}"/>
                  </a:ext>
                </a:extLst>
              </p14:cNvPr>
              <p14:cNvContentPartPr/>
              <p14:nvPr/>
            </p14:nvContentPartPr>
            <p14:xfrm>
              <a:off x="9843381" y="278082"/>
              <a:ext cx="270000" cy="249120"/>
            </p14:xfrm>
          </p:contentPart>
        </mc:Choice>
        <mc:Fallback>
          <p:pic>
            <p:nvPicPr>
              <p:cNvPr id="135" name="Input penna 134">
                <a:extLst>
                  <a:ext uri="{FF2B5EF4-FFF2-40B4-BE49-F238E27FC236}">
                    <a16:creationId xmlns:a16="http://schemas.microsoft.com/office/drawing/2014/main" id="{DFDAA4BA-B186-4584-AB4D-D3D5755FC049}"/>
                  </a:ext>
                </a:extLst>
              </p:cNvPr>
              <p:cNvPicPr/>
              <p:nvPr/>
            </p:nvPicPr>
            <p:blipFill>
              <a:blip r:embed="rId47"/>
              <a:stretch>
                <a:fillRect/>
              </a:stretch>
            </p:blipFill>
            <p:spPr>
              <a:xfrm>
                <a:off x="9834381" y="269082"/>
                <a:ext cx="28764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36" name="Input penna 135">
                <a:extLst>
                  <a:ext uri="{FF2B5EF4-FFF2-40B4-BE49-F238E27FC236}">
                    <a16:creationId xmlns:a16="http://schemas.microsoft.com/office/drawing/2014/main" id="{046D3256-DE0E-42CB-B2DC-A06DB2EAF7FC}"/>
                  </a:ext>
                </a:extLst>
              </p14:cNvPr>
              <p14:cNvContentPartPr/>
              <p14:nvPr/>
            </p14:nvContentPartPr>
            <p14:xfrm>
              <a:off x="9088461" y="274122"/>
              <a:ext cx="659160" cy="247320"/>
            </p14:xfrm>
          </p:contentPart>
        </mc:Choice>
        <mc:Fallback>
          <p:pic>
            <p:nvPicPr>
              <p:cNvPr id="136" name="Input penna 135">
                <a:extLst>
                  <a:ext uri="{FF2B5EF4-FFF2-40B4-BE49-F238E27FC236}">
                    <a16:creationId xmlns:a16="http://schemas.microsoft.com/office/drawing/2014/main" id="{046D3256-DE0E-42CB-B2DC-A06DB2EAF7FC}"/>
                  </a:ext>
                </a:extLst>
              </p:cNvPr>
              <p:cNvPicPr/>
              <p:nvPr/>
            </p:nvPicPr>
            <p:blipFill>
              <a:blip r:embed="rId49"/>
              <a:stretch>
                <a:fillRect/>
              </a:stretch>
            </p:blipFill>
            <p:spPr>
              <a:xfrm>
                <a:off x="9079461" y="265122"/>
                <a:ext cx="67680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39" name="Input penna 138">
                <a:extLst>
                  <a:ext uri="{FF2B5EF4-FFF2-40B4-BE49-F238E27FC236}">
                    <a16:creationId xmlns:a16="http://schemas.microsoft.com/office/drawing/2014/main" id="{BCCF5507-55C9-4EC5-BE1D-B974667A83AB}"/>
                  </a:ext>
                </a:extLst>
              </p14:cNvPr>
              <p14:cNvContentPartPr/>
              <p14:nvPr/>
            </p14:nvContentPartPr>
            <p14:xfrm>
              <a:off x="8591661" y="795762"/>
              <a:ext cx="307800" cy="200880"/>
            </p14:xfrm>
          </p:contentPart>
        </mc:Choice>
        <mc:Fallback>
          <p:pic>
            <p:nvPicPr>
              <p:cNvPr id="139" name="Input penna 138">
                <a:extLst>
                  <a:ext uri="{FF2B5EF4-FFF2-40B4-BE49-F238E27FC236}">
                    <a16:creationId xmlns:a16="http://schemas.microsoft.com/office/drawing/2014/main" id="{BCCF5507-55C9-4EC5-BE1D-B974667A83AB}"/>
                  </a:ext>
                </a:extLst>
              </p:cNvPr>
              <p:cNvPicPr/>
              <p:nvPr/>
            </p:nvPicPr>
            <p:blipFill>
              <a:blip r:embed="rId51"/>
              <a:stretch>
                <a:fillRect/>
              </a:stretch>
            </p:blipFill>
            <p:spPr>
              <a:xfrm>
                <a:off x="8582661" y="786762"/>
                <a:ext cx="3254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0" name="Input penna 139">
                <a:extLst>
                  <a:ext uri="{FF2B5EF4-FFF2-40B4-BE49-F238E27FC236}">
                    <a16:creationId xmlns:a16="http://schemas.microsoft.com/office/drawing/2014/main" id="{B36EE194-4780-4408-AD21-B5D6D8B797D7}"/>
                  </a:ext>
                </a:extLst>
              </p14:cNvPr>
              <p14:cNvContentPartPr/>
              <p14:nvPr/>
            </p14:nvContentPartPr>
            <p14:xfrm>
              <a:off x="9000621" y="781362"/>
              <a:ext cx="172800" cy="208440"/>
            </p14:xfrm>
          </p:contentPart>
        </mc:Choice>
        <mc:Fallback>
          <p:pic>
            <p:nvPicPr>
              <p:cNvPr id="140" name="Input penna 139">
                <a:extLst>
                  <a:ext uri="{FF2B5EF4-FFF2-40B4-BE49-F238E27FC236}">
                    <a16:creationId xmlns:a16="http://schemas.microsoft.com/office/drawing/2014/main" id="{B36EE194-4780-4408-AD21-B5D6D8B797D7}"/>
                  </a:ext>
                </a:extLst>
              </p:cNvPr>
              <p:cNvPicPr/>
              <p:nvPr/>
            </p:nvPicPr>
            <p:blipFill>
              <a:blip r:embed="rId53"/>
              <a:stretch>
                <a:fillRect/>
              </a:stretch>
            </p:blipFill>
            <p:spPr>
              <a:xfrm>
                <a:off x="8991621" y="772362"/>
                <a:ext cx="1904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41" name="Input penna 140">
                <a:extLst>
                  <a:ext uri="{FF2B5EF4-FFF2-40B4-BE49-F238E27FC236}">
                    <a16:creationId xmlns:a16="http://schemas.microsoft.com/office/drawing/2014/main" id="{BE2CD2F1-7826-4767-9925-10D8849CEB2D}"/>
                  </a:ext>
                </a:extLst>
              </p14:cNvPr>
              <p14:cNvContentPartPr/>
              <p14:nvPr/>
            </p14:nvContentPartPr>
            <p14:xfrm>
              <a:off x="9273141" y="858762"/>
              <a:ext cx="12240" cy="180360"/>
            </p14:xfrm>
          </p:contentPart>
        </mc:Choice>
        <mc:Fallback>
          <p:pic>
            <p:nvPicPr>
              <p:cNvPr id="141" name="Input penna 140">
                <a:extLst>
                  <a:ext uri="{FF2B5EF4-FFF2-40B4-BE49-F238E27FC236}">
                    <a16:creationId xmlns:a16="http://schemas.microsoft.com/office/drawing/2014/main" id="{BE2CD2F1-7826-4767-9925-10D8849CEB2D}"/>
                  </a:ext>
                </a:extLst>
              </p:cNvPr>
              <p:cNvPicPr/>
              <p:nvPr/>
            </p:nvPicPr>
            <p:blipFill>
              <a:blip r:embed="rId55"/>
              <a:stretch>
                <a:fillRect/>
              </a:stretch>
            </p:blipFill>
            <p:spPr>
              <a:xfrm>
                <a:off x="9264141" y="849762"/>
                <a:ext cx="298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3" name="Input penna 152">
                <a:extLst>
                  <a:ext uri="{FF2B5EF4-FFF2-40B4-BE49-F238E27FC236}">
                    <a16:creationId xmlns:a16="http://schemas.microsoft.com/office/drawing/2014/main" id="{D206A20E-A76A-4810-BCBD-F547FA620B8C}"/>
                  </a:ext>
                </a:extLst>
              </p14:cNvPr>
              <p14:cNvContentPartPr/>
              <p14:nvPr/>
            </p14:nvContentPartPr>
            <p14:xfrm>
              <a:off x="9400941" y="768762"/>
              <a:ext cx="651960" cy="227160"/>
            </p14:xfrm>
          </p:contentPart>
        </mc:Choice>
        <mc:Fallback>
          <p:pic>
            <p:nvPicPr>
              <p:cNvPr id="153" name="Input penna 152">
                <a:extLst>
                  <a:ext uri="{FF2B5EF4-FFF2-40B4-BE49-F238E27FC236}">
                    <a16:creationId xmlns:a16="http://schemas.microsoft.com/office/drawing/2014/main" id="{D206A20E-A76A-4810-BCBD-F547FA620B8C}"/>
                  </a:ext>
                </a:extLst>
              </p:cNvPr>
              <p:cNvPicPr/>
              <p:nvPr/>
            </p:nvPicPr>
            <p:blipFill>
              <a:blip r:embed="rId57"/>
              <a:stretch>
                <a:fillRect/>
              </a:stretch>
            </p:blipFill>
            <p:spPr>
              <a:xfrm>
                <a:off x="9391941" y="759762"/>
                <a:ext cx="6696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8" name="Input penna 157">
                <a:extLst>
                  <a:ext uri="{FF2B5EF4-FFF2-40B4-BE49-F238E27FC236}">
                    <a16:creationId xmlns:a16="http://schemas.microsoft.com/office/drawing/2014/main" id="{44D9A449-7D68-4A6A-9D47-550A94C42A95}"/>
                  </a:ext>
                </a:extLst>
              </p14:cNvPr>
              <p14:cNvContentPartPr/>
              <p14:nvPr/>
            </p14:nvContentPartPr>
            <p14:xfrm>
              <a:off x="10199061" y="765882"/>
              <a:ext cx="1034640" cy="322200"/>
            </p14:xfrm>
          </p:contentPart>
        </mc:Choice>
        <mc:Fallback>
          <p:pic>
            <p:nvPicPr>
              <p:cNvPr id="158" name="Input penna 157">
                <a:extLst>
                  <a:ext uri="{FF2B5EF4-FFF2-40B4-BE49-F238E27FC236}">
                    <a16:creationId xmlns:a16="http://schemas.microsoft.com/office/drawing/2014/main" id="{44D9A449-7D68-4A6A-9D47-550A94C42A95}"/>
                  </a:ext>
                </a:extLst>
              </p:cNvPr>
              <p:cNvPicPr/>
              <p:nvPr/>
            </p:nvPicPr>
            <p:blipFill>
              <a:blip r:embed="rId59"/>
              <a:stretch>
                <a:fillRect/>
              </a:stretch>
            </p:blipFill>
            <p:spPr>
              <a:xfrm>
                <a:off x="10190061" y="756882"/>
                <a:ext cx="10522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5" name="Input penna 164">
                <a:extLst>
                  <a:ext uri="{FF2B5EF4-FFF2-40B4-BE49-F238E27FC236}">
                    <a16:creationId xmlns:a16="http://schemas.microsoft.com/office/drawing/2014/main" id="{E8840D3A-494F-4888-ADFB-9CC232C6A066}"/>
                  </a:ext>
                </a:extLst>
              </p14:cNvPr>
              <p14:cNvContentPartPr/>
              <p14:nvPr/>
            </p14:nvContentPartPr>
            <p14:xfrm>
              <a:off x="1023741" y="2469402"/>
              <a:ext cx="104400" cy="11880"/>
            </p14:xfrm>
          </p:contentPart>
        </mc:Choice>
        <mc:Fallback>
          <p:pic>
            <p:nvPicPr>
              <p:cNvPr id="165" name="Input penna 164">
                <a:extLst>
                  <a:ext uri="{FF2B5EF4-FFF2-40B4-BE49-F238E27FC236}">
                    <a16:creationId xmlns:a16="http://schemas.microsoft.com/office/drawing/2014/main" id="{E8840D3A-494F-4888-ADFB-9CC232C6A066}"/>
                  </a:ext>
                </a:extLst>
              </p:cNvPr>
              <p:cNvPicPr/>
              <p:nvPr/>
            </p:nvPicPr>
            <p:blipFill>
              <a:blip r:embed="rId61"/>
              <a:stretch>
                <a:fillRect/>
              </a:stretch>
            </p:blipFill>
            <p:spPr>
              <a:xfrm>
                <a:off x="1014741" y="2460402"/>
                <a:ext cx="1220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66" name="Input penna 165">
                <a:extLst>
                  <a:ext uri="{FF2B5EF4-FFF2-40B4-BE49-F238E27FC236}">
                    <a16:creationId xmlns:a16="http://schemas.microsoft.com/office/drawing/2014/main" id="{164B0892-E4BB-4EDE-B1CD-066690AEABC4}"/>
                  </a:ext>
                </a:extLst>
              </p14:cNvPr>
              <p14:cNvContentPartPr/>
              <p14:nvPr/>
            </p14:nvContentPartPr>
            <p14:xfrm>
              <a:off x="1034901" y="2531682"/>
              <a:ext cx="112680" cy="15840"/>
            </p14:xfrm>
          </p:contentPart>
        </mc:Choice>
        <mc:Fallback>
          <p:pic>
            <p:nvPicPr>
              <p:cNvPr id="166" name="Input penna 165">
                <a:extLst>
                  <a:ext uri="{FF2B5EF4-FFF2-40B4-BE49-F238E27FC236}">
                    <a16:creationId xmlns:a16="http://schemas.microsoft.com/office/drawing/2014/main" id="{164B0892-E4BB-4EDE-B1CD-066690AEABC4}"/>
                  </a:ext>
                </a:extLst>
              </p:cNvPr>
              <p:cNvPicPr/>
              <p:nvPr/>
            </p:nvPicPr>
            <p:blipFill>
              <a:blip r:embed="rId63"/>
              <a:stretch>
                <a:fillRect/>
              </a:stretch>
            </p:blipFill>
            <p:spPr>
              <a:xfrm>
                <a:off x="1025901" y="2522682"/>
                <a:ext cx="13032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67" name="Input penna 166">
                <a:extLst>
                  <a:ext uri="{FF2B5EF4-FFF2-40B4-BE49-F238E27FC236}">
                    <a16:creationId xmlns:a16="http://schemas.microsoft.com/office/drawing/2014/main" id="{6942321C-0B84-4CB5-9301-2D07A3870682}"/>
                  </a:ext>
                </a:extLst>
              </p14:cNvPr>
              <p14:cNvContentPartPr/>
              <p14:nvPr/>
            </p14:nvContentPartPr>
            <p14:xfrm>
              <a:off x="650421" y="2376522"/>
              <a:ext cx="224640" cy="226440"/>
            </p14:xfrm>
          </p:contentPart>
        </mc:Choice>
        <mc:Fallback>
          <p:pic>
            <p:nvPicPr>
              <p:cNvPr id="167" name="Input penna 166">
                <a:extLst>
                  <a:ext uri="{FF2B5EF4-FFF2-40B4-BE49-F238E27FC236}">
                    <a16:creationId xmlns:a16="http://schemas.microsoft.com/office/drawing/2014/main" id="{6942321C-0B84-4CB5-9301-2D07A3870682}"/>
                  </a:ext>
                </a:extLst>
              </p:cNvPr>
              <p:cNvPicPr/>
              <p:nvPr/>
            </p:nvPicPr>
            <p:blipFill>
              <a:blip r:embed="rId65"/>
              <a:stretch>
                <a:fillRect/>
              </a:stretch>
            </p:blipFill>
            <p:spPr>
              <a:xfrm>
                <a:off x="641421" y="2367522"/>
                <a:ext cx="24228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68" name="Input penna 167">
                <a:extLst>
                  <a:ext uri="{FF2B5EF4-FFF2-40B4-BE49-F238E27FC236}">
                    <a16:creationId xmlns:a16="http://schemas.microsoft.com/office/drawing/2014/main" id="{159B4155-2FE2-4867-A6A6-26A7DB91065A}"/>
                  </a:ext>
                </a:extLst>
              </p14:cNvPr>
              <p14:cNvContentPartPr/>
              <p14:nvPr/>
            </p14:nvContentPartPr>
            <p14:xfrm>
              <a:off x="308421" y="2408562"/>
              <a:ext cx="240120" cy="255960"/>
            </p14:xfrm>
          </p:contentPart>
        </mc:Choice>
        <mc:Fallback>
          <p:pic>
            <p:nvPicPr>
              <p:cNvPr id="168" name="Input penna 167">
                <a:extLst>
                  <a:ext uri="{FF2B5EF4-FFF2-40B4-BE49-F238E27FC236}">
                    <a16:creationId xmlns:a16="http://schemas.microsoft.com/office/drawing/2014/main" id="{159B4155-2FE2-4867-A6A6-26A7DB91065A}"/>
                  </a:ext>
                </a:extLst>
              </p:cNvPr>
              <p:cNvPicPr/>
              <p:nvPr/>
            </p:nvPicPr>
            <p:blipFill>
              <a:blip r:embed="rId67"/>
              <a:stretch>
                <a:fillRect/>
              </a:stretch>
            </p:blipFill>
            <p:spPr>
              <a:xfrm>
                <a:off x="299421" y="2399562"/>
                <a:ext cx="2577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69" name="Input penna 168">
                <a:extLst>
                  <a:ext uri="{FF2B5EF4-FFF2-40B4-BE49-F238E27FC236}">
                    <a16:creationId xmlns:a16="http://schemas.microsoft.com/office/drawing/2014/main" id="{6C70E099-2BAE-4EF3-B690-95216212B1FD}"/>
                  </a:ext>
                </a:extLst>
              </p14:cNvPr>
              <p14:cNvContentPartPr/>
              <p14:nvPr/>
            </p14:nvContentPartPr>
            <p14:xfrm>
              <a:off x="1480581" y="2169522"/>
              <a:ext cx="129960" cy="718200"/>
            </p14:xfrm>
          </p:contentPart>
        </mc:Choice>
        <mc:Fallback>
          <p:pic>
            <p:nvPicPr>
              <p:cNvPr id="169" name="Input penna 168">
                <a:extLst>
                  <a:ext uri="{FF2B5EF4-FFF2-40B4-BE49-F238E27FC236}">
                    <a16:creationId xmlns:a16="http://schemas.microsoft.com/office/drawing/2014/main" id="{6C70E099-2BAE-4EF3-B690-95216212B1FD}"/>
                  </a:ext>
                </a:extLst>
              </p:cNvPr>
              <p:cNvPicPr/>
              <p:nvPr/>
            </p:nvPicPr>
            <p:blipFill>
              <a:blip r:embed="rId69"/>
              <a:stretch>
                <a:fillRect/>
              </a:stretch>
            </p:blipFill>
            <p:spPr>
              <a:xfrm>
                <a:off x="1471581" y="2160522"/>
                <a:ext cx="147600" cy="7358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82" name="Input penna 181">
                <a:extLst>
                  <a:ext uri="{FF2B5EF4-FFF2-40B4-BE49-F238E27FC236}">
                    <a16:creationId xmlns:a16="http://schemas.microsoft.com/office/drawing/2014/main" id="{B9CE13F9-0FCA-4FCE-8398-7D0F604B5764}"/>
                  </a:ext>
                </a:extLst>
              </p14:cNvPr>
              <p14:cNvContentPartPr/>
              <p14:nvPr/>
            </p14:nvContentPartPr>
            <p14:xfrm>
              <a:off x="1694061" y="2291202"/>
              <a:ext cx="1078920" cy="272520"/>
            </p14:xfrm>
          </p:contentPart>
        </mc:Choice>
        <mc:Fallback>
          <p:pic>
            <p:nvPicPr>
              <p:cNvPr id="182" name="Input penna 181">
                <a:extLst>
                  <a:ext uri="{FF2B5EF4-FFF2-40B4-BE49-F238E27FC236}">
                    <a16:creationId xmlns:a16="http://schemas.microsoft.com/office/drawing/2014/main" id="{B9CE13F9-0FCA-4FCE-8398-7D0F604B5764}"/>
                  </a:ext>
                </a:extLst>
              </p:cNvPr>
              <p:cNvPicPr/>
              <p:nvPr/>
            </p:nvPicPr>
            <p:blipFill>
              <a:blip r:embed="rId71"/>
              <a:stretch>
                <a:fillRect/>
              </a:stretch>
            </p:blipFill>
            <p:spPr>
              <a:xfrm>
                <a:off x="1685061" y="2282202"/>
                <a:ext cx="109656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83" name="Input penna 182">
                <a:extLst>
                  <a:ext uri="{FF2B5EF4-FFF2-40B4-BE49-F238E27FC236}">
                    <a16:creationId xmlns:a16="http://schemas.microsoft.com/office/drawing/2014/main" id="{89A7227C-3367-47F5-923B-261D6A72C25F}"/>
                  </a:ext>
                </a:extLst>
              </p14:cNvPr>
              <p14:cNvContentPartPr/>
              <p14:nvPr/>
            </p14:nvContentPartPr>
            <p14:xfrm>
              <a:off x="2868021" y="2302722"/>
              <a:ext cx="192240" cy="199080"/>
            </p14:xfrm>
          </p:contentPart>
        </mc:Choice>
        <mc:Fallback>
          <p:pic>
            <p:nvPicPr>
              <p:cNvPr id="183" name="Input penna 182">
                <a:extLst>
                  <a:ext uri="{FF2B5EF4-FFF2-40B4-BE49-F238E27FC236}">
                    <a16:creationId xmlns:a16="http://schemas.microsoft.com/office/drawing/2014/main" id="{89A7227C-3367-47F5-923B-261D6A72C25F}"/>
                  </a:ext>
                </a:extLst>
              </p:cNvPr>
              <p:cNvPicPr/>
              <p:nvPr/>
            </p:nvPicPr>
            <p:blipFill>
              <a:blip r:embed="rId73"/>
              <a:stretch>
                <a:fillRect/>
              </a:stretch>
            </p:blipFill>
            <p:spPr>
              <a:xfrm>
                <a:off x="2859021" y="2293722"/>
                <a:ext cx="2098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4" name="Input penna 183">
                <a:extLst>
                  <a:ext uri="{FF2B5EF4-FFF2-40B4-BE49-F238E27FC236}">
                    <a16:creationId xmlns:a16="http://schemas.microsoft.com/office/drawing/2014/main" id="{F06C6559-02A1-4287-B944-DF7B128C7EB6}"/>
                  </a:ext>
                </a:extLst>
              </p14:cNvPr>
              <p14:cNvContentPartPr/>
              <p14:nvPr/>
            </p14:nvContentPartPr>
            <p14:xfrm>
              <a:off x="3146301" y="2298402"/>
              <a:ext cx="143640" cy="252720"/>
            </p14:xfrm>
          </p:contentPart>
        </mc:Choice>
        <mc:Fallback>
          <p:pic>
            <p:nvPicPr>
              <p:cNvPr id="184" name="Input penna 183">
                <a:extLst>
                  <a:ext uri="{FF2B5EF4-FFF2-40B4-BE49-F238E27FC236}">
                    <a16:creationId xmlns:a16="http://schemas.microsoft.com/office/drawing/2014/main" id="{F06C6559-02A1-4287-B944-DF7B128C7EB6}"/>
                  </a:ext>
                </a:extLst>
              </p:cNvPr>
              <p:cNvPicPr/>
              <p:nvPr/>
            </p:nvPicPr>
            <p:blipFill>
              <a:blip r:embed="rId75"/>
              <a:stretch>
                <a:fillRect/>
              </a:stretch>
            </p:blipFill>
            <p:spPr>
              <a:xfrm>
                <a:off x="3137301" y="2289402"/>
                <a:ext cx="1612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85" name="Input penna 184">
                <a:extLst>
                  <a:ext uri="{FF2B5EF4-FFF2-40B4-BE49-F238E27FC236}">
                    <a16:creationId xmlns:a16="http://schemas.microsoft.com/office/drawing/2014/main" id="{257BDD20-BC1A-41EF-9530-25E58E757D01}"/>
                  </a:ext>
                </a:extLst>
              </p14:cNvPr>
              <p14:cNvContentPartPr/>
              <p14:nvPr/>
            </p14:nvContentPartPr>
            <p14:xfrm>
              <a:off x="3405141" y="2343042"/>
              <a:ext cx="18360" cy="202320"/>
            </p14:xfrm>
          </p:contentPart>
        </mc:Choice>
        <mc:Fallback>
          <p:pic>
            <p:nvPicPr>
              <p:cNvPr id="185" name="Input penna 184">
                <a:extLst>
                  <a:ext uri="{FF2B5EF4-FFF2-40B4-BE49-F238E27FC236}">
                    <a16:creationId xmlns:a16="http://schemas.microsoft.com/office/drawing/2014/main" id="{257BDD20-BC1A-41EF-9530-25E58E757D01}"/>
                  </a:ext>
                </a:extLst>
              </p:cNvPr>
              <p:cNvPicPr/>
              <p:nvPr/>
            </p:nvPicPr>
            <p:blipFill>
              <a:blip r:embed="rId77"/>
              <a:stretch>
                <a:fillRect/>
              </a:stretch>
            </p:blipFill>
            <p:spPr>
              <a:xfrm>
                <a:off x="3396141" y="2334042"/>
                <a:ext cx="360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86" name="Input penna 185">
                <a:extLst>
                  <a:ext uri="{FF2B5EF4-FFF2-40B4-BE49-F238E27FC236}">
                    <a16:creationId xmlns:a16="http://schemas.microsoft.com/office/drawing/2014/main" id="{97E8805C-1AC8-42F7-95A5-632FF034D9DE}"/>
                  </a:ext>
                </a:extLst>
              </p14:cNvPr>
              <p14:cNvContentPartPr/>
              <p14:nvPr/>
            </p14:nvContentPartPr>
            <p14:xfrm>
              <a:off x="3724461" y="2331162"/>
              <a:ext cx="34560" cy="158760"/>
            </p14:xfrm>
          </p:contentPart>
        </mc:Choice>
        <mc:Fallback>
          <p:pic>
            <p:nvPicPr>
              <p:cNvPr id="186" name="Input penna 185">
                <a:extLst>
                  <a:ext uri="{FF2B5EF4-FFF2-40B4-BE49-F238E27FC236}">
                    <a16:creationId xmlns:a16="http://schemas.microsoft.com/office/drawing/2014/main" id="{97E8805C-1AC8-42F7-95A5-632FF034D9DE}"/>
                  </a:ext>
                </a:extLst>
              </p:cNvPr>
              <p:cNvPicPr/>
              <p:nvPr/>
            </p:nvPicPr>
            <p:blipFill>
              <a:blip r:embed="rId79"/>
              <a:stretch>
                <a:fillRect/>
              </a:stretch>
            </p:blipFill>
            <p:spPr>
              <a:xfrm>
                <a:off x="3715461" y="2322162"/>
                <a:ext cx="5220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91" name="Input penna 190">
                <a:extLst>
                  <a:ext uri="{FF2B5EF4-FFF2-40B4-BE49-F238E27FC236}">
                    <a16:creationId xmlns:a16="http://schemas.microsoft.com/office/drawing/2014/main" id="{7496A196-5D03-4135-A61E-0EB108739187}"/>
                  </a:ext>
                </a:extLst>
              </p14:cNvPr>
              <p14:cNvContentPartPr/>
              <p14:nvPr/>
            </p14:nvContentPartPr>
            <p14:xfrm>
              <a:off x="3933621" y="2326842"/>
              <a:ext cx="187920" cy="215280"/>
            </p14:xfrm>
          </p:contentPart>
        </mc:Choice>
        <mc:Fallback>
          <p:pic>
            <p:nvPicPr>
              <p:cNvPr id="191" name="Input penna 190">
                <a:extLst>
                  <a:ext uri="{FF2B5EF4-FFF2-40B4-BE49-F238E27FC236}">
                    <a16:creationId xmlns:a16="http://schemas.microsoft.com/office/drawing/2014/main" id="{7496A196-5D03-4135-A61E-0EB108739187}"/>
                  </a:ext>
                </a:extLst>
              </p:cNvPr>
              <p:cNvPicPr/>
              <p:nvPr/>
            </p:nvPicPr>
            <p:blipFill>
              <a:blip r:embed="rId81"/>
              <a:stretch>
                <a:fillRect/>
              </a:stretch>
            </p:blipFill>
            <p:spPr>
              <a:xfrm>
                <a:off x="3924621" y="2317842"/>
                <a:ext cx="2055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95" name="Input penna 194">
                <a:extLst>
                  <a:ext uri="{FF2B5EF4-FFF2-40B4-BE49-F238E27FC236}">
                    <a16:creationId xmlns:a16="http://schemas.microsoft.com/office/drawing/2014/main" id="{C55FE12F-9EAF-432C-B7AA-A54C798BBDA7}"/>
                  </a:ext>
                </a:extLst>
              </p14:cNvPr>
              <p14:cNvContentPartPr/>
              <p14:nvPr/>
            </p14:nvContentPartPr>
            <p14:xfrm>
              <a:off x="4210821" y="2278242"/>
              <a:ext cx="569160" cy="287280"/>
            </p14:xfrm>
          </p:contentPart>
        </mc:Choice>
        <mc:Fallback>
          <p:pic>
            <p:nvPicPr>
              <p:cNvPr id="195" name="Input penna 194">
                <a:extLst>
                  <a:ext uri="{FF2B5EF4-FFF2-40B4-BE49-F238E27FC236}">
                    <a16:creationId xmlns:a16="http://schemas.microsoft.com/office/drawing/2014/main" id="{C55FE12F-9EAF-432C-B7AA-A54C798BBDA7}"/>
                  </a:ext>
                </a:extLst>
              </p:cNvPr>
              <p:cNvPicPr/>
              <p:nvPr/>
            </p:nvPicPr>
            <p:blipFill>
              <a:blip r:embed="rId83"/>
              <a:stretch>
                <a:fillRect/>
              </a:stretch>
            </p:blipFill>
            <p:spPr>
              <a:xfrm>
                <a:off x="4201821" y="2269242"/>
                <a:ext cx="58680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01" name="Input penna 200">
                <a:extLst>
                  <a:ext uri="{FF2B5EF4-FFF2-40B4-BE49-F238E27FC236}">
                    <a16:creationId xmlns:a16="http://schemas.microsoft.com/office/drawing/2014/main" id="{A12CE64F-2651-4600-97F0-C09E643A95C4}"/>
                  </a:ext>
                </a:extLst>
              </p14:cNvPr>
              <p14:cNvContentPartPr/>
              <p14:nvPr/>
            </p14:nvContentPartPr>
            <p14:xfrm>
              <a:off x="4987341" y="2276802"/>
              <a:ext cx="711000" cy="191520"/>
            </p14:xfrm>
          </p:contentPart>
        </mc:Choice>
        <mc:Fallback>
          <p:pic>
            <p:nvPicPr>
              <p:cNvPr id="201" name="Input penna 200">
                <a:extLst>
                  <a:ext uri="{FF2B5EF4-FFF2-40B4-BE49-F238E27FC236}">
                    <a16:creationId xmlns:a16="http://schemas.microsoft.com/office/drawing/2014/main" id="{A12CE64F-2651-4600-97F0-C09E643A95C4}"/>
                  </a:ext>
                </a:extLst>
              </p:cNvPr>
              <p:cNvPicPr/>
              <p:nvPr/>
            </p:nvPicPr>
            <p:blipFill>
              <a:blip r:embed="rId85"/>
              <a:stretch>
                <a:fillRect/>
              </a:stretch>
            </p:blipFill>
            <p:spPr>
              <a:xfrm>
                <a:off x="4978341" y="2267802"/>
                <a:ext cx="7286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08" name="Input penna 207">
                <a:extLst>
                  <a:ext uri="{FF2B5EF4-FFF2-40B4-BE49-F238E27FC236}">
                    <a16:creationId xmlns:a16="http://schemas.microsoft.com/office/drawing/2014/main" id="{172F3CCF-B2C7-4E6A-B432-66C60177DFC4}"/>
                  </a:ext>
                </a:extLst>
              </p14:cNvPr>
              <p14:cNvContentPartPr/>
              <p14:nvPr/>
            </p14:nvContentPartPr>
            <p14:xfrm>
              <a:off x="5966181" y="2258082"/>
              <a:ext cx="410400" cy="203400"/>
            </p14:xfrm>
          </p:contentPart>
        </mc:Choice>
        <mc:Fallback>
          <p:pic>
            <p:nvPicPr>
              <p:cNvPr id="208" name="Input penna 207">
                <a:extLst>
                  <a:ext uri="{FF2B5EF4-FFF2-40B4-BE49-F238E27FC236}">
                    <a16:creationId xmlns:a16="http://schemas.microsoft.com/office/drawing/2014/main" id="{172F3CCF-B2C7-4E6A-B432-66C60177DFC4}"/>
                  </a:ext>
                </a:extLst>
              </p:cNvPr>
              <p:cNvPicPr/>
              <p:nvPr/>
            </p:nvPicPr>
            <p:blipFill>
              <a:blip r:embed="rId87"/>
              <a:stretch>
                <a:fillRect/>
              </a:stretch>
            </p:blipFill>
            <p:spPr>
              <a:xfrm>
                <a:off x="5957181" y="2249082"/>
                <a:ext cx="4280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17" name="Input penna 216">
                <a:extLst>
                  <a:ext uri="{FF2B5EF4-FFF2-40B4-BE49-F238E27FC236}">
                    <a16:creationId xmlns:a16="http://schemas.microsoft.com/office/drawing/2014/main" id="{2D83CA6A-EE6D-43FF-B687-D5FC42062FB4}"/>
                  </a:ext>
                </a:extLst>
              </p14:cNvPr>
              <p14:cNvContentPartPr/>
              <p14:nvPr/>
            </p14:nvContentPartPr>
            <p14:xfrm>
              <a:off x="7439661" y="2208042"/>
              <a:ext cx="204840" cy="237600"/>
            </p14:xfrm>
          </p:contentPart>
        </mc:Choice>
        <mc:Fallback>
          <p:pic>
            <p:nvPicPr>
              <p:cNvPr id="217" name="Input penna 216">
                <a:extLst>
                  <a:ext uri="{FF2B5EF4-FFF2-40B4-BE49-F238E27FC236}">
                    <a16:creationId xmlns:a16="http://schemas.microsoft.com/office/drawing/2014/main" id="{2D83CA6A-EE6D-43FF-B687-D5FC42062FB4}"/>
                  </a:ext>
                </a:extLst>
              </p:cNvPr>
              <p:cNvPicPr/>
              <p:nvPr/>
            </p:nvPicPr>
            <p:blipFill>
              <a:blip r:embed="rId89"/>
              <a:stretch>
                <a:fillRect/>
              </a:stretch>
            </p:blipFill>
            <p:spPr>
              <a:xfrm>
                <a:off x="7430661" y="2199042"/>
                <a:ext cx="2224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18" name="Input penna 217">
                <a:extLst>
                  <a:ext uri="{FF2B5EF4-FFF2-40B4-BE49-F238E27FC236}">
                    <a16:creationId xmlns:a16="http://schemas.microsoft.com/office/drawing/2014/main" id="{F772A8E1-E7D3-40D0-AD77-74946BE46A22}"/>
                  </a:ext>
                </a:extLst>
              </p14:cNvPr>
              <p14:cNvContentPartPr/>
              <p14:nvPr/>
            </p14:nvContentPartPr>
            <p14:xfrm>
              <a:off x="6478821" y="2227122"/>
              <a:ext cx="814680" cy="245520"/>
            </p14:xfrm>
          </p:contentPart>
        </mc:Choice>
        <mc:Fallback>
          <p:pic>
            <p:nvPicPr>
              <p:cNvPr id="218" name="Input penna 217">
                <a:extLst>
                  <a:ext uri="{FF2B5EF4-FFF2-40B4-BE49-F238E27FC236}">
                    <a16:creationId xmlns:a16="http://schemas.microsoft.com/office/drawing/2014/main" id="{F772A8E1-E7D3-40D0-AD77-74946BE46A22}"/>
                  </a:ext>
                </a:extLst>
              </p:cNvPr>
              <p:cNvPicPr/>
              <p:nvPr/>
            </p:nvPicPr>
            <p:blipFill>
              <a:blip r:embed="rId91"/>
              <a:stretch>
                <a:fillRect/>
              </a:stretch>
            </p:blipFill>
            <p:spPr>
              <a:xfrm>
                <a:off x="6469821" y="2218122"/>
                <a:ext cx="8323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19" name="Input penna 218">
                <a:extLst>
                  <a:ext uri="{FF2B5EF4-FFF2-40B4-BE49-F238E27FC236}">
                    <a16:creationId xmlns:a16="http://schemas.microsoft.com/office/drawing/2014/main" id="{A461F8AF-2D49-4CFF-9866-3EF24121CC24}"/>
                  </a:ext>
                </a:extLst>
              </p14:cNvPr>
              <p14:cNvContentPartPr/>
              <p14:nvPr/>
            </p14:nvContentPartPr>
            <p14:xfrm>
              <a:off x="7745661" y="2042082"/>
              <a:ext cx="190440" cy="586800"/>
            </p14:xfrm>
          </p:contentPart>
        </mc:Choice>
        <mc:Fallback>
          <p:pic>
            <p:nvPicPr>
              <p:cNvPr id="219" name="Input penna 218">
                <a:extLst>
                  <a:ext uri="{FF2B5EF4-FFF2-40B4-BE49-F238E27FC236}">
                    <a16:creationId xmlns:a16="http://schemas.microsoft.com/office/drawing/2014/main" id="{A461F8AF-2D49-4CFF-9866-3EF24121CC24}"/>
                  </a:ext>
                </a:extLst>
              </p:cNvPr>
              <p:cNvPicPr/>
              <p:nvPr/>
            </p:nvPicPr>
            <p:blipFill>
              <a:blip r:embed="rId93"/>
              <a:stretch>
                <a:fillRect/>
              </a:stretch>
            </p:blipFill>
            <p:spPr>
              <a:xfrm>
                <a:off x="7736661" y="2033082"/>
                <a:ext cx="208080" cy="604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22" name="Input penna 221">
                <a:extLst>
                  <a:ext uri="{FF2B5EF4-FFF2-40B4-BE49-F238E27FC236}">
                    <a16:creationId xmlns:a16="http://schemas.microsoft.com/office/drawing/2014/main" id="{D29EFC6B-07F0-48DB-94DF-5B8D043A5EDF}"/>
                  </a:ext>
                </a:extLst>
              </p14:cNvPr>
              <p14:cNvContentPartPr/>
              <p14:nvPr/>
            </p14:nvContentPartPr>
            <p14:xfrm>
              <a:off x="242181" y="3261042"/>
              <a:ext cx="162360" cy="346320"/>
            </p14:xfrm>
          </p:contentPart>
        </mc:Choice>
        <mc:Fallback>
          <p:pic>
            <p:nvPicPr>
              <p:cNvPr id="222" name="Input penna 221">
                <a:extLst>
                  <a:ext uri="{FF2B5EF4-FFF2-40B4-BE49-F238E27FC236}">
                    <a16:creationId xmlns:a16="http://schemas.microsoft.com/office/drawing/2014/main" id="{D29EFC6B-07F0-48DB-94DF-5B8D043A5EDF}"/>
                  </a:ext>
                </a:extLst>
              </p:cNvPr>
              <p:cNvPicPr/>
              <p:nvPr/>
            </p:nvPicPr>
            <p:blipFill>
              <a:blip r:embed="rId95"/>
              <a:stretch>
                <a:fillRect/>
              </a:stretch>
            </p:blipFill>
            <p:spPr>
              <a:xfrm>
                <a:off x="233181" y="3252042"/>
                <a:ext cx="18000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23" name="Input penna 222">
                <a:extLst>
                  <a:ext uri="{FF2B5EF4-FFF2-40B4-BE49-F238E27FC236}">
                    <a16:creationId xmlns:a16="http://schemas.microsoft.com/office/drawing/2014/main" id="{65E7BA3E-70BE-487F-8DD7-D346449BE5E0}"/>
                  </a:ext>
                </a:extLst>
              </p14:cNvPr>
              <p14:cNvContentPartPr/>
              <p14:nvPr/>
            </p14:nvContentPartPr>
            <p14:xfrm>
              <a:off x="598941" y="3223602"/>
              <a:ext cx="162360" cy="421200"/>
            </p14:xfrm>
          </p:contentPart>
        </mc:Choice>
        <mc:Fallback>
          <p:pic>
            <p:nvPicPr>
              <p:cNvPr id="223" name="Input penna 222">
                <a:extLst>
                  <a:ext uri="{FF2B5EF4-FFF2-40B4-BE49-F238E27FC236}">
                    <a16:creationId xmlns:a16="http://schemas.microsoft.com/office/drawing/2014/main" id="{65E7BA3E-70BE-487F-8DD7-D346449BE5E0}"/>
                  </a:ext>
                </a:extLst>
              </p:cNvPr>
              <p:cNvPicPr/>
              <p:nvPr/>
            </p:nvPicPr>
            <p:blipFill>
              <a:blip r:embed="rId97"/>
              <a:stretch>
                <a:fillRect/>
              </a:stretch>
            </p:blipFill>
            <p:spPr>
              <a:xfrm>
                <a:off x="589941" y="3214602"/>
                <a:ext cx="1800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24" name="Input penna 223">
                <a:extLst>
                  <a:ext uri="{FF2B5EF4-FFF2-40B4-BE49-F238E27FC236}">
                    <a16:creationId xmlns:a16="http://schemas.microsoft.com/office/drawing/2014/main" id="{8E4CB9AF-1AD4-4041-996A-E319D2B31EDD}"/>
                  </a:ext>
                </a:extLst>
              </p14:cNvPr>
              <p14:cNvContentPartPr/>
              <p14:nvPr/>
            </p14:nvContentPartPr>
            <p14:xfrm>
              <a:off x="854541" y="3303882"/>
              <a:ext cx="166320" cy="247320"/>
            </p14:xfrm>
          </p:contentPart>
        </mc:Choice>
        <mc:Fallback>
          <p:pic>
            <p:nvPicPr>
              <p:cNvPr id="224" name="Input penna 223">
                <a:extLst>
                  <a:ext uri="{FF2B5EF4-FFF2-40B4-BE49-F238E27FC236}">
                    <a16:creationId xmlns:a16="http://schemas.microsoft.com/office/drawing/2014/main" id="{8E4CB9AF-1AD4-4041-996A-E319D2B31EDD}"/>
                  </a:ext>
                </a:extLst>
              </p:cNvPr>
              <p:cNvPicPr/>
              <p:nvPr/>
            </p:nvPicPr>
            <p:blipFill>
              <a:blip r:embed="rId99"/>
              <a:stretch>
                <a:fillRect/>
              </a:stretch>
            </p:blipFill>
            <p:spPr>
              <a:xfrm>
                <a:off x="845541" y="3294882"/>
                <a:ext cx="1839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8" name="Input penna 227">
                <a:extLst>
                  <a:ext uri="{FF2B5EF4-FFF2-40B4-BE49-F238E27FC236}">
                    <a16:creationId xmlns:a16="http://schemas.microsoft.com/office/drawing/2014/main" id="{FE6C4467-27B5-4C28-9955-7F1AA763D02E}"/>
                  </a:ext>
                </a:extLst>
              </p14:cNvPr>
              <p14:cNvContentPartPr/>
              <p14:nvPr/>
            </p14:nvContentPartPr>
            <p14:xfrm>
              <a:off x="1583181" y="3203802"/>
              <a:ext cx="16200" cy="344520"/>
            </p14:xfrm>
          </p:contentPart>
        </mc:Choice>
        <mc:Fallback>
          <p:pic>
            <p:nvPicPr>
              <p:cNvPr id="228" name="Input penna 227">
                <a:extLst>
                  <a:ext uri="{FF2B5EF4-FFF2-40B4-BE49-F238E27FC236}">
                    <a16:creationId xmlns:a16="http://schemas.microsoft.com/office/drawing/2014/main" id="{FE6C4467-27B5-4C28-9955-7F1AA763D02E}"/>
                  </a:ext>
                </a:extLst>
              </p:cNvPr>
              <p:cNvPicPr/>
              <p:nvPr/>
            </p:nvPicPr>
            <p:blipFill>
              <a:blip r:embed="rId101"/>
              <a:stretch>
                <a:fillRect/>
              </a:stretch>
            </p:blipFill>
            <p:spPr>
              <a:xfrm>
                <a:off x="1574181" y="3194802"/>
                <a:ext cx="3384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29" name="Input penna 228">
                <a:extLst>
                  <a:ext uri="{FF2B5EF4-FFF2-40B4-BE49-F238E27FC236}">
                    <a16:creationId xmlns:a16="http://schemas.microsoft.com/office/drawing/2014/main" id="{BC4611AE-6E73-437C-817E-E970AC26AEA2}"/>
                  </a:ext>
                </a:extLst>
              </p14:cNvPr>
              <p14:cNvContentPartPr/>
              <p14:nvPr/>
            </p14:nvContentPartPr>
            <p14:xfrm>
              <a:off x="1124541" y="3300282"/>
              <a:ext cx="230040" cy="215640"/>
            </p14:xfrm>
          </p:contentPart>
        </mc:Choice>
        <mc:Fallback>
          <p:pic>
            <p:nvPicPr>
              <p:cNvPr id="229" name="Input penna 228">
                <a:extLst>
                  <a:ext uri="{FF2B5EF4-FFF2-40B4-BE49-F238E27FC236}">
                    <a16:creationId xmlns:a16="http://schemas.microsoft.com/office/drawing/2014/main" id="{BC4611AE-6E73-437C-817E-E970AC26AEA2}"/>
                  </a:ext>
                </a:extLst>
              </p:cNvPr>
              <p:cNvPicPr/>
              <p:nvPr/>
            </p:nvPicPr>
            <p:blipFill>
              <a:blip r:embed="rId103"/>
              <a:stretch>
                <a:fillRect/>
              </a:stretch>
            </p:blipFill>
            <p:spPr>
              <a:xfrm>
                <a:off x="1115541" y="3291282"/>
                <a:ext cx="2476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30" name="Input penna 229">
                <a:extLst>
                  <a:ext uri="{FF2B5EF4-FFF2-40B4-BE49-F238E27FC236}">
                    <a16:creationId xmlns:a16="http://schemas.microsoft.com/office/drawing/2014/main" id="{FC199C4F-4180-43E6-8F5A-8977DCE92F95}"/>
                  </a:ext>
                </a:extLst>
              </p14:cNvPr>
              <p14:cNvContentPartPr/>
              <p14:nvPr/>
            </p14:nvContentPartPr>
            <p14:xfrm>
              <a:off x="1797381" y="3210642"/>
              <a:ext cx="177840" cy="283320"/>
            </p14:xfrm>
          </p:contentPart>
        </mc:Choice>
        <mc:Fallback>
          <p:pic>
            <p:nvPicPr>
              <p:cNvPr id="230" name="Input penna 229">
                <a:extLst>
                  <a:ext uri="{FF2B5EF4-FFF2-40B4-BE49-F238E27FC236}">
                    <a16:creationId xmlns:a16="http://schemas.microsoft.com/office/drawing/2014/main" id="{FC199C4F-4180-43E6-8F5A-8977DCE92F95}"/>
                  </a:ext>
                </a:extLst>
              </p:cNvPr>
              <p:cNvPicPr/>
              <p:nvPr/>
            </p:nvPicPr>
            <p:blipFill>
              <a:blip r:embed="rId105"/>
              <a:stretch>
                <a:fillRect/>
              </a:stretch>
            </p:blipFill>
            <p:spPr>
              <a:xfrm>
                <a:off x="1788381" y="3201642"/>
                <a:ext cx="19548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4" name="Input penna 233">
                <a:extLst>
                  <a:ext uri="{FF2B5EF4-FFF2-40B4-BE49-F238E27FC236}">
                    <a16:creationId xmlns:a16="http://schemas.microsoft.com/office/drawing/2014/main" id="{A29A8275-9328-4163-96CE-0B13A334CF2D}"/>
                  </a:ext>
                </a:extLst>
              </p14:cNvPr>
              <p14:cNvContentPartPr/>
              <p14:nvPr/>
            </p14:nvContentPartPr>
            <p14:xfrm>
              <a:off x="2408301" y="3131082"/>
              <a:ext cx="139680" cy="448200"/>
            </p14:xfrm>
          </p:contentPart>
        </mc:Choice>
        <mc:Fallback>
          <p:pic>
            <p:nvPicPr>
              <p:cNvPr id="234" name="Input penna 233">
                <a:extLst>
                  <a:ext uri="{FF2B5EF4-FFF2-40B4-BE49-F238E27FC236}">
                    <a16:creationId xmlns:a16="http://schemas.microsoft.com/office/drawing/2014/main" id="{A29A8275-9328-4163-96CE-0B13A334CF2D}"/>
                  </a:ext>
                </a:extLst>
              </p:cNvPr>
              <p:cNvPicPr/>
              <p:nvPr/>
            </p:nvPicPr>
            <p:blipFill>
              <a:blip r:embed="rId107"/>
              <a:stretch>
                <a:fillRect/>
              </a:stretch>
            </p:blipFill>
            <p:spPr>
              <a:xfrm>
                <a:off x="2399301" y="3122082"/>
                <a:ext cx="157320" cy="4658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35" name="Input penna 234">
                <a:extLst>
                  <a:ext uri="{FF2B5EF4-FFF2-40B4-BE49-F238E27FC236}">
                    <a16:creationId xmlns:a16="http://schemas.microsoft.com/office/drawing/2014/main" id="{51882403-9D76-418E-88E6-8C451B36E5F8}"/>
                  </a:ext>
                </a:extLst>
              </p14:cNvPr>
              <p14:cNvContentPartPr/>
              <p14:nvPr/>
            </p14:nvContentPartPr>
            <p14:xfrm>
              <a:off x="2108421" y="3264282"/>
              <a:ext cx="198000" cy="221040"/>
            </p14:xfrm>
          </p:contentPart>
        </mc:Choice>
        <mc:Fallback>
          <p:pic>
            <p:nvPicPr>
              <p:cNvPr id="235" name="Input penna 234">
                <a:extLst>
                  <a:ext uri="{FF2B5EF4-FFF2-40B4-BE49-F238E27FC236}">
                    <a16:creationId xmlns:a16="http://schemas.microsoft.com/office/drawing/2014/main" id="{51882403-9D76-418E-88E6-8C451B36E5F8}"/>
                  </a:ext>
                </a:extLst>
              </p:cNvPr>
              <p:cNvPicPr/>
              <p:nvPr/>
            </p:nvPicPr>
            <p:blipFill>
              <a:blip r:embed="rId109"/>
              <a:stretch>
                <a:fillRect/>
              </a:stretch>
            </p:blipFill>
            <p:spPr>
              <a:xfrm>
                <a:off x="2099421" y="3255282"/>
                <a:ext cx="2156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36" name="Input penna 235">
                <a:extLst>
                  <a:ext uri="{FF2B5EF4-FFF2-40B4-BE49-F238E27FC236}">
                    <a16:creationId xmlns:a16="http://schemas.microsoft.com/office/drawing/2014/main" id="{D9CEA648-D4D9-4242-86AC-938C34012A35}"/>
                  </a:ext>
                </a:extLst>
              </p14:cNvPr>
              <p14:cNvContentPartPr/>
              <p14:nvPr/>
            </p14:nvContentPartPr>
            <p14:xfrm>
              <a:off x="2781261" y="3259242"/>
              <a:ext cx="125280" cy="23760"/>
            </p14:xfrm>
          </p:contentPart>
        </mc:Choice>
        <mc:Fallback>
          <p:pic>
            <p:nvPicPr>
              <p:cNvPr id="236" name="Input penna 235">
                <a:extLst>
                  <a:ext uri="{FF2B5EF4-FFF2-40B4-BE49-F238E27FC236}">
                    <a16:creationId xmlns:a16="http://schemas.microsoft.com/office/drawing/2014/main" id="{D9CEA648-D4D9-4242-86AC-938C34012A35}"/>
                  </a:ext>
                </a:extLst>
              </p:cNvPr>
              <p:cNvPicPr/>
              <p:nvPr/>
            </p:nvPicPr>
            <p:blipFill>
              <a:blip r:embed="rId111"/>
              <a:stretch>
                <a:fillRect/>
              </a:stretch>
            </p:blipFill>
            <p:spPr>
              <a:xfrm>
                <a:off x="2772261" y="3250242"/>
                <a:ext cx="14292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37" name="Input penna 236">
                <a:extLst>
                  <a:ext uri="{FF2B5EF4-FFF2-40B4-BE49-F238E27FC236}">
                    <a16:creationId xmlns:a16="http://schemas.microsoft.com/office/drawing/2014/main" id="{C5151940-E14B-4C2A-9480-D82B50F0128E}"/>
                  </a:ext>
                </a:extLst>
              </p14:cNvPr>
              <p14:cNvContentPartPr/>
              <p14:nvPr/>
            </p14:nvContentPartPr>
            <p14:xfrm>
              <a:off x="2837781" y="3352482"/>
              <a:ext cx="129960" cy="17640"/>
            </p14:xfrm>
          </p:contentPart>
        </mc:Choice>
        <mc:Fallback>
          <p:pic>
            <p:nvPicPr>
              <p:cNvPr id="237" name="Input penna 236">
                <a:extLst>
                  <a:ext uri="{FF2B5EF4-FFF2-40B4-BE49-F238E27FC236}">
                    <a16:creationId xmlns:a16="http://schemas.microsoft.com/office/drawing/2014/main" id="{C5151940-E14B-4C2A-9480-D82B50F0128E}"/>
                  </a:ext>
                </a:extLst>
              </p:cNvPr>
              <p:cNvPicPr/>
              <p:nvPr/>
            </p:nvPicPr>
            <p:blipFill>
              <a:blip r:embed="rId113"/>
              <a:stretch>
                <a:fillRect/>
              </a:stretch>
            </p:blipFill>
            <p:spPr>
              <a:xfrm>
                <a:off x="2828781" y="3343482"/>
                <a:ext cx="1476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55" name="Input penna 254">
                <a:extLst>
                  <a:ext uri="{FF2B5EF4-FFF2-40B4-BE49-F238E27FC236}">
                    <a16:creationId xmlns:a16="http://schemas.microsoft.com/office/drawing/2014/main" id="{58F8F092-D64C-4BAA-9DF8-03898F0CC20F}"/>
                  </a:ext>
                </a:extLst>
              </p14:cNvPr>
              <p14:cNvContentPartPr/>
              <p14:nvPr/>
            </p14:nvContentPartPr>
            <p14:xfrm>
              <a:off x="3235941" y="2869002"/>
              <a:ext cx="3058920" cy="553320"/>
            </p14:xfrm>
          </p:contentPart>
        </mc:Choice>
        <mc:Fallback>
          <p:pic>
            <p:nvPicPr>
              <p:cNvPr id="255" name="Input penna 254">
                <a:extLst>
                  <a:ext uri="{FF2B5EF4-FFF2-40B4-BE49-F238E27FC236}">
                    <a16:creationId xmlns:a16="http://schemas.microsoft.com/office/drawing/2014/main" id="{58F8F092-D64C-4BAA-9DF8-03898F0CC20F}"/>
                  </a:ext>
                </a:extLst>
              </p:cNvPr>
              <p:cNvPicPr/>
              <p:nvPr/>
            </p:nvPicPr>
            <p:blipFill>
              <a:blip r:embed="rId115"/>
              <a:stretch>
                <a:fillRect/>
              </a:stretch>
            </p:blipFill>
            <p:spPr>
              <a:xfrm>
                <a:off x="3226941" y="2860002"/>
                <a:ext cx="3076560" cy="570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65" name="Input penna 264">
                <a:extLst>
                  <a:ext uri="{FF2B5EF4-FFF2-40B4-BE49-F238E27FC236}">
                    <a16:creationId xmlns:a16="http://schemas.microsoft.com/office/drawing/2014/main" id="{51DE1DB2-BD46-4637-8990-018D682A083A}"/>
                  </a:ext>
                </a:extLst>
              </p14:cNvPr>
              <p14:cNvContentPartPr/>
              <p14:nvPr/>
            </p14:nvContentPartPr>
            <p14:xfrm>
              <a:off x="4693941" y="3485322"/>
              <a:ext cx="678960" cy="321120"/>
            </p14:xfrm>
          </p:contentPart>
        </mc:Choice>
        <mc:Fallback>
          <p:pic>
            <p:nvPicPr>
              <p:cNvPr id="265" name="Input penna 264">
                <a:extLst>
                  <a:ext uri="{FF2B5EF4-FFF2-40B4-BE49-F238E27FC236}">
                    <a16:creationId xmlns:a16="http://schemas.microsoft.com/office/drawing/2014/main" id="{51DE1DB2-BD46-4637-8990-018D682A083A}"/>
                  </a:ext>
                </a:extLst>
              </p:cNvPr>
              <p:cNvPicPr/>
              <p:nvPr/>
            </p:nvPicPr>
            <p:blipFill>
              <a:blip r:embed="rId117"/>
              <a:stretch>
                <a:fillRect/>
              </a:stretch>
            </p:blipFill>
            <p:spPr>
              <a:xfrm>
                <a:off x="4684941" y="3476322"/>
                <a:ext cx="6966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66" name="Input penna 265">
                <a:extLst>
                  <a:ext uri="{FF2B5EF4-FFF2-40B4-BE49-F238E27FC236}">
                    <a16:creationId xmlns:a16="http://schemas.microsoft.com/office/drawing/2014/main" id="{6AD5366F-9348-462C-82D2-EDE83141C7DF}"/>
                  </a:ext>
                </a:extLst>
              </p14:cNvPr>
              <p14:cNvContentPartPr/>
              <p14:nvPr/>
            </p14:nvContentPartPr>
            <p14:xfrm>
              <a:off x="6520941" y="3191562"/>
              <a:ext cx="102600" cy="2880"/>
            </p14:xfrm>
          </p:contentPart>
        </mc:Choice>
        <mc:Fallback>
          <p:pic>
            <p:nvPicPr>
              <p:cNvPr id="266" name="Input penna 265">
                <a:extLst>
                  <a:ext uri="{FF2B5EF4-FFF2-40B4-BE49-F238E27FC236}">
                    <a16:creationId xmlns:a16="http://schemas.microsoft.com/office/drawing/2014/main" id="{6AD5366F-9348-462C-82D2-EDE83141C7DF}"/>
                  </a:ext>
                </a:extLst>
              </p:cNvPr>
              <p:cNvPicPr/>
              <p:nvPr/>
            </p:nvPicPr>
            <p:blipFill>
              <a:blip r:embed="rId119"/>
              <a:stretch>
                <a:fillRect/>
              </a:stretch>
            </p:blipFill>
            <p:spPr>
              <a:xfrm>
                <a:off x="6511941" y="3182562"/>
                <a:ext cx="12024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67" name="Input penna 266">
                <a:extLst>
                  <a:ext uri="{FF2B5EF4-FFF2-40B4-BE49-F238E27FC236}">
                    <a16:creationId xmlns:a16="http://schemas.microsoft.com/office/drawing/2014/main" id="{A3E9CC8A-1673-43F2-9DEC-987D654013CB}"/>
                  </a:ext>
                </a:extLst>
              </p14:cNvPr>
              <p14:cNvContentPartPr/>
              <p14:nvPr/>
            </p14:nvContentPartPr>
            <p14:xfrm>
              <a:off x="6548661" y="3307842"/>
              <a:ext cx="114480" cy="10800"/>
            </p14:xfrm>
          </p:contentPart>
        </mc:Choice>
        <mc:Fallback>
          <p:pic>
            <p:nvPicPr>
              <p:cNvPr id="267" name="Input penna 266">
                <a:extLst>
                  <a:ext uri="{FF2B5EF4-FFF2-40B4-BE49-F238E27FC236}">
                    <a16:creationId xmlns:a16="http://schemas.microsoft.com/office/drawing/2014/main" id="{A3E9CC8A-1673-43F2-9DEC-987D654013CB}"/>
                  </a:ext>
                </a:extLst>
              </p:cNvPr>
              <p:cNvPicPr/>
              <p:nvPr/>
            </p:nvPicPr>
            <p:blipFill>
              <a:blip r:embed="rId121"/>
              <a:stretch>
                <a:fillRect/>
              </a:stretch>
            </p:blipFill>
            <p:spPr>
              <a:xfrm>
                <a:off x="6539661" y="3298842"/>
                <a:ext cx="1321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90" name="Input penna 289">
                <a:extLst>
                  <a:ext uri="{FF2B5EF4-FFF2-40B4-BE49-F238E27FC236}">
                    <a16:creationId xmlns:a16="http://schemas.microsoft.com/office/drawing/2014/main" id="{02FB3839-0575-4881-920A-9961771E469D}"/>
                  </a:ext>
                </a:extLst>
              </p14:cNvPr>
              <p14:cNvContentPartPr/>
              <p14:nvPr/>
            </p14:nvContentPartPr>
            <p14:xfrm>
              <a:off x="7006941" y="2886642"/>
              <a:ext cx="1798560" cy="900360"/>
            </p14:xfrm>
          </p:contentPart>
        </mc:Choice>
        <mc:Fallback>
          <p:pic>
            <p:nvPicPr>
              <p:cNvPr id="290" name="Input penna 289">
                <a:extLst>
                  <a:ext uri="{FF2B5EF4-FFF2-40B4-BE49-F238E27FC236}">
                    <a16:creationId xmlns:a16="http://schemas.microsoft.com/office/drawing/2014/main" id="{02FB3839-0575-4881-920A-9961771E469D}"/>
                  </a:ext>
                </a:extLst>
              </p:cNvPr>
              <p:cNvPicPr/>
              <p:nvPr/>
            </p:nvPicPr>
            <p:blipFill>
              <a:blip r:embed="rId123"/>
              <a:stretch>
                <a:fillRect/>
              </a:stretch>
            </p:blipFill>
            <p:spPr>
              <a:xfrm>
                <a:off x="6997941" y="2877642"/>
                <a:ext cx="1816200" cy="9180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91" name="Input penna 290">
                <a:extLst>
                  <a:ext uri="{FF2B5EF4-FFF2-40B4-BE49-F238E27FC236}">
                    <a16:creationId xmlns:a16="http://schemas.microsoft.com/office/drawing/2014/main" id="{BC8175C7-5E7F-48ED-BB21-6E67A556B60D}"/>
                  </a:ext>
                </a:extLst>
              </p14:cNvPr>
              <p14:cNvContentPartPr/>
              <p14:nvPr/>
            </p14:nvContentPartPr>
            <p14:xfrm>
              <a:off x="8922861" y="3223602"/>
              <a:ext cx="109440" cy="6120"/>
            </p14:xfrm>
          </p:contentPart>
        </mc:Choice>
        <mc:Fallback>
          <p:pic>
            <p:nvPicPr>
              <p:cNvPr id="291" name="Input penna 290">
                <a:extLst>
                  <a:ext uri="{FF2B5EF4-FFF2-40B4-BE49-F238E27FC236}">
                    <a16:creationId xmlns:a16="http://schemas.microsoft.com/office/drawing/2014/main" id="{BC8175C7-5E7F-48ED-BB21-6E67A556B60D}"/>
                  </a:ext>
                </a:extLst>
              </p:cNvPr>
              <p:cNvPicPr/>
              <p:nvPr/>
            </p:nvPicPr>
            <p:blipFill>
              <a:blip r:embed="rId125"/>
              <a:stretch>
                <a:fillRect/>
              </a:stretch>
            </p:blipFill>
            <p:spPr>
              <a:xfrm>
                <a:off x="8913861" y="3214602"/>
                <a:ext cx="1270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92" name="Input penna 291">
                <a:extLst>
                  <a:ext uri="{FF2B5EF4-FFF2-40B4-BE49-F238E27FC236}">
                    <a16:creationId xmlns:a16="http://schemas.microsoft.com/office/drawing/2014/main" id="{CC6FE1E9-7C60-4085-B9BE-5C8025201CEF}"/>
                  </a:ext>
                </a:extLst>
              </p14:cNvPr>
              <p14:cNvContentPartPr/>
              <p14:nvPr/>
            </p14:nvContentPartPr>
            <p14:xfrm>
              <a:off x="8927901" y="3308562"/>
              <a:ext cx="109080" cy="32040"/>
            </p14:xfrm>
          </p:contentPart>
        </mc:Choice>
        <mc:Fallback>
          <p:pic>
            <p:nvPicPr>
              <p:cNvPr id="292" name="Input penna 291">
                <a:extLst>
                  <a:ext uri="{FF2B5EF4-FFF2-40B4-BE49-F238E27FC236}">
                    <a16:creationId xmlns:a16="http://schemas.microsoft.com/office/drawing/2014/main" id="{CC6FE1E9-7C60-4085-B9BE-5C8025201CEF}"/>
                  </a:ext>
                </a:extLst>
              </p:cNvPr>
              <p:cNvPicPr/>
              <p:nvPr/>
            </p:nvPicPr>
            <p:blipFill>
              <a:blip r:embed="rId127"/>
              <a:stretch>
                <a:fillRect/>
              </a:stretch>
            </p:blipFill>
            <p:spPr>
              <a:xfrm>
                <a:off x="8918901" y="3299562"/>
                <a:ext cx="1267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02" name="Input penna 301">
                <a:extLst>
                  <a:ext uri="{FF2B5EF4-FFF2-40B4-BE49-F238E27FC236}">
                    <a16:creationId xmlns:a16="http://schemas.microsoft.com/office/drawing/2014/main" id="{7477AE1D-BC0B-43DB-8779-2C525475F94A}"/>
                  </a:ext>
                </a:extLst>
              </p14:cNvPr>
              <p14:cNvContentPartPr/>
              <p14:nvPr/>
            </p14:nvContentPartPr>
            <p14:xfrm>
              <a:off x="10484181" y="2950362"/>
              <a:ext cx="29160" cy="37800"/>
            </p14:xfrm>
          </p:contentPart>
        </mc:Choice>
        <mc:Fallback>
          <p:pic>
            <p:nvPicPr>
              <p:cNvPr id="302" name="Input penna 301">
                <a:extLst>
                  <a:ext uri="{FF2B5EF4-FFF2-40B4-BE49-F238E27FC236}">
                    <a16:creationId xmlns:a16="http://schemas.microsoft.com/office/drawing/2014/main" id="{7477AE1D-BC0B-43DB-8779-2C525475F94A}"/>
                  </a:ext>
                </a:extLst>
              </p:cNvPr>
              <p:cNvPicPr/>
              <p:nvPr/>
            </p:nvPicPr>
            <p:blipFill>
              <a:blip r:embed="rId129"/>
              <a:stretch>
                <a:fillRect/>
              </a:stretch>
            </p:blipFill>
            <p:spPr>
              <a:xfrm>
                <a:off x="10475181" y="2941362"/>
                <a:ext cx="468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03" name="Input penna 302">
                <a:extLst>
                  <a:ext uri="{FF2B5EF4-FFF2-40B4-BE49-F238E27FC236}">
                    <a16:creationId xmlns:a16="http://schemas.microsoft.com/office/drawing/2014/main" id="{3EE8DE16-AD56-452B-8FE9-F9819A5C7008}"/>
                  </a:ext>
                </a:extLst>
              </p14:cNvPr>
              <p14:cNvContentPartPr/>
              <p14:nvPr/>
            </p14:nvContentPartPr>
            <p14:xfrm>
              <a:off x="9320661" y="2817882"/>
              <a:ext cx="996840" cy="340200"/>
            </p14:xfrm>
          </p:contentPart>
        </mc:Choice>
        <mc:Fallback>
          <p:pic>
            <p:nvPicPr>
              <p:cNvPr id="303" name="Input penna 302">
                <a:extLst>
                  <a:ext uri="{FF2B5EF4-FFF2-40B4-BE49-F238E27FC236}">
                    <a16:creationId xmlns:a16="http://schemas.microsoft.com/office/drawing/2014/main" id="{3EE8DE16-AD56-452B-8FE9-F9819A5C7008}"/>
                  </a:ext>
                </a:extLst>
              </p:cNvPr>
              <p:cNvPicPr/>
              <p:nvPr/>
            </p:nvPicPr>
            <p:blipFill>
              <a:blip r:embed="rId131"/>
              <a:stretch>
                <a:fillRect/>
              </a:stretch>
            </p:blipFill>
            <p:spPr>
              <a:xfrm>
                <a:off x="9311661" y="2808882"/>
                <a:ext cx="101448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15" name="Input penna 314">
                <a:extLst>
                  <a:ext uri="{FF2B5EF4-FFF2-40B4-BE49-F238E27FC236}">
                    <a16:creationId xmlns:a16="http://schemas.microsoft.com/office/drawing/2014/main" id="{9DB665BF-0232-4297-9C12-FCAA7E79B888}"/>
                  </a:ext>
                </a:extLst>
              </p14:cNvPr>
              <p14:cNvContentPartPr/>
              <p14:nvPr/>
            </p14:nvContentPartPr>
            <p14:xfrm>
              <a:off x="10669221" y="2836602"/>
              <a:ext cx="1131840" cy="344160"/>
            </p14:xfrm>
          </p:contentPart>
        </mc:Choice>
        <mc:Fallback>
          <p:pic>
            <p:nvPicPr>
              <p:cNvPr id="315" name="Input penna 314">
                <a:extLst>
                  <a:ext uri="{FF2B5EF4-FFF2-40B4-BE49-F238E27FC236}">
                    <a16:creationId xmlns:a16="http://schemas.microsoft.com/office/drawing/2014/main" id="{9DB665BF-0232-4297-9C12-FCAA7E79B888}"/>
                  </a:ext>
                </a:extLst>
              </p:cNvPr>
              <p:cNvPicPr/>
              <p:nvPr/>
            </p:nvPicPr>
            <p:blipFill>
              <a:blip r:embed="rId133"/>
              <a:stretch>
                <a:fillRect/>
              </a:stretch>
            </p:blipFill>
            <p:spPr>
              <a:xfrm>
                <a:off x="10660221" y="2827602"/>
                <a:ext cx="11494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27" name="Input penna 326">
                <a:extLst>
                  <a:ext uri="{FF2B5EF4-FFF2-40B4-BE49-F238E27FC236}">
                    <a16:creationId xmlns:a16="http://schemas.microsoft.com/office/drawing/2014/main" id="{5FC135FD-6407-4A50-ABB1-773A2E7A7073}"/>
                  </a:ext>
                </a:extLst>
              </p14:cNvPr>
              <p14:cNvContentPartPr/>
              <p14:nvPr/>
            </p14:nvContentPartPr>
            <p14:xfrm>
              <a:off x="9440541" y="3265362"/>
              <a:ext cx="2382840" cy="529560"/>
            </p14:xfrm>
          </p:contentPart>
        </mc:Choice>
        <mc:Fallback>
          <p:pic>
            <p:nvPicPr>
              <p:cNvPr id="327" name="Input penna 326">
                <a:extLst>
                  <a:ext uri="{FF2B5EF4-FFF2-40B4-BE49-F238E27FC236}">
                    <a16:creationId xmlns:a16="http://schemas.microsoft.com/office/drawing/2014/main" id="{5FC135FD-6407-4A50-ABB1-773A2E7A7073}"/>
                  </a:ext>
                </a:extLst>
              </p:cNvPr>
              <p:cNvPicPr/>
              <p:nvPr/>
            </p:nvPicPr>
            <p:blipFill>
              <a:blip r:embed="rId135"/>
              <a:stretch>
                <a:fillRect/>
              </a:stretch>
            </p:blipFill>
            <p:spPr>
              <a:xfrm>
                <a:off x="9431541" y="3256362"/>
                <a:ext cx="2400480" cy="547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28" name="Input penna 327">
                <a:extLst>
                  <a:ext uri="{FF2B5EF4-FFF2-40B4-BE49-F238E27FC236}">
                    <a16:creationId xmlns:a16="http://schemas.microsoft.com/office/drawing/2014/main" id="{E8C15336-0C5E-4DFE-8B57-403DC61057CF}"/>
                  </a:ext>
                </a:extLst>
              </p14:cNvPr>
              <p14:cNvContentPartPr/>
              <p14:nvPr/>
            </p14:nvContentPartPr>
            <p14:xfrm>
              <a:off x="11958381" y="3246282"/>
              <a:ext cx="114480" cy="19800"/>
            </p14:xfrm>
          </p:contentPart>
        </mc:Choice>
        <mc:Fallback>
          <p:pic>
            <p:nvPicPr>
              <p:cNvPr id="328" name="Input penna 327">
                <a:extLst>
                  <a:ext uri="{FF2B5EF4-FFF2-40B4-BE49-F238E27FC236}">
                    <a16:creationId xmlns:a16="http://schemas.microsoft.com/office/drawing/2014/main" id="{E8C15336-0C5E-4DFE-8B57-403DC61057CF}"/>
                  </a:ext>
                </a:extLst>
              </p:cNvPr>
              <p:cNvPicPr/>
              <p:nvPr/>
            </p:nvPicPr>
            <p:blipFill>
              <a:blip r:embed="rId137"/>
              <a:stretch>
                <a:fillRect/>
              </a:stretch>
            </p:blipFill>
            <p:spPr>
              <a:xfrm>
                <a:off x="11949381" y="3237282"/>
                <a:ext cx="13212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29" name="Input penna 328">
                <a:extLst>
                  <a:ext uri="{FF2B5EF4-FFF2-40B4-BE49-F238E27FC236}">
                    <a16:creationId xmlns:a16="http://schemas.microsoft.com/office/drawing/2014/main" id="{BF21FA6B-B4D6-47E8-8F8C-584AB77E4572}"/>
                  </a:ext>
                </a:extLst>
              </p14:cNvPr>
              <p14:cNvContentPartPr/>
              <p14:nvPr/>
            </p14:nvContentPartPr>
            <p14:xfrm>
              <a:off x="11918421" y="3411522"/>
              <a:ext cx="149400" cy="17280"/>
            </p14:xfrm>
          </p:contentPart>
        </mc:Choice>
        <mc:Fallback>
          <p:pic>
            <p:nvPicPr>
              <p:cNvPr id="329" name="Input penna 328">
                <a:extLst>
                  <a:ext uri="{FF2B5EF4-FFF2-40B4-BE49-F238E27FC236}">
                    <a16:creationId xmlns:a16="http://schemas.microsoft.com/office/drawing/2014/main" id="{BF21FA6B-B4D6-47E8-8F8C-584AB77E4572}"/>
                  </a:ext>
                </a:extLst>
              </p:cNvPr>
              <p:cNvPicPr/>
              <p:nvPr/>
            </p:nvPicPr>
            <p:blipFill>
              <a:blip r:embed="rId139"/>
              <a:stretch>
                <a:fillRect/>
              </a:stretch>
            </p:blipFill>
            <p:spPr>
              <a:xfrm>
                <a:off x="11909421" y="3402522"/>
                <a:ext cx="1670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30" name="Input penna 329">
                <a:extLst>
                  <a:ext uri="{FF2B5EF4-FFF2-40B4-BE49-F238E27FC236}">
                    <a16:creationId xmlns:a16="http://schemas.microsoft.com/office/drawing/2014/main" id="{4493185F-9000-426F-8CD9-0E9B510B4A6E}"/>
                  </a:ext>
                </a:extLst>
              </p14:cNvPr>
              <p14:cNvContentPartPr/>
              <p14:nvPr/>
            </p14:nvContentPartPr>
            <p14:xfrm>
              <a:off x="2623941" y="4201002"/>
              <a:ext cx="77760" cy="11160"/>
            </p14:xfrm>
          </p:contentPart>
        </mc:Choice>
        <mc:Fallback>
          <p:pic>
            <p:nvPicPr>
              <p:cNvPr id="330" name="Input penna 329">
                <a:extLst>
                  <a:ext uri="{FF2B5EF4-FFF2-40B4-BE49-F238E27FC236}">
                    <a16:creationId xmlns:a16="http://schemas.microsoft.com/office/drawing/2014/main" id="{4493185F-9000-426F-8CD9-0E9B510B4A6E}"/>
                  </a:ext>
                </a:extLst>
              </p:cNvPr>
              <p:cNvPicPr/>
              <p:nvPr/>
            </p:nvPicPr>
            <p:blipFill>
              <a:blip r:embed="rId141"/>
              <a:stretch>
                <a:fillRect/>
              </a:stretch>
            </p:blipFill>
            <p:spPr>
              <a:xfrm>
                <a:off x="2614941" y="4192002"/>
                <a:ext cx="954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31" name="Input penna 330">
                <a:extLst>
                  <a:ext uri="{FF2B5EF4-FFF2-40B4-BE49-F238E27FC236}">
                    <a16:creationId xmlns:a16="http://schemas.microsoft.com/office/drawing/2014/main" id="{F37CCECE-1E00-4CCB-8301-3170F831B8AB}"/>
                  </a:ext>
                </a:extLst>
              </p14:cNvPr>
              <p14:cNvContentPartPr/>
              <p14:nvPr/>
            </p14:nvContentPartPr>
            <p14:xfrm>
              <a:off x="2651301" y="4284882"/>
              <a:ext cx="110520" cy="28800"/>
            </p14:xfrm>
          </p:contentPart>
        </mc:Choice>
        <mc:Fallback>
          <p:pic>
            <p:nvPicPr>
              <p:cNvPr id="331" name="Input penna 330">
                <a:extLst>
                  <a:ext uri="{FF2B5EF4-FFF2-40B4-BE49-F238E27FC236}">
                    <a16:creationId xmlns:a16="http://schemas.microsoft.com/office/drawing/2014/main" id="{F37CCECE-1E00-4CCB-8301-3170F831B8AB}"/>
                  </a:ext>
                </a:extLst>
              </p:cNvPr>
              <p:cNvPicPr/>
              <p:nvPr/>
            </p:nvPicPr>
            <p:blipFill>
              <a:blip r:embed="rId143"/>
              <a:stretch>
                <a:fillRect/>
              </a:stretch>
            </p:blipFill>
            <p:spPr>
              <a:xfrm>
                <a:off x="2642301" y="4275882"/>
                <a:ext cx="1281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51" name="Input penna 350">
                <a:extLst>
                  <a:ext uri="{FF2B5EF4-FFF2-40B4-BE49-F238E27FC236}">
                    <a16:creationId xmlns:a16="http://schemas.microsoft.com/office/drawing/2014/main" id="{CF623BA3-C59B-4618-BE98-813A07BD11DA}"/>
                  </a:ext>
                </a:extLst>
              </p14:cNvPr>
              <p14:cNvContentPartPr/>
              <p14:nvPr/>
            </p14:nvContentPartPr>
            <p14:xfrm>
              <a:off x="3347181" y="4547322"/>
              <a:ext cx="894600" cy="426240"/>
            </p14:xfrm>
          </p:contentPart>
        </mc:Choice>
        <mc:Fallback>
          <p:pic>
            <p:nvPicPr>
              <p:cNvPr id="351" name="Input penna 350">
                <a:extLst>
                  <a:ext uri="{FF2B5EF4-FFF2-40B4-BE49-F238E27FC236}">
                    <a16:creationId xmlns:a16="http://schemas.microsoft.com/office/drawing/2014/main" id="{CF623BA3-C59B-4618-BE98-813A07BD11DA}"/>
                  </a:ext>
                </a:extLst>
              </p:cNvPr>
              <p:cNvPicPr/>
              <p:nvPr/>
            </p:nvPicPr>
            <p:blipFill>
              <a:blip r:embed="rId145"/>
              <a:stretch>
                <a:fillRect/>
              </a:stretch>
            </p:blipFill>
            <p:spPr>
              <a:xfrm>
                <a:off x="3338181" y="4538322"/>
                <a:ext cx="91224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52" name="Input penna 351">
                <a:extLst>
                  <a:ext uri="{FF2B5EF4-FFF2-40B4-BE49-F238E27FC236}">
                    <a16:creationId xmlns:a16="http://schemas.microsoft.com/office/drawing/2014/main" id="{FE06A051-F760-43AC-BEE8-5E71AE5DC9EE}"/>
                  </a:ext>
                </a:extLst>
              </p14:cNvPr>
              <p14:cNvContentPartPr/>
              <p14:nvPr/>
            </p14:nvContentPartPr>
            <p14:xfrm>
              <a:off x="3031101" y="3536442"/>
              <a:ext cx="1540080" cy="946080"/>
            </p14:xfrm>
          </p:contentPart>
        </mc:Choice>
        <mc:Fallback>
          <p:pic>
            <p:nvPicPr>
              <p:cNvPr id="352" name="Input penna 351">
                <a:extLst>
                  <a:ext uri="{FF2B5EF4-FFF2-40B4-BE49-F238E27FC236}">
                    <a16:creationId xmlns:a16="http://schemas.microsoft.com/office/drawing/2014/main" id="{FE06A051-F760-43AC-BEE8-5E71AE5DC9EE}"/>
                  </a:ext>
                </a:extLst>
              </p:cNvPr>
              <p:cNvPicPr/>
              <p:nvPr/>
            </p:nvPicPr>
            <p:blipFill>
              <a:blip r:embed="rId147"/>
              <a:stretch>
                <a:fillRect/>
              </a:stretch>
            </p:blipFill>
            <p:spPr>
              <a:xfrm>
                <a:off x="3022101" y="3527442"/>
                <a:ext cx="1557720" cy="9637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353" name="Input penna 352">
                <a:extLst>
                  <a:ext uri="{FF2B5EF4-FFF2-40B4-BE49-F238E27FC236}">
                    <a16:creationId xmlns:a16="http://schemas.microsoft.com/office/drawing/2014/main" id="{FDAB7EE3-05A6-4F1F-9CF6-4325539BF297}"/>
                  </a:ext>
                </a:extLst>
              </p14:cNvPr>
              <p14:cNvContentPartPr/>
              <p14:nvPr/>
            </p14:nvContentPartPr>
            <p14:xfrm>
              <a:off x="4716621" y="4327002"/>
              <a:ext cx="144360" cy="16200"/>
            </p14:xfrm>
          </p:contentPart>
        </mc:Choice>
        <mc:Fallback>
          <p:pic>
            <p:nvPicPr>
              <p:cNvPr id="353" name="Input penna 352">
                <a:extLst>
                  <a:ext uri="{FF2B5EF4-FFF2-40B4-BE49-F238E27FC236}">
                    <a16:creationId xmlns:a16="http://schemas.microsoft.com/office/drawing/2014/main" id="{FDAB7EE3-05A6-4F1F-9CF6-4325539BF297}"/>
                  </a:ext>
                </a:extLst>
              </p:cNvPr>
              <p:cNvPicPr/>
              <p:nvPr/>
            </p:nvPicPr>
            <p:blipFill>
              <a:blip r:embed="rId149"/>
              <a:stretch>
                <a:fillRect/>
              </a:stretch>
            </p:blipFill>
            <p:spPr>
              <a:xfrm>
                <a:off x="4707621" y="4318002"/>
                <a:ext cx="1620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354" name="Input penna 353">
                <a:extLst>
                  <a:ext uri="{FF2B5EF4-FFF2-40B4-BE49-F238E27FC236}">
                    <a16:creationId xmlns:a16="http://schemas.microsoft.com/office/drawing/2014/main" id="{9EEFEDCE-37E5-4BFD-A79A-FE3276F87564}"/>
                  </a:ext>
                </a:extLst>
              </p14:cNvPr>
              <p14:cNvContentPartPr/>
              <p14:nvPr/>
            </p14:nvContentPartPr>
            <p14:xfrm>
              <a:off x="4736061" y="4439682"/>
              <a:ext cx="209520" cy="28080"/>
            </p14:xfrm>
          </p:contentPart>
        </mc:Choice>
        <mc:Fallback>
          <p:pic>
            <p:nvPicPr>
              <p:cNvPr id="354" name="Input penna 353">
                <a:extLst>
                  <a:ext uri="{FF2B5EF4-FFF2-40B4-BE49-F238E27FC236}">
                    <a16:creationId xmlns:a16="http://schemas.microsoft.com/office/drawing/2014/main" id="{9EEFEDCE-37E5-4BFD-A79A-FE3276F87564}"/>
                  </a:ext>
                </a:extLst>
              </p:cNvPr>
              <p:cNvPicPr/>
              <p:nvPr/>
            </p:nvPicPr>
            <p:blipFill>
              <a:blip r:embed="rId151"/>
              <a:stretch>
                <a:fillRect/>
              </a:stretch>
            </p:blipFill>
            <p:spPr>
              <a:xfrm>
                <a:off x="4727061" y="4430682"/>
                <a:ext cx="2271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357" name="Input penna 356">
                <a:extLst>
                  <a:ext uri="{FF2B5EF4-FFF2-40B4-BE49-F238E27FC236}">
                    <a16:creationId xmlns:a16="http://schemas.microsoft.com/office/drawing/2014/main" id="{433A4D97-A7EA-4D41-AD49-E30729A5849E}"/>
                  </a:ext>
                </a:extLst>
              </p14:cNvPr>
              <p14:cNvContentPartPr/>
              <p14:nvPr/>
            </p14:nvContentPartPr>
            <p14:xfrm>
              <a:off x="5381181" y="3992202"/>
              <a:ext cx="363240" cy="338040"/>
            </p14:xfrm>
          </p:contentPart>
        </mc:Choice>
        <mc:Fallback>
          <p:pic>
            <p:nvPicPr>
              <p:cNvPr id="357" name="Input penna 356">
                <a:extLst>
                  <a:ext uri="{FF2B5EF4-FFF2-40B4-BE49-F238E27FC236}">
                    <a16:creationId xmlns:a16="http://schemas.microsoft.com/office/drawing/2014/main" id="{433A4D97-A7EA-4D41-AD49-E30729A5849E}"/>
                  </a:ext>
                </a:extLst>
              </p:cNvPr>
              <p:cNvPicPr/>
              <p:nvPr/>
            </p:nvPicPr>
            <p:blipFill>
              <a:blip r:embed="rId153"/>
              <a:stretch>
                <a:fillRect/>
              </a:stretch>
            </p:blipFill>
            <p:spPr>
              <a:xfrm>
                <a:off x="5372181" y="3983202"/>
                <a:ext cx="38088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358" name="Input penna 357">
                <a:extLst>
                  <a:ext uri="{FF2B5EF4-FFF2-40B4-BE49-F238E27FC236}">
                    <a16:creationId xmlns:a16="http://schemas.microsoft.com/office/drawing/2014/main" id="{B46B0931-B360-4BC8-98B4-571C42665EA1}"/>
                  </a:ext>
                </a:extLst>
              </p14:cNvPr>
              <p14:cNvContentPartPr/>
              <p14:nvPr/>
            </p14:nvContentPartPr>
            <p14:xfrm>
              <a:off x="5501061" y="4378482"/>
              <a:ext cx="236880" cy="196920"/>
            </p14:xfrm>
          </p:contentPart>
        </mc:Choice>
        <mc:Fallback>
          <p:pic>
            <p:nvPicPr>
              <p:cNvPr id="358" name="Input penna 357">
                <a:extLst>
                  <a:ext uri="{FF2B5EF4-FFF2-40B4-BE49-F238E27FC236}">
                    <a16:creationId xmlns:a16="http://schemas.microsoft.com/office/drawing/2014/main" id="{B46B0931-B360-4BC8-98B4-571C42665EA1}"/>
                  </a:ext>
                </a:extLst>
              </p:cNvPr>
              <p:cNvPicPr/>
              <p:nvPr/>
            </p:nvPicPr>
            <p:blipFill>
              <a:blip r:embed="rId155"/>
              <a:stretch>
                <a:fillRect/>
              </a:stretch>
            </p:blipFill>
            <p:spPr>
              <a:xfrm>
                <a:off x="5492061" y="4369482"/>
                <a:ext cx="254520" cy="214560"/>
              </a:xfrm>
              <a:prstGeom prst="rect">
                <a:avLst/>
              </a:prstGeom>
            </p:spPr>
          </p:pic>
        </mc:Fallback>
      </mc:AlternateContent>
    </p:spTree>
    <p:extLst>
      <p:ext uri="{BB962C8B-B14F-4D97-AF65-F5344CB8AC3E}">
        <p14:creationId xmlns:p14="http://schemas.microsoft.com/office/powerpoint/2010/main" val="144593723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334</Words>
  <Application>Microsoft Office PowerPoint</Application>
  <PresentationFormat>Widescreen</PresentationFormat>
  <Paragraphs>18</Paragraphs>
  <Slides>14</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14</vt:i4>
      </vt:variant>
    </vt:vector>
  </HeadingPairs>
  <TitlesOfParts>
    <vt:vector size="19" baseType="lpstr">
      <vt:lpstr>Arial</vt:lpstr>
      <vt:lpstr>Calibri</vt:lpstr>
      <vt:lpstr>Calibri Light</vt:lpstr>
      <vt:lpstr>Symbol</vt:lpstr>
      <vt:lpstr>Tema di Office</vt:lpstr>
      <vt:lpstr>Correzione compito 04/02/2021</vt:lpstr>
      <vt:lpstr>Esercizio 1.</vt:lpstr>
      <vt:lpstr>Presentazione standard di PowerPoint</vt:lpstr>
      <vt:lpstr>Esercizio 2.</vt:lpstr>
      <vt:lpstr>Presentazione standard di PowerPoint</vt:lpstr>
      <vt:lpstr>Esercizio 3.</vt:lpstr>
      <vt:lpstr>Presentazione standard di PowerPoint</vt:lpstr>
      <vt:lpstr>Esercizio 4.</vt:lpstr>
      <vt:lpstr>Presentazione standard di PowerPoint</vt:lpstr>
      <vt:lpstr>Presentazione standard di PowerPoint</vt:lpstr>
      <vt:lpstr>Esercizio 5.</vt:lpstr>
      <vt:lpstr>Presentazione standard di PowerPoint</vt:lpstr>
      <vt:lpstr>Esercizio 6.</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Correzione compito 04/02/2021</dc:title>
  <dc:creator>Laura Di Giacomo | FullService Solution</dc:creator>
  <cp:lastModifiedBy>Laura Di Giacomo | FullService Solution</cp:lastModifiedBy>
  <cp:revision>8</cp:revision>
  <dcterms:created xsi:type="dcterms:W3CDTF">2021-02-20T10:49:59Z</dcterms:created>
  <dcterms:modified xsi:type="dcterms:W3CDTF">2021-02-20T11:36:08Z</dcterms:modified>
</cp:coreProperties>
</file>