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5:24.0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193 261 0 0,'-4'4'0'15,"-4"-4"0"-15,-1 0 0 0,3 0 0 16,-7 0 0 0,-1 0 0-16,2-13 0 15,1-3 0-15,-2-5 0 0,5 3 0 16,3 0 0-16,5 9 0 16,-1 5 0-16,1 4 0 15,-12-14 0-15,-1-4 0 16,3 4 0-16,-3 2 0 15,3-1 0-15,0 1 0 16,-2-1 0-16,7 4 0 16,1-5 0-16,4 4 0 15,0-2 0-15,0 3 0 16,0 0 0-16,0 2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6:38.2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131 281 473 0,'0'0'227'16,"0"0"-64"-16,0 0-62 15,0 0-26-15,0 0 3 16,0 0 6-16,0 0-20 16,0 0-12-16,0 0-8 15,0 0-15-15,0 0-10 16,0 0-5-16,0 0 11 16,0 0 13-16,-5 7-15 15,-2 9-16-15,-3 2-5 16,1 7-2-16,0-1 0 0,1-1 0 15,7 1 0-15,-2-2-1 16,3 7 0-16,0-3 0 16,0 1-1-16,0-4-8 15,3-3 9-15,7-2-8 16,4-3 2-16,3-1-1 16,5 1 1-16,1-1 6 15,3 1-1-15,-2-5 1 16,-1 1 1-16,2-4-1 15,-2-6 1-15,-5-1 0 16,4 0 1-16,-7-12 6 16,4-16-6-16,-7-2-1 15,-11-7-70-15,-1 8-180 0,0 11-132 0</inkml:trace>
  <inkml:trace contextRef="#ctx0" brushRef="#br0" timeOffset="353">106 428 477 0,'0'0'160'15,"0"0"-37"-15,0 0-33 16,0 0 11-16,0 0 6 0,0 0 16 15,0 0 7-15,0-63-46 16,0 63-32 0,0 0-32-16,0-2-20 15,8 2-6-15,9-2 6 0,1-2 13 16,5 0 8-16,3-3-5 16,2-1-6-16,-5-2-3 15,3-1 3-15,-6 0-2 16,-2 1 0-16,-2 3-7 15,-7 1 0-15,-3 2-1 0,-1 0-7 16,-5-3-71-16,0 1-81 16,0 2-152-16</inkml:trace>
  <inkml:trace contextRef="#ctx0" brushRef="#br0" timeOffset="657">0 155 848 0,'0'0'216'16,"0"0"-39"-16,0 0-126 16,0 0-37-16,0 0-14 15,0 0 0-15,0 0 60 16,109-49 14-16,-72 30-15 15,-2-1-12-15,1-2-11 16,-9 4-11-16,1 4-12 16,-5 6-4-16,-2 4-9 0,1 4 0 15,-2 0-1 1,1 4-1-16,5 10 2 0,2 4 0 16,12-8-70-16,-8-5-174 15,-9-5-555-15</inkml:trace>
  <inkml:trace contextRef="#ctx0" brushRef="#br0" timeOffset="1802">996 193 157 0,'0'0'238'16,"0"0"-7"-16,0 0-52 15,0 0 21-15,0 0-14 16,0 0-37-16,0 0-41 16,0 0-40-16,0-1-26 15,-3-6-27-15,-7-2-1 0,-3 3-1 16,-2-2 21-16,-7 4-18 16,9 0 31-16,-6 1-2 15,2 3-10-15,-1 0-3 16,1 0-19-16,2 7-12 15,1 2-1-15,-3 0 0 16,8 2-1-16,1 1-7 16,2-3 1-16,1 0-3 15,5 2-8-15,0-4-8 16,0 4 1-16,0 1-4 16,0 4 9-16,6-1 1 15,4 4 3-15,2 5 10 16,6 1-1-16,5 4-4 15,-1 0-6-15,9 3-8 16,-2-5-4-16,-3-4 16 0,-5-1 0 16,-5-10 6-16,-4-3 7 15,-7-2 0-15,-1-5 0 16,-1-2 0-16,-3 0 16 16,0 3 39-16,0-2 29 15,-12 6-44-15,0-2-32 16,-2 6-7-16,-2-2 1 15,3-4-2-15,-4 3 1 16,0-4 0-16,-3-4 7 16,-2 0 24-16,-4 0 0 15,-3 0-15-15,-1-8-11 16,2-3-6-16,2 4 0 16,7-4-19-16,10 6-1 15,9 1-55-15,9-19-182 0,19 5-263 16,3-3 168-16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41.5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8 575 75 0,'0'0'110'16,"0"0"-32"-16,0 0-49 15,0 0-14-15,0 0 1 16,0 0-3-16,-6 4 0 16,6-4 41-16,0 1 94 15,0-1 40-15,0 0-35 16,0 0-37-16,0 0-4 15,0 0-15-15,0 0-10 16,0 0-13-16,0 0-22 16,0 0-15-16,0 0-18 15,0 0-12-15,0 0 7 0,0 0-5 16,0 0 9-16,0 0 6 16,0 0-5-16,0 0-18 15,0 0-1-15,1 0 0 16,7 0-1-16,6 0-1 15,-3 0 1-15,6 0 1 16,-1 0-1-16,0 0 1 16,2 0-1-16,7 0 1 15,-5 0 0-15,6-1 1 0,0-3 0 16,-2-2 0 0,2 6 0-16,2 0 0 0,-2 0 0 15,0 0-1-15,-1 0 1 16,1 0-1-16,5 0 0 15,-4 0 1 1,4-5-1-16,-3 0 1 0,-1 0 0 16,-1-2 1-16,-1 3-1 15,-4-1-1-15,2 3 1 16,-4-2-1-16,-7 2 1 16,-3 1 0-16,-4 1 0 15,-1-4 1-15,-4 4 4 16,0 0 1-16,0-4 7 15,0 1 5-15,0-2 18 16,0-1 18-16,-4-1-27 16,-10-7-19-16,-7 1-8 15,-2-3 6-15,-4 5-1 0,0-3-5 16,-1 5 0 0,2 4 11-16,3-3 8 0,0 1-2 15,6-3-17-15,-1-1 0 16,4-3-1-16,0-5-1 15,2-3-17-15,6-3-2 16,-2 0 8-16,6 0 6 16,2 0 5-16,0 3-6 15,0-3 6-15,11 0-8 16,6-3 2-16,6-1 5 0,3 2 2 16,2 6-6-16,3 4 0 15,1 7-6-15,3 3-4 16,-3 3 10-1,5 0 5-15,-6 0-2 16,0 1 2-16,-8 2 1 16,-2 1-1-16,-3 0 0 0,-4 0 0 15,0 0-5-15,-5 0 5 16,5 0 1-16,-2 0 0 16,-1 1 0-16,3 6 0 15,3 1 1-15,4-1 0 16,2 0 5-16,0 4-6 15,-1-4 1-15,-7-1 0 16,-1-1 0-16,-5-2-1 16,-4 1 2-16,-2 1-2 15,1 6 1-15,-4 5-1 16,0 9 1-16,0 5 6 0,0 8-5 16,0-2 5-16,0-6-6 15,0-3 5-15,-4-12-4 16,-4 0 6-16,-1-5 4 15,0 1 0-15,0 2-3 16,-2-1-1-16,-1 3-6 16,-2-1 7-16,1 3-1 15,0 2 0-15,-1 0-8 16,0 0 1-16,5-5-1 0,1-3 1 16,7-5-1-1,-2-4 0-15,3 2 0 16,0-4-6-16,0 0-9 15,0 0-10-15,0 2-2 0,0 1 8 16,0-1 10 0,4 0 9-16,1 2 0 0,-2-3 14 15,6 4 1-15,-1-3-8 16,2 2-6-16,4-4-1 16,8 0 0-16,4 0 0 15,3 0 1-15,2 0 7 16,-1 0-7-16,-2-4 1 0,-5 2 0 15,-2 2-1 1,-7 0 0-16,-5 0-1 16,-4 0 1-16,-5 0 8 15,0 0 12-15,0-5-1 16,0 2-20-16,5-6-42 0,-1 0-63 16,4-7-10-16,1-6-121 15,0 3-144-15,-7 1-432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42.1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 13 130 0,'0'0'195'16,"0"0"-18"-16,0 0-37 15,0 0 16-15,0 0-35 16,0 0-70-16,0 0-26 16,-5-13 5-16,5 13 0 15,0 0-7-15,0 0-8 0,10 4-2 16,4-1 3-16,2-3 3 15,10 0 5 1,-2 0 2-16,-6 0-7 16,3 0-2-16,-5 0-9 15,-2 0 0-15,-5 4 1 0,-2 3-9 16,-7 7-87-16,0 24 5 16,0-5-50-16,0 0-227 0</inkml:trace>
  <inkml:trace contextRef="#ctx0" brushRef="#br0" timeOffset="197">105 254 140 0,'0'0'620'0,"0"0"-430"16,0 0-44-16,0 0-47 15,0 0-33-15,0 0-63 0,0 0-2 16,44 6-1-16,-21-1 26 15,7-5-12-15,-1 0-4 16,4-4-10-16,9-62-7 16,-10 0-73-16,-9 2-132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43.4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211 46 196 0,'0'0'318'0,"0"0"-131"15,0 0-113-15,0 0 7 16,0 0-10-16,0 0-15 15,0 0-7-15,-72-40 12 16,55 35-9-16,7 5-3 16,-2 0 2-16,3 0-31 15,0 0 15-15,3 0 8 0,-2 0-17 16,-1 12-20-16,0 6-6 16,-1 10-8-16,3 5 0 15,1 5 1-15,1 5 1 16,2-2 5-16,3 2 0 15,0 0 1 1,0 1 7-16,0 5 9 0,0 1 9 16,0 5 14-16,0-3-3 15,0-8-1-15,0-8-7 16,0-11-7-16,0-11-3 16,0-6-17-16,0-8 0 15,0 0-1-15,0 0 0 16,0 0-1-16,0 0-9 15,0 0 1-15,0 0-2 16,0 0-4-16,4 0 7 16,9 3-3-16,-4 4-5 15,0 4 3-15,0 3 12 0,-1 2 1 16,-3 6 2-16,-1 3 9 16,-2 2 0-16,-2 5 2 15,0-2 1-15,0 2 1 16,0 0-2-16,0-1 0 15,-5-1-7-15,1 1 0 16,2 0-5-16,2 5 9 16,0 0-8-16,0 3 5 15,0-1-6-15,0 3 0 16,9 4 0-16,2 1 0 16,6 2 0-16,-3 0 5 15,4 1-5-15,-4-3 6 16,-2-6-5-16,-1-11-1 15,-3-7 0-15,-4-11-1 16,1-11-41-16,4-8-151 0,-4-20-164 16,-5-4-428-16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45.0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11 184 504 0,'0'0'213'0,"0"0"-60"15,0 0-95-15,0 0-25 16,0 0 41-16,0 0-31 15,0 0-12-15,0-3-7 16,0 3 8-16,0 0 6 16,0 0 2-16,0 0 30 15,0 0-11-15,0 0-8 16,0 0 0-16,0 0-13 16,0 0-3-16,0 0-24 0,0 0 5 15,0 0 10-15,0 0 8 16,0 0-1-16,0 0 7 15,0 0-7-15,0 0-14 16,0 0-8-16,0 0-11 16,0 0 7-16,0 0 17 15,0 0 11-15,0 0-6 16,0 4-17-16,0 2-12 16,0 1 1-16,0 4-1 15,0 0-1-15,-4 7-12 16,2 3 12-16,2 4-8 15,0 5 2-15,0 0 7 16,0 3-2-16,0-1-5 0,2-2-3 16,10-4 1-16,3-1-7 15,2-3-2-15,2-4 2 16,2-1 6-16,-1-2-2 16,1-2 5-16,-2-5 6 15,-2-2-18-15,-3-4 12 16,-5 0-2-16,5-2-3 15,-2 0 12-15,-1 0 0 16,1 0 0-16,2 0-1 16,4-10 1-16,4-7 1 15,2-8 13-15,5-2 7 16,-4-7-5-16,-4 4-2 16,2-5 7-16,-6 2 1 15,-8-1 1-15,-2 3-4 16,-7 3 9-16,0-2-3 0,0 1-10 15,0 1-8 1,-7 0-6-16,0 5 0 0,-2 0 0 16,2 2 0-16,0 1 1 15,1 2-1-15,-2 0 0 16,3 4 0-16,1 2 5 16,1 6-4-16,-2-1 4 15,5 3 0-15,-1 4-4 0,1-1-1 16,-4-1 1-1,3 0-1-15,-2-1 6 16,1 3-7-16,-1 0 0 16,2 0-1-16,1 0-26 0,0 0-39 15,0 0-34-15,0 0-3 16,-3 12-28-16,1 1-116 16,-6 6-274-16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46.5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33 275 29 0,'0'0'205'15,"0"0"-49"-15,0 0 27 16,0 0-27-16,0 0-49 15,0 0-38-15,0 0-34 16,-25-4-9-16,22 4-8 16,3 0 6-16,0 0 25 15,-2 0 27-15,-1 0 14 0,3 0 4 16,0 0-15-16,0 0-11 16,0 0-22-16,0 0-22 15,0 0-24-15,0 0 0 16,0 0-13-16,0 0-12 15,3-2-1-15,8-5 10 16,1-2 16-16,2-5 13 16,3-5 11-16,-1-2 8 15,0-5-7-15,3-5-10 0,-2 1-5 16,-2 0-10-16,-3 3-10 16,-2 3-2-16,-4 9-5 15,-3 4 4 1,-3 6 7-16,0 3 6 0,0 2 13 15,0 0-3-15,0 0 11 16,0 0 18-16,0 0-3 16,0 0-8-16,0 0-10 15,0 0-17-15,0 0-1 16,0 0 0-16,0 0 0 16,0 0 1-16,0 0-1 15,0 0 2-15,0 0-1 16,0 0 0-16,0 0 0 15,0 2-1-15,0-1-1 16,0 4 1-16,0 5 0 16,4 0 1-16,-4 13 0 0,0 3 7 15,0 6-1-15,0 3 0 16,0 1 2-16,0-1-3 16,0 4 1-16,0-2 0 15,0 1 1-15,0-1 0 16,0-1 3-16,-4-7 3 15,1-1-6-15,1-8-8 16,2 0 0-16,0-2-1 16,0 1 0-16,0-2 0 15,0-4 0-15,0-4 1 16,0 1 0-16,0-9 0 16,0-1 0-16,0 0-2 15,0 0-4-15,0 0-24 0,0-4-46 16,0-8-62-16,0-13-148 15,0 1-12-15,0 5-426 0</inkml:trace>
  <inkml:trace contextRef="#ctx0" brushRef="#br0" timeOffset="901">76 572 385 0,'0'0'201'0,"0"0"-31"16,0 0-31-16,0 0-39 15,0 0 2-15,0 0-21 0,0 0-14 16,-8 4-15-16,8-4 0 16,0 0 6-16,0 0-22 15,0 0-25-15,0 0-10 16,0 3-1-16,0-3 1 15,0 0 1-15,0 0 5 16,0 0 8-16,0 0-1 16,0 0 4-16,0 0-10 15,0 0 1-15,0 0-2 16,0 0 17-16,0 0 54 0,0 0 33 16,0 0 5-16,0 0-14 15,0 0-13 1,0 0-22-16,-5 0-28 15,1 0-22-15,-1 0-6 0,1 0 4 16,-1 0 0-16,0 0-3 16,1 0-5-16,-1 0-5 15,2 0-1-15,3 0 0 16,0 0-1-16,0 0-11 16,0 0 1-16,0 0-2 15,0 0 3-15,0 0 8 16,0 0-5-16,0 0 6 15,0 0 6-15,0 0 6 0,-2 0 3 16,2 0 3-16,0 0-1 16,-3 0-6-1,2 0-5-15,-4 0-6 0,2-3 1 16,-1 3 0-16,2-3-1 16,-1 3 0-16,1-1 0 15,2 1-1-15,0 0-1 16,0 0-5-16,0 0-2 15,0 0 1-15,0 0 0 16,0 0 2-16,0 0-6 16,0 0-3-16,0 0-6 15,0 0-10-15,0 0-8 16,2 0-17-16,12 0 22 16,3 0 14-16,9 0 14 0,-3 0 5 15,0 0 1-15,-2 1 0 16,-2 2 0-16,-4 0 1 15,2-3-1-15,-3 1 0 16,4 2-1-16,1-3 1 16,2 1 0-16,1 4 0 15,2-3-1-15,1 0 1 16,-2-2 0-16,-3 1 0 16,-3-1-1-16,-5 0 0 15,-6 0-7-15,-3 0 8 16,-1 0 0-16,-2 0 13 15,0 0-9-15,0 0-4 16,0 0-47-16,0-7-71 0,-2-7-109 16,-10-4-811-16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48.3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80 0 159 0,'0'0'296'15,"0"0"-81"-15,0 0-52 16,0 0-48-16,0 0-15 16,0 0 11-16,0 0-11 15,0 0-36-15,0 0 0 16,0 0-5-16,0 0-8 15,0 0-6-15,0 0-30 16,0 8-2-16,0 1-3 16,0 7-8-16,-13 5 6 15,1 8-2-15,-3 3 6 16,1-2-2-16,2-5 2 0,2-5-6 16,6-8-6-1,4-11-8-15,0-1-110 0,0-13-366 16,0-11-451-16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49.6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83 329 0,'0'0'228'0,"0"0"-65"0,0 0-37 16,0 0-5-16,0 0-4 15,0 0 13-15,0 0-8 16,0-10-33-16,0 8-12 16,0 2-9-16,0 0-19 15,0 0-11-15,0 0 3 16,0 0-13-16,0 0-15 16,0 2-12-16,0 0 5 15,0-1-6-15,0 3 0 16,0 3-1-16,1 6-1 15,2 4 1-15,3 8-4 0,-1 8 5 16,3 8 0-16,-2 5-2 16,1 1 2-1,1 1 0-15,1-10 0 16,2-5-1-16,1-4-6 0,2-9-3 16,4-1 2-16,4-1 7 15,1 7 1-15,0-3-1 16,5 4 0-16,-2 2 1 15,1 0 0-15,-1-3 0 16,-6-4-1-16,-3-6 1 16,-4-10-1-16,-7-5-12 15,-2 0-27-15,4-4 4 16,-2-17 36-16,3-4 30 16,-1-2-11-16,4 4-11 15,-3 4-8-15,1 6 0 0,-1 1-1 16,0-1 1-1,2-3 0-15,-2-6 2 0,2-10 14 16,-5-6 19-16,-3-10-21 16,-1-2-8-16,-2-4 7 15,0-1-11-15,0-4-2 16,0 2-11-16,-2 11 2 16,-3 10 9-16,2 14 0 15,-1 10 1-15,-1 7 21 16,5 5 24-16,0 0-4 0,0 0-16 15,0 0-15-15,0 0-11 16,0 0 0-16,-3 0 0 16,3 0-32-1,0 0-54-15,-6 0-57 16,1 7-78-16,-4 4-361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51.3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187 41 3 0,'0'0'108'0,"0"0"-11"16,0 0-45-16,0 0 33 15,0 0-14-15,0 0 15 16,0 0 40-16,-8-3 18 15,7 3 15-15,1 0-23 16,0 0-23-16,0 0-41 16,0 0-11-16,0 0 0 0,0 0 4 15,0 0-21-15,0 0-44 16,0-5-5 0,0-1-12-16,6-1 17 15,3-2 8-15,4 4 10 0,-3 1-18 16,3 4 0-16,0 0-7 15,4 0 7-15,-1 0 0 16,0 6 7-16,1 6-5 16,-1 0 4-16,-7-3-4 15,0 6-2-15,-6 0 1 16,-3 9 12-16,0 8 3 16,0 6 6-16,-12 4-10 15,-2-2-4-15,-4-2-7 16,1-6 1-16,1-6 5 15,-2-1-7-15,1-1 1 0,-4-1 1 16,1 0-2 0,-6 2 0-16,0 3-8 15,-2-3-17-15,0 0 2 0,5-4 4 16,5-7-1-16,1-6 12 16,8-2 8-16,1-5-1 15,2-1 1-15,3 0 1 16,-2 0 7-16,5 0-6 15,0 0-1-15,0 0-1 16,0 0-1-16,0 0-2 0,0 0-16 16,0 0-27-1,0 0-46-15,13-4 30 16,5-3 42-16,5 1 10 16,5 2 9-16,2 2-8 0,-2 2 6 15,1 0-3-15,-1 0-1 16,-4 0 6-16,2 0-6 15,0 0 6-15,5 0 1 16,-3 0 22-16,1 0 4 16,0 0-2-16,-4 0 7 15,-1 0 2-15,-5 0-14 16,-6-2-6-16,-3 1-6 16,-6-2 8-16,-2 0 14 15,-2 3 43-15,0-1 17 16,0 1-21-16,0 0-52 15,0 0-16-15,-2 0-235 0,-7 0-586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52.0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138 2 211 0,'0'0'199'0,"0"0"-3"16,0 0-47-1,0 0-15-15,0 0-40 0,0 0-13 16,0 0 45-16,-4-3-28 16,-1 3-12-16,1 4-38 15,-4 7-9-15,0 0-1 16,2 5-21-16,-2-1 1 16,2 4-5-16,-6-2 4 15,1 1 17-15,-1 0-2 16,-2-1-18-16,2-5-5 15,3-2-9-15,3 3-42 16,1-8-138-16,-3-1-330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53.5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31 85 0,'0'0'156'0,"0"0"20"16,0 0-16-16,0 0 16 16,0 0-34-16,0 0-31 15,0 0-11-15,0 0-6 16,0 0-7-16,0 0 10 16,0 0-4-16,0 0-16 15,0 0-19-15,0 0-4 0,0 0-7 16,0 1-14-16,0 3-11 15,-3 1-12-15,-2 2-8 16,0-2-2-16,5 6 0 16,-3 4-2-16,3-1-6 15,0 7-1-15,0 1 9 16,0 6 0-16,0 5-5 16,0 0 5-16,0 2 0 15,3 1 0-15,5-4-1 16,-2-6-2-16,3-2 2 15,4-5-8-15,0-1-9 16,1 0-2-16,3-4 13 16,-2 6-2-16,4 3 8 15,2-2 0-15,2 1 0 16,-1-2 0-16,-4-3 1 0,1-8 0 16,-2-1-13-16,-2-8-8 15,3 0-3-15,2-11 17 16,3-7 7-16,2-4 10 15,1 6-10-15,-3 0 0 16,0 7 0-16,-6 4 0 16,-3-1 0-16,-2 1 1 15,-6 0-1-15,2-6 1 16,-4-6 8-16,1-11 42 16,0-12-8-16,2-9-26 15,-5-6-5-15,-2-6 1 16,0 5-13-16,0 8 7 15,0 7-6-15,0 11 10 0,0 11-2 16,-5 9 1-16,1 6 8 16,4 1-11-16,0 3 8 15,0 0-8 1,0 0-6-16,0 0 9 0,0 0-9 16,0 0 0-16,0 0-1 15,0 0-29-15,0 0-60 16,-3 0-71-16,1 0-187 15,-3-7-649-15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6:40.8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260 39 195 0,'0'0'169'0,"0"0"-44"16,0 0-4-16,0 0-24 15,0 0-15-15,0 0 2 16,0 0 10-16,2 0 20 16,-2 0 27-16,0 0 28 0,0 0-19 15,0 4-13-15,0-4-25 16,-6 0-62-16,-11 0-31 15,3 0-5-15,-3 2-6 16,-1 3-7 0,-1 1 0-16,5 0 0 0,1 5-1 15,-4-2 0-15,3 7-1 16,0-2 0-16,2 7-5 16,-2 4 5-16,3 7-6 15,-3 7 6-15,-2 2-7 16,6-2-5-16,-2-1-9 15,8-8-4-15,-1-5 1 16,5-9-14-16,0-2-23 16,0 1 14-16,8 2 16 15,7 3 21-15,2-2 5 16,4 0 4-16,-1-4-8 16,2-2 4-16,5-4 5 15,-4-1-8-15,-1-4 9 0,4 1 0 16,-3-1 0-16,-5-3 1 15,8 0-1 1,-6 0 1-16,2 0-1 0,1-3-11 16,-2-30-93-16,-7 0-172 15,-9-2-409-15</inkml:trace>
  <inkml:trace contextRef="#ctx0" brushRef="#br0" timeOffset="467">492 158 317 0,'0'0'234'0,"0"0"-16"16,0 0-35-16,0 0 18 15,0 0-27-15,0 0-29 16,0 0-26-16,0 3-31 16,0 1-27-16,0 0-38 15,0 0-15-15,0 3-8 0,0 0-2 16,-2 4-4-16,2 6 0 16,0 4 6-1,0 6-2-15,0 7 2 16,0 3 0-16,10 6 0 15,0-2 1-15,6-3-1 16,-2-2 0-16,4-7-1 0,0-7 1 16,4-6-12-16,6-8-11 15,-1-4 0-15,8-4 7 16,-2 0 5-16,-1 0 10 16,-6 0 0-16,-3-4 0 15,-5-2 1-15,-4 2-1 16,-2-3-6-16,-2 3-35 15,-10-7-99-15,0 1-197 0,0-2-53 0</inkml:trace>
  <inkml:trace contextRef="#ctx0" brushRef="#br0" timeOffset="794">563 270 130 0,'0'0'113'0,"0"0"11"16,0 0 17-16,0 0-20 0,0 0-18 16,0 0 6-1,0 0 4-15,36-9-10 16,-22 9-19-16,0 0-11 0,0 0-15 15,3 0-13-15,4 0-22 16,-1 0-11-16,6-6-3 16,0-4 5-16,-3-3-14 15,-4-4-32-15,-1 3-63 16,-6-3-86-16,-5 2-33 16,-7 1-21-16,0 3 21 15,0 4 6-15</inkml:trace>
  <inkml:trace contextRef="#ctx0" brushRef="#br0" timeOffset="1124">506 93 778 0,'0'0'192'16,"0"0"-3"-16,0 0-92 16,0 0-23-16,0 0-56 15,0 0-18-15,0 0 0 16,75-7 5-16,-44-4 28 0,2 4 5 16,1-4-4-1,-2 6-6-15,-1-2 14 16,-3 5-7-16,-5-2-12 15,-2 4-14-15,-2 0-7 16,-6 0 8-16,1 0-9 16,-1 0 0-16,5-7-1 0,-4-5-141 15,-8-8-360-15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55.0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158 245 227 0,'0'0'272'15,"0"0"-31"-15,0 0-101 16,0 0-40-16,0 0-28 15,0 0-34-15,0 0-19 16,0 6-3-16,0-6 7 16,0 1-4-16,0-1 21 15,0 0 27-15,0 4-25 16,0-4-16-16,0 0-19 16,1 0-7-16,10 5-9 15,0 2 9-15,3-2-2 16,3 5 4-16,-4-3-2 15,1 2 1-15,-2 1 0 0,-2 3 0 16,-4 3 11-16,-2 2-6 16,-1 3 14-1,-3 4 35-15,0 5-10 16,-9 1-17-16,-8-1-8 0,-6-2-1 16,2-6-10-16,1-2 7 15,-2-9 22-15,9-3-3 16,-1-7 8-16,5 1 13 15,-1 1-2-15,6-3-6 16,-1 0-16-16,5 1-22 16,0-1-10-16,0 0-11 15,0 0-17-15,0 0-21 16,0 0-1-16,0 0 2 16,2 0 3-16,10 0 13 15,2 0 13-15,6 3 13 16,1 1 5-16,2 4 1 15,0 1 0-15,2 3 0 0,-7 3 0 16,1 6 0-16,-1 1-2 16,-4-1 2-16,-2 3-1 15,-3-1 1-15,-2-4 1 16,-3-5 1-16,-1-3-1 16,-3-3 0-16,0-3 8 15,0 2 26-15,-4-3 19 16,-13 1-12-16,-3 4 0 0,-5-2-11 15,-2 2-15 1,-1 1-4-16,2 5-11 0,1-2 8 16,-1 1-2-1,5-5 5-15,2-3-6 0,1-2-5 16,0-4 13-16,1 0-2 16,-2 0-12-16,2 0-11 15,4-1-8-15,3-2-6 16,9 2-63-16,1-4-120 15,6 3-296-15,11-4 127 0</inkml:trace>
  <inkml:trace contextRef="#ctx0" brushRef="#br0" timeOffset="1251">677 18 101 0,'0'0'276'0,"0"0"-30"16,0 0-110-16,0 0 10 0,0 0-52 16,0 0 16-16,0 0-9 15,-30-7-20-15,30 3-23 16,0 1-13-16,0 3-7 16,0 0-9-16,0 0-15 15,0 0-7-15,0 0-7 0,0 0-19 31,11 0 4-31,6 0 7 0,3 7 8 16,6 5 0-16,-3 1 9 16,-1 0-2-16,-4 6 3 15,-4-1-4-15,-5 7 9 16,-4 0 9-16,-1 4 7 16,-4 4-4-16,0 5-9 15,0 7-5-15,0-2-3 0,0 2-3 16,-6 3-5-16,-6-2 8 15,1-8 10-15,-1 0 17 16,3-6-12-16,1-7-12 16,8-4-9-16,0-2-4 15,0-5 0-15,0 3-6 16,4-1 6 0,6-7-1-16,-3 0 0 15,3-7-9-15,-3-2-15 16,-2 0-17-16,1 0 7 15,3-15 24-15,-1 3 11 0,-4-1 1 16,1 4-1 0,-3 8 0-16,-2 1 0 0,0 0-7 15,0 0 1-15,0 5 6 16,0 4 0-16,0 3 1 0,0 5 15 16,0 2-6-16,0 6-9 15,3 0-1-15,3 9 0 16,1 7-1-16,3 4 2 15,-1 3-1-15,-1-1 0 16,-2-4 0-16,1-6 0 0,-5-7 1 16,1-3-1-16,2-2 1 15,-4-3-1-15,4 0 0 16,-1 2 2-16,1 2-2 16,1-1 1-16,-4 3-1 15,-2-5 0-15,0-3 6 16,0-6 25-1,-14-3 26-15,-9-4 32 16,-9-2-16-16,-8-2-19 0,-8 0-17 16,-3-3-17-1,1 0-5-15,-4 0-7 0,5-6-8 16,9-5-21-16,8 3-11 16,13 4 4-16,10 4 15 15,9 0-101-15,0 23-79 16,23 16 55-1,8-3-98-15,1-6-314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59.8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270 70 22 0,'0'0'199'15,"0"0"-69"-15,0 0-83 0,0 0-22 16,0 0-25-16,0 0-3 15,0 0-65-15,0 0-26 16,0 0 24 0,0 0 25-16,3 0 32 0,-3 0 12 15,0 0 0-15,0 0 1 16,1 0 25-16,-1 0 14 16,0 0 23-16,0 0-13 15,0 0-23-15,0 0-18 16,0 0-7-16,0 0-1 15,0 0 0-15,0-2 21 16,0 2 69-16,0 0 47 16,0 0-26-16,3 0-4 15,-3 0-28-15,0 0-14 0,0 0-1 16,0 0 8-16,0 0 3 16,0 0-9-16,0 0-1 15,0 0-17-15,0 0-1 16,0 2-6-16,0 7-21 15,0 9-12-15,-7 7-8 16,-7 2 1-16,5 7 0 16,-8-1 2-16,-2 3 9 15,1 3 28-15,-5 1 10 16,0 6-26-16,-3 4-15 16,0 0-7-16,1 3 8 0,-1-4-9 15,8-7 1 1,4-9-2-16,6-12 0 0,4-8 0 15,4-12-7 1,0-1-8-16,0 0-38 0,0-22-75 16,18-14 35-16,5-14 74 15,3-7 12-15,2 0 5 16,-2 3-8-16,-3 8 10 16,-2 5-9-16,-1 5 9 15,0 0 0-15,-1 1 0 16,1-3 1-16,-3 0-1 15,6-1 0-15,-5 5 0 16,-1 4 0-16,-8 7 0 0,0 10 2 16,-9 9 4-1,5 4 10-15,-5 0 25 0,0 0 7 16,0 0 2 0,0 0-3-16,0 0-14 0,0 0-7 15,0 0-10-15,0 0-15 16,3 0 11-16,-3 3-2 15,1 7-10-15,4 9 0 16,0 6 0-16,-1 8 6 16,4 10 10-16,-3 2 7 15,-1 8-12-15,5 0-4 16,1-2-6-16,-1 2 0 16,5-3 5-16,-5-3-5 15,0-3-1-15,-1-2 0 16,-4-1 2-16,1-3-1 15,-4-6 5-15,4-7-6 16,-2-10 0-16,2-5-1 16,-1-6-23-16,-4-2-30 0,0-2-16 15,0 0-33-15,0 0 7 16,0 0-21-16,-14-5-76 0</inkml:trace>
  <inkml:trace contextRef="#ctx0" brushRef="#br0" timeOffset="390">86 560 235 0,'0'0'277'16,"0"0"-102"-16,0 0-44 16,0 0 15-16,0 0-27 15,0 0-67-15,0 0-46 16,4 8-5-16,5-2 13 16,4-1 2-16,-4-1 19 15,8-4 23-15,1 0 8 16,1 0 20-16,4 0-9 0,9 0 1 15,-1-7-38-15,8 5-14 16,-2 2-20 0,8 0-5-16,-1 0 6 0,-2 0 0 15,-5 0 0-15,-7 0-7 16,2 0-2-16,-4 0-129 16,-8 0-243-16,-9-3-524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00.9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0 350 0,'0'0'247'0,"0"0"-106"16,0 0-32-16,0 0-10 15,0 0 30-15,0 0-26 0,0 0-9 16,4 0-1-16,-4 0-25 16,0 0-20-16,0 4-15 15,5 8-20-15,-5 12 3 16,0 13 21-16,0 9 18 16,0 12-19-16,0 2-9 15,0-4-10-15,-5-7-4 16,1-14-11-16,4-16-2 0,0-20-63 15,9-27-211-15,3-14-513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01.4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0 484 0,'0'0'181'16,"0"0"-90"-16,0 0-41 0,0 0-34 15,0 0 3-15,0 0 24 16,0 0 14-16,28 18 2 16,-14-12-7-16,3-6-16 15,6 1-7-15,4-1 10 16,-1 0-10-16,7 0-9 15,-7 4-20-15,6 5-40 16,-9-1-109-16,-6 3-181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01.7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0 125 409 0,'0'0'371'0,"0"0"-124"0,0 0-95 15,0 0-53-15,0 0-33 16,0 0-38-16,0 0-27 16,26 4 7-16,-11-4 3 15,7 0-10-15,6 0 6 16,7 0 2-16,5-18 1 15,24-22-10-15,-7 5-117 0,-11-1-432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03.1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175 55 108 0,'0'0'335'0,"0"0"-121"0,0 0-90 16,0 0-36-16,0 0-38 16,0 0-18-16,0 0 58 15,-4-48 41-15,-1 45-29 16,0 3-1-16,1 0-5 16,-2 0-31-16,-2 0-21 15,-1 0-3-15,0 0-12 16,-4 0-16-16,0 0-1 15,-1 0-11-15,0 0 0 16,0 0 1-16,2 0-1 16,6 0 0-16,-2 0 8 0,3 4-9 15,1 6-1-15,-1 0 0 16,1 3-6-16,-1-1 5 16,0 1 1-16,4-1 0 15,1 3-7-15,0 2 1 16,0-1 0-16,0 6-2 15,0 4 8-15,6 5-5 16,3 7 5-16,5 10 0 16,0-1 1-16,3 4-1 15,1-1 1-15,1-1 0 16,-3-3-2-16,3-1 1 16,-5-2 1-16,-1 5 0 15,0 5 0-15,-7 8 0 0,-2 2 2 16,0-1-1-16,-4-5 7 15,0-9-7-15,0-14 0 16,0-9 9-16,-10-9 0 16,1-7 4-16,-5-5-1 15,0-4 0-15,-2 0-6 16,-1 0-7-16,1 0-9 16,3-2 7-16,0-2-5 15,-1 0-6-15,10 1 7 16,-4 3 6-16,7 0-6 15,-2 0 6-15,3 0 0 16,0 0-15-16,0 9-36 16,0 7 32-16,0 1 18 0,4 6-8 15,4-3 9-15,-4-1 0 16,1 5-1 0,7 2 1-16,-6 4 1 15,2 2-1-15,-2 3 0 0,-1-5 0 16,0 0 1-16,-1-4 1 15,-4 2-2-15,3 1 1 16,-3 1-1-16,0 2 0 16,2 7 0-16,1 2-6 15,1 4 5-15,1-1 1 16,0-5 0-16,4-3 0 16,0-7-9-16,8-4 8 15,3-7-15-15,4-2 0 0,1-3-22 16,1-6 7-1,-3 0 2-15,-1-1-16 16,-4-1 11-16,-4-5 2 16,9 0-16-16,-6 0-152 0,-8 0-298 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27.7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72 0,'0'0'103'15,"0"0"-83"-15,0 0-13 16,0 0-7-16,0 0 0 16,0 0-10-16,37 118-173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30.6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37 195 0,'0'0'180'16,"0"0"-115"-16,0 0-39 15,0 0-17-15,0 0-8 16,0 0 9-16,0 0 0 0,-5-28 9 16,2 27 38-1,3-4-16-15,0 5-9 0,0 0-6 16,0 0-9-16,0-3 9 16,0 3 33-16,0 0 25 15,0 0 0-15,0 0 10 16,0 0 10-16,0 0-22 15,0 0-27-15,0 0-13 16,0 0-14-16,0 0-8 16,0 0-1-16,0 0-7 0,0 0-12 15,0 0-2 1,0 0-7-16,0 5-2 16,0 12 2-16,0 7 9 0,0 8 3 15,-4 11 7 1,-1 3-9-16,1 2 0 0,0-1-1 15,-2 0 1-15,2-7 1 16,-5-2 0-16,1-9 5 16,-1-6-6-16,3-6 8 15,-2-5-3-15,-1-2 1 16,-1 4-6-16,1 0-1 16,-3 4 0-16,1 4-8 15,2 5-2-15,0-2-3 16,1-2 11-16,4-1-5 15,-1-10 6-15,5-7 0 16,0-2 0-16,0-3 0 16,0 0 1-16,0 0-15 15,0 0 1-15,0 0-9 16,5-8-5-16,8-2 21 16,9-1 5-16,-2 2 1 15,4-3-2-15,1 6 2 0,-2 1-7 16,3 3 1-16,0 2 7 15,2 0 0-15,-1 0 0 16,4 0 0-16,-3 0 0 16,-5 2 1-16,-2 6 0 15,-4-1 0-15,-8-3 1 0,-4 1-1 16,-4-1 7 0,-1 0-8-16,-4-3-168 15,-12-1-518-15</inkml:trace>
  <inkml:trace contextRef="#ctx0" brushRef="#br0" timeOffset="646">537 240 350 0,'0'0'287'15,"0"0"-121"-15,0 0-119 16,0 0-13-16,0 0 2 15,0 117 47-15,0-83-4 16,0-2-22-16,0-2-34 16,0 1 1-16,0-1 27 15,0-2-13-15,0-6-15 16,0-4-14-16,0-8-8 16,0-6 2-16,0-4 16 15,0 0 33-15,0-8 29 0,-2-20-46 16,2-15-35-1,0-12-23-15,0-8-9 0,0 1 4 16,5 12 18 0,4 11 2-16,1 12 7 0,-1 10-8 15,5 7 2-15,2 2 2 16,3 1 5-16,-2 6 2 16,1 1-1-16,-3 0-1 15,2 0 0-15,5 9 0 16,-2 11 0-16,1 5 0 15,1 9 1-15,-4 5 11 16,-2 7-1-16,0 2 1 16,-6 2-3-16,-1 0 7 0,-2 1-6 15,0-6-3 1,-4-10 0-16,1-6-5 16,-2-8-2-16,1-8 0 15,-3-10-20-15,0-3-83 0,0-16-80 16,-9-7-191-16</inkml:trace>
  <inkml:trace contextRef="#ctx0" brushRef="#br0" timeOffset="912">482 473 605 0,'0'0'264'0,"0"0"-20"16,0 0-135-16,0 0-30 16,0 0-57-1,0 0-22-15,0 0-32 0,58-5 22 16,-21 5 10-16,3 0 0 16,6 0 0-16,3 0 3 15,0 0 4-15,0-4 5 16,0-26-12-16,-16 1-164 15,-15-3-965-15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32.8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152 114 620 0,'0'0'210'0,"0"0"-78"16,0 0-41-16,0 0-33 15,0 0-50-15,0 0-8 16,0 0-24-16,10 61 12 16,-6-27 12-16,1 7 1 15,-1-3 15-15,1 4-1 0,0-2 11 16,-1-3 3-16,1-3 4 15,-1-3-9-15,1 2-12 16,0-5 0-16,-1-4-4 16,-1-9-8-16,-3-12-3 15,0-3-11-15,0-6 2 16,-4-19-18-16,-13-11-73 16,-5-6 12-16,2-2-20 15,-1 1-5-15,2 1 27 16,1 1 28-16,1 5 44 15,3 3 17-15,5 2 24 16,1 5 23-16,7-2-17 16,1 0-3-16,0 2-14 15,14 0 2-15,9 3 9 0,4 4 8 16,7 8 19-16,-2 4-7 16,4 7-3-16,-7 0-9 15,2 0-9-15,-5 14-10 16,-3 0 0-16,-5 5 10 15,-4 5 10-15,-6 2 32 16,-4 3 22-16,-2 3-27 16,-2 3-21-16,0-5 3 15,-2 0-2-15,-12-5 13 16,-7-2 9-16,2-7 12 16,-7-3 5-16,-4-7-15 15,-3-1-23-15,-3-5-19 0,-1 0-12 16,-3 0-10-1,3 0-48-15,3 0-72 0,11 0-153 16,9-2-248-16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33.3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22 177 803 0,'0'0'118'0,"0"0"-92"16,0 0-24-16,-5 111-1 16,5-71 44-16,-4-1-8 15,4-7-2-15,0-7 20 16,-4-9 6-16,3-9 8 16,-2-7 19-16,3 0 36 0,0-30-47 15,0-18-77-15,0-10-34 16,0-5-3-1,8 0 13-15,10 6 8 0,3 12 8 16,-1 9 0-16,5 10-2 16,-5 13 2-16,-3 8 8 15,-2 5 0-15,-3 0 1 16,2 0 1-16,0 18 7 16,0 8 8-16,3 7 8 15,-3 6-1-15,-2 2 4 16,-1 1-5-16,-4 1-10 15,-5 0 5-15,-2 0 4 16,0 2-6-16,0-3-15 16,0-3 1-16,0 0 8 15,0-6-10-15,0-4-13 16,-9-8-59-16,-5-8-103 16,0-9-170-16</inkml:trace>
  <inkml:trace contextRef="#ctx0" brushRef="#br0" timeOffset="203">0 389 646 0,'0'0'276'0,"0"0"20"16,0 0-154-16,0 0-74 15,0 0-68-15,0 0-13 16,0 0 13-16,97-20 0 15,-45 15 1-15,6 1 1 16,13-5-2-16,-16 2-141 16,-15 1-512-16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6:43.9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23 194 170 0,'0'0'231'0,"0"0"-24"16,0 0-21-16,0 0-43 0,0 0-29 15,0 0-37-15,0 0-28 16,0-11-6-16,0 11-17 16,0 0 2-16,0 0-1 15,0 0-5-15,0 0 14 16,0 0 9-16,0 0 28 15,0 0-2-15,0 0-14 16,0 0-32-16,0 0-12 0,0 0-3 16,0 0-3-16,0 0 5 15,-3 3 4-15,2 5-7 16,-4 2-9-16,2 8 0 16,-2 1-1-16,4 10-6 15,1 6 6-15,0 0-1 16,0 1-5-16,0-3 7 15,0-4-8-15,1-4 7 16,8-3-11-16,4-6 3 16,-3-4 1-16,4 0-5 15,-1-4 4-15,-1-3 7 16,-3 0-11-16,2-5 2 16,1 0-1-16,-1 0-5 15,4-1 2-15,0-15 15 0,4 2 0 16,-2-5 7-1,0-2-5-15,-2 0 9 16,-3-4 5-16,-1-2 8 0,-2-5 0 16,-1-1-6-16,-3 0 2 15,-1 2-7-15,-4 8-5 16,5 2-8-16,-5 5 2 16,0 3-1-16,3-3 0 15,-3 1 6-15,0 3 6 16,0-2 15-16,0 1-12 15,0-3-2-15,-8 4-6 16,4-2-8-16,4-3 0 0,-4-4-9 16,4 2 0-16,0 5 9 15,0 0 0-15,0 9 0 16,0 5 1-16,0 0-1 16,0 0-17-16,0 8-20 15,0 13-49-15,-1 12-98 16,-2 0-144-16,-2-12-570 0</inkml:trace>
  <inkml:trace contextRef="#ctx0" brushRef="#br0" timeOffset="1229">514 160 163 0,'0'0'152'15,"0"0"-57"-15,0 0-22 16,0 0 10-16,0 0-17 16,0 0-1-16,0 0 9 15,16-25 48-15,-16 25 27 16,0 0 12-16,0 0-15 16,0 0-49-16,0 0-47 15,0 0-30-15,0 0 2 16,3 0 4-16,-3 0 5 15,0 0 1-15,0 6-8 16,0 5-8-16,0 9-10 16,0 6-5-16,-3 11 0 15,-8 5 5-15,-1 1 1 16,1-1-6-16,-1-5 5 0,2-10-6 16,3-6 1-16,5-8-1 15,-1-6-20-15,3-7-12 16,0 0-6-16,-2 0 1 15,2 0 16-15,-4-7 12 16,-1-10-1-16,2-8-19 16,3-9-8-16,0-6-3 15,0-6 14-15,3 4 14 16,8 5 9-16,1 8 2 16,-2 11 0-16,-6 4 0 15,1 8-1-15,-2 6 2 16,-3 0 1-16,1 0 7 15,2 0 8-15,2 6-16 16,1 8-1-16,8 4 1 0,-2 2 1 16,11 5 1-16,-1-1 4 15,-2 1-5-15,1-4 1 16,1 0 0-16,-2 2-1 16,4 0 0-16,1 2 7 15,1 2-1-15,0 0 13 16,-3-2 18-16,-3-6-21 15,0-8-16-15,-6-4 1 16,-5-7 4-16,-3 0 4 16,-1 0 13-16,-5-9 25 15,3-18 26-15,-3-3-18 16,0-11-26-16,0-2-11 16,0-3-18-16,0-1 7 0,0 6-7 15,-3 9 0-15,3 3-1 16,0 13 0-16,-2 5 2 15,2 6 12-15,0 5 2 16,0 0-8-16,-3 0 0 16,3 0-7-16,0 0-1 15,-2-3-24-15,-1-3-37 16,3-5-99-16,-1-2 9 16,-2 1-60-16,1-4-89 15,-1 7-76-15,3 0 62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34.5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114 127 469 0,'0'0'234'0,"0"0"-94"16,0 0-20-16,0 0-36 16,0 0 11-16,0 0-18 15,0 0-22-15,0 23-28 16,-6 5-5-16,-6 5 7 16,-2 13 4-16,0 4-4 15,-4 8-10-15,1-7-1 16,3-6-10-16,0-8 1 15,11-16-9-15,2-11 0 16,1-6 1-16,0-2-1 16,0-2-6-16,0 2-22 15,0 1 8-15,4 1 8 0,10 0 6 16,5-1 5 0,4-2 1-16,6-1-6 0,3 0 6 15,5 0 0-15,3 0 0 16,1 0 0-16,-1 3 1 15,-3 1-1-15,-9-1 1 16,-8 1 9-16,-10 0-10 16,-2-1 0-16,-8-3-23 15,0 0-235-15,-8-4-307 0</inkml:trace>
  <inkml:trace contextRef="#ctx0" brushRef="#br0" timeOffset="608">536 184 54 0,'0'0'135'16,"0"0"-2"-16,0 0-64 0,0 0 2 16,0 0 10-1,0 0-5-15,0 0 14 16,40-77 21-16,-38 77 9 16,-2 0 18-16,3 0-16 0,-3 0-37 15,0 0-18 1,1 0 1-16,-1 0-7 0,0 0 12 15,0 0-38-15,0 7-10 16,0 7 14-16,-1 9-14 16,-11 9-5-16,-2 7-7 15,-3 3-4-15,3-1-8 16,3 2 0-16,4-4 6 16,2-1-7-16,5-6-1 0,0-9-5 15,0-5-1-15,0-9 7 16,0-3-8-16,5-2 1 15,2 0 6-15,0 2 0 16,0-5-6-16,4 3 6 16,3 0 1-16,7 1-1 15,5-4 1-15,2 3 0 16,4-1-1-16,-1-3 1 16,0 0 0-16,-7 0 1 15,-2 0-1-15,-6 0 1 16,-2 0 0-16,-4 0-1 15,-1 0-28-15,0 0-56 16,3 0-62-16,2 0-51 16,-3 0-79-16,-4 0-243 0</inkml:trace>
  <inkml:trace contextRef="#ctx0" brushRef="#br0" timeOffset="899">1004 310 129 0,'0'0'626'0,"0"0"-376"16,0 0-90-16,0 0-41 15,0 0-22-15,0 0-11 16,0 0-15-16,10 26-41 15,-4-4-16-15,1 6 7 0,-2 6-5 16,0 6 11-16,-5 4 2 16,0 0-2-16,0-2-5 15,0-2-9-15,0-3-13 16,0-10-85-16,-5-8-133 16,-4-15-682-16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36.7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115 37 38 0,'0'0'160'16,"0"0"-51"-16,0 0-28 16,0 0 27-16,0 0-14 15,0 0 48-15,0 0-8 16,11 111 25-16,-11-82 7 0,0-8-35 16,0 1-21-16,-2-6-35 15,-7 4-27-15,-3 1-7 16,-2 8-19-16,-5 7-16 15,6 3 1-15,-6 1-7 16,5-2 0-16,2-11 0 16,3-8 0-16,6-11-2 15,3-8-10-15,0 0-1 16,0-14 12-16,3-17 0 16,11-6-14-16,0-6 4 15,2-3 3-15,0-1 7 16,1 5-10-16,-4 4-2 15,-3 12 1-15,-1 7 11 0,-5 10-5 16,0 7-1-16,-3 2-1 16,2 0-3-16,2 0-13 15,4 0-10 1,12 6 12-16,4 11 12 0,9 10 4 16,0 7 6-16,4 7 0 15,-4-1 1-15,-4-1 0 16,-2-10 4-16,-7-8-5 15,1-9-1-15,-4-3 0 16,-2-7 1-16,1-2 0 16,-1 0 12-16,-5 0 14 15,-3-15 15-15,-4-8 34 16,-4-8-21-16,0-5-22 0,0-6-16 16,-16 0 12-16,-7-2-14 15,0-2-6 1,-4 0-7-16,1 4-1 15,8 9 1-15,4 9 0 0,5 12-1 16,4 12 0-16,5 0-39 16,0 12-82-16,13 26 10 15,5-5-57-15,-3-5-183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37.2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8 105 599 0,'0'0'179'16,"0"0"-21"-16,0 0-80 15,0 0-41-15,0 0 4 16,0 124-2-16,0-83 19 16,0 1 24-16,0-8-3 15,0-9-23-15,0-13-18 16,0-9-24-16,0-3 29 16,0-7 47-16,0-22 28 15,0-16-80-15,0-14-38 16,9-3-8-16,5 3-3 0,-1 7 3 15,0 14 7-15,-4 19-8 16,-3 5 3-16,2 12-4 16,-4 2-23-16,6 0 1 15,-1 6 21-15,5 13 4 16,2 4 7-16,0 9 1 16,2 2 0-16,-1 5 0 15,-3 1 6-15,0-4-6 16,-2-4 0-16,-6-6 1 15,-3-5 6-15,-3-4 4 0,0-1 4 16,0-2-16-16,0 4 0 16,-14-4-65-1,-9 1-158-15,3-5-146 0,2-7-487 16</inkml:trace>
  <inkml:trace contextRef="#ctx0" brushRef="#br0" timeOffset="212">0 291 747 0,'0'0'192'15,"0"0"-62"-15,0 0-94 0,0 0 0 16,0 0-8-16,0 0 11 16,0 0 48-1,89-5-9-15,-57-5-23 16,0 4-23-16,4 4-13 0,0 2-19 15,4 0-2-15,-7 0-157 16,-15-2-585-16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38.5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129 84 54 0,'0'0'222'0,"0"0"-127"15,0 0 25-15,0 0 28 16,0 0 40-16,0 0-31 16,0 0-41-16,-21 15-13 15,16-11-22-15,0 0-6 16,-1 2-21-16,2-2-16 16,-1 3-18-16,0-3-8 15,2 0-4-15,3-2 23 16,0 1 8-16,0-3-11 15,0 0-6-15,0 0-2 16,0 0 0-16,0 4-7 16,-3 1-13-16,3 8-9 15,-1 10 8-15,-2 2 1 0,1 5 0 16,-3 3 0-16,2-1 2 16,2-1-1-16,-2-3 6 15,3-3-7 1,0 0-1-16,0-3 0 0,14-2-5 15,3-1 4-15,1-7-5 16,3-3 1-16,2-5 5 16,0-4-8-16,4 0 9 15,-4 0-1-15,-2-4 1 16,-6-5-1-16,-1 3 1 16,-2 1 0-16,-2 1 1 15,-3 3-1-15,-2-2-7 16,0 0-28-16,-5-11-112 0,0 2-163 15,-5-2-425-15</inkml:trace>
  <inkml:trace contextRef="#ctx0" brushRef="#br0" timeOffset="260">0 362 696 0,'0'0'180'16,"0"0"-80"-16,0 0-71 16,0 0 10-16,0 0 30 15,0 0 21-15,0 0-21 0,138-48-12 16,-107 42-11 0,-2 1-4-16,2 4-10 15,-1-5-17-15,1-1 4 16,-2-6-19-16,-3-1-40 0,-7-11-102 15,-7 2-175-15,-12 4-576 0</inkml:trace>
  <inkml:trace contextRef="#ctx0" brushRef="#br0" timeOffset="475">61 141 626 0,'0'0'345'16,"0"0"-122"-16,0 0-138 16,0 0-4-16,0 0 8 15,0 0-60-15,0 0 1 16,123-49-28-16,-71 33 9 16,7-1-11-16,17-7-18 15,-11 9-162-15,-16-5-751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43.7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 20 631 0,'0'0'204'0,"0"0"31"16,0 0-94-16,0 0-37 16,0 0-37-16,0 0-38 15,0 0-12-15,0 0-4 0,-17 155 16 16,8-93 31-16,-1-8-17 15,6-9-3-15,2-19-7 16,2-12-18-16,0-14 18 16,0-10 21-16,0-24 13 15,6-17-42-15,8-7-25 16,-1-1 0-16,-3 6-6 16,3 16 5-16,-4 12 0 15,3 10-11-15,-1 5-1 16,1 6 4-16,3-3-2 15,2 3 5-15,0 0 5 16,2 1 1-16,-4 3 0 16,5 0 0-16,-2 9-12 15,1 22 6-15,-4 13 6 16,2 11 9-16,-3 2 2 0,0-3 2 16,-2-9-11-16,-1-10 5 15,-4-15-7-15,1-7-30 16,-8-12-19-16,0-1 4 15,0 0 20-15,-43-14-92 16,-2-1-286-16,-5 1-724 0</inkml:trace>
  <inkml:trace contextRef="#ctx0" brushRef="#br0" timeOffset="209">0 298 702 0,'0'0'146'0,"0"0"1"16,0 0-60-16,0 0-11 0,0 0-29 16,0 0 31-16,0 0 25 15,115 0-26-15,-75 0-26 16,2 0-27-16,4-4-6 16,6-9-9-16,3-3-9 15,22-17-40-15,-14 6-137 16,-14-3-545-16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40.3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417 216 430 0,'0'0'212'0,"0"0"-16"16,0 0-73-16,0 0 7 15,0 0-3-15,0 0-12 16,0 0-17-16,-3 0-8 16,3 0-15-16,-1-1-8 15,1 1 10-15,-5-3 12 16,-2-1-26-16,-3 1-31 0,0-2-14 15,-7 0-8-15,-2 4-7 16,1-2-2-16,0 3 0 16,-4 0 1-16,-1 0-2 15,2 0 0-15,-1 4 0 16,4 2-2-16,7 4 1 16,2-6-9-16,6 0 8 15,1-3-4-15,2-1-4 16,0 5-3-16,0 0-38 15,0 9-24-15,2 3 43 16,10 5 16-16,3 6 1 0,2 2 8 16,5 6-3-16,-2-2 1 15,6 1 0-15,0 3 8 16,-3-4-5 0,0 1 4-16,-5 0 2 0,-6-2 0 15,-7-2 0-15,-5-4 3 16,0-4 4-16,-8-4 3 15,-13-6 8-15,-8-8 1 16,-7-5 3-16,-3 0 7 16,-3 0-1-16,-4-10-5 15,2-8-13-15,1-1-9 16,9 2 0-16,5 5 0 16,10 3 1-16,10 5-2 15,8 0 0-15,1 0-66 16,18-25-100-16,14-2-231 15,0-6 24-15</inkml:trace>
  <inkml:trace contextRef="#ctx0" brushRef="#br0" timeOffset="378">692 230 360 0,'0'0'112'0,"0"0"21"16,0 0 10-16,0 110-7 16,-3-63-3-16,-2 11-42 15,1-5-9-15,4 1-28 16,0-14 11-16,0-9-32 16,0-12-24-16,0-11-9 15,9-8-15-15,0 0-28 16,1-43-28-16,0 0-54 15,-8-1-184-15</inkml:trace>
  <inkml:trace contextRef="#ctx0" brushRef="#br0" timeOffset="607">413 136 735 0,'0'0'134'0,"0"0"-111"16,0 0-4-16,0 0 36 16,0 0 30-16,130-16 4 15,-93 12-10-15,3-3-15 16,0 5-18-16,-2-9-9 16,7-1-19-16,22-19-18 0,-10 3-188 15,-9 3-667-15</inkml:trace>
  <inkml:trace contextRef="#ctx0" brushRef="#br0" timeOffset="1638">1146 186 598 0,'0'0'159'16,"0"0"-91"-16,0 0-55 15,0 0 18-15,0 0 59 0,0 0 1 16,0 143 3-16,0-95-29 16,-7-3 0-16,-2-2-4 15,-1-5-16-15,3-10-7 16,5-10 5-16,-1-7-14 15,2-8-10-15,1-3 2 16,0 0 19-16,0 0 8 16,0-10-11-16,-5-12-20 15,2-11-17-15,-2-1 0 16,4-7-9-16,1 2 8 16,0-1-7-16,0 3 0 15,18-1 7-15,8 5-6 16,3 1-3-16,7 4 4 15,0 9-1-15,3 9-2 0,-7 8 7 16,-1 2-25-16,-11 2 5 16,-3 17 10-16,-11 6 12 15,-3 7 0-15,-3 0 16 16,-8 4 10-16,-15 0-15 16,-5-6-4-16,-7-7-7 15,3-6 9-15,1-9-9 16,7-4-6-16,4 0 0 15,11-4 4-15,4 3 1 16,5 4-10-16,0 4-13 16,0 7 8-16,0 1 1 15,3 7 14-15,8 1 0 16,4-4-5-16,0 0 5 0,4-5-6 16,4-7-2-16,3-4 8 15,0-6 1-15,2-1 0 16,-1 0 0-16,16-43-27 15,-9 1-118-15,-8-2-369 0</inkml:trace>
  <inkml:trace contextRef="#ctx0" brushRef="#br0" timeOffset="1999">1464 585 522 0,'0'0'146'0,"0"0"-57"16,0 0-18-16,0 0 14 15,0 0 73-15,0 0-34 16,0 0-60 0,26-144-9-16,-14 93-12 0,2-3-28 15,2 4-9-15,5 4-5 16,5 7 9-16,-1 13-9 16,4 5 1-16,-1 8 11 15,-2 9-3-15,-3 4-4 16,-5 0 5-16,-3 0 1 15,1 6-3-15,-6 13 2 16,0 6 18-16,-1 11 9 0,0 12 4 16,0 13-21-1,-1 5-7-15,0 4-5 16,-2-7-8-16,1-12 5 0,-5-12-5 16,1-12-1-16,-3-15-19 15,0-8-55-15,-3-5-25 16,-12-20-124-1,-7-7-432-15</inkml:trace>
  <inkml:trace contextRef="#ctx0" brushRef="#br0" timeOffset="2159">1590 427 660 0,'0'0'109'0,"0"0"-85"15,0 0 31-15,0 0 42 16,0 0-12-16,0 0-33 15,130 62-17-15,-96-56-5 16,12-6-30-16,-9-11-118 0,-6-9-625 0</inkml:trace>
  <inkml:trace contextRef="#ctx0" brushRef="#br0" timeOffset="2393">2061 344 68 0,'0'0'121'16,"0"0"-26"-16,0 0 25 15,0 0 37-15,-3 140-37 16,-3-100 6-16,-2 0-8 16,7-6-9-16,1-9-53 0,0-10-56 15,0-10-13-15,4-5-36 16,12 0-6-16,2-20-7 15,11-37-51-15,-6 7-138 16</inkml:trace>
  <inkml:trace contextRef="#ctx0" brushRef="#br0" timeOffset="2603">2238 282 95 0,'0'0'264'0,"0"0"-44"16,0 0-141-16,0 0 0 0,0 8 14 15,0 13-21 1,0 9 34-16,0 13 3 0,0 3-20 15,-2 2-18 1,2 1-15-16,0-6-2 16,0-7-6-16,0-11-25 15,0-10-17-15,2-11-5 0,-2-4-1 16,3-7 0-16,-3-18-6 16,0-25-61-16,-14 6-176 15,-6 6-127-15</inkml:trace>
  <inkml:trace contextRef="#ctx0" brushRef="#br0" timeOffset="2695">2061 344 492 0</inkml:trace>
  <inkml:trace contextRef="#ctx0" brushRef="#br0" timeOffset="2831">2061 344 492 0,'-144'-47'123'0,"150"47"-87"0,3 0 50 0,-1 0 66 15,1 0 33-15,3 0-52 16,2-7-36-16,6 3-39 15,9-3-17-15,10 3-19 16,8 0-11-16,7 1 2 16,-2 0-7-16,-3 0 4 15,-1 3 2-15,-11 0-12 16,-7 0-51-16,-10 7-178 16,-8 6-319-16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45.5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170 104 548 0,'0'0'197'0,"0"0"-80"15,0 0-9-15,0 0-18 0,0 0 12 16,0 0-73-16,0 0-10 15,-9 47 29-15,5-34-2 16,2-2-12-16,-1 0-17 16,-2-1 6-16,4 2 18 15,-5 5-8-15,1 2-11 16,0 4-5-16,4 2-2 16,-2 4 1-16,3 0-10 0,0-2 5 15,0-6 11-15,0-8 3 16,0-4-18-16,0-5 2 15,0-4-8-15,0 0 16 16,0 0 30-16,0-4-2 16,0-17-8-16,0-8-37 15,0-9-6 1,-2-3-10-16,-2 0 8 0,1 3 6 16,1 5 1-16,-1 8 1 15,2 6 0-15,1 9 0 16,-4 4 21-16,4 5 20 15,0 1-4-15,0 0-34 16,0 0-3-16,0 7-18 16,0 11 1-16,0 11 9 15,4 15 8-15,2 11 0 16,1 9 1-16,-2 3 8 16,0-13 10-16,-4-15-17 0,2-16 5 15,-3-17 0-15,0-6 15 16,0-14 68-16,0-26 7 15,0-14-67-15,0-12-29 16,-9-4 1-16,-5 6-2 16,-4 2 0-16,1 9-8 15,3 11-2-15,2 13 9 16,6 10 1-16,1 10 0 16,5 7-2-16,0 2-14 15,0 0-29-15,5 0-40 16,8 0 45-16,6 2 14 0,-1 7 14 15,4 5-4 1,4 0 5-16,-2 5 3 16,7 2 7-16,4 5-1 15,-1 2 2-15,0 1-1 0,-10-2 2 16,1 2-1-16,-10 1 0 16,-2 2 1-16,-7 7 7 15,-3 3 2-15,-3 2-1 16,0-3 5-16,0-6 1 15,-12-9-1-15,-2-9 1 16,0-6 17-16,0-7 20 16,-7-4-4-16,-2 0-15 15,-5 0 0-15,-7-7-8 0,-2-5-16 16,-5-1-1-16,3 1-7 16,3 2 5-1,6 2-5-15,10 1 0 16,6 7-1-16,6 0-42 15,8 1-87-15,3 35-139 16,16-2-34-16,4-7-389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46.4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77 31 599 0,'0'0'194'0,"0"0"-63"16,0 0 20-16,0 0 11 15,0 0-51-15,0 0-77 16,0 0-14-16,9 71 0 15,-9-32 44-15,0 4 7 16,-5-1-14-16,-8-5-2 16,-3-1-2-16,-1-9-18 15,4-6-4-15,0-5 4 16,9-9-21-16,-1-7 7 0,5 0-7 16,0 0 8-16,0 0-22 15,0-19-3-15,0-1-24 16,0-9-16-16,0-5-5 15,3-11-2-15,11-1-11 16,3 0-9-16,-2 5 9 16,-1 7 32-16,-2 11 16 15,-3 12 3-15,-2 1 9 16,0 5 1-16,2 4 1 16,4-3 11-16,1 4-5 15,1 0-5-15,5 0 9 0,0 4 4 16,1 23-1-1,2 12 11-15,-1 11 20 0,1 12 15 16,-5 5-8 0,1 2-5-16,-2-8-13 0,-4-13-23 15,1-13-9 1,-5-11 7-16,-4-12-2 0,-2-8-7 16,-3-1-7-16,0-3-13 15,0 0-24-15,-12-15-9 16,-28-28-191-16,3 2-266 15,0 0-177-15</inkml:trace>
  <inkml:trace contextRef="#ctx0" brushRef="#br0" timeOffset="200">34 277 198 0,'0'0'268'0,"0"0"1"0,0 0-118 15,0 0 17-15,0 0 14 16,0 0-91-16,0 0-59 15,9 4-14-15,11-4 15 16,8 0 15-16,10 0-6 16,3 0-17-16,9 7-9 15,3 2 0-15,21 7-16 16,-11-3-191-16,-14-5-526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47.8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68 342 0,'0'0'228'0,"0"0"59"16,0 0-115-16,0 0 15 15,0 0-34-15,0 0-32 16,0 0-32-16,0-32 7 16,0 32-28-16,0 0-24 15,0 0-19-15,0 0-13 16,0 3-11-16,-3 13-1 15,-1 4 0-15,-1 5 1 16,0 0 9-16,4 4-8 0,-2 4-2 16,3 2 5-1,0 5-5-15,0 2-1 0,9-1 1 16,6-3 0-16,-1-6 0 16,0-6-2-16,4-3 1 15,2-1 1-15,2-6 1 16,1-3 0-16,0-1-1 15,-2-7 1-15,-2-1 0 16,-1-4 6-16,2 0-6 0,-6-2 0 16,1-17 5-16,-1-10 3 15,3-9 5 1,0-8-6-16,1-1-8 16,-2 7 2-16,-2 8-1 15,-4 11 10-15,-4 7 0 0,-3 11-3 16,-3 3 6-16,0-2 5 15,0 0-1-15,0-2-5 16,2-7 3-16,-2-3 16 16,0-10-14-16,0-1-11 15,0-4 1-15,0-3-2 16,-2 5-5-16,-7-2 1 16,-1 8-2-16,5 3-8 0,0 11 7 15,5 3-5 1,0 1-22-16,0 3-39 15,0 0-28-15,0 3-26 16,5 14 55-16,4 20-55 16,2-1-94-16,-10 0-332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48.9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1018 396 0,'0'0'296'0,"0"0"39"15,0 0-151-15,0 0-51 16,0 0-44-16,0 0-51 16,0 0-37-16,-5-2-1 15,5-1-9-15,5-2 9 16,7-10 8-16,6-9 86 16,8-9-8-16,-1-9-39 15,6-8-28-15,-1-1-8 0,0-2-5 16,-4 2-3-16,-5 7 3 15,-6 10-6-15,-5 5-8 16,-7 14 0-16,-3 9 8 16,0 6-1-16,0 0 1 15,-3 6 0-15,-8 13-2 16,-1 6-11-16,1 3 12 16,2 7-9-16,4 5 9 15,1 7-8-15,4-2 8 16,0 4 1-16,0-7 6 15,0-3-6-15,0-6 0 16,1-1 0-16,4-6 2 16,-1-1-1-16,4-1 0 15,-2-3 8-15,2-4-9 16,-2-4 2-16,-2-6-1 16,0-2-1-16,-3-5 0 15,-1 3 1-15,0-3 9 0,0 0 1 16,0 0 2-16,0 3 0 15,-6 2-13-15,-12-1-11 16,-9 5-11-16,1-1 6 16,-1 2 4-16,4 1 3 15,6-1 9-15,6 1-1 16,3-3-1-16,8-1 2 16,0-1-8-16,0-5 8 15,0 2 1-15,0-2 16 0,5-1-1 16,4 3 9-16,0-3-3 15,5 1-3-15,3-1 1 16,5 0-4-16,2 0-4 16,10 0 1-16,4 0 0 15,5 3 1-15,-1 1 2 16,-2 3 0-16,-5 0 10 16,-7 0 5-16,-9 0-12 15,-3-3-6-15,-10-4-2 16,-1 0 8-16,-5 0-2 0,0-3-17 15,-14-30-113 1,-12 4-217-16,-8 0-1103 0</inkml:trace>
  <inkml:trace contextRef="#ctx0" brushRef="#br0" timeOffset="952">891 180 664 0,'0'0'138'16,"0"0"-39"-16,0 0-52 15,0 0 46-15,0 0 20 0,0 0-28 16,0 0-11 0,8-75 13-16,-3 75-3 0,1 0-29 15,8 4-34 1,5 13-10-16,1 7 2 0,2 6 12 15,-7 5 12-15,-6 9 15 16,-9 6 18-16,0 7 3 16,-4 6-22-16,-16 7-23 15,-2 2-12-15,-1 6-7 16,5 2 3-16,4-5-6 16,2-6 4-16,7-12-8 15,4-15-1-15,1-17 1 16,0-13-2-16,0-8 1 0,0-4 0 15,0 0 9-15,0-5-1 16,0-15 1-16,6-7-10 16,3 2 0-16,0 2 1 15,-1 4-1-15,-3 9 2 16,-4 6-2-16,2 4 7 16,-3 0-5-16,0 0-2 15,0 18-12-15,0 18-3 16,0 18 9-16,5 10 5 15,4 13 0-15,5 2 1 16,-2-5 0-16,-1-7 10 16,1-16-1-16,-6-8 0 15,-1-18-9-15,-2-14 2 16,-2-4 4-16,-1-3 11 16,4-3-3-16,-4 7-14 15,0 9 0-15,0 11-8 0,0 5-1 16,-5 2 8-1,-4-3-9-15,-4-6 7 0,0-6 3 16,-6-5 1-16,-7-2 10 16,-3-4-5-16,-6 1-4 15,-1-3 3-15,0 0-5 16,0-2-37-16,4 6-67 16,6-4-55-16,-2 11-58 15,7-7-134-15,5-1-343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6:46.3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267 6 59 0,'0'0'305'16,"0"0"-89"-16,0 0-40 15,0 0-17-15,0 0-19 16,0 0-28-16,0 0-23 16,0-1-15-16,0-3 0 15,0 4-3-15,0 0 17 16,0 0-10-16,-5 0-44 0,-9 0 4 16,-3 0-5-16,2 0-18 15,-6 0-15-15,-2 0 0 16,1 7-1-16,2 2 0 15,2 0-6-15,1 7 1 16,3 0 4-16,0 6-12 16,-3 3 6-16,3 4 7 15,2 3-8-15,1 1 2 0,2 0-6 16,6-3-3 0,3-3-24-16,0-2 8 15,0-2 9-15,0-3 3 16,3-7 5-16,3 2-4 0,4-4 6 15,-1 0-4-15,3 1 5 16,2 2 5-16,7 1 0 16,2 1 5-16,8-5-4 15,-2-3 5-15,5-2-28 16,0-6-28-16,0 0-5 16,-2-14 10-16,-5-4 20 15,-1-6-20-15,-7 3-96 16,-10 1-167-16</inkml:trace>
  <inkml:trace contextRef="#ctx0" brushRef="#br0" timeOffset="594">526 58 735 0,'0'0'124'0,"0"0"-26"15,0 0-56-15,-15 127-8 16,9-77-10-16,-2-1-6 16,6-1-1-16,2-13 2 0,0-6-5 15,0-9-2 1,0-9-1-16,0-10 7 15,0-1 22-15,0 0 11 16,0 0 1-16,0-7-35 0,0-14-17 16,6-12-2-16,7-6 1 15,5-7 1-15,4-2 0 16,2 2 0-16,1 7 0 16,-2 6-1-16,-3 8-5 15,-3 5 6-15,-4 11-1 16,0-2 0-16,-3 8 0 15,-2-2 1-15,1 4 0 16,1 1 1-16,-1 0 5 16,3 0 1-16,2 0-1 15,0 6 4-15,-1 8 6 0,1 4 0 16,3 2 13-16,-3 3-2 16,-3 6 11-16,1 3 13 15,0 4-19-15,-3 6-10 16,1 4-8-16,-4 4-5 15,1 0-6-15,-2-1 6 16,-3-10-9-16,1-10 0 16,-3-11-27-16,0-13-35 15,0-2-32-15,0-3 14 16,0-3-21-16,-13-12-200 16,0 3-352-16</inkml:trace>
  <inkml:trace contextRef="#ctx0" brushRef="#br0" timeOffset="875">574 277 208 0,'0'0'91'0,"0"0"-55"16,0 0 63-16,0 0 21 0,0 0-7 15,0 0 18 1,0 0-8-16,139 5-39 16,-108 4-37-16,-3-4-25 15,5 11-22-15,-10-4-68 0,-7-1-244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51.5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235 41 32 0,'0'0'528'0,"0"0"-295"0,0 0-79 15,0 0-83-15,0 0-22 16,0 0 5-16,0 0-25 16,0 0-9-16,0 0-10 15,0 0 5-15,0 0-2 16,0 0-12-16,0 0 22 15,0 0 0-15,0 0-8 16,0 0-15-16,0 0 1 16,0 0 0-16,0 0 6 15,0 0 28-15,0 0 16 16,0 0-2-16,0 0-3 16,0 0-6-16,0 0-8 15,0 0-11-15,0 2-2 16,0 3 2-16,0 4 1 15,-5 9-2-15,0 11-3 0,-4 8 10 16,-3 12 8 0,-4 5 3-16,-5 4 1 0,0 5 11 15,-3 3-11-15,1-2-18 16,0 1-8-16,0-8-7 16,2-7 1-16,7-14-5 15,5-14 5-15,4-9-7 16,2-6 1-16,2-7-1 15,1 0 0-15,0 0 0 16,0 0-11-16,0 0 3 16,0 0 7-16,0-12-9 15,0-11-23-15,1-9-111 16,13-8-14-16,3 1-4 0,4 0 37 16,-5 8-34-16,-9 15-71 15,-5 7-164-15,-2 9-108 0</inkml:trace>
  <inkml:trace contextRef="#ctx0" brushRef="#br0" timeOffset="911">122 284 477 0,'0'0'238'0,"0"0"-38"16,0 0-46-1,0 0-57-15,0 0-36 16,0 0-10-16,0 0-6 16,4-69 2-16,-4 69-12 0,0 0-12 15,0 0-23 1,0 0 0-16,0 0-2 0,0 0 1 16,0 0 0-16,0 0 1 15,0 0-1-15,0 0 1 16,0 0-1-16,1 0 0 15,-1 1 1-15,3-1-2 16,-3 3 1-16,2 0-1 16,-2-2 2-16,0-1 0 15,3 0-1-15,-3 0 1 16,0 0 2-16,1 0 14 16,-1 0 1-16,0 0-1 15,0 0-4-15,0 0-3 16,0 0-9-16,0 0-1 0,0 0-7 15,3 0-3-15,-1 3 9 16,1-2-5-16,-3 2 5 16,2-3 2-16,-2 1 0 15,0-1 0-15,0 0 2 16,0 0-2-16,3 0 0 16,-2 0 0-16,4 0-18 15,2 0-33-15,-2 0-38 16,7 0-32-16,-7 0 8 0,-1 0 41 15,-2 0 40-15,1 0 32 16,-3-5 3-16,2-2 43 16,-2-1-3-1,0-1-15-15,0 0 5 0,0 6-13 16,0-1 11-16,0-1 6 16,0 5 23-16,0 0-28 15,0 0 5-15,0 0 2 16,0-2-21-16,0 2-12 15,0 0 2-15,0 0 0 16,0 0 9-16,0 0 8 16,3 0 7-16,-2 0-32 15,4 0 0-15,3 11-18 16,5 5 13-16,1 5 5 0,8 7 6 16,1 5 8-16,0 6 25 15,3 8 18-15,-2 3-7 16,5 7-8-16,-1 4-9 15,4 7-9 1,1 6-7-16,-3 2 14 0,1 0-9 16,-3-4 17-16,-1-4-18 15,-4-8-2-15,0-8-6 16,-1-10-4-16,-4-12-9 16,-6-12 6-16,-2-8-6 15,-9-6-5-15,-1-4-5 16,0 0 9-16,0-4 0 15,-20-31-92-15,-11 0-211 0,1-3-640 16</inkml:trace>
  <inkml:trace contextRef="#ctx0" brushRef="#br0" timeOffset="1327">104 752 441 0,'0'0'221'0,"0"0"-48"0,0 0-72 16,0 0 9-1,0 0 16-15,0 0-32 0,0 0 12 16,0-6-18-16,0 6-15 16,0 0-37-16,0 0-36 15,0 0-4-15,9 0-16 16,8 0 20-16,2 0 9 16,4 0 4-16,9 0 9 15,3 0 3-15,10 0 7 16,1 0-6-16,3 0-10 15,6 2 0-15,-3 7-4 16,-7-1 5-16,-7 4-4 16,-7 0-1-16,-8-1 11 15,-6-1-23-15,-8-2-84 16,-9-7-275-16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53.6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36 464 0,'0'0'140'0,"0"0"2"15,0 0-44-15,0 0 0 0,0 0-13 16,0 0 14-16,0 0-21 16,130-34-17-1,-108 34-8-15,-1 0-24 16,-3 13-7-16,1 8-9 15,-5 4 0-15,-5 4 10 16,-5 3 19-16,-4 0-13 0,0-2-2 16,0-1-13-16,-9-8-5 15,0-3 4-15,4-4 12 16,-2-3-6-16,2 0-5 16,4-3-7-16,1 2-7 15,0 0-2-15,0 1-6 16,0 0 2-16,4 1 5 15,7 1 1-15,1 2 2 16,7-1-1-16,-2-2 7 16,3-2-7-16,4-4 6 15,4-6 0-15,-1 0 3 16,15-36-10-16,-7-2-42 16,-12-4-261-16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54.5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45 367 0,'0'0'96'0,"0"0"20"15,0 0 29-15,0 0-3 16,0 0 7-16,0 0-16 15,132-33-59-15,-105 27-27 16,1 4-2-16,-2 0-7 16,-3 2-6-16,-6 0-15 15,-8 0-17-15,-9 8-10 16,0 9-133-16,-4 4-222 0</inkml:trace>
  <inkml:trace contextRef="#ctx0" brushRef="#br0" timeOffset="188">29 222 225 0,'0'0'804'0,"0"0"-722"16,0 0-47-16,0 0 27 16,0 0 21-16,0 0-12 15,0 0-28-15,129-8-4 16,-88-7-27-16,27-15-12 15,-8 3-110-15,-16 0-464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55.9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47 613 0,'0'0'198'0,"0"0"-28"16,0 0-85-16,0 0-31 15,0 0-14-15,0 0-25 16,0 0-9-16,-91-46 1 16,82 46 0-16,1 0 13 0,2 0 8 15,-2 0 44-15,2 0-21 16,-1 0-7-16,0 1-18 16,-5 5 22-16,5-2 10 15,0 1-12-15,-2 2-3 16,2-1-22-16,2 5-14 15,0 4-7-15,5 8-12 16,0 7 0-16,0 10 5 16,0 6 7-16,0 5 0 15,0 2 0-15,5-2 10 16,0 2 6-16,2 2 5 16,-2 2-7-16,-1 0 2 15,-4-2 14-15,0-6 18 0,0-12 0 16,0-12-13-16,0-12 3 15,0-8 5-15,0-5 2 16,0 0 13-16,0 0-2 16,-3 0-25-16,-1-1-31 15,2-6-13-15,-1 6-11 16,2-1-22-16,-2 2 15 16,1 0 13-16,2 0-1 15,0 0-33-15,0 0 3 16,0 7 8-16,0 15 3 15,0 10 21-15,0 13 17 16,0 7 0-16,0 3 0 16,0-2 10-16,0-7 10 0,0-4 7 15,0-9-8-15,0-8 3 16,0-4-9-16,0-5 0 16,0 2-1-16,-3 1-12 15,1 3 1-15,-2 12 0 16,-4 10 8-16,-1 13-3 15,0 11-5-15,-1 8-1 16,3 1 1-16,2-4-1 16,5-14 0-16,0-10-1 15,9-16-17-15,8-8-2 0,9-12-10 16,2-6-18 0,4-7-32-16,27-15-81 15,-10-15-204-15,-8-2-582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57.3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105 0 323 0,'0'0'191'0,"0"0"-70"16,0 0 33-16,0 0-31 15,0 0-59-15,0 0-25 16,0 0 14-16,17 26 30 16,-17-7 15-16,0 10 1 15,0 6 1-15,-8 5-35 16,-12 6-23-16,-3-2-21 15,2-7-2-15,2-6-2 16,5-7-7-16,5-9-1 16,5-9-9-16,1-2 0 15,3-2-11-15,0 1-18 0,0 4 2 16,0 0 11 0,0 3 10-16,7 2 5 0,2 4 0 15,5 0 0 1,2-1-8-16,8 0 9 0,1-5 0 15,5 0 0 1,10-3-1-16,0-3 1 0,-1-4 7 16,0 0 8-16,-6 0-2 15,-4-4-13-15,-6-17-41 16,-8 2-213-16,-6 2-322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59.8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3 504 0,'0'0'121'0,"0"0"-22"15,0 0 50-15,-23 126-42 16,16-82-10-16,2-1-45 15,1 0 12-15,2-10 18 0,-1-9-1 16,1-10-2 0,2-10-27-16,-3-4 37 15,3-1 20-15,-1-23 0 16,1-12-78-16,0-8-30 0,0-4-1 16,9 0 0-16,9 8-6 15,-4 8-10-15,8 14 0 16,-8 10-5-16,1 5 5 15,2 3 0-15,0 0 9 16,1 0 6-16,2 8 0 16,5 5 0-16,-2 6 1 15,0 9 9-15,-2 8-8 16,-7 12 24-16,-3 6-3 16,-4 5-2-16,-5-1-4 15,-2-1 0-15,0-9-14 0,0-9 5 16,0-13-7-16,0-9-16 15,0-9-69 1,0-8-64-16,0-8-56 16,0-10-141-16</inkml:trace>
  <inkml:trace contextRef="#ctx0" brushRef="#br0" timeOffset="188">8 248 765 0,'0'0'172'0,"0"0"-106"16,0 0-64-16,0 0 21 15,0 0 42-15,0 0 7 0,0 0-15 16,161-6-24-16,-103 6-33 16,-7 2-177-16,-14 9-430 0</inkml:trace>
  <inkml:trace contextRef="#ctx0" brushRef="#br0" timeOffset="667">600 52 687 0,'0'0'274'0,"0"0"-29"15,0 0-125-15,0 0-66 16,0 0-11-16,0 0 5 16,0 0 15-16,-24 121-26 15,5-72-6-15,-4-4-8 16,2-3-1-16,2-8 6 15,1-11 24-15,7-8 1 16,-1-3-20-16,4-4-14 16,4-3-7-16,2 2-12 15,-1 2-1-15,3 3-8 0,0 4-3 16,0 1 11-16,0-3 0 16,3-2-14-16,8-1 5 15,1-3-5-15,7-3 4 16,2-2 10-16,7 2 1 15,2-5 0-15,3 0 0 16,2 0 0-16,-3 0 1 16,5-8 12-16,-2-10 2 15,-3-6-15-15,-8-13-87 16,-8 5-206-16,-11 3-600 0</inkml:trace>
  <inkml:trace contextRef="#ctx0" brushRef="#br0" timeOffset="1127">1002 0 766 0,'0'0'210'0,"0"0"1"15,0 0-113-15,0 0 4 0,0 0 8 16,0 0-39-16,0 0-30 16,0 20-15-1,-4 7-15-15,-13 11-4 16,-3 6 16-16,-6 3 8 0,7-1 8 16,1-3-1-1,1-6-7-15,3-5-2 0,5-7-13 16,1-3-8-16,7-2-8 15,1-4 0-15,0-7 0 16,0-1-6-16,0 2-2 16,4-3 7-16,6 4-1 15,2 1 1-15,6-3-1 16,7 0 0-16,10-2 2 16,10-4 0-16,8-3 1 15,6 0 6-15,-1 4-7 16,-4 0 0-16,-7 3 0 15,-7-6 1-15,-7-1-1 0,-12-12-64 16,-7-19-133-16,-10-6-509 0</inkml:trace>
  <inkml:trace contextRef="#ctx0" brushRef="#br0" timeOffset="1370">1312 93 1043 0,'0'0'262'16,"0"0"-78"-16,0 0-127 16,0 0-41-16,0 0 3 0,11 136 24 15,-6-81 13-15,2-1-8 16,0-1-21-1,0-10-12-15,10-1-15 0,-6-10-60 16,-7-16-229-16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58.8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22 147 186 0,'0'0'409'0,"0"0"-216"16,0 0-109-16,0 0-24 0,0 0-5 15,0 0-14-15,0 0 35 16,27 65 17-16,-21-22 13 16,4 7-18-16,-3 7 1 15,-2-6-9-15,3-2-37 16,-4-9-11-16,-2-10-1 16,2-9-16-16,-1-5-5 15,-3-7-1-15,2-4-9 16,-2-5 0-16,0 0-33 0,0 0-26 15,0-39-33-15,-9-6-223 16,-5-5-216-16</inkml:trace>
  <inkml:trace contextRef="#ctx0" brushRef="#br0" timeOffset="296">0 65 613 0,'0'0'212'0,"0"0"-134"16,0 0-55-16,0 0 15 15,0 0 27-15,0 0-10 16,0 0 13-16,161-65-19 16,-115 65 6-16,5 5-19 15,-7 16-4-15,-7 3 1 0,-8 2 11 16,-10-1 23 0,-10 0 11-16,-4-4 7 15,-5-1-21-15,0 0-16 0,-8-7 3 16,-12 0 15-16,-14 0-18 15,-4 2-20 1,-11-6-16-16,0-1-5 0,0-4-7 16,3-4-3-16,6 0-56 15,9 0-63-15,11 0-64 16,8 0-301-16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4:57.9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0 793 0,'0'0'292'0,"0"0"-117"15,0 0-123-15,0 0-46 16,-27 132 5-16,18-77-2 16,-4 5 1-16,3-13 9 15,5-11-7-15,0-18-5 16,5-11-1-16,0-7 39 0,0-3 30 15,0-22 42-15,0-15-75 16,0-7-42-16,2-3 0 16,12-3-2-16,3 10 2 15,-1 10-10-15,-2 11 9 16,-5 9-15-16,-4 12 3 16,1 1 4-16,2 0-2 15,-2 0 5-15,6 10 5 16,5 6 0-16,2 9 1 15,1 6 1-15,-1 3 11 0,-3 4 3 16,-2 2 18-16,-5 0-5 16,-1-8-3-16,-4-7-8 15,-2-9-1 1,-2-9-16-16,0-7-29 0,0 0-77 16,-14-10-112-16</inkml:trace>
  <inkml:trace contextRef="#ctx0" brushRef="#br0" timeOffset="182">43 262 700 0,'0'0'380'0,"0"0"-213"16,0 0-119-16,0 0-37 15,0 0-4-15,0 0 17 16,0 0 9-16,86 0-11 15,-37 0-22-15,-5 0-5 0,-4-3-370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02.3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51 705 0,'0'0'158'0,"0"0"-67"0,0 0-5 16,0 0 33-16,-28 141-3 16,15-105-44-16,0-2-8 15,4-8-22-15,0-6-19 16,3-8-10-16,1-8-7 16,2-1 12-16,2-3 1 15,-7 0-2-15,2-3-17 16,-2-12-16-16,-1-6-16 15,9-8-32-15,0-2-11 0,0 0 15 16,9 5 33 0,-1 6 17-16,-2 9 8 15,-1 8-5-15,-2 3-2 16,-2 0 8-16,4 10-20 0,2 20 21 16,3 13 4-16,-1 7 18 15,5 7-9-15,4-7-2 16,0-10-11-16,4-13 0 15,6-16 1-15,-1-11 6 16,9-9 32-16,0-22 13 16,4-11-15-16,-3-4-11 15,-2 2-9-15,-9 5-5 16,-7 3-1-16,-5 4 23 16,-7 3 14-16,-5 4 17 15,-2 0-17-15,0 4-10 16,0-1-13-16,-6 6 1 15,-3 4-1-15,-1 1-3 0,3 9-8 16,2-1-14-16,2 3-41 16,3 0-47-16,0 0-36 15,0-2-102-15,0-2-153 16,8 0-388-16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02.7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0 223 861 0,'0'0'156'0,"0"0"-122"16,0 0-16-16,5 111 58 15,-4-69 20-15,2-6-34 16,-3-11 5-16,2-10-16 15,1-13-18-15,-1-2 51 16,1-21 4-16,6-25-33 16,0-17-52-16,5-13-3 15,4 0-38-15,1 6 0 16,-1 20 2-16,-4 16 15 16,1 18 4-16,-4 14-6 15,1 2 1-15,-1 2 12 16,1 17 10-16,-2 6 6 0,3 6 20 15,-3 9 12-15,-1 10 5 16,-2 8-6-16,0 10-13 16,-3-2-3-16,1 0-2 15,-1-10-6-15,-1-17-4 16,-3-10-9-16,0-17-42 16,-7-6-89-16,-12-6-178 0</inkml:trace>
  <inkml:trace contextRef="#ctx0" brushRef="#br0" timeOffset="166">43 434 778 0,'0'0'192'0,"0"0"-131"16,0 0-53-16,0 0 79 15,0 0-19-15,0 0-14 0,0 0-28 16,135 20-26-16,-96-16-80 15,-7-4-499-15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6:48.3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 53 103 0,'0'0'204'16,"0"0"-25"-16,0 0-70 16,0 0 5-16,0 0-12 15,0 0-12-15,0 0-7 16,0 4-33-16,0 9-14 15,0 6-25-15,0 12-10 16,0 11 22-16,0 8 48 16,0 11 3-16,0 0-7 15,0-4-21-15,0-7-15 16,0-14-10-16,0-18-13 16,0-11-7-16,0-7 27 0,0-11 46 15,-6-19-35 1,-3-9-39-16,-5-10-17 0,2-5 8 15,-2 3-9-15,2-1-5 16,5 11-4-16,4 10 18 16,3 7 8-16,0 4-12 15,22 2-6-15,9-2 6 16,1 3 11-16,8 2 1 16,-3 5-1-16,-7 4 1 15,-7 5-1-15,-6 1 2 16,-6 0 0-16,-3 15 1 15,-4 14 13-15,-2 9 8 0,-2 12 1 16,0 6 2-16,-6 4-12 16,-11-6-13-16,0-8-7 15,-2-9-9-15,1-8 0 16,3-10 8-16,-1-4 1 16,2-4 7-16,4-2-6 15,1-5 6-15,1 0 0 16,6-2 6-16,2-2 3 15,0 2-9-15,0-2-1 16,0 0-16-16,0 0-5 16,0 2-10-16,2 1 12 15,10 8 17-15,7-2-3 16,4 7 5-16,7-1 1 16,6 4 17-16,-3-2 9 0,3-4-4 15,-6-4-2-15,-2-6-11 16,-5-3-2-1,-2-4 4-15,-1-21-11 0,2-21-16 16,-5 4-174-16,-11 4-369 0</inkml:trace>
  <inkml:trace contextRef="#ctx0" brushRef="#br0" timeOffset="242">559 172 317 0,'0'0'293'15,"0"0"-107"-15,0 0-72 16,0 0-26-16,0 0 76 16,0 0-32-16,0 0-54 15,3 122-36-15,2-101-17 16,0 0 18-16,-2 2-1 0,1 0-20 16,-2-2-9-1,1-1-3-15,-1-2-10 0,2-7-1 16,-1-4-67-16,2-7-98 15,1-7-102-15,-1-18-71 16,-5-5 42-16</inkml:trace>
  <inkml:trace contextRef="#ctx0" brushRef="#br0" timeOffset="550">360 38 606 0,'0'0'234'0,"0"0"-147"16,0 0-61-16,0 0-26 16,0 0 8-16,0 0 30 15,0 0 23-15,109 0 34 16,-74 0-8-16,2 0-32 15,1 0 6-15,-1 0-18 16,0 0-14-16,3 0-16 16,-3 3-1-16,-2-1-2 15,0 1 0-15,-5 8-10 0,-9 8-98 16,-9 1-180-16,-12 2-369 0</inkml:trace>
  <inkml:trace contextRef="#ctx0" brushRef="#br0" timeOffset="1218">905 639 2 0,'0'0'119'0,"0"0"18"15,0 0 15-15,0 0-9 16,17-125 1-16,-16 95-10 16,2-1 1-16,-1 0-14 15,-2 0-2-15,3 1-18 16,1-1-31-16,1 2-21 16,0 0 8-16,4 1-18 15,2 0-14-15,2 1-15 16,7-1-9-16,-1 3 0 0,1 1 0 15,1 1-1-15,1 4 2 16,-4 2-1-16,0 1-1 16,-1-1 2-16,-3 6 0 15,-8 3 0-15,-1 7-1 16,0 1 0-16,-2 0-1 0,1 9 0 16,1 12 1-1,4 8-1-15,0 7 10 0,0 2 2 16,1 0-5-1,-3-1 0-15,-1-2-1 0,2-1 3 16,-2 1-2 0,2 1 8-16,-2 2-2 0,5-1-3 15,-2-1-4-15,-3-7-6 16,2-8 0-16,-4-10-14 16,-2-4-27-16,-2-6-38 15,0-1 5-15,-5 0 10 16,-13 0-218-16,-4-1-114 0</inkml:trace>
  <inkml:trace contextRef="#ctx0" brushRef="#br0" timeOffset="1527">981 422 436 0,'0'0'140'16,"0"0"-49"-16,0 0-47 15,0 0 4-15,0 0-13 16,0 0 28-16,0 0 24 16,36-2 14-16,-18-2-4 15,1-5-23-15,4 0-21 16,0-2-9-16,3 4-12 15,-3-3-16-15,0 2-6 16,-2 1-4-16,1 0 2 16,1 0-8-16,17-7-53 0,-7-2-169 15,-2-4-410-15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04.0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76 112 537 0,'0'0'196'16,"0"0"-56"-16,0 0 10 15,0 0 24-15,0 0-28 16,0 0-34-16,0 0-33 15,3-1-24-15,-3 1-26 16,0 0-13-16,0 8 13 0,0 10-11 16,-10 14-10-16,-3 10-6 15,-4 4-1-15,3 4 7 16,5-5-1-16,1-8 6 16,3-10-7-1,5-11-5-15,0-5-1 0,0-7-1 16,8 1-12-16,7-1 12 15,7 0-5-15,1 3 6 16,3-1 0-16,0-1 0 16,-3-1 0-16,0-1 0 15,-1-3 0-15,-4 0 0 0,-4-14-29 16,-5-5-100-16,-9-2-247 0</inkml:trace>
  <inkml:trace contextRef="#ctx0" brushRef="#br0" timeOffset="228">48 331 745 0,'0'0'147'0,"0"0"-58"15,0 0 55-15,0 0-5 16,0 0-21-16,130-17-24 15,-102 9-23-15,0-3-32 16,-2-2-21-16,-3-4-18 16,-5-1-10-16,-9-9-115 15,-4 2-204-15,-5 1-482 0</inkml:trace>
  <inkml:trace contextRef="#ctx0" brushRef="#br0" timeOffset="404">88 47 225 0,'0'0'569'0,"0"0"-428"15,0 0-77-15,0 0-18 16,0 0 64-16,0 0-22 16,0 0-17-16,139 0-34 15,-85-7-37-15,-9-11-122 16,-13-4-968-16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05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332 123 428 0,'0'0'212'0,"0"0"19"0,0 0-116 16,0 0 26-16,0 0 15 16,0 0-60-16,0 0-21 15,-23-102 11-15,0 94-28 16,0 0-27-16,0 6-7 16,-3 2-8-16,4 0 8 15,7 0 5-15,1 2-20 16,5 9-9-16,1 5-6 15,4 2 0-15,4 5-2 16,0 3 0-16,0 2 7 16,0 2-1-16,12 2-4 15,3 6 0-15,7 1 4 16,-2 5 1-16,4 3-6 16,-9-1 6-16,-1-2 1 15,-9-2 0-15,-5-5 1 16,0-5 10-16,-14-5 2 0,-6-8 8 15,-4-9 2-15,-1-8-2 16,-6-2-1-16,-1 0-18 16,-3-15-2-16,4-3 0 15,4-1-6-15,8-1-30 16,10 6-24-16,9-2-25 16,0 2-89-16,31-14-62 15,1 3-92-15,0-1-500 0</inkml:trace>
  <inkml:trace contextRef="#ctx0" brushRef="#br0" timeOffset="255">568 195 560 0,'0'0'173'16,"0"0"-47"-16,0 0-87 15,0 0 0-15,0 0-25 16,0 0 43-16,0 0 58 16,69 138-15-16,-60-103 4 15,-1-7-14-15,-2-6-37 0,-3-10-32 16,2-3-21-16,-4-9-48 16,-1 0-60-16,0-20-82 15,-1-6 8-15,-18-7-527 0</inkml:trace>
  <inkml:trace contextRef="#ctx0" brushRef="#br0" timeOffset="443">390 92 728 0,'0'0'247'16,"0"0"-156"-16,0 0-76 15,0 0 25-15,0 0 17 16,0 0 11-16,0 0 20 15,134 20 18-15,-88-20-14 16,7-18-36-16,3 1-25 16,19-10-31-16,-15 7-76 0,-13 9-301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08.3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10 468 371 0,'0'0'285'0,"0"0"24"0,0 0-120 16,0 0-46-16,0 0-21 16,0 0-40-16,0 0-43 15,-18-138-25-15,25 85-13 16,12-4 1-16,2 2-1 15,2 5 0-15,0 7 14 16,-1 7-14-16,-2 15 6 16,-2 9 0-16,-1 11-6 15,-3 1 5-15,3 0 3 16,1 7-3-16,0 17 18 16,4 8 11-16,3 9-8 15,1 13-8-15,0 13-2 16,-3 8 14-16,-5 4 7 0,-4-4-9 15,-5-14-16-15,-6-17 0 16,-1-19 0-16,-2-17 4 16,0-8-17-16,-11 0-21 15,-38-22-135-15,4-3-164 16,-4 0-623-16</inkml:trace>
  <inkml:trace contextRef="#ctx0" brushRef="#br0" timeOffset="97">10 468 677 0</inkml:trace>
  <inkml:trace contextRef="#ctx0" brushRef="#br0" timeOffset="183">10 468 677 0,'17'-67'152'0,"-8"67"-18"0,8 0 27 0,3 0 5 16,11 0-50-16,5-2-39 16,9 2-35-16,4 0-13 15,0 0-9 1,9 0-20-16,-13 0-185 0,-16 0-605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06.4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24 198 401 0,'0'0'192'0,"0"0"-133"16,0 0-43-16,0 0 67 16,0 121 24-16,0-69-13 15,0 0-30-15,-3-10-12 0,2-13 27 16,-2-14 21-16,1-15 12 15,-1 0 46-15,-2-29-52 0,2-16-98 16,2-13-8-16,1-12-38 16,0-9-6-16,0 4-11 15,0 9 13-15,9 16 21 16,3 21 21-16,2 21 5 16,6 8-5-16,6 15 0 15,5 19 8 1,1 11 11-16,-6 9 7 15,-7-3-7-15,-10 2 16 16,-9-11 19-16,0-8 4 16,-8-9-23-16,-7-9-13 15,-4-10 4-15,-5-6-26 16,1-4-1-16,0-17-25 16,0-6-18-16,6-1-17 0,6 4 0 15,3 9 24-15,7 8 24 16,1 7 0-16,0 0-14 0,15 15-2 15,8 10 29-15,3 6 4 16,5-1 10-16,0-3-2 16,-7-4 0-16,2-4 7 15,-4-6 2 1,-2-2-12-16,-2-6-2 16,-1 2-5-16,2-5 9 15,-1-1-5-15,8-1-6 16,-4-3-129-16,-7-17-450 0</inkml:trace>
  <inkml:trace contextRef="#ctx0" brushRef="#br0" timeOffset="401">422 539 100 0,'0'0'359'0,"0"0"-62"0,0 0-155 16,0 0 1-16,0 0 38 0,40-161-61 16,-25 97-32-1,2 2-16-15,0 2-16 0,-3 16 5 16,-1 12-11-16,-3 10-8 16,2 15-29-16,-3 1-11 15,2 6-1 1,-2 0 0-16,3 0 5 15,-1 0-6-15,-2 0 1 16,2 6 1-16,-2 7 4 16,0 12 10-16,-2 13 15 15,-3 12 7-15,-1 11-15 16,-3 6-4-16,0-1-13 16,0-8-4-16,0-12-1 0,0-13 1 15,0-13-2-15,0-15-47 16,0-5-26-16,0-12-48 15,-9-15-148-15,-9-2-599 0</inkml:trace>
  <inkml:trace contextRef="#ctx0" brushRef="#br0" timeOffset="575">454 426 827 0,'0'0'125'0,"0"0"-36"0,0 0 72 15,0 0 19-15,0 0-63 16,0 0-37-16,133 42-46 16,-99-42-1-16,5 0-33 15,10-16-17-15,-11-4-196 16,-9-9-572-16</inkml:trace>
  <inkml:trace contextRef="#ctx0" brushRef="#br0" timeOffset="868">1056 277 504 0,'0'0'187'0,"0"0"-37"0,0 0 8 15,0 0 40-15,0 0-20 16,-17 138-89-16,0-73-9 16,3 10-22-16,8 3-19 15,6-6-27-15,0-11-12 16,0-22-16-16,11-14-25 16,1-21-40-16,-1-4-49 15,10-63 10-15,-3 1-81 16,-1-8-411-16</inkml:trace>
  <inkml:trace contextRef="#ctx0" brushRef="#br0" timeOffset="1064">1195 302 879 0,'0'0'289'0,"0"0"-83"16,0 0-106 0,0 0-23-16,0 0-39 0,0 0-24 15,0 0-12-15,0 144 7 16,0-104 8-16,0 0-2 15,0-9-4-15,0-5-5 16,0-9 7-16,0-12 1 16,-3-5-14-16,-24-15-73 0,0-16-184 15,-2-3-317-15</inkml:trace>
  <inkml:trace contextRef="#ctx0" brushRef="#br0" timeOffset="1272">824 248 310 0,'0'0'519'0,"0"0"-240"16,0 0-180-16,0 0-75 16,0 0-8-16,0 0 31 15,0 0 47-15,87-3 28 16,-44-3-26-16,6 2-6 16,0-3-2-16,2 3-24 15,-2 0-29-15,3-3-13 0,-2 0-6 16,-4-4-16-1,0-6-121-15,-11 2-201 16,-14 0-592-16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09.5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132 144 153 0,'0'0'595'0,"0"0"-394"16,0 0-93-16,0 0-72 0,0 0-17 16,0 0-3-16,0 0-13 15,0 147 52-15,0-97-9 0,0-2 14 16,0-14 19-16,0-11-15 16,0-12-30-16,0-10-21 15,0-1 17-15,0-10 11 31,-5-19-41-31,-4-8-73 0,0-11-21 16,-1-5 13-16,0-1 29 16,-4 1-8-16,2 4 37 15,-1 7 23-15,4 9 4 16,3 9 25-16,1 10 54 16,2 7 11-16,3 2-18 15,0 5-36-15,0 0-24 0,0 0-16 16,0 0-6-16,0 0-1 15,0 0-6-15,13 0 12 16,5 0 1-16,8 5 28 16,6 7-2-16,5 8-4 15,0 5 4-15,-2 4-10 0,1 4 10 32,-6 2 3-32,-1 5 3 0,-3 3-7 15,1 0-2-15,-9-1-5 16,-3-3-6-16,-7-3 4 15,-8-5 19-15,0 4 6 16,0-2 3-16,-14 2-3 16,-7-3-13-16,1-3-6 15,-6-7-3-15,-2-6 17 0,-1-7 7 16,-3-9 7-16,-4 0 0 16,0-3-18-16,-4-19-20 15,3 0-11-15,5 0-1 16,4 0-18-16,5 5-57 15,11 7-48-15,12-1-54 16,0 3-326 0,9-1-425-16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10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89 16 360 0,'0'0'138'0,"0"0"24"15,0 0-19-15,0 0-19 0,0 0-21 16,0 0-38-16,0 0-13 16,-40 100 14-16,36-62 8 15,-1 15 13-15,-3 11 16 0,2 4-15 16,-1-5-7-16,0-12-4 16,0-15 2-16,5-15-20 15,-1-17-20-15,3-4 20 16,0-12 12-16,0-23-22 15,0-18-49-15,0-8-9 16,0-6-12 0,12 1 8-16,2 4-2 15,6 9-2-15,2 14 6 16,-1 10 0-16,-2 10 10 16,-1 8-17-16,3 8 4 15,2 0 3-15,5 3 11 16,4 0-1-16,-1 0-6 15,-3 3 6-15,-2 6 1 0,-5 8 2 16,-5 7 9-16,-3 5 16 16,0 11-5-16,-7 3-2 15,-2 7-4-15,-1 4-6 16,-3-3-4-16,0 2 4 0,0-7-1 16,-9-3-9-16,-8-8-18 15,4-8-17-15,2-10-34 0,-3-9-56 16,-12-10-21-16,3-19-94 15,-3-13-172-15</inkml:trace>
  <inkml:trace contextRef="#ctx0" brushRef="#br0" timeOffset="231">3 245 317 0,'0'0'198'16,"0"0"83"-16,0 0-113 16,0 0 34-16,0 0-47 15,0 0-95-15,0 0-46 0,68 14 34 16,-18 5 46-16,6 5-27 16,2-3-35-16,0 1-13 0,17-8-19 15,-16-5-48-15,-10-9-345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11.6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0 819 51 0,'0'0'115'0,"0"0"-10"15,0 0 73-15,0 0 11 16,0 0 9-16,0 0-41 15,0 0-11-15,1-13-29 0,-1 13-15 16,3 0-24-16,-3 0-34 16,0 0-14-16,0 0 20 15,0 0-2-15,0 0-6 16,0 0-13-16,0 0 8 16,0 0 14-16,0 0 9 15,0 0-14 1,0 0 6-16,0 0-10 15,0 0-5-15,0 0-21 16,0 0-8-16,0 16-8 16,0 6-9-16,0 13 3 0,0 8 4 15,0 7-5 1,0 3-2-16,6 1 9 0,10-6 0 16,-1-4 1-16,3-9 0 15,4-13 0-15,-1-5 1 0,4-9-2 16,1-8 2-16,0 0-1 15,3-13 7-15,2-18-1 16,0-8 4-16,-1-10-2 16,-1-2-8-16,-1-6 7 15,3-5-6-15,-5 2 4 0,0-2-4 16,-6 2-1 0,-6 2 5-16,-2 4-5 15,-7 4 5-15,-5 4-4 16,0 5 5-1,0 7-6-15,-10 8 8 0,-3 7-9 16,-1 10-12-16,1 9-11 16,1 6-43-16,6 26-45 15,-2 12-24-15,8 2-15 16,0-8-205-16,0-18-762 0</inkml:trace>
  <inkml:trace contextRef="#ctx0" brushRef="#br0" timeOffset="864">643 967 418 0,'0'0'258'0,"0"0"-58"15,0 0-86 1,0 0-32-16,0 0 9 0,0 0-10 15,0 0 9-15,76-10 6 16,-57 7-41-16,-1 3-26 16,-3 0-11-16,-2 0-10 15,-4 17-2-15,-4 16 6 16,-2 16 20-16,-3 10-15 16,0 5-4-16,-5-1-2 15,-12-8 2-15,-4-9 6 16,1-10 7-16,-3-11-7 15,1-5-3-15,4-9-9 16,4-3 6-16,0-6-12 0,6 2 11 16,1-4-6-16,5 0 29 15,2 1-12-15,0 1-1 16,0 0-22-16,0 4-18 16,0 1 6-16,6 4 8 15,7-1 4-15,4 5 18 16,1 0-2-16,5 3 17 15,3-4-11-15,3 1-4 16,7-2-12-16,3-6 3 16,7-7-9-16,2 0-6 15,6-56-84-15,-13 1-184 0,-13-6-746 16</inkml:trace>
  <inkml:trace contextRef="#ctx0" brushRef="#br0" timeOffset="2057">1368 96 316 0,'0'0'70'15,"0"0"60"-15,0 0-22 0,0 0-2 16,0 0 14 0,0 0-34-16,0 0-2 15,65-95 4-15,-61 94 8 16,-4 1-21-16,0 0 24 0,0 0-17 16,0 0-18-16,0 0-4 15,0 0-3-15,0 0-16 16,0 0-21-16,4 5-14 15,2 11-6-15,1 9 9 16,-1 12 19-16,5 9 10 16,-6 5-6-16,-1 10 4 15,-4 3 1-15,0 9-12 16,0 2-6-16,0 4 9 16,0 2-2-16,0-5 16 15,5-4-6-15,1-14-11 16,2-12 7-16,-4-13-8 15,1-11-7-15,-3-12-11 0,1-6-5 16,-3-4 7 0,0 0 6-16,0 0 7 0,0-14-3 15,0-9-18-15,0-11-5 16,0 0-18-16,0-1-10 16,-3 10 5-16,-2 11 18 15,3 11 8-15,-2 3 0 16,1 23-16-16,-2 24-1 15,1 11 18-15,4 13 1 0,-2 5 6 16,2-1 1 0,0 2 0-16,0 0 4 15,0-4 9-15,0 4 1 16,0-2-8-16,0-1 5 16,2-3 1-16,2-9-1 0,-1-7-12 15,-1-13 4-15,-2-10-9 16,0-11 9-16,0-5-9 15,0-7 11-15,0 3-2 16,-16 1 2-16,-10 2 1 16,-6 0-7-16,-11 3-6 15,-3-1-1-15,-5-5-5 16,-1-5-11-16,3-4-2 16,11-3-21-16,9 0-11 0,10 0 15 15,13 0-30-15,6 0-72 16,0 4-126-1,6 7-222-15,7-5-164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17.7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72 0,'0'0'692'0,"0"0"-637"15,0 0-55-15,0 0 0 16,0 0 18-16,0 0 18 16,0 0 6-16,100 17 9 15,-82-12-14-15,-4 1-8 0,-2-5-9 16,-2 3-14-16,-9 4-6 16,-1-2-108-16,0 4-223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17.9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0 639 0,'0'0'306'0,"0"0"-183"16,0 0-66-16,0 0-4 15,0 0 40-15,0 0-18 16,0 0-4-16,123 30-20 0,-92-24-10 15,1-6-19-15,11 0-22 16,-9-11-159-16,-8-9-657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15.9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392 302 65 0,'0'0'94'0,"0"0"-21"15,0 0-52-15,0 0-11 0,0 0-9 16,0 0-1-16,0 0-10 16,-19-63 4-1,16 63 6-15,2 0 11 0,-4 0 18 16,2 0 23-16,-2 0-33 16,1 0-10-16,-1 0 7 15,1 0-15-15,-4 0 4 16,3-2 25-16,1-5 69 15,-1 0 55-15,1 0-26 16,2 1-35-16,-1 2-24 0,3 1-21 16,0 1-12-1,0 0 0-15,-2 2-4 16,2 0-10-16,0 0 34 16,0 0 6-16,0 0-12 0,0 0-2 15,0 0-6-15,0 0-5 16,0 0 0-16,0 0-13 15,0 0-16-15,0 0 2 16,0 0-9-16,0 0 14 16,0 13-4-16,0 7 8 15,-4 14 13-15,-8 9 8 16,-2 4-14-16,-5 4-7 16,-2-1-3-16,-2 2 6 15,-5-2 16-15,1-1-21 16,-3-3-7-16,3-9-9 15,4-7 14-15,6-7-14 16,6-12 0-16,2 0 1 16,6-8-2-16,1-3-2 15,2 0-22-15,0 0 9 0,0 0 12 16,0 0 2 0,-3 0-7-16,-1 2 8 0,-3 3-16 15,0 3-4-15,-2 0 10 16,4-4-4-16,0-2 3 15,5-2-1-15,0 0-11 16,0 0-18-16,0 0 16 16,0 0 6-16,0 0 2 15,0 0 4-15,0 0-21 16,0 0-70-16,0 0-38 16,0 0 0-16,0 0 52 15,0 0 53-15,0-2 37 0,5-3 10 16,0-2 26-16,-1-1 25 15,5 3 0-15,4-4-24 16,2-3-12-16,7-5-11 16,4-11 14-16,6-6 44 15,0-11-12-15,3-6-31 16,1-2-16-16,-3-2-7 16,-2 5 2-16,-5 6-7 15,-7 5 0-15,2 4 0 16,-10 13 0-16,-2 4 0 15,-1 3-1-15,-2 1 2 16,3-6-2-16,3-5 3 16,2-9-2-16,5-4-1 15,-3 3-1-15,-2 1-9 0,-5 9 4 16,1 13-1-16,-7 5 6 16,-3 7 1-1,0 0 0-15,0 0 1 0,0 14 1 16,0 2 8-16,0 3 1 15,0 1 0-15,0-2-1 16,0 3 4-16,0 4 4 16,0 5 2-16,0 8 15 15,1 6 13-15,4 6 1 16,3 4-14-16,-2 6-10 16,1 2 3-16,0 6 3 15,2 1-5-15,-2-2 8 0,6-6-7 16,-3-10-21-16,0-10 7 15,-1-14-11-15,-5-9 4 16,1-9-5-16,-5-5 0 16,0-3 12-16,0-1-1 15,0 0-5-15,0 4-7 16,0-4-15-16,0 1-23 16,0 2-22-16,0-3-23 15,0-9-19-15,-14-11-23 16,-6-10-521-16</inkml:trace>
  <inkml:trace contextRef="#ctx0" brushRef="#br0" timeOffset="362">157 525 421 0,'0'0'489'0,"0"0"-427"15,0 0-40-15,0 0-5 16,0 0 54-16,0 0 46 0,0 0-57 15,24-3-49-15,-1 3-2 16,11 0 35-16,3 11 40 16,8 2-25-16,-6-1-8 15,-5 1-6-15,-3-6-14 16,-3 2-7-16,2-3 0 16,15 4-24-16,-8-1-45 15,-11-3-314-15</inkml:trace>
  <inkml:trace contextRef="#ctx0" brushRef="#br0" timeOffset="1346">789 905 528 0,'0'0'166'0,"0"0"-49"15,0 0-61-15,0 0-7 16,0 0 7-16,0 0-4 15,0 0 11-15,22-28-26 16,-13 25-2-16,0 3 10 16,8 0 27-16,-2 0-18 15,4 0-21-15,2 10-1 16,1 4 7-16,-4-3 2 16,-3 3-3-16,-7 0-2 15,-3 1 9-15,-5 3 10 0,0 3 15 16,0 6-2-16,-19 0-27 15,-2 1-14-15,-2-7-15 16,4-8-2 0,1-1 6-16,6-8-5 0,1 0 2 15,3-3-12-15,4 3 1 16,4-4-2-16,0 0-9 16,0 0-29-16,0 0-44 15,0 0-11-15,18 0 30 16,1 0 19-16,2 0 11 15,7 0 15-15,-2 0 8 16,-8 7 9-16,5 5 0 16,-6 0-5-16,-3 7 6 15,-5 1 1-15,0-1 16 16,-9 3 24-16,0-8 9 0,0-2 9 16,0-5 17-16,-4-3 19 15,-10 0-30-15,-12-4-26 16,-6 2-9-16,-4-2-16 15,-1 3-8-15,1-3-5 16,5 4-1-16,8-4 0 16,6 0-8-16,8 0-20 15,7 0-29-15,-1 0-42 16,3 0-49-16,0 0-137 16,0 0-371-16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07.4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0 405 0,'0'0'79'0,"0"0"29"16,0 0-24-16,0 0 54 16,0 0-78-16,0 0 8 15,-4 124 20-15,-1-81 51 16,0 0-15-16,2-10-9 16,3-1-53-16,0-1-8 15,0 9-29-15,0 10-2 0,0 11-7 16,0 8-10-16,0-2 2 15,5-6-8-15,7-25-38 16,1-21-199-16,-7-15-705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19.1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204 4 598 0,'0'0'244'0,"0"0"-71"15,0 0-8-15,0 0-37 0,0 0-14 16,0 0-54-16,0 0-17 15,-14-7-14-15,13 7 9 16,-4 0 12-16,0 0-8 16,-2 8-19-16,1 3-8 15,-7-1-2-15,9 4-10 16,-5 1-2-16,-4 5 5 0,4 3 0 16,0 6 4-1,-2 9-2-15,-1 8 12 16,7 9-2-16,-2 15 6 15,2 4 7-15,0-2 9 16,1 0-8-16,2-11-4 16,-2-13-6-16,1-10-7 0,-2-12-2 15,3-8-6-15,-1-8 6 16,3-7-4-16,0-3 13 16,0 0 13-16,0 0-7 15,0 0-12-15,0 0-16 16,0 0-26-16,0-6-5 15,0 6 4-15,0 0 4 16,0 0-15-16,0 0-16 16,0 0-9-16,0 7 23 15,3 8 24-15,4 8 16 16,-3 6 10-16,-1 8 9 16,-3 8-2-16,0 5 7 0,0 2 5 15,0-6-2-15,0-9-16 16,0-10 0-16,0-12-10 15,0-7 0-15,0-4-1 16,0-4 7-16,0 2-7 16,0 2-2-16,0 4-8 15,0 8 10-15,0 0 0 16,0 5 1-16,2 0 4 16,2 0-5-16,4 0-28 15,-3-2-30-15,-1 4 11 16,5 5-13-16,1 4 12 15,7 2 21-15,7-3-22 16,10-5-76-16,9-5-19 0,24-17-79 16,-10-4-42-16,-12 0-451 0</inkml:trace>
  <inkml:trace contextRef="#ctx0" brushRef="#br0" timeOffset="2119">272 91 91 0,'0'0'79'16,"0"0"43"-16,0 0 80 16,0 0 21-16,0 0-19 15,0 0 0-15,0 0-44 16,0-25-54-16,0 25-11 16,0 0-4-16,-2 0-24 15,-6 0-9-15,-2-1-9 16,-3-6-25-16,-5 3-9 0,1 1-2 15,-3-1-4-15,-6 2-9 16,4 2 1-16,3 0-1 16,-3 0 1-16,5 0 5 15,3 0 11-15,4 0 4 16,0 0 1-16,3 5-3 16,2 0-14-16,-1 6-5 15,-2 2-6-15,4 2 4 16,1-1-6-16,-2 3 7 15,3-1 0-15,-1 4 0 16,3 2-10-16,0 10-6 16,3 9 5-16,11 5 5 15,12 5-2-15,-3 2 9 16,5-3-1-16,3-6-5 16,-4-2 0-16,-1-3 5 0,-3-2 1 15,-4 3 0-15,-5-5 1 16,-5-1 8-16,-5-3-8 15,-4-6 12-15,0-4 0 16,0-5 5-16,0-3 4 16,-9-2 1-16,-9-3-4 15,-1-2-2-15,-7-2-3 16,-1 0 4-16,4-4-5 0,0 3 5 16,6-3 5-1,9 0 18-15,4 0-10 16,4 0-22-16,0 0-9 15,0 0 0-15,0 0-1 16,0 0-9-16,0 0-6 16,0 5-15-16,0 2-26 0,0 7 7 15,7 4 37-15,7 7 12 16,-2 2 1-16,-1 0 0 16,-2 1 0-16,0 2 0 15,-1 2 1-15,-3 1 0 16,-5 1 0-16,0 0 5 15,0-3 1-15,0-2-1 16,0 0-4-16,0-4-2 16,4 0-1-16,-4-3 0 0,5-1 0 15,0-1-7 1,-2 0 7-16,1-3 0 16,-4 5 1-16,0 0 1 0,0-1 8 15,0 1 3-15,0-1-4 16,0 0-6-16,0-3-1 15,0-4-1-15,2-2 0 16,1-3-1-16,-2-3-1 16,2-3-6-16,-3 1 2 15,2-1 4-15,3 1-5 16,2 5-2-16,4 0 3 16,3 5 0-16,3 3 5 15,4-3-6-15,2-2 6 16,0-3 0-16,3-6-18 15,2-3-12-15,4-5-20 16,3-20-47-16,15-19-108 16,-11 6-171-16,-9 8-266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22.3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168 48 45 0,'0'0'35'16,"0"0"21"-16,0 0 17 15,0 0-15-15,0 0 76 16,0 0 18-16,0 0-18 16,-15-39-56-16,12 39 7 15,-2 0 31-15,5 0 12 0,0-3-31 16,0 3-23 0,0 0-13-16,0 0-9 0,0 0-4 15,0 0-3-15,0 0 15 16,0 0-23-16,0 0 4 15,0 0 3-15,0 0-15 16,0 0-7-16,0 0-5 16,-5 11-16-16,1 7 0 0,-6 8 1 15,-3 5 5-15,-1 7-6 16,-8 6 0-16,9 3 0 16,-6-4 1-1,2-1-1-15,7-9-1 16,-3-10 1-16,9-6-1 15,4-8 0-15,0-5-7 16,0-4-3-16,0 2-21 0,0-2-14 16,0 2 13-16,13 2 12 15,6 3 5-15,4 1 9 16,3-1 5-16,0 3 1 16,-3 0 0-16,0-1 0 15,-1-2-1-15,-2-2 1 16,1-3 0-16,5-2 6 15,2 0 13-15,2-8 13 16,-5-7-8-16,-4 2-16 16,-4 3-8-16,-6 6-57 0,-6 4-132 15,-1 0-172-15,-4 2-214 0</inkml:trace>
  <inkml:trace contextRef="#ctx0" brushRef="#br0" timeOffset="436">568 432 819 0,'0'0'160'0,"0"0"11"16,0 0-26-16,0 0 32 0,0 0-95 15,0 0-64 1,8-128-18-16,-2 78 6 0,2-3 2 16,1 5 3-16,-3 8-1 15,4 12-4-15,-3 8-5 16,-2 11-1-16,-1 5-5 16,1 4-2-16,0 0 5 15,-1 0-8-15,1 0 9 16,4 8 1-16,0 5-1 15,3 6 1-15,2 6 21 16,3 4-5-16,2 1-6 16,-4 0-1-16,2 0-8 0,-3-5 0 15,-5-1 10-15,-5-5 2 16,0-5 3 0,-4 0-11-16,0-2-5 15,0-2-25-15,0 0-48 0,-4-5-82 16,-6-3-147-16,-3-2-491 0</inkml:trace>
  <inkml:trace contextRef="#ctx0" brushRef="#br0" timeOffset="641">641 337 730 0,'0'0'208'16,"0"0"32"-16,0 0-99 15,0 0-35-15,0 0-48 16,0 0-54-16,0 0-1 0,36 0-3 16,-9 0 20-16,0 0-1 15,4 0 4-15,15-12-23 16,-11-3-104-16,-9 1-567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24.3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117 225 453 0,'0'0'186'16,"0"0"-29"-16,0 0-40 15,0 0 22-15,0 0 24 16,0 0-45-16,0 0-14 15,0-10-47-15,8 15-54 16,-4 15-2-16,1 5-1 16,1 6 26-16,3 5 15 15,-1 2 2-15,-2-2 1 16,-1-3-6-16,-1-6-6 0,-4-2-1 16,3-9-8-16,-3-3-16 15,0-5-2 1,0-5-5-16,0-3-12 15,0 0 11-15,0 0-6 0,0 0 6 16,-7-6 0-16,-9-8-39 16,-5-8-17-16,-2-11-18 15,0-8-71-15,1-3-12 16,1-2 21-16,5 4 72 16,4 9 36-16,6 6 23 15,1 9 6-15,2 7 52 0,3 7 35 0,0 0-13 16,0-2-37-16,0-4-25 15,8-5-6-15,7-4 24 16,7-8 18-16,4 0-22 16,1 0-11-16,1 4-14 15,3 5 1-15,-8 9-1 16,3 4 8 0,-6 5-1-16,-2 0-2 15,-2 0 6-15,-3 11 1 16,-2 10 22-16,-3 4 23 15,-4 2 13-15,-4-2-14 16,0 2-12-16,0-2-14 16,-3-6 4-16,-12 2 0 15,-6 1-3-15,-7-4-5 0,-7-5-5 16,-2-2 7-16,-3-6-6 16,5-5-23-16,2 0-71 0,17 0-43 15,9-15-89-15,7 1-378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24.8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99 791 0,'0'0'194'0,"0"0"-60"16,0 0-103-16,0 0 12 0,0 114-1 15,0-71 9-15,0-1 5 0,-11-9 52 16,5-8-25-16,-2-7-19 15,7-11-21-15,1-7-9 16,0 0-1-16,0-3 2 16,0-20 2-16,0-15-37 15,0-12-20-15,11-8-5 16,8-6 0 0,4 9 3-16,-4 12 12 15,-5 16 3-15,0 11-3 16,-5 13-8-16,-2 3 7 15,3 0 5-15,3 0 4 16,1 0 1-16,12 10 0 16,2 5 0-16,3 6 1 15,1 10 6-15,-5 10 23 0,0 6 19 16,-9 6-1-16,-9 1 0 16,-4-5-9-16,-5-4-13 15,0-15-6-15,0-6-19 0,0-14-37 16,-9-2-100-16,-10-5-57 15,-7-3-306-15</inkml:trace>
  <inkml:trace contextRef="#ctx0" brushRef="#br0" timeOffset="200">64 328 750 0,'0'0'222'0,"0"0"-123"16,0 0-83-16,0 0 11 15,0 0 38-15,148 8-33 16,-79 7-9-16,-8 1-23 16,-17-7-205-16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26.9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0 234 0,'0'0'613'0,"0"0"-458"0,0 0-37 15,0 0-48-15,0 0 98 16,0 0-52-16,0 0-29 16,1 6-46-16,-1 13-24 15,0 13 11-15,0 9 42 16,0 8 15-16,0-2-41 15,0-1-27-15,0-6-8 0,0-2-9 16,0 2-54-16,0-9-95 16,0-12-350-16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25.9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155 0 560 0,'0'0'267'0,"0"0"-33"0,0 0-43 16,0 0-40 0,0 0-25-16,0 0-57 0,0 0-46 0,0 13-13 15,0 12-10 1,0 7 2-16,-6 11 3 0,-11 1 17 15,-2-1-1-15,1-3 24 16,-3-4-7-16,1-3-3 16,3-8-12-16,4-5-13 15,4-2-8-15,3-6 5 0,1-1-7 16,1-3 0-16,4-2 0 16,0 0-13-16,0-5-5 15,0-1-5-15,0 3 2 16,0-2 2-16,0 1 2 15,0 3-1-15,0-1 9 16,6 2 8 0,6 2-9-16,2 1-3 15,8-1 7-15,2-1 5 16,5 0 0-16,4-2 1 16,2-3 0-16,2-2 18 15,-1 0 8-15,0 0 8 16,-1 0 2-16,-10 0-1 0,-4-4-13 15,-7 2-10-15,-6 2 1 0,-7 0-13 16,-1 0-26-16,0 0-116 16,0 0-204-16,0 0-595 0</inkml:trace>
  <inkml:trace contextRef="#ctx0" brushRef="#br0" timeOffset="686">689 35 605 0,'0'0'145'16,"0"0"7"-16,0 0-65 0,0 0 20 15,0 0 35-15,0 0-42 16,0 0 1-16,5 0 15 15,-5 3-36-15,0 4-48 16,0 4-13-16,0 3-13 16,0 1 2-16,-4-1 0 0,0-5 1 15,-1-3 1-15,4-3 12 16,-2 1 25-16,-2-1 1 16,3 1-16-16,-5 0-13 15,1 6-17-15,-5 5-1 16,0 7-1-16,-6 12 0 15,-1 6 0-15,-1-1-1 0,6 2 1 16,3-9-2-16,3-10 1 16,5-6-8-16,2-7 8 15,0-2-17-15,0-6-5 0,0-1-2 16,0 2 0-16,0 3 12 16,5-1 7-16,4-1 3 15,0 4 2 1,0-3 1-16,5 0-1 15,5 1 1-15,2-3 0 16,5 0 0-16,2-2 2 16,0 0 9-16,4 0-10 15,-5 0 11 1,-2 0 7-16,-7 0 3 0,-7-2-15 0,-2 0 6 16,-6 0-13-16,-1-1-49 15,-2-5-83-15,0 0-188 16,0-3-534-16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28.3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41 107 553 0,'0'0'116'0,"0"0"-73"16,0 0-29-16,0 0-12 16,0 0 12-16,0 0 2 0,0 0 36 15,14 16 26-15,-11-2 4 16,-3 6 2-16,0 0 12 16,0 4-28-16,0 1-19 0,0 1-7 15,0 6 0-15,-9 4 20 16,-2 5-22-16,2 1 2 15,-1-2 0 1,1-10-14 0,3-5-14-16,3-13-1 0,2-8-11 15,1-4-2-15,0-4-1 16,0-22-20-16,0-11-69 16,4-7 18-16,2 0 24 15,2-1 29-15,-3 8 12 16,-5 8 7-16,1 8 0 0,-1 12 9 15,0 2 37-15,0 4 1 16,3 3-42-16,-1 0-5 16,5 0-27-16,6 0 7 15,0 7 8-15,6 8 9 16,5 3 3-16,6 6 0 16,2 2 0-16,0-1 1 0,-1-1 9 15,-5-7 9-15,-6-9 8 16,-6-3 18-16,-2-5 18 15,-1 0 17-15,-1-7 33 16,0-15-15-16,-1-3-17 0,-3-7-33 16,-2 2-24-16,1-4-10 15,-5 0-12 1,0-1 5-16,0 4 7 16,0-1-5-16,0 6-8 15,-1 0 12-15,-7 8-11 16,2 4-2-16,-2 4-7 15,7 9-34-15,-3 1-53 16,4 1-89-16,0 24-99 16,4 0-51-16,5-5-453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28.7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0 504 0,'0'0'311'0,"0"0"-237"16,0 0-42-16,0 0 55 15,17 123 72-15,-15-73-51 0,2 3-14 16,0-5 24-16,-4-5-23 16,1-13 2-16,-1-10-9 15,0-15-42-15,0-5-13 16,0-4 16-16,3-22 7 0,2-19-56 15,-1-8-4-15,6-5-49 16,2 2 2-16,-1 12 13 16,1 12 16-16,-3 15 4 15,0 9 1-15,-4 8 10 16,7 0 7-16,-3 0 0 16,1 7 6-1,3 6-5-15,-2 10 9 16,3 2-4-16,-2 9 14 15,2 8-1-15,-2 5 0 16,-1 5-3-16,-2-6-14 16,-4-4 11-16,-1-13 4 15,0-11-17-15,-4-8-5 16,0-10-85-16,0-11-82 0,0-10-215 0</inkml:trace>
  <inkml:trace contextRef="#ctx0" brushRef="#br0" timeOffset="178">59 268 908 0,'0'0'99'15,"0"0"-65"-15,0 0 28 16,0 0 67-16,0 0-19 16,0 0 9-16,0 0-17 15,133-23-57-15,-81-6-45 16,-4 4-144-16,-11 0-365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30.0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122 134 199 0,'0'0'231'0,"0"0"-56"16,0 0-17-16,0 0 29 15,0 0-2-15,0 0-16 16,0 0-67-16,-37 6-25 15,29-3-26-15,-1 3 1 16,0 6-30-16,-1 6-22 16,-3 5 0-1,5 9-5-15,-1-1 5 16,4-1 0-16,1-5 2 16,4 2-1-16,0-6 3 0,0 3-4 15,16-2-1-15,7 3 1 16,5 0 9-16,3-4 4 15,1-4-1-15,3-8-2 16,1-9 6-16,-1 0 4 0,-1-5-4 16,-7-16-16-16,-7-13-50 15,-11 5-131-15,-9 6-330 0</inkml:trace>
  <inkml:trace contextRef="#ctx0" brushRef="#br0" timeOffset="251">0 301 869 0,'0'0'253'16,"0"0"-153"-16,0 0-32 16,0 0-38-16,0 0 31 15,0 0-26-15,0 0-12 16,82 0 8-16,-39-7-5 15,4-1 7-15,1-1 15 16,-8-2-13-16,-7 0-13 0,-6 0-3 16,-11-2-19-16,-5-2-6 15,-11 0-86-15,0-3-154 16,-6 8-502-16</inkml:trace>
  <inkml:trace contextRef="#ctx0" brushRef="#br0" timeOffset="451">36 66 208 0,'0'0'746'15,"0"0"-545"-15,0 0-86 16,0 0-74-16,0 0-21 16,0 0 53-1,0 0-5-15,136 0-14 16,-91 0-21-16,18-21-33 15,-10 0-51-15,-13-3-352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31.3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201 285 666 0,'0'0'195'15,"0"0"-62"-15,0 0-42 16,0 0 68-16,0 0-27 0,0 0-60 16,0 0-21-16,4-100-4 15,-16 88-8-15,-5 0 9 16,-1 4-10-16,-2 3-6 15,-2 1-7-15,1 3-9 16,6 1-2-16,-2 0 10 16,4 0-2-1,7 5-22-15,-1 4-5 16,2 3-4-16,3 4 3 16,2-2 0-16,0 3-4 15,0 2-2-15,11 6-2 16,14 7-1-16,4 0 2 15,6 4 6-15,1 0-2 16,-4-1 3-16,-6-3 6 0,-6-3-10 16,-6-4 9-1,-7-4 0-15,-4-2 1 0,-3-5 1 16,0 2 18-16,-6-7 7 16,-9 2 6-16,-7-4 7 15,-2-3-2-15,-5-4-1 16,0 0 4-16,-5 0-14 15,2 0-17-15,4 0-3 16,6 0-5-16,7 0 0 16,6 0-1-16,6-2-33 15,3 0-56-15,3-17-95 16,17 0-334-16,-3-4-180 0</inkml:trace>
  <inkml:trace contextRef="#ctx0" brushRef="#br0" timeOffset="323">654 180 687 0,'0'0'212'0,"0"0"35"16,0 0-113-16,0 0-45 16,0 0-35-16,0 0-12 15,-16 109-21-15,16-68-4 0,0 2-14 16,0 5 13-16,6 1 17 16,-1-2 1-16,-2-5-4 15,-3-6-9-15,2-13-4 0,-2-9-17 16,0-14 0-16,0 0-65 15,0-43-65-15,-7-7-258 16,-11 0-683-16</inkml:trace>
  <inkml:trace contextRef="#ctx0" brushRef="#br0" timeOffset="539">274 186 127 0,'0'0'745'15,"0"0"-657"-15,0 0-62 16,0 0 42-16,0 0 78 16,0 0 18-16,128-11-33 15,-84-9-61-15,5 2 2 16,4 4-41-16,-1 9-14 16,2 5-15-16,-1 0 5 15,1 5-7-15,21 2-34 0,-15-2-162 16,-11-5-336-16</inkml:trace>
  <inkml:trace contextRef="#ctx0" brushRef="#br0" timeOffset="1426">1111 157 165 0,'0'0'225'16,"0"0"-78"-1,0 0-104-15,0 0 12 16,0 0 39-16,-3 137-31 16,3-85 4-16,-2 2 14 15,2-4 17-15,-3-4 19 16,2-12 6-16,-2-12-7 16,3-12-23-16,-2-6-23 15,2-4 20-15,-5 0 14 0,-1-14-15 16,0-18-89-16,2-10-9 15,4-15-26-15,0-8 9 16,0 1 2-16,21 6 13 16,2 9 3-16,2 15-6 15,1 15 1-15,-5 10 2 16,-1 9 11 0,0 0 0-16,-5 0 0 15,-1 14 1-15,0 4-1 16,-2 3 6-16,-6 2-4 0,-2 1-1 15,-4-3-1-15,0 1-26 16,-8-4-37-16,-11-4-23 16,-1-6-14-16,-1-2 33 15,3-4 12-15,1 2 23 0,6 1 21 16,3-1-2-16,7 0 12 16,1 2-8-16,0 3 6 15,0 1 3-15,0 1 12 16,1 2 4-16,7-2 8 15,1-2-3-15,2 4 5 16,1-2 9 0,2 0-8-16,0 3 11 15,4-3 10-15,5 0 0 16,6 2 1-16,4-5-23 16,3 0 2-16,1-5-6 15,-1-3-5-15,-9 0-17 16,-2-15-11-16,-11-23-93 15,-5 5-226-15,-9 1-805 0</inkml:trace>
  <inkml:trace contextRef="#ctx0" brushRef="#br0" timeOffset="1824">1585 455 772 0,'0'0'195'0,"0"0"23"16,0 0-22-16,0 0-61 15,0 0-71-15,14-132-33 16,0 75-21 0,7-4-4-16,2 0-5 15,3 10-1-15,-3 11 0 16,-1 12 0-16,-8 11 1 15,-4 9 0-15,0 8 14 0,-3 0-5 16,1 0-3-16,-2 7 3 16,3 11-1-16,3 11 9 15,-1 11-17-15,3 14 15 16,1 8-4-16,-4 8 1 0,-2 0 3 16,-4-3 9-16,-5-13 0 15,0-16-5-15,0-13-20 16,0-14 0-16,0-10-93 15,-11-1-49-15,-6 0-251 0</inkml:trace>
  <inkml:trace contextRef="#ctx0" brushRef="#br0" timeOffset="2006">1639 391 856 0,'0'0'189'16,"0"0"-40"-16,0 0-100 16,0 0 17-16,0 0 2 15,0 0-32-15,126 0-6 16,-62-7-30-16,-6-10-156 0,-13-2-1047 16</inkml:trace>
  <inkml:trace contextRef="#ctx0" brushRef="#br0" timeOffset="2708">2314 101 522 0,'0'0'209'16,"0"0"87"0,0 0-126-16,0 0 8 15,0 0-61-15,0 0-69 16,0 0-42-16,12 60 3 16,-10-10 36-16,-2 12 12 15,0 4-15-15,0 1-4 16,0-9 3-16,-5-13-15 15,2-17-17-15,3-15-9 0,0-11-15 16,0-2-18-16,6-18-23 16,13-21 1-16,4-18-40 15,3-10-76-15,1-2-51 16,-4 2 76-16,-1 14 85 16,-7 14 61-16,-2 15 28 15,-9 13 118 1,-2 8 51-16,1 3-32 0,-3 0-85 15,0 0-30 1,0 0-8-16,0 7-30 0,0 17-11 16,0 9 6-16,0 12-1 15,-3 9 5-15,1 1 17 16,2-3-7-16,0-10-13 16,0-13-6-16,0-15 8 0,0-10-10 15,0-4-12-15,0 0-5 16,-9-14-36-16,-9-6-71 15,-12-4-121-15,-29-9-86 16,-9-5-42-16,0 2-197 16</inkml:trace>
  <inkml:trace contextRef="#ctx0" brushRef="#br0" timeOffset="2930">2104 205 35 0,'0'0'68'16,"0"0"167"-16,0 0 104 16,0 0-81-16,0 0-65 15,0 0-70-15,-59-61-16 16,59 61-35-16,8-1-43 15,18-2 2-15,6-2 36 0,8-4 6 32,6-2 1-32,0 1-19 0,3-2-14 15,4 1-6-15,0 5 0 16,4 3-2 0,6 3 3-16,3 0-22 0,2 0-3 15,-1 0 4-15,-7 5-6 16,-6-4-9-16,-2-1-53 15,-18 0-136-15,-16-14-428 0</inkml:trace>
  <inkml:trace contextRef="#ctx0" brushRef="#br0" timeOffset="3948">3275 18 517 0,'0'0'153'0,"0"0"75"15,0 0-63 1,0 0-68-16,0 0-55 15,-48 130 11-15,24-73 11 16,-1 0 3-16,-1-1-2 16,0-6-4-16,1-2 5 15,2-9-17-15,3-10-14 16,6-6-13-16,4-9 1 16,5-5-7-16,1-2-7 0,4-7-2 15,0 0-1-15,0 0 0 16,0 0 1-16,0 0-5 15,0-5-2-15,1-18 0 16,17-15-22-16,9-16-1 0,5-10-12 16,0 3 8-16,-3 8 19 15,-6 13 2 1,-9 17 6-16,-3 8 1 16,-1 9 12-16,1 1-12 15,3-5 0-15,0 5 0 16,0-2 0-16,-2 2 0 15,-3 5-1-15,0 0-1 16,5 14-7-16,0 24 8 16,7 13 30-16,1 16 5 0,-4 6 4 15,2 2 30-15,0-9 2 16,-6-10-32-16,1-8-19 16,-2-18-8-16,-7-10-11 15,1-10 8-15,-2-6-9 16,-5-4-19-16,0 0-10 15,0-13-26-15,-31-35-117 0,-1 0-151 16,-8-1-426-16</inkml:trace>
  <inkml:trace contextRef="#ctx0" brushRef="#br0" timeOffset="4133">3146 413 751 0,'0'0'151'0,"0"0"-118"0,0 0 23 15,0 0 86-15,0 0-12 16,0 0-8-16,0 0-26 16,83 8-18-16,-56-8-12 15,4-11 17-15,4-8-45 16,2-5-38-16,9-4-9 16,-8 6-199-16,-13 3-507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6:5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74 111 120 0,'0'0'118'0,"0"0"-64"16,0 0 5-16,0 0-59 15,0 0-5-15,0 0-23 16,0 0 18-16,0 0 10 16,0 0 45-16,0 0 27 15,0 0-9-15,0 0 22 16,0 0 9-16,0 0 6 15,0 0 12-15,0 0-28 16,0 0-27-16,0 0-23 16,0 0-6-16,0 0 1 0,0 0-6 15,0 0-6-15,0 0-4 16,0 0 15-16,0 0 15 16,0 0 41-1,0 0-26-15,0 0-11 0,0 0-7 16,0 0-14-16,0 0-4 15,0-2-3-15,0 0-9 16,0 2-8-16,0 0-1 16,0 0 6-16,0 0-6 15,0 0 11-15,0 0 11 16,0 0 1-16,0 0-5 16,0 0 2-16,0 0-6 15,0 0-9-15,0 0-6 16,0 0 1-16,0 0-1 0,0 0 0 15,0 0 0 1,0 0 0-16,0 0 0 0,0 0 0 16,0 0 0-16,0 0 0 15,0 0 0-15,0 0 1 16,0 0-1-16,-20 0-57 16,-5 5-252-16,-4 6-859 0</inkml:trace>
  <inkml:trace contextRef="#ctx0" brushRef="#br0" timeOffset="14934">86 8 75 0,'0'0'108'0,"0"0"-2"15,0 0-4-15,0 0-30 16,0 0-5-16,0 0 18 15,-14-8-3-15,14 8-23 16,0 0-10-16,0 0-17 16,0 0-13-16,-3 0-13 15,3 0 4-15,0 0 11 16,-1 0 36-16,-3 0 14 16,4 0 1-16,-1 0 3 15,-2 0-13-15,3 0-12 16,-2 0-8-16,2 0-16 15,0 0-15-15,0 0-5 0,0 0-6 16,0 0-2 0,0 0 1-16,0 0-5 0,0 0 5 15,0 8-6-15,0 3 7 16,0 3 0-16,0 4 0 16,0 6 0-16,0-1-1 15,0 2 1-15,0 4 0 16,0-3 0-16,6 3-1 15,4 2 0-15,2 2 0 16,2 6 0-16,-3-1-1 16,4-1 1-16,-6-1 1 15,0-4 6-15,-4 3 10 0,1-4 7 16,-3-3-4-16,2-6-8 16,-4-5-5-16,-1-9-4 15,3-5 6-15,-3-3 10 16,0 0 8-16,0 0 9 15,0-13-35-15,-9-10-124 16,-3 1-187-16,1 4-509 0</inkml:trace>
  <inkml:trace contextRef="#ctx0" brushRef="#br0" timeOffset="15474">46 79 42 0,'0'0'215'16,"0"0"-100"-16,0 0-24 16,0 0 56-16,0 0 9 15,0 0-56-15,0 0-45 16,12-25-31-16,-10 25-16 15,2 0-7-15,4 0 8 16,-2 0 2-16,7 0-2 16,2 0 10-16,5 13 26 15,-2 0 40-15,2 5-20 0,2 0-26 16,-1-2-26-16,2 4-6 16,0-2-1-16,5 3 1 15,-1 1-1-15,4 2-5 16,-3 1-1-16,-2 0 9 15,-5 0-2-15,-10 1 6 16,-3-1 19-16,-7 0 0 16,-1 1-12-16,0 3-5 15,-15-3-8-15,-8-1 2 16,-3 2-3-16,-5-4-4 16,-1-3 6-16,0-5-1 15,1-10 13-15,0-5 20 0,4 0 6 16,1-5-17-1,1-10-17-15,4 5-12 0,7 0 0 16,0 9 0 0,5 1-60-16,1 0-56 15,3 0-61-15,5 4 5 0,0 0-9 16,0-4-175-16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36.6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100 58 666 0,'0'0'153'0,"0"0"-41"16,0 0 10-16,0 0 53 15,0 0-46-15,-16 140-54 0,12-86-21 16,-4 11 1-16,5 2 2 16,1-5 0-16,2-7-3 15,0-15-35-15,0-15-12 16,0-16-5-16,0-9 12 16,2-5 34-16,-2-27 10 15,0-17-39 1,0-12-14-16,0-8-5 15,-5-3-10-15,-9 3 0 16,1 6-1-16,2 9 11 16,2 10 0-16,4 12-3 15,5 14-3-15,0 11-4 16,0 7-27-16,20 0 5 16,11 14 22-16,6 5 10 0,4 2 0 15,2 7 0-15,-2 0 0 16,-4 6 1-16,2 7 1 15,-6 4 7-15,-2 6 1 16,-5-1 0-16,-7-8-1 0,-7-9-3 16,-8-8 1-16,-4-3 8 15,-4-4 5-15,-22 0 11 0,-14 5-19 16,-6-3-11-16,-6 5 9 16,1-4-8-16,0-3-1 15,8 0 20-15,10-7 1 16,6-4 3-16,9-6-15 15,6-1-10-15,6-1-33 16,-2-35-96 0,3 6-182-16,1 1-613 0</inkml:trace>
  <inkml:trace contextRef="#ctx0" brushRef="#br0" timeOffset="617">724 148 836 0,'0'0'288'15,"0"0"-133"-15,0 0-100 16,-98 125-28-16,75-73 25 15,4 0-24-15,6-4 0 16,3-9-14-16,3-8 4 16,4-17 18-16,3-11-1 15,0-3 36-15,0-17 12 0,0-19-35 16,12-14-42-16,9-13-6 16,4-3-3-16,4-2-21 15,-1 11-1-15,-1 12 6 16,-8 15 10-16,-5 12 0 15,-5 13 8-15,-6 5-8 16,-2 0 9-16,3 0 0 16,2 0 0-16,6 16 1 15,5 9 12-15,1 12 12 16,1 8-6-16,2 5 1 16,-6 5 20-16,4 2 2 15,-5-4-11-15,0-6-9 16,-4-9-6-16,-4-11-7 15,-1-7-9-15,-2-13-5 16,-3-4-22-16,0-3-47 0,-12-5-58 16,-7-7-453-16</inkml:trace>
  <inkml:trace contextRef="#ctx0" brushRef="#br0" timeOffset="803">647 356 929 0,'0'0'232'16,"0"0"-145"-16,0 0-62 16,0 0 47-16,0 0 46 15,0 0-2-15,123 40-42 16,-83-40-33-16,0 0-15 0,11-4-26 16,-10-13-35-16,-7-2-344 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38.5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39 550 401 0,'0'0'204'15,"0"0"-4"-15,0 0-28 16,0 0 10-16,0 0-27 16,0 0-30-16,0 0-23 15,0 0-16-15,0 0-6 16,0 0-17-16,0 0-14 16,-1 0-17-16,-7 7-8 0,4 4-18 15,-2 10-6-15,1 7 0 16,0 11-1-16,2 0 1 15,3 2 0-15,0-2 1 16,0 1 1-16,0-7-1 16,13 0 0-16,5 1-1 15,3 2 1-15,7-1-1 16,4-1 0-16,4 2 0 16,-4-8 0-16,-2-5 1 15,-5-8 0-15,-3-10 9 16,-1-5 6-16,-3-5 7 15,5-25 21-15,0-18-13 16,5-12-12-16,-2-8-12 0,-3-1-6 16,0 5 1-16,-6 11-2 15,-5 12 1 1,-5 13 1-16,-4 5 17 16,-3 3 29-16,0 6-15 0,0-6-17 15,0-4-7-15,-5-1-9 16,-3-4 0-16,-1 0 0 15,4 4-12-15,1 7-1 16,-1 9 6-16,5 5 6 16,0 4-12-16,0-3-5 15,0 3 2-15,0-2-9 16,0-5-24-16,0 1-32 16,3-1 11-16,3-5-18 15,2 5-16-15,-2 1-43 0,4 6-43 16,-3 0-112-16,-5 0-208 15</inkml:trace>
  <inkml:trace contextRef="#ctx0" brushRef="#br0" timeOffset="886">857 736 651 0,'0'0'280'16,"0"0"47"-16,0 0-120 16,0 0-63-16,0 0-55 15,0 0-39-15,0 0-32 16,5-20-18-16,9 20-15 0,3 0-1 15,3 13 15-15,4 16 1 16,-4 8 12 0,-3 8 7-16,-11-4 13 15,-6-3 31-15,0-9 3 0,-1-7-14 0,-13-6-9 16,2-11 14 0,1-2 12-16,-5-3-13 15,6 0-26-15,-4 0-23 16,5-6-5-16,0 2-2 15,5 1 0-15,4 3-6 16,0 0-12-16,0 0-51 0,5 0-24 16,13 0 40-1,4 5 5-15,1 3-2 0,0-1 9 16,0 3 24-16,-3 5-4 16,-6 3 12-16,-8 3 8 0,-3 6 1 15,-3-6 15-15,0-2 33 16,-14-1 1-16,-4-5-1 15,-7-6-1-15,1-2 1 16,-7-4-2 0,-1 0-9-16,-7-1-6 15,-2 0-15-15,-4 4-9 16,1 0-1-16,6 0-6 16,7 2-1-16,9 1 1 15,9-3 0-15,8-3 0 16,3-1-1-16,2 0-26 15,0 0-58-15,5 0-100 16,10-12-148-16,2-11-331 0</inkml:trace>
  <inkml:trace contextRef="#ctx0" brushRef="#br0" timeOffset="1916">1551 0 67 0,'0'0'647'15,"0"0"-556"-15,0 0-80 32,0 0 24-32,0 0 47 15,0 0 38-15,0 0 0 16,40 57-23-16,-35-25 28 15,-5 2-12-15,1 1-20 0,-1 4-20 16,0-2-3-16,0 6-4 16,0 2-12-16,-9 6-11 0,-5 5-7 15,-4-4-1-15,1-4-8 16,1-6-12-16,3-6-4 16,3-1-10-16,6 3 5 15,1 7-6-15,3 10 0 16,0 6 0-16,0 0 7 0,7-7 24 15,7-12-12-15,-3-14-4 16,3-16-14-16,-2-12-1 16,2 0 0-16,0-27 4 15,-2-7 5-15,-3-3-9 16,-4 3-8-16,-5 4-4 16,0 3-6-1,0 9 2-15,-12 5 3 16,5 7 13-16,0 6 8 15,1 0 8-15,-2 21-16 0,3 18-1 16,1 12-8 0,2 12 9-16,2 3 7 0,0 4 1 15,0-7-1 1,0-6 2-16,0-9-8 0,0-9 0 16,2-1 7-1,1-2-7-15,1 2 5 0,1-1-6 16,0 4 0-1,-1-1 1-15,2 5 6 0,-3-1-4 16,-1-6 4 0,-2-9 1-16,0-9 2 0,0-6 6 15,-15-3-1-15,-10-2-3 0,-4 2-12 16,-6-1 6-16,-5-1-6 16,0 2 0-16,-2-3 0 0,2-2 0 15,4-6 0-15,0 0 1 16,3 0-1-16,2-5-24 15,3-8-33-15,4 1-39 16,10-1-81 0,14-7-81-16,0 3-290 15,0-7-483-15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5:43.6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110 37 142 0,'0'0'264'0,"0"0"-28"15,0 0-24-15,0 0-67 16,0 0-40-16,0 0-15 16,0 0-17-16,-5-37-17 15,5 37 2-15,-1 0 7 16,1 0 4-16,-3 0-8 16,3 0-16-16,-5 0-25 0,5 0-7 15,0 0 8-15,0 0-4 16,0 0-2-16,0 0-1 15,0 0-2-15,0 1-12 16,0 10 0-16,0 11-16 16,0 6 15-16,0 13 0 15,0 6 1 1,0 12 1-16,5 9 7 16,2 5 3-16,-1 9-1 15,2-2 7-15,-2-1 7 0,2-8-11 16,-6-15 7-16,2-14-12 15,-1-11-1-15,-1-18-7 16,-2-7 1-16,0-6 1 16,0 0 15-16,0-10 13 0,0-17 4 15,-9-16-34-15,-7-8-23 16,-2-6 5-16,-4 0 11 16,4 4-3-16,1 9 4 15,3 5 5-15,5 4-6 16,4 5 6-16,5 3-11 15,0-2 5 1,0-4-2-16,17-4 0 16,3-5 3-16,3 1 5 15,3 2 0-15,0 8 0 16,2 15-11-16,4 13-11 16,8 3-1-16,9 14 11 0,2 12 12 15,1 9 1-15,-11-2 1 16,-8 0 9-16,-12 1-3 0,-10 0 24 15,-8-2 16-15,-3-4 2 16,0-3-10-16,-12-3-4 16,-8-6 3-16,-6-6-4 15,-7-3-4-15,-6-3-8 16,-1-4-13-16,0 0-9 16,6 0-7-16,8 0 5 0,14 0 2 15,6 0-6-15,6 0-19 16,0 0-64-16,0 0-48 31,10 0-13-31,16 0 77 0,10 6 41 0,4 5 18 16,6 5-1-16,-2 3 9 15,-2 4-4 1,-6 2 10-16,-5 0 0 16,-8 3 1-16,-6-3 7 15,-8 1 16-15,0-1-1 16,-9 0 21-16,0 0 12 15,0 4-2-15,-13-3 11 16,-9 1-4-16,-3 3-10 0,-4-1-21 16,2 2-19-16,-1-2 5 0,2-3 4 15,6-5 7-15,3-4-2 16,13-9-3-16,-4-4 12 16,6-4 22-16,-2 0 25 15,-5 0 12-15,-5 0-1 16,-12 0-64-16,-2-5-27 15,-12-3-1 1,0-5-15-16,-6 0-12 16,-3-3-23-16,8 1-63 15,5 2-58-15,19 2 13 16,17 0-10-16,17 4-421 16,6-1 226-16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6:09.2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0 215 0,'0'0'195'0,"0"0"-29"16,0 0 17-1,0 0-44-15,0 0-42 0,0 0-15 16,0 0-13-16,0 0-6 16,0 0-13-16,0 0-24 15,0 0-11-15,0 0-15 16,0 0 0-16,0 0-10 15,0 0-9-15,0 6-2 16,0-1 12-16,0 1 6 16,7 1 2-16,0-3-1 15,2 0 1-15,5 0-5 16,3-2 6-16,3 2 7 16,2 0 10-16,4-1 12 15,-2 1 1-15,-2-1-14 16,1 2-10-16,-5-1 3 15,-1 5-2-15,0-1-7 16,-11 6-52-16,-3-3-171 0,-3-3-437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6:09.5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46 146 0,'0'0'588'0,"0"0"-519"16,0 0-63-16,0 0-6 16,0 0 0-16,0 0 33 15,0 0 45-15,72-8 20 16,-49-1 32-16,3 0-34 15,2-2-37-15,3 7-27 16,-4 3-7-16,-1 1-9 16,-6 0-3-16,2 0-8 15,-4 12-5-15,-4 6-71 16,-11-2-321-16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6:10.7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285 168 165 0,'0'0'281'0,"0"0"-3"16,0 0-45-16,0 0-3 16,0 0-53-16,0 0-63 15,0 0-38-15,-9-21-18 16,-1 6-14-16,3 1-11 15,-2-2-5-15,-5-4-5 16,-2 2 7-16,-5 2 5 16,-2 0-12-16,0 4-5 15,-3 3-2-15,7 1-3 0,6 5-6 16,3 3-5-16,6 0-2 16,-1 0 0-16,5 3-16 15,0 10 1 1,0 9-2-16,0 4 2 0,0 12 8 15,5 8 6-15,5 6 0 16,3 9-1-16,-3 1 1 16,3 6 1-16,1 0 0 15,-1 2 0-15,0-10 0 16,-3-6-1-16,-2-7 0 16,-6-12 1-16,-2-7 1 15,0-6 0-15,-5-2 21 0,-10-4 0 16,-7-3-3-1,-1-4-7-15,2-1-2 16,2-4-9-16,5 0 1 0,5-4-1 16,5 0 0-16,4 0-1 15,0 0-13-15,0 0-25 16,0 0-19-16,0 0 10 16,0 0 18-16,0 4 10 15,0 9 10-15,4 7 2 16,8 13 7-16,-2 6 1 15,-4 9-1-15,2 5 1 16,-7-6 11-16,-1-1 7 16,0-6 24-16,-5-8 9 15,-13-2 3-15,0-5-15 16,-4-1-24-16,7-6-10 16,3-6 1-16,5-3-7 0,7-4 0 15,0 1-11 1,0-3-11-16,0 4-22 0,5 2 5 15,9 7 11-15,0 7 13 16,1 4 8-16,2 5 7 16,-5 5-1-16,-3 1 1 15,-7-4 1-15,-2-1-1 16,0-12 1-16,0-5 11 16,0-7 11-16,0-5 15 15,0-3-6-15,0 5-26 0,0 3-6 16,12 14-14-16,7 6 12 15,4 10 1 1,7 1 0-16,7-5-8 16,14-32-105-16,-7-3-210 15,-18-19-638-15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6:12.1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153 326 36 0,'0'0'72'0,"0"0"-57"16,0 0-14-16,0 0-1 15,0 0 15-15,0 0 63 16,0 0 63-16,0-53 65 15,0 49 11-15,0 0-57 16,0-2-36-16,0-2-28 16,-1 1-50-16,-2-2-10 0,1 3-18 15,2-1-10-15,-3 7-7 16,3-3 0-16,0 3-1 16,0 0 1-16,0 0 5 15,0 0-4-15,0 0-1 16,0 0 1-16,0 0-1 15,0 0 0-15,0 0-1 16,0 0 0-16,0 0-16 16,0 0 6-16,0 0 9 15,0 0-1-15,0-4 2 16,-2-1 0-16,2-1 0 16,-3-4 1-16,2 2 7 15,-2 3 22-15,1 1 38 16,2 3 9-16,0 1-16 15,-3 0-14-15,3 0-10 0,0 0-35 16,0 0-2-16,0 2-19 16,0 14-4-16,0 6-5 15,0 14 23-15,0 10 5 16,0 12 0-16,0 12 0 16,0 5 1-16,0 2 0 15,0-12 0-15,0-14 1 16,0-20-2-16,5-16 0 15,-1-15 0-15,-4 0 8 16,0-25 24-16,0-12-13 16,0-10-10-16,0-5-9 15,-4-3-3-15,-5 1-6 0,2 6-2 16,0 2 5 0,7 7 4-16,0-3 1 0,0 3-6 15,18-2 1 1,4-5 5-16,1 1-6 0,3 0 7 15,-3 11 0-15,-5 9 0 16,5 9-8-16,-4 15-3 16,-1 1 3-16,-1 8 6 15,1 16 2-15,-4 6 7 16,-5 2 9-16,-6 4 6 0,-3 0-3 16,0-3 4-1,-7-1 2-15,-12-6 0 16,-8-5-5-16,-1-1-4 15,-7-6 0-15,-7-2-16 16,-2-2-6-16,-1-5-28 0,5 0-24 16,4-1-51-16,14 0-87 15,8 3-53-15,10-2-328 0</inkml:trace>
  <inkml:trace contextRef="#ctx0" brushRef="#br0" timeOffset="519">572 237 385 0,'0'0'369'16,"0"0"-138"-16,0 0-125 15,0 0-77-15,0 0-28 16,0 0 9-16,-11 125 3 16,7-82 42-16,-5 3 47 15,-1-4 18-15,3-11-18 16,-2-17-28-16,9-9-7 16,0-5 10-16,0-8 1 15,0-22-27-15,0-13-51 0,0-10-12 16,13-5-2-16,10 1 3 15,3 8 4-15,1 12 6 16,-4 12-11-16,0 8 0 16,-5 11-1-1,0 4 4-15,-1 2-2 16,-3 0 2-16,3 8 0 0,1 9 8 16,-2 6-5-16,1 2 6 15,4 3-1-15,-2 1 2 16,-6 0-1-16,-3 1 0 15,-1-4 0-15,-9 2 2 16,4-2 5-16,-4 2 2 16,0 2 1-16,0-2-10 15,-4 2-38-15,-5-2-54 16,-8 4-91-16,6-10-103 16,-1-10-128-16</inkml:trace>
  <inkml:trace contextRef="#ctx0" brushRef="#br0" timeOffset="762">594 517 67 0,'0'0'571'0,"0"0"-405"16,0 0-98-16,0 0-44 15,0 0 51-15,0 0 31 16,0 0 13-16,86 0-38 16,-63 0-38-16,3 0-27 15,6 0-16-15,20 0-7 0,-6-12-163 16,-11-8-599-16</inkml:trace>
  <inkml:trace contextRef="#ctx0" brushRef="#br0" timeOffset="1420">1269 127 150 0,'0'0'496'0,"0"0"-327"16,0 0-39-1,0 0 19-15,0 0 14 0,0 0-35 16,0 0-54-16,1-3-12 16,-1 3-15-16,0 12-15 15,-9 12-9-15,-11 7-11 16,-7 9 0-16,-9 6-2 15,-4-1-3-15,10-5 9 16,2-10-3-16,5-5-7 16,9-7-5-16,7-6-1 0,2-4 0 15,5-1-7-15,0-2-8 16,0 0-5-16,0 2-1 16,8 1 5-1,2 0 8-15,7-2 2 16,5 3 4-16,2-2 1 15,10-4 0-15,3 1 1 16,4-4 0-16,-1 0 17 0,-3-4 7 16,-2-6-8-16,-7 1 1 15,-6 3-1-15,-9-1-4 16,-3 4-6-16,2-2-6 16,-3 1-9-16,6-2-71 15,-1-1-151-15,-6-1-394 0</inkml:trace>
  <inkml:trace contextRef="#ctx0" brushRef="#br0" timeOffset="1937">1723 140 548 0,'0'0'220'0,"0"0"-35"16,0 0-61-16,0 0 54 15,0 0 6-15,0 0-44 16,0 0-57-16,0-4-53 16,0 4-20-16,0 0-9 15,0 0 7-15,0 0 5 0,0 0 1 16,0 4 5-1,0 3-5-15,0 7-12 0,0 8-2 16,-8 11 1-16,-2 10 1 16,-7 3 7-16,3 1-9 15,-3 2 0-15,2-8 1 16,3-3 0-16,2-10 0 16,3-10-1-16,7-9 0 15,0-6-19-15,0 1-16 16,0-3 10-16,3 5 9 15,11-2 10-15,-2-1 5 16,3 1 0-16,4-1 0 16,5 5-1-16,1-4 1 15,1 2 0-15,4 0 1 16,-2-1 1-16,-2-1-1 0,-3-4 0 16,0 0 3-16,0 0 5 15,0-13-8-15,3-17-23 16,-4-3-117-1,-8 5-408-15</inkml:trace>
  <inkml:trace contextRef="#ctx0" brushRef="#br0" timeOffset="2215">2121 245 705 0,'0'0'169'0,"0"0"-20"0,0 0-106 16,0 0 1-16,0 0 32 15,0 0-25-15,0 0-12 16,4 25-16-16,-1 0 34 16,-3 7 26-16,0 6 20 15,0-1-32-15,0 6-32 16,0-1-27-16,0-3-2 15,0-5-10-15,14-13-70 16,1-13-183-16,1-8-590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6:59.5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252 0 157 0,'0'0'163'0,"0"0"48"16,0 0-22-16,0 0-46 15,0 0-56-15,0 0-40 16,-14 0-31-16,11 0-4 0,1 0-3 16,-1 0 37-16,3 0 23 15,0 0 17-15,0 0-5 16,0 0-9-16,0 0-30 15,0 0-20-15,0 3-7 16,0 3-1-16,0 4 4 0,0 5 1 16,0 10 4-16,0 7-6 15,-1 5-1-15,-4 8-4 16,0 5-11 0,-2 2 16-16,2 5 15 0,1 4-1 15,-1 0-11-15,0-1 1 16,1-1-4-16,-1-3-1 15,1-8-8-15,0-5-1 16,4-10-6-16,0-4 0 16,0-2 0-16,0 1-1 15,0-2 0-15,8 2-10 16,-3-5 10-16,4-2-12 16,-1-6-10-16,-4-4-7 15,-2-8-44-15,-2-3-39 16,0 0-46-16,-5-11-80 15,-13-7-468-15</inkml:trace>
  <inkml:trace contextRef="#ctx0" brushRef="#br0" timeOffset="562">5 98 214 0,'0'0'308'16,"0"0"-205"0,0 0-47-16,0 0 44 15,0 0 44-15,0 0-34 16,0 0-45-16,98-21 7 0,-75 14-34 15,-2 3-2 1,-1 1-20-16,2 3-6 0,4 0-8 16,-2 0-2-16,7 10 12 15,1 8-1-15,2 1 49 16,0-1 5-16,-3-4-17 16,-8-3-28-16,-7-4-12 15,-6-3 2-15,-9-2 13 16,-1 1 64-16,0 1 69 15,-6 1-17-15,-11 8-89 16,-1 5-35-16,-5 7-14 16,1 8-1-16,-1 3-1 0,0 7-1 15,2-3 2-15,1-8 0 16,-2-10 0-16,5-4 20 16,-3-8 21-16,-6-3-9 15,-1-2-19-15,-6 2-11 16,0-1-2-16,0 1 0 15,7-3-11-15,6 0-6 16,8-2 0-16,6-2-34 16,3 0-81-16,3 0-55 15,0-13-37-15,9-12-101 16,0 0-20-16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7:02.6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0 795 0,'0'0'221'0,"0"0"-150"16,0 0-19-16,0 0-36 15,0 0 59-15,0 0-1 16,0 0 14-16,18 122 40 16,-18-80-26-16,0 3-21 15,-2 10-44-15,-10-1-11 16,-2 5-17-16,10-5-9 0,4-6 0 16,0-3-80-16,21-13-94 15,-2-22-364-15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7:00.7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392 17 238 0,'0'0'78'0,"0"0"-78"15,0 0-65-15,0 0-43 0</inkml:trace>
  <inkml:trace contextRef="#ctx0" brushRef="#br0" timeOffset="557">252 36 198 0,'0'0'137'0,"0"0"-42"16,0 0-13-16,0 0 45 0,0 0-18 15,0 0-49-15,0 0-31 16,0-36-13-1,0 36 14-15,0 0 34 16,0 0-5-16,0 0 5 0,0 0 4 16,0 0 33-16,0 0 22 15,0 0-15-15,0 0-23 16,0 0-2-16,0 3 3 16,0 3 2-16,-5 6-37 15,-8 9-33-15,-6 7-17 16,-2 8 0-16,-2 3-1 15,1 2 1-15,-1-4-1 16,6-4 0-16,2 1 0 0,-2 2 0 16,2 3 0-1,-2 7 0-15,5 6 0 16,1 3-1-16,3 3 1 16,4 8 0-16,-1 1 0 0,5-1 0 15,-2 4 0-15,-1-4 0 16,3 0 0-16,0-2 0 15,0 4 0-15,0-3-8 16,14-2-9-16,8-7-42 16,4-10-17-16,6-14-30 15,28-32-39-15,-6-3-79 16,-10-34-153-16</inkml:trace>
  <inkml:trace contextRef="#ctx0" brushRef="#br0" timeOffset="1329">671 247 580 0,'0'0'226'16,"0"0"14"-16,0 0-42 16,0 0-35-16,0 0-70 15,0 0-70-15,-60 118-9 16,43-60-13-16,3 12-1 16,-2 7 1-16,-3-4-1 15,1 2 2-15,4-5-2 0,0-13 8 16,5-12 22-16,1-16-7 15,7-14-11-15,-2-5-11 16,3-10-1 0,0 0-7-16,0-22 1 0,0-21 5 15,0-14-9-15,0-16 9 16,9-9-18-16,5 4-4 16,0 7 12-16,2 12 4 15,6 9 6-15,-4 10-5 16,2 7-4-16,2 2 0 15,-1 3 10-15,2 5 2 16,-4 2-1-16,2 6 8 0,-2 12-9 16,-4 3-2-16,2 0 2 15,0 16 10-15,-4 9 8 16,-2 6 14 0,-2 8 26-16,-6 4 16 15,2 10-9-15,-5 8-13 0,0 3-4 16,0 3-11-16,0-6-9 15,-5-11-18-15,5-16-3 16,0-11-7-16,0-13-10 16,0-5-44-16,0 2-53 15,0 2-46-15,0 3-13 16,0 10-52-16,0-1-33 16,-4-6-138-16</inkml:trace>
  <inkml:trace contextRef="#ctx0" brushRef="#br0" timeOffset="1605">424 696 601 0,'0'0'286'15,"0"0"-222"-15,0 0-56 16,0 0-8-16,0 0 24 16,0 0 65-16,0 0 22 15,103 0-17-15,-71 0-5 16,-1 0-20-16,-1 0-30 16,0 0-8-16,3 0-11 0,1-3-4 15,24-27-16-15,-10 2-77 16,-10-1-263-16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09.0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380 0 91 0,'0'0'123'0,"0"0"-50"16,0 0 50-16,0 0 14 15,0 0 4 1,0 0-12-16,0 0-15 0,0 0-3 16,0 0 6-16,0 0-1 15,0 0-4-15,0 0-9 16,-2 0-41-16,-7 0-40 16,-8 0-12-16,-2 0-8 15,-7 5-1-15,-1 5 1 16,-1 0-1-16,1-1 0 15,-1 2 0-15,3 2 0 0,2-2 0 16,3 3 0-16,-4 5 0 16,4 5-1-16,-3 6-2 15,1 2-5-15,5 6 0 16,7 1 6-16,2 6-5 16,8 2 0-16,0 2 4 15,0 1 1-15,12-6 0 16,7-6 0-16,2-9-10 15,2-5 9-15,5-12-19 16,7-4-30-16,5-8 14 16,6 0 15-16,8-14 9 15,-4-11 11-15,0-5 1 16,-14-3 0-16,-8-2 1 16,-8 3 1-16,-11 4 8 15,-4 6-1-15,-5 7 2 16,0 9 11-16,0 3-5 15,0 3-10-15,4 0-6 0,3 14-16 16,5 11 4-16,6 7 9 16,5 4 2-16,3-1 0 15,5-3-1-15,-2-9-7 16,-3-5 9-16,-3-10 10 16,-4-8 16-16,-5 0 16 15,-2-19 9-15,-5-13-8 16,-2-12-24-16,-5-9-8 15,0-1-11-15,0 4-7 0,-21 8-20 16,-12 13-8 0,-5 6-2-16,0 16-18 15,-1 5 17-15,10 2 38 16,3 0 19-16,9 13 18 16,6 12-26-16,4 8-11 15,7 20-51-15,7-9-162 0,9-17-552 16</inkml:trace>
  <inkml:trace contextRef="#ctx0" brushRef="#br0" timeOffset="771">910 141 199 0,'0'0'312'0,"0"0"-208"16,0 0-74-16,0 0-17 15,0 0 4-15,0 0-1 16,0 0 45-16,36 10 1 16,-29-4-7-16,-2 2 21 15,-3 0 33-15,-2 1 1 16,0 8-26-16,0 4-15 15,0 18-19-15,-11 12-33 16,-3 10-7-16,-3 3-9 0,3-2 0 16,1-9 8-16,3-15-8 15,3-17-1-15,5-10 1 16,2-9 11-16,0-2-11 16,0 0 10-16,0-6-2 15,0-6-9-15,6 0 0 16,7 3-1-16,-3-6 0 15,3 5 0-15,0-5 0 16,1 5 0-16,3-5 1 16,1 3 0-16,10 2-1 0,7-1 1 15,5 7-9 1,3 4 8-16,2 0 1 0,-5 0-1 16,-4 12 1-16,-2 1 9 15,-6-4-8 1,-8-6 1-16,1-6-2 0,-7-19-121 15,-5-4-219-15</inkml:trace>
  <inkml:trace contextRef="#ctx0" brushRef="#br0" timeOffset="1128">1437 302 430 0,'0'0'199'0,"0"0"-32"15,0 0-82-15,0 0-7 0,0 0-24 16,-23 116-28-16,23-91 27 16,9 6 8-16,8-2-9 15,3 2 12-15,1-2-15 16,2-4 14-16,0-9-10 16,3-9-9-16,5-7 1 15,4-14 19-15,4-29-15 16,4-18-14-16,-6-14-17 15,-10-4-11-15,-5 4 2 16,-13 6-8-16,-9 18 8 16,0 13 4-16,-18 18-1 15,-16 15-3-15,-3 5-9 16,-9 20-11-16,-2 20-21 0,2 10-27 16,9 4-35-16,21-11-89 15,9-14-118-15,7-26-590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7:03.5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0 101 0,'0'0'258'0,"0"0"5"0,0 0-44 16,0 0-71-16,0 0-8 15,0 0-39-15,-7 4-20 16,4-4 25-16,-1 0-7 16,-5 0-45-16,4 0-12 15,-3 0 8-15,2 0 1 16,3 0-6-16,2 0-7 16,-3 0-18-16,4 11-14 0,0 7-6 15,0 4-9-15,0 10 8 16,0 6-1-1,5 3-4-15,4 9 5 16,0 7-1-16,-1 9 2 0,0 1 0 16,-7 0 1-16,2-4 5 15,-3-7 1-15,0-7 6 16,0-10 2-16,0-10-5 16,0-12-9-16,0-10-1 15,0-6 0-15,0-1-17 16,0 0-34-16,0 0-62 15,0 0-63-15,5-4-66 16,6 0-63-16,-2 2-219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7:04.5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 0 628 0,'0'0'180'15,"0"0"-54"-15,0 0-34 0,0 0 23 16,0 0-17 0,0 0-8-16,0 121-15 0,0-74-30 15,0 10-3-15,-2 5 8 16,-1 4-14-16,3 1-4 15,0-5-7-15,0-6-8 16,0-12 8-16,-1-12 22 16,1-14-6-16,0-7-24 15,0-11-16-15,0 0 0 16,0 0-1-16,0 0 0 0,-5-14 0 16,1-4 1-16,-4-11 0 15,3-8-1-15,4-9-1 16,1-8 0-16,0-7-5 15,0 2 4-15,1 1 2 16,16 7-7-16,2 6 6 16,-1 7 0-16,8 5-12 15,-6 8 5-15,2 1 2 16,1 7 5-16,0 8-2 16,-2 3-3-16,5 6-4 15,-1 0 1-15,-1 15 8 16,-4 13 1-16,-6 4 0 15,-5 7 1-15,-9 3 10 16,0 2 7-16,-4-4 13 16,-21-1-7-16,-4-12 4 0,-3-6 29 15,-1-6 19-15,3-9-23 16,5-3-15-16,4-3-16 16,8 0-7-16,7 0-6 15,3 0-9-15,3 0-1 16,0 0-30-16,0 0-55 15,9 0 16-15,8-7 39 16,9-3 13-16,-1 2-18 16,1 1-20-16,2 3-4 15,2 4 20-15,1 0 24 16,1 11 10-16,1 11 5 16,-3 7 1-16,-2 6 0 15,-10-2 0-15,-4-2 1 0,-5-6 0 16,-6-6 16-16,-3-6 23 15,0-2 25-15,-9-1 13 16,-14-1-21-16,-11 7 0 16,-2-2 0-16,-4 3-1 15,-2 1 7-15,2-4-23 16,3 1-3-16,2-4 5 16,8-1-9-16,0-6-12 15,4-3-14-15,0-1-7 16,7 0-12-16,2 0-52 15,9 0-60-15,5-9-96 0,14-7-299 16,7 0-344-16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7:05.2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111 0 378 0,'0'0'211'16,"0"0"-28"-16,0 0-70 16,0 0-34-16,0 0 27 15,0 0-35-15,0 0-9 16,15 12-30-16,2 6-25 0,6 10 3 15,8 13 9-15,1 12 17 16,3 11-7-16,-6 8 12 16,-3 7 1-16,-9 4 7 15,-8-1 9-15,-9-3-4 16,0-1 7-16,-3-7 3 16,-12-4-7-16,-6-6 2 15,-2-7-30-15,-4-4-14 16,-3-7-14-16,1-3 12 15,-2-2-7-15,0-5-5 16,-1-4 6-16,6 1-7 16,3 1-1-16,0-6-19 0,9 1 2 15,2 2-23-15,7-3-35 16,5-17-34-16,0-5-79 16,0-6-520-16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7:06.0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0 590 0,'0'0'202'0,"0"0"-19"0,0 0-84 15,0 0 42-15,0 0-9 16,0 0-42-16,0 0-61 16,-9 0-29-16,10 2-26 15,19 2-1-15,5 1 25 16,5-4 2-16,10 3 13 15,0-4-1-15,-6 3 1 16,0-3-3-16,-7 1-4 16,-2 2 0-16,-4 5 1 15,1 12-7-15,-4-2-72 0,-12 1-254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7:06.2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31 679 0,'0'0'213'0,"0"0"-52"0,0 0-54 0,0 0 25 15,0 0-47-15,0 0-53 16,0 0-32-16,39 4 0 15,-15-4 17-15,5 0 16 16,6 0 7-16,2 0 3 16,-2 0-11-16,0 0-17 15,2 0-6-15,-1 0-2 16,-4 0 0 0,-5 0-7-16,-1 0-20 15,-7-9-118-15,-5-4-170 16,-11 0-492-16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6:15.5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99 777 405 0,'0'0'170'15,"0"0"0"-15,0 0-85 16,0 0 57-16,0 0 55 16,0 0-42-16,0 0-61 15,0-24-58-15,0 24-16 16,0 12-18-16,0 1 5 15,0 11 3-15,-1 8 2 16,-8 4 21-16,-4 11-6 16,0 1-4-16,-4 0-9 0,1-5 1 15,2-7-8-15,5-17-5 16,5-6 9-16,1-11 4 16,3-2 2-1,0 0 17-15,0-9-22 0,0-15-12 16,0-6-34-1,4-9-4-15,10-8-4 0,0 3-2 16,-2 3 15-16,-3 9 16 16,1 12 12-16,-6 9-1 15,-1 9-5-15,3 2-3 16,4 7-18-16,3 13 8 16,9 10 18-16,9 3 1 15,1 2 0-15,5 5-1 16,2-6 2-16,-2 0 0 15,2-7-1-15,-6-6 0 16,-2-5 1-16,-3-11 0 16,-5-5 33-16,-2 0 12 15,-2-5-8-15,-6-18 7 16,-3 1-2-16,-3-8-7 16,-5-2-4-16,-2-4 1 0,0 3 0 15,0 0 2-15,0 2-1 16,-11 3 11-16,-6 1-17 15,-1 4-16-15,-1 2-9 16,6 8-2-16,0 2-1 16,7 8-25-16,2 3-33 15,4 0-49-15,0-2-13 0,0 2-1 16,0-3-45-16,32 2-98 16,-1 1 59-1,-4-3-455-15</inkml:trace>
  <inkml:trace contextRef="#ctx0" brushRef="#br0" timeOffset="444">877 804 472 0,'0'0'415'15,"0"0"-300"-15,0 0-93 16,0 0-15-16,0 0 12 15,0 109 0-15,0-78 0 16,-3 1 38-16,2-3-6 16,-4-4 23-16,2-8 9 15,2-12 18-15,1-5-34 0,0 0-15 16,0-10 1-16,0-15-40 16,0-11-13-16,0 2-13 15,10-3 1-15,7 4 6 16,0 4 5-16,-2 8-9 15,-1 9 4-15,2 3-4 16,-3 9-1-16,-2 0 4 16,1 0-5-16,-1 16 10 15,1 10 2-15,2 6 7 16,0 5 8-16,0 8-1 16,3-2-5-16,-3 3-8 15,4 0 1-15,-1-5 6 16,-3 0-8-16,-4-6 8 0,-2-6-8 15,-3-9-6-15,-5-11-39 16,0-9-61-16,-19-14-115 16,-8-8-706-16</inkml:trace>
  <inkml:trace contextRef="#ctx0" brushRef="#br0" timeOffset="634">885 1179 833 0,'0'0'237'0,"0"0"-78"16,0 0-82-16,0 0-28 15,0 0 5-15,0 0-8 16,0 0 24-16,100-33-18 16,-59 11-31-16,25-9-21 0,-14 8-114 15,-12 4-296-15</inkml:trace>
  <inkml:trace contextRef="#ctx0" brushRef="#br0" timeOffset="1599">2061 772 509 0,'0'0'255'0,"0"0"-51"16,0 0-19-16,0 0-2 15,0 0-47-15,0 0-44 0,0 0-30 16,0-3-17-16,0 3 14 16,-3 0-16-16,-7 0-21 15,1 7-14-15,-5 3-8 16,2 5-2-16,-2 3-5 15,0 3 4-15,1 4-3 16,5 4 5-16,-1 4-5 16,3 5-1-16,1 3 6 15,5 0 0-15,0-3-1 16,0-6-10-16,1-7 1 16,13-9-2-16,3-7-5 15,11-9 9-15,2 0 9 16,6-5 0-16,-2-11 1 0,1 1 1 15,-3 4-2 1,-6 4 0-16,-4 7-1 16,-7 0-42-16,-6 0-35 15,-1 0-6-15,-8-3-44 0,0-8-119 16,0-3-155-16</inkml:trace>
  <inkml:trace contextRef="#ctx0" brushRef="#br0" timeOffset="1853">1955 937 816 0,'0'0'329'0,"0"0"-146"16,0 0-90-16,0 0-24 15,0 0-47-15,0 0-21 16,0 0-1-16,110-45-2 15,-64 37 2-15,-1 0 0 16,-1-2 1-16,-7 3-1 16,-6-1-16-16,-11-2-34 15,-11 4-60-15,-9 6-111 16,-9 0-6-16,-14 0-377 0</inkml:trace>
  <inkml:trace contextRef="#ctx0" brushRef="#br0" timeOffset="2029">2013 756 628 0,'0'0'258'15,"0"0"-110"-15,0 0-104 0,0 0-32 16,0 0 4-16,0 0 55 16,0 0 1-16,77-3-2 15,-39-1-24-15,36-2-46 16,-8-2-9-16,-11-3-313 0</inkml:trace>
  <inkml:trace contextRef="#ctx0" brushRef="#br0" timeOffset="3018">2793 791 16 0,'0'0'94'16,"0"0"-8"-16,0 0 76 15,0 0 49-15,0 0-34 0,0 0 2 16,0 0-30-16,0-19-30 16,0 19-24-16,0 0-11 15,0 0 21-15,0 0-9 16,0-3 16-16,0-1 3 16,0-3-11-16,0-4-33 15,-10 0-46-15,-3-1-12 16,-6-1-7-16,-4 4-5 15,-4 0 1-15,-4 2-2 16,0 4 0-16,7-1-6 16,5 4 5-16,4 0-12 15,9 0-5-15,3 0-7 0,3 7-19 16,0 10-4-16,3 7 14 16,15 5 10-16,5 1 3 15,8 6-5-15,1-2 10 16,3 5 4-16,1 3 6 15,-4-2 6-15,-1 0-1 16,-8-2 1-16,-5-6 0 16,-4-8 1-16,-7-6-1 15,-2-9 0-15,-5-1 1 0,0-5 15 16,0-3 22-16,-5 0 17 16,-11 0-33-1,-11 0-7-15,-2 0-8 16,-4 0 8-16,-1 0-14 0,0 0 0 15,6 5 5 1,7 1-5-16,7-3 0 0,5 2-1 16,3 1 0-16,3-5 0 15,3-1-1-15,0 0-13 16,0 0-31-16,0 0-31 16,0 0-20-16,0 0-50 15,0-12-90-15,0-2-84 16,0-11-349-16</inkml:trace>
  <inkml:trace contextRef="#ctx0" brushRef="#br0" timeOffset="3683">3152 866 26 0,'0'0'131'16,"0"0"-8"-16,0 0 30 0,0 0 20 16,0 0 31-16,0 0-11 15,0 0-5-15,0-31-36 16,0 31-63-16,0 0-46 15,0 0-11-15,0 0-1 16,0 0-11-16,0 0-5 16,0 9-15-16,7 12 0 15,3 12-1-15,0 13 1 16,3 8 13-16,-4 3-1 16,0-7-4-16,-1-12 4 15,-4-18-11-15,1-9 5 16,-4-11-6-16,4-7-46 15,-2-29-8-15,-3-43-77 0,0 8-163 16,-14 5-315-16</inkml:trace>
  <inkml:trace contextRef="#ctx0" brushRef="#br0" timeOffset="3981">2971 690 503 0,'0'0'78'16,"0"0"-14"-16,0 0 115 15,0 0 45-15,0 0-31 16,0 0-43-16,0 0-50 16,-10 0-16-16,10 0-37 15,0 0-43-15,0 0-4 16,0 0-17-16,0 0-2 0,11 0 7 16,11 0 12-16,5 5 0 15,5 2 1-15,7-1 0 16,-1 1 0-16,5 0 9 15,3-5 17-15,3 1-6 16,0-3 1-16,-3 0-8 16,-4 0-1-16,-7 0-5 15,-7 1-8-15,-2 2-55 16,-8 1-130-16,-10-4-300 0</inkml:trace>
  <inkml:trace contextRef="#ctx0" brushRef="#br0" timeOffset="5182">3673 685 15 0,'0'0'350'0,"0"0"-201"0,0 0-112 15,0 0 5-15,0 0 76 16,0 0-25-16,0 0-35 15,10 30 1-15,-6-2-10 16,5 12 7-16,-1 4 8 16,-3 5-2-16,-4-8 0 15,-1-6 2-15,0-10 7 16,0-10 16-16,0-6-21 16,0-9-5-16,0 0 10 0,0-4 28 15,-1-17-73-15,-8-7-26 16,-4-10-22-1,9-2 2-15,1-1 7 16,3 6-5-16,0 6 4 0,7 11 1 16,12 4-2-16,4 8 1 15,3 3-2-15,1 3 7 16,0 0-4-16,-4 0 7 16,-7 7 5-16,-5 2 1 15,-3-2 0-15,-7-5 0 16,-1 1 0-16,0-2 6 15,0 4 4-15,-1-2 9 16,-11 5-8-16,-2 0-9 16,3 0-1-16,-1 1 0 0,3 1-1 15,1 1-1-15,3-4-6 16,4 5 1-16,1-2-7 16,0-3 2-16,0 1 3 15,0-2 7-15,0-1-6 16,0 5 6-16,0 0-8 15,6 5-6-15,6 2 8 16,2 3 6-16,3 3 1 16,-2 0-1-16,2 2 1 15,-3-1-1-15,0-5 1 16,-1 4 0-16,0-5 0 16,-4-2 1-16,-3-3 9 15,-1-4 2-15,-1-6-3 16,-1-3-2-16,-3 0 6 0,2 0 29 15,-2 0 5-15,0 0-5 16,0 0-10-16,0 0-11 16,0 0-20-16,0 0 0 15,3 0-1-15,-3 0-6 16,8 0-6-16,1 4-4 16,0 0 10-16,5 3 6 15,-3-4-1-15,1 1 1 16,0-2 0-16,-1-1-1 15,1-1-6-15,-1 0-98 16,-2-1-176-16,-9-12-623 0</inkml:trace>
  <inkml:trace contextRef="#ctx0" brushRef="#br0" timeOffset="5677">4211 1181 481 0,'0'0'290'0,"0"0"-81"0,0 0-77 15,0 0-21-15,0 0-37 16,0 0-38-16,-10-113 3 16,10 71-15-16,0-4-3 15,17 0-15-15,2 2-5 16,8 2 0-16,1 9-1 16,-2 4 1-16,0 15-1 15,-8 0 0-15,-1 9 8 16,-3 5 2-16,-3 0 8 15,1 0 1-15,2 16 3 16,0 12-4-16,3 16 9 16,-2 16 10-16,2 8-12 15,-2 8-10-15,1-1-14 0,-3-10 1 16,-2-13 6 0,-3-14-6-16,-2-17-1 0,-1-10-1 15,-5-11-10 1,0 0-31-16,0-10-2 0,0-12-11 15,-46-22-156-15,1 6-138 16,-6 5-283-16</inkml:trace>
  <inkml:trace contextRef="#ctx0" brushRef="#br0" timeOffset="5741">4211 1181 170 0</inkml:trace>
  <inkml:trace contextRef="#ctx0" brushRef="#br0" timeOffset="5850">4211 1181 170 0,'-37'-101'526'0,"37"101"-445"0,0 0-59 0,9 1 67 0,5 5 34 0,0-5-3 15,4 3-27 1,3-4-18-16,2 0-11 16,8 0-16-16,14-18-27 15,4-5-21-15,28-19-95 0,-15 5-222 16,-8 3-395-16</inkml:trace>
  <inkml:trace contextRef="#ctx0" brushRef="#br0" timeOffset="6203">4870 760 892 0,'0'0'146'16,"0"0"17"-16,0 0-102 16,0 0 15-16,0 0 11 15,0 0-26-15,0 0 0 16,0 0-32-16,0 66-16 16,-4-27-12-16,-4 9 5 15,1 2 4-15,5 4-4 16,2-9-5-16,0-8 7 15,0-7-8-15,0-13-1 0,9-14-59 16,8-3-87-16,8-61-38 16,-2 0-106-16,-2 3-532 15</inkml:trace>
  <inkml:trace contextRef="#ctx0" brushRef="#br0" timeOffset="6429">5070 766 563 0,'0'0'316'0,"0"0"-18"15,0 0-133-15,0 0-60 16,0 0-37-16,0 0-18 16,0 0-20-16,0-5-30 0,0 35-8 15,-2 10 8 1,-2 9-1-16,-2-2 1 0,4-5 1 16,-1-10 0-16,3-11 0 15,0-8-1-15,0-10 0 16,0 1-35-16,0-4-49 15,-15 0-86-15,1-12-62 16,-4-1-317-16</inkml:trace>
  <inkml:trace contextRef="#ctx0" brushRef="#br0" timeOffset="6682">4574 677 918 0,'0'0'151'16,"0"0"-134"-16,0 0-15 16,0 0 8-16,0 0 65 15,0 0 31-15,0 0 28 16,108-12-36-16,-62-4-47 16,9 2-24-16,6-1-15 15,2 5 1-15,2-1 12 0,1 2-2 16,-3 1-7-16,-8 1 0 15,-3 2-7-15,0 5-9 16,-9 0-96-16,-18 0-235 0</inkml:trace>
  <inkml:trace contextRef="#ctx0" brushRef="#br0" timeOffset="7576">5601 658 224 0,'0'0'248'16,"0"0"-16"-16,0 0-74 15,0 0 1-15,0 0-55 16,0 0-75-16,0 0-9 16,-23 123 25-16,15-73 47 15,2 3 20-15,-3 0-29 16,0-2-26-16,-2-2-15 15,0-7-9-15,4-10-9 16,0-8-14-16,3-16 4 0,4-8 2 16,-3 0 6-16,3-19-9 15,0-20-13-15,0-8-33 16,0-10-11 0,9-1 11-16,12 4 11 0,1 4-1 15,-2 9 12 1,1 12 4-16,-2 8 6 0,-1 4-5 15,-1 8 5-15,3 0-1 16,1 6-6-16,6 3 6 16,3 0 2-16,-2 0 0 15,1 20 1-15,-3 5 11 16,-4 6-1-16,-9 9 13 16,-3 6 8-16,-4 7-3 15,-6 4-9-15,0-2-8 16,0-5-3-16,0-6-8 15,0-6 0-15,0-9-1 0,0-8-19 16,0-6-39-16,-19-1-80 16,-4-9-220-16,0-5-500 0</inkml:trace>
  <inkml:trace contextRef="#ctx0" brushRef="#br0" timeOffset="7756">5615 973 910 0,'0'0'177'0,"0"0"-62"15,0 0-89-15,0 0-26 16,0 0-6 0,0 0 6-16,185-8 0 0,-105-2-1 15,-12-5-242-15</inkml:trace>
  <inkml:trace contextRef="#ctx0" brushRef="#br0" timeOffset="8949">6691 749 68 0,'0'0'105'0,"0"0"60"16,0 0 37-16,0 0 52 15,0 0-45-15,0 0-29 16,0 0-43-16,1-21-35 0,-1 17-34 15,-1 2-10 1,-4-5 8-16,2 7-21 16,3-4-19-16,-2 4-7 15,2 0 1-15,-3 0 7 16,2 0-16-16,-4 11-11 0,0 8 0 16,-4 5-1-16,0 2-1 15,0-1 2-15,-2 0-1 16,7-6 0-16,2 1-1 15,2 1-5-15,0 1-2 16,2 7-4-16,14 3 2 16,3 4 11-16,4-4 0 15,3 1 0-15,0-5 2 16,-3-4 5-16,0-7-6 0,0-8 8 16,0-5 0-16,3-4 0 15,2 0-9-15,-2-18-2 16,-5 0-11-16,-5 0-38 15,-12 4-38-15,-4 2-19 16,0 4-92-16,-24-1-121 16,-7 2-57-16,0 0-124 0</inkml:trace>
  <inkml:trace contextRef="#ctx0" brushRef="#br0" timeOffset="9187">6618 1006 700 0,'0'0'175'16,"0"0"-91"-16,0 0-29 0,0 0 19 15,0 0 24-15,0 0 3 16,0 0-33-16,114-26-44 16,-73 15-10-16,2-2 6 15,-1 5-1-15,-5 0-7 16,-4 5-11-16,-5-4 6 15,-10 0-7-15,-5-14-71 16,-9 3-145-16,-4-3-330 0</inkml:trace>
  <inkml:trace contextRef="#ctx0" brushRef="#br0" timeOffset="9436">6692 582 1058 0,'0'0'137'16,"0"0"-109"-16,0 0 1 15,0 0 55-15,0 0-5 16,135 7-28-16,-106-7-17 15,-6 0-11-15,2 0-13 16,15-3-10-16,-8-9-107 0,-3-2-218 0</inkml:trace>
  <inkml:trace contextRef="#ctx0" brushRef="#br0" timeOffset="9701">7051 439 914 0,'0'0'134'0,"0"0"-69"15,0 0-58-15,0 0-7 16,0 0-1-16,0 0 0 16,140 22-57-16,-90-22-195 15</inkml:trace>
  <inkml:trace contextRef="#ctx0" brushRef="#br0" timeOffset="10992">8029 574 652 0,'0'0'139'0,"0"0"-25"16,0 0-72-16,0 0-31 15,0 0 28-15,-40 128-1 16,20-77 8-16,-3 6-7 15,-2-1 8-15,2-5 21 16,3-6 11-16,0-10-18 16,5-12-19-16,6-12-13 15,4-5-7-15,2-6 0 16,2-2-15-16,-2-16-7 0,1-12-45 16,2-6 0-16,0-10 25 15,0-3-8-15,14-3 12 16,9 0 9-1,4 2 6-15,4 6 0 0,-5 7-5 16,-6 12 5-16,-3 14 1 16,-6 11-10-16,-2 0 4 15,-1 19 6-15,4 22 0 16,-3 16 12-16,2 13 8 16,1 2-1-16,2-1-6 15,3-6-7-15,1-15-5 16,1-12 1-16,-4-13-1 15,5-10-1-15,-2-10 18 16,2-5 1-16,2 0 4 0,4-2 10 16,-2-17 4-16,3-11 11 15,-1-5-8-15,-8 0-9 16,-4-5-5-16,-5 3 21 16,-9 2-3-16,0-1 11 15,0 2 5-15,-12-4-16 16,-7 1-9-16,1-1-8 15,0 2-5-15,4 3-11 16,0 5-10-16,5 3-1 0,1 10 0 16,3 5-1-1,4 10-7-15,1 0-64 16,0 10-146-16,5 33 26 16,10-1-12-16,2-4-313 0</inkml:trace>
  <inkml:trace contextRef="#ctx0" brushRef="#br0" timeOffset="11370">8601 747 649 0,'0'0'219'0,"0"0"-8"15,0 0-31-15,0 0-21 16,0 0-48-16,0 0-44 0,0 0-43 16,-9 29-24-1,9-15 0-15,0 7-7 0,0 8 7 16,0 4 1 0,3 2 2-16,3-5-2 0,2-3 20 15,3-4-8-15,5-2-1 16,1-3-10-16,3-3 4 15,2-1-5-15,1-2 1 16,3-8-2-16,-3-4 0 16,0 0-22-16,-5-9-8 15,-1-12-14-15,-8-4-50 16,-4-5-44-16,-5-5-103 16,-22 10-69-16,-5 3-477 0</inkml:trace>
  <inkml:trace contextRef="#ctx0" brushRef="#br0" timeOffset="11446">8601 747 398 0</inkml:trace>
  <inkml:trace contextRef="#ctx0" brushRef="#br0" timeOffset="11595">8601 747 398 0,'0'119'222'0,"0"-119"0"0,0 0-90 0,0 0-5 0,0 0-18 16,0 0-41-16,5-1-31 15,15-4-16-15,4 1 8 0,7-1 10 16,4-5-7-1,-1 3-12-15,0-5-4 16,-7-2-3-16,-1-3 5 16,-10 2-18-16,-4-3-16 0,-12-4-105 15,0 8-147-15,-8 0-280 16</inkml:trace>
  <inkml:trace contextRef="#ctx0" brushRef="#br0" timeOffset="11797">8586 640 666 0,'0'0'237'0,"0"0"-68"16,0 0-68-16,0 0-69 15,0 0 10-15,0 0 88 16,0 0 5-16,0 0-50 16,141-30-23-16,-110 23-18 15,-4 0-21-15,1 3-10 0,1 2-13 16,0 2 0-16,11 0-104 15,-5 0-202 1,-12-1-634-16</inkml:trace>
  <inkml:trace contextRef="#ctx0" brushRef="#br0" timeOffset="54604">1967 2267 23 0,'0'0'42'0,"0"0"-7"16,0 0-25-16,0 0-3 0,0 0 10 15,0 0-1-15,0 0-14 16,-40 20-1-16,34-20 11 15,1-2 6-15,2-1 66 16,2 3-5-16,1 0-48 16,0-1-15-16,-3 1-14 15,3-3 38-15,0-1 14 16,-5-3-31-16,5-3 4 16,-5 1-12-16,2-7-2 15,3 2 20-15,0 1 4 16,0 6 17-16,0 2 19 15,0 5 8-15,0 0-30 0,0 0-32 16,0 0 4-16,0 0 32 16,0 1 26-16,0 10-3 15,0 0-6-15,3 4-24 16,2 3-25-16,3 6-4 16,-2 2-5-16,3 10 11 15,0 7 8-15,4 13 4 16,-4 6 6-16,0 6 11 15,-4 1-25-15,-1-8-6 16,-4-9-8-16,0-18-9 16,5-14-6-16,-5-11 0 15,0-9-20-15,0 0-47 16,0-26-4-16,0-14 1 0,0-16-68 16,-9-12-68-16,-13-6 12 15,-2-2-102-15,-7 5 42 16,5 10 116-1,3 15 138-15,4 12 181 0,7 14 107 16,3 7-33-16,3 5-83 16,1-1-43-16,5 1-35 15,0-4-26-15,0 0-39 16,6-1-28-16,16-6-1 16,5 0 1-16,9 0 0 15,5 0 0-15,4 4 1 16,1 2 4-16,-2 5-4 15,-7 4 4-15,-2 1-5 16,-4 3 0-16,-5 0 0 16,-3 0 1-16,-5 8 9 15,4 10 2-15,-7 0 6 16,2 7 7-16,-8 0 15 0,-4 7 17 16,-5 2 0-1,-5 4 22-15,-25-1-5 0,-12 2-34 16,-7-3-11-16,-6-4-9 15,-2-11 13-15,3-10 8 16,1-9-16-16,2-2-17 16,11 0-9-16,9-16-32 15,12 2-78-15,19-2-88 16,0 3-345-16,0 2-327 0</inkml:trace>
  <inkml:trace contextRef="#ctx0" brushRef="#br0" timeOffset="55219">2814 2037 474 0,'0'0'278'0,"0"0"-81"16,0 0-89-16,0 0 24 15,0 0-18 1,0 0-38-16,0 0-27 16,-6 3-36-16,-6 4-4 15,-1 4-9-15,3 2 1 0,-4 2 0 16,0 4 0 0,-3 1 6-16,5 8 11 0,-2 6 12 15,3 5 1-15,4 12-12 16,2 2 0-16,5 5-3 15,0 2 4-15,5 0 2 16,18 3-12-16,7-6-3 16,7-2-6-16,8-9-1 0,22-17-26 15,-8-16-133-15,-13-13-242 0</inkml:trace>
  <inkml:trace contextRef="#ctx0" brushRef="#br0" timeOffset="56089">3238 2234 205 0,'0'0'224'0,"0"0"-35"0,0 0-6 16,0 0 3-16,0 0-45 15,0 0-13-15,0 0-13 16,3 0-16-16,-3 0-54 16,0 10-37-16,0 12-8 15,0 11-1-15,0 13 1 16,0 11 0-16,0 5 1 16,0-3 5-16,0-5 1 15,0-13 29-15,0-16-5 16,0-14-14-16,0-11-11 15,0-8 4-15,0-29 3 0,0-17-13 16,0-17-22 0,0-4-4-16,4 1 16 15,6 6 8-15,-4 19 1 16,1 11-1-16,3 11-5 0,3 11 6 16,4 4-12-16,3-1 1 15,9 1 4-15,0-5 8 16,2 1 0-16,1-4 1 15,-4 6 7-15,-2 2-2 16,-3 8-5-16,-1 4-1 16,-4 4-1-16,-1 25 1 15,-2 13 7-15,-1 15 15 16,-2 6 3-16,1 6-14 16,-3 2-10-16,-2-4 1 15,-2-4 6-15,-3-2-6 16,-3-4 17-16,0-6 6 0,0-2 1 15,0-15-9-15,0-10-9 16,0-14-8-16,0-10-16 16,0-2-45-16,0-45-28 15,0 4-171-15,-7 1-383 0</inkml:trace>
  <inkml:trace contextRef="#ctx0" brushRef="#br0" timeOffset="56385">3255 2584 760 0,'0'0'241'0,"0"0"-37"0,0 0-92 15,0 0-14-15,0 0-44 16,0 0-42-16,0 0-12 16,59 0 29-16,-14-2 7 15,6-9-8-15,5-12-8 16,-2-2 5-16,0-6-8 16,-8-2-17-16,4 1-48 0,-14 11-249 15,-18 9-589-15</inkml:trace>
  <inkml:trace contextRef="#ctx0" brushRef="#br0" timeOffset="56939">3876 2514 464 0,'0'0'172'0,"0"0"-78"0,0 0 18 16,0 0 62 0,0 0 11-16,0 0-43 0,0 0-42 15,2 3-40-15,1 15-20 16,1 11 5-16,1 14 37 16,-1 12 10-16,-4 5-19 15,0 5-29-15,0-4-22 16,0-9-9-16,5-15-6 15,-2-8-7-15,2-17 0 16,9-17-104-16,-4-20-264 16,-2-18-679-16</inkml:trace>
  <inkml:trace contextRef="#ctx0" brushRef="#br0" timeOffset="70018">4129 1976 78 0,'0'0'147'0,"0"0"-33"15,0 0-6-15,0 0-21 16,0 0-8-16,0 0-38 15,-15-5-33 1,15 5-7-16,0 0 0 16,-3 0 15-16,3 0 30 15,0 0 76-15,-2 0-28 16,2-3-9-16,0 2-13 16,0 1-10-16,0 0-7 15,0 0-7-15,0 0-20 16,0 0-7-16,0 0 13 0,0 0 8 15,0 0-6-15,0 0-13 16,0 0-11-16,0 0-12 16,0 0-7-16,0 0-6 15,0 0-5-15,0 0 4 0,2 0 5 16,5 0 9 0,4 9 0-16,2 4 0 15,2 5 0 1,2 4 1-16,1 0-1 0,4 3 1 15,-2 0-1-15,-4-2 1 16,-2-7-1-16,-1-3 0 16,-4-4 0-16,-3 3 1 15,2-3-1-15,-4 6 1 16,5 3 0-16,1 3 9 0,-3 9 0 16,-1 2 2-16,2 1-1 15,-3 1-3-15,-1-2-6 16,1-7-1-16,-4-4 0 15,2-8 0-15,-3-6 1 16,0-2 9-16,0-3-2 16,0 4 20-16,0 2 29 0,-4 8-20 15,-13 4-22-15,3 5-15 16,-1 0 1-16,3 0-1 16,-1-7 0-16,7-6 6 15,2-8 15-15,-1-1 33 0,0-3 12 16,1 0-13-16,-5 0-29 31,-1 0-7-31,-5 0-17 0,1 3-1 16,-4 7-7-1,-1 6-10-15,1 5-12 0,1 4-2 16,3 4 15-16,5 0 7 16,4-2 2-16,5-4-3 15,0-10-40-15,0-8-72 16,13-5-169-16,-3 0-118 0</inkml:trace>
  <inkml:trace contextRef="#ctx0" brushRef="#br0" timeOffset="71399">4795 2278 127 0,'0'0'123'0,"0"0"-6"15,0 0-68-15,0 0 0 0,0 0 11 16,0 0 12-16,0 0 14 16,-21 0 9-16,21 0-13 15,0 0-17-15,0 0-17 16,0 0-18-16,0 3-2 16,-2 3 8-1,-1 5-16-15,3 3-3 16,-1 4-6-16,-2-3-4 15,3 4 6-15,0-5 22 16,0-4-5-16,0-7-20 16,0-3-7-16,0 0-2 15,3-6 10-15,1-15 13 16,1-6-1-16,-4 0-10 0,4 2-11 16,-5 9-2-16,0 9 0 15,0 7 6-15,0 0-6 16,0 0-1-16,0 5 0 15,-5 10-9-15,-1 2 3 0,-1 0 7 16,5-3 1 0,-1-7 0-1,3-5 12-15,0 0-2 16,0-2-5-16,0 0 3 16,0 0-8-16,0 0 1 0,0 0-2 15,0 7-34-15,0 11-118 16,3 1 18-16,6-5-204 0</inkml:trace>
  <inkml:trace contextRef="#ctx0" brushRef="#br0" timeOffset="72840">5380 1957 424 0,'0'0'224'16,"0"0"24"-16,0 0-87 15,0 0-14-15,0 0-48 16,0 0-57-16,0 0-42 16,0 51-1-1,0-17 1-15,0 4 0 16,0 3 0-16,1 0 0 16,9 9 1-16,-1 4 12 15,3 7 6-15,0 6 6 16,-2 3 7-16,-1-2 8 15,-3-4-13-15,2-9 6 16,-4-16-21-16,1-13-4 0,-5-17-6 16,0-9 4-16,0-20 30 15,0-21-36 1,-14-16-3-16,-4-7-39 0,-1-2-5 16,-1 6-3-16,2 7 29 15,3 12 15-15,1 5 6 16,5 5 0-16,1 1 1 15,3 2 5-15,5-4 2 16,0-4 4-16,0-7-2 16,0 2 3-16,9 2 2 15,1 7-4-15,2 7 0 16,2 8-10-16,0 6 0 16,4 3 1-16,8 6 0 15,2 2-1-15,4 0-1 0,0 3 6 16,2 21 3-16,0 8-8 15,-4 4 0-15,-2 3 0 16,-5 1 5-16,-3-1-5 16,-9-2 6-16,-7-6-6 15,-4-1 17-15,0-5 8 16,-6-4 5-16,-18 2 1 0,-6-1-9 16,-8-4-4-16,-3-5-12 15,-1-2 6-15,-2-7 35 0,-2-4-8 16,-3 0-17-1,-1 0-11-15,1 0 4 0,5 0-14 16,7-1-2-16,11 1 0 16,12 0-34-1,14 0-53-15,3 0-219 16,13 0-328-16</inkml:trace>
  <inkml:trace contextRef="#ctx0" brushRef="#br0" timeOffset="73670">6304 1826 678 0,'0'0'241'0,"0"0"-95"16,0 0-82-16,0 0 34 16,0 0-26-16,0 0-18 15,0 0-15-15,-98 57 5 16,88-44 1-1,0 3-10-15,0 7-2 0,-3 9-17 16,-4 9 4 0,-2 8-4-16,1 6 11 0,-1 1-4 15,4 2-11 1,6 3 4-16,4 1-16 0,5 2 2 16,3-4-1-1,23-3 1-15,11-5-2 0,8-6-9 16,5-5-45-16,15-5-52 15,-13-11-191-15,-15-8-638 0</inkml:trace>
  <inkml:trace contextRef="#ctx0" brushRef="#br0" timeOffset="74938">6601 2000 780 0,'0'0'130'15,"0"0"-57"-15,0 0-55 16,0 0-2-16,0 0-3 0,0 0-13 16,0 0 7-16,17 96 3 15,-10-68 25-15,0 3 28 16,-2 7 29-16,-2 0-10 15,-3-3 10-15,0-2-21 16,0-2-9-16,0-12-2 16,0-2-30-1,0-9-8-15,-3-5-4 16,3-3 5-16,-5 0 57 16,1-3-12-16,-6-7-46 15,1-5-21-15,1 1 7 16,2-4-8-16,3 0-1 15,2-3-6-15,1 0 6 16,0-2-5-16,0 1 0 0,6-3 5 16,11 0-1-16,3-4 1 15,4 3-8-15,1 2 9 16,4 3-9-16,-1 6-10 0,1 8-6 16,0 7 3-1,-1 0 3-15,-2 3 5 0,-8 19 8 16,-4 0 5-16,-8 3 1 0,-3 6 10 15,-3-1-2-15,0 0 8 16,-14-2-3-16,-4-3-3 16,-4-8 3-16,-4-5 2 15,3-6-3-15,-3-6 1 16,8 0 16-16,4 0 6 16,5 0-5-1,4 0-14-15,4 0-11 16,1 0-5-16,0 0-23 15,0 0-36-15,15 0 2 16,8 0 34-16,6 0 11 16,0 0-23-16,7 0 0 15,-1 3 3-15,2 10 3 0,0 10 4 16,1 7 6-16,-6 9 3 16,-6 8 14-16,-6-1 2 15,-6-5 0-15,-9-6 16 16,-5-10 20-16,0-11 11 0,-7-3 10 15,-16-10 4-15,-10-1-7 16,-9 0 3-16,-7-1-23 16,-6-14-21-1,-7 1-7-15,0-4 0 16,3 4-4-16,9 3 6 16,10 4 28-16,11 7 9 15,4 0-6-15,11 0-16 16,5 0-23-16,4 9-17 15,4-5-14-15,1 3-40 16,0-6-46-16,0-1-31 0,14-9-82 16,-1-16-300-16</inkml:trace>
  <inkml:trace contextRef="#ctx0" brushRef="#br0" timeOffset="75740">7596 1925 55 0,'0'0'72'16,"0"0"-33"-1,0 0 71-15,0 0 9 16,0 0-22-16,0 0-23 16,0 0 28-16,14-51 9 15,-14 62-8-15,0 12 7 16,0-1-11-16,0 5-3 0,0 2-12 16,0-3-44-1,0 5-16-15,0 2-11 0,0 6 14 0,0 4 20 16,0 6-11-16,0 6-7 15,9 3 4-15,5 6 10 16,0-6-4-16,-1-4-1 16,3-11-9-16,-7-7-19 0,-3-11 2 15,-3-11 1-15,-3-9-7 16,0-5-6-16,-8-14-75 16,-7-11-254-16</inkml:trace>
  <inkml:trace contextRef="#ctx0" brushRef="#br0" timeOffset="77530">8748 2471 430 0,'0'0'352'15,"0"0"-244"-15,0 0-69 16,0 0-7 0,0 0 75-16,0 0 14 15,0 0-12-15,33 118 10 16,-30-71-3-16,-3 7-4 16,1 6-8-16,-1-5-24 15,3-9-42-15,3-12-38 16,11-34-42-16,-3-19-189 15,-5-26-543-15</inkml:trace>
  <inkml:trace contextRef="#ctx0" brushRef="#br0" timeOffset="12823">9247 615 398 0,'0'0'190'15,"0"0"60"-15,0 0-85 16,0 0 13-16,0 0-47 15,0 0-36-15,0 0-40 16,-11-26-39-16,10 33-16 16,1 17-19-16,0 10 6 15,0 18 2-15,0 7 11 16,0 5 8-16,-3 1 23 0,1-8 23 16,-2-16-8-16,-1-11-5 15,5-17-19 1,-3-10-8-16,3-3 16 0,-2-12 59 15,-2-22-13-15,-1-16-75 16,-2-11-1-16,5-4-19 16,2-2 4-16,0 8-2 15,2 14 5-15,14 10 11 16,3 10-12-16,2 7-1 16,-1 7 4-16,6 0 4 15,1-1 6-15,-3 3-1 16,2 0 1-16,-3 2 0 15,-4 7 0-15,-3 0 0 16,-3 13-6-16,-4 15 6 16,-8 9 10-16,-1 5 3 15,0 0 2-15,-13-4 1 0,-10-10-1 16,-3-4-4 0,-2-12 0-16,2-6 0 0,3-6-11 15,4 0-13-15,3 0-10 16,5-2 10-16,2-2 7 15,4 1 5-15,5 0-5 16,0 3-10-16,0 0-4 0,0 0-9 16,5 6 13-1,8 7 8-15,3 3-2 16,5-6 9-16,7 5 1 16,3-6 1-16,4 4 30 15,2-1-3-15,-1 1-2 16,0-1-10-16,-6 1-9 0,-5-2 1 15,0-3-7-15,-5-3 14 16,1-5-15-16,10-12-8 16,-7-13-119-16,-7-8-265 0</inkml:trace>
  <inkml:trace contextRef="#ctx0" brushRef="#br0" timeOffset="13350">9875 520 33 0,'0'0'648'0,"0"0"-488"15,0 0-100-15,0 0 12 16,0 0 12-16,0 0-24 15,0 0-58-15,-16 58-1 16,4-11 20-16,0 6 61 16,1-3 4-16,-1-6 8 15,7-15-14-15,1-14-34 16,4-9 1-16,0-6 17 0,0 0 12 16,0-7-22-16,0-14-41 15,0-12-13 1,12-6-24-16,13-13 2 15,8-3-1-15,4 3 4 0,3 6 9 16,-8 8 9-16,-6 13-8 16,-6 10 3-16,-6 14-2 15,-2 1 8-15,1 4 1 16,-3 18 6-16,4 14 8 16,3 9 1-16,-3 6 3 15,-2 7-6-15,-3 3-4 16,-2 0-8-16,-4-10 15 15,-3-5-15-15,1-9 0 16,-1-5 5-16,0-5-6 16,0-4 1-16,0-9-1 15,0 2-28-15,0 4-62 0,-6-2-137 16,-8-6-303-16</inkml:trace>
  <inkml:trace contextRef="#ctx0" brushRef="#br0" timeOffset="13562">9921 802 977 0,'0'0'185'0,"0"0"-130"16,0 0-41-16,0 0 40 0,0 0 31 15,0 0-18-15,0 0 19 16,106 0-41-16,-66 0-28 15,7 0-17-15,21 0-10 16,-10 0-155-16,-13 0-245 0</inkml:trace>
  <inkml:trace contextRef="#ctx0" brushRef="#br0" timeOffset="14435">10716 0 801 0,'0'0'126'0,"0"0"-48"15,0 0-60 1,0 0-2-16,0 0-1 0,0 0 2 16,0 0 12-16,27 23-6 15,-27-15 60-15,0 8 11 16,0 2 0-16,0 7-20 16,0 7-26-16,-7 1 9 15,1 9-5-15,-2 6-5 16,3 7-6-16,-1 8-19 15,-1 1-5-15,2 1-4 16,0-4-1-16,4-7-11 16,-2-7 10-16,3-8-10 15,0-8 0-15,0-6 6 0,0-5 1 16,0-8-7-16,4-7 1 16,1-1-2-16,0-4-34 15,2 0-24-15,-2 0 8 16,-1-7 33-16,-2 2 17 15,1 4 6-15,-3 1 10 16,0 0 32-16,0 4-29 16,0 19 0-16,-8 14-13 15,2 16-6-15,2 9 0 16,4 8 0-16,0-1-1 16,0-2 2-16,0-7 4 15,1-4 11-15,4-9 6 0,-2-3-1 16,1-6-20-16,1 0 6 15,4 0-6-15,8 10-1 16,-2 4 1-16,7 5-1 16,-4-5 1-16,-5-9 0 15,-4-7 0-15,-9-16 8 16,0-8 19-16,-5-9 77 0,-21-3-11 16,-11 0-45-16,-7 0-21 15,-8-9-15-15,-4-12-13 16,1 0-19-16,3-3-70 15,11 2-53-15,14 5-32 16,14 5-146-16,8 1-301 0</inkml:trace>
  <inkml:trace contextRef="#ctx0" brushRef="#br0" timeOffset="77947">9289 1860 97 0,'0'0'657'15,"0"0"-501"-15,0 0-14 0,67 140-32 16,-41-93 1-16,-6 5-51 16,2 2-4-16,-7 1 5 0,-3 11 41 15,-7 4-10-15,-5 3 17 16,0 6-34-16,-5 5-30 15,-18-2-22-15,-4-1-14 16,-7-8-9 0,-14-9-51-16,8-16-107 15,0-22-166-15</inkml:trace>
  <inkml:trace contextRef="#ctx0" brushRef="#br0" timeOffset="76727">8081 2083 166 0,'0'0'398'16,"0"0"-152"-16,0 0-46 0,0 0 12 16,0 0 4-16,0 0-90 15,0 0-69-15,4-1-35 16,-4 1-11-16,0 0 1 0,0 14-2 16,0 14-4-16,0 10-6 15,0 8 2-15,0 8-2 16,0 1 1-16,0 1 5 15,0-6 12-15,0-9 11 16,0-11-10-16,0-14-10 16,0-9-9-1,0-7 1-15,0 0 21 16,0 0 35-16,0-15 22 16,0-13-51-16,0-7-28 15,0-10 0-15,0-8-1 16,0 3-1-16,0 1 1 15,5 8 0-15,4 2 0 16,0 7 0-16,2 7-1 0,2 3-4 16,3 4-2-16,3 4-1 0,-1 5-4 15,5 0 2-15,3 5 1 16,-1 0 9-16,1 1-1 16,0 3-10-16,-8 0-7 15,-2 0-3-15,-4 0-5 16,-3 10-17-1,4 8 25-15,0 4 18 16,3 7 0-16,4 3 1 16,-2 1 0-16,-3-5 0 15,-2-3 2-15,-7-3 17 16,-3-4 7-16,-3 1 6 16,0 2 0-16,0 3-14 15,0 2-2-15,-5 2-7 0,-2-3-8 16,5-7 0-16,-1-4 0 15,2-6-1-15,1-2 0 16,-4-2-7-16,4 3-26 16,-1 1-19-16,-2 2-18 0,-3 2-41 15,-8-5-75 1,0-2-81 0,-3-5-117-16</inkml:trace>
  <inkml:trace contextRef="#ctx0" brushRef="#br0" timeOffset="77091">8056 2307 519 0,'0'0'157'16,"0"0"-62"-16,0 0 37 15,0 0 15-15,0 0-20 16,0 0-15-16,0 0-17 16,108 17-18-16,-91-14-14 15,1 0-14-15,5-2-5 0,5 0-19 31,5-1-6-31,6 0 0 0,4 0 1 16,-2-1 3-16,-4-6-8 16,-6 7-15-16,-8 0-41 15,-6 7-138-15,-16 3-360 0</inkml:trace>
  <inkml:trace contextRef="#ctx0" brushRef="#br0" timeOffset="81055">219 3491 159 0,'0'0'310'0,"0"0"-105"16,0 0-68-16,0 0-88 15,0 0-40-15,0 0-8 0,0 0 5 16,5-48 25-16,-5 43 11 16,0 5 19-16,0 0 8 15,0 0 8-15,0 0-9 16,0 0-9-16,0 0-6 16,1 0-14-16,-1 0-3 15,3 0-8 1,-1 0-20-16,2 0-7 15,1-1 0-15,0-2-1 16,2 3 9-16,-1 0 4 16,2 0 10-16,1 0-5 15,0 0-2-15,4 0-2 0,2 0 5 16,2-4 2-16,6 0 5 16,0 0 7-16,3-3-14 0,0 3 0 15,-1 1-4 1,1-1-2-16,0 4 3 0,2 0 1 15,2 0 1-15,-1 0 2 16,10 0 1-16,-2 0-7 16,4 0-6-16,4 0 6 15,-1-7 16 1,1 3-7-16,-1-1-11 16,-2 3-5-16,2 2 8 15,-3 0 4-15,10 0 0 16,-2 0-7-16,3 0-1 15,-1-2-2-15,0-3 1 16,-2-6-8-16,-5 0 5 16,2 1-1-16,-6-1-5 0,0 7 0 15,2-1 0-15,5 5 0 16,-1 0 0-16,8 0 0 16,0 0 1-16,4 0-2 15,0 0 3-15,-1 0-3 0,4 0 0 16,-2 0 0-16,-1-2 1 15,-3-9-1-15,2 3 1 0,-2 0-1 16,1 3 1-16,-3-2 0 16,4 2-1-16,1 4 1 15,1-2-1-15,0 1 1 16,0 0-1-16,-1 0 0 16,0-1 1-16,-4-3-1 15,1 0 1 1,1 2-1-16,0-2 1 15,3 3 0-15,-4-4-1 16,2 2 1-16,1 2 0 16,-6 2-1-16,5 1 1 0,-3 0 0 15,1 0-1-15,2 0 0 16,-2 1 0-16,5 7 1 16,1-5 0-16,-2 1-1 15,0-4 0-15,0 0 0 16,-1 0 1-16,-3 0-1 15,2 0 0-15,-3-4 0 16,1 4 0-16,2 0 0 16,-2 0 0-16,0 0 0 0,2 0 0 31,-2 4 0-31,4-1 0 0,-3-1 1 16,0 0-1-16,-3 2 0 15,3-1 0-15,0 4 0 16,7 0 0-16,0-1 0 15,5-1 0-15,-1-1 1 16,1-4-1-16,-1 0 2 16,-2 0-2-16,-1-4 0 0,-2-5 2 15,-7 0-2-15,-1 6 1 16,-5-2 0-16,-3 5-1 16,1 0-1-16,-1 0 1 15,0 0 0-15,3 0-1 16,1 0 1-16,0 1-1 0,4 4 1 15,0-3 0-15,4-2 0 16,0 0 0-16,4 0 0 16,-2 0 0-16,-1 0 0 15,0 0 0-15,-6 0 0 0,1 0 0 16,-2 0 0-16,-1 0 1 16,0 0-1-16,1 9 0 15,-2-1 0 1,4 4 0-16,0-3 0 15,1 0 0-15,-1-1 0 16,-1-2 0-16,3-1-7 16,1-1 7-16,1-2-1 15,0-1 1-15,0 5 1 16,2 1-1-16,0-2-1 16,2 1-4-16,-3 2 4 0,3-1 1 15,1-4 0-15,1-2 0 16,4-1 0-16,4 0 0 15,5 0 0-15,2 0 0 16,6-4 0-16,-4-3 0 16,0 3 0-16,-4 0 0 15,0 0 0 1,-3-1 0-16,-2 3 0 16,0-4 1-16,0 2 0 0,3 0 0 15,-3 2-1-15,0 0 0 16,4 2 1-16,0 0 0 15,3 0 0-15,2 0-1 16,3-2 0-16,2-6 0 16,5-3 0-16,-1-2-1 0,4-3 1 15,1 5-1-15,-1 1 1 16,-1 3 0-16,-2 3 0 16,-5 2 0-16,-2 2 0 15,-2-2 0-15,-1-1 0 16,0-4 1-16,2-2-1 15,0 0 0-15,-5-6 1 0,2 5 0 16,-3 3-1-16,-5 2 0 16,0 2 1-16,0 3-1 15,-3 0-1-15,3 0 1 32,0 0-1-32,1 0 1 0,2 0 0 0,-3 0 0 15,0 0 0 1,0 0 0-16,0 0-1 15,-4 0 1-15,-5 0 0 16,-3 0 0-16,-7 4 0 0,-1 7 0 16,-1-6 0-16,-2-1 0 15,0-3 0-15,0 2 0 16,-3-3 0-16,4 0 1 16,-4 0-1-16,1 0 0 0,-4 0 1 15,5 1-1-15,-4-1 0 16,-1 0 0-16,2 4 0 15,1-4 0-15,1 0 1 16,-1 0 0-16,6 0-1 16,-4 0 0-16,6 0 0 15,-1-8 0 1,1 3-1-16,0-4 1 16,-3 1 0-16,2 1 0 15,-1 1 0-15,-4 2 0 16,4 0 0-16,-1 0 0 15,-2-3 0-15,2 3-1 0,1-2 1 16,-3-2 0-16,1-2 1 16,-3-1-1-16,0 0 0 0,-1-2 0 15,-1 1 0 1,1 2 1-16,1-1-1 0,1 4 0 16,-1 3 0-16,-5 3 0 15,-2 1 0-15,-8 0 0 16,-6 0-1-16,-8 0-28 15,-16 8-79 1,-2 4-134-16,0-2-145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32.1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 0 166 0,'0'0'395'16,"0"0"-107"-16,0 0-122 0,0 0-62 15,0 0-64 1,0 0-21-16,0 0-1 0,-3 123 5 15,3-79 4 1,0 9 5-16,0 4 13 0,3 1 13 16,-1 3 2-1,-2-2-10-15,0-9-23 0,0-12-14 16,0-13-13 0,3-14-28-16,-3-14-119 0,0-19-179 15,0-13-446-15</inkml:trace>
  <inkml:trace contextRef="#ctx0" brushRef="#br0" timeOffset="220">0 256 626 0,'0'0'195'0,"0"0"-127"15,0 0-41-15,0 0 47 16,0 0 53-16,0 0 5 15,124-15 7-15,-74-2-48 16,6-4-41-16,3 0-26 16,-1 6-19-1,-3 5-5-15,10 9-66 0,-12 1-189 16,-17 0-503-16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30.3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122 276 284 0,'0'0'225'0,"0"0"-122"0,0 0-73 16,0 0 11 0,0 0 37-16,0 0 4 0,-36 131 6 15,31-84-4 1,0 3-3-16,1 2 1 0,-1-1-11 16,2-11-6-1,3-4-34-15,0-15-18 0,0-14-8 16,0-3-4-16,0-4 13 0,-5-4 67 15,-4-15-3 1,-1-10-54-16,-7-6-16 0,4-9-7 16,4-9-1-1,8-6-1-15,1 0-15 0,0-2 8 16,10 10 7 0,4 7 0-16,3 9-5 0,-3 4 5 15,0 9 1-15,3 4-2 16,-2 3 1-16,2 6 0 15,4 1-5-15,2 5 6 16,3 3 0-16,-1 0 1 16,-2 0 11-16,3 3-11 15,-3 3 5-15,3 2-4 16,2 0-1-16,-2 3 1 16,0 3-1-16,-3 7 1 15,-3 8 11-15,-3 10 12 16,-5 4-2-16,-6 6 9 0,-3 1 2 15,-3 3-4 1,0-1-6-16,0 0-11 0,0-3-5 16,0-9-6-1,-4-4 4-15,-1-11-5 0,2-7-1 16,1-11-13 0,-1-2-23-16,2-5-17 0,-2 0-18 15,-11 0-63-15,0 0-117 0,-3 0-112 0</inkml:trace>
  <inkml:trace contextRef="#ctx0" brushRef="#br0" timeOffset="280">67 528 348 0,'0'0'250'0,"0"0"-77"16,0 0-60-16,0 0-58 15,0 0 5-15,0 0 66 16,0 0-1-16,146-7-15 16,-106 7-26-16,1 4-36 15,4-1-19-15,-2-3-16 0,-5 0-4 16,0 0-9-1,1-11-10-15,-8-2-156 0,-15 2-471 0</inkml:trace>
  <inkml:trace contextRef="#ctx0" brushRef="#br0" timeOffset="866">574 704 570 0,'0'0'279'16,"0"0"-74"-16,0 0-72 15,0 0-19-15,0 0-53 16,0 0-13 0,0 0 3-16,52-75-5 0,-32 71 2 15,1 4 2-15,2 0-18 16,0 17-13-16,-1 4 0 16,-4 4 0-16,-4 3-6 15,-6-1 7-15,-8 2 4 16,0-2-7-16,-3 3-1 15,-16-5-1-15,-4 0-7 0,-5-3-8 16,-2-7-14 0,-1 2-6-16,3-1-3 0,4-3-15 15,2 2 3 1,9-2 0-16,0-1 7 0,9-1 11 16,4 0 6-1,0 0 0-15,0-1-1 0,0 1 11 16,12 1 1-16,-1-2 0 0,3-3 10 15,6-4 2 1,4-3 5-16,7 0 2 0,6-10 13 16,6-12-2-1,-2 1-14-15,-1-3-10 0,-8 3-6 16,-6 5-7 0,-10 1-24-16,-4-13-43 0,-8 5-86 15,-4-4-174-15</inkml:trace>
  <inkml:trace contextRef="#ctx0" brushRef="#br0" timeOffset="1245">946 0 742 0,'0'0'143'15,"0"0"-84"-15,0 0 58 0,0 0 55 16,0 0-53 0,0 0-77-16,114 111-1 0,-88-82-1 15,0 8 8-15,0 13 22 16,-3 18 6-16,-3 9-21 15,-6 11-15-15,-2 5-4 0,-7-3-17 16,-5 0-3 0,0-7-5-16,-5-5 2 15,-13-6-12-15,-4-2 9 16,3-9-3-16,-3-9-6 16,-1-5-1-16,2-14-18 0,-1-26-66 15,4-7-51 1,4 0-233-16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33.5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99 272 453 0,'0'0'121'0,"0"0"-56"15,0 0-9 1,0 0 60-16,0 0-25 0,5 113-31 15,-5-75 10 1,3 6 47-16,-3 9-14 0,0 7-14 16,0 6-12-1,2 4 0-15,1 0-10 0,0-11-33 16,1-9-23-16,-2-12-9 0,2-14 6 16,0-15-6-1,-4-5-2-15,0-4-7 0,0 0-5 16,0-23 5-1,0-13-12-15,-13-14-15 0,1-14-8 16,-3-4 22 0,-2-8-9-16,1 0 1 15,0 5 8-15,2 8 8 0,1 9 12 16,7 9 0 0,3 8 7-16,3 3 18 0,0 2-8 15,3-2 9 1,16-4 6-16,7 2 2 0,1 5-17 15,10 4 6 1,3 10-5-16,6 10 1 0,3 7 0 16,0 10-8-1,-3 19 1-15,-9 8-2 0,-8 1 0 16,-9 0 1-16,-10-9-1 0,-7-6 3 16,-3-5-3-1,0-5 9-15,-3-2 12 0,-13-3 13 16,-7 3-15-1,-6 0-19-15,0 3-8 0,-5 4 11 16,5 1-7 0,-3 6-6-16,1 0 0 0,5 0 1 15,0-1-1-15,6-8 0 16,2-3-34-16,1-6-36 16,3-7-65-16,6-13-144 15,7-10-459-15</inkml:trace>
  <inkml:trace contextRef="#ctx0" brushRef="#br0" timeOffset="398">761 0 709 0,'0'0'303'0,"0"0"-110"15,0 0-86-15,0 0-35 16,0 0 0-16,-132 98-20 15,110-67-14-15,1 5-3 16,-2 10 1-16,3 9-7 16,-2 15-7-16,4 8-6 0,4 6 3 15,6 2 7 1,8-6-2-16,0-6-10 0,19-8-5 16,15-12-9-1,9-8 1-15,9-10-1 0,26-19-38 16,-12-13-101-16,-15-4-245 0</inkml:trace>
  <inkml:trace contextRef="#ctx0" brushRef="#br0" timeOffset="1285">1052 183 335 0,'0'0'155'15,"0"0"-79"1,0 0 31-16,0 0 56 0,16 108-20 15,-10-63-50 1,-5 8 4-16,-1 4 0 0,0 2-13 16,0-5-10-1,-7-8-8-15,-3-13-9 0,4-12-32 16,2-17-11-16,-1-4 17 0,1-17 40 16,-6-26-52-1,3-18-19-15,2-14 0 0,4-5-11 16,1 4-7-1,0 9 11-15,0 10 5 16,10 18 1-16,7 9 0 16,3 8-11-16,5 8 6 15,4 1-1-15,6 2 7 0,0-1 0 16,2 3 0 0,-1 4 0-16,-9 5 0 0,-1 0 1 15,-6 9 0 1,0 23 11-16,-6 7 2 0,0 14 4 15,-3 5-2 1,-2 4-4-16,-2 1-2 0,-2-2-9 16,-2-3 9-1,-1-4-9-15,-2-1 5 0,0-3-6 16,0 1 1-16,3-6-1 0,-2-1-8 16,2-8-13-1,2-3-22-15,-4-15-44 0,-1-18-109 16,0 0-133-1,-1-11-6-15</inkml:trace>
  <inkml:trace contextRef="#ctx0" brushRef="#br0" timeOffset="1505">1058 398 603 0,'0'0'261'16,"0"0"-173"-16,0 0-8 15,0 0 87-15,0 0-35 16,0 0-32-16,151-7-42 0,-110 0-33 16,28-9-25-1,-7 2-14-15,-13-4-372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36.4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179 35 428 0,'0'0'96'0,"0"0"-34"16,0 0 57-16,0 0 24 16,0 0-18-16,0 0 14 15,0 0-29-15,92-38-26 16,-77 44-29-16,-1 9-20 15,-2 3 3-15,-3 3-14 16,-1 3 16-16,-8 5-5 16,0 1 10-16,0-1-12 15,-8-4-11-15,-5-6 1 0,-4-5 6 16,1-4-2 0,-1-7-1-16,4-3-6 0,3 0-8 15,3 0-3 1,5 0-8-16,2 0-1 0,0 0 0 15,0 0-29 1,0 0-14-16,0 0-3 0,9 0 18 16,5 0 8-1,3 0-5-15,-2 4 3 0,2 6 6 16,-1 8 7-16,-1 5-2 0,-1 8 1 16,-5 9 10-1,-3 6 9-15,-1 2 6 0,-2-2 1 16,-3-9 11-1,0-6 16-15,0-11 2 0,-9-8 9 16,-5-8 3 0,-8-4-19-16,-4 0-5 0,-7-23-17 15,-7-3-14-15,-5-4-1 16,-1-2 0-16,3 7 0 16,5 0-1-16,9 3-9 15,13 12-17-15,9 2-15 16,7 0-86-16,12 2-189 15,6-5-34-15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11.7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78 337 0,'0'0'115'15,"0"0"34"-15,0 0-64 16,0 0 26-16,0 0 10 15,0 0-8-15,0 0-26 16,0-28-31-16,0 28-28 16,0 0 20-16,0 0 4 15,0 11 4-15,0 10-14 16,0 15-11-16,0 11-9 16,0 10-8-16,0 6 11 0,0-3-12 15,0-6-12-15,0-6 9 16,0-11-9-16,0-12-1 15,0-11 7-15,0-9-5 16,0-5 15-16,0-6 53 16,0-19-10-16,-8-13-46 15,-1-6-14-15,0-5 0 16,1-2-1-16,4 1 0 16,2 5 1-16,2 7-1 15,0 10-6-15,0 10 6 16,5 6 0-16,10 3-14 15,6 1 9-15,7-3 5 16,7 4 0-16,1-3-1 16,-1 9 1-16,-3 1-2 15,-4 0 2-15,-2 11-5 0,-6 8 4 16,-2 5-6-16,-7 1 2 16,-6-3 6-16,-5-2 0 15,0-5 6 1,0-5 1-16,-10-3-1 0,-5-5-6 15,0-2-9-15,-2 0-21 16,2 0-2-16,-1 0 19 16,5 0 7-16,2 0 3 15,0 0 2-15,1 7-5 16,2 5-3-16,-1 1 3 0,2 7 5 16,3 0-7-16,-1-2 7 15,3-1-8-15,0-1 2 16,0 1 1-16,13 0-4 15,2 2 2-15,3 2 7 16,4-4-1-16,-1-1 2 16,2-6-2-16,-3-3 1 15,-3-7 1-15,0 0 0 16,-3-2 7-16,0-20 5 16,3-7-2-16,-2-3-3 15,3 2-6-15,-1-2 0 16,0 7 0-16,-3 2-1 15,0 3 1-15,-4 2-1 16,-2 4 0-16,-3 7 1 16,-4 3 5-16,-1 4-3 0,0 0 3 15,0 0 13-15,0 0-6 16,0 11-12-16,0 8 0 16,0 1 9-1,0 6-9-15,0-4 1 0,0 2-1 16,0-5 0-16,0-1-1 15,0-1 1-15,3 0-1 16,3 3 0-16,7 1 0 16,5 1-1-16,4-2 1 15,4-1 8-15,-2-6-2 16,-1-5-5-16,-3-8 0 16,-9 0 0-16,-2-3 14 15,-6-19-5-15,-3 1-10 16,0 2-45-16,0 2-22 15,-9 9-68-15,-8 4-49 16,-1 2-11-16,-4 0 36 16,4-4 15-16,-10-15-21 0,5 0-57 15,0-2-46-15</inkml:trace>
  <inkml:trace contextRef="#ctx0" brushRef="#br0" timeOffset="205">460 263 378 0,'0'0'204'0,"0"0"-30"15,0 0-22-15,0 0 26 16,0 0-41-16,0 0-51 16,0 0-57-16,36-11-18 15,-10 11-10-15,1 0-1 0,4 0 1 16,-2 0 0-16,-3 0 6 16,-3 0 0-16,-4-5 15 15,-2-14-2-15,-8-5-20 16,-4-1-65-16,-5-3-170 15,-8 6-127-15</inkml:trace>
  <inkml:trace contextRef="#ctx0" brushRef="#br0" timeOffset="410">545 121 393 0,'0'0'136'0,"0"0"-17"15,0 0-52-15,0 0 60 16,0 0 25-16,0 0-8 15,0 0-31-15,78-22-7 0,-59 15-23 16,-3 4-21-16,1-1-27 16,2-2-23-16,2 5-4 15,-1-3-6-15,6-3-2 16,2 1-1-16,9-15-89 16,-7 2-264-16,-7-2-589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36.9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0 217 0,'0'0'294'0,"0"0"-226"0,0 0-32 16,0 0 65-16,0 0 49 16,0 0-37-16,144 76 1 15,-113-48 29-15,-6-2-27 16,1 5-45-1,-5-1 6-15,-2 7 13 0,-3 6-24 16,-6 9 1 0,-6 14-3-16,-4 12-8 0,0 7-11 15,-4 6-23-15,-18-1-1 16,-9-7-10-16,-5-5-2 16,-9-14 0-16,1-11-9 15,1-12-28-15,3-11-81 0,9-13-32 16,13-9-207-1,5-8-731-15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38.4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67 456 143 0,'0'0'59'0,"0"0"-59"15,0 0-29-15,0 0 29 16,0 0 19-16,0 0-6 0,0 0 85 16,0 1 85-1,0-1-47-15,0 0-47 0,0-1-34 16,0-6-20-1,-4 3 14-15,1 1-14 0,1 0-19 16,2 0-9-16,0 3-7 16,0 0 1-16,0 0 25 15,0 0 3-15,0 0-4 16,0 0 15-16,0 0 27 16,0 0 11-16,0 0-36 15,0 13-26-15,0 12-15 16,0 15 12-16,5 13 10 15,4 11 3-15,2 7 16 0,1 4 7 16,-3-5 5-16,0-8-10 16,0-13-11-1,-4-12-7-15,-2-15-10 16,-3-9-7-16,0-13 0 0,0 0 34 16,0-6 64-16,-14-23-71 15,-7-8-34-15,-2-9-2 16,-3-7-1-16,4-4-15 15,7-1-3-15,7 6 9 16,7 2 0-16,1 5 4 16,0 4 5-16,6-1-1 15,3 2 2-15,0-3 0 0,0 1 9 16,-1-2 1 0,1 1 2-16,1 4-4 15,2 3-6-15,2 3-2 0,4 5 1 16,5 3 0-16,8 4-1 15,6 9 0-15,4 3-6 16,4 7 6-16,-1 2 0 16,-4 0 0-16,-8 11 0 15,-4 4-2-15,-10 2 2 16,-2 1 2-16,-10 5-1 16,-3 4 8-16,-3 3 4 15,0 6 8-15,-17-4 17 16,-9-4 1-16,-2-1-8 15,-3-3-3-15,-1-9 4 16,-3 0-3-16,1-4-14 16,-4-2 12-16,-1-8 0 15,0-1-12-15,-1 0-14 0,7 0-1 16,6 0-23-16,2-1-32 16,11 1-21-16,8 0-36 15,6 8-105-15,0 9 28 16,5-3-147-16,9-7-433 0</inkml:trace>
  <inkml:trace contextRef="#ctx0" brushRef="#br0" timeOffset="380">918 0 370 0,'0'0'215'16,"0"0"-19"-16,0 0 14 15,0 0-40-15,0 0-48 16,0 0-41-16,0 0 15 15,-96 148 9-15,65-98-1 16,0 6-6-16,4 3-29 16,5 2-21-16,4 1-16 15,7 1-14-15,8-1-11 0,3 5-5 16,0 2 4-16,4 0 1 16,18-1-6-16,4-3-1 15,6-4 0-15,5-10-70 16,14-31-113-16,-11-14-197 15,-8-6-878-15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40.6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74 197 185 0,'0'0'115'15,"0"0"-28"-15,0 0 25 0,0 0 30 16,0 0-38-16,0 121 10 16,-2-87 29-16,-1-1-25 15,3 3-29-15,0 0-17 16,0 2-5-16,0 3-21 15,0 6-8-15,0-1-9 16,0 4-6-16,0-6-8 16,5-11-8-16,-2-12-6 15,1-11-1-15,-2-10 2 16,-2-7 15-16,0-28 8 16,0-15-18-16,0-9-6 0,0-7 0 15,-2-1-1-15,-5 2 1 16,2 5 0-1,3 7-1-15,2 5 0 16,0 10 1-16,0 6 14 0,0 2-1 16,14 1-2-16,5 1-11 15,4-6 1-15,0 3-1 16,0 3 5-16,1 9-6 16,-4 13 0-16,3 6 3 15,2 13 16-15,-2 23 0 16,-5 11 11-16,-6 7 10 15,-10 3 2-15,-2-2 11 0,0-6-15 16,-17-10-7-16,-1-12-7 16,-1-7 4-16,4-12 24 15,-2-8-3-15,0 0-21 16,3-4-9-16,1-18-19 16,0 0-7-16,9 1-9 15,-1 4-4 1,5 9-12-16,0 3-11 15,9 5-13-15,20 0 11 0,4 0 14 16,7 6 14-16,-1 7-4 16,0-1-2-16,-5 3 2 15,-7 2 8-15,-4 1-4 16,-1 7 1-16,-4 10 4 16,1 2 12-16,-1 5-1 15,-4-4 1-15,-7-5 0 16,-7-8 1-16,0-8 28 15,0-6 22-15,-13-5 9 0,-7-2-13 16,0-1-15-16,-3-2-7 16,-2 3-7-16,1 3-12 15,-2 6-5-15,-2-1-1 16,2 2 1-16,-2 3-1 16,1-5 1-16,-7-2-1 15,2-7 0-15,-5-3 0 0,1 0 0 16,0-2-12-1,3-13-12-15,4 0-15 0,11-3-31 16,4 4 10-16,9 1-16 16,5 5-105-16,0-3-116 15,17 3-46 1,2-2-288-16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41.3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 0 307 0,'0'0'408'16,"0"0"-210"-16,0 0-101 16,0 0-35-16,0 0 32 15,0 0-24-15,0 0-20 16,0 76 0-16,0-44 13 16,0 13 4-16,0 7 4 15,0 11-4-15,0 7-8 16,-4 5-10-16,-3 0 24 15,-2 0-16-15,0-2-28 16,1-9-17-16,5-12-6 16,3-13-6-16,0-7-34 15,22-14-83-15,-1-7-144 16,-5-11-444-16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42.7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0 150 345 0,'0'0'149'0,"0"0"-11"16,0 0-44-16,0 0-9 15,0 0-33-15,0 0-14 16,0 0 19-16,3 104 4 16,-1-56 16-16,1 6 1 15,-3 5-1 1,0-2-6-16,0-6-21 0,0-4 10 15,0-11-15-15,0-15-2 16,0-2-8-16,0-13-3 16,0-6-8-16,0 0 0 15,0-25 27-15,0-12-39 0,0-13-12 16,0-8-7-16,0-5-4 16,0 0 0-16,1 5 10 15,12 7 0 1,0 10 0-16,3 5 1 15,4 7 0-15,3-1 1 16,0 1 0-16,4 2-1 16,1 0 1-16,-2 8-1 15,0 12 0-15,-1 7-13 0,4 12 2 16,-1 31 11-16,1 9 13 16,4 13 9-16,-3 2-2 15,0-3-5-15,-4 0-7 16,-10-7 4-16,-6-6 16 15,-10-1 14-15,0 0-10 16,0 5-10-16,-6 2-14 0,-3 4-7 16,3-2 1-16,3-3-1 15,1-10-1-15,2-15 0 16,0-12-24-16,0-15-61 16,-4-33-58-16,-4-16-129 15,-3-8-683-15</inkml:trace>
  <inkml:trace contextRef="#ctx0" brushRef="#br0" timeOffset="256">123 408 844 0,'0'0'281'16,"0"0"-55"-16,0 0-41 16,0 0-52-16,0 0-94 15,0 0-37-15,0 0 2 16,129-6-2-16,-79 6 5 0,7 5-7 16,11 11-51-1,-13-2-103-15,-14-3-352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43.8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137 0 548 0,'0'0'135'16,"0"0"31"-16,0 0-70 15,0 0-44-15,0 0-23 16,0 0 39-16,0 0 6 16,98 11-4-16,-73 8-11 15,-1 6 9-15,-10 7 8 16,-8 5-15-16,-6-1-12 16,0 6-8-16,-14-7-15 15,-6-5 6-15,-1-9 7 0,-2-7-2 16,4-10 1-16,3-4 0 15,2 0-6-15,2 0-22 16,5-6-8-16,4 1-1 16,3 5-1-16,0 0-10 15,0 0-53-15,17 0 13 16,8 0 21-16,9 8-6 16,2 3-29-16,1 6-10 0,-2 2 11 15,-7 4 5-15,-6 2 29 16,-12-4 23-16,-4-3 6 15,-6-3 29-15,0-3 23 16,-16 1-10 0,-12-3 8-16,-6 0-5 15,-4-6-10-15,-10-4 17 0,2 0 7 16,0 0 1-16,3 0 4 16,9-7-3-16,5 6-31 15,9-3-16-15,8 4-12 16,6 0-2-16,1 0-17 15,5 0-75-15,0-7-124 16,0-6-322-16,6-8-238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44.4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4 537 0,'0'0'157'16,"0"0"-2"-16,0 0-21 15,0 0 53-15,0 0-112 16,0 0-43-16,0 0 36 16,82-9-13-16,-49 11-26 15,1 5-10-15,4-3-6 16,-1 1-4-16,-6 1-9 16,-6 1-16-16,-12 12-96 15,-8 3-144-15,-5-2-241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44.6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0 925 0,'0'0'132'0,"0"0"-90"15,0 0 21-15,0 0 73 16,0 0-28-16,0 0-39 15,0 0-16-15,133 5-21 16,-96 10 1-16,0-2-12 16,1 2-16-16,-5-5-5 15,-6-9-103-15,-10-1-220 16,-11 0-785-16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46.6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49 68 0,'0'0'218'0,"0"0"-6"0,0 0-36 0,0 0 0 15,0 0-79 1,0 0-61-16,0 0-22 15,-14-40-5-15,11 36 4 0,3 4 3 16,-2 0 17-16,2 0 40 16,-3 0 19-1,2 0-16-15,1 0 0 16,-3 0 13-16,3 0-8 16,0 0-30-16,0 0-22 0,0 0-10 15,0 0-10-15,0 0-9 16,0 0 0-1,3 0-10-15,12 0-3 16,10 0 12-16,2 0 0 0,10 0 0 16,5 0 1-16,5 0-1 15,-1 0 1-15,0 0 1 16,-6 4-1-16,-9 4 0 0,-13 3-6 16,-4 3-41-16,-14 18-101 15,0-5-41 1,0-2-169-16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46.9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81 803 0,'0'0'201'0,"0"0"-130"16,0 0-8-16,0 0-1 15,0 0-15-15,0 0 24 16,0 0-5-16,131-55-9 16,-95 42-6-16,3 6 3 0,-2 3-21 15,-2 3-2-15,-3 1-17 16,-1 0-12-1,-7 0 2-15,5 0-4 16,-9 0-102-16,-7 0-291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13.4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92 98 179 0,'0'0'156'0,"0"0"-42"15,0 0 19-15,0 0 54 16,0 0-12-16,0 0-46 16,0 0-28-16,9-34-14 15,-9 34-13-15,0 0-9 16,0 0-26-16,0 0-11 15,0 0-14-15,0 0-4 16,0 5-9-16,0 9-1 16,0 8 0-16,0 13 0 15,0 9 15-15,-6 17 4 16,-8 1-8-16,-4 2 0 0,-2-3-10 16,4-11 9-16,3-9-8 15,3-16-1 1,6-16-1-16,4-9 0 15,0-12-3-15,0-27 1 0,6-17-9 16,8-3-13-16,0-3 1 16,-2 8 7-16,-3 8 10 15,0 8 5-15,-1 9 0 16,-3 8 1-16,-1 9-1 16,-2 5-1-16,2 7-4 15,-1 0-8-15,7 0-5 16,3 11 10-16,9 11 9 15,1 7-1-15,6 10 1 16,5 1 0-16,-2 1 0 0,3 1 1 16,-1-2 0-16,-3-6-1 15,-4-9 1-15,-5-9 1 16,-1-9-2 0,-5-7 13-16,2-2 45 0,-1-25-10 15,0-13-14-15,-6-6-11 16,-4-7-1-16,-2-1-9 15,-5-1 0-15,0 7-6 16,0 6 0-16,0 9-6 16,0 13 1-16,0 11 20 15,0 7 13-15,0 2-19 0,0 0-16 16,0 0-47-16,0 7-62 16,0 4-157-16,4 0-345 0</inkml:trace>
  <inkml:trace contextRef="#ctx0" brushRef="#br0" timeOffset="480">781 273 428 0,'0'0'138'0,"0"0"50"0,0 0-55 15,0 0-80-15,0 0-33 16,0 0-12-16,0 0 16 15,-65 105 30-15,53-88 3 16,1-2 14-16,4-5-13 16,5 1-30-16,-1-1-21 15,3 5-5-15,0 4 0 16,3 5 17-16,8 4 5 16,3-1 2-16,3-4-8 15,-4-3 5-15,1-6 2 16,5-2-15-16,-1-4-1 15,8-3-8-15,0-5 1 16,2 0-2-16,0 0 1 16,-5 0-1-16,-2 0 0 0,-4-4-9 15,-3-5-49-15,-13-21-34 16,-1 4-135-16,0-5-363 0</inkml:trace>
  <inkml:trace contextRef="#ctx0" brushRef="#br0" timeOffset="741">739 314 595 0,'0'0'131'0,"0"0"-85"16,0 0-10-16,0 0 83 15,0 0 18-15,0 0-13 16,0 0-50-16,94 7-23 15,-62-7-21-15,1 0-9 16,2-1 0-16,-3-5-5 16,0 5 2-16,-6-5-8 15,-4 2 2-15,-11-1-12 16,-11-3-6-16,0 0-120 16,0-3-245-16</inkml:trace>
  <inkml:trace contextRef="#ctx0" brushRef="#br0" timeOffset="958">812 125 740 0,'0'0'175'16,"0"0"-44"-16,0 0-30 15,0 0 30-15,0 0-34 16,0 0-41-16,142-103-12 15,-105 90-19-15,3 8-14 0,-2 2-10 16,1 3-1 0,10 0-44-16,-11 0-199 15,-4 0-468-15</inkml:trace>
  <inkml:trace contextRef="#ctx0" brushRef="#br0" timeOffset="2382">1456 137 461 0,'0'0'206'15,"0"0"-4"-15,0 0-30 16,0 0-11-16,0 0-54 16,0 0-40-16,0 0-48 0,-4 0-19 15,4 0 0 1,0 10-13-16,0 18 6 15,0 17 7-15,0 12 12 16,-2 11 7-16,-3 1-6 0,2-8-2 16,3-9 4-1,0-19-2-15,0-19-3 0,0-14-1 16,0 0 40-16,0-35 23 16,0-13-46-16,-1-12-20 15,-7-8-5-15,-4 1 2 16,1 5 3-16,3 11-6 15,2 8 1-15,6 8-1 0,0 10 0 16,0 7 1 0,19 4-1-16,7 6-2 15,-2 5-4-15,7 3 5 16,-3 0-1-16,-5 0 1 16,-3 10 0-16,-7 2 1 0,-3 1 0 15,-9-2 0 1,-1 1-1-16,0-2 1 15,0 1 1-15,0 0-1 16,0-1 1-16,0 3-1 0,-1 3 0 16,-9 5-1-16,1 4 0 15,-3 3-12-15,-2-3 2 16,2-6 3-16,1-3-1 16,-1-3 8-16,3-6 0 15,1-6 1-15,2 1 0 16,-2 2 0-16,4-4 0 15,-1 1-1-15,3-1-1 0,2 1-5 16,0-1-6-16,0 3-15 16,0-1-1-16,0 2 9 15,0 3 11-15,5 1 8 16,6 2 0-16,1 9-2 16,5 5 2-16,1 5 1 15,5 2 8-15,0 1 8 16,0-7 6-16,-1-9 6 15,-4-10-8-15,-1-6 5 16,-2-3 10-16,7-25-9 16,-1-4-16-16,-1-4-3 15,-1 7-7-15,-2 4-9 16,-8 11-5-16,-1 6-23 16,-7 4 2-16,-1 1 25 15,3 3 9-15,-3 0 1 0,2 0 1 16,1 0-1-16,-2 0 0 15,7 0-6-15,3 8 6 16,3 12-1-16,7 6 1 16,2 7 1-16,5 3 0 15,5-2 15-15,1-6 3 16,2-8 7-16,0-11 2 16,-2-7 6-16,-5-2 15 15,-3-15 5-15,-4-18-16 16,-8-9-17-16,-5-8-10 15,-8-5-3-15,-1 5-2 16,-4 6-6-16,-24 8 0 16,-9 9-28-16,-9 12-23 15,-3 11-10-15,0 4 7 16,5 7-2-16,8 19 20 0,16 6 4 16,20 29-83-16,0-7-118 15,14-3-144-15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8:29.1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11367 117 195 0,'0'0'203'0,"0"0"-1"15,0 0-17 1,0 0 14-16,0 0-3 0,0 0-78 16,0 0-31-1,3 16-24-15,-3 3-30 0,-3 16-8 16,-11 12 13 0,1 12 29-16,0 7 1 0,3 4-14 15,2-3-4-15,3-3-14 16,4-10-12-16,1-10-11 15,0-3-13-15,1-12-8 16,18-10-90-16,-1-8-171 16,-6-11-493-16</inkml:trace>
  <inkml:trace contextRef="#ctx0" brushRef="#br0" timeOffset="-1960">9728 346 487 0,'0'0'78'0,"0"0"-55"16,0 0-11-16,0 0 33 0,9 123 43 15,-5-83 8 1,-4 5-18-16,0 2 45 0,0 2 13 16,0 1-17-1,0 3-12-15,0 1-34 0,0 0-25 16,0-1-12 0,0-6-16-16,6-12-14 0,-2-13-5 15,1-8 0-15,-2-10-1 0,-1-4-7 16,-2-7-11-1,0-24 5-15,-2-15-1 0,-12-11-2 16,-4-6-7 0,-1 1-4-16,2 1-16 0,4 7 11 15,0 4 15 1,9 6 16-16,2-5 0 0,2-1 1 16,0-5 0-1,2-2 1-15,16-1 15 0,8 0 4 16,6 5-1-16,4 6-5 15,4 8-2-15,-3 10-1 16,-2 7-2-16,-4 12 1 16,-2 6-4-16,-2 4 1 15,-1 0-1-15,2 18 0 16,1 11 4-16,-4 10 16 16,-4 11-1-16,-4 7 7 15,-8-2-3-15,-9 1-3 0,0-13-8 16,-3-6 17-1,-20-12 4-15,-12-5 10 0,-10-4-7 16,-8-8-20 0,-7-4-9-16,-3-4-5 0,0 0-8 15,12 0-36 1,8-12-106-16,16-1-127 0,13-5-486 0</inkml:trace>
  <inkml:trace contextRef="#ctx0" brushRef="#br0" timeOffset="-1580">10578 0 103 0,'0'0'694'0,"0"0"-521"15,0 0-59 1,0 0-31-16,0 0 11 0,-118 23 0 16,92-5-14-1,0 7-6-15,0 7 7 0,1 10-18 16,-1 8-18-16,-1 11-13 0,-1 5-7 15,-1 5-3 1,1 4-9-16,10 4-3 0,9-1-10 16,9-1 1-1,9 2-1-15,23-4 0 0,11-3-1 16,31-18-50 0,-8-19-125-16,-11-30-425 0</inkml:trace>
  <inkml:trace contextRef="#ctx0" brushRef="#br0" timeOffset="-390">10795 333 211 0,'0'0'140'16,"0"0"-29"-16,0 0-64 16,0 0 10-16,0 0 47 15,0 0-9-15,0 0-20 0,-42-8 10 16,35 14 9-1,2 7 4-15,1 6-24 0,-3 6-26 16,1 5-13 0,5 13 0-16,-2 4 7 0,3 12 11 15,0 3-6 1,0-1-8-16,0-7-16 0,0-13-2 16,4-14-13-1,-1-12-7-15,0-15 0 0,-3-1 13 16,0-35 31-16,0-14-30 0,0-13-14 15,-6-10 1 1,-4 4-1-16,-4 2 0 0,1 12-1 16,3 5 0-1,7 13 0-15,3 4-1 0,0 8-7 16,18 4 2 0,13 1-6-16,4 6 7 0,2 3 5 15,-2 7 0-15,-3 4 1 16,-4 0 5-1,-2 0-3-15,-8 14-2 0,-5 4 8 16,-7 8 1 0,-6-1 9-16,0 11 0 0,-6-4 2 15,-16-2-7-15,-8-1-2 16,-3-4 1-16,1-4-6 16,0-4-6-16,6-5 5 0,9-3-5 15,8-5 2 1,7-4-2-16,2 3-1 0,0-3-11 15,0 0-29 1,14 0 14-16,6 0 4 0,6-7-2 16,9-6 6-1,1 1 8-15,2 3-16 0,0 9-18 16,-5 0-18 0,-3 9 9-16,-7 17 21 0,-3 10 23 15,-3 9 9-15,-8 5 23 16,-4 3 15-16,-5-2 16 15,0-7-3-15,0-4 17 0,-14-12 1 16,-12-5-10 0,-6-9 4-16,-8-7-18 0,-6-6-9 15,-3-1-12 1,-2 0-12-16,-1-9-6 0,6-7-6 16,4 1 0-1,7 4-21-15,12-1-8 0,9 9-2 16,7-1-13-16,7 4-65 15,14-13-131-15,13-2-47 16,-1-7-111-16</inkml:trace>
  <inkml:trace contextRef="#ctx0" brushRef="#br0" timeOffset="-41317">5778 860 209 0,'0'0'241'0,"0"0"-166"16,0 0-33-16,0 0 75 15,0 0 94-15,0 0-88 16,0 0-44-16,0 13 24 16,0-13 3-16,0 0 8 15,0 0-19-15,0 0-5 16,0 0-7-16,0 0-13 0,0 0-10 16,0 0-10-16,0 3-12 15,0 1-9-15,0 1-17 16,0 5-12-16,0 12-1 15,0 8 1-15,2 10 0 16,1 4 0-16,-3 6 0 16,1-2 6-16,-1-10 1 15,0-8-1-15,0-10-5 16,0-16-1-16,3-8-13 16,-3-20-75-16,0-11-183 0</inkml:trace>
  <inkml:trace contextRef="#ctx0" brushRef="#br0" timeOffset="-40825">6113 172 124 0,'0'0'279'16,"0"0"25"-16,0 0-83 16,106 148-63-16,-74-85 11 15,-1-1-31-15,-4 4-21 16,1 1-51-16,-1-2-24 15,-4 3-20-15,0 6 11 16,-3 0 39-16,-9 1-12 16,-11-7-12-16,0-3-16 15,-11-15-1-15,-19-7-11 16,-7-16-20-16,-29-22-49 0,8-5-192 16,4 0-617-16</inkml:trace>
  <inkml:trace contextRef="#ctx0" brushRef="#br0" timeOffset="-40040">6986 490 560 0,'0'0'221'0,"0"0"-88"16,0 0-18-16,0 0-12 15,0 0 20-15,0 0-40 16,-5 149-15-16,5-94 1 16,0 2-12-16,0 2 11 15,0-4-15-15,0-7-21 16,5-13-22-16,0-11-3 0,-2-8-5 16,-2-9-2-1,-1-7-63-15,0-3-104 0,0-20-122 16,-9-2-780-16</inkml:trace>
  <inkml:trace contextRef="#ctx0" brushRef="#br0" timeOffset="-39819">6869 795 232 0,'0'0'524'16,"0"0"-293"-16,0 0-27 15,0 0-40-15,0 0-3 16,0 0-69-16,0 0-69 15,0-5-21-15,14 0-1 16,8-3 71-16,5-7 4 16,9-3-8-16,0-4-24 0,7 3-25 15,0 6-13 1,2 2-6-16,-2 11-15 0,7 0-80 16,-13 0-153-16,-11 7-664 15</inkml:trace>
  <inkml:trace contextRef="#ctx0" brushRef="#br0" timeOffset="-5590">7640 317 130 0,'0'0'144'15,"0"0"-54"-15,0 0-34 16,0 0-11-16,0 0-21 16,0 0-2-16,-19-29 15 15,15 22 12-15,-1-2 61 16,-1 3-28-16,3 2 12 16,1 1 9-16,-1 2-5 0,3 1-5 15,0 0-21-15,0 0-17 16,0 0-14-16,-1 0-17 0,1 0-8 15,0 0-1 1,-3 0 4-16,3 0 8 0,0 0-2 16,0 1-12-16,-2 6-6 15,2 3-7-15,0 2 0 0,-3 1-1 16,2 5 1-16,1 0 0 16,-4 1 0-16,4 4 0 15,0 2 0-15,0 3 0 16,0 1 0-16,0 2 0 15,0 2 1-15,0-4-1 16,0 0 0 0,0-9 0-16,0-8 0 15,0-3 8-15,0-8-1 16,0-1-1-16,0 0-6 16,0 0 1-16,0 0 0 15,0 0 0-15,0 0 0 16,0 0-1-16,0 0-1 15,0 0 1-15,0 0 0 0,0 0 0 16,0-5 0-16,0-12-6 16,-4-7-7-16,-5-5-6 0,-5-8 4 15,0-5 4-15,0 3-5 16,2 0-2-16,3 5 4 16,4 8 6-16,2 2 7 15,3 6 0 1,0 1-5-16,0-1-5 15,0 0 11-15,11-2 0 16,-2-1 0-16,0-3 0 16,2-1 0-16,-2 3 0 15,0 2 1-15,-1 5 9 16,-3 5-2-16,-4 5-8 16,2 2 12-16,-3 2 11 0,0 1-7 15,0 0 13-15,0 0-7 16,0 0-9-16,0 0-6 15,0 1-6-15,0 3 1 16,0 0-2-16,0 1 0 16,0 0 0-16,0 5 0 0,0 4 0 31,0 4 1-31,-3 4 0 0,-1 6 0 16,-3 2 0-1,3 5 1-15,-4 5-1 0,4 5 0 16,-3-2-1-16,3 5 2 15,-1-5 5-15,-2-3-6 16,0-2 5-16,0 0 1 0,-3-3 3 16,6 1-8-16,-1 7-1 0,5 6-1 15,0 2 0 1,0 4 0-16,0 3 0 16,6-1 1-16,2-7-1 15,-3-6 7-15,-2-13-7 0,-2-15 1 16,-1-10-1-1,0-3 1-15,0-3 9 0,0 0 34 16,0-9 14 0,-7-14-34-16,-12-7-20 15,-4-12-4-15,3-8-1 0,-1-4-28 16,7-4 0-16,5 4 14 16,6 10 5-1,3 12 4-15,0 6 5 16,0 1 0-16,0 2-8 0,7-4 9 0,3-7 0 15,-1-3 0 1,0-5 1-16,3-2 0 16,-6 5 1-1,4 3-1-15,-3 15 5 0,2 4-5 0,5 5-1 16,2 5-1 0,5-4 0-16,2 0 1 15,0-1 1-15,2-1-1 16,-2 3 0-16,-3 4 0 15,0 4 0-15,-5 2 1 0,-3 0 5 16,-3 0-6-16,-2 0 0 16,-3 4 2-1,1 3-2-15,1 3 0 0,-1 0 6 0,-4 5-5 16,4 2-1 0,-2 4 10-1,-3 3-9-15,0 2 8 0,0 2 4 16,0-3 0-16,-9-3 1 15,-7-1 6-15,1 0 5 16,-4-3 1 0,-4 0-3-16,-3 0-12 0,0 1-4 15,-6-5-1-15,0 2 0 0,-4-8 7 16,0-3-6 0,2-3-6-16,9-2-1 0,8 0 1 15,8 0 12-15,5 0-5 16,1 0-8-1,3 0 1-15,0 1-1 0,0-1-16 16,0 0-22-16,0 0-45 16,0 0-64-16,24-8-90 15,34-17 46-15,-7 5-14 16,-2 1-285-16</inkml:trace>
  <inkml:trace contextRef="#ctx0" brushRef="#br0" timeOffset="-4978">8206 251 91 0,'0'0'193'16,"0"0"22"-16,0 0-56 16,0 0-12-16,0 0-34 0,0 0-23 0,0 0-14 15,-81-35 23 1,71 31-5-16,3 4 3 15,-2 0 9-15,-1 0-9 0,1 0-34 16,-5 0-24-16,-3 14-23 16,2 7-6-1,-3 4-9-15,-1 4 1 16,4 3 7-16,4 5-9 16,3 6 2-16,7 7-1 0,-2 11 0 15,3 5 1-15,0 8-1 16,0 2 0-1,0-6 0-15,0-4 0 0,0-15 0 0,8-11-1 16,5-19-2-16,6-14-62 16,22-35-76-1,-1-20-108-15,-8-11-105 0</inkml:trace>
  <inkml:trace contextRef="#ctx0" brushRef="#br0" timeOffset="-4335">8390 331 202 0,'0'0'283'15,"0"0"-103"-15,0 0-12 16,-40 132-25-16,34-78-33 16,3 7-41-16,1-3-15 0,2 1-12 15,0-7 21 1,0-9 3-16,0-11-16 0,0-10-19 15,0-14-14 1,0-8 23-16,0 0 60 0,-3-4-8 16,-6-17-62-1,2-12-23-15,2-14-7 0,5-10-15 16,0-9-4-16,8-8-4 16,10-2 2-16,3 2 8 15,-1 7 7-15,2 8 6 0,-1 11-1 16,-5 9-1-16,-2 10 0 15,1 5 1 1,-1 12 0-16,0 3 1 0,-4 9 2 0,7 0 11 16,0 0-3-1,1 21 0-15,2 8 3 16,-3 13 2 0,-3 9 1-16,-2 5-4 0,-7 7 5 15,0 0-4-15,-5-2-7 0,0 0 1 16,0-3-5-1,0-2-1-15,0-3 7 16,0-3-8-16,0-7 1 16,4-7-1-16,-2-11-1 15,2-5-25-15,-1-11-49 0,-3-9-70 16,0 0-109-16,0-9-40 16</inkml:trace>
  <inkml:trace contextRef="#ctx0" brushRef="#br0" timeOffset="-4086">8427 589 793 0,'0'0'253'16,"0"0"-120"-1,0 0-46-15,0 0 26 0,0 0-48 16,0 0-61-1,0 0-4-15,52 0-7 0,-27 0 7 16,8 0 3 0,4 1-2-16,3 1 5 0,-3-2-6 15,0 0-6 1,-2 0-89-16,-7-3-205 0,-16-3-607 0</inkml:trace>
  <inkml:trace contextRef="#ctx0" brushRef="#br0" timeOffset="-3540">8881 820 679 0,'0'0'148'0,"0"0"53"0,0 0-47 16,0 0-33 0,0 0-32-16,0 0-47 0,0 0-32 15,45-67 0-15,-27 51-1 0,-1 6 0 16,-2 4 1-1,2 0-9-15,2 6 10 0,-1 0 13 16,0 18 9 0,1 9 5-16,-5 3-8 0,-4 10-5 15,-8-5-3 1,-2 1 0-16,0-3-6 0,-14-5 0 16,-9-3-7-1,-9-2 2-15,-2-3-5 0,0-1-5 16,4-7 0-16,7-1 6 15,9-3-6-15,5-3-1 16,6 2-1-16,3 0-7 16,0 4-8-16,9 3 14 15,5 4 1-15,4 0 0 16,0 0 0-16,4-7 0 16,4-4 1-16,2-7-29 15,7-9-63-15,14-67-30 0,-8 3-25 16,-8-5-173-16</inkml:trace>
  <inkml:trace contextRef="#ctx0" brushRef="#br0" timeOffset="-3210">9156 306 880 0,'0'0'125'0,"0"0"-88"0,0 0 20 16,72 157 67 0,-44-92-30-16,-2 2-39 0,1-1-31 15,-4 1-4-15,-6 0-13 16,-4 3 48-16,-9 2-1 15,-4 1-6-15,-4 3 6 16,-21 9-19-16,-3 1-10 16,1-6-24-16,4-14 10 15,4-20-11-15,10-40-43 16,1-6-148-16,1-23-445 0</inkml:trace>
  <inkml:trace contextRef="#ctx0" brushRef="#br0" timeOffset="-50579">295 417 71 0,'0'0'193'15,"0"0"-8"-15,0 0-80 16,0 0-5-16,0 0-19 16,0 0 18-16,0 0-6 15,-9-17 27-15,9 17 11 16,-2 0-40-16,2 0-22 15,0 0 9-15,0 0 5 0,0 0 5 16,0 0-12-16,0 0-29 16,0 0-27-16,0 4-8 15,0 9-11 1,0 8 1-16,0 8 4 16,0 7-6-16,0 6 8 0,0 5-6 15,0 6 5-15,0 5 3 16,0 4 5-16,0 3 10 15,0-3 1-15,0-6-10 16,0-7-8-16,6-16-8 16,-1-8 0-16,0-13 0 15,-5-7 0-15,3-5 0 16,-3 0 0-16,0 0 15 0,0 0-2 16,0 0-12-1,0 0-1-15,0 0-14 16,0 0-27-16,0 0-10 15,0 0 18-15,0 0 24 0,0-9 9 16,0-9 11-16,0-10-11 16,-8-8-9-16,-1-3 3 15,-2-2 6-15,-3-1-1 16,0-2 1-16,-1-1-1 16,1-1 1-16,4-1 0 15,2-5-1-15,8 6 1 16,0 7-2-16,4 6 1 15,15 9-8-15,5 9 8 16,1 8-5-16,3 3 5 16,2 0-4-16,-2 0 5 15,1-3 2-15,-4-2 4 16,1-4-6-16,-3 1 2 0,0-3-1 16,0 5 0-16,-2 6-1 15,1 4 0-15,-4 0-2 16,-4 0 1-16,3 9-5 15,-8 7 6-15,-4 0 6 16,-5 2 14-16,0-2 9 16,0 1 5-16,0-2 0 15,-3-1-5-15,-8 3-13 16,-6 2-3-16,-4 5 6 16,-4-1 0-16,-9 2 3 15,0 2 25-15,-5-4-3 16,-3 2-25-16,-1-2-7 15,3-5-5-15,8-2-5 0,4-3-1 16,7-4 5-16,6-2-3 16,2 0-2-16,3-6-1 15,2 3 0-15,3-4-1 16,1 0-57-16,1 0-125 16,1-12-378-16</inkml:trace>
  <inkml:trace contextRef="#ctx0" brushRef="#br0" timeOffset="-49867">1087 300 159 0,'0'0'532'0,"0"0"-317"16,0 0-81-16,0 0-41 16,0 0-12-1,0 0-3-15,0 0 32 16,-49 0-2-16,40 0-15 0,2 0-20 15,-5 4-3-15,-2 4 4 16,5 5-33-16,-5 7-16 16,1 10-12-16,-1 12-11 15,-3 9-2-15,0 10 6 16,2 5-5-16,2 0-1 16,4 4 0-16,5-6 0 15,4-3 1-15,0-7-1 0,0-4 0 16,3-9 0-1,10-4 0-15,6-3-1 16,4-2-15-16,8-3-31 16,19-15-39-16,-4-7-153 15,-11-7-410-15</inkml:trace>
  <inkml:trace contextRef="#ctx0" brushRef="#br0" timeOffset="-48811">1369 478 446 0,'0'0'205'16,"0"0"-72"0,0 0-6-16,0 0 7 15,0 121-25-15,0-85-53 16,0-1-27-16,0 1 1 16,0-2 23-16,0 2 3 0,0-4-4 15,0 0-5 1,-4-7-17-16,-1-6 2 0,2-8-8 15,1-4 19-15,2-7 8 16,-3 0 25-16,3-4-3 0,-1-17-47 16,-2-11-26-16,1-12-43 15,2-13 2-15,0-4 4 16,0-1 5-16,5 11 10 16,4 9 21-16,0 10-1 15,0 4 1 1,2 2 1-16,3 2-1 15,1 1 0-15,-4 4 1 16,3 6-1-16,0 8-14 16,0 3-1-16,2 2 3 15,3 0-1-15,-1 3-5 16,-1 14 17-16,5 6 2 16,-9 6 0-16,3 4 7 0,-2 9 5 15,-2 5 1-15,2 6-1 16,-1 2 2-16,0 2-2 15,1-3-6-15,-5-8 4 16,3-1-9-16,-6-11 8 0,-3-6-8 16,-1-10 0-16,-2-2 8 15,0 0 6-15,0-3-2 16,0-3-13-16,-14 0-20 0,-4 2-53 16,-18 2-77-16,4 2-171 15,4-8-358-15</inkml:trace>
  <inkml:trace contextRef="#ctx0" brushRef="#br0" timeOffset="-48494">1352 751 464 0,'0'0'409'0,"0"0"-263"0,0 0-31 15,0 0-64 1,0 0-3-16,0 0-2 0,0 0 44 16,109 0-6-16,-73 0-11 15,-1 0-9 1,-3 0-12-16,-4-4 1 15,1-3-29-15,-6 2-3 16,0-2-14-16,3 3-7 16,-8 4-74-16,-8 0-423 0</inkml:trace>
  <inkml:trace contextRef="#ctx0" brushRef="#br0" timeOffset="-47586">1951 991 497 0,'0'0'179'0,"0"0"-77"15,0 0-40-15,0 0 19 16,0 0-13-16,0 0-23 16,0 0-29-16,0 76 7 15,0-51 42-15,0 0 28 16,0 5 4-16,0 1 12 15,0-1-21-15,0 1-25 16,0-2-11-16,0-1-21 0,0-5-18 16,0-5-13-16,0-9 0 15,0-15-62 1,0-22-153-16,0-17-707 0</inkml:trace>
  <inkml:trace contextRef="#ctx0" brushRef="#br0" timeOffset="-47160">2078 284 796 0,'0'0'119'0,"0"0"-93"16,0 0-16-16,0 0 1 16,0 0-1-16,0 0 11 15,80 116-11-15,-57-83 27 16,3 5 46-16,2 6 40 15,2 5 3-15,3 2-27 16,-3 4-37-16,-2 3-24 16,-5 4-6-16,-1 3 1 0,-12 2 4 15,-5 2 2 1,-5 3 11-16,0 2-15 16,-14-3-16-16,-6-4-7 15,-6-13-12-15,3-9-28 16,-12-25-81-16,9-9-139 15,1-11-837-15</inkml:trace>
  <inkml:trace contextRef="#ctx0" brushRef="#br0" timeOffset="-45718">2879 406 552 0,'0'0'231'15,"0"0"-81"1,0 0-98-16,0 0-29 0,0 0-1 16,0 0-22-16,0 0 0 15,3-21-5-15,-3 19-5 16,0 0 10-16,0 2-7 16,0 0 7-16,0 0 59 15,0 0 99-15,0 0-6 16,0 0-35-16,0 0-31 15,0 0-28-15,0 0-17 16,0 0-20-16,0 2-7 16,0 8-13-16,0 7-1 15,0 11 0-15,2 13 0 0,12 15-1 16,3 9 2 0,6 13 0-16,-2 4 6 0,-2-2 0 15,-3-11 6-15,-5-15 6 16,-3-16-10-16,-4-17-2 15,-2-13-6-15,-2-7 0 16,0-1 7-16,0 0 22 16,0 0 17-16,0 0-28 15,-2 0-12-15,-2 0-5 16,-1 0-2-16,1-3 2 16,-6-12-2-16,-2-7 0 0,-6-18-8 15,-4-13-1-15,-1-11-1 16,2-5-7-1,2-2 3-15,4 6 12 0,3 11 1 16,2 7 0-16,3 7 1 16,2 1 0-16,4 0 1 15,-2 3 6-15,3-4-1 16,0 3-5-16,4 3-1 16,13 4-1-16,5 5 1 15,5 5-2-15,4 12-15 0,1 5-10 16,5 3 10-1,0 0 2-15,-2 13 9 0,0 6 5 16,-4-1 1-16,-6 2-1 16,-4-4 1-16,-12-3 1 15,4-5 0 1,-12-1 10-16,-1-3 16 16,0 1 22-16,-4 1 23 0,-20 5-25 15,-8 3-31-15,-11 5-15 16,0 7 0-16,-1 2-1 15,4 1-1-15,8-4 1 16,6-1-1-16,9-10 1 16,8-3-1-16,4-5-30 15,5 2-72-15,0 3-139 16,8-5-309-16</inkml:trace>
  <inkml:trace contextRef="#ctx0" brushRef="#br0" timeOffset="-45290">3585 306 624 0,'0'0'276'15,"0"0"-89"-15,0 0-72 16,0 0 16-16,0 0-21 15,0 0-4-15,-113 111-4 16,82-71-36-16,3 3-27 16,4 6-10-16,4 2-7 15,6 7-12-15,5 3-9 16,9 1 5-16,0-3-6 16,0 2 0-16,15-7 0 15,13-8-1-15,26-24-37 16,-5-10-127-16,-9-12-518 0</inkml:trace>
  <inkml:trace contextRef="#ctx0" brushRef="#br0" timeOffset="-44085">3895 379 546 0,'0'0'171'0,"0"0"-44"15,0 0-30-15,0 0 47 16,0 0 12-16,0 0-54 16,0 0-70-16,9 13-26 15,-4 12 5-15,4 12 7 16,0 12 18-16,2 9 0 16,5 2-1-16,-6 2 0 15,4-5 7-15,-5-7 3 0,-1-5 0 16,-3-15-7-16,-4-10-16 15,2-11-6-15,-3-9-1 16,0 0 17-16,0-6 75 16,-9-22 20-16,-14-12-105 15,-11-15-22-15,0-8-12 16,-4-10-10-16,6 8 2 16,7 5 0-16,8 14 11 15,10 8 7-15,7 11-5 16,0 3-3-16,4 4-3 15,18-3-1-15,1 6 0 0,3 5-8 16,-3 8 7 0,0 4-7-16,3 0-14 15,-3 20 1-15,0 12 25 16,-1 11 10-16,-6 1 14 0,-6 2 1 16,-10-4 3-16,0-5 14 15,0-4 26-15,-20-5-18 16,0-7-8-16,3-7 9 15,3-6-13-15,8-5-12 16,-2-2-9-16,8-1-7 16,0 0-18-16,0 0-42 0,0 0-30 15,19-1 20-15,-1-5 47 16,5-1 13 0,2 3-1-16,2 4-21 15,1 0-16-15,0 2-13 16,2 17 13-16,2 3 19 15,-1 7 17-15,0-4 10 0,-7 1 0 16,-5-2 2-16,-7-3 0 16,-7-2 17-16,-5-2 34 15,0-2 9-15,-10 7 11 16,-11 3-28-16,-7 0-17 16,-7 0-6-16,-3-1 4 15,-2-10 17-15,-3-9 12 16,0-5-17-16,-2 0-20 15,1-11-16-15,2-8-9 16,7-1-24-16,9 8 22 16,11 6 5-16,6 5-26 15,4 1-46-15,2 0-33 0,3 0-35 16,0 0-218-16,8-3-332 16</inkml:trace>
  <inkml:trace contextRef="#ctx0" brushRef="#br0" timeOffset="-43318">4695 209 75 0,'0'0'225'0,"0"0"-96"0,0 0-21 16,0 0-9-16,0 0 21 15,0 0-32-15,0 0-20 16,-5 13-20-16,5 8-2 16,0 4 35-16,0 8 9 15,0 4-9-15,0 8 1 16,0 4 29-16,0 5-14 15,0 2-15-15,8 6-31 0,6 6-18 0,3 0-12 32,-2-6-11-32,3-4-9 0,-2-9 8 0,-6-11-9 15,0-13 0 1,-6-10-36 0,-4-15-101-16,0-14-168 0,0-12-304 0</inkml:trace>
  <inkml:trace contextRef="#ctx0" brushRef="#br0" timeOffset="-42392">5031 438 620 0,'0'0'202'0,"0"0"-52"16,0 0-56-16,0 0 17 15,0 0-27-15,0 0-43 16,0 0-12-16,4 33-2 0,-2-12 20 15,4 7 24 1,-4 9-19-16,5 6 5 0,-2 11-15 16,1 3-3-1,2 2-5-15,-4-7-8 16,1-9 1-16,-4-16 0 16,3-14-9-16,-4-13-8 0,0 0 44 15,0-24 46-15,0-17-68 16,-10-12-32-16,1-12-1 15,1-6-18-15,8-1-6 16,0 4-8-16,0 7 14 16,14 13 6-16,0 9 12 15,0 14-6-15,1 7 1 16,-1 2 3-16,1-1 2 0,2 0 0 16,2-1 1-1,2 7-1-15,-2 4 1 0,1 7-17 16,4 11-7-16,1 25 17 15,-2 12 7-15,1 11 1 16,-5 10 10-16,-6-2 2 16,-3-2-2-16,-3-9-2 15,-2-7-7-15,-4-8 9 16,3-4-3-16,-4-1-7 16,0 0 4-16,0 0-5 15,-5-3-10-15,-6-4-12 16,0-5-38-16,2-10-22 15,-5-6-52-15,1-4-158 0,0-4-416 16</inkml:trace>
  <inkml:trace contextRef="#ctx0" brushRef="#br0" timeOffset="-42100">5095 697 469 0,'0'0'195'0,"0"0"-100"16,0 0-7-16,0 0 3 16,0 0 65-16,0 0 8 0,0 0-25 15,80-3-52 1,-58-1-33-16,-2 4-15 0,3-4-7 15,3 1-11 1,1-3-5-16,2-3 0 0,-1 2-15 16,0-1-1-1,7-2-26-15,-10 3-130 0,-9 0-215 0</inkml:trace>
  <inkml:trace contextRef="#ctx0" brushRef="#br0" timeOffset="28250">903 1539 165 0,'0'0'256'16,"0"0"-82"-16,0 0-23 16,0 0-35-16,0 0-73 15,0 0-30-15,0 0-7 16,-2-2 5-16,2 2 15 15,0 0 3-15,0 0 7 16,0 0 19-16,0 0 3 0,0 0 4 16,0 0 14-16,0 0-8 15,0 0-17-15,0 0-15 16,0 0-7-16,0 0 1 16,0 0 23-16,0 0 12 15,0 0-7-15,0 0-14 16,0 0-13-16,0 0-9 15,0 0-15 1,0 0 0-16,0 0-5 16,0 0-1-16,0 0-1 15,0 0 0-15,0 0-1 0,0 0 1 0,0 2-1 16,0 7 1-16,0 0 12 16,0 10 12-16,0 10 11 15,0 5-7-15,-9 11-10 16,0 5-9-16,0-2-8 15,-1 0 0-15,0-7 8 16,0-9-9-16,4-2 1 16,2-6 0-1,1-6 0-15,1-4 0 16,2-2-1-16,0-2-11 16,0-5-6-16,6 0-16 0,11-1-23 0,5 0 23 15,1-4 15-15,1 0 17 16,5 0-5-16,-1-7 6 15,0-11 0-15,2-3 1 16,-2-4 5 0,4 2-6-16,-6 0 0 15,-4 7 0-15,-4 0 0 16,-7 8 0-16,-2 4-2 16,-4 1 1-16,-5 2-5 15,3 1 6-15,-3 0 1 16,0 0 39-16,0 0 18 15,0 0-5-15,0 0-12 16,0 0-9-16,0 0-10 0,0 8-9 0,0 5-13 16,0 14 1-16,1 2 5 15,2 5 0-15,-1-1-5 16,1-1 5 0,-3-5-4-16,0-7 0 15,0-2 4-15,0-2 0 16,0-7-5-16,0 4-1 15,0-8-24-15,0 2-26 16,0-3-28-16,-5-1-86 0,-8 2-237 0,-6-5-670 0</inkml:trace>
  <inkml:trace contextRef="#ctx0" brushRef="#br0" timeOffset="28822">627 2198 489 0,'0'0'226'16,"0"0"10"-1,0 0-34-15,0 0-60 0,0 0-129 16,0 0-13-16,0 0-16 0,19-7 16 15,1 7 6-15,-1 3 16 16,-1 2 10-16,1-5 8 16,8 0 11-16,6 0 4 15,5 0 0-15,6 0 2 16,4 0-12-16,4-7-5 16,3 1-2-16,7-2-2 15,-4-1-2-15,2-1-14 16,4-3-7-16,2 0-5 15,-1-1-1 1,1 0-1-16,-6 5-5 0,-4 0 1 0,-5 2-1 16,-6 6-1-16,-6-2 2 15,-6 3 5-15,-7 0-7 16,-11 0 9-16,-7 0-9 16,-8 0-16-16,-17-5-9 15,-14-5-111-15,-6-1-447 16</inkml:trace>
  <inkml:trace contextRef="#ctx0" brushRef="#br0" timeOffset="29867">1059 2388 643 0,'0'0'212'16,"0"0"-13"-16,0 0-25 16,0 0 11-16,0 0-71 15,0 0-31 1,0 0-9-16,-80-36 12 16,80 36-3-16,-1 0-27 15,1 0-19-15,0 0-18 16,-3 0-3-16,3 0-9 15,0 0-7-15,0 0 0 16,0 8-25-16,0 6-18 0,3 7 23 0,11 3 14 16,7-1-1-16,7-2-5 15,3-6-3-15,-2-4 14 16,6-4 0-16,-4-7 1 16,1 0 0-1,-1-19 7-15,-4-12 8 16,-1-9-1-16,-6-6 0 15,-6 0-3-15,-6 5-2 16,-8 2 0-16,0 10 3 16,0 8 17-16,-19 4-3 15,-4 7-11-15,-7 1-6 16,-3 5-9-16,-2 4-20 0,-5 0-16 0,0 0 2 16,-1 13-1-1,9 10 17-15,4 6 8 16,3 10-5-16,12 4 2 15,7 1 3-15,2-2 0 16,4-6 2-16,0-5-2 16,17-7 1-16,6-7-4 15,10 0-3-15,2-6 10 16,5-5 5-16,-5-4 1 16,-7-2-1-16,-4 0 1 15,-4-10 1-15,-6-13 14 16,-3-8 8-16,1-6 8 0,-7-2-18 0,-1 1 0 15,-4 11-5 1,0 9-7-16,0 9 15 16,0 5-4-16,0 1 0 15,0 2 1-15,0-2-13 16,0 2 0-16,5-6-15 16,4-3-8-16,5-5 14 15,0 2 2-15,-1 0-2 16,1 6-4-16,-6 7-24 15,4 0-5-15,-3 4 15 16,-2 14 14-16,0 10 13 0,-2 8 15 16,-4-2 4-16,2 8-2 15,-1 3 11-15,1 4 7 16,-1 9-7-16,2 5 0 16,4 10-3-16,1-5 6 15,8-2-20-15,-3-12-10 16,0-14-1-16,-4-14 1 15,0-13-1-15,-3-13-15 16,5-38-54 0,-2-19-79-16,-4-9-176 0</inkml:trace>
  <inkml:trace contextRef="#ctx0" brushRef="#br0" timeOffset="31053">2582 2007 68 0,'0'0'631'15,"0"0"-383"-15,0 0-26 0,0 0-125 16,0 0-21-16,0 0-12 16,0 0-1-16,-22 58-14 15,22-58-13-15,0 0 12 16,0 0 27-16,0 0-5 16,0-3-7-16,0-5 7 15,0-2-34-15,-4 2-21 16,-1-2-6-16,0 6 1 15,4 4 0-15,1 0-10 16,0 0-8-16,0 0-6 16,0 3-9-16,0 9-1 15,0 2 13-15,6 2 5 16,6-7-3-16,19-9 3 0,-3-18-109 16,-5-11-171-16</inkml:trace>
  <inkml:trace contextRef="#ctx0" brushRef="#br0" timeOffset="32034">3182 1789 316 0,'0'0'127'15,"0"0"-61"-15,0 0-34 16,0 0-8-16,0 0 67 0,0 0 58 16,0 0-8-16,3 0 24 15,-2 0 22-15,-1 0-42 16,3 0-64-16,-3 0-44 16,5 0-17-16,3-7-8 15,2-4 4-15,9-14 35 16,7-7 17-16,1-15-21 15,6-6-28-15,0-4-6 16,-3 1-6-16,-1 8-5 16,-9 8-1-16,-6 10 0 15,-5 16 1-15,-5 7 9 16,-4 3 38-16,0 4 36 16,0 0-3-16,0 0-19 0,0 0-23 15,0 0-21-15,0 0-19 16,0 0-1-16,0 0-13 15,0 0 3-15,0 4 5 16,0 3-1-16,0 2-8 16,0 7-4-16,0 9 6 15,0 9-3-15,0 12 7 16,0 6 7-16,0 3 1 16,0-5 0-16,3-4 1 15,-1-9 0-15,-2-10 1 16,3-8 0-16,-3-3 0 15,0-3 1-15,0-2 4 16,0-2 0-16,0 4-6 0,0-5-7 16,0 1-66-16,0-2-51 15,-8-2-74-15,-1-3-95 16,-2 3-464-16</inkml:trace>
  <inkml:trace contextRef="#ctx0" brushRef="#br0" timeOffset="32461">3288 2091 538 0,'0'0'273'15,"0"0"-69"-15,0 0-60 16,0 0-65-16,0 0 32 16,0 0-11-16,0 0-13 15,0 0-31-15,4-4-33 16,11-3-23-16,10 0 15 15,4-5 60-15,10-3 7 0,-1-2-19 16,5 0-19-16,0-6-13 16,4-4-1-16,4-9-3 15,3-5-4-15,-4 3-1 16,-5 5-21-16,-13 8 1 16,-7 12-2-16,-10 10-13 15,-6 3-49-15,-9 7-61 16,0 12-88-16,0-4-315 0</inkml:trace>
  <inkml:trace contextRef="#ctx0" brushRef="#br0" timeOffset="33129">3576 2153 772 0,'0'0'306'0,"0"0"-60"15,0 0-126-15,0 0-77 16,0 0-34-16,0 0-8 0,0 0 7 15,72-16 27-15,-40 12 0 16,4 4-2-16,-4 0-15 16,-1 0-4-1,-8 10 12-15,-5 6 11 0,-9 3 27 16,-6 1 9-16,-3-6-5 16,-3 6-7-16,-17 0-14 15,-9-5-11-15,0 3-6 16,-6-5-1-16,4-4-5 15,8 0-9-15,6-5-7 16,11 0-8-16,3 3-9 16,3-1-13-16,0 2-23 15,14 6-6-15,3-3 0 0,10 4-5 16,-1-2 12 0,0-1 3-16,2 3 21 15,0 4 8-15,-1 5 6 16,1 2-2-16,-4 6 8 0,-8-3 6 15,-4-7 27-15,-7-5 22 16,-5-6 21-16,0-2 7 16,-10-4-15-16,-16 2-34 15,-4-3-18-15,-4 5-6 16,-4-4 9-16,4 2-4 16,-5 1-13-16,3-3 11 15,0 6 18-15,-5-6 7 16,-4 2-5-16,4-3-20 15,-2-1-13-15,14 0-48 16,6-3-35-16,6 0-89 16,9-6-218-16,2-6-1102 0</inkml:trace>
  <inkml:trace contextRef="#ctx0" brushRef="#br0" timeOffset="35735">154 2859 95 0,'0'0'188'16,"0"0"-31"-16,0 0-37 15,0 0 21-15,0 0-22 16,0 0-34-16,0 0 20 16,-3-7 24-16,3 7-10 15,0 0-15-15,0 0-20 16,0 0-34-16,0 0-26 16,0 0-24-16,0 0-2 15,3 0-10-15,3 0-1 16,2 0 11-16,5 0 2 0,1 0 0 15,0 0 11 1,0-2 5-16,0 0 2 0,3 2 4 16,1 0 0-16,5 0 4 15,6 0 6-15,-1 0-10 16,-1 0-6-16,4 0-4 16,-2 0-5-16,0 0 5 15,-1 0-3-15,3 0 2 16,-2 0 4-16,2 0-8 15,-1 0 3-15,-1 0 1 16,2 0 5-16,0 0 4 16,0 0 1-16,-2 0-8 15,0 0-2-15,0 0 1 0,2 0-3 16,1 0 0 0,-1 0-3-16,1 0-6 0,0 0 1 15,2 0 0 1,-2 0 9-16,-1 0-1 0,1 0 10 15,-4 0 9-15,-1 0-7 16,-1 0-4-16,0 0-4 16,-7 0-4-16,-1-2-7 15,-4 2-1-15,4-1 0 16,1-3 0-16,-1 3 0 16,4-2 0-16,1-4 0 15,0 4 9-15,3-3-4 16,2 0 0-16,-2 0-5 0,-3 2 6 15,3 1-5 1,-3 1 4-16,0-1-6 16,3 3 1-16,-3-1 1 15,0-2-1-15,3 3 1 0,-3-2-1 16,0 1 9-16,0-2-9 16,-1 2 1-16,1-5 4 15,-2 5-5-15,-3-2-1 16,1 2 0-16,-2 1 1 15,-2 0 0-15,2-3 0 16,1 3-1-16,1 0 0 16,4 0 0-16,1-1 1 15,1 1-1-15,1-3 1 16,-5 1-1-16,-1 2 2 16,2 0-1-16,-4 0-1 0,4 0 0 15,1 0 0-15,-2 0 1 16,2-2-1-16,-3 2 1 15,-3 0-1 1,2 0 0-16,-3 0 1 0,-2 0 0 16,0 0 1-16,0 0 0 15,0 0-1-15,0 0-1 16,-1 0 1-16,4 0 1 16,0 0-1-16,-2 0 0 15,4 0-1-15,5 4 1 16,-1-1-1-16,5-2 0 15,0 2 0-15,-1-2 0 0,4-1 0 16,0 0 1 0,-2 3-1-16,5-3 2 0,-5 0-1 15,0 0 0 1,-1 0 5-16,-5 0-6 0,0 0 1 16,0 0 0-1,1 0 0-15,1 0-1 0,2 0 0 16,2 0 1-16,-1 0-1 15,0 0 1-15,-2 0-1 16,-3 0 0-16,-2 0 0 16,-2 0 0-16,-1 0 2 15,-2-3-1-15,-1 3 0 16,0 0 1-16,-1 0-2 16,0 0 0-16,0 0 0 15,1 0 0-15,0 0 0 16,2 0 0-16,2 0 0 15,-1 0 0-15,0 0 0 0,1 0 1 16,-1 0-1 0,4 0 1-16,-4 0 0 0,1 0 0 15,2 0 0-15,-2 0-1 16,-1 0 1-16,0 0 0 16,2 0-1-16,-1 0 0 15,1 0 0-15,-3-1 0 16,4 1 1-16,-3 0-1 15,-2-3 0-15,4 3 0 16,-6-1 0-16,-1 1 0 16,1 0 0-16,0 0 0 15,-2 0 0-15,2 0-1 16,0 0 1-16,1 0 0 0,2 0 0 16,2 0 0-16,-1 0 1 15,0 0-1-15,-1 0 1 16,2 0-1-16,-1 0 0 15,-1 0 0-15,1 0 0 16,1 0 0-16,-1 0 0 16,4 0 0-16,-1 0 0 15,-1 0 0-15,6 0 0 16,0 0 0-16,2 0 0 16,3 0 0-16,-2-3 0 0,1-1 2 15,1 1-2-15,-2 0 1 16,5-1 0-1,-2-2 0-15,1 5-1 16,-1-3 0-16,3 2 0 16,-4 0 1-16,1 2-1 0,-1 0 0 15,-4 0 0-15,4 0 1 16,-3 0 0-16,2 0-1 16,-1 0 0-16,5 0 0 15,3 0 0-15,0 2 0 16,4 3 0-16,-1-3 0 15,3 1 1-15,-6-3 0 16,0 0-1-16,-5 0 2 16,2 0-1-16,-5 0 6 15,0 0-6-15,-4 0-1 16,-2 0 0-16,1 0 1 16,-4 3 0-16,-3-2 0 0,-2-1 11 15,-2 0-12-15,-4 0-33 16,-1 0-27-16,-7 0-46 15,-1-7-90-15,-1-11-97 16,-21-7-653-16</inkml:trace>
  <inkml:trace contextRef="#ctx0" brushRef="#br0" timeOffset="37754">82 3148 176 0,'0'0'217'0,"0"0"-23"15,0 0-59-15,0 0-33 16,0 0-7-16,0 0 5 0,0 0 4 15,4-3-2-15,-4 3 2 16,0 0 6-16,0 0-8 16,0 0-15-16,0 0 6 15,0 0-21-15,0 0-21 16,0 0-1-16,0 0-13 16,0 0-10-16,0 0-15 15,0 0-6-15,0 7-3 16,0 5-2-16,0 10 8 15,0 3 2-15,0 7-1 16,0 5-1-16,0 1 0 16,-7 0-7-16,-4 0 7 15,-3-2-8-15,2-4 8 16,0-3-9-16,5-7 1 16,3-2-1-16,4-6-1 0,0-2-7 15,0-1-3-15,0-5-10 16,6-1-13-16,6-2-11 15,2-3-5-15,0 0 15 16,4 0 23-16,4-1 10 16,4-16 0-16,-2-2-6 15,1-2 1-15,-5-3-8 16,-3 6 9-16,-8 2 4 16,-3 7 1-16,-1 5 0 15,-5 3 1-15,0 1 1 0,3 0 0 16,-3 0 7-1,0 0-8-15,0 0 0 16,0 0 0-16,0 0 0 0,0 0 15 16,0 4 0-16,0 7-5 15,0 11-1-15,0 12 4 16,0 4 1-16,0 7 4 16,0-1-8-16,4-1-8 15,4-9-1-15,1-2 0 16,0-8-1-16,1-9-1 15,-1-8-34-15,0-7-35 16,-3 0-12-16,2-46 21 16,-3-2-37-16,-5-6-492 0</inkml:trace>
  <inkml:trace contextRef="#ctx0" brushRef="#br0" timeOffset="38481">0 3860 38 0,'0'0'166'0,"0"0"-120"16,0 0-33-16,0 0 47 15,0 0 121-15,0 0 35 0,0 0-18 16,0 0-1 0,0 0-15-16,0 0-12 15,0 0-45-15,0 0-47 0,0 0-31 16,0 0-24-1,0 0-12-15,0 0-3 0,0 0 10 16,0 0 2-16,0 0 7 16,0 0-14-16,2 0-13 15,7-3-10-15,5-5 9 16,7-1 0-16,6-6 1 16,5 0 1-16,5-7 0 15,6-3 0-15,4-5 12 16,2-1-4-16,3-4-3 0,-1 1 0 15,-5 5-6-15,-6 6 1 16,-9 5-1-16,-10 9-1 16,-7 2 0-1,-5 7 0-15,-4-2 0 0,-4 2 0 16,4-2 0-16,0 0-6 16,-2-1-9-16,1-2-28 15,-4-3-6-15,0-1 4 16,0 1-34-16,0 1-8 15,-18 7-3-15,-4 19-125 16,-4 4-438-16</inkml:trace>
  <inkml:trace contextRef="#ctx0" brushRef="#br0" timeOffset="39434">254 4073 631 0,'0'0'272'0,"0"0"-14"15,0 0-56-15,0 0-9 16,0 0-69-16,0 0-60 15,0 0-35-15,-2 0-19 16,-1 8-10-16,1 2-9 0,-1 8 0 16,3 0 9-16,-4 0-1 15,4 2 1-15,0-1-1 16,0-1-5-16,0-3-4 16,4-1-2-16,10 2 5 15,5-4 7-15,4-4 1 16,3-8 5-16,0 0 2 15,-3-8 1-15,4-20 10 16,-8-6 4-16,-5-11-5 16,-10-3 1-16,-4 0 12 15,0 3 1-15,-4 8 6 16,-12 4 18-16,-5 8 1 16,-2 8 1-16,4 4-10 15,-2 5-19-15,3 5-11 16,-4 3-18-16,4 0-7 15,-2 0-5-15,0 0 2 0,0 0-1 16,3 3 0-16,-2 5-3 16,6 9-5-16,0 7-18 15,3 9-2-15,2 9 13 16,6-4 8-16,2 1-4 16,0-3-41-16,14-3-7 15,9-4 14-15,5-4 24 16,0-8 3-16,-2-5-5 15,0-9 2-15,-6-3 19 0,-3-3 13 16,-5-22 11-16,-3-8 17 16,-3-6-1-16,-1-5-3 15,-2 1-10 1,-2 0-5-16,-1 11-9 0,0 7 0 16,3 13 6-16,-3 6 9 15,0 5 10-15,0 1-8 16,0 0-4-16,2 0-2 15,-2 0-1-15,5 0-10 16,-1 13-1-16,4 6 1 16,1 6 0-16,3 9 1 15,-2 5 9-15,0 5 12 16,4 2-7-16,-5 0-6 0,-1 2 13 16,1-10 20-16,-4-1 16 15,-5-9-8-15,0-5-7 16,0-4-13-1,0-2-17-15,0-8-3 0,0 3-9 16,0 5-1-16,0 1-14 16,0 8-34-16,4 5-8 15,4 5 18-15,-2 0 3 16,2-5-14-16,-4-11-27 16,6-11-73-16,-4-9-194 15,-2 0-257-15</inkml:trace>
  <inkml:trace contextRef="#ctx0" brushRef="#br0" timeOffset="40713">1104 3365 28 0,'0'0'98'0,"0"0"-64"15,0 0 8-15,0 0 81 16,0 0 61-16,0 0 13 16,0 0-31-16,1-6-19 15,-1 6-5-15,3 0-32 16,-3 0-41-16,0 0-28 0,2 0-16 16,-2 0-24-16,5-3 1 15,-1 2-2-15,5-6 7 16,4-3 35-1,3-5 21-15,0-3 13 0,1-6-11 16,1-3-12-16,-1 0-17 16,-3-2-5-16,0 1-11 15,-5-1-8-15,0-1-5 16,0 0-5-16,0 1 6 16,-1 1-7-16,-3 6 0 15,-1 2 0-15,1 4 0 0,-5 9 0 16,1 1 0-16,-1 3 1 15,0 1 4 1,0 2-5-16,0 0 0 16,0 0-1-16,0 0 1 0,0 0 1 15,0 0-1-15,0 0 1 16,0 0 5-16,0 0 1 16,0 13 2-16,0 8-10 15,0 10-1-15,0 12 1 16,0 1 1-16,0 5 0 15,0 1 7-15,0 1-7 16,-1-1 10-16,1 0 1 16,0-2 9-16,0-3-1 15,0-8-4-15,0-8 0 16,0-5-2-16,0-10-6 0,0-7 1 16,0-7-9-1,0 0-6-15,0 0-27 0,-5-9-36 16,-7-9-154-16,-2 4-607 0</inkml:trace>
  <inkml:trace contextRef="#ctx0" brushRef="#br0" timeOffset="41022">1191 3563 186 0,'0'0'404'15,"0"0"-154"1,0 0-87-16,0 0-47 15,0 0 10-15,0 0-35 16,0 0-5-16,-6 3-2 16,6-3-6-16,0 0-24 15,0 0-16 1,2 0-25-16,10 0-7 0,2 0 3 0,7 0 0 16,-1 0 15-16,5 0 13 15,-5 0 14-15,3 0-8 16,1 0-13-16,-4-7-9 15,3-1-4-15,-1 2-8 16,-4 2-9-16,-1 4-9 16,-6 0-105-16,-2 0-106 15,-4 9-311-15,-5-3-247 0</inkml:trace>
  <inkml:trace contextRef="#ctx0" brushRef="#br0" timeOffset="41734">1250 3806 519 0,'0'0'303'15,"0"0"-74"-15,0 0-49 16,0 0-51-16,0 0-49 0,0 0-69 0,0 0-2 16,49 0-5-16,-23-3 38 15,6 0 22-15,0 3 2 16,-1 0-22-16,0 0-8 16,-8 0-8-1,0 7-9-15,-6 3-6 16,-7 1 4-16,-2 1 8 15,-7 2 12-15,-1 4-6 16,0 0 2-16,-9 3 14 16,-14 3-17-16,-4-1-13 15,-4-3-5-15,3-1 5 0,2-5 8 0,11-3 0 16,3-7 21-16,7-4-3 16,3 0-17-1,2 0-26-15,0 0-4 16,0 0-21-16,0 0-11 15,0 0-9-15,10 0 5 16,3 5 15-16,6 4 3 16,2 2 3-16,4 3 6 15,3 5 4-15,2 3 8 16,1 6-1-16,-5 1-8 0,-8 0 10 0,-4-4-1 16,-8-11-1-1,-6-3 2-15,0-6 31 0,-4-5 45 16,-21 0-36-1,-9 0-17-15,-7 0 8 16,-5 0-6-16,-3 0-9 16,3 0-8-16,1-4-8 15,5-1 1-15,5 5 0 16,11-1 0-16,7 1-1 16,4 0-5-16,9 0-7 15,-1 0-4-15,5 0-18 16,0 0-35-16,0 0-79 0,0-24-108 0,14 1-97 15,-2-4-392-15</inkml:trace>
  <inkml:trace contextRef="#ctx0" brushRef="#br0" timeOffset="42490">2058 3348 179 0,'0'0'302'0,"0"0"-219"16,0 0-34 0,0 0 21-16,0 0 78 15,0 0-32-15,0 0-31 16,0-30-4-16,0 30 12 15,0 0 20-15,0 0 13 0,2 0-33 0,-2 9-49 16,3 7-20-16,2 4 7 16,-4 1 7-16,4 3-3 15,-2 2-5-15,-2 3-8 16,2 5-1 0,-1 7-5-16,-2 2-2 15,3 2-3-15,-3-1-3 16,0-12-6-16,0-7 5 15,0-10-7-15,0-14-46 16,0-8-72-16,-5-22-123 16,-8-4-816-16</inkml:trace>
  <inkml:trace contextRef="#ctx0" brushRef="#br0" timeOffset="42859">1991 3576 347 0,'0'0'257'15,"0"0"-84"-15,0 0-53 16,0 0-57-16,0 0 20 0,0 0-14 16,0 0 30-16,32 0 18 15,-15 0-13-15,-3 5-22 0,1-2-29 16,3 2-23-1,4 1-4-15,6-6 10 16,5 2 8-16,4-2-3 16,3 0 14-16,1 0-17 15,-4 0-13-15,-4 0-4 16,-9 0-2-16,-9 0-3 16,-2 0-10-16,-7 0-5 15,-2 0 9-15,-4 0-10 16,4 0-14-16,-4 0-49 15,0 0-92-15,0 0-118 0,0 0-24 16,-10-2-41-16</inkml:trace>
  <inkml:trace contextRef="#ctx0" brushRef="#br0" timeOffset="56454">3005 2977 23 0,'0'0'140'15,"0"0"-37"-15,0 0-46 16,0 0-16-16,0 0 19 0,0 0 4 16,-23-6 61-16,23 5 10 15,-3 1-34-15,2 0 20 16,-4-4 5-16,0 4-26 16,1 0-9-16,-4 0-62 15,2-3-15-15,1 3-6 16,2 0-6-16,2 0-1 15,1 0 0-15,0 0 7 16,0 0-1-16,-3 0-6 0,3 0 5 16,-2 0-5-16,-1 3 0 15,1-3 2 1,-2 0 7-16,-1 0-9 16,-2 0-1-16,-1-3-11 0,3-1 9 15,1 2 0-15,-1 2 2 16,4 0 11-16,-4 0 2 15,2 0 26-15,1 0-4 16,-1 2-20-16,2 2-14 16,1-1 0-16,-3-3 1 15,3 0 5-15,0 0 6 16,0 0 28-16,0 0 7 16,0 0-15-16,0 0-8 15,0 0-8-15,0 0-9 16,0 0-8-16,0 0 0 0,0 0 0 15,0 0 0 1,0 0 2-16,0 0-1 0,0 0-1 16,0 0 0-16,0 0-16 15,7 0 7-15,0 5 8 16,2 1 0-16,0-4 0 16,3 3 1-16,2-1 1 15,3-1-1-15,1 2 0 16,4 2 0-16,1-3 0 15,1 0 0-15,1 1 0 16,-7-1 0-16,-2-3 0 16,-7-1 0-16,-4 0 0 0,-2 0 1 15,-2 0 5 1,-1 0 0-16,0 0-5 0,3 3-1 16,6 1 0-16,1 3 0 15,2-1 0-15,2 2 0 16,-1 0 0-16,-2 1 0 15,0-4-2-15,-6 1 1 16,-4-5-1-16,2 2 2 16,-3-3 10-16,0 0 7 15,0 0-1-15,0 1-14 16,0 2-2-16,0-2-7 16,0 6-5-16,2-1 0 15,-2 1 12-15,3-2 0 16,-3 2 13-16,0-1 9 15,0 6 26-15,0-3-20 16,-8 9-15-16,-1 1-4 16,-5 10-8-16,2-4 0 0,1 7 0 15,-1-7 0 1,6 0 1-16,1-9-1 0,2-3-1 16,3-5 1-16,0-2-1 15,0 1-1-15,0-2-10 16,0 8-10-16,0 6-2 15,0 6 5-15,0 11 17 16,0 3-8-16,0 6-1 16,0-7 9-16,0-6-1 0,0-13 1 15,0-8 1 1,0-11-19-16,0 0-34 16,0-11 1-16,0-14 4 15,0-5-83-15,0 9-165 0,0 3-94 16,0 14-308-16</inkml:trace>
  <inkml:trace contextRef="#ctx0" brushRef="#br0" timeOffset="56869">3005 3438 183 0,'0'0'315'15,"0"0"-119"-15,0 0-7 16,0 0 8-16,0 0-8 16,0 0-58-16,0 0-54 15,3-4-20-15,-3 4-4 16,2 0-21-16,1 0-20 15,-3 0-9-15,1 0-2 16,2 0-1-16,4 0-1 16,2 0 1-16,5 0 7 15,6 3-6-15,3-2 6 0,4-1-6 16,4 0 0 0,3 0 0-16,1 0 6 0,0 0 0 15,-7 0-1 1,-5 0-5-16,-6 0 0 15,-13 2 6-15,1-2 3 0,-5 4-10 16,-12 11-32-16,-13-1-100 0,-10 6-754 16</inkml:trace>
  <inkml:trace contextRef="#ctx0" brushRef="#br0" timeOffset="57594">2738 3900 214 0,'0'0'251'0,"0"0"-142"15,0 0-51-15,0 0-33 16,0 0 60-16,0 0 9 16,0 0-19-16,-8-40 39 15,8 40 7-15,0 0-50 16,0 0-7-16,0 0-10 15,0 0-25-15,0 0-15 16,4 0-13-16,6-3 6 0,4 3-1 16,3 0 4-16,9 0 24 15,2 0 6-15,2 0 8 16,4 0-1-16,4 0-9 16,-1 3-18-16,-1-3-7 15,-7 0-6-15,-3 0-7 16,-3 0 2-16,-5 0 21 15,-1-6 2-15,5 5-7 16,-4-2-16 0,0 2-1-16,6 1 1 0,-1 0 4 15,3 0-5 1,4 0 0-16,-1 0 0 0,5-3 1 0,0-3 5 16,0 1-6-16,-2-5-1 15,-1 5 1-15,-4-2 0 16,-7 1-1-16,-3 5 1 15,-5-2 0-15,-5 3 0 16,0 0 5-16,-2 0-5 16,1 0-1-16,2 0 0 15,2 0 0 1,6 0-6-16,-1 3 4 16,3-2-8-16,1 2 1 0,-4-3-39 0,-9 0-28 15,-3 0-47-15,-6 0-32 16,-18-10 50-16,-7 2-261 0</inkml:trace>
  <inkml:trace contextRef="#ctx0" brushRef="#br0" timeOffset="58262">2922 4109 22 0,'0'0'267'15,"0"0"-15"1,0 0-40-16,0 0-8 15,0 0 0-15,0 0-49 16,0 0-67-16,-12-19-38 16,12 19-1-16,0 0 3 15,0 0 4-15,0 0-4 16,0 0 12-16,0 0-5 0,0 0-17 16,0 1 0-16,0 2-5 15,0 0 11-15,0 2-5 16,0 6-8-16,0 10-13 15,-5 10-16-15,1 9-6 16,-4 6 1-16,4-2 0 16,-1-8 0-16,3-4-1 15,2-10 0-15,0-3 0 16,0-5 0-16,0-3 0 16,0 9-1-16,0 2 0 15,0 4 0-15,0 2-5 16,0 0-5-16,0-10-6 15,0-6-11-15,0-6 3 0,0-6-11 16,0 0-47-16,0-26-50 16,5-37-29-16,-3 5-127 15,-2 1-124-15</inkml:trace>
  <inkml:trace contextRef="#ctx0" brushRef="#br0" timeOffset="59231">3197 4004 502 0,'0'0'127'0,"0"0"-82"0,0 0-16 16,0 0-6-16,0 0-4 16,0 0-12-16,0 0 4 15,0 50 60-15,0-50 56 16,0 0 37-1,0 0 5-15,0 0-24 16,0 0-33-16,0-2-19 16,0 1-26-16,0-2-20 15,0 3-19-15,0-1-9 16,0-2-9-16,0 3 2 16,0 0-1-16,2 0-9 0,1 0-2 0,-3 0-1 15,1 0 0-15,2 0-9 16,-1 0-1-16,7 0-3 15,3 0 1-15,7 0 11 16,-1 0 2 0,5 0 0-16,-5 7-1 15,-1 0 1-15,-3 1 0 16,-5 2 1-16,-4-1 7 16,-5 7 6-16,0 2 2 15,0 8 3-15,0 12-11 16,0 3-8-16,0 5 0 15,-2 1 6-15,-7-8-5 0,2-3 0 0,-3-10 5 16,1-9 6-16,-3-3 1 16,1-10 0-1,-3-3-12-15,-7 3 0 16,7 1 0-16,-4 0-1 16,1 5 0-16,3-2-1 15,5-1-14-15,1 0 12 16,6-3-3-16,-1-4 0 15,3 3-1-15,0-3-6 16,0 0 4-16,0 0 8 0,0 0-11 16,0 0-6-16,0 0-11 15,0 0-9-15,10 0 3 16,5 0 19-16,3 1 10 16,-2 2 6-16,1-1-1 15,0-2 1-15,-4 0-1 16,-2 0 0-16,6 0-1 15,1 0-5-15,5 0 6 16,8 0-5 0,1 0 5-16,1 0 0 0,0 0 1 15,-5-2 0 1,-4-12 1-16,-2-1 7 0,-4-4-8 0,-4-6-6 16,0 8-61-16,-2 0-132 15,2 9-130-15,0 5 4 16,0 3 71-16,0 0 141 15,1 11 71-15,-4-3 31 16,-8-2-99-16</inkml:trace>
  <inkml:trace contextRef="#ctx0" brushRef="#br0" timeOffset="60812">4202 3268 82 0,'0'0'194'16,"0"0"-37"-16,0 0-6 0,0 0-13 0,0 0-3 16,0 0-25-16,0 0-20 15,-8 0 15-15,7 0-15 16,1 0-10-16,0 0 2 15,0 0-6-15,0 0-2 16,0 0 6-16,0 0-11 16,0 0-15-16,0 0-28 15,0 0-26 1,0 0-8-16,0 0-9 16,0 0 1-16,5-7 2 15,5-4 13-15,6-3 1 16,-3-8 5-16,3-6 3 0,1-10 2 0,-4 1-9 15,4-3 0-15,-7 10-1 16,-1 10-6-16,-8 6-2 16,2 9 0-16,-1 2 0 15,-2 3 7-15,0 0 1 16,0 0 1 0,0 0 23-16,0 0 1 0,0 3-1 15,0 2-8 1,0 1-9-16,0 2-6 15,-2 3-1-15,-2-2-2 16,-1 6 1-16,1-1-7 0,1 7-6 0,1 2-2 16,-1 6 8-16,1 5 7 15,-1 0 1-15,2-2 0 16,1 5-2-16,-3-5 2 16,3 3 0-16,0-2 0 15,0-4 1 1,0 0 0-16,0-4 8 15,0 0 3-15,-2 0-2 16,-6-8 5-16,8 0 12 16,-4-5-3-16,-1-1 4 15,2-9 8-15,2 1-3 16,1-3-11-16,0 0-22 0,0 0-34 0,0-3-152 16,9-10-421-16,-5 4 77 0</inkml:trace>
  <inkml:trace contextRef="#ctx0" brushRef="#br0" timeOffset="61238">4171 3714 447 0,'0'0'192'0,"0"0"-26"15,0 0-49 1,0 0 65-16,0 0-24 16,0 0-64-16,0 0-20 0,-4 11-36 15,4-11-9-15,0 0 0 16,0 0-16-16,0 0-12 15,3 0-1-15,8 0 0 16,6 0 4-16,1 0 3 16,8-1 2-16,6-3-2 15,5-2-6-15,11 0 1 16,4 0-1-16,5-1-1 16,-4-4 2-16,-4 4 7 15,-10 0-1-15,-10 4 0 16,-14 3-8-16,-7 0 0 15,-6 0-25-15,-2 0-38 16,0 8-34-16,-7-1-142 0</inkml:trace>
  <inkml:trace contextRef="#ctx0" brushRef="#br0" timeOffset="62081">4311 4102 681 0,'0'0'98'0,"0"0"-62"15,0 0-35-15,0 0 29 16,0 0 26-16,0 0-30 16,0 0 3-16,-6-11 78 15,6 10 45-15,0-2-25 16,0 1-24-16,0 1-46 16,0-2-37-16,0 3-14 15,2-2-5-15,10 0 0 16,3 1 1-16,4 1 5 15,7 0-7-15,1 0 2 16,2 0 5-16,1 5-4 16,-4 8 3-16,1-1 0 0,-5 2 5 15,-8 2 4-15,-5-4 12 16,-5 3 11-16,-4-2 18 16,0 3 43-16,-9 4-10 15,-9-1-27-15,-8 2-9 16,0-1 1-16,3-5-10 15,3-5-10-15,3-6-12 16,4 0-7-16,7-4-2 16,2 1-12-16,4-1-1 15,0 0-6-15,0 0-24 16,0 0-27-16,0 4-25 16,0-4-12-16,0 0-5 15,10 0 39-15,7 2 33 16,6 3 13-16,3 0 6 15,5 4 1-15,3 7 7 0,0 5-1 16,-2 3 1-16,-6 2 0 16,-11-9 7-16,-5 1 0 15,-7-11 15-15,-3 0 32 16,0 0 33-16,-26-3-27 16,-10 1-6-16,-10-2-3 15,-3-1-13-15,-9-2-14 16,3 0-15-16,1 0-9 0,8 0 2 15,7-2 0 1,12 2-2-16,10 0 2 16,6 0 5-16,7 0-7 15,-1 0-1-15,2 0-17 16,-2 0-5-16,1 0-8 0,-1 0-19 16,0-3 2-16,4-9-14 15,1-59-58-15,0-3-155 16,14-10-293-16</inkml:trace>
  <inkml:trace contextRef="#ctx0" brushRef="#br0" timeOffset="62948">4991 3438 2 0,'0'0'158'0,"0"0"-90"0,0 0 53 16,0 0 31-16,0 0 25 16,0 0 2-16,0 0-2 15,0-1-21-15,0-2-30 16,0 3-20-16,0-1-37 15,0 1-34-15,0 0-6 16,0 0-5-16,0 0-7 16,0 0 11-16,3 0 5 0,-3 0 10 15,0 0 5-15,2 0-18 16,-2 5-14 0,0 5-8-16,3 8-7 15,-2 7 8-15,2 9-8 0,-1 4 1 16,1 7 4-16,-2 3-5 15,-1 3 0-15,0 0 0 16,0-2 11-16,0-10-11 16,0-11 9-16,0-12-9 15,0-11-2-15,0-5-12 16,0 0-44-16,0 0-30 16,0-2-62-16,0-12-64 15,0-8-16-15,0 1-38 16,0 2-332-16</inkml:trace>
  <inkml:trace contextRef="#ctx0" brushRef="#br0" timeOffset="63287">4951 3688 350 0,'0'0'394'0,"0"0"-118"15,0 0-63-15,0 0-42 16,0 0-13-16,0 0-63 15,0 0-44-15,-5-4-25 16,5 4-14-16,0 0-12 16,0 0-6-16,0 0 5 15,4 0 0-15,2 0-2 16,3 0 3-16,3 0-1 0,2 5-7 16,7 1 7-1,4 3-7-15,6 0 2 0,1-1 6 16,2-2 12-1,-2 0-1-15,-4-1 0 0,-7-3-3 16,-6-2 2-16,-5 0 1 16,-6 0-11-16,-1 0-5 15,-3 0-33-15,0-11-22 16,-9-7-100-16,-14-1-410 0</inkml:trace>
  <inkml:trace contextRef="#ctx0" brushRef="#br0" timeOffset="65038">5158 2802 368 0,'0'0'164'16,"0"0"-98"-16,0 0-34 15,0 0 1-15,0 0-7 16,0 0-18-16,0 0 0 16,0 23 17-16,0-23 66 15,0 0 27-15,0 0-9 0,0 0 24 16,0 0 22-16,0 0-16 15,0 0-49 1,0 0-30-16,0 0-33 0,0 0-15 16,0 0 1-16,0 0 2 15,0 0 2-15,0-3-4 16,0 2-7-16,8-4-4 16,-2 1 9-16,2 1 0 15,-1-2 0-15,-2 3-1 16,1 0-4-16,2-1 0 15,1 2-5-15,5-2 9 0,4 0-8 16,5-3 5-16,3-6 2 16,2 1-8-16,-2-9 10 15,2 0 6 1,-2-1 4-16,-6-3 2 0,-2 6-4 16,-6 3-3-16,1 5-15 15,-4 6 1-15,2 0-2 16,2-2 0-16,12-2 0 15,0 1 0-15,5-8 1 16,1 1-1-16,-2-4 1 16,0 0 8-16,-4 5-9 15,-4 0 1-15,-2 2 1 16,-5 5-2-16,2 3 0 16,-2-1 0-16,0 4-1 15,0 0 0-15,3 0 0 16,-3 0 0-16,1 0 1 15,0 0 0-15,1-1 1 16,0-2 4-16,-2 0-4 16,2-1 0-16,0 3 0 0,1 1 0 15,-1 0 0-15,8 0-1 16,1 0 1-16,2 0-1 16,7 5 10-16,-5 2-3 15,5 0-7-15,-5-1 8 16,0-3-7-16,-4-3 6 15,-4 0-1-15,1 0-5 16,-2 0 0-16,-2 0 1 16,1 0-2-16,2 2 1 0,1 2-1 15,2-1 0-15,2 2 0 16,2 2 0-16,1-3 1 16,0-2-1-1,-1 4 2-15,1-5-1 0,-1 3-1 16,-1-3 0-16,-1-1 0 15,-1 0 0-15,4 0 1 16,-1 0 0-16,2 0 0 16,-2 0 0-16,0 0 0 15,-1 0-1-15,-1 0 0 16,0 0 0-16,-3 0 2 16,1 2-2-16,2 0 0 0,-2 1-2 15,7 1 2 1,4-2 2-16,-1 2-2 15,4-1 0-15,-1 2 0 16,0 1 0-16,-2-5 1 16,1 3-1-16,-6 0 0 0,-2 1 0 15,-4-1 1-15,7 4-1 16,0 0 0-16,6 5-1 16,2 1 1-16,6 1 0 15,0-2 0-15,-4-2-1 16,-1-3 1-16,-3-4-2 15,-7-2 2-15,0 0 0 16,-4 0 0-16,-3-2 0 0,-2 1 2 16,1 2-2-16,-4 1 0 15,5 0 0 1,0 3 0-16,0-3 1 16,0 1-1-16,-1-5 0 0,-4 0 0 15,-4 0 0-15,-5 0-1 16,0 0-6-16,-1 0 6 15,-4 0 1-15,1 0 0 16,-2 0 0-16,-3 0 1 16,0 0-1-16,0 0-2 15,0 0-67-15,-3-16-48 16,-15 2-102-16,-10-8-636 0</inkml:trace>
  <inkml:trace contextRef="#ctx0" brushRef="#br0" timeOffset="71121">5792 3013 62 0,'0'0'90'15,"0"0"6"-15,0 0 47 16,0 0-13-16,0 0-16 16,0 0-29-16,0 0-37 15,0-11-24-15,0 11-12 16,0 0-11-16,0 0 5 15,0 0-5-15,0 0 32 16,-3 0 35-16,3 0 11 16,0-3-20-16,-2 3-37 15,2 0-13-15,0 0-9 16,0 0 1-16,0 0 0 16,0 0 1-16,-3 0-1 0,3-3 12 15,0 3 48-15,0 0 24 16,0-1-9-16,0 1-8 15,-1-4-3-15,1 4-14 16,-3-3-9-16,3 1-6 16,-2 0-11-16,2 0-4 15,0 2-4-15,0 0-6 16,0 0-11-16,0 0-16 16,0 0-6-16,14 0 14 15,3-3 7-15,6 1 1 16,0-5 0-16,-2-2 0 15,-1-2 1-15,-1 2 8 16,-5 2-8-16,-2 1 1 16,-4 3-1-16,-2 3-1 15,-2 0 0-15,1 0 0 16,3 0 0-16,-2 7 15 16,6 6-8-16,-3 1-4 0,0 4 4 15,-1-7-7-15,-3 0-10 16,-4-3-9-16,-1 1 3 15,0 7 14-15,0 9-4 16,-11 9-1-16,-5 6 7 16,-1 6 0-16,-2-1 1 15,1-6-1-15,-4-7 2 16,4-7-1-16,0-5 5 16,-4-10 6-16,2-4 11 0,2-5 5 15,1-1-8-15,5 0-2 16,2 0-4-16,4 0-5 15,2 0 1 1,4 1-10-16,-3 2-10 0,3 1-2 16,-2 1-2-16,-1-1 5 15,1 0 8-15,-1 0 0 16,3-3 1-16,0 2 0 0,0-3 0 16,0 0 0-1,0 0 1-15,0 0-1 16,0 0-2-16,0 0-5 15,0 0-2-15,0 0 9 0,0 4-2 16,0 1 1-16,5-1-7 0,4 3 8 16,3-3-3-16,2-1 3 15,0-3 7-15,3 0-1 16,-2 0 6-16,2 0-11 16,0 0 5-16,-2 0 1 15,4 0-6-15,1 0-1 16,3 0 1-16,4 0 7 15,4 0 3 1,1 0 1-16,1 0 10 16,-3-6 1-16,1-2 7 15,-7 1 0-15,-1-2-6 16,-3 4-7-16,-6 1-5 16,-3 0-3-16,-6 1-8 15,-2 1 5-15,-2 2 12 0,-1 0 12 16,0 0 4-16,0 0 2 15,0-2-28-15,0-4-8 0,-6-13-177 16,-3 1-326-16,1 0-668 16</inkml:trace>
  <inkml:trace contextRef="#ctx0" brushRef="#br0" timeOffset="72144">5824 3554 117 0,'0'0'263'15,"0"0"-51"-15,0 0-78 16,0 0-29-16,0 0-1 0,0 0 0 15,0 0 37-15,-18 43 1 16,16-40-25-16,-1-3-28 16,2 0-12-16,-5 0-6 15,4 0-21-15,-3 0-1 0,1 0 3 16,-1 0-1-16,2 0-3 16,2 0-1-1,-4 0-7-15,0 0-8 16,1 0-10-16,-1 1-5 15,1 2-2-15,1-3 4 16,1 0 5-16,2 0 5 16,0 0 2-16,0 0-3 15,0 0-7-15,0 0-8 16,0 0 1-16,0 0-8 0,0 0-4 16,0 0-2-16,0 0 0 15,0 0-10-15,0 0-3 16,0 0-8-16,6 0-1 15,8 0 10-15,3 0 11 16,1 0 0-16,4 0 0 16,-2 0 0-16,4 0 0 0,-1 0 0 15,0 0-5-15,3-3 5 16,-3-3 1-16,2-1 1 0,1 0 1 16,0 1-1-16,2 1 0 15,-1 5-1-15,1 0 0 16,1 0 1-16,-1 0-1 15,-5 0 0 1,-2 0 1-16,-1 0-1 16,2-4 0-16,-4-3 1 15,4 2 0-15,1-2 1 16,3 0-2-16,-2 0 0 16,-1 0 0-16,2 3-10 15,-10 0-3-15,-3 2 1 16,-7-1 3-16,-3 3 9 0,-2 0 1 31,0 0 13-31,0 0-14 0,0 0-6 16,-5 0-68-16,-20-8-162 0,1 0-166 0,-1-1-505 0</inkml:trace>
  <inkml:trace contextRef="#ctx0" brushRef="#br0" timeOffset="72679">5945 3796 345 0,'0'0'167'16,"0"0"-28"-1,0 0-21-15,0 0 22 16,0 0-39-16,0 0-11 16,0 0 23-16,0-8-3 15,0 8-7-15,0-2 19 0,0 2 11 16,0 0-17-16,0 0-41 15,4 0-46-15,-3 0-21 16,4 0-8-16,4 0-27 16,8 0 13-16,-2 0 5 0,7 0 8 15,1 0 1-15,3 0 1 16,1 0 5-16,4 0 6 16,4 0 0-16,-1 0 2 15,0 0 1-15,-7 0-9 16,0 2-5-16,-7 0 5 0,1-2 4 15,0 0-9-15,-1-2 5 16,-1-15 3-16,-1 2-9 16,-5-5-1-16,-9 4-31 15,-4 3-13-15,0 1-50 16,-18 1-86-16,-22 11-79 16,3 0-93-1,0 15-345-15</inkml:trace>
  <inkml:trace contextRef="#ctx0" brushRef="#br0" timeOffset="73297">6039 3857 225 0,'0'0'137'0,"0"0"-18"16,0 0-49-16,0 0 46 15,0 0 37-15,0 0-12 16,0 0 53-16,-84 83 13 16,78-78-2-1,-2 2-52-15,3-3-41 16,4 0-43-16,-2-3-38 16,3-1-19-16,0 0-12 15,0 0 1-15,0 0-1 16,0 0-27-16,0 4-47 15,17 5 3-15,6 7 47 16,4 4 22-16,5 5 1 0,4 1 0 16,-4 3 1-16,-1-4-2 15,-5-2 2-15,-6-6-1 0,-3-5 1 16,-11-3 0 0,-2-2-1-16,-4-3 1 0,0 6 15 15,0 2 38-15,0 10-25 16,0-1-18-16,-4 4-3 0,-6-1-5 15,1-5 17-15,0-4 25 16,-5-1 3-16,0-1-9 16,-4-1-14-16,0-1-6 15,-5-3 1-15,-4-1 11 16,0-1 1-16,-8-6-8 16,-2 0-7-1,-3 0-7-15,3 0-8 16,2 0 7-16,9-2 8 15,6-2 9-15,7 3-3 16,4-2-10-16,5 3-5 16,1 0-7-16,3 0-1 15,0 0-36-15,0 0-72 16,0-22-86-16,0-1-84 0,3-6-347 0</inkml:trace>
  <inkml:trace contextRef="#ctx0" brushRef="#br0" timeOffset="74183">6914 3372 426 0,'0'0'202'0,"0"0"-25"15,0 0-47-15,0 0 39 16,0 0-57-16,0 0-79 16,0 0-24-1,0 47 11 1,0-37 37-16,0-5 12 0,3-2 2 16,-3-3-1-16,0 0 6 15,0 0-11-15,0 0-34 16,0 0-22-16,0 1-9 15,0 4-16-15,0-4 3 16,0 2 13-16,0-3 1 0,0 0 39 16,0 0 19-16,0 0 7 15,0 0-18-15,0 0-29 16,-3 0-17-16,1 0 0 16,-2 0-2-16,1 12-21 15,3 9-20-15,0 0 5 16,0 0 18-1,0-5 10-15,0-11 0 16,0-5 8-16,0 0-15 0,0 0 5 16,0 0 10-16,0 0 7 15,-7-3 6-15,0-3-13 16,-2 6 0-16,4 0-16 16,5 0-22-16,0 0-71 15,0-7-264-15</inkml:trace>
  <inkml:trace contextRef="#ctx0" brushRef="#br0" timeOffset="75266">7482 3288 110 0,'0'0'281'0,"0"0"-125"15,0 0-64-15,0 0-15 16,0 0 37-16,0 0-13 15,0 0-3-15,-23 0 21 16,18 0 21-16,3 0 10 16,2 0-12-16,0 0-16 15,0 0-55-15,0 0-45 0,0 0-15 16,0 0 0-16,0-8-7 16,7-1-1-16,5-8 1 15,3-3 1-15,2-5 10 16,0-5-3-16,-2-3-8 15,-1-4 2-15,-2-4-2 0,-2-1 1 16,-6 2-2-16,-1 6 2 0,-3 8-1 16,0 7 6-16,0 6-4 15,0 8 8-15,0 5 6 16,0 0-3-16,0 0-4 16,0 0 3-16,0 0 1 15,0 0 3-15,0 12-14 16,0 8-1-1,0 10-1-15,0 12 0 16,0 9 0-16,0 10 0 16,0 2 0-16,0-2 0 15,0-5 0-15,0-9 0 16,0-8 0-16,2-4 1 16,2-10-1-16,0-7 0 15,-3-3 1-15,2-5 0 0,-3-3-1 16,0-2 1-16,2-2 0 15,-2-3-1-15,0 0-56 16,0 0-60-16,0 0-35 0,0-15-82 16,0-6-53-16,0-4 7 0</inkml:trace>
  <inkml:trace contextRef="#ctx0" brushRef="#br0" timeOffset="75821">7472 3642 461 0,'0'0'134'0,"0"0"-72"16,0 0-20-16,0 0 110 15,0 0-28-15,0 0-53 16,0 0 33 0,-1 0 41-16,1 0 26 0,0 0-20 15,0 0-24 1,0 0-44-16,0 0-33 0,0 0-18 16,0 0-6-16,0 0-12 15,0 0-14-15,0 0 0 16,0 0 0-16,0 0 0 15,0 0-6-15,0 0-2 0,0-3 7 16,9-2 1-16,6-3 5 16,7-2 4-16,4-2 7 15,9-4-2-15,2-2 4 16,3-5 1-16,1 1 0 16,-1-5 0-16,-1 2-1 15,-1 0-8-15,-6 6-9 0,1-1 1 16,-6 5-1-16,4 2 0 15,-4 4-1-15,0 0 1 16,-6 1 0-16,-3 1 1 16,-8 2-2-16,-4 2-11 0,-3-1-18 15,-3-2-15-15,0-2-13 32,0-5-21-32,-9 4-79 0,-22 9-44 15,3 11-107-15,-2 14-408 16</inkml:trace>
  <inkml:trace contextRef="#ctx0" brushRef="#br0" timeOffset="76608">7572 3788 555 0,'0'0'237'16,"0"0"-135"-16,0 0-21 0,0 0 39 15,0 0 12-15,0 0-48 16,0 0-35-16,71-88-10 15,-50 87-14-15,-1 1-5 0,3 0 2 16,-1 0 12-16,-4 3-5 16,-1 8 1-16,-6-3-4 15,-4 0 1-15,-4 3 5 16,-3 6 14-16,0 4 11 16,0 11-16-16,-15 4-16 15,-3 4-13 1,-5 2-1-16,0-2-2 15,0-4 0-15,1-7-8 16,7-6 8-16,3-7 5 16,4-9-8-16,6-2-6 15,2-5 0-15,0 0-10 16,0 0-27-16,0 0-58 0,10 0 6 16,11 0 27-16,2-7 22 15,2 3 29-15,1 3-5 16,-3 1-23-16,3 0-1 15,-3 9-2-15,0 12 29 0,-2 3 13 16,1 5 9-16,-8 3 14 16,-4-2 16-16,-5-4-4 15,-2-7-1-15,-3-7 14 16,0-6 17-16,-5-5 30 0,-16-1-4 16,-10 0-17-16,-6 0-24 15,-7-9-13-15,-5-4-15 16,3 1-13-16,1 2 5 15,8 0 11-15,10 7 4 16,8 3 2 0,7 0-6-16,6 0 2 15,1 2-27-15,1 9-8 16,1-4-5-16,-2 0 6 16,2-3-4-16,2-4 4 15,-3 0-8-15,3 0-24 16,-7 0-21-16,2-3-78 15,-3-32-51-15,1 1-213 0,7-5-493 0</inkml:trace>
  <inkml:trace contextRef="#ctx0" brushRef="#br0" timeOffset="77534">9105 2655 350 0,'0'0'329'16,"0"0"-124"-16,0 0-37 16,0 0-58-16,0 0-9 15,0 0-57-15,0 0-33 0,9 0-1 16,7 0 9 0,5 0 9-16,5-1 5 15,4-2 12-15,8 3 10 16,-1 0-10-16,0 0-8 15,-5 0-20-15,-2 0-7 16,-3 0 1-16,-9 0-10 16,-1 0 0-16,-8 0-1 0,-3 0-23 15,-6 3-121-15,0 7-149 16,-1 1-15-16</inkml:trace>
  <inkml:trace contextRef="#ctx0" brushRef="#br0" timeOffset="77817">9223 2984 1011 0,'0'0'290'16,"0"0"-181"-16,0 0-69 15,0 0 17-15,0 0-9 16,0 0-39-16,0 0-8 15,77-21 30-15,-37 11 6 16,1-5 3-16,4 2-1 16,-1 1-18-16,-2 2-7 15,-2 2-13-15,-8 1 8 16,-4 3-9-16,-4-1 0 16,-5-1-40-16,-9-8-84 15,-5 3-141-15,-5-7-472 0</inkml:trace>
  <inkml:trace contextRef="#ctx0" brushRef="#br0" timeOffset="83915">10575 2448 110 0,'0'0'39'0,"0"0"-39"16,0 0-42-16,0 0 30 16,0 0 12-16,0 0 1 15,0 0 62-15,13-86 77 16,-13 86-27-16,0 0 1 15,0 0 20-15,0 0 5 16,0-3-7-16,0-3-46 16,0 2-57-16,0-2-22 15,0 2-7-15,0 0 2 0,-3 1 17 16,-2 2 33-16,3 1 19 16,-1 0 10-16,-1 0 11 15,-1 0-13-15,-1 0-34 16,-2 0-16-16,-1 4-15 15,0 0-8-15,3 0-5 16,-5 2 6-16,2 5-6 16,0 6 0-16,-1 4-1 15,1 9 0-15,0 6-1 16,3 7-6-16,-2 5 6 16,7-2 0-16,-2-4 1 15,3-2-1-15,0-7-8 16,0-2 9-16,7-2-15 15,4-3 14-15,1-3-4 0,2-7 4 16,0-3-5 0,4-2-1-16,1-6 7 15,4-4 14-15,3-1-12 16,2 0-1-16,-1 0 0 16,2-5 1-16,-1-7 5 15,0-12-6-15,2-9 13 0,1-13 15 16,-7-14 2-16,-2-9 16 15,-8-5 2-15,-7 1 15 16,-7 7 5-16,0 9-13 16,-6 12-21-16,-8 15 0 15,1 10 53-15,-3 11-19 16,-1 2-29-16,-1 3-24 16,-5 4-15-16,-5 0-1 0,-7 0-8 15,-5 15-8-15,-4-1 1 16,-1 1-7-16,2-4 3 15,3 3-6 1,5-4-6-16,9 1-3 0,8-1-19 16,7 9 0-16,6 10-36 15,5 14-24-15,0 47 24 16,2-14-113-16,10-8-375 0</inkml:trace>
  <inkml:trace contextRef="#ctx0" brushRef="#br0" timeOffset="84401">11165 2644 669 0,'0'0'273'16,"0"0"-89"-16,0 0-63 15,-16 149 18-15,7-87-41 16,1 6-52-16,-4 0-24 15,3-2-3-15,3-3-2 0,-2-6-16 16,7-7 12-16,1-9-12 16,0-12-1-16,0-29-77 15,4 0-202-15,1-35-588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9:54.8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17 601 0,'0'0'269'0,"0"0"-126"15,0 0-85-15,0 0 2 16,0 0-28-16,0 0-32 16,0 0 0-16,-3-11 0 15,3 9 0-15,0 1 47 16,0 1 63-16,0 0-16 16,0 0-53-16,5 0-28 0,7 0 0 15,4 0 7-15,4 0 6 16,3 1-5-16,1 10-8 15,5 2-2-15,-1 3-3 16,0 5 5-16,2 6 23 16,-5 3 6-16,-4-3-14 15,-4-2 4-15,-8-6-10 16,-4-9-4-16,-4-3-5 16,-1-6 4-16,0-1 17 15,-10 3 80-15,-16 1-58 16,-10 0-38-16,0-1-16 15,-1 0 20-15,9-3 0 16,3 3-12-16,12-3 1 0,7 1-10 16,2-1-1-16,4 0-9 15,0 3-10-15,0-3-30 16,0 1-28-16,8 2 10 16,11 1 23-16,4 0-6 15,7 0-9-15,3 1 19 16,2 4 14-16,2 5-2 15,-2 4 6-15,-3 7 8 16,-4 4 2-16,-10 3 12 16,-6-2 9-16,-7-2 20 15,-5-2 26-15,0-1-15 16,0-1-20-16,-8-3-4 16,-1-7 3-16,3-2-9 0,-3-5 4 15,-3-3 8-15,-4 0 20 16,-10-2 21-16,-6-2-4 15,-3 0-11-15,-5 0-15 16,3 0-19-16,2 3-4 16,7-1-3-16,6 4 2 15,7 1 0-15,3 0-2 16,4-3-6-16,4 0 0 16,-1-1-1-16,3-3 0 15,-1 0 0-15,2 0-1 16,-7 0-29-16,2-4-18 15,1-30-128-15,2 2-150 0,3-1-264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9:56.1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0 326 127 0,'0'0'188'16,"0"0"-31"-1,0 0-42-15,0 0-18 0,0 0-28 16,0 0-24-16,0 0 20 16,-7 0 32-16,7 0 36 15,0 0 16-15,0 0-6 16,0 0-22-16,0 0-18 15,0 0-26-15,0 0-15 16,0 0-13-16,0 0-19 16,0 0-14-16,0 0 0 15,0 0-5-15,0 0-11 0,0 0-12 16,4 0-19-16,13 1 19 16,1-1 5-1,4 0 7-15,-2 0 2 16,1-7 12-16,1-11 4 0,-4-1-4 15,-1-5-5-15,-3 2-2 16,-3-6-5-16,1-3-1 16,-1-3-1-16,1-7-1 15,-3 3-18-15,-1 9 0 16,-7 8 12-16,-1 10 7 16,0 7 2-16,0 4 4 15,0 0 0-15,0 0 4 16,0 0-4-16,0 0-6 0,0 0-1 15,0 3 0 1,0 3-1-16,-1 2-8 16,-7 4 3-16,1 5-3 15,0 7 2-15,0 5 7 0,-2 6-8 16,2 7 9-16,0 9 0 16,2 3 8-16,0 6 5 15,4 4 8-15,-2-1-5 16,1-7-1-16,2-5-9 15,-3-8-4-15,2-10 7 16,-2-3-1-16,-2-8-1 16,2-8-6-16,3-2 1 15,-2-2-1-15,-1 2 1 16,2-5-1-16,-2 2 0 16,1-5-1-16,2-4-6 15,0-4-48-15,0-17-121 0,0-8-322 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9:57.7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0 525 163 0,'0'0'227'0,"0"0"-2"0,0 0-6 16,0 0 1-16,0 0-25 16,0 0-43-16,0 0-62 15,0 0 24-15,0 0-27 16,0 0-15-16,0 0-20 15,0 0-24-15,1 0-22 16,7 0-6-16,3 0-22 16,6 0 10-16,0 0 11 15,1 0 0-15,0 0 1 16,-1 0 0-16,2-11 4 0,1-7 9 16,4 0-4-16,1-7 7 15,1-7-1-15,-3 2-6 16,0-4 0-16,-6 2-7 15,-3 2 9-15,-2-2-10 16,-6-1 5-16,2-4 3 16,-2-2-9-16,1-5 0 15,0 3-9-15,-4 8 8 16,-2 12-1-16,-1 10 2 16,0 7 1-16,0 4 21 15,0 0 25-15,0 15-27 16,-9 9-20-16,0 1-7 0,0-2 5 15,4-1 1-15,0-12-9 16,4 5 4-16,1-3 4 16,0 4 1-16,0 7-7 15,0 12 1-15,0 5 6 16,6 9-1-16,2 3 1 16,1 3 0-16,-3-1 0 15,2-5 1-15,-2-7-1 16,-2-10 0-16,-1-13 1 15,-3-6 0-15,0-2 1 16,0 0 7-16,0-1 0 16,-3 13-6-16,-7-1-2 15,0 3 0-15,-2 3 0 16,6-1-2-16,-3-5 2 0,4-4-1 16,2-7-11-16,2-7 0 15,1-2-11-15,0-2 9 16,0 0 14-16,0 0 12 15,0 0-3-15,0 0-8 16,0 0 10-16,0 0 0 16,0 0 4-16,0 0-5 15,0 0-8-15,0 0-2 16,0 0 0-16,0 0-2 16,0 0-4-16,0 0 6 15,0 0-1-15,0 0 1 16,0 0 0-16,0 0 0 15,0 0-1-15,0 0-10 16,13 0-17-16,6 4 27 0,4 5 0 16,3 2 1-1,-3-4 1-15,-8 0-1 16,-6-7 1-16,-1 0 0 0,-8 0 8 16,0 0 7-16,0 0 19 15,0 0 46-15,-9 0-9 16,-13-11-49-16,-5-3-15 15,-5-1-7-15,-1-2 1 16,0 2-1-16,8 4 5 16,7 3-5-16,5 6 5 0,6 0 5 15,5 2-5 1,2 0-5-16,0 0 7 16,0 0-1-16,0 0-5 15,0 0-1-15,0 0-1 0,0 0 0 16,0 0-11-1,0 0-4-15,9 0-6 16,13 2 6-16,5 4 5 0,4 2 9 16,-2 2-1-16,-3-3 2 15,-4 0-1-15,-7-2 1 16,-6-2 1-16,-1-3-1 16,-3 3 0-16,-5-3 1 15,0 0 8-15,0 0 7 16,0 0 7-16,0 0 22 15,0 0 26-15,0 0-12 16,0 0-25-16,-3 0-22 16,1 0-12-16,2 0 1 0,-3 0-1 15,3 0-1-15,0 0-12 16,0 0-23-16,0 0-70 16,3 0-62-16,20-6 2 15,-4-12-101-15,-6-2-293 0</inkml:trace>
  <inkml:trace contextRef="#ctx0" brushRef="#br0" timeOffset="6679">864 225 126 0,'0'0'66'0,"0"0"38"16,0 0-2-16,0 0 28 16,0 0-81-16,0 0 2 15,0 0 40-15,0-20 30 16,0 19 9-16,0 1-35 0,0 0-11 16,0 0-13-16,0 0-4 15,0 0-12-15,0 0-19 16,0 0 0-1,0 0-11-15,0 0-12 0,0 0-4 16,0 0-3-16,0 0-5 16,-5 0 17-16,1 0 12 15,-1 0 17-15,-1 0 18 16,0-4-11-16,-4 0-22 16,3 0-7-16,1-3-2 15,-2 2 14-15,3 0-15 16,4 1-15-16,1-1-6 15,0 5 1-15,0-2-2 16,0 2-6-16,0 0-6 0,0 0-13 16,9 0 10-16,6 0 7 15,4 0 7-15,2 0 1 16,1 0 0-16,-4 0 1 16,-4 0-1-16,0 7-6 15,-2-1-3-15,-1 4-3 16,3 5 6-16,1 4 6 15,-1 2 1-15,0 4 8 16,-5 3-3-16,-3-3-5 16,-3 0 9-16,-3-7-9 15,0-3 0-15,0-2 5 0,0-2-4 16,-3 3-1-16,-11 2 2 16,0 5-3-1,-1 4-2-15,0 0 2 0,1 3 0 16,3-5-1-16,-1 0-11 15,-2-5 2 1,-4-1 2-16,-4-4 7 0,-7 2 0 16,-5-4-9-16,2 0 8 15,1 3-5-15,4-3 5 16,5 3 1-16,7-4-1 16,6-2 1-16,1-1-5 15,3-6 5-15,5-1 1 16,0 0 1-16,0 0 0 15,0 0 0-15,0 0-1 16,0 0 0-16,0 0-1 16,0 0 0-16,0 0 1 15,0 0-1-15,0 0 1 0,0 0-1 16,0 0 1-16,0 0-13 16,0 0-2-16,0 0 1 15,0 0 2-15,0 0-1 16,5 0 6-16,0 0 6 15,4 0 0-15,0 0 1 16,3 0-1-16,2 0 1 16,3 0 6-16,-2 0 10 15,7 0-2-15,-1 0-1 16,2 0 7-16,0-5 15 16,-1-5-4-16,-2 3-6 15,-2 0-9-15,4 3-10 16,-1 4-4-16,2 0 0 0,-1 0 7 15,-2 0-8 1,-7 0 17-16,1 0-2 0,-6 3-7 16,0-2 1-16,-4-1-9 15,-2 3 6-15,-2-3 2 16,0 0 3-16,0 0 11 16,0 0 11-16,0 0 14 15,0 0-10-15,0 0-17 16,0 0-21-16,0 0-8 15,0 0-62-15,0 1-88 0,0 8-90 16,3 2-288 0,6-6 185-16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0:06.1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213 328 13 0,'0'0'140'0,"0"0"83"16,0 0 21-16,0 0-36 16,0 0-13-16,0 0 6 15,0 0-55-15,0 0-66 16,3 0-48-16,2 0-32 15,1 0-10-15,6-4 10 16,0-4 7-16,2-7 12 16,0-6 27-16,-3-9 20 15,1-1-14-15,-4-5-15 16,-4 0-17-16,-4 1-11 16,0 6-3-16,0 2 7 15,-7 3-2-15,-7 7-3 16,-5 5-1-16,-2 9-6 15,1 3-1-15,-5 0-9 16,5 0 0-16,-1 10 2 16,3 5-2-16,1-1 8 15,3-2-6-15,3-1 7 0,3-4 0 16,4-1 0-16,1-5 0 16,3 2 0-16,0-1 0 15,0 0 0-15,0 4 0 16,0 6-8-16,0 9 1 15,0 8 7-15,0 8 0 16,0 0 0-16,12 4 0 16,6-2-1-16,4 1 0 15,1-1-5-15,3-3 5 16,-1 0 0-16,-1-7-1 0,-4 1 2 16,-3-5 0-16,-3-3 0 15,-5-1 0-15,-1-1 1 16,-4 0 1-16,-4 4-1 15,0-2 1-15,0 3-2 16,0-1 1-16,0-5 9 16,-7 1-3-16,-7-5 6 15,-3-1-11-15,-2 0 7 16,-5-7 8-16,-2 0 15 16,-5-5 16-16,0-2-1 15,2 0-20-15,0-2-13 16,6-7-2-16,8 2-2 15,1-1-8-15,6 4 14 16,1 0-6-16,2-2-8 0,0 2-2 16,4-3 0-16,-2-3 0 15,1-2 0-15,-1-5-2 16,3-4 1-16,0-6 0 16,0 2-7-16,0-5 0 15,3 5-3-15,8 0 3 16,1 4 2-16,2 4 5 15,-5 3 0-15,4 3-1 16,-4 3-5-16,-3 2 5 16,6 1-6-16,2-3-1 15,4-1 8-15,1-1 0 16,5-1 1-16,-4-3 1 0,3-1-1 16,-1 0 0-16,-4-2 2 15,1-1-1 1,-6-1 0-16,1-5 0 0,-1 5 5 15,-6 2 4-15,-2 3-8 16,-4 7 5-16,2 2 1 16,-3 3 0-16,0 2-2 15,0 0-4-15,0 0-2 16,0 0 0-16,0 0-10 16,0 2-52-16,0 16-36 15,-4-4-135-15,-8-2-397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0:19.5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 0 232 0,'0'0'256'16,"0"0"-93"0,0 0-6-16,0 0-51 0,0 0-34 15,0 0-29-15,0 0-12 16,-35 23-21-16,34-17-2 15,1 2-8-15,0 7-1 16,0 6-9-16,0 4 10 16,4 4 39-16,5-4 5 15,1-4-2-15,-4-8-5 16,1-8-22-16,-2-2-2 16,-5-3-12-16,0 0 38 0,0-4 49 15,0-7 18-15,0-5-42 16,0-3-37-16,0 2-13 15,-5 5-2-15,-2 4-12 16,2 6 0-16,5 2 0 16,0 0-11-16,0 2-19 15,0 10 0-15,0 3 17 16,29-9-41-16,0-2-142 16,-2-4-193-16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0:16.8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203 0 76 0,'0'0'84'0,"0"0"15"0,0 0-19 15,0 0-11 1,0 0-36-16,0 0-16 15,0 0-9-15,-11 0-7 16,8 0-1-16,2 0 0 0,-2 0 1 16,1 0 78-16,2 0 15 15,0 0-26-15,0 0-22 16,0 0-5-16,0 0-4 16,-3 0 15-16,3 0 28 15,-5 0 22-15,5 0 0 16,-4 0-34-16,-1 0-16 15,5 0-10-15,0 0-20 16,0 0-14-16,0 3-7 16,-3 6-1-16,3 4-1 15,-1 6 1-15,-2 6 0 16,-2 6 1-16,-1 5 0 16,-3 1 1-16,-1 5 6 0,1-2-6 15,2 2-1 1,-3-5-1-16,6 2 1 0,1-2-1 15,1 0 1-15,-3-3-1 16,2-1 0-16,-1-1 0 16,-1 1 1-16,1 1-1 15,-1-4 0-15,0 2-13 16,4 0 2-16,1-5-2 16,0 0-13-16,0-2 2 15,1 0 6-15,12-6 11 16,-3-1-2-16,3-5 1 15,8-8-5-15,-2-1-8 0,4-4-5 16,4 0 10 0,5 0 15-16,8 0 0 0,2-8-1 15,2 0 2-15,-1-1 0 16,-9 4 2-16,-8 1-2 16,-4 1 0-16,-12 0 0 15,-5 3 0-15,-2 0 0 16,-1 0 0-16,-2 0 0 15,4-1-106-15,1-3-139 16,-2-3-261-16</inkml:trace>
  <inkml:trace contextRef="#ctx0" brushRef="#br0" timeOffset="382">5 443 568 0,'0'0'47'0,"0"0"-46"15,0 0 12-15,0 0 32 0,0 0 53 16,0 0 18-16,135-13 9 16,-100 6-15-16,7 4-17 15,-2-1-15 1,-3 4-32-16,-2 0-6 0,-4 0 2 16,-8 0-10-16,0 0-21 15,-6 0-1-15,-2 0-4 16,-3 0-6-16,5 0-37 15,-2 0-95-15,4-18-127 16,-2-7-8-16,-5 0-244 0</inkml:trace>
  <inkml:trace contextRef="#ctx0" brushRef="#br0" timeOffset="766">0 194 704 0,'0'0'225'16,"0"0"-154"-16,0 0-54 15,0 0-16-15,0 0 12 16,0 0 3-16,0 0 11 0,85-21 47 16,-45 17 45-16,6-3-1 15,14-3-33-15,7-5-32 16,1 1-21-16,-2-1 79 16,-8 1-42-16,-9 6-40 15,-7-2-22-15,-10 9-5 16,-2 1-2-16,-3 0 0 15,-4 12-25-15,0 15-10 16,3 32-16-16,-6-6-68 16,-8-7-385-16</inkml:trace>
  <inkml:trace contextRef="#ctx0" brushRef="#br0" timeOffset="1784">1319 139 358 0,'0'0'218'0,"0"0"-26"0,0 0-19 16,0 0-24-16,0 0-49 16,0 0-18-16,0 0-19 15,1 0 6-15,-1 0 36 16,0 0 11-16,0-6 2 16,-6-2-49-16,-11-3-44 15,-6 4-12-15,2 0-6 16,-2 2-1-16,-5 5 10 15,5 0-7-15,0 0-8 16,-3 5-1-16,4 7-1 16,3 3-11-16,-3-3 0 15,8 3 11-15,2-5-7 16,1-1 8-16,4-3-1 0,2 1 0 16,3 0-7-16,2 1-8 15,0 6-25-15,0 7 11 16,2 8 10-16,12 4 7 15,4 5-5-15,4-2-18 16,1 2-1-16,0-5-3 16,6-1 2-16,-5-5 6 15,2 0 3-15,1-2 10 16,-3 2-1-16,-2 3 4 16,-4-2 15-16,-4 7 1 15,-6-2 0-15,-7-2 0 16,-1 1 0-16,0-7 1 15,-1-2 9-15,-16-8 0 0,-6-3 25 16,1-3 10-16,-7-1-5 16,-5 0-1-16,-3-1 0 15,1 3-8-15,-1 3-22 16,-2 2-8-16,3 3 17 16,5-1 2-16,3-2 0 15,2-7-4-15,8-5 2 16,-1-3 24-16,1-3-11 15,4-20-31-15,-3-4-25 16,2-5-17-16,1-1-22 0,-3 0-36 16,0-6-125-1,3 3-148-15,4 10-489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0:20.7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298 41 235 0,'0'0'217'16,"0"0"-40"-16,0 0-4 15,0 0 1-15,0 0-22 16,0 0-61-16,0 0 6 16,-29-41-3-16,29 41-7 15,0 0-17-15,0 0-39 16,0 0-20-16,0 0-11 16,9 0-20-16,11 0 5 15,6 0 9-15,7 0 6 16,-3 4 0-16,1 7-8 0,-7 2 7 15,-7 0 2 1,2 3 0-16,-10 0 0 0,-1 4 0 16,-7 1 6-1,-1-2 9-15,0 3 3 0,0-1 3 16,-18-3 14-16,-5 3 8 16,-8 0-16-16,-1 3-11 15,1-4-4-15,7-6-1 16,4-2-2-16,9-4 6 15,6-4-10-15,2-4-5 16,3 1 1-16,0-1-2 16,0 0 0-16,0 0-7 15,0 0-9-15,0 0-34 16,8 0-30-16,10 0 43 16,5 5 17-16,3 5 5 0,2 0 5 15,3 8 3-15,-8 1 5 16,4 5 1-16,-4 1-11 15,-1 1 12 1,-5 2-7-16,-7-3 7 0,-2 1 0 16,-3 2 7-16,-5-2 0 15,0 5 3-15,0 1 9 16,0-2 13-16,-3-1-13 16,-8-7 0-16,-1-4 18 15,-5-3 34-15,-6-5 30 16,-5 0-19-16,-4-2-11 15,-8-4-9-15,-1-2-18 16,-4-2-18-16,1 0-15 0,-2 0-3 16,-2 0-7-16,7 0-1 15,4-6 0-15,9 2 1 16,2 0-1-16,14 1 0 16,1 3-6-16,2 0-13 15,4 0-27-15,2 0-23 16,2 0-26-16,-3 0-32 15,4 0-34-15,0 8-112 16,0-1-390-16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00.6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179 72 58 0,'0'0'118'0,"0"0"-31"15,0 0-58-15,0 0-8 16,0 0 4-16,0 0-4 16,-4 0-9-16,1 0-6 15,1 0 23-15,2 0 27 16,0 0-4-16,0 0-29 15,0-3-23-15,0 2-8 16,0-2 8-16,0-1 8 16,0 3-8-16,0 1-1 0,0-2-6 15,0 2-28 1,0-3-13-16,0 2-47 16,0-2-49-16,0 2-63 0</inkml:trace>
  <inkml:trace contextRef="#ctx0" brushRef="#br0" timeOffset="1476">126 0 51 0,'0'0'233'15,"0"0"-106"-15,0 0-47 16,0 0-8-16,0 0 20 15,0 0-4-15,0 0 12 16,0 0-5-16,0 0 8 16,0 0 18-16,0 0-16 15,0 0-27-15,0 0-22 16,0 0-25-16,0 0-23 16,0 1-8-16,0 13-16 15,0 11 7-15,0 7 8 16,0 10 1-16,0 6 1 0,-8 7 6 15,-3-1 12-15,-3 3-6 16,1-5-11 0,-4-1 9-16,3-12-2 15,2-7 0-15,2-13-8 0,4-8 15 16,3-10-2-16,2-1-1 16,1 0-11-16,-3-14-2 15,-2-13-50-15,5-3-31 16,0-8 23-16,0-4 10 15,0-2 12-15,0 5 8 16,0 2 17-16,0 6 5 16,0 6 6-16,0 6 0 0,0 5 0 15,0 8 1-15,0 1 0 16,0 5 4 0,3 0-5-16,2 0-1 15,1 0-51-15,6 0-16 0,8 13 36 16,5 5 19-16,4 6 12 15,1 3 1-15,6 4 0 16,-4 0 2-16,8 4 4 16,-8-3-4-16,3-3-1 15,-7-3 10-15,0-8-1 16,-10-2 1-16,-4-8-11 16,-6-7 2-16,-8-1 25 15,4 0 111-15,-4 0 27 0,0 0-28 16,0 0-43-1,0-5-41-15,0-4-36 16,0-6-8-16,0 4-9 16,0-7 1-16,-9 3 0 0,1-6 12 15,-3-5 12-15,-5-4-12 16,-7-4-6-16,0-7-6 16,-5-5 7-16,-1 1-8 15,1-2 1-15,1 7 0 16,13 11-1-16,0 8 1 15,6 13-1-15,7 8-1 16,1 0-64-16,0 0-76 16,0 4-68-16,4 8 54 15,29-3 21-15,-1-5-68 16,-6-4-152-16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03.3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0 266 434 0,'0'0'142'16,"0"0"-30"-16,0 0-67 15,0 0-28-15,0 0-15 16,0 0-2-16,0 0 9 16,0 118 3-16,9-82 25 15,0-3 4-15,3-4 0 16,-2-5-2-16,-1-3-15 15,8-6-9-15,-4 0-4 16,1-8 0-16,2-4-2 16,-4-3 18-16,2 0 28 0,-1 0 16 15,1-5-23-15,0-11-3 16,-2 2 27-16,5-11 22 16,-8-1 2-16,-2-6-17 15,-4 0-21-15,-3-1 3 16,0 1-21-16,0 1-14 15,0 4 0-15,-13 4-8 16,3 3-11-16,-3 6 11 16,4 7-4-16,2 2-14 15,5 3-16-15,2 2-66 16,0-6-62-16,0-4-123 16,14-8-24-16,12-6 148 15,6 2-100-15,-4 8-61 16,-7 3-9-16</inkml:trace>
  <inkml:trace contextRef="#ctx0" brushRef="#br0" timeOffset="933">505 275 328 0,'0'0'163'0,"0"0"-61"15,0 0 12-15,0 0 32 16,0 0 7-16,0 0 5 15,0 0-28-15,4-17-30 0,-4 17-33 16,0 0-29-16,0 0-27 16,0 9-11-16,0 15-28 15,0 10-2 1,0 12 24-16,0 11 6 0,0-4 16 16,-1-7 0-16,-4-13 6 15,2-16 2-15,3-9-3 16,0-8 14-16,-2-7 52 15,-1-26 55-15,-1-21-110 16,-6-14-32-16,4-13-31 16,-1 5-13-16,2 8 3 15,0 17 3-15,5 19 15 0,0 18 17 16,0 13 5-16,0 1-26 16,0 1-39-1,0 17-50-15,0 10 68 16,10 5 35-16,7 1 11 0,-4 2 1 15,3-3 1-15,-4-4 0 16,6-7-2-16,-4-10 1 16,0-8-5-16,4-4 6 15,9-6 1-15,3-22 31 16,7-15 7-16,0 0-24 16,-2-2-14-16,-7 10 0 15,-7 11-1-15,-2 9-9 16,-10 8-11-16,-1 3 13 0,-7 4 7 15,-1 0 20 1,0 0 27-16,0 0 7 16,0 0 15-16,0 0-26 0,0 19-43 15,0 17-3-15,0 14-9 16,-4 12 12-16,-3 8 11 16,0-2 2-16,1-6-5 15,3-8-7-15,3-8 0 16,0-6 0-16,0-14-1 15,4-9-2-15,8-15-63 16,4-2-130-16,2-58-37 16,-6-4-34-16,-2 4-638 0</inkml:trace>
  <inkml:trace contextRef="#ctx0" brushRef="#br0" timeOffset="1282">980 250 54 0,'0'0'171'0,"0"0"79"15,0 0-3-15,0 0-55 0,0 0-22 16,0 0-38-16,0 0-50 16,0 50-2-16,0-34-26 15,0 2-38-15,0 3-3 16,0 8-13-16,9 7 0 15,2 1-1-15,1 5 1 0,5-4 0 16,-6-5 6-16,1-7-5 16,-1-3-1-16,-2-9 1 15,-1-6-1 1,-3-5 0-16,4-3-39 0,0 0-25 16,0 0 3-16,4-11 0 15,-4-6-33-15,-3 1-39 16,-3-1-3-16,-3 0-5 15,0-8 15-15,0 4-84 16,0 3-80-16</inkml:trace>
  <inkml:trace contextRef="#ctx0" brushRef="#br0" timeOffset="1664">971 287 544 0,'0'0'293'15,"0"0"-55"-15,0 0-99 16,0 0-74-16,0 0-32 15,0 0-22-15,0 0-11 16,34 0-1-16,-5 0 1 16,0 0 1-16,6 0 31 0,2 0 4 15,-1 4 6-15,-1-1-5 16,0-1-27 0,-6-2 6-16,0 0-5 15,-9 0 7-15,-7-2-5 0,-9-5 10 16,-4-9-13-16,0-5-10 15,-40-19-123-15,-1 5-221 16,-7 3-476-16</inkml:trace>
  <inkml:trace contextRef="#ctx0" brushRef="#br0" timeOffset="1883">989 51 620 0,'0'0'166'0,"0"0"-114"0,0 0-48 16,0 0-4 0,0 0 0-16,0 0 6 0,0 0 70 15,112 6 43-15,-70-10 44 16,2-9-57-16,1 1-34 16,-4-1-32-16,1 5-19 15,-2 4-12-15,15 4-9 16,-11 7-75-16,-17 9-279 0</inkml:trace>
  <inkml:trace contextRef="#ctx0" brushRef="#br0" timeOffset="3036">1597 105 307 0,'0'0'245'0,"0"0"-57"15,0 0-125-15,0 0-54 16,0 0 1-16,0 0-3 16,0 0 9-16,20 53 33 15,-8-3-1-15,-2 17 13 0,-1 10 8 16,-2 5-5-16,0-6-19 15,-3-19-3 1,-1-16 4-16,-1-17 2 16,-2-17 4-16,0-7 61 0,3-19 52 15,-3-39-60-15,0-13-105 16,0-15-62 0,0-3-11-16,0 15 34 0,0 4 19 15,0 17 11-15,0 19 9 16,0 13 0-16,1 10 0 15,13 9-2-15,11 2-36 16,4 0 8-16,9 13 18 16,-4 3 3-16,1 1 7 15,-9 1 2-15,-7-3-1 16,-10-5 1-16,0 0 7 16,-6-5 18-16,-3 2 17 15,0-4 25-15,-3 7 19 16,-14-2-36-16,-6 3-31 0,-1 2-8 15,-2-2-3-15,0 2-7 16,-2-1-1-16,11 1 0 16,2-1-1-16,3 1-5 15,5-2-1-15,4 2-2 16,2-1-4-16,1 2-2 16,0 5 2-16,0 2-1 15,1 4-5-15,13 2-3 16,5-2 3-16,2-3 6 15,-3-1 4-15,1-5 8 0,2-2-5 16,1 2 4-16,1-4-6 16,0 1 8-16,0-4 6 15,-2 2 3 1,-1-6 2-16,-3-1-2 16,-5 0 4-16,-2-3-1 15,-6-1-2-15,1 4-1 0,1-4-3 16,2 2-6-16,6-1-18 15,12-1-72-15,-2 0-170 16,-2-14-350-16</inkml:trace>
  <inkml:trace contextRef="#ctx0" brushRef="#br0" timeOffset="3394">2291 201 728 0,'0'0'250'0,"0"0"-81"0,0 0-64 15,0 0-39-15,0 0 18 16,0 0-40-16,0 0-31 16,4 67-4-1,1-43-8-15,-3 5 25 0,1 9 22 16,-3 10 7 0,0 2-4-16,0 3-23 0,0-5-15 15,4-6-8-15,1-14-5 16,9-28-54-16,-5-3-226 15,-6-33-886-15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5:21.3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75 461 0 0,'-38'-7'0'15,"1"-12"0"-15</inkml:trace>
  <inkml:trace contextRef="#ctx0" brushRef="#br0" timeOffset="12585">300 245 16 0,'0'0'75'15,"0"0"9"-15,0 0-11 0,0 0-9 16,0 0-4 0,0 0-9-16,0 0-32 0,2-7-19 15,-2 6-6-15,0-2-12 16,0 3-26-16,0-1 24 16,0 1 20-16,0-3 12 15,-2 1 23-15,2 0 20 16,-3-2 5-16,2 2 15 15,-2-3 7-15,-2 3 2 16,4-2-9-16,-4 3-23 16,2-2-21-16,3 1-8 15,0 0 6-15,-2 2-3 16,2-2-5-16,0-1 8 16,-3 2 13-16,3-2 12 0,0 3 9 15,0 0-13-15,-1 0-1 16,1 0 7-16,0 0-2 15,0 0 13-15,-3 0-8 16,3 4-28-16,-2 12-26 16,-5 5-5-16,-3 9-13 15,-2 6 5-15,1 3 7 16,2 1-1-16,5-10-9 16,4-1 4-16,0 1 6 15,0 2-8-15,0 5 6 16,1 1-3-16,8 2 0 0,4-4 6 15,-4-5 0-15,0-6-1 16,-4-6 1-16,-1-5 0 16,-1-3 0-1,-3-3 1-15,2 3-1 0,-2 5 0 16,0 7-1-16,0 2-11 16,0 5-1-16,0-1 5 15,0-5-10-15,0-3 2 16,0-7 7-16,3-2 1 15,1-4-2-15,3 1-6 16,2-5-18-16,0 3-1 16,3-6 11-16,2 5-2 15,3-6 5-15,-2 0 4 16,8 0 10-16,3-6 7 16,7-10 0-16,0-9 19 0,0 0 1 15,-6-5-1 1,1 5-4-16,-7 0-4 0,-2 0 1 15,2 5-12-15,-1 2 1 16,-3 4-1-16,-3 9-25 16,-2 3-35-16,-3 2-89 15,-9 0-79-15,0 10 20 16,0 0-288-16</inkml:trace>
  <inkml:trace contextRef="#ctx0" brushRef="#br0" timeOffset="13005">89 469 530 0,'0'0'149'0,"0"0"-60"15,0 0-63-15,0 0-25 16,0 0-1-16,0 0 9 15,0 0 23-15,127-84 14 0,-87 69 13 16,0 3 19-16,-3 3-29 16,-5 2 16-16,-1 3 3 15,-4 3-30-15,-4-1-8 16,-6 2-9-16,2 0-7 16,-10 0-14-16,-2 0-1 15,-7 0-82-15,0 0-111 0,0 0-144 16</inkml:trace>
  <inkml:trace contextRef="#ctx0" brushRef="#br0" timeOffset="13352">121 120 641 0,'0'0'107'0,"0"0"-90"16,0 0 12-16,0 0 7 15,0 0 16-15,0 0-13 16,140-48-9-16,-99 43 34 0,8-4-15 15,5 2-20-15,0-6 4 16,4 3-20-16,-4-4 0 16,-4 6-12-16,-5 5 8 15,-5 3-9-15,-8 5-15 16,-6 41-64-16,-11 1-93 16,-10-3-590-16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16.8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47 61 0,'0'0'815'15,"0"0"-648"-15,0 0-103 16,0 0-51-16,0 0 17 16,0 0-11-16,0 0-7 15,82-49-4-15,-59 49-7 0,0 12 1 16,4 20 38-16,2 11 5 15,-4 11-7-15,0 7-19 16,-6 1 8-16,-6 2-9 16,-9 0 6-16,-4 1-2 15,0 0 3-15,-9-2-1 16,-9-2 3 0,-2-6-4-16,1-1 6 15,4-13 6-15,3-5 10 16,3-13-16-16,2-5-14 15,4-11-8-15,3-3 3 0,0-4-8 16,0 0 6 0,0-4 4-16,0-14-9 0,3 4 5 15,4-6-8-15,-3 8 0 16,-1 3-1-16,-1 9-5 0,-2 0-1 16,0 0-17-16,0 21 1 15,0 10 21-15,0 13 0 16,0 10 2-16,0 8 0 15,4 1 1-15,6 6 6 16,3-8-6 0,1 2 1-16,-2-5 17 15,2-11-2-15,-5-5 2 16,1-14-9-16,-6-8-8 16,-1-13-1-16,-1-4 5 15,-2-3 4-15,3 0 2 16,-3 0 0-16,0 8-7 15,0 4-5-15,0 8 0 0,0 1 0 16,0 4-1-16,1-2 0 16,-1-5 0-16,4-9 0 15,-4-4 1-15,1-2-1 16,-1-3 1-16,0 0-29 0,0 0-14 16,0 0-8-16,0-13-11 15,0-14-58-15,-1 2-119 0,-13 0-153 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07.5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149 24 415 0,'0'0'268'0,"0"0"-54"16,0 0-29-16,0 0-12 15,0 0-49-15,0 0-75 16,0 0-32-16,3 0-16 0,-3 3 0 16,1 16-1-16,2 10 1 15,-3 15 17-15,0 12 25 16,0 6-5-16,0-4 0 15,0-8-12-15,0-11-13 16,0-14-4-16,0-11-9 16,0-12 0-16,0-2-48 15,0-10-36-15,0-26 11 16,0-38-112-16,-9 9-99 16,-5 5-258-16</inkml:trace>
  <inkml:trace contextRef="#ctx0" brushRef="#br0" timeOffset="379">149 24 163 0,'-146'-21'401'0,"143"20"-103"16,3 1-147-16,0 0-103 16,0 0-48-16,0 0-20 15,14 0 2-15,10 0 18 16,8 0 3-16,5 0 32 16,8 0-2-16,4 8 14 15,1 10-10-15,0 6 14 16,-4 5-6-16,-3 3-6 15,-2 1-12-15,-4 5-8 16,-2 3-1-16,2-3-7 16,-6 3 4-16,-4-8-2 15,-10-4 1-15,-6-8 17 16,-8-6 18-16,-3-2 28 0,-5-3 52 16,-22 2 21-16,-13 1-72 15,-14 2-55-15,0-5-5 16,-4-1-3-16,0-3 2 15,4-1-5-15,3-2-11 16,11-1 4-16,13 0-5 16,8-2-13-16,10 5-18 15,5 1-61-15,4 4-107 16,0 12-64-16,10-4-1 16,4-4-271-16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09.7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161 104 182 0,'0'0'182'15,"0"0"-5"-15,0 0-22 16,0 0-18-16,0 0-35 16,0 0-19-16,0 0-24 0,0 0 3 15,0 0-10-15,0 0-26 16,0 8-5-16,0 10-20 16,-9 7 34-16,-5 10 2 15,-8 8 1-15,1 6 14 16,-4 0-2-16,1-6-24 15,4-7-4-15,6-11-3 16,5-11-3-16,6-10-3 16,3-4-3-16,0 0 7 15,0-11-16-15,4-17-1 16,13-12-47-16,8-10-20 16,5-8-46-16,1-1 23 0,-3 5 41 15,-5 5 32-15,-5 12 16 16,-6 7 1-16,-2 10 20 15,-6 10 39-15,-4 3 28 16,3 7 5-16,-3 0-30 16,5 0-62-16,1 4-30 15,11 10-23-15,1 7 40 16,5 7 13-16,4 2 0 16,-4 6 7-16,0 5 8 15,-2 0 9-15,-3 6 13 16,-1-2-8-16,-1 0 4 15,1-2-14-15,-4-3-1 16,1-4-5-16,0-5 0 0,0-6-6 16,-5-6 0-16,-1-6-5 15,-4-7 5-15,-4-4-7 16,0-2-7-16,0 0-14 16,0 0-30-16,-12 0-72 15,-11 0-77-15,-8-2-525 0</inkml:trace>
  <inkml:trace contextRef="#ctx0" brushRef="#br0" timeOffset="272">153 452 538 0,'0'0'237'0,"0"0"-74"0,0 0-23 15,0 0-22-15,0 0-20 16,0 0-56-16,0 0-42 16,-1-8-6-16,11 8-12 15,13 0 18-15,8 0 17 16,6 0 31-16,6 0 20 16,-2-2-1-16,1 2-19 15,1-3-19-15,-5 2-20 0,2-2-9 16,14 2-1-16,-10-2-148 15,-12 0-233-15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11.1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0 292 77 0,'0'0'171'0,"0"0"-122"16,0 0-33-16,0 0 39 15,0 0 75-15,0 0-16 16,0 0-10-16,8 0-2 15,-6 0-44-15,2 0-16 16,4 0 17-16,0 0 2 0,1 0-2 16,1 0 25-16,7-12 26 15,3-8-7-15,9-8-10 0,-1-8-48 16,-2-4-22 0,-3 3-14-16,-7 2-6 15,-7 7-3-15,-5 7 0 16,-1 5 0-16,-3 7 0 15,0 0 1-15,0 7 0 0,0 2 8 0,0 0 10 16,0 0-19-16,0 0 0 16,0 4-18-16,0 12-18 15,0 9 21-15,0 16 14 16,0 9 0-16,-4 11 0 16,-1 7-9-16,-4 0 10 15,0 0 1 1,0-10 10-16,4-5-1 15,2-10-9-15,3-11-1 16,0-7 1-16,0-7-1 16,0-6 0-16,0-9-13 15,3-3-57-15,-1 0-42 16,-2-8-47-16,0-11-28 16,0 2-322-16</inkml:trace>
  <inkml:trace contextRef="#ctx0" brushRef="#br0" timeOffset="230">103 630 270 0,'0'0'218'0,"0"0"-65"16,0 0-52-16,0 0-29 15,0 0-32 1,0 0 20-16,0 0 26 16,31 11 13-16,-11-11 5 15,6 0-14-15,5 0-2 16,4 0-8-16,3 0-19 15,5-4-6-15,3 4-11 16,0 0-14-16,-1 0-9 0,-10 0-7 16,0 0-5-16,-7 4-9 15,9 8-4-15,-9-3-110 16,-12-2-270-16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12.4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40 203 476 0,'0'0'212'0,"0"0"-60"15,0 0-35 1,0 0 17-16,0 0-51 0,0 0-22 15,0 0-21 1,0-4-2-16,0 4 1 0,0 4-22 16,0 17-17-1,0 12-10-15,0 8 10 0,-5 7 36 16,2-4 6 0,3-8-3-16,0-11-14 0,0-10 7 0,0-9-3 15,0-6 6-15,0 0 23 16,-2 0 27-16,2-19 45 15,-3-13-38-15,3-18-92 16,0-7-27-16,0-6-26 16,5 1 5-16,9 14 0 15,0 12 33 1,2 7 6-16,-2 9 2 16,0 5-5-16,3 2 12 15,1 4-10-15,4-2 10 16,1 9-1-16,0-1-7 15,3 3-8-15,2 3 2 16,-1 22 2-16,4 10 12 16,-6 11 2-16,-1 8 20 0,-6 8 6 0,-7 2 11 15,-2-1-3-15,-4-3-13 16,0-9-10-16,-2-6-4 16,-3-10-8-16,0-6 11 15,0-4 0-15,0-4-12 16,-8-5-5-16,-6-3-14 15,-1-4-22 1,-19-9-54-16,6 0-104 16,-4-15-323-16</inkml:trace>
  <inkml:trace contextRef="#ctx0" brushRef="#br0" timeOffset="244">0 365 575 0,'0'0'339'16,"0"0"-178"-16,0 0-89 15,0 0-32-15,0 0-32 16,0 0 16-16,130-40 21 16,-76 40-6-16,-3 0 8 0,-5 0-7 15,-3 1-9-15,-2 7-15 0,5 0-16 16,12-8-16-1,-5 0-218-15,-20 0-595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14.0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 89 45 0,'0'0'189'0,"0"0"-3"16,0 0-49-16,0 0 32 16,0 0-16-16,0 0 26 15,0 0-14-15,-24-66-17 16,19 62 3-16,0 4-29 0,1 0-42 0,1 0-46 15,1 0-34-15,-1 3-2 16,2 10-17-16,-3 6 8 16,3 10-7-16,1 10 5 15,0 4 6-15,0 6 6 16,6-1-11-16,8-2 11 16,4-6-17-1,4-8 12-15,-4-12 5 16,4-8-1-16,-4-7 2 15,4-5 2-15,-2-5 16 0,3-26 7 0,1-8 4 16,-4-5-6-16,-3-3 1 16,-8 6-13-16,-9 6 13 15,0 7 20 1,-3 6-2-16,-17 0-2 16,-6 2 5-16,-5 2-24 15,2 1-21-15,0 4-9 16,6 2-5-16,5 6-16 15,7 3-12-15,0 2-5 16,7 0-17-16,2 7-15 16,2 20 22-16,0 0 22 0,0 2 7 0,6 0 2 15,9-1 3-15,1-6 8 16,1 2 4-16,-2-4 2 16,0 1 2-16,-1 10 7 15,-3 4 1-15,3 10 6 16,-5 5 9-16,-1 9 41 15,-2 2-9 1,-3-2-21-16,0-4 20 16,-3-6-9-16,1-5-16 15,-1-14-13-15,0-5 5 16,0-11-5-16,0-4-9 16,4-7-9-16,-3-3-49 15,13-10-82-15,0-12-227 16,-1-9-368-16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14.7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122 156 48 0,'0'0'134'16,"0"0"55"-16,0 0 58 15,0 0 15-15,0 0-20 16,0 0-38-16,0 0-55 16,3-13-38-16,-3 13-54 0,0 0-31 15,-3 0-16-15,-1 0-3 16,-1 10-6-16,-6 9-1 16,-1 5 1-16,-2 5 0 15,1 6 12-15,0 1 0 16,4 1-1-16,4 6-11 15,5 0 0-15,0 8-1 16,0 1-1 0,17 3-1-16,-1-4 2 0,2-6 0 15,4-10 0 1,-4-8 1-16,0-16 0 0,4-9 11 16,-1-2 1-16,4-13 35 15,1-19 30-15,0-18-15 16,-3-15-27-16,-4-11-12 0,-7-9-11 15,-8 2 0-15,-4 3-12 16,0 8 8-16,-12 8-1 16,-14 11-8-16,-3 14-12 15,-6 14-11-15,-2 16 21 16,-2 9-9-16,3 11-19 16,0 20-17-1,4 6 11-15,6 8-14 16,12 1-73-16,13 25-86 15,1-8-95-15,0-7-255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16.0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90 14 61 0,'0'0'288'15,"0"0"-84"-15,0 0-43 16,0 0-26-16,0 0-7 15,0 0-15-15,0 0-31 16,-18-12-29-16,18 10 13 16,-2 2 1-1,2 0-21-15,-3 0 1 0,3 0 2 0,0 0-8 16,0 0-18-16,-1 0-16 16,1 4 1-16,-5 12-8 15,1 9 0-15,-9 16 0 16,4 8 19-16,1 6 17 15,-1 2 4 1,0-5-4-16,3-7-7 0,3-12-18 16,3-9-11-1,0-10-1-15,12-14-103 0,7-2-176 16,2-24-454-16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17.4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71 308 225 0,'0'0'254'0,"0"0"-128"15,0 0-14-15,0 0-14 16,0 0 15-16,0 0-31 15,0 0 31-15,-7-36-26 16,7 34-13-16,0 2 17 16,0 0-17-16,0 0-37 0,0 0-24 15,0 0-6 1,0 0 7-16,0 0-7 0,0 9-7 16,0 7-11-16,0 11 11 15,0 9 15-15,0 5 8 16,0 4-9-16,0-2 4 15,0-2-2-15,0-9 6 16,0-11-6-16,-5-8 0 16,5-8-5-16,0-5 4 15,0 0 8-15,0 0 12 16,0 0 19-16,0-9-20 0,-5-7-3 16,1-14-31-16,-1-8-31 15,-2-10-17-15,0-8-9 16,0-5 7-16,1 0 5 15,-2 4 17-15,2 7-2 16,3 6 17-16,3 8 4 16,0 10 0-16,0 6-8 15,0 7 4-15,0 6 3 16,0 7 8-16,0 0 2 16,0 0-6-16,0 15-26 15,3 11 3-15,7 12 22 16,7 7 7-16,2 5 0 15,2-2 2-15,-1-7-2 16,2-11 1-16,-4-6 1 16,1-14-2-16,-1-9 1 0,3-1 21 15,6-14 4-15,0-18-1 16,4-5-7-16,-4-8-11 16,-4 1-7-1,4 1-1-15,-7 0-9 0,-2 9 9 16,-6 5-20-16,-3 6 7 15,-4 14 6-15,-2 7 8 16,-3 2 30-16,0 0 28 16,0 0 8-16,-3 15-23 15,-6 5-16-15,-5 12-27 16,0 10 1-16,2 10-1 16,3 9 1-16,3 4 11 15,6-1-1-15,0 2-5 16,0-9-5-16,6-12-1 15,12-8-1-15,8-37-90 0,2 0-185 16,-10-19-536-16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18.3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87 34 362 0,'0'0'193'15,"0"0"-34"-15,0 0-42 0,0 0 11 16,0 0 11-16,0 0-56 16,0 0 12-16,-1-34-28 15,-2 34-9-15,3 0 6 16,-5 0 23-16,5 0-19 15,0 0 14-15,-9 5 3 16,4 6-15-16,-7-1-41 16,1 8-20-16,-3 4-8 15,2 3 1-15,3 9-2 16,4 8-10-16,5 7 3 0,0 5 5 16,0 1-4-1,19-2 5-15,2-4-9 16,2-5 4-16,0-13 6 15,-1-6-2-15,1-9-11 16,-5-8 0-16,4-8 13 0,-4 0 0 16,0-11 3-16,4-24 28 15,-2-20 21-15,3-13-24 16,-3-7-12-16,-9 5-5 16,-4 11 2-16,-5 13 0 15,-2 14-3-15,0 13 7 16,0 7-2-16,-5 9-15 15,-1-1-3-15,-2 4-45 16,8 0-63-16,0 0-113 16,0 0-509-16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19.5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0 626 0,'0'0'367'0,"0"0"-236"0,0 0 2 16,0 0 59-1,0 147-63-15,0-97-49 0,0 0-46 16,0-1-20-16,4-5-3 15,15-6-11-15,-5-13-89 16,-7-16-296-16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19.2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105 119 172 0,'0'0'121'0,"0"0"97"15,0 0-22-15,0 0 25 0,0 0-3 16,0 0-84-16,0 0-65 16,0-8-24-16,0 8-6 15,0 2-18-15,0 5-13 16,0 5 5-16,0 0 6 15,0 5 0-15,0 4-4 16,-2 10-4-16,-1 8 11 16,1 12 1-16,-1 6-7 15,2 8 3-15,-4 2 0 16,1 4 3-16,-1 3 3 16,-3-6 1-16,4-3-5 15,-1-11-14-15,5-11-6 0,0-15-1 16,0-5 0-16,0-13-20 15,0-7-24-15,0 1-30 16,0-4-16-16,0 0-25 16,0-11-11-16,-1-36-85 15,-2 1-185-15</inkml:trace>
  <inkml:trace contextRef="#ctx0" brushRef="#br0" timeOffset="428">0 161 232 0,'0'0'113'0,"0"0"-5"0,0 0-21 16,0 0 63-16,22-109-20 15,-13 94 16-15,0 4-48 16,6 1-11-16,7 2-13 15,6 2-28-15,10 4-10 16,3 2 9-16,4 0-19 16,1 12-11-16,-2 12-2 15,-7-2 19-15,-6 4 7 16,-8-4-14-16,-9-2 2 16,-7-5-8-16,-7-4 0 15,0 0 29-15,-4 0 31 0,-18 1-33 16,-5 8-25-1,-4 1-4-15,0 12 1 0,-1 7-2 16,1 2-1 0,7 1-4-16,2-7 4 15,6-7-6-15,5-12-8 0,2-9 14 16,1-8 8-16,3 0-23 16,-4 0-17-16,-6 0-105 15,-1 0-108-15,1 0-421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18.7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57 91 666 0,'0'0'219'0,"0"0"20"15,0 0-87-15,0 0-22 16,0 0-64-16,0 0-36 15,0 0-20-15,-17 105-9 0,3-60-1 16,5-2 0-16,4-9 0 16,-3-7 9-16,7-4 1 15,-2-13 2-15,3 5-5 16,0-8-7-16,0 0 0 16,0 4-2-16,3-2-7 15,11 0 2-15,16 1 5 16,7 3 1-16,9-1-4 15,8 6 5-15,3 4 1 16,-7 3 0-16,1 0 5 16,-11-6-6-16,0-19-55 15,-13-8-171-15,-8-24-77 0</inkml:trace>
  <inkml:trace contextRef="#ctx0" brushRef="#br0" timeOffset="256">571 152 836 0,'0'0'207'0,"0"0"-31"16,0 0-106-16,0 0-14 16,0 0-27-16,0 0 2 15,0 126-1-15,7-76-11 16,-2 3-4-16,-1-4 1 15,1-10 17-15,-3-11-20 16,1-14-4-16,-2-11-9 0,-1-3-8 16,3 0-34-16,-3-43-18 15,0 2-203-15,0-8-642 0</inkml:trace>
  <inkml:trace contextRef="#ctx0" brushRef="#br0" timeOffset="517">359 50 674 0,'0'0'199'16,"0"0"-112"-16,0 0 0 0,0 0 60 15,0 0-63-15,0 0-43 16,0 0 11-16,107-4 2 15,-70 17-21-15,5-6 3 16,2 0 2-16,1-7 9 16,4 0-11-16,4 0-8 15,7-14-9-15,25-9-19 16,-13 3-60-16,-22 4-345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21.0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 78 270 0,'0'0'166'0,"0"0"-85"16,0 0-34-16,0 0 15 15,0 0 16-15,0 0 3 16,0 0 3-16,0 0-9 16,0 0-6-16,0 0-8 15,0 5-9-15,0 6-39 16,0 5 3-16,0 8 22 16,6 7 38-16,3 12-3 15,1 12-18-15,-1 13 0 16,3 12-16-16,-3-2-5 0,-1-9-12 15,-3-16-1-15,-4-20-3 16,2-16-6-16,-3-14 9 16,0-3 52-16,-8-20 116 15,-15-20-144-15,-7-11-45 16,-2-13-32-16,-5-5-5 16,1 0-15-16,6 6-30 15,10 9 41-15,3 10 29 16,9 10 11-16,8 9 0 15,0 4 1-15,3 1 0 16,19 2-1-16,5-5-7 16,9 5 2-16,5 2-3 0,4 7 9 15,4 6 0-15,-2 3 0 16,6 0 0-16,-3 15 1 16,-5 0 0-16,-9-1-1 15,-8-5 0-15,-11 0 3 16,-8-2-3-16,-6-3 7 15,-1 3 5-15,-2 7 7 16,0 11 13-16,0 5-7 16,0 3 7-16,-14 5 19 15,-12-6 21-15,-11-6 7 16,-4-6-16-16,-12-8-10 16,3-8-25-16,-1-4-28 15,4-8 0-15,8-34-110 0,13 2-154 16,9 3-386-16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21.6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143 58 335 0,'0'0'101'0,"0"0"-14"0,0 0 40 16,0 0 95-16,0 0 12 16,0 0-56-16,0 0-27 15,11-58-26-15,-11 58-56 16,0 8-10-16,-9 2 27 16,-2 8-42-16,-8 4-19 0,-2 8-16 15,0 6-8-15,-3 2-1 16,6 2 0-16,4-5 2 15,5-3-2 1,4-6-1-16,2-2 1 16,3-6-1-16,0-3-1 15,0 2 2-15,0 2-1 0,5 6-9 16,7 4 4-16,2 7 5 16,3 0 1-16,-2 3-2 15,7-3-9-15,1-4-4 16,3-6-1-16,2-8 4 15,4-4-15-15,-2-12 2 16,6-2 9-16,-7-3 3 0,5-17 2 16,-7-2-6-1,1 1-43-15,0 3-107 16,2-5-40-16,-4 4-75 16,-10-1-516-16</inkml:trace>
  <inkml:trace contextRef="#ctx0" brushRef="#br0" timeOffset="256">643 76 743 0,'0'0'291'15,"0"0"17"-15,0 0-118 16,0 0-82-16,0 0-28 0,0 0-13 15,0 0-11 1,0 137-39-16,0-98-5 16,0-8-11-16,0-2-1 15,0-4 11-15,0-2-10 0,3-3-1 16,-3-5-33-16,2 0-152 16,-2-15-416-16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23.1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 0 217 0,'0'0'277'0,"0"0"-116"16,0 0-84-1,0 0-28-15,0 0 39 0,0 0-30 16,-7 128 8-16,7-80 24 15,0 3 14-15,2 5-4 16,-2-5 1-16,0-4-11 16,0-8-23-16,0-14-28 15,0-10-21-15,0-12-5 16,0-3-4-16,0-5-8 0,-2-23-1 16,-2-7-43-16,-4-5-56 15,4-2-35 1,-1 5 76-16,2 5 39 0,1 7 13 15,-1 3 6 1,2 10 11-16,1 4 38 0,0 3-12 16,0 5-20-16,0-3-17 15,9 3-3-15,14 0-3 16,9 0 6-16,8 0-1 16,5 0 1-16,1 15-3 15,-2 5-3-15,-2 3 6 16,-4 2 1-16,-9 0 6 15,0 0 8-15,-6 0 1 16,-4 3 0-16,-6 2 1 0,0-3 1 16,-7-1 6-16,-1-3 3 15,-5-1 0-15,0-6 14 16,0-3 3-16,-2-1 20 16,-20-6 25-16,1 3-3 15,-8-5-26 1,-10 2 3-16,-2-6-29 0,-5 0-13 15,1 0-13-15,6 0-7 16,2 0 5-16,11 0-5 16,3 0-1-16,13 0 0 15,6 0-18-15,1 0-43 16,3 0-78-16,3 0-98 16,15 0-385-16,4 0-19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25.0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 94 175 0,'0'0'105'15,"0"0"5"-15,0 0-4 16,0 0 26-16,0 0-57 16,0 0-19-16,0 0 28 15,-32-62-16-15,29 59 20 16,-1-5-14-16,2 0 44 16,-3 2 13-16,2 3-21 15,2-1 9-15,1 4-19 0,-3 0-25 16,3 0-43-1,0 0-15-15,0 0-17 16,0 7-10-16,0 6-6 16,-2 6 6-16,2 11 8 0,0 6-5 15,0 9 7-15,0 7 1 16,0 3-1-16,0-3 13 16,0-8-12-16,0-13 1 15,0-9-2-15,25-22-36 16,4-9-169-16,-5-20-146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25.6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346 43 88 0,'0'0'0'0,"0"0"-37"0</inkml:trace>
  <inkml:trace contextRef="#ctx0" brushRef="#br0" timeOffset="114">346 43 29 0,'-77'13'39'16,"77"-8"-39"-16,0-3-26 16</inkml:trace>
  <inkml:trace contextRef="#ctx0" brushRef="#br0" timeOffset="423">261 59 90 0,'0'0'151'16,"0"0"-46"-16,0 0 71 16,0 0-34-16,0 0 4 15,0 0-29-15,0 0-6 0,-18-45 6 16,18 45-3-16,0 0-9 16,0 0-21-16,0 0-30 15,0 0-38-15,0 0-15 16,0 0-1-16,0 0-5 15,7-1-2-15,12-1 6 16,7-3 1-16,3 2 20 16,11 3 11-16,0 0 2 15,4 0 7-15,-2 0-4 16,-5 4 2-16,-7 3-12 16,-7-3-8-16,-6 1-12 15,-8-3 0-15,-4-2 10 16,-5 5-16-16,0-3-72 15,-17 9-82-15,-15-2-179 16,-5-2-657-16</inkml:trace>
  <inkml:trace contextRef="#ctx0" brushRef="#br0" timeOffset="973">301 55 230 0,'0'0'611'16,"0"0"-391"-16,0 0-58 16,0 0-100-16,0 0-13 15,0 0-21-15,-64 127 17 16,30-80 43-16,5-4 8 16,3-6-7-16,4-12-42 15,11-8-21-15,4-9-6 0,7-8-5 16,0 0-15-16,0 0-15 15,21-1-68-15,10-10 28 16,10-2 39-16,4 4 15 16,-4 0-2-16,-1 5 2 15,-5 1 0-15,-5 3 0 16,2 0-5-16,6 0-4 16,-1 11 3-16,4 9-6 15,2 5 0-15,-6 1-1 16,-9 3 14-16,-7-1 0 15,-7-5 12-15,-9-6 17 16,-4-3 7-16,-1-8 15 16,0 2 3-16,-9 3-7 0,-14 0-19 15,-8 3-6-15,-5 4-6 16,-4-2 11-16,-6 1 0 16,-3 0-2-16,-2-5 22 15,-6-4 3-15,-3-1-4 16,5-7-9-16,-3 0-8 15,4 0-17-15,6 0-11 16,15 0-1-16,7 0-1 16,13 0-9-16,12 0-25 15,2 0-119-15,24 0-227 16,-2 0-238-16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27.7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403 276 461 0,'0'0'209'16,"0"0"-18"-16,0 0 4 16,0 0 4-16,0 0-62 15,0 0-89-15,0 0-34 16,11-111-12-16,-11 84 5 16,0-1-7-16,0 6 9 15,-5 0 3-15,-10 4 14 16,-10 0 4-16,-3 4-8 0,-4 6-15 15,-3 3 8-15,3 5-5 16,1 0 2-16,6 5 2 16,5 7-13-16,7-2 0 15,7-3-1-15,2 0 0 16,4 1-16-16,0 0 3 16,0 5 7-16,10 4-8 15,8 8-7-15,7 7 14 16,4 6-2-16,6 7 9 15,2 5-2-15,1 3-4 16,-4-3 6-16,-5 0 0 16,-6-4 1-16,-9-3-1 15,-8-8 1-15,-3-9 9 16,-3-4 26-16,0-11 41 0,-18-3 37 16,-10-7-22-1,-12-1-30-15,-6 0-17 0,-3-1-12 16,-3-10-17-16,6-2-9 15,4 3-6-15,9 1 13 16,5 2-8-16,10-2-6 16,1 6 0-16,6-2-2 15,3-1-14-15,2 5-44 16,6-3-41-16,2-12-65 16,19-2-188-16,2-2-201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28.2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68 503 95 0,'0'0'365'0,"0"0"-128"16,0 0-162-16,0 0-39 15,0 0-28-15,0 0-7 16,0 0-1-16,48 46 23 0,-24-29 31 16,1-2-2-1,2-4 26-15,0-3-9 16,-1-1 25-16,-3-7 6 0,0 0 5 15,-2 0-17-15,-1-16 11 16,0-18 12-16,0-12-6 16,-3-15-58-16,-3-8-31 15,-13-7-3-15,-1 8-3 16,-1 7-2-16,-22 14 2 16,-8 12 0-16,-1 21 3 15,-5 14 8-15,-11 7-20 16,-1 35-1-16,-6 9-6 15,4 12 5-15,7 3-11 16,18-4-14-16,21-5-87 0,36 17-88 16,19-15-89-16,7-14-72 0</inkml:trace>
  <inkml:trace contextRef="#ctx0" brushRef="#br0" timeOffset="976">664 119 416 0,'0'0'237'15,"0"0"-54"-15,0 0-25 16,0 0 34-16,0 0-25 0,0 0-79 16,0 0-65-16,-5 64-22 15,-4-17 0 1,-5 7 17-16,-3-4 14 15,-1 0 23-15,-4-9 5 0,2-9-14 16,3-11-14-16,8-8-3 16,5-12-4-16,4-1 2 15,0 0 3-15,0-21-30 16,1-9-38-16,16-5-6 16,6-5-5-16,5-5-1 15,1 4-12-15,-5 8 12 0,-2 8 17 16,-8 12 23-1,-7 8-2-15,-2 5-21 16,-1 5 8-16,3 20 11 16,2 12 14-16,5 8 1 0,2 5 5 15,3-6-6-15,-1-1 2 16,1-12 5-16,1-6 0 16,-2-10 0-16,1-11 14 15,0-4 14-15,6-4 15 16,3-24 25-16,2-9-27 15,-2-8-18-15,-8 1-14 16,0-1-10-16,-11 9 12 16,-7 9 39-16,-2 6 30 15,0 3-10-15,-2 4-27 16,-12-2-16-16,-6-4-19 16,-3-2-6-16,-1-3-9 15,-2 1-6-15,3 4-33 0,4 2-55 16,7 11-32-1,9 7-62-15,3 0-187 0,3 15-222 16,9-1 66-16</inkml:trace>
  <inkml:trace contextRef="#ctx0" brushRef="#br0" timeOffset="1305">1190 341 230 0,'0'0'118'0,"0"0"-40"16,0 0 39-16,34 123 34 16,-17-84-53-16,4-4-7 0,4-6 0 15,1-1 28-15,1-9-8 16,4-9-17-16,1-9 5 16,7-1 7-1,2-14 15-15,5-26-29 0,3-10-28 16,-3-10-36-16,-3-10-14 15,-11-3 5-15,-10 2-10 16,-17 4 0-16,-5 9-8 16,-17 9 16-16,-25 12-17 15,-15 12-19-15,-12 18-31 16,-6 7-8-16,3 33 17 16,5 27-26-16,13 37-159 15,20-11-186-15,14-14-276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31.8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 0 398 0,'0'0'146'0,"0"0"9"16,0 0-56-1,0 0-16-15,0 0 4 0,0 0-39 16,0 0-29 0,0 10 9-16,0 19 0 0,0 17 37 15,-7 16 12-15,-8 4 8 16,0 0-4-16,1-9-15 16,0-10 8-16,5-11-48 15,6-11-16-15,3-8-10 16,8-17-88-16,15-13-213 15,-5-16-425-15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32.7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75 204 199 0,'0'0'172'15,"0"0"-3"-15,0 0 36 16,0 0 20-16,0 0 9 15,0 0-76-15,0 0-68 16,0-16-48-16,0 16-23 16,0 0-19-16,0 10-12 15,0 12 12-15,0 6 9 16,0 7 17-16,-11 3-1 16,-6 0 2-16,0-4-6 15,4-9-13-15,3-8 0 16,6-9-2-16,2-6 4 0,2-2 3 15,0 0-13 1,0-14-7-16,0-11-52 0,0-7-28 16,0-2-17-16,6 2 35 15,4 7 29-15,-6 12 30 16,1 4 10-16,-1 9 5 16,4 0-5-16,4 0 0 15,4 3 0-15,5 12 2 16,2 5 7-16,5 5-8 15,2 3-1-15,1 6 19 16,-3-2 0-16,-5-5 8 16,0-8-1-16,-5-11-10 0,-1-8 45 15,5-2 48 1,-4-29-5-16,2-12-21 16,-3-7-38-16,-5-6-17 15,-7 2-13-15,-5 2 4 16,0 12-9-16,0 1 6 0,0 10 6 15,-9 3 25-15,-4 9-10 16,-4 2 8-16,2 4-17 16,1 4-27-16,2 7-1 15,10 0-51-15,2 13-132 16,0 15-6-16,33 6-43 16,-1-9-129-16,-1-10-409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20.6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284 88 111 0,'0'0'377'16,"0"0"-94"-16,0 0-175 15,0 0-78-15,0 0-12 16,0 0-1-16,0 0 2 15,-26-50-12-15,22 50 2 16,-1 0 27-16,-1 0 17 16,-2 0-12-16,-3 10-40 15,-4 5 9-15,1 2-8 16,0 2 30-16,-1 3 23 0,-5-1-6 16,5 8-19-16,-7 3 1 15,4 2 8-15,-1 8-16 16,1 4 10-16,1 2-4 15,6 2-20 1,2 5-2-16,-2 4-6 0,7 5 5 16,4 5-6-16,0 5 1 15,0-1 0-15,3-1-1 16,15-6-6-16,8-5-65 16,16-11-107-16,-2-19-65 15,-8-17-362-15</inkml:trace>
  <inkml:trace contextRef="#ctx0" brushRef="#br0" timeOffset="1001">527 759 199 0,'0'0'204'0,"0"0"-151"15,0 0-11-15,0 0 112 16,0 0 30-16,0 0 27 16,0 0 14-16,0 50-72 0,-5-50-53 15,-3-2-29-15,2-7-11 16,2-1-8-16,1-7 11 15,1-6-13-15,2-12-34 16,0-9-15-16,2-9 0 16,10-6 0-16,3 1-1 15,2 2 0-15,0 3 0 16,-2 7 0-16,2 10-1 16,-1 7 1-16,0 7-1 15,-2 4-8-15,3 7 8 16,-3-3 0-16,0 3 0 15,3 4 0-15,-4 3-5 16,1 4-13-16,0 0-7 16,1 20-3-16,5 7 8 15,0 6 14-15,3 3 7 0,-1 0-1 16,-4-1 1-16,-1-3 0 16,-8 0 0-16,-4 3-1 15,-4 3 1 1,-1 8 0-16,0 11 1 0,0 12 0 15,0 3-1-15,0 6 2 16,-4-7-2-16,-1-5 1 16,4-15-1-16,1-12 0 15,0-14-1-15,0-11-1 16,0-13-42-16,0-1-55 16,0-33 3-16,0-7-47 15,0-9-398-15</inkml:trace>
  <inkml:trace contextRef="#ctx0" brushRef="#br0" timeOffset="1309">528 635 841 0,'0'0'179'0,"0"0"-50"16,0 0-90-16,0 0 56 15,0 0-19-15,0 0-46 16,0 0-12-16,48-16 6 16,-21 11-5-16,9 1-13 0,2 0-4 15,10 4-2-15,-2 0 1 16,0 0 8-16,-2 0-7 15,-7 0-2-15,-15 18-7 16,-13 13-208-16,-9-2-564 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33.4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184 168 176 0,'0'0'178'0,"0"0"-11"16,0 0 39-16,0 0 1 15,0 0-5-15,0 0-41 16,0 0-38-16,26-74-27 15,-26 74-26-15,0 4-47 16,0 16-23-16,2 8 0 16,6 13 0-16,-2 12 10 15,1 1 2-15,0-1-4 16,0-7-6-16,-1-10-1 16,2-11 1-16,-3-8 6 0,-4-9-8 15,-1-3-38 1,0-5-58-16,0 0-58 15,0-11-27-15,-9-8-357 0</inkml:trace>
  <inkml:trace contextRef="#ctx0" brushRef="#br0" timeOffset="243">0 107 603 0,'0'0'195'0,"0"0"-3"16,0 0-90-16,0 0-38 0,0 0-39 16,0 0 8-16,0 0 31 15,147-46 15-15,-94 35-3 16,8 0-1-16,-1 0-24 16,1 2-9-16,-6 0-24 15,-5 2-10-15,0 7-8 16,-11 4-110-16,-19 9-286 0</inkml:trace>
  <inkml:trace contextRef="#ctx0" brushRef="#br0" timeOffset="645">703 244 453 0,'0'0'138'16,"0"0"-63"-16,0 0 6 16,0 143 9-16,14-100-21 15,7-3-21-15,2-7 9 16,-1-8 39-16,1-7 5 0,-2-5-8 15,-2-8-13 1,1-5 7-16,3 0 13 16,3-25 6-16,0-14-14 15,1-15-38-15,0-12-30 0,-4-5-11 16,-10 2-7-16,-5 6 2 16,-8 12 1-16,0 7-3 15,-9 10-6-15,-8 13-18 16,3 10-6-16,2 11-1 15,3 4-87-15,7 49-82 16,-1-3-67-16,3-1-47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34.4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247 119 690 0,'0'0'182'16,"0"0"-59"-16,0 0 19 15,0 0-60-15,0 0-56 16,0 0-25-16,0 0-1 16,-10 95 23-16,1-44 31 0,-3 14 45 15,1-2 26 1,-1-1-48-16,4-5-41 16,7-16-24-16,1-12-2 15,0-13-10-15,0-15-62 0,6-1-71 16,25-53 21-16,-4-2-62 15,-1-6-331-15</inkml:trace>
  <inkml:trace contextRef="#ctx0" brushRef="#br0" timeOffset="225">400 164 215 0,'0'0'227'0,"0"0"22"16,0 0-116-16,0 0-59 15,0 0-31-15,0 0-17 16,0 0-16-16,37-39 10 15,-37 46-4-15,0 19-1 0,0 13 28 16,-6 11 27-16,-2 7 6 16,2 1 24-16,1-2-7 15,2-3-41-15,3-12-34 16,0-11-17-16,0-10-1 16,3-11-28-16,-1-10-105 15,-2-20-53-15,0-9-113 0</inkml:trace>
  <inkml:trace contextRef="#ctx0" brushRef="#br0" timeOffset="495">0 135 618 0,'0'0'231'0,"0"0"-165"16,0 0 16-16,0 0 47 15,0 0 38-15,0 0-37 16,147-21-6-16,-92 1-46 16,10 4-24-16,5 4-19 15,5 5 0-15,2 4 2 16,0 0-14-16,-3 3-4 16,-2-4-6-16,-6 3 18 0,-11 1-19 15,-9 0-12 1,-6 0-52-16,-14 8-217 15,-17-5-788-15</inkml:trace>
  <inkml:trace contextRef="#ctx0" brushRef="#br0" timeOffset="1374">1198 193 510 0,'0'0'272'0,"0"0"-40"15,0 0-19-15,0 0-46 16,0 0-86-16,0 0-30 15,0 0-15-15,-20 12-18 16,8 5-18-16,-2 8-1 16,2 8-6-16,6 6 6 15,6 6-13-15,0 3 13 16,4-1 1-16,16-1 0 16,5-7 7-16,2-8 7 15,1-7 5-15,3-11 3 16,-1-9 23-16,4-4 19 15,5-16 17-15,-1-25-4 0,0-18-26 16,-4-15-20 0,-9-4-12-16,-15-2-5 0,-10 6 2 15,0 12-10-15,-30 8-6 16,-9 16-9-16,-13 10-21 16,-6 19-21-16,-5 9-9 15,3 25-47-15,3 25 1 16,14 45-21-16,14-7-99 15,18-10-313-15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37.3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0 519 352 0,'0'0'154'0,"0"0"-37"16,0 0-2-16,0 0 46 15,0 0 45-15,0 0-119 16,0 0-45-16,23 3-20 0,-6-8 8 15,3-6 73-15,6-5 34 16,6-9-21-16,3-10-17 16,5-11-43-16,-3-5-17 15,0-5-12-15,-3-2-7 16,-10 3-14-16,-4 4-3 16,-6 9 9-16,-8 9-12 15,-3 9 2-15,-3 10 5 16,0 7 3-16,0 7-9 15,0 0 7-15,0 0-6 16,0 0-2-16,0 0 0 16,0 3-10-16,0 8-9 0,-4 7-19 15,-4 11 18-15,-3 13 11 16,-1 11 7-16,-2 6-5 16,0 11 6-1,1 4 0-15,3-3 1 0,1-4 0 16,6-6 10-16,3-15-9 15,0-13 1-15,0-12-1 16,0-12-1-16,14-29-78 16,7-17-170-16,-2-18-307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38.0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302 468 789 0,'0'0'195'0,"0"0"-11"0,0 0-83 16,0 0-21-1,76-133-7-15,-53 87-20 16,-4 1-5-16,-4 4 3 16,-9 5-11-16,-6 6-10 0,0 1 4 15,-9 4 15-15,-17 0-9 16,-8 4-26-16,-9 4-13 0,-1 5 4 15,-2 7-5 1,0 5-2-16,6 0-10 16,4 5 10-16,9 20-19 15,5 4 4-15,9 4 11 16,6 7-7-16,4-2 11 0,3-1-11 16,0-3 6-16,10-5 6 15,6-3-6-15,6 0 5 16,1 0-3-16,6 1 4 15,5 5 0-15,3 9 1 16,-1 5 0-16,6 5 0 0,-4 1 0 31,-1-1 0-31,-6-4 0 0,-11-8 1 16,-8-6 0-16,-9-8 0 16,-3-4 12-16,-15-7 13 15,-17-3 2-15,-10-3-12 16,-7-4-3-16,-6-2-6 15,1-2-7-15,5 0 1 16,7 0 11-16,9-10 13 0,5-11-4 16,10-5-4-16,5-12-6 15,9-5-11-15,4-8 0 16,0-10-7-16,0 0 1 16,7 7-9-16,10 10 6 15,2 8-2-15,4 9-11 16,3 11-28-16,2 3-59 0,18 12-82 15,-5 1-80-15,-6 0-128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3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 1069 0,'0'0'378'0,"0"0"-81"16,0 0-205-16,0 0-89 15,0 0-3-15,0 0-86 16,0 0-111-16,0-5-508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38.6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16 485 0,'0'0'123'0,"0"0"-26"16,0 0-58-1,0 0 62-15,0 0 14 16,0 0-67-16,0 0-39 16,0 1-9-16,0-7-34 15,0-5-205-15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42.7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138 0 857 0,'0'0'315'0,"0"0"-57"15,0 0-102 1,0 0 17-16,-84 131-25 15,59-78-55-15,8 1-60 16,8 0-32-16,9 1-1 16,0-3 0-16,5 0-40 15,21 1-60-15,-6-15-137 16,-8-22-506-16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40.6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310 191 35 0,'0'0'33'0,"0"0"91"16,0 0-65-16,0 0-59 15,0 0-26-15,0 0 26 16,0 0 2-16,-13-91 41 15,9 89 42-15,-1 2 26 0,1 0-11 16,4 0-53-16,-3 0-32 0,3 0 1 16,-2 0 30-1,2 0 3-15,0 0-4 0,0 0 50 16,0 0 9-16,0 0 4 16,0 0-21-16,0 0-6 15,0 0-17 1,0 0-2-16,0 0 12 15,0 0-13-15,0 0-33 16,0 0-9-16,0 0 9 16,0 0 20-16,0 0-15 15,0 0-5-15,0 0-16 16,0 0-4-16,0 0-6 16,0 0 3-16,0 0-5 0,0 0-1 15,0 0 1-15,0 0 1 16,0 0 17-16,0 0 6 15,0 0 20-15,0 0 9 16,0 0-18-16,0 0 5 16,0 0-5-16,-5 0 2 15,-4 0 3 1,-5 2-19-16,-4 2-16 0,-7 4-4 16,2 2-2-1,-1 1 1-15,-2 9-6 16,0 5-5-16,-2 9-23 15,7 9-13-15,2 0 11 0,1 1 15 16,4-6 11-16,9-5 0 0,1-8 8 16,4-4-8-1,0-7 0-15,0-2-20 16,14 2-14-16,12-4-4 0,1 1 6 16,5-6 8-16,1-5 5 15,2 0 15 1,0-7 0-16,-2-22 14 0,2-5 2 0,-8-3 4 31,-4 7 1-31,-9 9-4 0,-4 7 14 16,-7 13-6-16,-2 1-6 15,-1 0-5-15,3 0-15 16,2 7-5-16,-1 4 19 0,9 7 0 16,0 3 1-1,3 4 0-15,1 1 0 16,6 3 1-16,-2 0 0 15,2-4 9-15,-1-7 0 0,-4-1 5 16,1-9-2-16,-1-5 2 16,0-3 23-1,1 0 8-15,2-3 4 16,5-15 1-16,2-5-11 0,0-1-20 16,-2 3-11-16,-6 2-8 15,-8 2 8-15,-3 1 14 16,-9-4 90-16,0-5 8 15,-12-5-62-15,-13-4-38 0,-10-1-12 16,3 0-9 0,-8 7-12-16,5 3-52 15,-2 10-57-15,6 11-9 16,3 4 4-16,5 22-118 0,20 32-324 16,3-4 60-16,0-9-21 0</inkml:trace>
  <inkml:trace contextRef="#ctx0" brushRef="#br0" timeOffset="1182">1180 194 454 0,'0'0'243'0,"0"0"-30"15,0 0-54-15,0 0 15 0,0 0-29 16,0 0-61-16,0 0-24 16,-12-26-17-1,10 20-21-15,-1 2-13 0,1 0-8 16,2 3-1-16,-3-1 1 15,2-1-1-15,1 2-1 16,-3 1 1-16,3-3 0 16,-2 2 14-16,-1-1 31 0,2-2 5 15,-2 4 4 1,1 0 2-16,2 0-5 16,0 0-15-16,0 0-36 15,0 16-41-15,0 4-17 0,0 12 40 16,0 4 18-1,0 2 0-15,-5-1 25 0,-8 0 15 16,-9-2 2 0,5-5-11-16,-1-2-19 0,-5-7-2 15,9-7-10-15,-4-6-6 16,1-5-4-16,-2-3-27 16,7 0-8-16,-2-3-25 0,5-11 2 15,7-6 0-15,2-4-21 16,0-5-21-16,16-3-34 15,10 4-5 1,-3 6 61-16,0 11 44 16,-2 6-1-16,-2 5 8 0,-1 0 37 15,-1 12 0-15,11 11 45 16,2 2 24 0,7 0-21-16,8 0-32 15,4-1-16-15,2-10 10 0,1-6 26 16,-6-8 22-16,-6 0-2 15,-8 0 26-15,-5-17 26 16,-5-8 10 0,-7-8-26-16,-2-4-25 0,-1 3-17 15,-11 0-27-15,-1 6 28 0,0 2 2 16,0 3-6 0,-13 2-6-16,-4 0-2 15,-2 1-3-15,-1 1-8 0,0 1-16 16,5 8-12-16,3 3-23 15,7 7-51 1,5 0-145-16,0 0-289 16,5 0-221-16</inkml:trace>
  <inkml:trace contextRef="#ctx0" brushRef="#br0" timeOffset="1803">2197 126 398 0,'0'0'398'0,"0"0"-29"16,0 0-123 0,0 0-51-16,0 0-48 0,0 0-34 0,0 0-33 15,-40-68-31 1,14 54 0-16,-6-1-19 16,-5 5 0-16,-3 2-9 15,0 0 4-15,7 5-4 0,4 3-21 16,10 0 0-16,8 0 0 15,7 0-9 1,4 0-13-16,0 0-50 16,0 1-28-16,4 17 49 0,12 7 29 15,5 10 12-15,2 9 9 16,3 6 1-16,2 9-1 16,4 2 0-1,-1 1 1-15,6 4 0 0,-7-6 0 0,1-6 0 16,-8-5-1-1,-9-14 1-15,-5-8 0 16,-9-10 1-16,0-8 26 16,0-6 78-1,-26-3 18-15,-15 0-80 0,-5-7-15 0,-13-11-16 16,-4-3-12-16,2-5-7 16,1 3-11-1,2 4-29-15,16 8-36 0,7 4-9 16,14 7 14-16,14 0-75 15,7 3-150 1,19 6-81-16,4-9-219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44.0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133 234 127 0,'0'0'97'15,"0"0"-57"-15,0 0 8 16,0 0-37-16,0 0 2 16,0 0 46-16,0 0 63 15,-5-34 31-15,1 29-52 0,-1 0 3 16,1-2-15-1,-4 0-15-15,3 1-28 16,1 1-17-16,-1-2 10 16,5 4-17-16,0 3 27 15,-3 0 2-15,3 0-16 0,-1 0-17 16,1 0-17-16,0 11-1 16,0 7-7-1,0 11 7-15,0 3 8 0,0 11-1 16,0 5 2-16,0 5 17 15,9 1 7 1,5 0 1-16,-5-9-10 0,0-12-6 16,-4-11-11-16,-2-17 0 15,-3-5 17-15,0 0 64 16,0-25 43 0,0-17-131-16,0-12-2 0,-13-12-47 15,-2 0-3-15,-5 0-5 16,0 10-26-16,-1 9 50 15,2 17 33-15,5 9 13 16,5 8 35-16,5 9-10 0,1 1-25 16,3 3-13-16,0 0-8 15,0 0 7 1,0 0-8-16,0 0 0 0,9 0-8 0,17 0 2 16,11 0 9-16,10 0 6 15,9 10-2 1,2 11 2-16,-3 2-16 15,-3-2 2-15,-7 3 4 16,-8 0 0-16,-7-4 8 0,-5 7 1 16,1 5 0-1,0 7 1-15,-3 6 0 16,-5-1 13-16,-4-1 3 16,-9-3 15-16,-5-6 21 0,0-5 15 15,-23-8-1-15,-8-2-8 16,-6-9-4-1,-4-4-20-15,-8-4-17 16,-3-2-9-16,1 0-8 0,2-8 0 16,4-5-12-16,12-1-36 15,3 3-12-15,15 6-29 16,10 5-56-16,5 0-153 16,0 0-432-16</inkml:trace>
  <inkml:trace contextRef="#ctx0" brushRef="#br0" timeOffset="336">857 395 428 0,'0'0'254'0,"0"0"-88"0,0 0 16 0,0 0-20 16,0 0-67-1,0 0-64-15,0 0-31 16,-107 87-5-16,107-67-4 0,5 0 9 16,13 4 0-1,5 2 7-15,5-5 13 0,7 2-1 16,6-4 0-16,7-3 7 15,-2-11-1 1,-2-5-21-16,-2-4-4 0,-7-44-74 16,-9 0-126-16,-20-2-353 0</inkml:trace>
  <inkml:trace contextRef="#ctx0" brushRef="#br0" timeOffset="552">768 288 633 0,'0'0'76'16,"0"0"-50"-16,0 0 69 15,0 0 14-15,0 0-7 16,154 18-3 0,-108-18-33-16,3 0-5 0,-4 0-20 15,-6 0-21-15,-6 0-4 16,-3-23-16-16,-11 3-99 15,-15 2-147-15</inkml:trace>
  <inkml:trace contextRef="#ctx0" brushRef="#br0" timeOffset="748">854 90 977 0,'0'0'141'0,"0"0"-97"15,0 0-25 1,0 0 44-16,0 0 37 0,135-32-4 16,-89 19-49-16,7 2-21 15,6 2-26-15,18 2-12 16,-14-2-152-16,-18 0-471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45.7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 64 629 0,'0'0'173'16,"0"0"-83"-16,0 0-68 15,0 0-2-15,-7 147 20 16,7-87-2-16,0 5 24 0,0 2 36 16,0-6 10-1,0-11-26-15,0-15 18 0,0-14-15 16,0-14-42-1,0-7-3-15,0-9 46 0,0-24 51 16,0-17-86-16,0-15-51 16,0-8-25-16,-2-1 10 15,-2 2 8-15,-1 10-3 0,5 12 9 32,0 12-1-32,0 13-5 0,20 10-12 15,11 9-13-15,10 4 7 16,7 2 6-16,1 0 18 15,-6 11 0-15,-5 5 0 0,-13 0 0 16,-12 2 0 0,-5 7 1-16,-8 4 1 15,-5 0 19-15,-18 4-2 16,-16-1-10-16,-3-4-8 0,-7-7-2 16,0-4-9-16,7-8 11 15,4 0-1-15,9-2-14 16,7-3-1-1,10-2 3-15,6 1 13 0,6 1-19 16,0-4-21-16,0 7-24 0,0-1 34 16,9 6 14-1,13-1 10-15,-2 0 6 16,6-1 1-16,11 1 8 0,2 0 5 16,6 1 5-16,4 4-1 15,2 2-17 1,-2 2 11-16,-5 1-11 15,-4 0 6-15,-6 0 1 16,-8-2 6-16,-3-2-1 0,-6-3-13 16,-2-10-46-16,-5-1-140 15,-7-3-453-15</inkml:trace>
  <inkml:trace contextRef="#ctx0" brushRef="#br0" timeOffset="208">721 201 821 0,'0'0'191'0,"0"0"-64"16,0 0-47 0,0 108 10-16,0-56 21 0,0 3-51 15,0 3-20 1,0 0-9-16,0-1-22 0,10-17-9 15,3-17-172-15,-4-19-735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22.7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 0 456 0,'0'0'118'15,"0"0"-86"-15,0 0-13 16,0 0 53-16,0 0 32 16,0 0-19-1,0 0-1-15,108 126-22 0,-88-94 21 16,0 11-1-16,-3 1-21 15,-3 12-18-15,-5 2-17 16,-6 5 5-16,-3 1 1 16,0 6 4-16,0-1-4 15,-3 1-6-15,-11-7 16 16,-9 1-1-16,-4-8 1 16,-7-7 5-16,0-10-12 0,-1-11-9 15,7-9-8-15,4-12 2 16,5-4-20-1,10-3-42-15,0 0-123 0,3 0-237 16,-2 4-492-16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46.7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152 116 332 0,'0'0'95'0,"0"0"-60"0,0 0-22 15,0 0-13-15,0 0 1 16,0 0 25-16,0 0 38 16,-19 25 76-16,15-25 21 0,-3 0-7 15,0 0 26 1,1 0-29-16,-2 0-41 16,3 0-27-16,1 9-41 15,-4 6-29-15,-1 8-13 16,0 9 0-16,-1 15 0 0,1 6 0 15,3 9 19-15,-2-1-2 16,4-11 10 0,1-14 22-16,1-13 2 0,2-15-16 15,0-8 11 1,-3 0 44-16,2-13 26 0,-7-23-26 16,2-14-90-16,1-12-31 15,5-12-13-15,0-2-3 16,14 2 10-16,14 8 5 15,2 19 19-15,3 14 0 0,-3 15-12 16,-1 11-12 0,1 7-10-16,-3 0 21 15,1 0 20-15,-1 0 0 0,4 1 6 16,0 7 0-16,1 4 1 16,3 6-2-16,-2 11-17 15,-6 8 11-15,-1 10 7 16,-7 8 13-1,-5 1 0-15,-7 2 8 0,-5-1-5 16,-2-8-4-16,0-12-4 16,0-9-8-1,0-9-5-15,0-7-36 0,0 1-27 16,-23 1-112-16,-5-3-222 0,-4-8-463 0</inkml:trace>
  <inkml:trace contextRef="#ctx0" brushRef="#br0" timeOffset="221">119 249 147 0,'0'0'810'15,"0"0"-680"-15,0 0-75 0,0 0-55 0,0 0 0 16,0 0 52-1,139 0 61-15,-72 0-1 16,11-9-69-16,8 1-40 16,17-13-3-16,-22 5-184 0,-27-2-462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47.9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19 388 392 0,'0'0'409'15,"0"0"-283"-15,0 0-107 16,0 0-12-16,0 0-7 15,0 0 23-15,0 132 45 16,0-71-9-16,0-2-4 0,-5 0 5 16,0-11 2-1,1-12 13-15,2-15-19 0,-1-15-17 16,3-6 28-16,0-17 34 16,0-22-93-16,0-16-8 15,0-8-47 1,0-3-4-16,0 2 12 0,0 7 1 15,0 12 15-15,0 16 21 16,0 12 2-16,0 9 12 16,0 6-12-16,0 2 0 15,0 0-1-15,0 0-1 16,0 0-8-16,0 3 0 16,0 11 0-16,3 4 10 0,8 6 10 15,3 1 0-15,3 0 2 16,4-5-4-1,4-5 1-15,8-8 29 16,6-7 14-16,8-4 8 0,4-21-18 16,6-7-19-16,-7-2-8 15,-5-1-14-15,-10-1 11 16,-7 4-5-16,-8 6-6 16,-8 2 0-16,-4 10 0 15,-7 7 14-15,-1 7-8 16,0 0-7-16,0 3 13 15,0 19-13-15,0 10-16 16,-9 11 6-16,0 10 10 16,-3 2 1-16,1 6 24 15,2-4 17-15,-4-6 31 16,7-2-35-16,3-12-24 0,3-9-14 16,0-14-20-1,8-14-83-15,15 0-41 16,23-61-29-16,-2 1-104 0,-4 2-489 0</inkml:trace>
  <inkml:trace contextRef="#ctx0" brushRef="#br0" timeOffset="311">751 416 383 0,'0'0'511'0,"0"0"-181"16,0 0-136-16,0 0-120 0,0 0-42 16,0 0-25-16,-17 141 9 15,17-78-1 1,0-1-5-16,0-4-10 15,17-17 13-15,2-13-5 0,6-19 0 16,4-9 6-16,6-2 44 16,10-28 13-16,4-13-6 15,0-11-30-15,-3-10-16 16,-9-5-8-16,-6-5-10 16,-14-4-1-16,-16-3 0 15,-1 1-9-15,-14 2 9 16,-18 13 0-16,-12 14-10 15,-5 19-29-15,-2 21 38 16,-3 11 2-16,0 33-2 16,1 27-10-16,11 14-27 15,13 37-92-15,15-18-247 16,13-18-591-16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49.3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180 16 439 0,'0'0'222'15,"0"0"14"-15,0 0-14 16,0 0-42-16,0 0-68 16,0 0-67-16,0 0-38 15,61-13 12-15,-31 13 21 0,3 0-6 16,-4 6-12-16,1 13-9 16,-7 10-3-1,-8 9-9-15,-1 10 12 16,-11 8 2-16,-3 2 12 15,-5-1 5-15,-21-3 8 16,-6-9-2-16,-3-10-12 0,-2-7-10 16,0-9-1-16,-1-6-5 15,1-9 0-15,1-4-10 16,4 0-10-16,0 0 0 16,6 0-15-16,6-4 0 15,6 0 7-15,6 1 4 0,5 3 5 16,3 0-11-1,0 0-12-15,0 0-19 16,0 0-11-16,16 0 38 16,4 11 6-16,7 2 4 15,7 2 8-15,0 3 5 16,6 0 1-16,0 4 16 0,1-4 16 16,4-5 9-16,-1-2 4 15,1-10 16-15,-5-1-13 16,-7 0-1-16,-2-1 11 15,-8-14 14-15,-5-2-3 16,-4 0-24-16,-6 5-12 16,4 2-25-16,-6 3-8 15,2 3-34-15,15-13-123 16,-3 2-58-16,-3-3-160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56.2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318 295 636 0,'0'0'92'0,"0"0"-50"15,0 0-22-15,0 0 70 16,0 0 15-16,0 0-32 16,-59 144 22-16,27-99 8 15,-8 1-3-15,-3-2-28 16,0-6-16-16,6-12-11 16,10-7-18-16,5-13 1 15,12-6-8-15,5 0-2 16,5-17-18-16,0-8-38 15,5-3-23-15,18-4 16 16,1 2 25-16,7 5 17 16,0 8-7-16,-5 9 0 0,-6 8-28 15,1 11-4-15,1 22 42 16,2 12 19-16,8 3 30 16,7 0 2-16,2-10-22 15,4-17 7-15,-1-14 2 16,-1-7 10-16,0-32 22 15,-1-18-14-15,-3-7-33 16,-3-8-13-16,-9 1 3 16,-11 3 24-16,-9 6 11 15,-7 5 11-15,0-1 10 16,-9 2-26-16,-14 2-10 16,-4 3-21-16,-3 5-11 15,3 4-1-15,4 13-11 0,6 11-39 16,6 11-42-16,6 0-85 15,5 48-110-15,2-3-84 16,10-5-223-16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56.6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158 0 715 0,'0'0'188'0,"0"0"-68"0,0 0-3 15,0 0 54 1,0 0-42-16,0 0-84 0,0 0-27 15,-54 111 32-15,31-45 39 16,1 6-9-16,2-3 4 16,4-6-8-16,3-13-24 15,9-7-44-15,4-10-8 16,3-7-85-16,32-19-69 16,-3-7-189-16,-4 0-857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57.2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91 130 84 0,'0'0'265'16,"0"0"-12"-16,0 0-142 16,0 0 19-16,0 0-6 15,0 0-26-15,0 0 1 16,-39-40-27-16,35 40-11 15,4 0-3-15,0 0-40 16,0 0-18-16,0 0-1 0,-3 0-6 16,3 0 6-16,0 0 1 15,0 0 7 1,0 0 1-16,0 0 8 16,0-15 74-16,0-3 26 15,0-5-83-15,0 2-27 16,-3 8-6-16,-7 13-14 0,0 0-37 15,-4 29-29 1,6 21-10-16,8-6-71 0,0-12-324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57.5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16 203 449 0,'0'0'64'16,"0"0"-41"-16,45-108 13 16,-33 65 100-16,-7 10-14 15,-5 16-68-15,0 15 22 16,0 2 52-16,-17 24-82 15,-2 12-39-15,1 4-4 16,6-2 30-16,3-9 6 16,7-12-14-16,2-9-25 15,0-8-10-15,0-11-42 16,6-17-58-16,2-1-263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54.5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220 0 548 0,'0'0'280'0,"0"0"-226"0,0 0-28 16,0 0 17-16,0 0 21 16,0 0-5-16,0 0-4 15,95 77-7-15,-89-53 0 16,-6 5-1-16,0 5-5 15,-24 10-5-15,-5 5-16 16,-11 8-5-16,-2-3-4 16,3-1 21-16,-1-10-11 15,7-8 3-15,7-9-5 16,8-9-10-16,4-5 3 16,6 0-13-16,4-3-1 15,2 6-11-15,2-1-4 16,0 4 8-16,2 3-1 0,15 1-3 15,3-3 12-15,9 1 0 16,3-5 12-16,8-3 5 16,6-2 7-16,0-2 0 15,3-3-11-15,-6-3-4 16,-6-2-9-16,-9-4-44 16,-15-46-99-16,-8 2-154 15,-5-5-693-15</inkml:trace>
  <inkml:trace contextRef="#ctx0" brushRef="#br0" timeOffset="194">8 342 889 0,'0'0'95'15,"0"0"-9"-15,0 0 34 0,0 0 12 16,0 0-11-1,152 5-51-15,-103-5-9 0,10-8-29 16,1-6-32-16,16-14-46 16,-13 3-224-16,-14-2-520 0</inkml:trace>
  <inkml:trace contextRef="#ctx0" brushRef="#br0" timeOffset="539">836 198 914 0,'0'0'328'0,"0"0"-153"15,0 0-112-15,0 0 9 16,-91 144 17-16,65-77-26 16,9 6-35-16,8 3-2 15,9-1-16-15,0-4-1 0,9-9 0 16,14-13-9-16,25-27-54 15,-8-14-96-15,-4-8-200 0</inkml:trace>
  <inkml:trace contextRef="#ctx0" brushRef="#br0" timeOffset="944">1115 393 863 0,'0'0'151'0,"0"0"-39"15,-52 114-1-15,42-63 33 16,10-1-53-16,0-7-49 15,20-4-17-15,14-9 8 16,5-9 12-16,2-13-4 16,5-8-4-16,2-15 12 15,-2-25 7-15,4-21-24 0,-2-12-32 16,-7-8-9-16,-10 1-7 16,-13 2 7-16,-18 13 8 15,0 11 1 1,-27 16-9-16,-18 17-32 0,-8 21 16 15,-6 5 2-15,-2 44-6 16,9 20-15-16,13 39-7 16,19-19-119-16,16-14-235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1:50.3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57 395 679 0,'0'0'229'16,"0"0"-45"-16,0 0-90 16,0 0-17-16,0 0-47 15,0 0-15-15,0 0-14 16,-26 92 9-16,17-67 20 16,-1-6 28-16,3 3 16 15,5-1-29-15,-1 0-24 16,3 1-4-16,0 7-2 0,0-1-5 15,5 1-2-15,12-4-8 16,4-4-1-16,4 1 1 16,5-6 1-16,6 0 7 15,0-4 1-15,1-3-2 16,-2-5 5-16,-4-3-12 16,-3-1 0-16,-2 0-30 15,-12 0-115-15,-8-8-177 16,-6-2-356-16</inkml:trace>
  <inkml:trace contextRef="#ctx0" brushRef="#br0" timeOffset="243">63 523 869 0,'0'0'199'16,"0"0"-115"-16,0 0-77 15,0 0 21-15,0 0 59 16,0 0-2-16,0 0 11 16,126 4-28-16,-80-4-18 15,3 0-39-15,5-1-2 16,-5-8-8-16,-5 2 0 16,-7-2-1-16,-9-8-46 15,-8 2-153-15,-19 2-347 0</inkml:trace>
  <inkml:trace contextRef="#ctx0" brushRef="#br0" timeOffset="455">26 340 1066 0,'0'0'239'0,"0"0"-80"16,0 0-72-16,0 0-44 15,0 0-3-15,0 0-22 16,121-32 4-16,-61 25-16 16,15-4-6-16,8 4-5 15,43-23-29-15,-18 1-146 16,-23-5-396-16</inkml:trace>
  <inkml:trace contextRef="#ctx0" brushRef="#br0" timeOffset="1490">1261 277 104 0,'0'0'329'0,"0"0"-23"15,0 0-130-15,0 0 41 0,0 0-19 16,0 0-61-16,0 0-30 16,0-38-27-16,0 27-26 15,-4-2-23-15,-7-3-8 16,-6-4-7-16,-3 5-10 15,-6 0 15-15,-4 5-10 16,-6 0-10-16,2 9 0 16,-4 1-1-16,4 0-1 15,4 7-11-15,7 5 6 16,6 1 0-16,8 1 4 16,7 2-13-16,2 8-3 0,0 2 5 15,0 6 0-15,6 6 6 16,16 7 6-16,2 1-10 15,10 5 3-15,3 2 7 16,0-3-16-16,2 0 7 16,-2-2-3-16,-1-12 5 15,-10-4 7-15,-6-7-8 16,-8-9 8-16,-7-6 1 0,-5 0 1 0,0-6 28 16,-10 4 7-1,-16 1-7-15,-3-1-8 16,-9 2-5-16,-2-2 3 15,-2-1 0-15,1-4-9 16,-7-3 5-16,2 0 7 16,-4 0 13-16,1-7-9 15,4-8-23-15,5 1-3 16,11 1-29-16,12 1-40 16,17-23-59-16,17 6-220 15,11-6-510-15</inkml:trace>
  <inkml:trace contextRef="#ctx0" brushRef="#br0" timeOffset="1882">1705 355 611 0,'0'0'147'0,"0"0"15"16,0 0-74-16,0 0-46 15,0 0-6-15,-52 122 3 16,43-62 26-16,4 2 9 16,3-3 0-16,2-9-4 15,0-11-37-15,0-8-16 16,0-13-8-16,5-10-9 16,0-8-19-16,-1 0-42 15,-2-22-10-15,-2-43-8 0,0 8-177 16,-9-4-380-16</inkml:trace>
  <inkml:trace contextRef="#ctx0" brushRef="#br0" timeOffset="2092">1383 177 61 0,'0'0'697'16,"0"0"-591"-16,0 0-60 15,0 0-23-15,0 0 52 0,0 0 78 16,0 0-1-16,149-24-17 15,-91 14-14-15,9-4-24 16,4 5-29-16,-2-1-28 16,-3 0-25-16,-6 9-15 15,-3-2-1-15,-7 3-83 16,-10-1-209-16,-21-2-751 0</inkml:trace>
  <inkml:trace contextRef="#ctx0" brushRef="#br0" timeOffset="2963">2403 327 538 0,'0'0'215'15,"0"0"-92"-15,0 0-68 16,0 0 4-16,0 0-28 16,0 0-4-16,0 0-10 15,-52 0 17-15,52 2 0 16,-5 24-12-16,1 13 33 15,-5 15 19-15,-2 10 29 16,-3-2 19-16,-3-1-22 16,3-13-20-16,2-14-29 15,6-9-16-15,3-14-23 16,3-11-2-16,0 0 20 16,-2-6 25-16,-2-19 18 15,-5-12-73-15,1-11-29 16,2-15-9-16,3-10-25 0,3-6-21 15,0 2 10-15,4 13 30 16,15 16 30-16,7 18 13 16,4 20 0-16,9 7-4 15,4 3 5-15,-5 0 15 16,-3 7-14-16,-7 4 5 16,-6 2 8-16,-9 1-6 15,-5-2 5-15,-6 6-13 16,-2 4 7-16,-2 6 8 15,-26 4-4-15,-10 5-11 16,-6-4-12-16,1-6 1 16,0-8 0-16,13-5 3 15,6-4-13-15,13 0 3 0,7 3-4 16,4 3-5-16,0 7 11 16,4 2 4-16,10 2 11 15,0-4 1-15,3-5 9 16,1-2 10-16,1-7-4 15,4 2 12-15,4-4 1 16,8 4-5-16,5 1-11 16,6 2-2-16,7 0-4 0,-1-3-6 15,23-11-59 1,-12-5-77-16,-14-20-214 0</inkml:trace>
  <inkml:trace contextRef="#ctx0" brushRef="#br0" timeOffset="3419">2917 398 814 0,'0'0'151'15,"0"0"-15"-15,0 0-24 16,0 0 12-16,-6 122-43 15,6-112-59-15,0-10 1 16,0 0 76-16,0-8 68 16,0-26-34-16,0-16-133 0,0-19-7 15,6-10-28-15,13 0 10 16,2 8 3-16,-1 16 12 16,2 12 0-16,-5 18 9 15,-2 14-10-15,-1 5-3 16,1 6-8-16,0 0 22 15,4 7 1-15,5 7 14 16,-1 1-14-16,2 6 0 16,1 8 7-16,-3 9-7 15,-5 12 15-15,-1 15 7 16,-7 11 12-16,-6 10-4 16,-1-7 4-16,-3-8-25 15,2-14-4-15,-2-16-6 0,3-12-7 16,-3-11-61-16,0-2-21 15,0 0-30-15,-8 5-92 16,-9 1-138-16,-1-3-245 0</inkml:trace>
  <inkml:trace contextRef="#ctx0" brushRef="#br0" timeOffset="3627">3002 527 945 0,'0'0'120'0,"0"0"-19"15,0 0-63-15,0 0 70 16,0 0-10-16,0 0-37 0,153 22-37 16,-107-9-24-16,20 6-11 15,-15-3-192-15,-16-8-425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2:36.5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0 637 0,'0'0'364'0,"0"0"-261"15,0 0-94-15,0 0-9 16,0 0 0-16,0 0 11 15,0 0-4-15,98 11 6 16,-75-7-7-16,-4 0 6 16,-2 0-12-16,-13 9-31 15,1-4-171-15,-5 4-310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24.6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 37 149 0,'0'0'151'16,"0"0"-34"-16,0 0-26 15,0 0-6-15,0 0-17 16,0 0 1-16,0 0 15 16,-29-18 7-16,26 17-3 15,-1 1-3-15,2-1 1 16,-1-4-30-16,1 3-5 15,-1-2-13-15,3 3-9 16,0-3-5-16,0 4-1 16,0-1 9-16,0 1 2 15,0 0 2-15,0 0-11 0,0 0-6 16,0 0-6-16,0 0-12 16,0 0-1-16,-1 0-19 15,-2 1-83-15,1 8-21 16,-1-5-70-16,-1-1-156 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2:36.7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0 848 0,'0'0'231'0,"0"0"-147"15,0 0-48-15,0 0 20 16,0 0-21-16,0 0-28 16,0 0 37-16,37 6-8 15,-11-5-13-15,9 4-14 16,8-1 11-16,6 2-20 15,23 13-21-15,-13-5-169 16,-15-1-371-16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2:35.5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268 35 267 0,'0'0'123'0,"0"0"-64"16,0 0 0-16,0 0-6 15,0 0-38 1,0 0-14-16,0-29 0 16,0 26 0-16,0-1 25 0,0 4 63 15,0 0-20-15,0 0-35 16,0 0 5-16,0 0 23 15,0 0 13-15,0 0-17 16,0 0-15-16,0 0-5 16,0 0-21-16,0 4-1 15,0 10-9-15,0 4 0 16,-4 8 9-16,-13 10 15 0,0 10 6 16,-6 7 20-1,-5 5-5-15,1 7-3 16,-4 7-14-16,0-4-10 15,7 0-8-15,2-9-16 0,5-14 0 16,3-9 0-16,8-14 0 16,2-15 6-16,1-7 6 15,3 0 12-15,0-17 23 16,0-20-48-16,3-13-55 16,12-9-21-16,6-4 8 15,7-2 9-15,3 5 21 16,-1-1 11-16,4 5 6 15,0 0 7-15,-5 9 2 16,-3 4 12-16,-3 10 1 16,-6 11 6-16,-8 9-7 0,-4 9-8 15,0 4 2-15,-1 0-20 16,1 0 1-16,9 4 25 16,-1 9-1-1,6 5 1-15,-2 8 13 0,4 9 32 16,-2 13 25-16,-4 13 1 15,-3 12 0-15,-3 9-19 16,-4 7-18-16,-2 1-10 16,-3 1-5-16,2-7-7 15,1-7-11-15,-2-13 10 16,2-10-11-16,-1-15 0 16,2-9-1-16,1-17 1 15,0-9-20-15,8-21-156 16,0-20-41-16,-4-7 44 0</inkml:trace>
  <inkml:trace contextRef="#ctx0" brushRef="#br0" timeOffset="332">81 272 834 0,'0'0'484'15,"0"0"-471"-15,0 0-13 16,0 0 0-16,0 0 2 0,0 0 9 16,0 0-11-16,12 75-7 15,2-59 7-15,4-3 13 16,4-1 28-16,2 1 11 15,3-2-14-15,-1 1 11 16,-3-2-11-16,3 4-13 16,-2-3-3-16,2 3-12 15,7 0-10-15,14-7-13 16,-10-3-236-16,-6-4-837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2:37.8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509 114 624 0,'0'0'187'0,"0"0"-53"16,0 0-47-16,0 0 36 16,0 0-34-16,0 0-34 15,0 0-34-15,-40-52 5 16,20 34-19-16,-5 5 3 16,1 0-1-16,-2 5 8 15,3 3 27-15,0 1 2 16,1 4-4-16,1 0-17 0,2 7-25 15,-1 11-8-15,-1 5-2 16,7 1 8-16,2-4 1 16,6-1 0-16,1-7-9 15,2 1 2-15,3 2-5 16,0 6-6-16,0 8 9 16,5 14 4-16,2 11 6 15,2 11-2-15,-2 10 2 16,-3 26 0-16,-1-7 6 15,-3 2 2-15,0-3 0 16,0-23 5-16,0-4 5 16,-7-19 7-16,-3-15-4 15,4-15 27-15,-3-13 63 0,-5-4 37 16,-7 0-69-16,-1-9-56 16,-1-7-23-16,0 0-29 15,6-2-9-15,7 7 13 16,5 6 12-16,5 5-3 15,0 0-68-15,0 0-45 16,11 9 76-16,6 0 34 16,-8 3 13-16,3-2 5 15,-6 0 1-15,-3 5 0 16,-1 4 8-16,-2 6 11 16,0 11 14-16,0 3-8 15,-2 5-9-15,-7-1-4 16,-3 0 2-16,3-4-4 0,1 0-9 15,2 0 0-15,1 7 0 16,1 7-1-16,0 10 1 16,0 6-1-1,2 7 0-15,-2 2 0 0,-4 1 0 16,3-7 0-16,-4-14 1 16,5-9-1-16,-4-16 7 15,3-8-5-15,1-8-1 16,4-5 0-16,0 1-1 15,0-1-63-15,0 4-4 16,17 4-53-16,10-2-120 16,-1-11-121-16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2:39.8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 57 18 0,'0'0'194'16,"0"0"2"-16,0 0-48 15,0 0-4-15,0 0-33 16,0 0-46-16,0 0-20 16,0 0-13-16,0 0 23 0,0 0 1 15,0 6-26 1,0 5-21-16,0 7 0 0,0 8 14 15,0 8-13-15,0 7 13 16,0 9 22-16,0 0 30 16,0 2-2-16,0-4-34 15,-2-7-16-15,-1-9-5 16,3-10-1-16,0-12-12 16,0-10-5-16,0 0 0 15,0-19 0-15,0-19-70 16,0-35-157-16,0 6-36 15,0 9-268-15</inkml:trace>
  <inkml:trace contextRef="#ctx0" brushRef="#br0" timeOffset="314">85 57 342 0,'-41'-29'154'0,"41"24"33"16,0 0-37-16,4 0-30 15,18-1-55-15,7 6-29 16,11 0-3-16,6 0-7 15,3 17 22-15,-5 1-5 16,-7 0-14-16,-8-4-17 16,-10 1-11-16,-9-4 31 15,-5 0 19-15,-2-4-11 16,-1 2-2-16,-2-4 4 16,0-1-7-16,0-1 25 0,0 0 72 15,-16-3 55 1,-19 1-90-16,-9-1-53 0,-10 0-17 15,0 0-15-15,3 0-5 16,7 0-7-16,7 0-34 16,16 0-37-16,7-1-50 15,14 1-82-15,14 0-444 16,12 5-62-16</inkml:trace>
  <inkml:trace contextRef="#ctx0" brushRef="#br0" timeOffset="1366">687 114 392 0,'0'0'210'15,"0"0"-39"-15,0 0-82 0,0 0-30 16,0 0-17-16,0 0-3 15,0 0 6-15,-34 116 1 16,25-63 12-16,-2 9 4 16,-1 2 17-16,-7 2 2 15,7-9-17-15,3-19 4 16,3-13-14-16,2-18-28 16,4-7 39-16,0-14 99 15,0-25-34-15,0-19-130 16,0-13-17-16,0-4-17 15,0 2-3-15,0 6 23 16,0 12-4-16,0 16 8 0,0 9-6 16,14 13-2-1,3 13-1-15,14 4-7 0,-2 7-5 16,5 19-9-16,-2 8 15 16,-6 0 13-16,-6-2 12 15,-8-3 1 1,-6-13 11-16,-3-4-2 0,-3-4 15 15,0-5 24-15,-9-1 26 16,-14 0-46-16,-7 1-16 16,-3-3-10-16,-2 4-3 15,9-1-7-15,6 2 1 16,3 5 3-16,8 4-9 0,4 4-14 16,2 3-5-1,3 4 7-15,0-2 0 16,0 2 8-16,5-1 15 15,7-1-5-15,-3-3 6 0,5-3 0 16,0-1 0-16,7 0 2 16,2-3-2-16,10-4 0 15,5-5 0-15,5-4-1 16,9 0 1-16,-1-8 14 16,-2-15-5-16,0-4 1 15,-12-7-4-15,-9-3 7 16,-7-1 9-16,-12-2 5 15,-4 1 15-15,-5 2-14 16,0 5-9-16,0 0-9 0,0 5-8 16,0 4-2-1,0 4 0-15,0 7 0 16,0 5-7-16,0 2-7 16,0 5-19-16,4 0-14 0,1 0 8 15,0 0 5-15,-2 7 15 16,-3 0 19-16,0 8 6 15,0-1 17-15,0 9 2 16,0 4 7-16,-3 5-1 16,-8 12-6-16,-6-1-5 15,0 4 7-15,2 2-14 16,2-9-12-16,4-6 0 16,5-9 0-16,2-9-1 15,2-3-29-15,-3-13-111 0,-2 0-203 16,-2 0-636-16</inkml:trace>
  <inkml:trace contextRef="#ctx0" brushRef="#br0" timeOffset="2793">1520 161 836 0,'0'0'234'16,"0"0"8"-16,0 0-107 15,0 0-28-15,0 0-40 16,0 0-36-16,0 0-25 15,0 6-6-15,-5 13-16 16,-7 10 7-16,-6 11 0 16,-5 9 9-16,-5 1 1 15,-1 1 24-15,1-5 1 0,2-3 18 16,6-12-9-16,6-7-9 16,5-12-7-16,6-10-18 15,3-2 14-15,0-5 21 16,0-21-14-16,0-15-22 15,9-9-60-15,8-4-13 16,1 0 2-16,4 8 20 16,-7 9 23-16,-1 12 14 15,-5 13-4-15,-4 5 8 16,-5 6 9-16,0 1 1 16,0 0 13-16,0 0 4 0,0 0 8 15,0 0-3-15,0 0-12 16,3 0-10-16,2 1-20 15,4 11 7-15,0 0 11 16,3 6-5-16,2-1 1 16,-3 1-2-16,1-4 7 15,2-6 1-15,0-4 1 16,0-4 9-16,7 0 10 16,10-16 5-16,3-16 0 15,5-6-8-15,1-1-17 16,0 5-18-16,-12 9 7 0,-11 11-3 15,-8 9-2 1,-8 3-8-16,-1 2 11 16,0 0 13-16,0 0 20 15,0 0 9-15,0 0 0 16,0 0-17-16,0 0-11 16,0 0-1-16,0 3-1 0,0 15-15 15,-1 9 16-15,-13 13 1 16,-1 11 14-16,-1 3 13 15,4-6-9-15,3-6-2 16,4-10 1-16,5-17-4 16,0-4-14-16,0-11-9 15,0 0-1-15,0 0 3 16,0 0 7-16,5-4 2 16,7-12 12-16,4-5-3 15,5-7-10-15,5-3 8 0,-1 2-8 16,1 1 0-16,-3 8-1 15,-5 2-1-15,-1 8-6 16,-5 1 6-16,-7 7 0 16,0-4-1-16,-5 6 2 15,1 0 0-15,-1 0 1 16,0 0 7-16,0 0 1 16,0 0 4-16,0 0 2 15,0 0 5-15,0 0-9 16,0 2-3-16,0 2-7 15,0-3 0-15,0 3-1 16,0 5 0-16,0 9 0 16,-4 8 0-16,-6 9 5 0,1 5-5 15,0 2 1-15,1-2-2 16,4-3 1-16,2-5-1 16,2 4 1-16,0-8-5 15,0-3 4-15,6-2 2 16,6-3-1-16,1-2 1 15,1 0-1-15,1 0 1 16,2-3 5-16,-3 2 4 16,9-1-9-16,0-2 0 15,3 2 8-15,4-3-3 16,3-4 4-16,-3-2-2 16,3-6 2-16,-6-1-4 15,1-4 0-15,-2-20-5 0,-5-8-1 16,-2-5-24-16,-8-6-21 15,-8 1-12 1,-3 0 0-16,0 4-22 0,-26-23-7 16,-7 11-191-16,1 7-905 15</inkml:trace>
  <inkml:trace contextRef="#ctx0" brushRef="#br0" timeOffset="3056">2098 177 192 0,'0'0'810'0,"0"0"-596"16,0 0-94-16,0 0-55 16,0 0-5-16,0 0-57 15,0 0-3-15,13 0-26 0,8 7 24 16,2 1 2-16,0 4-1 16,8-5 1-16,-7 4 13 15,6-2-12-15,-7 3 0 16,0 0 11-16,-2-4-11 15,-6-3 7-15,-5 0 5 16,-3-5-13-16,-7 0-64 16,0 0-33-16,-7-5-64 15,-12-9-357-15,-7-2 151 0</inkml:trace>
  <inkml:trace contextRef="#ctx0" brushRef="#br0" timeOffset="3305">2098 177 385 0,'-29'-29'202'0,"29"29"-111"0,0 0-22 16,0 0 38-16,0 0 40 15,0 0 11-15,0 0-23 16,9 0-35-16,14 0-41 16,5-5-4-16,7 4-7 15,2-5-11-15,-2 1-20 16,-4-1-1-16,-6-2-9 0,-4 2 17 15,2-3 11 1,-6 0-25-16,-2 5-10 16,-2 4-6-16,-1 0-134 15,-6 0-215-15,-3 0-507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2:44.0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313 0 212 0,'0'0'202'0,"0"0"-144"15,0 0-49 1,0 0-1-16,0 0 98 0,0 0 6 15,0 0-51-15,-9 0-38 16,7 0-17-16,-1 0 4 16,2 0 1-16,-2 0 17 15,3 0-4-15,0 0-12 16,-2 0-12-16,2 0 0 16,-3 5-9-16,-1-2 8 15,2 1 0-15,-1 0-22 16,1-1-65-16,-1-1-99 15,3 2-6-15,0-1 23 16,0-1 11-16</inkml:trace>
  <inkml:trace contextRef="#ctx0" brushRef="#br0" timeOffset="951">313 0 174 0,'-37'32'206'0,"37"-32"-10"16,0 0-8-16,0 0-39 16,0 0-31-16,0 0-25 15,0 0-35-15,0 0-21 16,0 0-18-16,0 0-18 15,0 0-1-15,0 0 7 16,0 0-5-16,0 0 21 16,0 0 0-16,0 0 13 15,0 0 11-15,0 0-7 0,0 0-14 16,0 0-10-16,0 0-5 16,0 0 6-1,0 0-4-15,0 0-4 16,0 0-3-16,0 0-5 0,0 0 0 15,0 0 0-15,0 0-1 16,0 0 0-16,0 0-1 16,0 0 0-16,0 0 1 15,0 0 0-15,0 0 0 16,0 0 0-16,0 0 2 16,0 0 5-16,0 0-1 15,0 0 4-15,0 0-9 16,0 0-1-16,0 0-13 15,0 0-41-15,0 0-52 16,0 0-18-16,0 0 15 16,0 0 54-16,0 0 29 15,0 0 13-15,0 0 13 0,0 0 0 16,0 0 24-16,0 0 15 16,0 0 29-16,0 0 21 15,0 0-8-15,0 0 12 16,0 0 0-16,0 0-7 15,0 0-3-15,0 0-8 16,0 0-25-16,0 0-12 16,0-2-29-16,5-3-9 15,3 1-10-15,2-1 9 16,3-3 0-16,-3 5 1 16,6 3-2-16,-2 0-12 0,6 6-10 15,1 15 2 1,10 6 5-16,-4 1 5 15,-4 2 11-15,-6-2-5 16,-6-11 6-16,-6 2-1 0,-5-8 1 16,0 4 12-16,-20-1 16 15,-14 9-14-15,-9 3-3 16,-6 2-3-16,-5 1-7 16,0-3 5-16,4-1-6 15,1-5-1-15,6-7-6 0,10-3 5 16,6-4 1-16,8 3-21 15,6 1-5 1,0 1 4-16,9 1-14 16,2 1-24-16,2-2 9 0,0-4-6 15,2 0 27-15,15-3 19 16,1-1 12-16,5 5 18 16,5-5 5-16,2-2 2 15,6 3-3-15,0-1-8 16,10 3-4-16,-1 5-4 15,-1-2-4-15,3 4-1 16,-3-1 7-16,-4 1 4 16,-5-2 3-16,-7-7-4 15,-10-2 5-15,-4-2 9 16,-6-9 3-16,-7-20 19 16,-1-8-47-16,-1-26-69 15,-18 8-112-15,-2 10-217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2:46.3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169 310 310 0,'0'0'175'16,"0"0"10"-16,0 0-96 15,0 0-4-15,0 0-62 16,0 0-14-16,0 0 4 16,0-52 4-16,0 45 17 0,0 0 23 15,0 2-25-15,-4 1-17 16,4 2-7-16,-1 2-8 15,1 0-13-15,0 0 2 16,0 0 11-16,0 0 10 16,0 0 33-16,0 0 67 15,0-2 21-15,0 2-12 16,0 0-34-16,0 0-18 16,0 0-19-16,-3 0-20 15,1 0-11-15,-1 4-16 16,-1 12-1-16,-1 2 0 15,-4 10 1-15,1 9 0 16,-3 5 0-16,-2 1-1 16,0 1 1-16,4-1 0 0,3-4 0 15,3-8-1-15,3-6-1 16,0-5-9-16,0-8 1 16,0-3-12-16,12-4 2 15,2 2 5-15,1-1 5 16,7 1 8-16,4 4 0 15,3-2-5-15,2 0-1 16,-1-6 0-16,-2 1-21 16,-5-4-4-16,-4 0-14 15,-7 0 11-15,-6-32 19 16,-3 3-60-16,-3-5-324 0</inkml:trace>
  <inkml:trace contextRef="#ctx0" brushRef="#br0" timeOffset="279">0 438 454 0,'0'0'375'0,"0"0"-292"16,0 0-47-16,0 0 75 15,159 4 53-15,-105 2-25 16,-6 1-35-16,-1 0-37 16,-10-3-23-16,-6-1-18 0,-8-3-12 15,-9 0 0-15,2 0-4 16,-2 0-10-16,-3-9-54 16,-6-24-117-16,-5 4-200 15,0 1-620-15</inkml:trace>
  <inkml:trace contextRef="#ctx0" brushRef="#br0" timeOffset="482">129 239 872 0,'0'0'221'0,"0"0"-51"0,0 0-85 15,0 0-11-15,0 0 12 16,0 0 13-16,158-11 0 15,-105 11-26-15,3 0-31 16,-3-1-20-16,0-4-22 16,5-3-17-16,-15 0-143 15,-12-4-449-15</inkml:trace>
  <inkml:trace contextRef="#ctx0" brushRef="#br0" timeOffset="1341">1011 319 622 0,'0'0'201'0,"0"0"4"16,0 0-37-16,0 0-26 15,0 0-51-15,0 0-43 0,0 0 3 16,2-63 22-16,-13 47-6 16,-6 0-12-16,-6 3-8 15,1 5-2-15,-2 4-15 16,-2 2-18-16,3 2-12 15,4 0-6-15,7 0-3 16,6 0 0-16,3 0-7 16,3 0-28-16,0 0-23 15,0 6-10-15,8 2 45 16,7 5 12-16,6 3 5 16,2 9 9-16,10 11 6 15,-1 3 0-15,3 13 0 0,0 3 0 16,-7 1 5-16,-5-6-5 15,-6-11-1-15,-8-8-8 16,-9-12-1-16,0-8 10 16,-9-6 63-16,-14-1 10 15,-9-2-11-15,-8-2-13 16,-3 0-3-16,0 0-2 16,-2-6-7-16,1-10-12 15,2-2-13-15,4-1-4 16,9 2-6-16,6 3-2 15,6 3-1-15,12 8-13 16,5 3-77-16,14-4-141 16,18 4-134-16,4-5-7 0</inkml:trace>
  <inkml:trace contextRef="#ctx0" brushRef="#br0" timeOffset="1586">1453 422 104 0,'0'0'647'0,"0"0"-596"16,0 0-35-16,0 0-15 0,0 0 28 16,-23 120 13-16,23-99 12 15,-3 1 23 1,3 1 11-16,0-5-14 15,0-2-41-15,0-9-33 0,-2-3-46 16,-1-4-91 0,-1 0-51-16</inkml:trace>
  <inkml:trace contextRef="#ctx0" brushRef="#br0" timeOffset="1802">1160 211 667 0,'0'0'487'0,"0"0"-480"0,0 0-7 16,0 0 35-16,140 0 78 15,-105 0 19 1,-1 0 6-16,5 0-45 16,6-3-36-16,4 3-6 15,9 0-38-15,2 0-13 16,29-5-55-16,-17-1-120 0,-13-8-412 0</inkml:trace>
  <inkml:trace contextRef="#ctx0" brushRef="#br0" timeOffset="2605">2084 126 1053 0,'0'0'133'0,"0"0"-133"0,0 0-17 15,0 0-2-15,-45 151 19 16,25-83-6-16,2 6 6 16,-2-2 1-16,6-14 13 15,3-15 33-15,4-25 28 16,5-14 58-16,2-10 68 16,0-49 2-16,0-13-203 15,14-16-2-15,4-11-18 16,1 13 7-16,2 1 11 0,2 17-9 15,0 21 3-15,-1 18 2 16,1 14-13 0,3 11 5-16,2 0-2 15,1 25-10-15,1 10 8 0,1 4 11 16,-8 2-5-16,-6 2 12 16,-11-2-2-16,-6-5 2 15,0-11 0-15,-20-5 20 16,-14-10-1-16,-2-3-6 15,-4-7-11-15,-2 0-2 16,7 0 0-16,3 0-1 16,6 0 1-16,7 0 0 0,4 15-2 15,3 7-11 1,7 4 0-16,2 8 0 16,3-1-2-16,0 3 5 15,0-1 3-15,15 2 7 0,1-5 0 16,7-3 19-16,6-8-4 15,5-5-4-15,10-16-6 16,7 0-5-16,5-21-13 16,7-19-73-16,-17 6-216 15,-13 9-293-15</inkml:trace>
  <inkml:trace contextRef="#ctx0" brushRef="#br0" timeOffset="2974">2429 687 879 0,'0'0'253'0,"0"0"-26"16,0 0-95-16,0 0-15 0,0 0-25 15,64-121-40 1,-33 72-27-16,6-1-19 0,0 6-6 16,1 6-1-16,-1 12-6 15,0 7 6-15,-5 6 0 16,2 1-1-16,-7 7 0 15,0 0 1-15,-4 2-5 16,-8 2-1-16,-3 1 0 16,5 0 5-16,-6 0-5 15,1 9-5-15,3 15-5 16,5 15 11-16,-6 15 6 0,-3 17 6 16,-8 12 13-16,-3 7 1 15,0-7-1-15,0-12-3 16,-8-16-7-1,4-20-9-15,2-18-44 0,2-17-58 16,-4-7 29 0,-21-50-195-16,2 0-111 0,-9 0-320 0</inkml:trace>
  <inkml:trace contextRef="#ctx0" brushRef="#br0" timeOffset="3134">2601 672 825 0,'0'0'174'15,"0"0"-81"-15,0 0 30 16,0 0-10-16,86 115 15 16,-55-101-12-16,8-4-38 15,12-10-15-15,12 0-51 0,31-46-12 16,-13-2-174-16,-21 2-530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2:50.4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165 182 217 0,'0'0'282'16,"0"0"-110"-1,0 0 0-15,0 0 53 0,0 0 8 16,0 0-56-16,0 0-68 16,12-41-65-16,4 41-29 15,10 0-15-15,6 10-1 16,11 5 1-16,0 9 1 15,1 1-1-15,-7 3 0 16,-6-3-2-16,-13 0-8 16,-10-1-16-16,-8 1 12 15,-9-3 14-15,-24 3 19 0,-10-4-8 16,-3-2-9-16,-3-1 11 16,0-2-12-1,3-1 10-15,2-1-10 0,7 4-1 16,2 4-7-16,8 0 6 15,4 3 0-15,8 0 0 16,3 0 0-16,7-7-6 16,5-6-15-16,0-1 10 15,2-2 10-15,18-2 2 16,0 2 8-16,10-3 6 16,6-3 5-16,5-3-1 15,5 0 1-15,2-3-5 16,-2-12-14-16,-2-2-8 15,-2-5-33-15,-2-1-77 0,-5-4-82 16,-11 2-130-16,-10 7-216 16</inkml:trace>
  <inkml:trace contextRef="#ctx0" brushRef="#br0" timeOffset="241">153 331 980 0,'0'0'155'15,"0"0"-100"-15,0 0-44 16,0 0-9-16,0 0 88 16,0 0-8-16,0 0-12 15,130 12-24-15,-72-12-21 0,8-5 4 16,8-15-29-16,1-1-17 15,10 5-98-15,-21 5-178 16,-19 9-624-16</inkml:trace>
  <inkml:trace contextRef="#ctx0" brushRef="#br0" timeOffset="489">1038 123 1197 0,'0'0'209'0,"0"0"-128"0,0 0-55 16,0 0 9-16,-94 145 29 16,65-92 34-16,5 3-49 15,8 1-37-15,4 1-3 16,8-3-8-16,2-11-1 15,2-31-51-15,6-9-125 16,11-8-408-16</inkml:trace>
  <inkml:trace contextRef="#ctx0" brushRef="#br0" timeOffset="832">1170 388 899 0,'0'0'129'16,"0"0"-96"-16,0 0-16 16,0 0 11-16,58 119 12 15,-18-104 2-15,9-15 12 16,5 0-5-16,1-15 9 15,-1-24-6-15,-2-5-17 16,-9-13-12-16,-3-8-2 16,-9 2 31-16,-10 0-10 15,-11 2-14-15,-10 11-11 16,-13 12-5-16,-28 19 4 16,-18 19-16-16,-13 19-5 0,-9 40-3 15,-17 50-12-15,18-11-122 16,22-14-385-16</inkml:trace>
  <inkml:trace contextRef="#ctx0" brushRef="#br0" timeOffset="1783">2169 161 598 0,'0'0'248'0,"0"0"-134"16,0 0-59-16,0 0-27 15,0 0 44-15,0 0 15 16,0 0-3-16,-74 141-4 16,41-96-2-16,-4 1 12 15,-3-1 2-15,6-4-40 16,0-7-24-16,11-11-9 15,8-12-6-15,7-8 6 0,7-3 25 16,1-12-24-16,0-17-20 16,0-8-36-1,9-1-20-15,5 0 11 16,1 9 16-16,-1 8 14 0,1 7 8 16,-4 9-8-16,-2 2-6 15,1 3-4-15,-1 0-14 16,0 19-9-16,3 19 3 15,1 16 27-15,0 15 18 16,1 11-1-16,6-5 1 16,9-14 0-16,5-19 1 15,9-21 15-15,8-21 26 16,7-13 11-16,2-34 0 16,-3-17-6-16,-8-4-28 15,-13-1 19-15,-12 3 17 16,-12 6-18-16,-12 7-14 0,0 7-5 15,0 8 1 1,-8 12 22-16,-1 7 1 16,3 11 15-16,0 8-57 15,6 0-10-15,0 37-164 0,0 2-7 16,0 1-363-16</inkml:trace>
  <inkml:trace contextRef="#ctx0" brushRef="#br0" timeOffset="2014">2712 381 1320 0,'0'0'173'0,"0"0"-115"16,0 0-57-16,0 0-1 15,0 0-23-15,0 0-13 16,0 0 36-16,10 128 4 15,-10-78 19-15,0 2-11 16,0-5-10-16,0 3-2 16,0-14-47-16,0-18-312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2:53.5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59 226 497 0,'0'0'235'0,"0"0"21"0,0 0-71 15,0 0-34 1,0 0-41-16,0 0-52 16,0 0-43-16,-9 4-15 15,3 13-37-15,-5 13 10 0,2 8 25 16,0 6 2-16,4 2 0 15,3-4-6-15,2-4 6 16,0-10 0-16,0-2 11 16,2-7-10-16,7-6-1 15,3-5-10-15,2-8 1 16,9 0-9-16,9-21-11 16,8-13-8-16,5-9-54 15,-8 4-52-15,-7 9 59 16,-11 9 9-16,-16 15 11 0,-3 6-105 15,0 0-53-15</inkml:trace>
  <inkml:trace contextRef="#ctx0" brushRef="#br0" timeOffset="324">19 290 517 0,'0'0'123'0,"0"0"-57"15,0 0 45-15,0 0 42 16,0 0 40-16,0 0-43 16,0 0-13-16,71 0-46 15,-39 0-12-15,14 0-15 16,12 0-9-16,13 0-1 15,1-5-11-15,-3-4-33 16,-8-2 8-16,-14 6-18 16,-15 0-2-16,-11 1-45 15,-13 0-72-15,-8 2-10 16,-29 1 18-16,-13 1-286 16,-4-4-267-16</inkml:trace>
  <inkml:trace contextRef="#ctx0" brushRef="#br0" timeOffset="520">64 95 740 0,'0'0'172'0,"0"0"-55"16,0 0 32-16,0 0 9 16,0 0 13-16,0 0-49 15,130-70-49-15,-98 62-38 16,8 5-28-16,8 3-7 15,9 0-44-15,44-4-74 16,-14 1-146-16,-7-4-406 0</inkml:trace>
  <inkml:trace contextRef="#ctx0" brushRef="#br0" timeOffset="1132">1189 35 952 0,'0'0'192'16,"0"0"57"-16,0 0-159 16,0 0-26-16,0 0-23 15,0 0-27-15,0 0-5 16,-154-25-7-16,111 22 6 15,0 0 1-15,-1 3 6 16,7 0 43-16,6 0-6 16,8 0-12-16,6 11-25 15,11 2-15-15,3 5-9 16,3 6-10-16,0 9 3 0,14 10 0 16,4 5-12-16,1 9 4 15,-3 2 3-15,-6 3 11 16,-6-8 0-16,-1-6 9 15,-3-9 0-15,0-6 1 16,0-12-1-16,0-3 1 16,0-11 42-16,-13-3 48 15,-7-4 5-15,-10 0-30 16,-5 0-27-16,-2-9-12 16,-3-6 0-16,1 1-26 15,3-5-3-15,7-3-26 16,3 2-31-16,12 1-28 15,14 13-48-15,0 1-166 0,9 5-588 0</inkml:trace>
  <inkml:trace contextRef="#ctx0" brushRef="#br0" timeOffset="1889">1609 172 570 0,'0'0'180'0,"0"0"5"15,0 0-17-15,0 0 77 16,0 0-64-16,0 0-18 15,0 0-43-15,-81-28-38 16,61 24-32-16,-3 4-15 16,-3 0-20-16,-2 0-9 15,-6 0-6-15,0 6 2 16,-1 8-2-16,-2 4-2 16,2 6-5-16,3 5 6 15,3 5-5-15,6 2-4 16,7 3 3-16,4 1 7 0,6-4-6 15,3-1 6-15,3-5-1 16,0-1 0-16,0-4-9 16,18-9-17-1,8 0-31-15,5-9 1 0,6-2 10 16,3-4 18-16,6-1 21 16,3 0 8-16,5-2 0 15,4-21 0-15,5-3 0 16,-5-11 0-16,-3-2 0 15,-10-1-1-15,-10 7 1 16,-12 5 1-16,-12 11-1 16,-6 12 13-16,-5 2 37 15,0 3 23-15,0 0-34 0,0 0-39 16,0 0-23-16,0 11-12 16,3 6 15-1,1 5 11-15,2 3-1 16,10 8 4-16,-1-1 6 0,8 5 1 15,6-2 26-15,0-2-4 16,7-6 5-16,1-9-8 16,1-13-5-16,-6-5 0 15,-4-15 17-15,-10-25 6 16,-6-6-13-16,-12-8-5 16,0-3-7-16,-30-4-13 15,-19 7-10-15,-11 4-61 16,-8 15-48-16,-2 12 31 15,10 19 44-15,17 11-61 16,20 18-237-16,14 4-688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2:56.6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207 196 567 0,'0'0'127'16,"0"0"-52"-16,0 0 4 0,0 0 64 15,0 0-13-15,0 0-21 16,0 0-18-16,-31 99-27 16,11-61-18-1,-6 6-12-15,-5-1-10 0,2-3-6 16,3-9-2-16,3-7 29 16,11-11 7-16,6-10-15 15,3-3-8-15,3 0 41 16,0-7-13-16,0-12-57 15,0-12-13-15,9-3-27 16,17-7-17-16,9 4-18 16,2 2 9-16,0 7 28 15,-2 12 15-15,-7 9 11 0,-5 7-5 16,-5 2-2 0,-1 21 6-16,0 6 13 15,-3 4 1-15,4 3 9 16,1-2 7-16,7-7-1 0,3-7 18 15,6-10 22-15,7-6 1 16,2-4-12-16,-1 0-8 16,-6-3-7-16,-10-4-6 15,-5-4 8-15,-8 0 3 16,-5-3 16-16,-3-4 15 16,-3-9-6-16,-1-3-22 15,-2-6-17-15,0-6-8 16,0 0-7-16,-6-3-5 15,-8 2 0-15,-3 0-1 16,-5 6 0-16,-1 5-9 0,3 7-33 16,2 7-40-16,3 9 17 15,5 9-8-15,10 3-60 16,0 18-243 0,0-3-168-16</inkml:trace>
  <inkml:trace contextRef="#ctx0" brushRef="#br0" timeOffset="384">1054 253 208 0,'0'0'195'16,"0"0"7"-16,0 0 29 0,0 0-10 16,3 135-13-16,1-99-38 15,6-1-85-15,4-4-63 16,7-6 3-16,4-12-8 16,1-6 2-16,1-7 5 15,-1 0 12-15,-6-25 14 16,2-5 7-16,-8-13-9 15,-5-3-9-15,-9-1-11 0,0-2-3 16,-14 9-9 0,-18 11-11-16,-10 11-5 15,-11 18-30-15,-9 0-49 16,-1 31-39-16,8 28-42 0,15-8-97 16,20-6-366-16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2:59.7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55 952 0,'0'0'230'15,"0"0"-9"-15,0 0-135 16,0 0-6-16,0 0-4 16,0 0-11-16,0 0 7 0,63-52-9 15,-47 52-37-15,5 0-14 16,5 4-12-16,2 13 0 16,9 9-55-16,-10 0-182 15,-1-12-686-15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25.2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0 327 0,'0'0'54'0,"0"0"-31"16,0 0 34-16,0 0 93 16,0 0-23-16,0 0-31 15,0 0-40-15,38 25 2 16,-29-24 4-16,0 3-14 16,2 0-14-16,3 3-18 15,6 2 23-15,3-1-1 16,6 2 30-16,2-3-7 15,-4 0-22-15,3-2 12 0,-10-1-22 16,-7 1-16 0,-3-1-12-16,-6 0-1 0,-1 3-16 15,-3 4-74-15,-4-1-51 16,-13-5-133-16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2:59.3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108 0 1084 0,'0'0'230'15,"0"0"-12"-15,0 0-115 16,0 0-1-16,0 0-52 15,0 0-48-15,0 0-2 16,0 7-30-16,-12 15 19 16,-3 6 11-16,-2 8 1 15,-2-3-1-15,5 0 0 16,1-2 1-16,3 2-1 16,6-1-7-16,4-3-2 15,0 0 3-15,0-4-1 16,11-4 5-16,12-3-11 0,10-11-36 15,9-7-30-15,7 0 25 16,1-25-34 0,0-3-54-16,-14-5-47 15,-11-1 20-15,-16 9 12 0,-9 4-86 16</inkml:trace>
  <inkml:trace contextRef="#ctx0" brushRef="#br0" timeOffset="230">59 39 1122 0,'0'0'138'16,"0"0"-114"-16,0 0-23 16,0 0 32-16,0 0 54 0,0 0 0 15,0 0-23-15,138 23-23 16,-90-16-16-16,4 0-14 15,-1-3-11-15,-2-4-21 16,-5 0-93-16,-12-12-131 16,-13-9-271-16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2:58.2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101 0 136 0,'0'0'174'0,"0"0"-1"15,0 0 8-15,0 0-17 16,0 0-8-16,0 0-34 0,0 0-25 16,0 8-61-16,0 18-24 15,0 16 2 1,-4 12 24-16,-2 11-9 0,-4 3 8 16,1-6 26-16,1-13-15 15,1-14 6-15,5-16-12 16,2-13-13-16,0-6 13 15,0-4 70-15,0-21 39 16,0-16-110-16,2-6-41 16,1-7-13-16,-3-4 0 15,0 5-6-15,0 4 4 16,0 12 8-16,0 12 7 16,0 10 1-16,0 11-1 15,0 4-3-15,0 0-33 16,1 0-26-16,16 1 40 15,5 10 11-15,-2-1 9 16,1 1 1-16,-4 0 0 16,-2-1 0-16,4 0 1 15,2 7 0-15,5 9 1 16,5 6-1-16,1 12-6 0,4 11-3 16,-9 6-7-16,-4 2-3 15,-7-4 2-15,-9-9-2 16,-7-6 1-16,0-15 18 15,-23-9 21-15,-12-11 21 16,-5-7-14-16,-1-2 17 16,-4-4 29-16,4-19 1 15,1-9-12-15,4-6-32 16,3-5-8-16,4-1-12 16,6 5-11-16,7 10-9 0,7 11-4 15,9 18-40-15,0 0-179 16,15 41-67-1,13-3 48-15,3-1-320 0</inkml:trace>
  <inkml:trace contextRef="#ctx0" brushRef="#br0" timeOffset="794">717 198 52 0,'0'0'172'0,"0"0"-15"15,0 0-10-15,0 0 38 16,0 0 11-16,0 0-35 15,0 0 28-15,0-9-32 16,-3 9-35-16,-7 0-55 16,-3 14-50-16,-6 13-17 15,-2 11 0-15,1 4-2 16,7 0 1-16,7 1-6 0,6-8 6 16,0-2-8-16,10-7-11 15,8 3 11-15,5-9-5 16,0 3 14-16,5-9 0 15,-1-3 5-15,4-7-5 16,0-4 0-16,1 0 25 16,3-18 4-16,5-13-10 15,-3-10-5-15,0-9 2 0,-2-4-5 16,-9-7 9 0,-8-1 6-16,-11-2 11 15,-7 2 10-15,0 9-23 16,-10 12 0-16,-5 14 15 0,-2 12 16 15,0 15-25-15,4 0-30 16,2 21-70-16,3 9-37 16,8 15-61-16,0-7-221 15,12-13-508-15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00.9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226 119 342 0,'0'0'201'0,"0"0"-17"15,0 0-32-15,0 0 10 16,0 0-52-16,0 0-55 0,0 0-16 16,-11 33-12-16,-1-5 30 15,-5 9 31-15,-2-3-9 16,-1 1-24-16,2-3 3 16,-3-3 14-16,2-4-13 15,-2-4-25-15,4-4-21 16,1-1-3-16,4-9-1 15,3-1 1-15,3-3-1 16,1-3 1-16,2 0-8 16,3 0 7-16,0-3-9 15,0-14-17-15,0-9-19 16,9-10-7-16,14-7-4 16,8-2-6-16,1 1 23 0,4 8 15 15,-6 4 8-15,-5 7 7 16,-5 5 0-16,-6 7 0 15,-8 6 13-15,-3 7 18 16,1 0-31-16,1 16-13 16,4 16 1-16,5 13 10 15,0 10 2-15,3 8 2 16,-2 6-1-16,2-6 5 16,0-7-5-16,-2-12 0 15,2-15-1-15,-2-13 1 16,5-11 29-16,-1-5 30 15,4-5 1-15,4-27-1 16,0-6-30-16,-8-6-4 0,1-3 3 16,-9 3-2-1,-2-3-5-15,-6 5-3 16,-3 2 9-16,0 1 24 16,-4 1 8-16,-15 2-23 0,-2 2 5 15,-1 6 5-15,4 2-13 16,0 5-24-16,5 9-1 15,7 3-9-15,2 7-17 16,4 0-42-16,0 2-68 16,15 0-179-16,14 2-237 15,-1 6 13-15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01.5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83 156 667 0,'0'0'166'15,"0"0"48"-15,0 0-68 16,0 0 32-16,0 0-117 15,0 0-54-15,0 0-7 16,-71 129-1-16,62-68-7 16,7 2 7-16,2-7 1 15,0-12 10-15,2-15 18 16,15-13 30-16,6-10-7 16,9-6 4-16,5-18 8 15,11-16-18-15,-2-14-23 0,-2-2-12 16,-7-1 0-16,-9-1-4 15,-7 8 4 1,-12 5 5-16,-9 8-2 16,0 6 0-16,-7 5-13 0,-12 6-24 15,1 6-15-15,2 5-34 16,4 3-163-16,4 0-512 0</inkml:trace>
  <inkml:trace contextRef="#ctx0" brushRef="#br0" timeOffset="1282">569 76 423 0,'0'0'219'16,"0"0"-115"-16,0 0-33 15,0 0-58-15,0 0-3 16,0 0-6-16,0 0 51 16,28 26 6-16,-27-1-5 0,-1 12 15 15,0 12 0-15,0 9 9 16,-15 6-30-16,-3 4 23 15,1-11-37-15,3-9 26 16,5-20 11-16,1-10-18 16,8-14-28-16,0-4 26 15,0-4 36-15,0-28 43 16,17-12-132-16,6-17-6 16,5-10-22-16,2-7-26 0,-2 5-17 15,-2 5 24 1,-9 17 27-16,-6 15 19 0,-8 15 1 15,-3 13 16 1,0 8-4-16,0 0-12 0,-8 0 0 16,-6 11-7-1,-3 7 6-15,2 5-11 16,1 4 3-16,0 6 5 16,4 2 4-16,4-3 23 0,6-2 12 15,0-7-17-15,10-9-2 16,24-8 10-16,11-6 13 15,10-11 4-15,5-17-15 16,3-8-17-16,-10-4-4 16,-8 3-7-16,-13 6-2 15,-14 6-9-15,-5 2-7 16,-10 6-3-16,-3 6 8 0,0 5 0 16,0 5 13-16,0 1 0 15,0 0-7 1,-8 1-6-16,-4 20 0 15,-4 12 7-15,-10 10 6 0,-1 13 0 16,-5 7 13-16,1-3 10 16,3-3 11-16,7-9-22 15,8-13-11-15,12-9-1 16,1-16-9-16,12-10-38 16,22-3-4-16,18-31 35 15,6-12-26-15,7-11-82 16,-4-1-14-16,-10 3 60 15,-11 6 37-15,-13 15 31 0,-10 8 10 16,-7 14 28-16,-10 9 62 16,0 3 0-1,-8 11-47-15,-18 19-19 16,-6 8-6-16,-4 9-1 0,-1 3-9 16,7 1 6-16,7-4-2 15,7-1 10-15,7 1 4 16,9-8-16-16,0-2-9 15,9-8 9-15,14-8 21 16,7-8-14-16,5-8-6 16,2-5-11-16,6 0 0 15,-3-12-6-15,-7-9-10 16,-2-8-34-16,-10 0-40 16,-11 1-95-16,-10-2-80 15,-17-5-72-15,-19 6 2 0,-2 4-154 0</inkml:trace>
  <inkml:trace contextRef="#ctx0" brushRef="#br0" timeOffset="1434">1067 263 175 0,'0'0'411'0,"0"0"-293"15,0 0-8-15,0 0 36 16,119 30 6-16,-80-13-26 16,0 0-9-16,-3-5 2 15,-4-1-51-15,-4-7-40 16,-2-2-28-16,0-2-34 15,-6-17-130-15,-8-4-167 0</inkml:trace>
  <inkml:trace contextRef="#ctx0" brushRef="#br0" timeOffset="1614">1323 0 1243 0,'0'0'122'0,"0"0"-109"16,0 0-13-16,0 0 0 15,0 0 16-15,0 0 20 16,0 0 9-16,121 27-11 16,-75-27-34-16,3-4-87 15,14-3-183-15,-14 3-142 16,-14 4-311-16</inkml:trace>
  <inkml:trace contextRef="#ctx0" brushRef="#br0" timeOffset="2378">1822 102 768 0,'0'0'143'16,"0"0"-52"-16,0 0-62 15,-86 113 12-15,50-56 28 16,1 0-1-16,9-9-19 16,8-11 5-16,7-13 8 15,8-15-27-15,3-7-6 16,0-2 26-16,0-7 22 16,7-17-27-16,7-9-45 15,5-5-5-15,-1-3-1 16,5-2-5-16,3 2-1 0,0 3-3 15,3 6-3-15,2 12 0 16,-3 4 5-16,-2 11-2 16,-3 5 0-16,-2 0 0 15,-2 0 7-15,-1 5 3 16,-1 6 8-16,-3 5 5 16,-3-1 0-16,-4 3-8 0,-7 3-5 15,0 0-16-15,-12 3-1 16,-13-7-5-1,-8 1-13-15,-4-2 5 16,-3-3 12-16,6-2 12 0,3-3 5 16,10-1 1-16,10 3 0 15,8 0-2-15,3-1 2 16,0 7 0-16,5-1 28 0,12 3-2 0,6 6-9 16,4 1-1-1,4 2 3 1,1 0 0-16,3 2-7 15,2-5 7-15,8-11-5 16,4-13-1-16,9 0-13 16,5-32-24-16,0-18-56 15,-3-5-84-15,-8-3-14 16,-10-1 71-16,-7 5 65 0,-12 3 26 16,-5 12 16-1,-7 9 81-15,-3 11 76 0,-4 10 44 16,-4 9-51-16,0 0-63 15,0 16-68-15,0 15-17 16,-6 12 28-16,-9 3-6 16,4 8 3-16,-3-3-3 15,2-2-10-15,1-3-2 16,7 11-12-16,4-13-51 16,0-18-262-16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08.7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156 0 428 0,'0'0'91'16,"0"0"69"-16,0 0 7 15,0 0 34-15,0 0-29 16,0 0-46-16,0 0-2 16,-42 64 9-16,15-28 3 15,-1 2-22-15,4-3-44 16,5-2-40-16,8-2-19 15,7-2-11-15,4-4-89 16,10-4-196-16,12-12-575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05.2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215 247 72 0,'0'0'557'15,"0"0"-398"-15,0 0-94 16,0 0-6-16,0 0 2 16,0 0 11-16,0 0 16 0,-26 56-5 15,12-31-18-15,-4 9 15 16,-5 6-2-16,-3 9 3 15,-2 2-12-15,0 2-18 16,2-10 3-16,9-6-19 16,8-19-22-16,9-11-13 15,0-7 0-15,9-15 37 16,21-25-2-16,3-13-35 16,6-11-32-16,-6-5-28 0,-2-3 12 15,-9 8-3 1,-4 9-21-16,-6 13 13 15,-7 17 59-15,-4 14 0 16,-1 11 0-16,0 0 0 0,0 20-18 16,-4 13 18-16,-7 11 8 15,-1 6 6-15,3 0 20 16,4-7 11-16,5-6 10 16,0-12-11-16,2-12-28 15,22-9 17-15,10-4 37 0,13-14 1 16,6-21-44-16,0-7-15 15,-5-1-12-15,-8 2-9 16,-13 5-8-16,-11 14-10 16,-9 7 0-1,-7 9 18-15,0 6 8 16,0 0 1-16,-4 0 0 0,-8 5-14 16,1 14 8-1,-3 7-9-15,-1 12 8 0,-4 10 7 16,1 7 14-16,-2 9 11 15,-2 8 6-15,6 2-2 16,6-5-13-16,9-8-14 16,1-18-2-16,4-15-21 15,50-28-86-15,-3-25-20 16,-2-13-160-16</inkml:trace>
  <inkml:trace contextRef="#ctx0" brushRef="#br0" timeOffset="458">881 218 713 0,'0'0'276'16,"0"0"-121"-16,0 0-104 15,0 0 1-15,0 0 3 16,0 0-22-16,-71 133-2 15,44-79 21-15,-1 0-16 16,10-4-21-16,4-7-4 16,6-4-2-16,8-4-9 15,0-1 1-15,3-2 18 16,13-1 2-16,5-8 11 0,7-7-8 16,4-11 11-16,11-5-1 15,6-9 5-15,8-23-14 16,1-9-25-16,-1-2-9 15,-11 2 3-15,-9 3 6 16,-11 5-2-16,-9-2-8 16,-8 0-9-16,-3-6-4 15,-6-8 13-15,0-7 1 16,0-5 9-16,0 0 0 16,-4 9-1-16,-3 11 1 0,0 13 31 15,2 15 5-15,-1 13-14 16,-2 0-22-1,-1 16-42-15,1 27 20 16,4 0-77-16,4-8-261 0</inkml:trace>
  <inkml:trace contextRef="#ctx0" brushRef="#br0" timeOffset="1037">1691 140 468 0,'0'0'111'16,"0"0"45"-16,0 0-24 0,0 0 7 16,0 0-12-16,0 0-73 15,0 0-37-15,-115 75-2 16,106-61 18-16,-5 10 9 16,-4 2-13-16,-4 10 15 15,-1 5 6-15,0 5 3 16,0 0-21-16,6-4-14 15,8-5-18-15,9-4 0 16,0-6-9-16,5-4 9 16,21-5 35-16,6-4-3 15,11-5-17-15,5-7-15 16,5-2 0-16,4-2-9 16,-3-14-16-16,13-21-59 0,-16 6-122 15,-6-2-539-15</inkml:trace>
  <inkml:trace contextRef="#ctx0" brushRef="#br0" timeOffset="1305">2138 347 806 0,'0'0'168'15,"0"0"66"-15,0 0-50 16,0 0-18-16,0 0-101 15,0 0-49-15,0 0-16 0,-65 122-6 16,53-68 6-16,8-1 0 16,4-7-2-16,0-8-6 15,6-13-14-15,9-13-17 16,-1-12-28-16,1 0 25 16,-3-23 20-16,-1-16-114 15,-3-9-96-15,-8-37 37 16,0 14-40-16,-14 5-159 0</inkml:trace>
  <inkml:trace contextRef="#ctx0" brushRef="#br0" timeOffset="1496">1842 0 712 0,'0'0'209'0,"0"0"-145"0,0 0 39 16,0 0 43-1,0 0-20-15,0 0 12 0,110 108-15 16,-81-84-6-16,5-6-37 15,5-5-27-15,8-9-13 16,11-4 6-16,10 0-19 16,6-14-27-16,15-11-149 15,-20 5-223-15,-22 5-813 0</inkml:trace>
  <inkml:trace contextRef="#ctx0" brushRef="#br0" timeOffset="1736">2634 243 757 0,'0'0'656'15,"0"0"-576"-15,0 0 0 16,0 0 82-16,0 0-32 15,-82 142-71-15,59-93-43 16,6 1-11-16,8-4-5 16,9-7-53-16,9-10-134 15,10-21-527-15</inkml:trace>
  <inkml:trace contextRef="#ctx0" brushRef="#br0" timeOffset="2618">2913 167 183 0,'0'0'342'16,"0"0"-210"-16,0 0 38 15,0 0 5-15,0 0 10 16,0 0-69-16,-37 116-54 16,20-88-24-16,2 8-9 15,-2 7 6-15,0 1-5 16,6-1 9-16,2-1 4 15,5-9-14-15,0-8-7 0,4-8-11 16,0-10-9 0,0-5 8-16,0-2 31 15,0-6 45-15,4-22-13 0,5-7-56 16,1-14-15-16,6-5-1 16,-1-7 7-16,2 5-7 15,1 3 0-15,1 12 8 16,-1 11-3-16,5 14-6 15,0 7-6-15,3 7-5 16,5 2 3-16,1 0 7 16,5 2-6-16,-2 7 7 0,1-5 0 15,-9 0 0 1,-4-1 1-16,-10-3-1 0,-7 1-5 16,-6 2 5-1,0-2 16-15,0 4 18 16,0-1-3-16,-14 1-14 0,-9 6 2 15,-9 0-2-15,-4-2-3 16,1-4 2-16,3-5-16 16,4 0-14-16,7-11-105 15,7-11-132-15,9-6-804 0</inkml:trace>
  <inkml:trace contextRef="#ctx0" brushRef="#br0" timeOffset="3190">3539 125 390 0,'0'0'177'15,"0"0"-7"-15,0 0-84 16,0 0 18-16,0 0 16 15,0 0-32-15,0 0-14 16,-2 3-12-16,-14 11-4 16,-6 7 6-16,-2 2-5 15,-7 2 4-15,-4 3-8 16,-4-3-19-16,-5 1 9 0,-1-1-5 16,1 0-14-16,4 0 0 15,8 0-4-15,5-5-9 16,9 0-12-16,7-5-1 15,2 5 0-15,6-1 1 16,3-1-1-16,0 3-5 0,0 0 5 16,14 2 0-16,4-2 1 15,1-3 5-15,5-1-5 16,4-5 9 0,9-5 6-16,9-7 9 15,11 0-8-15,-2-7-17 0,2-12-94 16,-10-3-142-1,-13 8-93-15,-16 3-351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09.8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221 361 45 0,'0'0'641'16,"0"0"-481"-16,0 0 21 16,0 0 0-16,0 0-48 15,0 0-97-15,0 0-36 16,-1 42-10-16,-4 2 10 15,-4 12 22-15,0 7 7 16,-7-1 6-16,5-9 2 16,-1-11-6-16,6-16-12 15,3-11-6-15,3-15-4 16,0-3 14-16,8-29-13 0,12-23-10 16,0-12-33-1,-7-13 11-15,-7-7 15 0,-6-3 1 16,0 1-9-1,0 4-15-15,-6 14 30 0,-1 18 39 16,1 20 42-16,2 16-6 16,1 15-43-16,2 2-32 15,1 2-17-15,0 17 1 16,0 6 7-16,14 5 0 16,4 5 4-16,5 4 5 15,3 0 0-15,2 2 0 16,-1 5 0-16,4 0 5 0,0 5-4 15,1 1-1-15,-1 1 0 16,-5 0 0-16,-8-6 0 16,-7-4 2-1,-8-7-2-15,-3-5 7 16,-3-6 37-16,-20-2 32 0,-3-5-19 16,-3-4-6-16,-10-3-7 15,-2-8 3-15,-5-3 13 16,-3 0-11-16,-2-1-4 15,2-13 20-15,5-5-21 16,4-2-24-16,9-3-20 16,8 2-16-16,9 4-22 15,14 3-46-15,22 3-76 16,22 7-214-16,4-2-301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10.1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80 0 735 0,'0'0'302'0,"0"0"-92"15,0 0-84-15,0 0-67 16,0 0 42-16,0 0-23 15,-29 138-17-15,20-98-17 16,3 3-18-16,-3 2-10 16,-1-4-7-16,3 16-9 15,1-9-52-15,2-14-215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10.9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332 775 443 0,'0'0'206'0,"0"0"28"16,0 0-54-16,0 0-28 15,0 0-37-15,0 0-28 16,0 0 13-16,-5 0-27 16,10 0-22-16,9 0-28 15,12 0 12-15,8 0 3 16,9 7-16-16,4 5-5 16,1 1-8-16,-7 2-9 15,-6-1 0-15,-7-3-12 16,-9-3-42-16,-7-4-74 0,-12-4-180 15,0 0-83-15,0-12-455 0</inkml:trace>
  <inkml:trace contextRef="#ctx0" brushRef="#br0" timeOffset="486">332 833 400 0,'0'0'356'16,"0"0"-224"0,0 0-28-16,0 0 55 0,0 0 12 15,-135 56-44 1,121-47-51-16,6 0-49 0,7 2-15 16,1-6 4-16,0 5 4 15,0-3-12-15,11 4 2 16,2 1 0-16,6-3 3 15,2 3-4-15,2-1-9 16,5 1 7-16,3 5-6 16,1 2-2-16,2 5-6 15,-5 5-4-15,-3 6-4 0,-8 6 8 16,-4-3 0 0,-5-1-2-16,-9 0 9 15,0-8 0-15,-6-6 22 16,-17-5 34-16,-8-2 15 0,-5-10 4 15,-7-3 2-15,-2-3-6 16,4 0-26-16,-1-3 22 16,7-12-2-16,3-4-32 15,1-3-13-15,3-5 2 16,2 2-11-16,3 4-11 16,5 2 2-16,6 6-2 15,6 7-10-15,2 3-33 16,4 3-65-16,0 0-135 15,10 12-307-15,7-2-142 0</inkml:trace>
  <inkml:trace contextRef="#ctx0" brushRef="#br0" timeOffset="1543">1507 14 700 0,'0'0'129'0,"0"0"-40"15,0 0 11-15,0 0 45 16,0 0-11-16,0 0-32 16,0 0-38-16,14-14-35 15,-14 14-29-15,0 14-9 16,0 15 9-16,0 10 17 0,-3 18 15 15,-11 9-9-15,-4 14 1 16,-5 8-10-16,-3 0 11 16,1-3 1-16,1-9 34 15,5-12 3-15,6-14-21 16,2-14-7-16,3-11-3 16,4-10-11-16,2-1-12 15,-1-4-2-15,3-1-7 16,0-2-2-16,0 4-4 15,3-4-38-15,8 3-26 0,1-4 0 16,-3-3 4 0,-3-1 14-16,-6-2 34 15,0 4 18-15,0 7 79 16,-9 6-16-16,-15 16-52 0,-10 13-10 16,-8 15 0-16,1 7 8 15,1 7 16-15,0 3 14 16,5-3 8-16,7-1-4 15,8-9-24-15,10-9-19 16,10-8-6-16,0-5-40 16,0 0 1-16,0 7 14 15,3 5 20-15,-3 2 11 16,0 1 1-16,-8-8 0 16,-6-11 5-16,0-10 26 15,1-15 38-15,-4-12 41 16,-3-2-5-16,-8-9-40 15,-7-16-20-15,-7-11-18 0,-7-5-28 16,-4-4-4-16,3 5-42 16,6 8-52-16,12 14-11 15,9 18-47-15,10 11-196 16,7 13-326-16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14.0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239 382 599 0,'0'0'140'0,"0"0"42"0,0 0-82 16,0 0 35-16,0 0-34 15,0 0-43-15,0-11-29 16,0 11-10-16,0 0 8 16,-4 18-6-16,-4 11-8 15,-1 15 4-15,-2 12 35 16,-3 6 6-16,-3 2-4 16,0 1 3-16,2-1-3 15,-2-2 4-15,-1-8-17 16,9-4-19-16,-1-7-7 15,1-7-9-15,5-10-5 16,-1-8 5-16,2-4-6 16,3-10 0-16,0-4-30 15,0-7-8-15,0-55-3 16,0 1-263-16,0-7-355 0</inkml:trace>
  <inkml:trace contextRef="#ctx0" brushRef="#br0" timeOffset="387">27 124 755 0,'0'0'352'15,"0"0"-276"-15,0 0-68 0,0 0 1 16,0 0 30 0,0 0 22-16,149-39 16 15,-98 20-2-15,6 1-5 16,3 1-34-16,3-1-18 15,3 8-4-15,-4 9-13 16,-6 1 4-16,-6 7-5 0,-10 22 0 16,-9 7 12-16,-8 5 20 15,-9-3 0-15,-5-1 19 16,-6-8 12-16,-3-4-3 16,0-4 5-16,-23-1 33 15,-17-2 18-15,-17 1-22 16,-16 5-19-16,-13 2-17 15,-8 3-37-15,8 5-11 16,9-4-8-16,11-2-1 16,16-9 7-16,13-10-7 15,6-9-1-15,10 0-39 16,7-16-58-16,9-27-58 16,5 3-184-16,0 3-618 0</inkml:trace>
  <inkml:trace contextRef="#ctx0" brushRef="#br0" timeOffset="817">1263 110 1060 0,'0'0'169'15,"0"0"82"-15,0 0-170 16,0 0-36-16,0 0-14 16,-146 5 4-16,111 11-16 15,-2 15-3-15,-8 17-8 16,-1 39-7-16,-1 42-1 0,5 37 13 16,19 8 0-16,14-30 5 15,9-40-2-15,0-45-9 16,28-7-7-16,44-4-67 15,-5-7-138-15,6-21-418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25.6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27 409 0,'0'0'264'16,"0"0"-22"-16,0 0-94 16,0 0-4-16,0 0-34 15,0 0-64-15,0 0-39 16,0-17-7-16,0 17-6 16,6 0-8-16,2 0 14 0,5 0 11 15,1 0 44-15,6 0 25 16,2 0 6-1,-1-2 4-15,2-3-30 16,0 4-19-16,3 0-19 0,-1 1 0 16,1 0-10-16,0 0-2 15,-3 0-3-15,-5 0 0 16,-1 0-6-16,-6 0 1 16,-3 0-2-16,-7 0-103 15,2 1-173-15,-3-1-402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16.2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1352 481 1166 0,'0'0'118'15,"0"0"-118"-15,0 0-60 16,0 0 60-16,0 0 20 16,0 0 15-16,0 0-5 15,152 50-5-15,-120-43-9 16,5 0-16-16,-7 0-80 15,-8 0-178-15,-16-3-418 0</inkml:trace>
  <inkml:trace contextRef="#ctx0" brushRef="#br0" timeOffset="196">1301 771 1066 0,'0'0'176'0,"0"0"-165"16,0 0 2-16,0 0 76 16,0 0 10-16,0 0-39 15,141 60-34-15,-105-56-6 16,17-4-20-16,-8-6-94 16,-8-13-244-16</inkml:trace>
  <inkml:trace contextRef="#ctx0" brushRef="#br0" timeOffset="-541">285 89 626 0,'0'0'229'0,"0"0"-44"16,0 0-81-16,0 0-76 16,0 0-22-16,0 0-6 15,-69 140 16-15,48-74 38 16,-7 29 7-16,0-1-15 0,-2 10-1 15,-1 0 20-15,6-28 1 16,-1-5-8-16,10-22-10 16,6-24 7-1,9-17-17-15,1-8 35 0,0-24 38 16,9-38-33-16,23-42-78 16,5-1-3-16,1 5-17 15,1 14 8-15,-4 30 5 16,5 1 1-16,4 1 4 15,-4 19-4-15,-3 8-2 16,0 11 0-16,3 5 1 16,0 4 4-16,1-4 3 15,1 9-1-15,-2-3 0 16,-1 5 0-16,-6 0-11 16,-3 5-1-16,-7 21 3 0,-1 14 1 15,-11 18 9-15,-7 10 9 16,-4 14 3-16,0 5-4 15,-1 1 3-15,-18-3-4 16,-2-6 5-16,-2-4-11 16,1-7 1-16,4-4-1 15,6-10 0-15,5-11-1 16,3-14-26-16,1-17-52 16,-3-16-69-16,-4-22-121 15,-2-14-528-15</inkml:trace>
  <inkml:trace contextRef="#ctx0" brushRef="#br0" timeOffset="-328">261 619 965 0,'0'0'107'15,"0"0"-50"-15,0 0-30 16,158 19 32-16,-98-1-37 16,2-2 3-16,27 0-25 15,-16-4-31-15,-15-12-200 0</inkml:trace>
  <inkml:trace contextRef="#ctx0" brushRef="#br0" timeOffset="1679">1157 0 345 0,'0'0'157'16,"0"0"-122"-16,0 0-34 15,0 0 0-15,0 0 20 16,0 0 34-16,0 0 22 15,1 53 21-15,-1-36 7 16,0-2-37-16,0-1-13 16,0-4-35-16,0-1-7 15,0 5-12-15,5 0 7 16,3 6 9-16,-4 5 0 0,1 6 11 16,-1 4-1-16,-2 7 14 15,-2 2-8-15,0 3 6 16,0 0-8-16,0-3-4 15,0 2-15-15,0-1 5 16,-6-2-2-16,-3 5-4 16,-5-1 5-16,-5 1 15 15,-2 2 37-15,-2-1 2 16,0 2-24-16,-3-5-17 16,0 3-17-16,3-7-2 15,1-8-4-15,4-5-3 16,-1-9 7-16,1-7 2 15,1-5 0-15,-1-1-2 0,-5-1-9 16,1 1 1-16,2 1 6 16,2 0-8-16,1 2-7 15,8 3-22-15,4-2-85 16,5-11-279-16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19.1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321 474 491 0,'0'0'180'16,"0"0"-8"-16,0 0-54 15,0 0-38-15,0 0-66 16,0 0-14-16,0 0 0 16,26 11 42-16,0-11 41 15,7 0 8-15,8-6 5 16,7-21-15-16,1-11-29 16,-3-5-23-16,-5-5-13 15,-9 5-1-15,-7 3-14 16,-10 7 9-16,-5 3-10 15,-7 8-17-15,-3 3-5 16,0 6-8-16,0 5 18 16,-3 4 12-16,-2 4 10 15,0 0-10-15,4 0-6 16,-4 5-20-16,1 15 13 16,-1 8 12-16,-7 6 0 15,-1 8 1-15,-5 9 13 0,-2 4 16 16,-6 3 1-16,3 5 1 15,0-1-2-15,3-3-13 16,2-6-4-16,4-8-5 16,3-13 0-16,2-7 6 15,-3-7-4-15,4-5 3 16,2-4-12-16,6-8-61 16,0-1-118-16,0-11-125 15,9-14-673-15</inkml:trace>
  <inkml:trace contextRef="#ctx0" brushRef="#br0" timeOffset="688">1204 489 876 0,'0'0'258'0,"0"0"-143"16,0 0-72-16,0 0-27 15,96-146 7 1,-73 94-13-16,-4 0 12 16,-8 3-3-16,-4 3 3 0,-7 4-12 15,0 8 12-15,-12 6-2 16,-13 7 29-16,-5 7 34 0,-3 9-33 15,-6 5-18 1,-1 0-16-16,-2 5-15 16,1 13 0-16,1 3-1 15,8 0 0-15,7 1 0 16,7 2-7-16,8 2-5 16,9 3 4-16,1 7-1 15,0 1-4-15,6 1 4 16,12 12 3-16,4 2-1 0,4 8 4 15,2 5-9-15,2 6-20 16,0-4-24-16,-1-4 3 16,-9-10 29-16,-8-12 8 15,-6-11 9-15,-3-8 7 16,-3-8 9-16,0-9 13 16,0 1 36-16,0-5 37 15,0-1 17-15,-12 0-1 16,-7 0-18-16,-2-7-5 15,-4-7-19-15,-5-2-13 16,-1-2-13-16,-1-5-17 16,4 3-11-16,2-1 6 15,6 4-1-15,5 1 4 16,9 7-12-16,6 1-12 0,0 0-27 16,4-1-44-1,28-12-57-15,22-14 55 16,14-12-24-16,8-7-49 0,1-2 5 15,-9 0 10-15,-15 11-23 16,-13 6-56-16,-14 9-7 16,-16 13-162-16</inkml:trace>
  <inkml:trace contextRef="#ctx0" brushRef="#br0" timeOffset="1642">51 890 225 0,'0'0'103'15,"0"0"-103"-15,0 0 10 16,0 0 43-16,0 0 44 15,0 0 5-15,0 0-5 16,-37 5-5-16,33-6 27 16,-1-2 41-16,4 3 24 15,1-1-48-15,0 1-49 16,0 0-39-16,0 0-29 16,0 0-17-16,0 0-2 15,0 0-18-15,9 0-3 16,15 0 18-16,12 5 3 15,10 1 29-15,12-1 5 0,13-5-4 16,2 0-11 0,7 3 2-16,4 0-8 0,-2 5 0 15,-1 3-12-15,5-2 11 16,5 0 3-16,4-7-14 16,8-2 8-16,4 0-8 15,0-10-1-15,-7 5 1 16,-5 5-2-16,-13 0-8 15,-10 9-6-15,-14 11-1 16,-9-4-3-16,-12-3 12 0,-5-1 1 16,-1-12-1-16,0 0 7 15,-1 0 1 1,-2-4 7-16,-5-10 5 0,0 2-4 16,-14 4-9-16,-9 8-11 15,-18 2-34-15,-19 22-115 16,-8 0-758-16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22.0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209 87 879 0,'0'0'140'0,"0"0"-36"0,0 0-98 15,0 0-6-15,0 0 2 16,0 0-1-16,0 0-1 15,-122 107 0-15,112-83 1 16,-4 2 13-16,5 6 21 16,-1 5 8-16,3 8-4 15,2-2 0-15,5 1 2 16,0-5-12-16,0-9-2 16,9-12 5-16,5-8-16 15,5-10-4-15,7-3-6 16,6-29 27-16,8-16 17 15,0-10-24-15,-3-11-12 16,-11-2-1-16,-13 3 2 16,-13 4-6-16,0 9-1 0,-13 17-7 15,-18 13-1-15,-1 14 10 16,-5 11-9-16,-2 7-1 16,3 25-8-16,0 8 7 15,7 8-6-15,9 4 0 16,6 0-3-16,13-3 8 15,1-7-2-15,1-9 4 16,26-12 6-16,5-13-6 16,11-8-15-16,9-7 8 15,9-26 5-15,-1-4-24 16,-3-1-10-16,-13 9 15 16,-16 14 5-16,-13 15-23 15,-7 0-20-15,-8 30 54 0,0 12 5 16,0 8 63-16,-17 5-11 15,-6 6 13-15,-3-2 8 16,2 2 3-16,-4 5-9 16,2 0-24-16,3-2-7 15,4-2-12-15,2-13-13 16,5-15-3-16,6-10-7 16,3-14-1-16,3-10-10 15,12-34-46-15,16-11-74 16,0-9-485-16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22.5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165 16 188 0,'0'0'151'16,"0"0"-57"-16,0 0-31 16,0 0 83-16,0 0 49 0,0 0-11 15,0 0-33 1,-2 25-33-16,-6-11 14 0,-5 9-20 15,-4 9-43-15,-3 13-9 16,-3 7-3-16,-3 5-13 16,4 5-8-16,4 5-18 15,9-2-8-15,4-1-9 16,5-6-1-16,9-4 0 16,17-18-9-16,7-8 9 15,2-16 0-15,9-12 0 16,4-8 11-16,6-32 6 15,4-18 2-15,-4-11-5 16,-10-5-4-16,-13 2 10 0,-17 2 7 16,-14 4 0-1,0 4-10-15,-28 3-5 0,-10 7 1 16,-8 10-13-16,0 16-1 16,-2 19 1-16,4 7-8 15,-3 25-22-15,6 21-21 16,1 12-11-16,14 28-50 15,8-15-155-15,11-16-454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23.6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80 453 0,'0'0'180'0,"0"0"-69"0,0 0 16 16,0 0 34-16,0 0-15 15,0 0-77-15,0 0-50 16,18-38-18-16,-16 25-1 16,-2 2-6-16,0 9 4 15,0 2 1-15,0 0-22 16,0 0-13-16,0 0 10 15,0 0 26-15,0 0 27 16,0 1 24-16,0-1 26 16,0 0 45-16,0 0 25 15,0 0-45-15,0 0-54 16,0 0-48-16,8-6-43 16,-2 2-102-16,1-3-339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24.5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223 402 355 0,'0'0'91'0,"0"0"-13"16,0 0-7-16,0 0 63 15,0 0-4-15,0 0-71 0,0 0-49 16,-6 3-10-16,6 1 9 16,0-1 49-16,0-2 8 15,0-1 24-15,0 0 39 16,13-10-18-16,6-19-12 16,12-13-32-16,5-14-32 15,1-2-21-15,-5 2-14 16,-2 4-12-16,-10 10-17 15,-8 10-11-15,-8 11 23 16,-4 11 17-16,0 5 4 16,0 5 31-16,0 0 4 15,0 0-12-15,0 0-17 16,0 0-10-16,0 0 0 16,0 0-12-16,0 0 2 15,0 0 0-15,0 0-5 16,0 7 4-16,0 12 11 15,0 10 0-15,0 13 2 0,-3 18 0 16,-7 9 15-16,-4 10 17 16,0 3-5-16,2-3-12 15,3-13-3-15,1-16-3 16,3-18-9-16,4-10 5 16,1-10-4-16,-3-3 9 15,1-2-6-15,-1 5-6 16,2-2-25-16,-4 0-48 15,5-5-78-15,0-5-132 0,0 0-531 16</inkml:trace>
  <inkml:trace contextRef="#ctx0" brushRef="#br0" timeOffset="529">870 7 922 0,'0'0'214'15,"0"0"-69"-15,0 0-105 16,0 0-9-16,0 0-13 16,0 0-6-16,0 0 24 15,37 53 14-15,-14-41-10 16,6-4-2-16,4-3-6 16,3-5 0-16,0 0-14 15,-1-5-1-15,-7-7-1 16,-7 2-4-16,-10 3-11 15,-6 6 5-15,-5 1-6 16,0 0-8-16,-2 11-9 0,-15 15 9 16,-6 9 8-16,-5 10 16 15,-7 6 0-15,-2 15 13 16,-1 7 0-16,0 12-4 16,2 5 1-16,6-8-11 15,11-14-9-15,7-20-6 16,10-19 0-16,2-12-2 15,0-13-24-15,0-4-21 16,0 0 9-16,0-19-17 16,11-46-86-16,-2 1-186 15,-1 5-176-15</inkml:trace>
  <inkml:trace contextRef="#ctx0" brushRef="#br0" timeOffset="720">835 409 650 0,'0'0'174'0,"0"0"-131"15,0 0 45-15,0 0 74 16,0 0 16-16,0 0-30 0,129 111-14 16,-101-97-25-16,-2-7-19 15,-3-4-8-15,-5-2-36 16,1-1-24-16,-7 0-8 16,-1 0-14-16,1 3-84 15,2-1-114-15,-1-2-145 16,-8 0-681-16</inkml:trace>
  <inkml:trace contextRef="#ctx0" brushRef="#br0" timeOffset="1265">0 916 428 0,'0'0'180'16,"0"0"-44"-16,0 0 10 15,0 0 23-15,0 0 27 16,0 0-59-16,0 0-47 16,69-69-23-16,-52 69-35 15,11 0-11-15,21 0 4 16,18 0 7-16,33 7 5 15,3 3-7-15,9-1 2 16,-1 2-13-16,-15-4 0 0,4 0-8 16,-6 0-10-1,-8 0 6-15,-4-3-1 16,3-4 4-16,-1 0 1 0,-2 0-10 16,-4 0 6-16,-6 0-5 15,-11 0-1-15,-10 0-1 16,-14 5-16-16,-11 8-3 15,-9-4-4-15,-11-2-11 16,-6-3-47-16,0-4-68 16,-23 0-116-16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26.7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100 318 380 0,'0'0'157'0,"0"0"77"16,0 0-55-16,0 0 44 15,0 0-23-15,0 0-16 16,0 0-60-16,118-28-45 16,-89 4-43-16,0-2-17 0,-3-3-7 15,-4-1 3 1,-11 1-5-16,-4 0 9 15,-7 4-6-15,0 1-4 0,-12 0 0 16,-8 10-9 0,-6-2 0-16,0 7-1 0,6 2-6 15,0 3 7-15,9 4 6 16,2 0-6-16,4 0 0 16,2 0-2-16,2 4-12 15,-2 6 2-15,3 8 0 16,0 6 11-16,0 7-14 15,7 7 9-15,12 9 0 16,8 4-7-16,6 8 12 16,0 2 0-16,0 4 0 15,-10-2 0-15,-5-7 1 16,-9-6 0-16,-4-10 0 16,-5-8 0-16,0-9 2 0,0-9 18 15,-5-8 21-15,-10-6 24 16,-11 0 10-16,-9-13-8 15,-10-16-5-15,-6-7-14 16,-2-4-20-16,2-5-10 16,8 0 7-16,14 4 18 15,7-1-12-15,9 0-23 16,8 3-7-16,5-2-1 16,0 3 0-16,0 8-1 15,5 9-5-15,16 6-22 16,16 5-98-16,18 1-56 15,53-10-39-15,-13 0-108 0,-9 1-419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27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215 169 160 0,'0'0'562'16,"0"0"-464"-1,0 0-39-15,0 0-40 16,0 0 58-16,0 0 21 0,0 0 6 15,-110 30 21-15,93-18-18 16,-1 3 21-16,-1 6-26 16,2 10-51-16,4 9-41 15,0 6-3-15,9 0-6 16,4-5 7-16,0-5 5 16,0-10 1-16,7-9-5 15,9-5 6-15,8-8-4 16,5-4-3-16,14-4 9 15,3-30 8-15,10-12-2 0,-4-12-2 16,-3-3-12-16,-15 3-2 16,-13 9 19-1,-13 10 10-15,-8 7 31 16,-5 5-11-16,-21-1-12 0,-6 1-27 16,-8 0-5-16,0 2-11 15,5 6-1-15,3 9-1 16,6 10-5-16,6 0-13 15,1 14-21-15,-1 21 12 16,2 8 9-16,2 11 8 16,4 1 11-16,8-5-2 15,4-7-11-15,0-13-34 16,13-13-28-16,20-13-1 16,7-4 15-16,12-19 1 15,3-16-84-15,3-9-167 16,-9 1-24-16,-9 7 75 15,-20 14 198-15,-11 14 62 0,-9 8 205 16,0 0 23-16,-10 5-62 16,-12 13-40-16,4 5 51 15,-1 1-15-15,6 2-69 16,3 5-46-16,1 3-14 16,1 5-5-16,4 6-13 15,-4-1-5-15,-1-1 5 16,3 2 7-16,-2 0 10 15,4 1 2-15,-1 4-15 16,3 9 1-16,2 5 0 0,-3 3-9 16,3 0-1-16,-1-7-3 15,-2-9-7-15,3-16-17 16,4-35-74 0,19-6-190-16,3-35-512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28.3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0 487 0,'0'0'335'16,"0"0"-153"-16,0 0-111 15,0 0-6-15,0 0 28 16,0 0-24-16,0 0-6 16,57 15 8-16,-23-6 3 15,4-4-16-15,4-1-20 16,-3 2-15-16,-3-1-10 0,-4-5-13 16,-9 5-3-16,-2-1-68 15,-19 8-145-15,-2-1-188 16,0 0-362-16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3:28.5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62 514 0,'0'0'280'0,"0"0"-153"15,0 0-6-15,0 0 92 16,0 0 13-16,0 0-51 15,0 0-38-15,101-24-35 0,-79 23-37 16,4-2-27 0,1-1-17-16,4-1-10 0,3 2-11 15,18-6-28 1,-11 1-147-16,-5 3-309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27.5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104 192 224 0,'0'0'174'16,"0"0"-60"-16,0 0-26 16,0 0-21-16,0 0-43 15,0 0-18-15,0 0-3 16,3-34-2-16,-3 31 17 15,-4 3 52-15,0 0-5 16,3 0-7-16,-2 0 6 16,-2 0-5-16,4 0-4 15,1 0-17-15,0 0-5 16,-3-1 2-16,3-2-4 16,-2-1-22-16,-1 2-8 0,2 0 0 15,1 1-1-15,-4-3 1 16,4 4 1-16,0-1 19 15,-1 1 21-15,1-2 24 16,0-2-12-16,-3 3 0 16,3-3-19-16,-2 0-18 15,2 2 8-15,-3-1-2 16,3-1-1-16,0 3 1 16,0-5-7-16,0 2 2 15,0-3-7-15,0-7-10 16,14 0 0-16,3-1 1 15,1 0 4-15,1 1-5 16,-2 4 14-16,-7 2-5 16,0 5-9-16,-1 2-1 15,3 1 0-15,-3 0-1 0,5 7-8 16,-2 8 8 0,-1 7-6-16,-2 3 5 0,-1 2 1 15,-6-2-1-15,1-2 2 16,-3-5 0-16,0-2 0 15,0-2 2-15,0 1 0 16,-10 5 4-16,-8 2 0 16,-5 7 1-16,-3 7-7 15,0 2 0-15,-2-1 0 16,2 1-1-16,3-5 0 16,3-7 1-16,3-10-3 0,3-5 3 15,2-6 0-15,6-5 9 16,-2 0-3-1,4 0-5-15,4 0 13 16,0 0-9-16,0 0-5 16,0 0-15-16,0 0-21 15,3 0-3-15,11 0 24 0,-1 1 8 16,3 3 7-16,4 0 0 16,0 1-1-16,1 1 0 15,5 0 1-15,-1 1 0 16,5 1 8-16,1-3 0 15,-2 2-2-15,2-2-4 16,-3-5 8-16,-4 0 3 16,-8 0 0-16,-3 0 0 15,-3-5-13-15,-3-2-38 16,-7 5-89-16,0 2-159 0,-4 0-480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4:59.1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227 138 22 0,'0'0'112'15,"0"0"-18"-15,0 0-71 16,0 0 12-16,0 0-22 16,0 0-5-16,3-32 26 15,-3 29 80-15,2 3 54 16,-2 0-32-16,0 0-64 15,0 0-15-15,0 0 19 16,0 0 41-16,3 0 22 16,-3-1-17-16,0 1-35 15,0-4-38-15,0 4-18 16,0 0-4-16,0 0 0 0,-3 0-1 16,-2 0-3-16,-1 0-13 15,-2 0-8-15,-1 0 4 16,1 5-5-16,2-2 14 15,-3 1 5-15,0 0 0 16,-5 2-2-16,2 2-12 16,-5 3-5-16,2 3-1 15,-2 6 1-15,-2 0-1 16,1 5 0-16,1 2 0 16,6-1-1-16,-1 3 0 15,6 0 0-15,-2-1 0 16,7-1-5-16,1-2 4 15,0 3-4-15,0-2 5 0,0 6 0 16,0-1 0-16,0 1 0 16,6 0 1-16,8-2-2 15,2-5 1-15,7 0-7 16,8-7 6-16,3-8 1 16,6-10 0-16,3 0 0 15,0-7 0-15,0-14 1 16,-3-4 6-16,-8-4 3 15,-3-4 0-15,0-5 20 16,-6-3 16-16,-3-5-22 16,-3-3-14-16,-5 3 1 15,-3 4-9-15,-2 5 1 16,-4 5-1-16,-3 5 7 16,0 2 5-16,0-2 4 15,-5-3 1-15,-9 0-8 0,0-5-9 16,-2 5 0-16,-3 9 11 15,1 4 20-15,-4 9 3 16,-4 8-20-16,-1 0-8 16,-10 12-7-16,-5 19-8 15,-7 8-2-15,0 4-17 16,8-3-1-16,2-5-17 16,15-7-21-16,2-3 12 15,8 0-39-15,1 16-90 16,3-5-209-16,1-4-392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4:59.6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 0 162 0,'0'0'252'15,"0"0"-77"-15,0 0 28 16,0 0-11-16,0 0-17 16,0 0-28-16,0 0 11 15,-5 63-24-15,-8-37-32 16,-6 10-9-16,-4 10-20 15,-8 9-39-15,2 6-24 16,0-3-7-16,9-3-3 0,20-26-45 16,0-14-159-1,14-15-404-15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5:00.5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122 123 183 0,'0'0'132'0,"0"0"8"0,0 0-35 16,0 0 36-1,0 0-2-15,0 0-13 16,0 0-34-16,-53-47 15 15,53 36-16-15,0 0-34 0,9-4-9 16,6 1-13-16,7 0 28 16,-1 5 9-16,4 8-16 15,1 1-25-15,1 0-21 16,1 10 0-16,-2 9-9 16,-7 5 0-16,-6 2 5 15,-9 6 5-15,-4-1 11 16,0 3 7-16,-19-2-5 15,-4-1-10-15,-3-1-1 16,-5-5-4-16,1 0-2 16,0-4-5-16,0 1-1 15,2-3 1-15,7 1-1 16,2-1-1-16,5 1 0 0,2-2-1 16,6-2 0-16,-2 1 0 15,7-2 0-15,-2-1-7 16,3 1 8-16,-2-2 0 15,2-1 1-15,0 1 8 16,0 2-8-16,0-2-1 16,19-1 1-16,11 1-1 15,9-3 26-15,10-2-8 16,4-4-2-16,3-4-5 16,-4 0 0-16,-8 0-3 15,-10 0 1-15,-8 0-8 16,-7 0 0-16,-2 3-1 0,-1 6-15 15,3 3-38-15,-4-3-97 16,-1-9-453-16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5:01.5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159 109 16 0,'0'0'94'16,"0"0"-45"-16,0 0-22 15,0 0 15-15,0 0 7 16,0 0-14-16,0 0 54 0,19-24 64 15,-16 14-24-15,-3-2 3 16,0-4 6-16,0 4 34 16,0 2-22-1,-5 2 8-15,-7 0-28 0,3 3-42 16,-1 1-19-16,4 4-25 16,-1 0-6-16,2 0-3 15,2 0-16-15,-2 13-19 16,4 3-2-16,1 2 1 15,0-5-11-15,0-1 11 16,0-5-11-16,0-7 3 16,0 0 8-16,0 0 1 0,0 0 0 15,0 0 22-15,0-11 16 16,0-3-2-16,0 2-21 16,0-1-2-1,0 6 0-15,0 7-4 0,0 0 3 16,0 0-6-16,0 0-6 15,0 0-13-15,0 0-6 16,0 3 7-16,0 3 2 16,0-3 1-16,0-2 3 15,0-1 4-15,0 0 2 16,0 0 7-16,0 0 7 16,0 0 6-16,0 0 1 15,0 0-11-15,0 3-10 16,0 1-10-16,0 1-4 0,0 1 1 15,0 0 12-15,0-2 0 16,0-2-1-16,0-2 2 16,0 2-2-16,0-2-18 15,0 0-12-15,0 1 5 16,0 6 8-16,0 6-3 16,0 3 21-16,0-2 0 15,0 4 1-15,0-7 6 16,0-7-5-16,0-1-1 15,0-3 10-15,0 0-2 16,0 0 0-16,0 0-1 16,-8 0-7-16,-10 12-80 15,-16 13-44-15,3 0-91 16,4-15-357-16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5:14.1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261 61 117 0,'0'0'141'0,"0"0"-1"16,0 0-49-16,0 0-1 16,0 0 8-16,0 0 7 15,0 0 1-15,0 0-7 16,0-2-31-16,0 0-29 16,0 0-11-16,0 1-12 0,0-2 5 15,0 2 23-15,0-2 20 16,0 0 9-1,0 2-10-15,-1-3-14 0,-4 1 1 16,0 1 6-16,-2 2-5 16,2 0-17-16,1 0-14 15,-3 0-10-15,0 0-4 16,-5 0-6-16,-4 9-1 16,-1 9-5-16,-4 4 0 15,1 3 6-15,1 1 0 16,1 4-2-16,-2-1 1 0,6 0 0 15,0-1 1 1,5-1-2-16,5 0-4 16,2 3 5-16,2 0-6 15,0 8 6-15,0-4-7 0,19 5 7 16,0 0-1-16,8-3 1 16,0 0-1-16,1-11 2 15,3-7-1-15,1-15 1 16,3-3 0-16,2-14 0 15,1-30 8-15,-4-6-2 16,-5-8-4-16,-9-4 5 16,-8 4 9-16,-7 0-6 15,-5 0 2-15,0 7-6 16,-5 6 1-16,-8 4-6 16,-4 9 14-16,-2 7-9 15,-2 8-6-15,-2 5 2 16,-6 7 8-16,-10 5 2 0,-2 0-4 15,-1 0 0-15,-1 7-7 16,5 3 8-16,7 1-9 16,5-2-1-16,12-1-6 15,2 2-5-15,8 9-59 16,-1 10-63-16,3 37-32 16,-1-8-188-16,3-7-677 0</inkml:trace>
  <inkml:trace contextRef="#ctx0" brushRef="#br0" timeOffset="551">714 485 329 0,'0'0'281'0,"0"0"-11"16,0 0-52-16,0 0-102 16,0 0-57-16,0 0-11 0,0 0 4 15,-48 138 6 1,44-105-21-16,-1-3-8 0,1-5 3 16,-1-9-15-16,0-3-4 15,-1-5-4-15,-5-4-9 16,2 0 0-16,-5-4-105 15,5-6-209-15,5-11-736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5:18.7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0 514 0,'0'0'195'16,"0"0"15"-16,0 0-82 15,0 0 19-15,0 0-53 16,0 0-63-16,0 0-14 0,11 10 66 16,6 1 8-16,4-2-22 15,4-2-34 1,4-2-2-16,3-5-1 15,0 0-11-15,-1 0-11 0,-5 0-6 16,-6 4-4-16,-6 5-39 16,-11 20-69-16,-3-4-162 15,0 0-328-15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5:18.9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0 652 0,'0'0'214'15,"0"0"-67"-15,0 0-48 16,0 0 35-16,0 0 26 0,0 0-38 16,0 0-39-1,135 19-22-15,-87-19 0 0,-2 0-32 16,-2 0-10-16,-7 0-11 15,-9 0 1-15,-10 0-9 16,-6 0-48-16,-12 0-144 16,0 0-339-16,0 0-496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5:16.6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161 259 29 0,'0'0'53'15,"0"0"-27"-15,0 0 13 16,0 0 15-16,0 0-25 0,0 0 1 16,0 0 12-16,-46-11-26 15,39 11-16-15,1 0-16 16,-2 0-118-16,3 0-34 0</inkml:trace>
  <inkml:trace contextRef="#ctx0" brushRef="#br0" timeOffset="540">161 259 49 0,'-107'-11'23'0,"102"11"6"16,1 0 61-16,-1 0 5 0,1 4-4 16,-1-4 11-1,0 0-30-15,-2 0-15 16,2 0 19-16,1 0 34 16,2 0 28-16,-1 0-29 0,1 0-11 15,-1 0-15-15,3 0-5 16,0 0 6-16,0 0-9 15,0 3-11-15,0-3-24 16,0 2-24-16,0 2-16 16,0 0-6-16,5 0 6 15,12-1 1-15,1-3 12 16,10 0 9-16,3-7 2 16,4-18-3-16,2-7-7 15,-5-3-3-15,-4-1-10 16,-9 4 9-16,-8 2-2 15,-8 5 2-15,-3 7-9 16,0 2 7-16,0 6-1 0,0 4-6 16,-4 6 5-16,-9 0-6 15,1 11-6-15,-2 10-4 16,-1 11 4-16,-2 8 5 16,3 8-1-16,0 7 1 15,5 3-8-15,0 0 8 16,0-1 1-16,4-9 0 15,-2-5 0-15,5-12 1 0,-3-8 1 16,2-6 6-16,2-5-6 16,-2-2-1-16,1 3 0 15,2-1-1 1,0 3 0-16,0-5 0 0,0 0-54 16,0-9-87-16,0-1-55 15,23-12-28-15,-3-16-12 16,2-3-459-16</inkml:trace>
  <inkml:trace contextRef="#ctx0" brushRef="#br0" timeOffset="1598">743 132 557 0,'0'0'145'0,"0"0"-10"15,0 0-62-15,0 0 72 16,0 0-5-16,0 0-54 16,0 0-26-16,-92-37-28 15,80 37-14-15,-2 12-17 16,0 6 9-16,-3 5-9 15,0 1 0-15,4 1 8 16,2 0-2-16,3 1 5 16,2 3 2-16,3 1 2 0,3 3 5 15,0 0-4-15,0-4 6 16,0-4-8-16,5-9-8 16,11-7-6-16,4-9 8 15,6 0-8-15,5-14 7 16,1-18 3-16,1-9-1 15,-3-2-2-15,-8 1-7 16,-8 2 8-16,-10 7 1 16,-4 3 0-16,0 5-2 15,-21 3 2-15,-7 6-9 16,-4 4 0-16,-5 5 0 16,2 7-1-16,2 0 1 0,4 3-1 15,9 15 1-15,2 6-1 16,3 4 0-16,8 2 0 15,4 2-1-15,3-1-5 16,0-1 6-16,5-1 7 16,15-9-6-16,5-5 7 15,2-15 1-15,8 0-2 16,5-19 6-16,-3-12 1 16,-2-1-6-16,-8 6 0 15,-12 6-7-15,-7 15 1 16,-8 5 8-16,0 4-10 15,0 22 0-15,-5 8 12 16,-9 10 5-16,0 6 1 16,-3-2 10-16,8-4 8 0,0-2 2 15,4-4-11-15,1-5-7 16,1-1 1-16,1-6-5 16,-1-2-4-16,-1-3 2 15,2-5-3-15,-3 2-11 16,2-4-1-16,-1-3-17 15,2-3-34-15,-1-6-48 16,3-2-74-16,0 0-109 16,0 4-67-16,0 1-150 15,0 3 103-15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5:30.4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194 83 165 0,'0'0'92'0,"0"0"-92"15,0 0-59-15,0 0 26 0,0 0 7 16,0 0-12-16,0 0 37 16,9 18 1-1,-6-18 108-15,-3 0 75 16,0 0 6-16,2 0-1 0,-2 0-71 15,3 0-48-15,-3 0-24 16,0 0-18 0,0 0-11-16,0 0 6 0,0 0 47 0,0 0 2 15,0 0-11 1,0 0-5-16,0 0-2 16,0 0 8-16,0 0 6 0,0 0-6 15,0 1-13-15,0 0-23 16,0 2-15-16,0-1-9 15,0 1-1 1,-5 1 1-16,-4 3 0 16,-5 2 1-16,-3 0 9 0,-1 10-11 15,-4 3-2-15,-1 10 1 16,-1 13-14 0,-2 5 4-16,4 4 5 0,7 3-12 15,6-6 7-15,2-4 2 0,7-2 0 16,0-3 3-1,4-4-4-15,12-2 3 16,3-3 5-16,1-5 1 16,4-6-6-16,1-5 6 0,6-6-5 15,1-10 5 1,8-1 1-16,6-18 6 0,7-29 11 16,9-18-2-1,-2-17-8-15,-4-9-5 0,-14 5-1 16,-19 8 0-16,-19 13 1 15,-4 8 11 1,-21 7-6-16,-17 2 3 0,-7 10-10 0,-2 2-7 16,4 17-1-1,0 11 8-15,6 8 0 16,0 8 0-16,2 24-1 16,2 7 0-16,3 7 0 15,4-1 1-15,10 3-14 16,3 12-113-16,5-14-157 15,3-13-283-15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5:30.8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139 0 166 0,'0'0'345'15,"0"0"-199"-15,0 0-58 0,0 0 16 0,0 0 47 16,0 0-23 0,0 0-10-16,-50 97 5 15,29-53-6-15,-2 2-26 16,4 1-49-1,3-8-26-15,6-7-16 0,10-21-29 0,5-11-184 16,12 0-456-16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28.3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97 439 0,'0'0'97'0,"0"0"-26"15,0 0-12-15,0 0 61 16,0 0-32-16,0 0-2 16,0 0-22-16,19-50 34 15,-19 50-4-15,1 0-44 16,-1 0-11-16,0 0 23 0,0 0 5 16,0 0-6-16,0 0 22 15,0-2 1-15,0-1-36 16,0-1-13-16,0 0-23 15,0-3-11-15,0 4 1 16,0-1 5-16,0-3-5 16,-5 3 15-16,1 0-1 15,-2 1-4-15,-2 2 11 16,-1 1 12-16,0 0-16 16,-5 0-19-16,0 0 0 0,-3 8-13 15,0 7 3-15,-1-1 4 16,-1 0 5-1,1 4 0-15,0-1 0 16,-1 0 0-16,2 1-1 0,0 3-4 16,4 3 4-16,3 1-5 15,4 4-5-15,6 0 11 16,0 4-5-16,0-1 6 16,0-3-6-16,6-4-5 15,4-4 3-15,2-4 1 16,0 0 6-16,3-5-8 15,7 1 0-15,1-8 0 16,5-5 8-16,-1 0-13 0,2-1 14 16,-1-19 0-1,-5-6 1-15,-5-3 0 16,-4 0 8-16,-9-1-9 16,-5 4 11-16,0 5 0 0,-11 5-9 15,-12 6-2 1,-8 3-15-16,-1 7-4 0,-8 0-7 15,0 15-27-15,5 6-5 16,4 1 10-16,11 10-96 16,8-7-185-16,6-3-281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5:32.0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224 254 16 0,'0'0'13'0,"0"0"61"0,0 0 51 15,0 0 55-15,0 0 1 16,0 0-1 0,0 0-41-16,-21-32-22 0,12 27 16 15,-1 1 3-15,1 0-29 16,1 3-30-16,4-3-19 15,-2 4 9-15,-2 0-36 16,-1 0-18 0,0 0-13-16,-2 5 0 0,0 3 0 0,0 4 0 15,-1 6 0 1,-2 7-7-16,-1 7 5 16,-2 5 1-16,3 8 0 0,2 0 1 15,3-2-1-15,7-2-1 16,2-6 0-16,2-4-14 15,21-2 15 1,11-3-15-16,4-5 16 16,6-2-2-16,1-5 2 0,-4-4 6 15,-2-10-4-15,-6 0 18 16,1-22 22 0,-5-17 15-16,1-19-10 15,-12-8-21-15,-7-5-12 0,-11-3 2 0,0 2 0 16,-14-2-16-1,-17 8-1-15,-7 1-28 16,-2 15 6-16,-5 18 5 0,6 23 8 16,-1 9 4-16,-2 61-19 15,1 48 12-15,9 6 4 16,10-7-11 0,22-4-92-16,9-47-148 15,14-19-399-15</inkml:trace>
  <inkml:trace contextRef="#ctx0" brushRef="#br0" timeOffset="972">850 22 152 0,'0'0'164'0,"0"0"31"16,0 0-42-16,0 0-28 16,0 0-26-16,0 0-37 0,0 0 7 0,-12 0 9 15,12 0-14 1,0 0 2-16,0 0 4 15,0 0 5-15,0 0-11 0,0 0-9 16,0 2-4-16,0 3-7 16,-5 4-12-16,-4 9-15 15,-1 10-11 1,-10 6 7-16,-3 14-7 0,-2 3 1 0,-6 8 4 16,1 3 0-1,2 4 14-15,2-3-12 16,6-5 9-1,3-5 9-15,5-7-15 16,10-9-4-16,2-2-12 0,2-9-7 0,22-9 1 16,10-10-10-1,11-7-3-15,8-20 7 16,3-21 12-16,-3-9 0 0,-5-4 0 16,-11 8 0-16,-14 6 1 15,-11 14 6 1,-7 12 1-16,-5 8 6 15,0 2 10-15,0 4 8 16,0 0-9-16,0 0-15 0,0 0-8 16,0 0-1-16,0 0-6 15,1 0-2 1,-1 4-1-16,0 14-18 0,0 9 28 0,0 14 22 16,-9 3 19-16,-5 12 3 15,-3-2-6 1,2 0-1-16,-2-1 1 15,6-7-16-15,2-11-15 0,6-7-7 16,3-14-14-16,0-7-40 16,0-7-49-1,8 0-21-15,5-5 3 16,3-22-57-16,-2 0-97 16,-10 4-330-16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5:45.7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 39 198 0,'0'0'189'15,"0"0"34"-15,0 0-26 0,0 0-47 0,0 0-59 16,0 0-45-16,0 0-21 16,0-5-2-16,0 5 15 15,0 0 9-15,0 0 6 16,0 0-20 0,0 0-1-16,0 0 16 15,0 0-8-15,0 0-5 16,0 0 4-16,0-5 28 15,0-2 28-15,0-4 17 16,0 4-52-16,0 3-41 16,0 4-19-16,-6 0-4 0,-2 6-87 15,8 17-116-15,0-2-135 16,9-19-462-16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5:44.0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107 139 897 0,'0'0'224'16,"0"0"-5"-16,0 0-77 15,0 0 1-15,0 0-63 16,0 0-51-16,0 0-29 16,22-33-8-16,18 23 8 15,10-6 16-15,18-3 0 16,-1 0-10-16,-2 0 4 0,-7 8-4 16,-10 4-6-16,-15 5-7 15,-3 2-1-15,-12 0-23 16,0 14-65-16,-4 11-61 15,3-4-72-15,-11-5-386 0</inkml:trace>
  <inkml:trace contextRef="#ctx0" brushRef="#br0" timeOffset="-586">130 308 508 0,'0'0'96'16,"0"0"-21"-16,0 0-52 16,0 0-7-16,0 0 30 15,0 0 20-15,0 0 11 0,0 3 7 0,0-1-24 31,0-2-28-31,0 0-9 0,0 2 31 0,0-2 44 16,0 0 28-16,0 0-15 16,0 4-37-16,-1 2-41 15,-8 9-32-15,-5 9-1 16,-3 6 0-16,-2 4-1 16,3 1 0-16,2 3 1 15,3-1-7 1,-1-1 6-16,4-1 0 15,2-4-6-15,6-8 0 0,0-5-4 0,0-3-16 32,0-1 4-32,2-1-5 0,14-2 0 0,6 2 2 15,2-3 9-15,10 0 7 16,-2-1 10-16,1-1-1 16,-1-2 1-16,-6 0 9 15,-3-4-8 1,-6 1 4-16,-3-3-5 15,-5 2 0-15,0-2-18 16,5 0-14-16,-2 0-20 16,4 0-45-16,5-14-87 15,0-8-133-15,-10-3-369 0</inkml:trace>
  <inkml:trace contextRef="#ctx0" brushRef="#br0" timeOffset="-258">129 415 712 0,'0'0'280'15,"0"0"-80"-15,0 0-68 16,0 0-98-16,0 0-34 0,0 0-20 0,0 0 11 15,18-3 9-15,5 3 11 16,5 0 6 0,3 0 25-16,4-5 21 15,2-1 2-15,-2-1-1 16,-3 0-20-16,-4 3-32 16,-10 3-10-16,-5 1-2 15,-1 0-37-15,-11 0-72 16,-1-4-64-16,0-3-47 15,-9 0-23-15</inkml:trace>
  <inkml:trace contextRef="#ctx0" brushRef="#br0" timeOffset="979">1314 162 49 0,'0'0'691'0,"0"0"-519"15,0 0-47-15,0 0 10 16,0 0-9-16,0 0-17 0,0 0-6 16,9-19-20-16,-9 6-45 0,0 0-14 15,0 0-6-15,-13 1 4 16,-2 0 4-16,-6 6-6 15,-7-1-19 1,0 7-1-16,-7 0-1 16,4 0-10-16,4 0-5 15,4 7 10-15,9-1 6 16,5 0-1-16,1 0 1 16,8-5 0-16,-1 3-7 15,1 4-8-15,0 5-1 16,0 8-12-16,0 7 15 0,0 4 7 0,9 8-1 15,0 4 0 1,2 5-15-16,1 2-3 16,-3 6 3-16,3 2 1 15,-1 0-1-15,-2-3 4 16,4-5 8-16,-7-7 4 16,-2-12 5-16,-4-14 1 15,0-8 0-15,0-3 15 16,-6-5 66-16,-17-2-8 0,-12 0-32 15,-5 0-8-15,-9 0-8 16,3 0-9-16,1 0-10 16,6 0-4-16,6 0 11 15,10 0-2-15,6 0 3 16,8 0-1-16,0-2-5 16,4 2-8-16,1-3 0 15,2 2-23-15,2-18-69 16,0 1-170-16,2-8-551 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5:47.5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115 0 179 0,'0'0'302'16,"0"0"-109"-16,0 0-36 16,0 0-14-16,0 0 15 15,0 0 14-15,0 0-17 16,4 0-41-16,-4 0-30 15,0 0-14 1,0 0-11-16,0 0-24 16,0 0-18-16,0 2-17 15,0-1 0-15,0 3-10 16,0 1-2-16,0 3-10 16,-4 9-10-16,-4 7 31 15,-6 9 1-15,5 6 0 0,-5 10 1 0,-3 1 8 31,2 2-3-31,0 0-6 0,5 1 0 0,4-7 2 16,3-9-2-16,3-6-1 16,0-7-6-16,0-8 0 15,5-3-6-15,7-2 3 16,2-1 10 0,4-6 0-16,5-4 0 15,6 0-1-15,8-6-11 16,8-21 11-16,1-8 1 15,0-6 8-15,-8 7-8 16,-9 5 0-16,-7 9 0 0,-10 8 0 0,-6 5 2 16,-3 5 0-16,-3 2 7 15,0 0 2 1,0 0 8-16,0 0 5 16,0 0-5-16,0 0-9 15,0 0-9-15,0 0-1 16,0 0-6-16,0 0-37 15,0 9-14-15,0 9-8 16,0 14 33-16,-7 9 22 16,-2 12 10-16,-5 5 1 15,1 5 7-15,0-5 2 0,-1 1 4 0,0-3-2 16,6-9 0 0,2-5-6-16,-1-9-4 15,5-8 5-15,2-8-7 16,0-9-1-16,0-4 1 15,0-4-26-15,0 0-101 16,5-8-427-16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6:34.1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114 0 1005 0,'0'0'286'16,"0"0"-64"-16,0 0-132 16,0 0-43-16,0 0 7 0,0 0-7 15,-89 141-14-15,75-104-18 16,6 1-9-16,7 0-6 0,1-2 0 16,0-4-27-16,13-13-69 15,1-8-224-15,-2-11-804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6:30.4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218 98 166 0,'0'0'211'0,"0"0"-35"16,0 0 0-16,0 0-64 16,0 0-12-16,0 0-3 15,0-26-18-15,0 25-38 16,0-2-24-1,0 0-5-15,0 0-2 16,0 3 15-16,0 0 46 0,0 0 37 16,0 0-18-16,0 0-34 15,0 0-24-15,0 0-16 16,0 0-8-16,0 0-8 16,0 9-1-16,0 6 0 15,0 4 0-15,0 17 1 0,0 2 0 16,-2 13 6-16,-1 6 9 15,-2 8 8-15,1-1 15 16,-2 1 12-16,1-3-11 16,-3-12-2-16,8-13-20 15,0-12-15-15,0-12-2 16,-4-9 0 0,4-4-13-16,0 0 0 15,-5-13 1-15,5-10-32 16,-4-8-27-16,1-6 20 15,1-10 1-15,2-4-2 16,0-1 14-16,0-4 18 0,0 1 11 16,0 3 8-16,0 4 1 15,0 7 0-15,0 5 17 0,0 10 12 16,0 5 25-16,0 6 16 16,0 1-24-16,0 3-22 15,5 0-17-15,4 0-5 16,9 0-2-16,4 5 1 15,1 2 1-15,9 4-2 16,3 0 0-16,2 0-1 0,3 8 1 16,-3 2 0-16,-11 5 1 15,-3-5-1-15,-9 4 0 16,-7 0 1-16,-5 1 0 16,-2 4 0-16,0 2 18 15,-14 3 6-15,-9 1 3 16,-8-4-3-1,-5-5 7-15,-6-3 15 16,-5-6-3-16,-4-5-5 16,2-2-17-16,-5 0-12 0,5-9-10 15,6-4-25-15,8 5-22 16,12 7-10-16,23 1-105 16,0 1-382-16,4 6-111 0</inkml:trace>
  <inkml:trace contextRef="#ctx0" brushRef="#br0" timeOffset="1682">425 72 371 0,'0'0'179'0,"0"0"-94"16,0 0 15 0,0 0 20-16,0 0 4 15,0 0-8-15,0 0-32 16,0 0-19-16,3-1-29 15,1 1-7-15,1 0 4 16,1 0 17-16,-3 0 44 16,-1 0 9-16,-2 0-21 15,0 0-14-15,0-3 5 0,0 3 17 16,0 0 2-16,-2-2-7 16,-12 1-34-16,-4-3-37 15,-8 4-13-15,0 0-1 16,-2 0 0-16,1 0 0 15,-1 1-1-15,-3 12-8 0,8 6 3 16,-3 3-1-16,3 3-2 16,2 1 3-16,2 1-1 15,5 2 1-15,1-4 4 16,8 1-14-16,-3-1 0 0,4 3 5 16,2-3-3-16,-1 0 1 15,3 4 0-15,0 0 1 16,3 5 0-1,13 3 2-15,8 1 9 16,5-2-6-16,10-7 5 16,2-4-11-16,5-8 4 15,3-9-2-15,-7-8 2 16,-4 0 1-16,-10 0 0 16,-15 0 2-16,1 0-2 15,-11-2 8-15,-1 2 0 0,-2 0 7 16,0 0 1-16,0-2 3 15,0 1 1-15,0-3 9 16,0-2-5-16,-2-2-9 16,-10-1 0-16,-2 1 5 15,-3 0 1-15,-1-1 10 16,0 1-4 0,1 0-4-16,-2-1 7 15,-1-4-4-15,-1-1-3 16,-2-4-5-16,0-1-1 0,-3-6-8 15,9-3 0-15,-2-5-1 16,9 1 0-16,-3 1 0 16,9-1 0-16,4 3-1 15,0 0-1-15,0-3 2 0,0 2 0 16,0 2 0-16,4-2 0 16,15 2-6-16,2 6-3 15,7 4-3-15,3 3-5 16,1 6 3-16,0 8-8 15,-1-2 0-15,1 3 12 16,-4 0-1 0,-2 0 10-16,-8 0-5 15,-1 3-6-15,-8-2 3 16,-4-1-8-16,-4 0 3 16,2 0 14-16,-3 0 1 15,0 0 5-15,0 0-5 0,0 0 5 16,0 0 4-1,0 3 2-15,-4-3 13 0,-10 3 9 0,-8 1-22 16,-5 3-12 0,-5 4-2-16,-4 0-4 0,4 7-1 15,-3 4-2-15,9-2-4 16,1-1 5-16,4 4-1 16,7-3 7-16,2-2-12 15,1-2 6-15,2 1 7 0,-4 0-8 16,9-1 8-16,-4 4 0 15,2 2-7-15,-2 3 2 16,2 0 5-16,3-1-8 16,2-6-7-16,1-2 0 15,0 0-8-15,0-1 2 16,1-1-7 0,16 7 4-16,9 0 5 15,11 6 2-15,9 3 8 16,8 3 1-16,4 1 9 15,2-1-1-15,1-5 1 16,4-13 0-16,24-22-16 16,-17-26-145-16,-14-16-650 0</inkml:trace>
  <inkml:trace contextRef="#ctx0" brushRef="#br0" timeOffset="2521">937 187 505 0,'0'0'196'0,"0"0"-33"15,0 0-88-15,0 0-46 16,0 0-22-16,0 0 9 16,0 0 25-16,-9 133 21 15,0-76-9-15,-3 1-21 0,-2 5 17 16,5-9 18-16,-1-10-12 16,6-13 13-16,4-19-33 15,0-12-19-15,0-14 44 0,21-54 23 16,8-8-60-16,7-14-23 15,1-3-39-15,-7 20 16 16,-2 7 17 0,-7 19 6-16,-7 18 0 15,-5 14 6-15,-1 12-6 16,-3 3 0-16,1 0-20 16,8 0 8-16,3 11 11 15,6 7-1-15,3 0 2 16,1 6-1-16,-1 6 0 15,-3 7-1-15,-6 4 2 0,-8 7 10 16,-7 5 14-16,-2 1 14 16,0 0-4-16,-9-1-14 15,-5-9-2-15,6-12-5 16,-1-7-13-16,8-13-6 16,-4-6-45-16,2-6-54 15,-11 0-33 1,-1 0-153-16,-2-13-809 0</inkml:trace>
  <inkml:trace contextRef="#ctx0" brushRef="#br0" timeOffset="2737">977 353 788 0,'0'0'214'16,"0"0"-93"-16,0 0-35 15,0 0-18-15,0 0-16 16,0 0-6-16,0 0-15 16,109-29-21-16,-74 35-1 15,7 6-9-15,7 1-1 0,23-11-70 16,-14-2-197-16,-7 0-580 0</inkml:trace>
  <inkml:trace contextRef="#ctx0" brushRef="#br0" timeOffset="3485">1987 377 641 0,'0'0'170'16,"0"0"6"-16,0 0-89 16,0 0 3-16,0 0 43 15,0 0-10-15,0 0-4 16,-5-110-24-16,-4 98-3 16,-5-6 10-16,-7 4-17 0,-2-9-22 15,-8 2-12-15,-1 3-5 16,0-1-1-16,1 6-12 0,-1 3-5 15,10 7-9-15,2 3-7 16,-1 0-12-16,9 0-6 16,-2 0-6-16,5 3-7 15,2 3 10-15,3-1-10 0,1 6-13 16,1-2-4-16,-1 7 3 16,3-3-4-16,0 6-10 15,9 6-2-15,14 4 9 16,8 5 19-16,1 8 7 15,2 1 7-15,-5 0 5 16,-7-1 2 0,-1-4-1-16,-7-7 0 15,-8-3 1-15,-3-1 0 16,-3-6 1-16,0-10 16 16,0-2 23-16,-17-5 52 15,-10-4 9-15,-13 0-55 16,-9-13 4-16,-5-10-15 15,-1-2-14-15,0-7-17 0,1 2-4 16,6 3-1-16,11 4-5 16,14 9 1-16,11 7 4 15,11 7-29-15,1 0-107 0,10 0-128 16,52 0 42-16,-7 0-60 16,2 0-216-16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6:37.6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 0 945 0,'0'0'243'16,"0"0"-37"-16,0 0-118 15,0 0 18-15,0 0-36 0,0 0-25 16,0 0-37-1,5 29-8-15,-5 8 0 16,-5 9 9-16,-4 9 11 16,-4 8-9-16,4-2-2 0,8 5-9 15,1-16-113-15,0-19-500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6:35.3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99 120 568 0,'0'0'116'0,"0"0"-5"16,0 0-75-16,0 0-25 15,0 0-3 1,0 0 13-16,0 150 28 15,0-97-5-15,0 2 27 16,0-7 11-16,0-7-18 0,0-7-14 16,0-13-21-1,0-8-20-15,0-7 0 0,0-6 8 16,0 0 41-16,0-2 42 16,0-20 25-16,0-6-85 0,-11-8-40 15,-6-7-7-15,0 0 6 16,7-1 0-16,-3 2 0 15,9 2-6-15,2 4 7 16,2 0 0-16,0 4 19 16,0 2 3-16,0 4 4 15,0 2-5 1,9 3-14-16,2 4-6 16,6 6-1-16,2 6 0 15,8 3-15-15,5 2 8 16,2 0 5-16,0 7-5 15,-3 9 4-15,-4 0 3 0,-5 1 0 16,-5 0 0-16,-8-4 0 16,-5-5 3-16,-2-4 12 15,-2 0 6-15,0-1 26 16,-6-2 25-16,-20 4-20 16,-5 2-28-16,-10 0-14 0,-4 6 2 15,-1 6-12-15,2 3-1 16,11 0-8-16,6 2-6 15,10-9-33-15,8-1-24 0,9-13-24 16,10-5-113-16,21-17-120 16,-3-8-5-16</inkml:trace>
  <inkml:trace contextRef="#ctx0" brushRef="#br0" timeOffset="432">567 240 436 0,'0'0'319'0,"0"0"-220"15,0 0-60-15,0 0-17 0,0 0 49 16,0 0-32-1,0 0-29-15,-37 62-7 0,34-33 16 16,3 7 14-16,0-2 13 16,0-1-4-16,0-7 5 15,14-1-14 1,0-9-11-16,3-3 1 16,1-5-4-16,0-8 15 15,4 0 17-15,1-8 65 16,0-23 21-16,3-11-48 15,-8-7-29-15,-5-2-19 16,-13 2-12-16,0 6 12 16,-14 13 3-16,-21 6-25 0,-10 12-19 15,-9 9-40-15,-1 3-17 16,3 1-1-16,14 20-64 16,21 10-102-16,12-6-186 15,5-3-535-15</inkml:trace>
  <inkml:trace contextRef="#ctx0" brushRef="#br0" timeOffset="1304">1307 213 159 0,'0'0'300'15,"0"0"-104"-15,0 0-63 16,0 0-58-16,0 0 39 16,0 0 22-16,0 0 22 15,12-33-25-15,-12 22-11 16,0 2 3-16,-9 0-14 15,-5-5-32 1,0 3-42-16,-4 0-12 16,-4 2-6-16,-1 2-2 15,0 3-6-15,-1 3-10 0,4 1-1 16,1 0 0-16,2 0-2 16,8 0-8-16,2 5-3 15,2 6-8-15,3 1-7 16,2 6-14-16,0 7-14 0,5 12 23 15,9 5 9-15,7 12 7 16,-1 4 7-16,2 3 9 16,-4 0 0-16,-4-10 1 15,-6-13 0-15,-4-9-1 16,-2-13 1-16,-2-10 0 16,0-6 21-16,0 0 85 0,-5 0 61 15,-15-11-103-15,-9-9-46 16,-3 4-16-16,-8-2-1 15,2 2 0-15,-5 3 0 16,6 3-1-16,6 4 0 16,8 2-14-16,12 1-12 15,4 3-40 1,7 0-64-16,18-2-73 16,17-1-284-16,2-8 216 0</inkml:trace>
  <inkml:trace contextRef="#ctx0" brushRef="#br0" timeOffset="1940">1878 263 758 0,'0'0'279'15,"0"0"15"-15,0 0-133 16,0 0-45-16,0 0-25 16,0 0-10-16,0 0-6 15,-23-76 1-15,4 59-1 16,1 3-23-16,-4 2-22 0,-1 1-21 15,2 4 11-15,-2 1-8 0,1 1-2 16,2 4-8-16,-1-1-1 16,7 2 0-16,2 0 1 15,2 0-2-15,6 0-1 16,2 0-14-16,-2 0-11 16,1 14 2-1,1 4 4-15,2 3 4 16,0 8-10-16,0 3-1 15,0 2-2-15,11 4 2 16,6 1 4-16,1-3 7 16,4 0 0-16,-4 1 8 15,0-7 7-15,-1-1-1 16,-6-4-4-16,-2-5 6 0,-4-3 0 16,-2-6 0-16,-1-4 0 15,-2-3 9-15,0-1 44 16,0-2 35-16,-20-1-10 15,-10 0-33-15,-6 0-17 16,-6 0-11-16,1 0-3 16,-2 0 0-16,6 0-1 15,6-8-4-15,8 2-9 16,5-1 0-16,6 2-22 16,10 2-37-16,2-3-94 15,18-2-145-15,5-1-471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6:38.8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0 136 88 0,'0'0'224'0,"0"0"-172"15,0 0-31-15,0 0-13 16,0 0-8-16,0 0 0 16,14 120 10-16,-10-99 42 15,1 2 49-15,1 2 58 16,-1 2 7-16,-1 1 6 16,-1-3-20-16,-3-1-26 15,0-10-38-15,0 1-35 16,0-10-23-16,0-3-11 15,0-2 0-15,2 0 14 16,-2 0 50-16,0-17 35 0,0-9-46 16,0-12-62-16,0-6-10 15,0-3-8-15,0 3 0 16,0 5 7-16,5 4 0 16,2 9-6-16,10 1 0 15,1 3-2-15,7 1-1 16,6-3 8-16,1 5-5 15,2 2 7-15,-5 5 0 16,-3 5 1-16,-3 7-1 16,-2 0 0-16,-2 13-10 15,-2 17 3-15,-8 9 7 16,-9 5 7-16,0 0 12 0,-8-3 10 16,-10-8-3-16,4-12-5 15,2-9 1-15,6-10 20 16,-2-2 21-1,2 0 13-15,-2-2-49 0,-1-5-26 16,4-4 0-16,1 6-1 16,4 1-10-16,0 4-24 15,4 0-73-15,19 0-19 16,8 2 56-16,6 12 7 16,0 3 2-16,-2 4 12 15,-4 0 12-15,-5 0 17 16,-8-1 4-16,-4 0 9 15,-3-2 7-15,-4-1 1 0,-7-4 18 16,5-2 27-16,-5-4 24 16,0-6 26-1,-5-1 34-15,-11 0-33 16,-12 0-60-16,-9-7-20 0,-9-1-5 16,-3-2-2-16,-3 2-10 15,6 1 1-15,6 5 17 16,9 2 5-16,11 0-15 15,6 0-8-15,7 0-1 16,5 0 0-16,-1 0 0 16,3 0-1-16,0 0-26 15,0 0-40-15,12-25-63 16,7-2-168-16,-1-2-515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6:57.4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1028 0,'0'0'281'15,"0"0"-70"-15,0 0-144 16,0 0-36-16,0 0 7 15,0 0 8-15,0 0-5 16,13 0-3-16,-13 0-3 16,0 0-19-16,0 0-15 15,0 0-1-15,0 4-15 16,1 13 15-16,2 6 34 16,-3 4 3-16,0 5-5 15,0 4-1-15,0 3-1 16,0 2-8-16,0 0-8 0,0 0-5 15,0-4 3-15,0-5-12 16,0-4-40-16,0-17-101 16,0-10-192-16,2-1-843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29.3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58 426 0,'0'0'110'16,"0"0"67"-16,0 0-100 15,0 0 38-15,0 0-37 16,0 0-11-16,0 0 36 16,0 0-37-16,0 0-22 15,0 0-8-15,0 0-17 0,4 0-8 16,0 0-11-16,5 0 0 15,4 0 7-15,0 3 12 16,3 3 10-16,5-3 0 16,1-3 6-16,5 0-9 15,3 0 12-15,3 0-8 16,1-7-8-16,4-2-7 16,-1 2 6-16,0 2-3 15,3 4-6-15,0 1-5 16,1 0-6-16,4 0 0 15,-1 0 0-15,2 6 6 16,3 0 2-16,1 0 1 16,0-4-1-16,-1-2-3 0,0 0 7 15,-7 0 0-15,-4-14-7 16,-10 3-5-16,-8-3 9 16,-8 9-8-16,-4 1-1 15,-7 4 5-15,-1 0-6 16,3 0-2-16,2 0-7 15,0 0-1-15,4 0 10 16,-3 0-10-16,2 0-24 16,-4 0-28-16,1 0-15 15,-5 0-61-15,0 0-68 16,0-2-64-16,0-9-344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6:56.1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113 91 133 0,'0'0'164'0,"0"0"-64"16,0 0-64-16,0 0-1 16,0 0 6-16,0 0-13 0,0 0-27 15,0-45 1-15,0 40-2 16,0 0 1-16,0 1 18 15,-1 1 88-15,1 3-5 16,-3 0-57-16,3 0-31 16,0 0 20-16,0 0 9 15,0 0-1-15,0 0 10 16,-2 0 42-16,2 0 0 16,0 0-14-16,-3 0-20 15,3 4-29-15,-5 9-30 16,-4 13 9-16,-2 13 15 15,-2 5 19-15,-4 8 8 0,3 2-19 16,2-3-2-16,2-2 2 16,4-8-5-16,2-9-9 15,1-13 3-15,3-5-5 16,0-10-2-16,0-4 4 16,0 0 11-16,0 0-5 15,0-11-25-15,0-8-81 16,0-2-471-16</inkml:trace>
  <inkml:trace contextRef="#ctx0" brushRef="#br0" timeOffset="888">446 32 72 0,'0'0'321'15,"0"0"-69"-15,0 0-60 16,0 0-30-16,0 0 4 0,0 0-22 16,0 0-43-16,8-18-34 15,-7 11-29 1,2 3-9-16,-1 1 4 0,-2 3 36 15,0 0-7-15,0 0-18 16,0 0-6-16,0 0-25 16,0 0-13-16,0 11-19 15,0 3 14-15,0 2 5 16,0 5 8-16,-2 3-1 16,-5 2-6-16,-4 10 5 15,-6 6-5-15,-3 5 1 16,-4 6-1-16,1-7 11 15,3-5-11-15,0-12 18 16,9-8 6-16,2-10 0 0,6-8-10 16,1-1-8-16,2-2-6 15,0 0-1-15,0 0 0 16,0 2-11-16,0 2-2 16,0 6 1-16,0-2 5 15,0-1 1-15,0 1-3 16,6-1 1-16,8-3 8 15,11-1 7-15,4-1 6 16,6 0 9-16,2-2-1 16,-2 2-8-16,-3 2-12 15,-5 0 5-15,-9 0-6 16,-4 3 0-16,-5-3 9 16,-1-1 2-16,-2 0-3 15,1-3-8-15,3 0-16 16,11-14-91-16,-1-11-85 0,-1-4-363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01.7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154 85 614 0,'0'0'234'0,"0"0"-13"16,0 0-44-16,0 0-29 16,0 0-39-16,0 0-47 15,0 0-31-15,-40 4 2 16,29 3 11-16,-3 1-8 15,2 1-2-15,3 6-6 16,-3 0-14-16,1 9-13 16,2 2 1-16,0 3 14 0,4-4 0 15,5-2-7-15,0-3-7 16,0-6 4-16,0 0-5 16,6-3 5-16,8-4 3 15,0-2 4-15,1-5 8 16,0 0 1-16,2 0 1 15,-1-1 3-15,1-14 2 16,-4-2-7-16,-3-9-6 16,-1-6 0-16,-2-7-7 15,0-5-8-15,-3-2 0 16,-1 2-10-16,-3 12 4 16,0 5 6-16,0 11 0 15,0 14 0-15,-4 2 0 0,-10 0-8 16,-8 13-17-16,-5 12 5 15,-6 7 5-15,3 2-19 16,2 1-33-16,7 4-37 16,15-4-33-16,2-6-125 15,4-17-483-15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02.3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158 35 492 0,'0'0'221'0,"0"0"59"16,0 0-40-16,0 0-51 15,0 0-63-15,0 0-50 0,0 0-24 16,-48-30-23-16,39 35-17 15,-3 12-12-15,-1 6-1 16,3 7-5 0,2-1 5-16,3 5 1 0,5-2 0 15,0-1 10-15,0 0-1 16,5-2-3-16,9-1 7 16,3-3 13-16,-1-8 4 15,-2-8 2-15,2-4-1 16,0-5 13-16,3-5 19 15,2-20 7-15,2-8-32 16,-4-9-16-16,-2-3-9 0,-8-6-2 16,-8 5-2-1,-1 6-9-15,0 8-16 0,-9 14 5 16,-14 7 5 0,-3 11-19-16,-6 0-25 0,-3 8-15 15,1 13-26-15,-9 12-25 16,14-5-109-16,0-7-476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02.8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123 0 447 0,'0'0'116'16,"0"0"54"-16,0 0-60 15,0 0-8-15,0 0 36 16,0 0-34-16,0 0-40 16,-10 53 30-16,-7-18 26 15,-2 8 5-15,-2-3-24 0,2 3-22 16,1-9-37-1,7-7-23-15,3-8-19 0,8-11-45 16,0-3-139 0,0-5-420-16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6:59.6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851 130 370 0,'0'0'170'0,"0"0"-18"15,0 0-71-15,0 0-9 16,0 0-16-16,0 0-31 15,0 0-12-15,5 0-12 16,-5 0 0-16,3 0 13 16,-3 0 90-16,0 0 31 0,0 0 2 15,0 0-32 1,0 0-14-16,0 0-1 16,0 0-4-16,0 0-11 15,0 0-12-15,0 0-8 16,0 0-9-16,0 0-4 0,0 0-5 15,0 0-7-15,0 0-7 16,0-6 7-16,0 2 16 16,-3 0 7-16,-3-1-8 15,1-1-10-15,-4 0-8 16,0-1-11-16,-7-1-10 16,1-1-6-16,-3 0 1 15,-1 0 0-15,-1 1-1 16,2-2 0-16,-1 3 1 15,4 0 0-15,-2 3 7 16,0 0-7-16,2 0 7 16,-3 0-7-16,-4 2-1 0,-1 2 0 15,-3-3 0-15,0 3-1 16,1 0 1-16,4 0 1 16,-1 0-1-16,4 0-1 15,3 0 0-15,-5 0-5 16,1 0 0-16,-1 0-4 15,-1 5 2-15,-1 3 6 16,2-1 2-16,4 1 0 16,-1-4 2-16,6-1 4 15,2 1-4-15,-1 2-1 16,3-5-1-16,1 4-2 16,-4 3-4-16,-2 3-7 15,-5 3 0-15,-1 5 4 0,-2 4 8 16,-5 2 0-1,2 3-1-15,-1-3-20 0,2-3 14 16,4 0 7 0,4-8-9-16,5-1 3 0,4-8-4 15,2 2-3-15,3 0-4 16,0 1-13-16,0 5 3 16,0 6 10-16,0 4 11 15,3 4 7-15,3 1-1 16,-1 1 1-16,0 0 0 0,-1-4-1 15,1-4 1 1,3-3 1-16,-4-4-1 16,1-2-1-16,1-2-9 15,2 4 4-15,1-2 0 16,3-1 5-16,2 7-5 0,1-4 5 16,5 0 0-16,0 0 1 15,6-4 1-15,0-1 10 16,-1 0-10-16,2-4 7 15,4 0-7-15,0 1 0 16,1-4 8-16,-1 2-8 16,-1 0 1-16,-5-1-1 15,-2 0 0-15,-2 1-1 16,1 1 0-16,-2-2-1 0,1 4 1 16,1-3 0-1,-4 1 0-15,-2-5 6 16,1 1 2-16,-5-1 6 0,-1 0 13 15,1 0 5-15,-1 0 4 16,1-1-11-16,0-5-12 16,-3 0-11-16,-3 2-1 15,-2 3-1-15,-4 1-6 16,0 0-33-16,0 0-35 16,0 0-9-16,0 0-77 15,-8 0-225-15</inkml:trace>
  <inkml:trace contextRef="#ctx0" brushRef="#br0" timeOffset="1471">896 1070 355 0,'0'0'147'16,"0"0"-33"-16,0 0-60 16,0 0 3-16,0 0 5 0,0 0-10 15,0 0-11-15,-5 0 8 16,5 0 26-1,0 0 12-15,0 0 8 16,0 0 4-16,0 0-41 16,0 0-26-16,0 0-19 0,0 0-6 15,0 0 5-15,8 0 40 16,3 0 67-16,7-12-4 16,4-5-49-16,1-1-34 15,0-6-19-15,3 1-6 16,-3-2-6-16,0 0-1 15,-5 3-9-15,-3 4 0 16,-5 4 1-16,-6 3 8 16,-2 4 2-16,-2 4-1 15,0-1 1-15,0 4 12 0,0 0-7 16,0 0-7 0,0 0 0-16,0 0-1 15,0 0 0-15,0 0 1 16,0 0 0-16,0 0 0 0,0 0-2 15,0 0-8-15,0 6-21 16,0 8 3-16,-5 5 15 16,-1 4 13-16,-2 2 0 15,2 3 10-15,0-6 2 16,0 3 6-16,3-1-5 16,-2-5-3-16,4-2-3 15,1-3 2-15,-3-2-7 16,3 1 8-16,-2 3-9 15,2 0 7-15,-3 5-8 16,3-2 1-16,0 0 2 0,0-7-3 16,0-2-12-16,0-7-64 15,3-6-99-15,13-19-231 16,-1-7-245-16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03.8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214 4 58 0,'0'0'532'0,"0"0"-261"15,0 0-73-15,0 0 2 16,0 0-29-16,0 0-48 0,0 0-51 16,0-4-43-1,0 4-28-15,5 0 0 16,7 0 1-16,2 0 14 16,3 4 10-16,-2 6 0 15,2 8 5-15,-5 4-3 0,-3 3-9 16,-4 7 0-16,-5 1 10 15,0 1 2-15,-8-7 2 16,-9-6-3-16,2-6 5 16,-3-12 6-16,1-3 7 15,-2 0-10-15,2 0-16 16,7-7-4-16,0 0-6 16,6 3-11-16,1 2-1 15,3 2 0-15,0 0-14 16,0 0-11-16,0 0-18 15,0 0-15-15,0 4 15 16,12 9 6-16,2 5 7 16,0 10 3-16,3 8 11 0,-7 5 15 15,3 5-1-15,-9 0-3 16,-2-6 5-16,-2-9 8 16,0-7 6-16,0-8-4 15,0-7 5-15,0-8 10 16,0-1 22-16,0 0 5 15,-9 0-10-15,-2 0-20 16,-6 0-8-16,-5 0-5 16,2-6 7-16,-6-1 5 15,-1-2 1-15,1 0-13 16,0 2 0-16,3-5-8 16,4 4 5-16,4-2-6 0,2 2-5 15,4-1-43 1,5 1-50-16,4-7-60 0,0 5-67 15,0-5-331-15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04.5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0 476 0,'0'0'293'0,"0"0"-172"16,0 0-47-16,0 0-31 15,0 0 37-15,0 0 22 16,0 0-38-16,100 25-15 16,-77-18-18-16,3 1-18 15,-3 5-13-15,-7 8-28 0,-7-2-219 16,-9-2-324-16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04.7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1145 0,'0'0'232'0,"0"0"-76"16,0 0-119-16,0 0 13 15,0 0-6-15,0 0-14 16,0 0-18-16,61 2 4 16,-15-2-16-16,45 0-15 15,-7 0-190-15,-11 0-428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05.6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596 0 544 0,'0'0'307'16,"0"0"-5"-16,0 0-135 15,0 0-67-15,0 0-25 16,0 0-17-16,0 0-26 16,-58-2-21-16,40 8-11 15,2 10 1-15,-5 1 6 16,-1 9 1-16,-1 6 8 15,-3 11 10-15,-6 9 0 16,0 10 8-16,-4 8-5 16,1 8-6-16,-2 3 14 15,2 5 1-15,3-1-5 16,1 1-14-16,6 1-4 0,4 3-6 16,3-1 1-16,4 8 0 15,1 4-2-15,7 16 9 16,-3 20 10-16,1 19 5 15,2 7 16-15,3-12-7 16,3-13-14-16,0-31-11 16,0-20-1-16,9-28-6 15,13-14-9-15,9-6-81 16,33-28-99-16,-6-8-121 16,-4-11-537-16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06.6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103 0 666 0,'0'0'232'0,"0"0"-63"0,0 0-86 16,0 0 17 0,0 0-2-16,0 0-59 0,0 0-33 15,0 32 32 1,0 0 39-16,0 16 0 0,-6 8-7 15,-11 2 9-15,-1 3-30 16,-1-2-6-16,2-7-23 16,3-9-7-16,5-10-4 15,6-12-9-15,3-16-74 16,45-10-140-16,4-23-59 16,0-1-448-16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5:36.1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456 36 32 0,'0'0'150'0,"0"0"-46"15,0 0-22-15,0 0 31 16,0 0 12-16,0 0-11 16,0 0 26-16,2 0 23 15,-2 0-9-15,0 0-54 16,-2-1-37-16,-7-6-26 0,0 0-11 16,-4 1-9-1,4 2-4-15,-3 0-11 16,1-1 8-16,-6 3-10 15,2 2 13-15,-10 0 11 0,-4 0-16 16,-5 0-2 0,-2 7-5-16,-4 6 1 0,1 6-2 15,-1 2 1-15,8 1-1 16,2 3 0-16,7-3-8 16,6-2 0-16,7-4 6 15,6-7-15-15,4 0-51 16,0 1 15-16,0 5 29 15,0 6 8-15,17 2 6 16,1 2 2-16,1 2-5 16,4 0-1-16,3-2-2 0,-2-1-23 15,10-3-18 1,-2 0 7-16,5-2 25 16,3-1 11-16,-3 0 12 15,-2 0 1-15,-4 0 0 16,-7 0 1-16,-7 2-1 15,-3 5 1-15,-6 7 1 0,-8 9 35 16,0 9 9-16,0 4-17 16,-22 7-9-16,4-3-11 15,-4-8 2-15,-1-7-2 16,6-18 8-16,-1-7 31 16,0-14 17-16,-1-4-7 15,-4 0-28-15,-3-17-19 16,-2-8-10-16,-4-12 0 15,-3-1-12-15,0-8-18 16,-1 4-25-16,9 7 27 0,8 10 21 16,5 14 6-16,14 7-11 15,0 4-134-15,5 0-146 16,13 6 47-16,-1 2 21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30.5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 24 108 0,'0'0'64'0,"0"0"-57"16,0 0-7-16,0 0 0 16,0 0 67-16,0 0 109 15,0 0 16-15,0-4-47 16,0-2-21-16,0 0 61 15,0 3-22-15,0-1-67 16,0 4-53-16,0 0-16 16,0 0 4-16,0 0-20 0,0 0-11 15,0 0-1 1,0 0-5-16,0 0-7 0,0 0 7 16,0 0 6-16,0 0 0 15,0 0 1-15,9 0 65 16,2 0-8-16,4 0-17 15,1 0-17-15,2 0-8 16,5 4-10-16,3 4-6 16,5 3 0-16,-4 4 0 15,1 2 1-15,-2 1-1 16,-4-3 1-16,-9-2 0 16,-2-3-1-16,-3-6-15 15,-7-3-80-15,-1-1-126 16,0-1-64-16,0-14-204 0</inkml:trace>
  <inkml:trace contextRef="#ctx0" brushRef="#br0" timeOffset="665">203 14 651 0,'0'0'244'16,"0"0"-26"-16,0 0-38 0,0 0-38 15,0 0-96-15,0 0-31 16,0 0 17-16,-72 67 1 15,58-52-20-15,2-5-1 16,5-3 0-16,4-3 1 16,0-2 3-16,3 0 0 15,0-2-16-15,0 0-1 16,0 5-13-16,0-1-5 16,8 1 11-16,6 5 7 15,3 0 1-15,3 1-3 16,4-1-4-16,1 6 1 0,5 6 4 15,1 3 2-15,1 7 0 16,1 0-1-16,-6-1 1 16,-1-1-1-16,-9-7 1 15,-6-7 0-15,-6-4 1 16,-2-5-1-16,-3-3 7 16,0-2 18-16,0 3 22 15,-5 2 4-15,-7-1-18 16,-2-1 4-16,3 2 2 15,-1 1-1-15,3-1-8 16,0-1-13-16,-1-2 1 16,1-1 20-16,-3-3 39 15,-5 0-6-15,-3 0-40 16,-3 0-19-16,-6-7-11 16,0-3 1-16,-5-2 0 0,5 1-2 15,-2-2 0-15,0 2-28 16,7 1-16-16,-1-1-35 15,11 3-45-15,8 2-66 16,11 4-91-16,21 2-349 16,6 0 67-16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07.0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144 0 950 0,'0'0'203'15,"0"0"-121"-15,0 0-70 16,0 0-12-16,0 0 13 15,0 0 0-15,-76 115 2 16,59-76 8-16,3 1 19 16,2 4 22-16,5 6-3 15,7-4 4-15,0 1-5 0,0-4-25 16,14-10-12 0,5-9 6-16,7-15 19 0,1-9 34 15,6 0 37-15,2-29-5 16,0-12-60-16,-4-9-27 15,-8-6-11-15,-8 0-1 16,-7 0-5-16,-8 9-5 16,0 3-5-16,-22 8-30 15,-7 9-2-15,-9 10-17 16,-4 11-14-16,-2 6 5 16,7 5 9-16,6 17-8 15,10 10-44-15,7 3-11 16,8 5-28-16,11 14-21 15,18-4-67-15,7-13-118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08.5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464 4 117 0,'0'0'684'0,"0"0"-381"15,0 0-96-15,0 0-89 16,0 0-19-16,0 0-38 15,0 0-4-15,15-5-11 0,-7 5-28 16,1 0-18-16,1 10 0 16,6 12 0-16,-2 10 10 15,-5 2 5-15,-5 5 11 16,-4-3 2-16,0-4 11 16,-7-2 11-16,-12-9-5 15,-2-3-10-15,-2-8-8 16,-2-2-2-16,1-5 1 15,1-3-6-15,4 0 1 0,6 0-5 16,3 0 0 0,6 0-5-16,1 0-7 15,3 0-4-15,0 0-12 0,0 0-19 16,0 0-31-16,4 11 12 16,9 8 29-16,3 2 4 15,0 3 0-15,2 6 7 16,4 2 4-16,-4 7 6 15,0 10-1-15,-4 1 1 16,-5 3 0-16,-5-7 0 16,-4-8 0-16,0-9 1 15,0-6 17-15,-5-9 14 16,-4-3 12-16,-4 0-6 16,0-4-19-16,-3-2-3 15,-4 2 0-15,-3-3-5 0,-4-4-1 16,-4 0 6-16,-3 0 0 15,-6-9 9-15,-7-14 11 16,-4-6-13-16,0-1-9 16,2 0-5-16,9 5-9 15,13 5 0-15,13 8-17 16,14 4-42-16,18-24-155 16,22 5-270-16,6-9-756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07.5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243 83 565 0,'0'0'252'16,"0"0"6"-1,0 0-31-15,0 0-43 0,0 0-76 16,0 0-62-1,0 0-20-15,-147 28-15 0,119 4-4 16,2 5-1-16,6 7 20 16,8 6 2-16,7 6-14 15,5-1-8-15,0-2 7 16,18-6 6-16,9-6 12 16,3-14 6-16,7-16 5 15,8-11 21-15,5-2 12 16,9-32-25-16,-4-12-24 15,-6-13-11-15,-9-5-5 16,-14-2-1-16,-15-1-1 16,-11 3-8-16,-7 10-35 0,-26 7 1 15,-13 11 3-15,-10 18-9 16,-11 15-3-16,-1 3-33 16,5 25-69-16,10 28-11 15,17-7-219-15,13-6-648 0</inkml:trace>
  <inkml:trace contextRef="#ctx0" brushRef="#br0" timeOffset="1906">1271 4 454 0,'0'0'266'0,"0"0"-177"16,0 0-53-16,0 0 38 15,0 0 20-15,0 0-38 16,0 0-38-16,-20 69-1 15,20-38 34-15,6 13 30 16,7 15 3-16,0 11 20 0,1 2-2 16,0 6-24-16,-5-2-3 15,0 1-11-15,-6 5-25 16,-3 18-1-16,-4 29-10 16,-25 33 9-16,-4 10-5 15,1-13 0-15,5-34-11 16,8-39-7-16,5-23-12 15,-1-6 10-15,1 2 4 16,-4 5-5-16,-5 1-2 16,-3-3 0-16,-3-5-1 15,-11 5 3-15,-5-4-1 16,-4 1 0-16,-6-1-4 16,-2-4 5-16,-1-4-11 0,7-7-7 15,7-9 1-15,4-9-9 16,7-9-36-16,-3-16-33 15,8-3-65-15,2-25-250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22.9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0 1162 0,'0'0'197'16,"0"0"-17"-16,0 0-100 15,0 0-18-15,0 0 2 16,0 0-26-16,0 0-19 16,0 4-8-16,0 6-11 15,0 8 1-15,0 12 5 0,-3 16 8 16,-4 15 7-16,3 14-9 16,-1 2 1-16,1-7 0 15,4-12-13 1,0-16-15-16,0-30-99 0,0-12-199 15,0-4-1038-15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20.8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294 112 124 0,'0'0'84'16,"0"0"-44"-16,0 0-5 16,0 0 7-16,0 0 13 15,0 0 5-15,0 0 24 16,-3 0 49-16,3 0 17 16,0 0-38-16,0 0-25 0,0 0-3 15,0 0-33 1,0 0 14-16,0 0 26 0,0 0-7 15,0 0-10-15,0 0-19 16,0 0 9-16,0-4 9 16,0 3-3-16,0-4-22 15,0 3-11-15,0-2-7 16,0 4 0-16,0-1 21 16,0 1 18-16,0-2-5 15,-9-2-36-15,-5 0-19 0,-4 1-9 16,1-1 2-1,-1 3 4-15,-1 1-6 16,2 0 0-16,-1 0-9 16,-5 16-10-16,0 7 3 0,-5 7 9 15,2 0-1-15,8 5-1 16,1-2 8-16,3 1-8 16,8-4 3-16,3-2-4 15,3-4 2-15,0-6 2 16,0-2-2-16,0-5 2 15,4-2 4-15,4-1 1 16,6 5-8-16,0 0 8 16,4 7 0-16,10 3 1 15,-1 3 0-15,4-4 1 16,0-2-1-16,-1-11-9 16,-2-9-43-16,0-1-41 15,21-63-36-15,-12 4-141 16,-5-3-517-16</inkml:trace>
  <inkml:trace contextRef="#ctx0" brushRef="#br0" timeOffset="577">606 75 977 0,'0'0'225'0,"0"0"4"0,0 0-140 15,0 0-61-15,0 0-17 16,0 0-11-16,0 0-1 16,-37 98 1-16,28-60 9 15,-3-1 5-15,2-6-4 16,6-6 19-16,-1-10 0 15,5-8 29-15,-3-7 33 16,3 0 0-16,0 0-6 16,0-4-20-16,0-15-62 15,0-6-3-15,0-7-24 16,12-6 0-16,15-4-8 16,0 1-17-16,4 3 17 0,-2 4 4 15,-8 13 14 1,1 5 8-16,-8 7-9 0,-3 7-8 15,5 2 3-15,3 0 20 16,2 0 6-16,2 0-5 16,-1 0 7-16,-7 0 0 15,-6 11 0-15,-1 7 2 16,-3 14 7-16,-5 14 33 16,0 13-1-16,0 7-11 15,-17 8-6-15,3 0 1 16,0-4-11-16,2-7-10 15,3-10-10-15,4-7 5 16,3-13-7-16,2-9-32 0,0-17-53 16,0-7-26-16,-12-42-4 15,3-12-197-15,-9-8-693 0</inkml:trace>
  <inkml:trace contextRef="#ctx0" brushRef="#br0" timeOffset="772">485 162 980 0,'0'0'275'15,"0"0"-5"-15,0 0-120 0,0 0-79 16,0 0-66 0,0 0-5-16,0 0 0 15,112 13 11-15,-52 2-8 0,3 2-3 16,13-6-142-1,-14-6-222-15,-16-5-237 0</inkml:trace>
  <inkml:trace contextRef="#ctx0" brushRef="#br0" timeOffset="1802">1498 121 91 0,'0'0'586'0,"0"0"-485"16,0 0-15-1,0 0-40-15,0 0 49 0,0 0 50 16,0 0 18-16,9 4-32 15,-9-4 13-15,0-9-9 16,0-4-54-16,0-3-33 16,-2-1 11-16,-13 0-2 15,-4 3-34-15,1 3-7 16,-5 4-5-16,2 6-11 16,-2 1-9-16,4 0-6 15,2 1 5-15,3 11-3 0,4 0 2 16,0 1-2-16,1 0 4 15,2 5 2 1,2 1 0-16,0 1-1 16,5 9-2-16,0 3-5 0,0 8-1 15,10 6 6-15,8 5 0 16,3-1-2-16,-2-4 2 16,2-2-3-16,-5-5 7 15,-2-1 4-15,-2 0-5 16,-8-2 6-16,1-4 0 15,-5-6 0-15,0-6 1 16,0-9 13-16,0-4 22 16,-14-7 34-16,-7 0-16 15,-7-3-21-15,-7-14-6 0,-7-5-5 16,1-4-9-16,-2-2-11 16,5 3 5-16,4 4-5 15,9 3 1-15,11 11-2 16,7 3 0-16,2 1-18 15,5 3-51-15,0 0-71 16,5-1-103-16,16-3-102 16,-1-7-33-16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24.8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 0 101 0,'0'0'999'16,"0"0"-794"-16,0 0-111 15,0 0-94-15,0 0 1 16,-49 111 0-16,26-57 6 15,1 4 4-15,4 3-1 16,-1-4 9-16,3-7 22 16,5-12 29-16,3-14 4 15,4-13-35-15,4-9-21 16,0-2 5-16,0-2 17 0,0-17 25 16,0-17-65-16,9-3-8 15,9-9-26-15,2 5 2 16,-1 7 13-16,-4 8 9 15,2 11 2-15,-3 5 1 16,-1 5 0-16,4 0 5 16,-1 0-8-16,1 1 9 15,6 2 0-15,-5 3 1 16,-1 1 0-16,-3 0 9 16,-2 7-8-16,-3 18-1 15,0 11 11-15,-3 8 6 16,2 6 8-16,-6 0-6 15,1-3-9-15,-3-7-1 0,1-11-8 16,2-7 5-16,-3-6-6 16,0-4-18-16,0-2-21 15,0 1-11-15,0-3-49 16,-7 1-138-16,-9-8-258 0</inkml:trace>
  <inkml:trace contextRef="#ctx0" brushRef="#br0" timeOffset="224">49 321 952 0,'0'0'238'0,"0"0"-46"16,0 0-108-16,0 0-64 15,0 0-20-15,0 0 0 16,0 0 20-16,107 54 28 15,-70-45-4-15,3-2-15 16,-3-7-25-16,12 0-4 16,-9-1-119-16,-8-12-268 0</inkml:trace>
  <inkml:trace contextRef="#ctx0" brushRef="#br0" timeOffset="780">580 43 842 0,'0'0'203'0,"0"0"-20"0,0 0-120 16,0 0-36-16,0 0-26 15,0 0 1-15,0 0 14 16,23 79 27-16,-19-37-4 16,-1 9 32-16,-3 17-17 15,0 8-10-15,0-1-9 16,0 0-5-16,2-18-15 16,2-17-14-16,1-21 1 15,3-15 11-15,1-4 29 16,5-25 75-16,4-22-61 15,5-11-36-15,3-7-11 16,7-4-8-16,-3 1 0 16,2 8-1-16,1 7 0 15,-7 12 0-15,-5 13-1 16,-10 14 1-16,-6 10-1 0,-5 4-72 16,3 0-57-16,7 0-71 15,3 0 28-15,1 0-161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23.7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112 0 627 0,'0'0'196'16,"0"0"-72"-16,0 0-92 15,0 0-16-15,0 0 1 16,0 0 31-16,0 0 27 0,-5 134-10 16,0-90-2-16,1 5 38 15,-1 2-2-15,2 2-22 16,3-2-12-16,0-5-30 15,0-10-11-15,0-7-11 16,0-14-13-16,0-5-2 16,3-10-66-16,6-24-108 15,-2-13-65-15,-3-3-437 0</inkml:trace>
  <inkml:trace contextRef="#ctx0" brushRef="#br0" timeOffset="272">0 8 747 0,'0'0'205'0,"0"0"-59"16,0 0-106-16,0 0-30 16,0 0-2-16,0 0 67 15,0 0 29-15,112 0-20 16,-71 0-13-16,5 4-2 15,6-3-24-15,-1 1 9 16,-2-2-22-16,-9 0-18 16,-8 0-3-16,-9 0-3 15,-6 0-8-15,-11 0-10 16,-6 0-82-16,0 0-272 16,-15-2-853-16</inkml:trace>
  <inkml:trace contextRef="#ctx0" brushRef="#br0" timeOffset="468">104 212 730 0,'0'0'308'16,"0"0"-111"-16,0 0-105 15,0 0-76-15,0 0-1 16,0 0 5-16,0 0-7 15,112 12-13-15,-54-12-13 16,-12 0-138-16,-6-7-405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26.2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83 209 327 0,'0'0'319'0,"0"0"-179"0,0 0-75 16,0 0-29-16,0 0 35 15,0 0-23-15,0 0-11 16,-71 74 12-16,65-49 24 15,2 4 19-15,4 2 0 16,0 2-18-16,0 2-10 16,0-5-14-16,15-3-12 15,2-8-12-15,6-6 15 16,0-10 7-16,3-3 19 16,5-13 31-16,1-23 2 0,3-17-41 15,-3-9-30 1,4-7-12-16,-16 2-6 15,-11 2 11-15,-9 8 16 0,0 14-10 16,-23 6-13-16,-11 19-15 16,-9 15-19-16,-1 3-7 15,-2 26-3-15,4 20 0 16,7 11-30-16,16 8-51 16,19 14-105-16,7-18-165 15,17-17-765-15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30.3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0 350 0,'0'0'675'16,"0"0"-368"-16,0 0-126 15,0 0-96 1,0 0-5-16,0 0-28 0,0 0-27 16,5 18-18-16,-2-1 6 15,-3 8 21-15,0 4 1 16,0 5-11-16,0-1-11 15,0-1-6-15,0 1-4 16,-5 1 6-16,-2-4-9 16,1 5-8-16,1-6-97 15,2-7-164-15,3-10-902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27.6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24 125 378 0,'0'0'163'16,"0"0"-112"-16,0 0-40 16,0 0 51-16,0 0 52 15,0 0 12-15,-4 137-31 16,-1-74 18-16,2 6 1 16,-2-4-14-16,4-12-27 15,-2-13-21-15,3-21-11 16,0-8-3-16,0-11 39 15,0 0 50-15,0-20 26 16,0-15-91-16,0-17-62 0,0-6-22 16,4-4 3-16,1-1-9 15,4 6-9-15,5 11 12 16,3 10 6-16,4 11 5 16,-1 8-4-16,9 7-5 15,1 2 2-15,5 0 11 16,2 3 10-16,1-2 1 15,-9 3 6-15,-7 0-7 16,-4 4 1-16,-10 0-1 16,-4 0-8-16,-2 8 2 15,-2 12 5-15,0 5 1 16,0-3 12-16,-9 3 0 16,-10-5 1-16,2-5 3 15,-1-4 3-15,0-3-3 16,-1-2-4-16,5-2-11 0,1 0 6 15,0 0-7 1,4-1 0-16,3 1 0 0,-2 2-1 16,8-5-7-16,0 2-1 15,0 1-4-15,0 5-5 16,0 0 6-16,0 4 4 0,8 6 7 16,3-1 1-1,-2 2 0-15,3 0 0 0,2-6 7 16,0 4 5-16,3 0 8 15,-2-7-4-15,3-1 3 16,4-5 6 0,1-2 10-16,5-3-5 0,5 0-10 15,4-20 2-15,5-3-3 16,-3-6-7-16,1 4-11 16,-7 2 0-16,-10 6-1 15,-10 7-1-15,-5 5 0 16,-6 5 1-16,-2 0 0 15,0 0 11-15,0 0 15 16,0 0 18-16,0 0-9 16,0 0-4-16,0 0-21 15,-2 0-10-15,-7 3-6 16,-5 12-18-16,0 3 5 0,-3 3 9 16,8 4-2-1,1 0 2-15,7-1-2 16,1-2 5-16,0-1 1 0,0-3 5 15,9 0 0-15,5-4 0 16,3-1 1-16,-2-1-1 16,4 2 1-16,-3-7 1 15,3-7-1-15,-1 0-1 16,-1-11-13-16,-3-24 2 16,-2-7-57-16,-10-6-96 15,-2 1-51-15,-19-16-64 16,-16 13-96-16,-2 8-427 0</inkml:trace>
  <inkml:trace contextRef="#ctx0" brushRef="#br0" timeOffset="198">569 200 225 0,'0'0'247'16,"0"0"-55"-16,0 0-12 0,0 0-41 16,0 0-7-16,0 0-31 15,0 0-4-15,109 89-1 16,-92-89-11-16,6 0-24 15,0-4-24-15,4-6-24 16,0-1-13-16,-1 1-33 16,-11 0-76-16,-7 3-59 15,-8-4-74-15,0 3-81 16,-17-2-262-16</inkml:trace>
  <inkml:trace contextRef="#ctx0" brushRef="#br0" timeOffset="375">706 21 677 0,'0'0'224'0,"0"0"-24"16,0 0-118-16,0 0-17 15,0 0 24-15,0 0-4 16,0 0 14-16,107 32 3 16,-63-28-15-16,2-4-27 0,8 0-60 15,21-15 0 1,-15-6-229-16,-11 0-490 0</inkml:trace>
  <inkml:trace contextRef="#ctx0" brushRef="#br0" timeOffset="1297">1281 83 575 0,'0'0'144'16,"0"0"-59"-16,0 0-66 15,0 0-19-15,0 0 2 16,0 0 48 0,0 0 43-16,18 92 24 0,-15-44-2 15,-3 5-26-15,0 5-7 16,0-6-3-16,0-8-1 16,0-14-28-16,0-8-17 15,0-13-14-15,0-8 15 16,2-1 41-16,3 0 17 15,-1-7-8-15,4-7-39 16,3-2-34-16,1-4-10 16,6 1-1-16,5-6 1 15,3-5-1-15,5-5 1 16,1-2 0-16,1-2 0 16,-3-1 1-16,-2 5 4 0,-7 4-5 15,-7 12 0-15,-8 5-1 16,-6 10 0-16,0 4-6 15,0 0-17-15,0 0-21 16,0 0-28-16,5 0-61 16,3 0-197-16,1 0-301 0</inkml:trace>
  <inkml:trace contextRef="#ctx0" brushRef="#br0" timeOffset="1669">1718 260 153 0,'0'0'620'0,"0"0"-512"15,0 0-16-15,0 0 69 16,-35 126 31 0,26-87-67-16,3 2-59 0,3 0-4 0,3-3-8 15,0-5-7 1,3-4-12-16,11-4-3 15,4-7-2-15,5-6 5 0,0-8 6 16,6-4 12-16,3 0 19 16,8-23 2-1,2-17-26-15,-2-7-22 16,-8-11-14-16,-5-5-6 16,-14 3 7-16,-13 3-7 15,0 6 3-15,-26 3-9 16,-14 11-23-16,-6 12-27 15,-5 15-18-15,-1 10-37 0,3 10-50 16,10 34-25-16,10-5-151 0,15-4-506 16</inkml:trace>
  <inkml:trace contextRef="#ctx0" brushRef="#br0" timeOffset="2418">2375 105 74 0,'0'0'555'15,"0"0"-473"-15,0 0 22 0,0 0 42 0,-9 130 32 16,-8-86-71-16,2 2-10 15,-2-4-16-15,-2-4-5 16,-2 6-4 0,-4-8-8-16,-4 6-21 15,2-7-20-15,-1-5 6 16,7-5 2-16,5-3-9 16,4-9-15-16,7-5-5 15,4-4-2-15,1-4-2 16,0 0-4-16,0 0 5 15,1 0-5-15,13 0-4 0,9-7 10 0,6-4 7 16,4 4 0 0,-1-1-1-16,-2 4 6 0,-2 4 1 15,4 0 2 1,-4 0 1-16,3 0-5 16,-4 1-2-1,2 6 0-15,-4-5-2 0,1 2-6 16,-3 0-1-16,-1-3-8 15,-7-1-59-15,-1 0-64 16,3 0-93-16,-8-5-120 16,0-9-238-16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32.2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76 133 0,'0'0'330'16,"0"0"-109"-16,0 0-90 15,0 0-5-15,0 0-87 16,0 0-30-16,0 0-1 0,40-64 5 16,-35 56 16-16,0 5 13 15,-1 3 3-15,1 0-23 16,2 0-3-16,3 0 14 15,-1 4 6-15,0 5 3 16,-4 2-4-16,-1 1 17 16,-4-2-12-16,0 5-14 15,0 5-4-15,0 2 1 16,-9 6-8-16,-11 2-4 16,-1 0 2-16,-2-3-6 15,0-2-4-15,1-3-4 0,4-6 5 16,4-4-7-16,0-3 2 15,3-3-1-15,1 4 1 16,0-5 3-16,-2 3-4 16,3 1-2-16,3-2 1 15,3 1-1-15,3-4 0 16,0 2-10-16,0 2 0 16,3 3 2-16,11-2 8 15,1 3 1-15,3-4 0 16,2-2 1-16,-4-3-1 15,2-3 12-15,0 0 5 16,4 0 1-16,-1 0-8 16,-1 0 0-16,5 0-7 15,-2 0-2-15,0 0 0 16,0 0 11-16,0 0 24 16,-5 0 0-16,2-9-6 0,-1-3 8 15,-4-3-14-15,-1 1-12 16,-2 1-2-16,-4 4-8 15,-4 2-1-15,-2 4 12 16,-2 3-12-16,0 0 7 16,0 0 0-16,0 0-8 15,0 0 0-15,0 0 0 16,0 0-9-16,0 0-42 16,0 0-57-16,-5 0-10 0,-8 0-110 15,-4 0-388-15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31.7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596 82 367 0,'0'0'189'15,"0"0"7"-15,0 0-46 16,0 0 61-16,0 0-8 0,0 0-9 16,0 0-32-16,0 0-40 15,0 0-25-15,0 0-16 16,0 0-45-16,0 0-21 16,0-1-1-16,0-4-8 15,-5 1-4-15,-1 0 11 16,-3-1-3-16,0-2 0 15,-4-2 5-15,-4 1-3 16,2-4-2-16,-3 5 12 16,-4 0 0-16,-4 3-13 15,2 1-1-15,-7-3-2 16,-1 6-6-16,-7 0 0 16,2 0-4-16,1 0 4 15,3 0 0-15,3 6 0 16,2 3-6-16,4 3 0 15,1 4 0-15,0 1-1 16,4 4 1-16,1 0 6 0,-1 5-1 16,2 2-5-16,4 2-2 15,5 5-2-15,6 0 0 16,2 5 1-16,0 0-4 16,0 1 4-16,5 2 2 15,9-4 6-15,3-1 1 16,1-5 0-16,5-1-1 15,5-6 2-15,12 3-1 16,6-9 1-16,10-1 1 16,9-5 4-16,12-6-5 15,4-8 6-15,0 0-7 16,-1-4-19-16,-9-5-97 0,-11-2-109 16,-21 6-133-1,-20-2-523-15</inkml:trace>
  <inkml:trace contextRef="#ctx0" brushRef="#br0" timeOffset="1107">1108 604 205 0,'0'0'267'0,"0"0"-46"15,0 0-77-15,0 0 18 16,0 0 13 0,0 0-16-16,0 0-15 0,-30-31-35 15,28 31-39-15,-1 0-29 16,-2 0-8-16,-4 6-21 15,-1 10-12-15,-6 9 0 16,2 4-1-16,1 8-1 16,3 1 1-16,4-1 1 15,6-4 8-15,0-3 5 16,0-10-7-16,14-3-5 16,6-13 15-16,14-4 14 0,9-8 11 15,13-27-1-15,4-13-25 16,-1-5-15-16,-7-3 0 15,-14 1-9-15,-13 4 3 16,-19 5-3-16,-6 7 2 16,0 7-2-16,-23 7 9 15,-3 10-1-15,-2 5 0 16,1 10-8-16,0 0-5 16,4 2-5-16,-3 21-2 15,3 7 8-15,0 6 4 16,5 1 8-16,6-2-9 15,5-7 2-15,7-7-6 16,0-6-8-16,23-10 6 16,10-2 15-16,2-3 1 15,0 0 0-15,-7 0 0 0,-8 0 0 16,-8 0-14-16,-7 22-13 16,-5 16 27-16,0 15 10 15,0 7 21-15,-5 8 23 16,-4-1-5-16,-3-5-6 15,2-8-7-15,1-11 4 16,3-7 7-16,1-10-15 16,-2-6-10-16,2-5-9 15,4-7-6-15,-2-5-7 16,3-3-62-16,0-11-99 16,3-14-154-16</inkml:trace>
  <inkml:trace contextRef="#ctx0" brushRef="#br0" timeOffset="1582">1699 803 522 0,'0'0'354'0,"0"0"-55"16,0 0-172-16,0 0-80 15,0 0 1 1,0 0-25-16,0 0-15 0,-90 78-6 16,80-53 7-16,0 4 15 15,2 5 21-15,0 1 2 16,8 1-1-16,0 0-8 15,0-4-7-15,5-7 2 16,12-3 2-16,4-11 3 16,4-7 2-16,9-4 11 15,7-18 21-15,4-20-15 16,4-13-24-16,-6-11-22 16,-5-8-1-16,-10 0-3 15,-18 3 2-15,-10 9-9 16,-4 9-7-16,-25 16-44 0,-16 16-1 15,-9 17 11-15,-5 12-8 16,-3 26 2-16,7 15-39 16,20 18-41-16,16-13-184 15,16-12-343-15</inkml:trace>
  <inkml:trace contextRef="#ctx0" brushRef="#br0" timeOffset="1930">2153 1212 1185 0,'0'0'173'16,"0"0"-95"-16,0 0 11 15,0 0 8-15,-67 130-17 16,56-98-56-16,7 0-24 0,4-3-13 15,4-15-88-15,16-5-236 16,3-9-758-16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34.6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120 49 770 0,'0'0'270'0,"0"0"-107"15,0 0-77-15,0 0-1 16,0 0 27-16,0 0-26 16,0 0-40-16,91-49-9 15,-81 69 5-15,6 7-8 16,-6 8 2-16,-2 4 1 15,-8 1-7-15,0 1 4 16,-3-5 4-16,-12-7 2 16,-1-10-4-16,3-8 1 15,2-4 2-15,2-7 22 16,-1 0-11-16,1 0-18 16,2 0-13-16,2 0-10 15,2 0-8-15,1 0-1 16,2 0-16-16,0 0-34 15,0 0-34-15,8 0 11 0,7 7 11 16,7 4 9 0,1 1 7-16,0 5 12 0,-2 8 16 15,-1 7 5 1,-4 5 12-16,-6 2 1 0,-5 1 0 16,-5-10 8-16,0-5 8 15,0-9 16-15,-6-7 15 16,-11-5 20-16,-5-4-11 15,-2 0-27-15,-10-4-1 16,0-8-2-16,-4-3 10 16,4 1-10-16,4 3-5 15,4 1-14-15,7 1-7 0,7 5-8 16,3 2-37 0,2 2-44-16,4 0-72 0,3 0-74 15,0-3-300-15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35.3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46 0,'0'0'726'0,"0"0"-644"15,0 0-11-15,0 0 95 0,0 0-8 16,136 68-21-16,-99-54-36 16,-2-3-35-16,-2-1-23 15,-3-2-17-15,-2-3-7 16,-3 1-19-16,-10-2-83 15,-12 0-141-15,-3 1-174 16,0-4-495-16</inkml:trace>
  <inkml:trace contextRef="#ctx0" brushRef="#br0" timeOffset="180">55 277 879 0,'0'0'137'0,"0"0"-54"16,0 0-20-16,0 0 62 16,0 0-6-16,0 0-41 15,126 41-30-15,-51-24-38 16,-11-2-10-16,-8-6-294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36.3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337 0 652 0,'0'0'137'16,"0"0"1"-16,0 0-70 16,0 0 2-16,0 0 1 15,0 0-7-15,0 0-3 16,-111 105 11-16,91-60 20 16,-1 11-5-16,-1 4-26 15,4 5-10-15,2 5-6 16,1 6-16-16,1 20 16 15,1 27 9-15,-1 20-4 16,-2 13-9-16,-1-7 9 0,1-12 12 16,5-32-7-16,3-19-18 15,7-25-14-15,1-6-8 16,0 4-6-16,10 9-3 16,13 7-6-16,8-2-5 15,4 1-25-15,5 4-20 16,6 1-26-16,26 5-102 15,-9-22-136-15,-12-27-521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37.5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260 170 195 0,'0'0'277'16,"0"0"-45"-16,0 0-102 16,0 0 36-16,0 0 14 0,0 0-12 15,0 0-36-15,-47-69-78 16,30 69-41-16,-6 12-13 16,-5 12-1-16,-3 6-1 15,4 7 2-15,-2 9 8 16,4 4 14-16,8 4 9 15,7-4 1-15,6-1 22 16,4-9-15-16,0-9-23 16,17-9 2-16,8-15 8 15,9-7 19-15,4-7 4 16,10-31-14-16,1-9-15 16,-6-11-9-16,-5-3-11 15,-13-3-11-15,-12-1-25 16,-10 6-23-16,-3 6-5 15,-4 11 14-15,-15 13 22 0,-2 11 28 16,-1 8 9 0,3 10 1-16,0 0-10 0,1 11-1 15,2 10 0-15,6 0-6 16,7 0 5-16,3-4-8 16,0-2 4-16,7-3-1 15,12-6-2-15,-1-1 8 16,4-5 0-16,-4 2 1 15,-1 2-1-15,-6 3 0 16,-4 8-9-16,-2 10 10 0,-5 15 23 16,0 6 3-16,0 9 3 15,0 5 3-15,-8-6-10 16,2-4 3-16,1-4-6 16,1-4 5-16,1 1-7 15,1 2 8-15,-1 5 6 16,0 2-21-16,3-2 3 15,0-7-6-15,0-11-7 16,0-11-29-16,0-11-33 16,11-10-75-16,26-35-44 15,-2-12-35-15,-3-10-852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37.9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150 244 451 0,'0'0'86'15,"0"0"28"-15,0 0-36 16,0 0 61-16,0 0 7 15,0 0-12-15,0 0-45 16,-82 75 6-16,59-39 14 0,5 7-6 16,4 4-37-16,6 1-33 15,8-2 5-15,0-8-9 16,3-2 3-16,16-11 17 16,8-11-3-16,6-6-2 15,7-8 0-15,7-1 0 16,1-29-9-16,1-11-12 15,0-13-11-15,-5-7-2 16,-7-7-2-16,-6-4 1 16,-10 1-8-16,-10-2-1 15,-11 8-6-15,0 11-16 16,-23 14-1-16,-14 17 14 16,-15 21-6-16,-3 2-7 15,-8 29-16-15,-8 37-67 16,16-5-101-16,15-7-330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38.8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298 0 675 0,'0'0'158'0,"0"0"24"16,0 0-35-16,0 0-70 15,0 0-3-15,0 0-12 16,0 0 2-16,67 21-12 0,-62 2-12 16,-1 2-17-16,0 3-9 15,-4-3 4-15,0-1 15 16,0-4 15-16,-5-2 17 15,-12-5 5-15,0-1 4 16,2-5-6-16,1-7-18 16,2 0-7-16,3 0-16 15,4 0-10-15,2 0-6 16,1 0-11-16,2 0-9 16,0 0-17-16,0 7-27 0,10 0 11 15,3 7 10-15,9 2-9 16,-2 2 2-16,1 0-3 15,-2 3 14 1,-1 8 21-16,-1 6-2 0,-6 8 9 16,-7 7 16-16,-4 0 7 15,0-1 8-15,-1-8-9 16,-16-11 7-16,-3-10 17 16,-3-11 11-16,-2-7-3 15,-2-2-3-15,-1-2 2 16,-7-15-13-16,-2 0-13 15,-4-3-19-15,-4 3-7 16,5 1 0-16,5 0-1 16,6 3-25-16,9 5-57 15,9 4-16-15,11-2-37 0,0 3-102 16,5-5-458-16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7:39.6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810 0 712 0,'0'0'110'0,"0"0"-44"16,0 0-53-16,0 0 20 16,0 0 1-16,0 0 52 0,23 143 79 15,-9-50-11-15,-2 36-44 16,-1-10-2-16,-7-7-12 16,-4-1-26-16,-6-1-4 15,-29 36-15-15,-11 18-3 16,-11-2 12-16,-7-11 16 15,1-19-18-15,-5-3-21 16,5-29-9-16,10-23-14 16,11-25-2-16,-1-15 0 15,0-7-2-15,-6-5-10 16,-5-8-28-16,-21-17-43 16,17-14-124-16,3-18-280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1:17.1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268 15 580 0,'0'0'327'0,"0"0"-66"16,0 0-79-16,0 0-40 15,0 0-41-15,0 0-31 16,0 0-19-16,-8-3 4 15,5-1 11-15,-1 1-18 16,-1 0-14-16,1 2-11 16,-3 1 17-16,0 0 11 15,-2 0-6-15,-2 0-30 16,-3 1-15-16,-8 13 0 0,-1 8-1 16,-3 6-8-16,-1 8 8 15,4 2-6-15,-2 6 1 16,7 7 0-16,4 3 5 15,5 4-7-15,3-6 7 16,3-9-6-16,3-6 1 16,0-12 5-16,3-12 0 15,10-4-8-15,10-9 5 16,10 0 3-16,13-28 1 16,12-12 11-16,5-14-11 0,0-7-18 15,-9 6 8-15,-10 9-3 16,-16 11 12-1,-11 17 0-15,-11 11 1 16,-6 7 4-16,0 0 14 0,0 0-8 16,0 7-10-16,-5 10-1 15,-6 8 0-15,-2 8 0 16,-4 9-6-16,-5 11 6 16,2 10 1-16,-3 6 0 15,-1 1 0-15,5-2 20 16,4-13-11-16,6-14 7 15,1-15-8-15,3-15-7 16,5-4 5-16,0-6-6 16,0-1-9-16,0 0-25 15,0 0-69-15,0-4-89 0,0-11-180 16,0-9-400-16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18:53.2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369 653 370 0,'0'0'118'0,"0"0"-15"15,0 0-18-15,0 0 49 16,0 0-44-16,0 0-41 16,0 0-9-16,2 2 25 15,1-2 5-15,-3 0 17 16,0 0 10-16,1 0-10 15,-1 0-5-15,0 0-3 16,0 0-11-16,0 5-14 16,0 7-9-16,0 10-5 15,-9 19-18-15,-6 17-16 0,-4 16 2 16,-2 9-6-16,7 1 4 16,2-11-5-16,5-18 0 15,3-17-1-15,4-22 0 16,0-13 0-16,0-3-9 15,11-49 9-15,19-43 0 16,2-36 0-16,-1-13-5 16,-5 14-8-16,-17 38-1 15,-2 36 12-15,-3 20-8 16,1 1 7-16,-1 3 3 16,4 10 7-16,6 2 12 15,7 3-13-15,13-4-5 0,15-7-1 16,5-4 12-16,3 0 0 15,-11 4 2 1,-9 8 12-16,-10 6 1 0,-5 11-11 16,-5 0-15-16,-2 17 15 15,-1 22 29-15,-7 12 68 16,-2 17-45-16,-5 31-27 16,0 33-11-16,-5 34-14 15,-7-10-10-15,3-31-5 16,4-38 5-16,1-37-6 15,2-3 0-15,-2-4 0 16,4-8 0-16,-3-20-6 16,3-15-12-16,0-10-6 15,-5-27-1-15,0-18-107 16,-13-49-71-16,0 15-45 16,-4 7-300-16</inkml:trace>
  <inkml:trace contextRef="#ctx0" brushRef="#br0" timeOffset="368">320 809 557 0,'0'0'206'0,"0"0"-67"0,0 0-31 16,0 0 41-16,0 0-3 15,0 0-70-15,0 0-47 16,-12 0-9-16,24 0 42 16,11 0 23-16,3 0 5 15,6 0 8-15,8 0 26 16,5 0 7-16,4-5-38 15,-3-1-37-15,-2 2-25 16,-2 4-20-16,-1 0-10 16,4 0 0-16,4 11-1 15,4-4-23-15,20-7-114 16,-15-18-209-16,-17-7-776 0</inkml:trace>
  <inkml:trace contextRef="#ctx0" brushRef="#br0" timeOffset="903">1113 657 679 0,'0'0'128'0,"0"0"-63"16,0 0 10-16,0 0 47 15,0 0-11-15,0 0-56 16,0 0 15-16,52-4 41 15,-24 4 17-15,7 0-16 16,2 0-39-16,-2 0-26 16,-1 2-28-16,-3-2-9 15,-5 0-9-15,-8 0 6 16,1 0-7-16,-7 0-16 16,-7 2-70-16,-5 9-96 15,-5-1-101-15,-13 2-238 0</inkml:trace>
  <inkml:trace contextRef="#ctx0" brushRef="#br0" timeOffset="1111">1199 877 497 0,'0'0'408'16,"0"0"-272"-16,0 0 51 15,0 0-25-15,0 0-9 16,0 0-57-16,131-13-22 15,-98 13-8-15,6 0-18 16,4 0-20-16,1 3-15 16,2-3 0-16,-1 0-13 15,10-6-47-15,-14-16-137 0,-10 0-446 16</inkml:trace>
  <inkml:trace contextRef="#ctx0" brushRef="#br0" timeOffset="2207">2436 169 684 0,'0'0'159'0,"0"0"-5"16,0 0-31-16,0 0 26 15,0 0-57-15,0 0-23 0,-32-119-6 16,18 100-15-1,-3 3 4-15,8 7-21 16,1 4 21-16,2 4-1 16,2 1-4-16,0 0-31 0,4 0-9 15,0 0-1-15,0 0-5 16,0 0 8-16,0 0-3 16,0 0-1-16,-1 10-5 15,1 17-2-15,-5 18 1 16,-4 35-4-16,-8 38 5 15,-4 35 0-15,-2-13 2 16,4-28 7-16,6-43-8 16,5-34 12-16,2-1 26 15,-2 2-8-15,2-4-12 16,1-14-6-16,5-10 0 16,0-5-1-16,0-3 1 15,0 0-13-15,0 0-6 0,0-4-2 16,0-3-4-16,2 0 4 15,1 5-10-15,-2 2 2 16,3 0-12-16,-4 0 3 16,1 0 6-16,2 10 19 15,-3 10 0-15,0 9 4 16,0 7 14-16,0 7-2 16,0 3-3-16,-3-3-12 15,-2-7 11-15,1-6-12 16,2-11 1-16,2-6-1 15,0-9 0-15,0-1 0 0,0-3-1 16,0 4-9-16,-3 4 9 16,2 12 1-1,-7 14 0-15,2 16 1 16,-2 14 8-16,-1 14-7 0,9 4-2 16,0-7 1-16,0-9-1 15,0-23 1-15,0-17 0 16,0-15 0-16,0-8-1 15,0-3-21-15,0 0-5 16,0-12-31-16,12-12-76 16,2-1-384-16</inkml:trace>
  <inkml:trace contextRef="#ctx0" brushRef="#br0" timeOffset="3538">3197 589 504 0,'0'0'176'0,"0"0"13"0,0 0-43 16,0 0 22-16,0 0-42 16,0 0-50-16,0 0-38 15,0-6-22-15,0 6-16 16,0 0 0-16,0 0-16 16,14 0-7-16,3 14 22 15,3 4 1-15,4 3 20 16,-4 5 22-16,-1 1 2 15,-7-1 4-15,-7 0 0 16,-5-3 4-16,0-4 20 16,0-4 5-16,-5-3-20 15,-9-5-20-15,-3-6-15 16,2-1-12-16,-2 0 3 16,3 0-12-16,2 0 0 15,6-4-1-15,3 2 0 0,3 2-7 16,0 0-14-16,0 2-36 15,3 14-20-15,12 9 48 16,2 0 2-16,5 0-12 16,-4 0-9-16,-4-3 20 15,0-3 12-15,-5 2 7 16,0 0 8-16,-4 1 1 16,-2 6 7-16,-3 1 15 15,0 0 10-15,-3-4 7 16,-11-1 16-16,-5-7 18 15,-2-8 17-15,-2-4-5 16,-3-5 0-16,-3 0-10 16,-5-1-18-16,-3-17-27 15,-3-2-21-15,2-5-9 16,0 0-14-16,5 0-31 0,10 2-16 16,6 9 20-16,16 9-44 15,2-1-121-15,21 5-389 16,5-2-188-16</inkml:trace>
  <inkml:trace contextRef="#ctx0" brushRef="#br0" timeOffset="15585">14076 937 851 0,'0'0'153'16,"0"0"-26"-16,0 0-98 16,0 0-3-16,0 0 76 15,0 0 9-15,0 0-26 0,114 22-45 16,-82-15-15-16,-3 1-21 15,-11-2-4 1,-8 2-68-16,-10 7-131 0,-8-2-97 0,-15-1-301 0</inkml:trace>
  <inkml:trace contextRef="#ctx0" brushRef="#br0" timeOffset="15733">13983 1189 977 0,'0'0'141'0,"0"0"-7"15,0 0 0 1,0 0-7-16,0 0-34 16,133-11-35-16,-90 3-30 0,20-5-28 15,-11 1-85 1,-10 2-628-16</inkml:trace>
  <inkml:trace contextRef="#ctx0" brushRef="#br0" timeOffset="25772">2148 2191 791 0,'0'0'224'0,"0"0"-159"15,0 0-53-15,0 0-11 0,0 0 56 16,0 0 14-16,0 0 15 16,95 131-20-1,-74-85-13-15,-2 8 29 16,-9 5 6-16,-2 3-24 0,-8 4-3 15,0-3-7-15,0 5-6 16,-12-6-13-16,-11-2-11 16,-9-2-11-16,1-8-1 15,-1-5-9-15,-4-11-3 16,4-7-43-16,6-10-18 16,3-17-71-16,8 0-205 15,2-5-828-15</inkml:trace>
  <inkml:trace contextRef="#ctx0" brushRef="#br0" timeOffset="26396">3084 2622 400 0,'0'0'135'0,"0"0"-96"16,0 0 54-16,0 0 77 15,0 0-7-15,0 0-24 16,0 0 35-16,127 66-70 16,-92-53-51-16,1 1-21 15,-3-7-12-15,3 0-8 16,-6-2-12-16,-7 2-86 16,-13 6-102-16,-7-2-100 15,-3 0-355-15</inkml:trace>
  <inkml:trace contextRef="#ctx0" brushRef="#br0" timeOffset="26604">3125 2994 637 0,'0'0'184'15,"0"0"-99"-15,0 0 26 16,0 0 54-16,0 0 5 15,0 0-57-15,123 34-42 16,-79-34-10-16,10 0-4 16,7-10-44-16,16-27-13 0,-12 5-159 15,-16 7-401-15</inkml:trace>
  <inkml:trace contextRef="#ctx0" brushRef="#br0" timeOffset="24307">1104 2170 107 0,'0'0'221'0,"0"0"-14"16,0 0-23-16,0 0 21 16,0 0 30-16,0 0-14 15,0 0-37-15,-46-23-34 0,37 23-43 16,0 0-36-16,-1 0-27 16,-3 0-27-16,-4 0-15 15,0 0 6-15,-6 8-8 16,-5 10 2-16,5 7-1 15,-4 11 0-15,0 6-1 16,4 6 0-16,0 5 13 16,-1 5 5-16,1 0 3 15,3-1-7-15,-2-4 5 16,9-2-1-16,3-1-7 16,7 0-5-16,3-2-6 0,0-5 0 15,10-1-19 1,11-10-50-16,37-31-101 0,-9-1-165 15,2-12-398-15</inkml:trace>
  <inkml:trace contextRef="#ctx0" brushRef="#br0" timeOffset="25028">1373 2357 751 0,'0'0'208'16,"0"0"-5"-16,0 0-48 15,0 0 15-15,0 0-2 16,0 0-83-16,0 0-41 16,-19 35-34-16,7-9-10 15,-2 8 0-15,2 6 6 16,-2 3 2-16,0 10 16 0,0 1 16 16,2 3-5-16,1-7-17 15,4-9-5 1,5-15-6-16,-1-11-1 15,3-12 4-15,0-3 11 16,0-3 24-16,0-23-8 0,0-13-27 16,5-12-8-16,7-13-2 15,-1-4-6-15,1 0-5 16,6 9 2-16,1 5 8 16,2 16-11-16,5 6 2 15,-3 9-4-15,0 7 8 16,-1 7-3-16,-4 6 0 15,-2 3-4-15,-4 0 0 0,6 0 3 16,1 16 10 0,-1 5 13-16,4 6 3 15,1 2-7-15,0 7-7 16,-2-3-1-16,5 3 9 0,-10-5-8 16,-3-3-1-16,-5-3 5 15,-3-2-6-15,-5 0 1 16,0 6 0-16,0 5 5 15,-5 5 3-15,-7 8-1 16,-2 0-7-16,3 2-1 16,2-8 1-16,1-5-1 15,4-6-1-15,-1-14-40 16,5-5-26-16,0-11-24 16,0 0 6-16,0-11 6 15,0-11-49-15,0-6-467 0</inkml:trace>
  <inkml:trace contextRef="#ctx0" brushRef="#br0" timeOffset="25344">1307 2557 761 0,'0'0'163'16,"0"0"-4"-16,0 0-36 0,0 0 16 15,0 0-61 1,0 0-50-16,0 0-11 16,13 15 25-16,4-8 32 15,14 4-1-15,1-1-13 0,5-1-7 16,3-2-18-16,4-5-16 15,2-2-8-15,-1 0-11 16,0 0-26-16,1-5-111 16,-14-5-235-16,-11-1-799 0</inkml:trace>
  <inkml:trace contextRef="#ctx0" brushRef="#br0" timeOffset="22440">120 2461 32 0,'0'0'127'15,"0"0"-33"-15,0 0-24 16,0 0-25-16,0 0-26 16,0 0 4-16,-40-7 17 15,37 3 6-15,3-3 1 16,-1 0-8-16,-4-2-16 0,2-1 11 16,-1-1 7-16,-1 2 87 15,0 4-31-15,1 2-39 16,-1 3-26-16,1 0-32 15,-1 0-22-15,0 6-235 0</inkml:trace>
  <inkml:trace contextRef="#ctx0" brushRef="#br0" timeOffset="23714">103 2472 16 0,'0'0'219'15,"0"0"-93"-15,0 0-28 16,0 0-32-16,0 0-31 15,0 0-28-15,0 0-7 16,-12-59-15-16,12 46 14 16,0 1-7-16,0 1 8 15,0 2 1-15,0 4 6 16,0-1 15-16,0 1 31 16,0 4-4-16,0-1-10 15,0-4-8-15,0 1 5 16,0-2-2-16,0-2 4 0,0 1-15 15,0 0 25-15,0 3 28 16,0-1 31-16,0 4 2 16,0-1-27-16,0 2 5 15,0 1 24-15,0 0 7 16,0 0-28-16,0 0-33 16,0 0-29-16,0 0-15 15,0 0-13-15,0 8 0 16,0 9-13-16,0 7 13 15,0 8 7-15,0 11 7 16,0 1 5-16,0 8 0 16,0-4-8-16,0-1 11 15,0 0 12-15,-1-3-19 16,-7-2-2-16,3-5-4 16,1-3-8-16,-1-8 9 15,4-2-4-15,1-5-6 16,0-4 0-16,0-3 0 15,0-4 0-15,-3-3 1 0,3-2 10 16,0-3-9-16,0 0 14 16,0 0 2-16,-2 0 0 15,-1-8 1-15,-3-12-19 16,-6-9-19-16,4-10-25 16,2-11-17-16,-3-4 5 15,4 1 15-15,0 3 28 16,2 8 12-16,2 9 1 15,1 4 0-15,0 1 1 0,0-1 21 16,0-2 6-16,9-6-3 16,6-6-24-16,10-5-1 15,-1-4 8 1,2 2-8-16,-3 7 2 0,-4 6-1 16,-5 6 8-16,-7 13-8 15,-2 6 12-15,0 3 15 16,-5 7-13-16,0 2 7 15,4 0-15-15,5 0-7 16,8 0-26-16,6 11 15 16,8 5 11-16,1 8 0 15,4 1 0-15,-7 0-1 16,-3 1 0-16,-9-2 0 0,-8-7 1 16,-5-2 1-16,-4-5 8 15,0-1 8-15,0-2 13 16,-4 2-4-16,-5 0-9 15,-4 7 4-15,0 0-2 16,-4 4-9-16,-2 1 15 16,-4-1 18-16,-4-1 19 15,-1 1-4-15,-7-5-12 16,-1-1-17-16,1-3-9 16,1-6-7-16,4-2-1 15,4-3-8-15,3 0-4 16,10 0-28-16,4 0-6 15,3 0-12-15,3 0-3 0,3 0-66 16,9 10-118 0,17 7-94-16,6-5-310 0</inkml:trace>
  <inkml:trace contextRef="#ctx0" brushRef="#br0" timeOffset="93927">992 8039 72 0,'0'0'38'15,"0"0"-25"-15,0 0-6 16,0 0 0-16,0 0 19 16,0 0 0-16,0 0 12 15,0-16 38-15,0 11-14 0,0-2-42 16,0-3-20-16,0-2-26 16,0-2-4-16,0-4-9 15,0-2-27-15,3-2 7 0,11-15-11 16,-5 3 1-1</inkml:trace>
  <inkml:trace contextRef="#ctx0" brushRef="#br0" timeOffset="94241">918 7696 3 0,'0'0'13'16,"0"0"-12"-16,0 0-1 16,0 0 0-16,0 0 0 0,0 0-10 15,0 0 3-15</inkml:trace>
  <inkml:trace contextRef="#ctx0" brushRef="#br0" timeOffset="101086">590 7226 340 0,'0'0'71'0,"0"0"-22"16,0 0-33-16,0 0-16 16,0 0-1-16,0 0-28 15,0 0 21-15,-14-62 8 16,11 58 53-16,3 1 55 16,0 3 13-16,-1 0-18 0,1 0 1 15,0 0 4-15,0 0-23 16,0 0-15-16,0 0 4 15,0 0 4-15,0 0-24 16,0 0-12-16,-4 0-22 16,4 0-8-16,-1 0-12 15,1 7-1-15,-3 7-18 16,1 9 17-16,-2 11 2 16,-1 7 0-16,1 9 11 0,-6 7-3 0,1 2 9 15,-3 2 9-15,-2 2 9 16,0-1-13-16,2 2 4 15,-2 2-1-15,5-2-6 16,0-8-3-16,-1-6-7 16,6-5 1-1,-1-10-4-15,1-4-5 16,1-6 7-16,1-2-8 16,2-1 0-16,0-1 0 15,0-1-9-15,0-2-31 16,0-1-28-16,0-7-2 15,0-7-46-15,0-3 20 16,0-23 25-16,0-13 9 0,0-5-343 0</inkml:trace>
  <inkml:trace contextRef="#ctx0" brushRef="#br0" timeOffset="101616">455 7246 801 0,'0'0'202'16,"0"0"-105"-16,0 0-9 15,0 0 22-15,0 0-56 16,0 0-13-16,0 0-1 16,112-81 10-16,-68 55-18 15,-2 1-15-15,-1 5-1 16,-1 8-1 0,-4 9-15-16,3 3-29 15,0 6 29-15,1 13 14 0,-8 8 7 0,-6-5-5 16,-8 0 3-16,-10-7-1 15,-6 1 7-15,-2-3 12 16,0 3 3-16,-11 5-2 16,-15 6-3-16,0 4-19 15,-7 3-3-15,-2 1 19 16,-2 1 24 0,1-4-2-16,0-3 12 0,4-6-10 15,4-6-12 1,4-9 0-16,4-6 6 15,-6-2-7-15,-2 0-24 16,-7-10-19-16,-5-7-25 0,-6-5-31 0,9 3-49 16,2 2-26-16,16 9 10 15,19 8-25-15,0 4-245 16,11 6-418-16</inkml:trace>
  <inkml:trace contextRef="#ctx0" brushRef="#br0" timeOffset="102301">1617 6912 232 0,'0'0'282'15,"0"0"-82"1,0 0-74-16,0 0 29 0,0 0-1 16,0 0-38-1,0 0-55-15,-76-20-20 16,58 43-14-16,-2 6 22 15,-1 8-17-15,2 6-1 16,-2 12-9-16,2 9-11 16,1 12 11-16,-4 27-1 15,4 30-5-15,12 24 13 16,6 4 4-16,0-27-23 16,20-36-2-16,1-34-8 15,7-9-1-15,4-2 1 0,13-5-54 16,30-31-72-16,-12-17-112 15,-13-12-153-15</inkml:trace>
  <inkml:trace contextRef="#ctx0" brushRef="#br0" timeOffset="103287">1991 7294 846 0,'0'0'172'0,"0"0"-146"0,0 0-26 16,0 0 9-16,0 0-2 15,0 0-6-15,-5 148 2 16,4-91 14-16,-4 10 34 16,-2 4 17-16,-3 0 22 15,1-4 20-15,6-13-17 16,-1-15-16-1,4-17-41-15,0-15-18 0,0-7 39 16,0-3 80 0,-2-26 42-16,-6-14-98 0,-2-14-68 15,-3-12-13 1,3-4-17-16,-3 1 9 16,9 2-2-16,4 12-3 15,0 8 11-15,4 10-19 0,18 12 0 0,1 6 3 16,4 8-12-16,1 1-4 15,3 4 19-15,4 6 2 16,-6-1 3-16,5 4-2 16,-5 0-8-16,-3 14-23 15,-3 7 5-15,-4 5 28 16,-7 5 7 0,-7-6 3-16,-5-1 9 15,0-4 18-15,-13-5 12 16,-11-1 8-16,-12-3-18 0,1-6-7 0,0-3 24 15,6-2-18-15,7 0-18 16,4 0-10-16,13 0 0 16,1-3 0-1,4 3-2-15,0 0-30 0,0 0-44 16,6 0-35 0,18 0 38-16,4 0 42 15,4 0 16-15,3 6 5 16,5 6 4-16,-3 6-7 0,3 7-10 15,-3 10-8 1,-2 7 11-16,-7 3 5 0,-10 9 15 0,-1-4 1 16,-8-7 6-16,-7-4 14 15,-2-14-4-15,0-10 6 16,0-4 1-16,0-7 24 16,-6 0 33-16,-16 1-16 15,1-1-45-15,-7 3-12 16,0-2 5-1,7 4 10-15,1-4 1 16,3 5-10-16,3-5-3 16,2-2 18-16,-3-1 25 15,-2-2-6-15,-5 0-18 16,-2 0-14-16,-2-13-16 16,-2-5-35-16,0-7-54 15,2-7-40-15,8-25-68 0,6 8-129 0,6 0-413 16</inkml:trace>
  <inkml:trace contextRef="#ctx0" brushRef="#br0" timeOffset="103733">2806 6978 745 0,'0'0'212'0,"0"0"-141"15,0 0-71-15,0 0 13 16,0 0 1-16,49 116 5 0,-31-74 16 16,4 7 41-16,-4 5 1 0,-4 8-26 15,-2 4 7 1,-5 5 35-16,-4 3-2 0,-3 1-11 16,0-2 5-1,-5-1-8-15,-16-8-9 16,2-7-8-16,-7-16 26 15,-2-9-10-15,7-15-33 16,-7-7-27-16,1-8-16 16,-6-2-92-16,-23 5-76 15,7-1-95-15,1 7-539 0</inkml:trace>
  <inkml:trace contextRef="#ctx0" brushRef="#br0" timeOffset="104507">3764 7430 735 0,'0'0'227'0,"0"0"-156"0,0 0-71 15,0 0-21 1,0 0 8-16,0 0 13 0,0 0 9 15,105 66 10 1,-75-50 18-16,-6-4 0 0,-2 1-16 16,1-2-6-1,-5 0-5-15,-1 3-9 0,-8 11-1 0,-4-6-140 16,-5 1-266-16</inkml:trace>
  <inkml:trace contextRef="#ctx0" brushRef="#br0" timeOffset="104722">3725 7839 854 0,'0'0'301'16,"0"0"-164"-16,0 0-54 15,0 0-54-15,0 0 19 16,0 0-47-16,0 0 8 15,85 15 4-15,-41-4 4 0,7-3-2 16,7 1-6-16,5-5-9 0,17-1-13 16,-17-3-189-16,-17 0-495 15</inkml:trace>
  <inkml:trace contextRef="#ctx0" brushRef="#br0" timeOffset="4427">4359 689 704 0,'0'0'128'0,"0"0"8"15,0 0-74-15,0 0 25 16,0 0-34-16,0 0-53 16,0 0-29-16,18 59 29 15,-4-16 75-15,0 14 22 16,-6 7 10-16,-2 4-31 15,-6-9-20-15,3-6-10 16,-2-14-22-16,2-17-16 16,2-7-7-16,3-12-1 15,-4-3 15-15,1 0 11 0,1-9 12 16,3-15 14-16,8-8-18 16,2-11-25-16,2 0 1 15,2-6-3-15,-4-1 5 16,-1 2 4-16,-1-2 2 15,-3 6 1-15,-4 0-9 16,3 3-4-16,-6 8-5 16,-2 8 0-16,-4 11 5 15,3 6-6-15,0 1-1 16,2 3-50-16,3-1-25 16,4 0-3-16,1 1-16 15,2-3-36-15,3 0-7 0,-1 4-14 16,-7 3-15-16,-3 6-112 15</inkml:trace>
  <inkml:trace contextRef="#ctx0" brushRef="#br0" timeOffset="4780">5171 644 1083 0,'0'0'160'0,"0"0"-96"15,0 0-51-15,0 0 25 16,0 0-6-16,0 0 24 16,0 135 18-16,0-77-17 15,-9 1-25-15,-1-9-17 16,4-8-9-16,2-10-5 0,-1-10-1 16,-7-1-53-16,-2-4-130 15,5-9-568-15</inkml:trace>
  <inkml:trace contextRef="#ctx0" brushRef="#br0" timeOffset="6244">6382 769 1452 0,'0'0'206'15,"0"0"-123"-15,0 0-74 0,0 0-9 16,0 0 1 0,3 140 9-16,-3-83-3 0,0 5-7 15,-10 13-82-15,1-12-237 16,2-22-611-16</inkml:trace>
  <inkml:trace contextRef="#ctx0" brushRef="#br0" timeOffset="5641">5728 707 454 0,'0'0'162'16,"0"0"31"-16,0 0-53 16,0 0 22-16,0 0 0 15,0 0-38-15,0 0-50 16,0 28-28-16,0-2-17 15,0 11 12-15,-5 8 11 0,-4-1-2 16,4-1-22-16,1-6-14 16,1-8-4-16,3-9-9 15,0-11-1-15,0-9-48 16,0 0-84-16,0-34-44 16,0-9-46-16,0 0-565 0</inkml:trace>
  <inkml:trace contextRef="#ctx0" brushRef="#br0" timeOffset="5963">5458 669 732 0,'0'0'150'0,"0"0"-6"15,0 0-11-15,0 0-20 16,0 0-56-16,0 0-30 15,0 0 20-15,17 0 8 16,-8 0-10-16,2 0 6 16,7 0-21-16,8 0 16 15,9 0 2-15,5 0 25 16,3 3-5-16,5-3-14 16,1 3-11-16,2-3-14 15,-2 0-16-15,0 0-5 16,-3 1-1-16,-5 3-6 15,-2 1-1-15,-7-1-13 0,-6 0-90 16,-8-4-127-16,-7 0-313 16,-3 0-243-16</inkml:trace>
  <inkml:trace contextRef="#ctx0" brushRef="#br0" timeOffset="7355">7376 814 552 0,'0'0'154'0,"0"0"-14"16,0 0-20-16,0 0 55 16,0 0-10-16,0 0-43 15,0 0-44-15,0-53-19 16,0 53-17-16,0 0-24 16,0 3-18-16,0 16 0 15,9 12 6-15,3 10 26 0,-1 6 10 16,-2 3-7-16,1-3-11 15,-1-11-2-15,-1-7-6 16,-4-9-10-16,1-9-6 16,-5-6 8-16,3-5 8 15,-3-4 22-15,0-15 20 16,0-19-41-16,0-6-17 16,-12-17 0-16,2-5-9 15,-2-1-14-15,3 5-8 16,4 12 22-16,1 12 2 15,4 17 7-15,0 9 0 0,0 9 0 16,0 3-15-16,4 0-11 16,15 0 13-16,7 8 5 15,4 8 7 1,6 2 2-16,2 3 5 0,2 5-4 16,4 0-1-1,-4 2-1-15,-3 1 0 0,-1 1-1 16,-12 1-7-16,-4 1 7 15,-9 4 1-15,-7 0 4 16,-4 4 3-16,0-2 1 16,-1-4-1-16,-16-2 5 15,-5-3 14-15,-1-11 37 16,-4-4 3-16,-8-8 1 16,-7-3 2-16,1-3 1 15,-7 0-16-15,7-9-17 0,-1-16-21 16,2 0-16-16,8-2-34 15,6 2-18-15,12 5-10 16,10 6-60-16,4 6-96 16,39 0-96-16,8 2-201 15,2-1-404-15</inkml:trace>
  <inkml:trace contextRef="#ctx0" brushRef="#br0" timeOffset="7624">8231 764 691 0,'0'0'110'16,"0"0"29"-16,0 0 20 15,0 0 61-15,-26 116-53 16,7-62-58-16,-2 0-18 16,7-4-51-16,9-6-29 15,5-8-11-15,13-13-39 16,11-7-113-16,7-16-232 0</inkml:trace>
  <inkml:trace contextRef="#ctx0" brushRef="#br0" timeOffset="8645">8719 735 606 0,'0'0'162'0,"0"0"-48"15,0 0-29-15,0 0 32 0,0 0-24 16,0 0-57-16,0 0-36 16,0 41 12-16,-2-8 14 15,-2 1 29 1,-6 3 58-16,1 4 9 0,-3-3-29 15,0-2-10-15,1-7-42 16,3-7-21-16,4-9-11 16,4-8-9-16,0-5 0 15,0 0-23-15,0-14 14 16,0-15 7-16,3-11-22 16,1-7-14-16,-2-3-7 15,-2 0 13-15,0 5 15 16,0 6 5-16,-9 7 11 15,-1 8 1-15,1 8 0 0,3 3 13 16,2 8 2 0,0 0 1-16,4 3 0 15,0 0-8-15,0 2-6 0,0 0-1 16,0 0-1-16,0 0-1 16,0 0-15-16,19 6 9 15,8 5 7-15,18-3 21 16,12-6 13-16,12-2-3 15,3 0-7-15,-1-6-9 16,-12-5-9-16,-13 5 1 16,-7 2 2-16,-16 4-8 15,-9 0-1-15,-5 0-24 16,-9 0-24-16,0 0-24 16,-9 0-32-16,-17 0-185 15,-4 4-468-15</inkml:trace>
  <inkml:trace contextRef="#ctx0" brushRef="#br0" timeOffset="8930">8733 880 696 0,'0'0'245'0,"0"0"-134"16,0 0-40-16,0 0 57 15,0 0 31-15,0 0-40 16,0 0-26-16,70 32-15 16,-53-23-29-16,1-3-21 0,2 1-15 15,3-4 0-15,8-3-1 16,1 0-12-16,7 0-10 16,-2-14-81-16,2-4-63 15,1 0-47-15,-7 2 20 16,-13 12-7-16,-10 1-125 15,-10 3-311-15</inkml:trace>
  <inkml:trace contextRef="#ctx0" brushRef="#br0" timeOffset="9446">9399 818 347 0,'0'0'537'0,"0"0"-379"16,0 0-24-16,0 0-18 0,0 0-1 15,0 0-91-15,0 0-24 16,-54 80 0-16,31-44 0 15,3 0 1-15,3-1-1 16,5-5 17-16,6-1 11 16,1-2 10-16,5-5-12 15,0 0-6-15,0-7-7 16,6-2-12-16,11-1 13 16,6-9-5-16,8 1-9 15,6-4-1-15,-1 0-31 16,0-14-73-16,-9 3-15 15,-4-3-38-15,-10-4-11 16,-9 5-155-16,-4 1-361 0</inkml:trace>
  <inkml:trace contextRef="#ctx0" brushRef="#br0" timeOffset="9666">9311 937 861 0,'0'0'203'0,"0"0"-143"16,0 0 24-16,0 0 16 15,0 0 32-15,135 13-21 0,-92-11-36 16,5 1-40-16,2-3-16 16,-4 0-19-16,-3 0-16 15,-3-13-102-15,-15-8-145 16,-11-4-345-16</inkml:trace>
  <inkml:trace contextRef="#ctx0" brushRef="#br0" timeOffset="9864">9446 633 208 0,'0'0'1019'15,"0"0"-970"-15,0 0-26 16,0 0-4-16,0 0 68 15,135 3 35-15,-96 1-16 0,5 0-24 16,5-4-37 0,5 0-17-16,4 0-28 0,10-12-4 15,-15-1-142-15,-16 2-214 0</inkml:trace>
  <inkml:trace contextRef="#ctx0" brushRef="#br0" timeOffset="11347">10500 698 600 0,'0'0'188'0,"0"0"-77"0,0 0-24 15,0 0 27-15,0 0-34 16,0 0-33-16,0 0-15 16,5-5-20-16,-3 10-12 15,1 15 38-15,-2 10 40 16,-1 9-17-16,0 11-16 16,0 5 6-16,0-1-3 15,-4-5-7-15,-1-10-6 16,3-11-13-16,2-13-16 15,0-10-6-15,0-5-10 0,0 0-33 16,5-25 9-16,27-41-43 16,-4 5-177-1,0-1-289-15</inkml:trace>
  <inkml:trace contextRef="#ctx0" brushRef="#br0" timeOffset="11598">10752 639 791 0,'0'0'207'0,"0"0"-64"16,0 0-17-16,0 0 29 16,0 0-59-16,0 0-61 15,0 0-18-15,0 76 30 16,0-23 5-16,-8 9-17 16,-4 1-13-16,1 3-10 15,2-5-2-15,2-11-1 16,2-14-9-16,3-11 0 15,2-15-8-15,0-10-43 0,0 0-70 16,7-34-4 0,-4-39-83-16,-3 5-194 0,0 0-387 15</inkml:trace>
  <inkml:trace contextRef="#ctx0" brushRef="#br0" timeOffset="11886">10358 655 654 0,'0'0'107'0,"0"0"-82"16,0 0-18-16,0 0 131 16,0 0 127-16,0 0-71 0,0 0-54 15,-2 2-44 1,2-2-28-16,9 0-39 16,5 0-18-16,5 0 25 15,2 0 34-15,4 0-5 0,1 0-21 16,4 0-8-16,7 0-2 15,9 5 2-15,11 2-9 16,11 0-12-16,1-1-5 16,6-2-4-16,-6-1 0 15,-6-2-1-15,-6 2-5 16,-13-3-51-16,-5 0-103 16,-10 0-146-16,-16-8-531 0</inkml:trace>
  <inkml:trace contextRef="#ctx0" brushRef="#br0" timeOffset="12432">11302 855 620 0,'0'0'166'16,"0"0"-19"0,0 0 0-16,0 0 26 15,0 0-17-15,0 0-22 16,0 0-27-16,-48-12-22 0,34 12-37 15,-1 0-24 1,-2 12-16-16,-1 4-8 0,1 5 0 16,6 4 1-16,-1 3-1 15,4 2 1-15,3 4-2 16,4-1-5-16,1 2 5 16,0-5 0-16,14 0 1 15,7-7 4-15,7-8 6 16,7-8 28-16,6-7-6 15,10-20-2-15,3-22-4 16,0-15-4-16,-8-6-13 0,-11-3-8 16,-17-1 10-16,-15 4 0 15,-3 7-11-15,-27 6 0 16,-16 7-13-16,-11 16-4 16,-3 14-14-16,-1 13 16 15,1 15-11-15,13 30-30 16,11 46-43-16,15-5-114 15,10-11-536-15</inkml:trace>
  <inkml:trace contextRef="#ctx0" brushRef="#br0" timeOffset="13194">12037 805 447 0,'0'0'507'0,"0"0"-422"16,0 0-39-16,0 0 54 15,0 0 87-15,0 0-100 16,0 0-59-16,12-82 8 0,-12 59 22 16,-9-1-14-1,-11 5-15-15,-3 2 9 16,-2 5 10-16,-4 6-9 15,4 3-15-15,4 3-5 0,7 0-6 16,5 7-13-16,4 10-1 16,2 2 0-16,3 8 0 15,0 3-9-15,0 5 9 16,13 5-1-16,2 5 2 16,2 7-1-16,0 2 1 15,-4 0 0-15,-3-4-10 16,-6-4 3-16,-4-6-5 15,0-12 6-15,0-4 6 16,-12-8 2-16,-8-5 8 16,-4-5 5-16,-1-6 17 0,2 0 22 15,-3-1 10-15,3-18-28 16,-3-3-10 0,3 1-7-16,0-5-11 15,4 1-8-15,7 1-17 0,4 6-22 16,8 13-16-16,0 5-57 15,17 0-100-15,14 18-64 16,0-4-283-16</inkml:trace>
  <inkml:trace contextRef="#ctx0" brushRef="#br0" timeOffset="13598">12423 819 857 0,'0'0'203'15,"0"0"95"-15,0 0-150 16,0 0-46-16,0 0-47 15,0 0-36-15,0 0 1 16,-58 29-1-16,46-10 0 0,3 1-8 16,-1 5-10-1,4 5 8-15,2 2-8 0,1 0 8 16,3 4 1-16,0-3-1 16,0-2 6-16,0-2-8 15,16-7-6-15,4-4 1 16,10 0-2-16,2-10-11 15,8-2-20-15,-4-6-12 16,1 0-42-16,-4-20-53 16,-20-10-35-16,-8 0-111 15,-5 5-584-15</inkml:trace>
  <inkml:trace contextRef="#ctx0" brushRef="#br0" timeOffset="13850">12244 948 912 0,'0'0'142'0,"0"0"13"0,0 0-42 16,0 0 46-16,0 0-48 15,0 0-56-15,127 11-20 16,-84-7-7-16,2 3-9 15,-4-3-9-15,-4-4 0 16,-5 0-10-16,-6 0-53 16,-21-7-99-16,-5-5-154 0,0-1-325 0</inkml:trace>
  <inkml:trace contextRef="#ctx0" brushRef="#br0" timeOffset="14074">12304 761 1035 0,'0'0'150'16,"0"0"-92"-16,0 0-23 15,0 0 89-15,0 0 27 16,0 0-17-16,130-22-27 16,-82 13-41-16,-2 4-18 15,4-2-19-15,-1 4-15 16,-1 3-13-16,-7 0-1 15,-5 0-4-15,-7 17-116 16,-8 1-163-16,-11-7-668 0</inkml:trace>
  <inkml:trace contextRef="#ctx0" brushRef="#br0" timeOffset="15110">13189 137 836 0,'0'0'142'0,"0"0"-41"15,0 0-22-15,0 0 75 16,0 0-16-16,131-68-51 16,-105 68-38-16,-2 13-15 15,2 17 8-15,-3 6 11 0,-6 7-20 16,-11 3-2-16,-6 1-3 16,0 2 1-16,-23-1-7 15,-4-5 13 1,-4 2 0-16,3-4 6 0,2-1-13 15,6 0-9-15,-1-4 9 16,4-5 0-16,3-3-5 16,8-9 1-16,1-9-17 15,5-9-7-15,0-1-1 16,0 0 0-16,11-4-24 16,11-13 14-16,4-1 1 15,-2 2-21-15,-2 0 5 16,-10 8 16-16,-6 8 4 15,-6 0-1-15,0 3-1 16,0 20 8-16,-18 20 1 16,-8 13 15-16,-3 9-7 0,-2 9 3 15,3 1 0 1,2 0 15-16,5 2-8 16,5-4-7-16,2-7-2 0,7-5-4 15,4-9-6-15,3-5 0 16,0-4 0-16,0-3 0 15,3-2 1-15,6-5-1 16,-1-4 1-16,-2-10 0 16,-3-1-1-16,-3-8 1 15,0-3 0-15,0-2 15 16,-9 2-4-16,-13-1 0 16,-1 8-11-16,-4-3-1 15,-3 7 0-15,3-3 0 16,1 2 0-16,6-6 9 0,1-4 13 15,6-6 7-15,3-1-14 16,3-1-15-16,4-23-7 16,3-6-55-16,0-27-105 15,16 3-107-15,7 11-366 0</inkml:trace>
  <inkml:trace contextRef="#ctx0" brushRef="#br0" timeOffset="48496">10975 2869 108 0,'0'0'192'0,"0"0"-50"0,0 0-31 15,0 0-28-15,0 0-16 16,0 0-28-16,0-38-15 16,0 34-5-16,0 0-11 15,0 0-7-15,0 1 11 16,0-1 23-16,0 0 39 16,-2 0 15-16,-1 2 4 15,3-1 9-15,0 2-6 16,0 1-18-16,0-3-23 15,-1 3-21-15,1-1-14 16,-4 1-5-16,3-3 4 16,-4 3 5-16,2-1-8 15,-3-2 16-15,-2 0-10 0,1 2-12 16,-2 1 3-16,-1 0-1 16,1 0 0-16,0 0-12 15,3 0 7-15,-2 0-7 16,4 0-2-16,-4 0 1 15,2 0 0-15,-2 7 0 16,-3-2 0-16,2 4 1 16,-3 0 0-16,1 7 0 15,-1 4-8-15,0 8 7 16,2 3 1-16,4 3-3 16,3 1 2-16,3 1-7 15,0-5 8-15,0-3-2 0,0-3 1 16,3-4-6-1,6 0 1-15,2 1 5 0,6 2 1 16,1 2 0-16,4 3 0 16,4 0 0-16,-1-4 1 15,1-6-1-15,0-10 0 16,-2-5 1-16,-1-4 0 16,3-4 12-16,-3-17 13 15,-1-2-1-15,-1-9-13 16,-2 0-1-16,-4-1 1 15,-3 1 39-15,-2 1 7 16,-7 1 0-16,-3 2-23 16,0-4-13-16,0 3-12 15,0-3-4-15,-13-2-6 16,-3 2-1-16,-4-6-9 0,-7 4-1 16,1 3 10-16,-1 2 0 15,1 5 1-15,1 8 0 16,-1 11 18-16,0 5-18 15,-2 9-13-15,-2 20-19 16,-3 8-1-16,3 8-9 16,5 3-15-16,8-4-53 15,8-6-58-15,9-7-124 16,0-16-43-16,3-11-431 0</inkml:trace>
  <inkml:trace contextRef="#ctx0" brushRef="#br0" timeOffset="48844">11532 3218 962 0,'0'0'196'0,"0"0"-35"16,0 0-69-16,0 0-21 15,-62 120 23-15,39-78-34 0,-3-2-15 16,6-5-17-16,2-3-6 15,1-3-12-15,8-4-10 16,9-4-11-16,0-10-96 16,9-10-233-16,8-1-709 0</inkml:trace>
  <inkml:trace contextRef="#ctx0" brushRef="#br0" timeOffset="49779">12073 2626 362 0,'0'0'157'0,"0"0"-44"16,0 0-79-16,0 0-16 15,0 0-16-15,0 0 23 16,0 0 50-16,4-8 23 15,2 8 18-15,-2 0 5 16,5 0-31-16,1 0 0 16,7 0 16-16,9 0-37 0,4 0-21 15,9 0-16 1,4 0-10-16,-2 0-3 16,-4 0-6-16,-9-1-3 15,-7 1-9-15,-9 0 1 0,-7 0-2 16,-4 1-1-16,-1 9 1 15,0-2 0-15,0 1 6 16,0-1 1-16,0 0-6 16,0 1-1-16,0-1 1 15,0 2 0-15,0 10 5 16,-6 6 7-16,-15 16 9 16,-5 13-9-16,-2 6 7 15,-3 7-2-15,7-4-1 16,2-10-2-16,9-10-9 15,5-17-5-15,3-9 1 16,5-13 0-16,0-5-2 16,0 0-15-16,0 0-15 0,0 0-29 15,0 0-21-15,0-1-37 16,0 1 22-16,-4 0-9 16,2 0-5-16,-6-3-28 15,4 2-32-15,-1-9-221 0</inkml:trace>
  <inkml:trace contextRef="#ctx0" brushRef="#br0" timeOffset="50081">12139 2977 130 0,'0'0'270'0,"0"0"11"16,0 0-1-1,0 0-21-15,0 0-73 0,0 0-47 16,0 0-24-16,5-17-32 16,0 17-39-16,5 0-31 15,7 0-13-15,9 0 22 16,4 0 26-16,5 0-7 16,-3 7-3-16,-3 0-7 15,-4 4-16-15,-2-2 1 16,-3-4-9-16,0 2 2 0,-2-3-9 15,7-4-53 1,-2 0-104-16,-8-18-197 0,-7-4-773 0</inkml:trace>
  <inkml:trace contextRef="#ctx0" brushRef="#br0" timeOffset="50746">12875 2751 785 0,'0'0'247'0,"0"0"-90"16,0 0-89-16,0 0-20 15,0 0-10-15,0 0-2 16,0 0-11-16,62-47 24 16,-43 54-5-16,4 11-17 15,1-2-2-15,-1 1-2 16,-7 0 5-16,-4-5-6 15,-3-1 0-15,-7-4-11 16,-2-3 7-16,0 6 8 16,-6 0 27-16,-17 6-1 15,-13 9-33-15,-4 5-9 16,-4 3-2-16,1 0-8 16,3 3-5-16,5-4 5 15,9-5 1-15,10-6-1 16,9-4-2-16,5-2-11 0,2-2-1 15,0 5 4-15,5 1 9 16,5-1 1-16,7 2-1 16,5-4 0-16,1 1 1 15,5-5 0-15,-1 0 6 16,1-4 2-16,2-1 6 16,3-4 11-16,2 1 3 15,5 0 3-15,0 1-8 16,-2 2-5-16,-3-2-17 15,-4 3 7-15,-9-3-7 16,-7-2 7-16,-6-3-2 0,-1 0-6 16,-4 0-48-1,3-30-75-15,-3-2-115 0,-4 1-628 0</inkml:trace>
  <inkml:trace contextRef="#ctx0" brushRef="#br0" timeOffset="39256">9402 3196 586 0,'0'0'213'16,"0"0"-133"-16,0 0-22 15,0 0 30 1,0 0 57-16,0 0 22 0,0 0-21 15,92 15-18-15,-62-12-24 16,-2-3-23-16,1 0-27 16,-4 0-29-16,-7 0-11 15,2 4-14-15,-9 0-55 16,-3 10-101-16,-7 1-127 16,-1-3-301-16</inkml:trace>
  <inkml:trace contextRef="#ctx0" brushRef="#br0" timeOffset="39488">9485 3463 72 0,'0'0'954'0,"0"0"-846"16,0 0-60-16,0 0 9 16,0 0 111-16,0 0-3 15,0 0-25-15,79 7-23 16,-46-7-42-16,6 0-39 15,15 0-17-15,5 0-10 16,-1 0-8-16,2 0-1 16,-4-8-58-16,-8-2-62 15,0-4-57-15,-19 2-128 16,-12 3-318-16</inkml:trace>
  <inkml:trace contextRef="#ctx0" brushRef="#br0" timeOffset="28933">5542 1668 487 0,'0'0'91'16,"0"0"-53"-16,0 0 30 15,0 0 50-15,0 0 3 16,0 0-34-16,0 0-5 15,0 4 7-15,0-4-11 16,0 0-16-16,0 0 8 16,0 3 1-16,0-1 3 15,0 2 3-15,0 0-13 0,0 6-13 16,-8 4-30-16,-1 4-8 16,-3 9-6-16,-2 4 2 15,0 8-3-15,-1 0 5 16,-2 3 8-16,0 3 2 15,3 4 8-15,4 0-4 16,-3 3-4-16,4 0-4 16,5 7-2-16,4 0-6 15,0 3 5-15,0 1 1 16,0-6-6-16,0-5-8 16,0-9 5-16,13-6-6 15,1-8 0-15,3-8-1 0,3-8-28 16,14-13-83-1,-7-9-69-15,-4-13-369 0</inkml:trace>
  <inkml:trace contextRef="#ctx0" brushRef="#br0" timeOffset="29932">6205 1602 743 0,'0'0'150'15,"0"0"-8"-15,0 0-55 16,0 0 52-16,0 0-28 16,0 0-37-16,0 0-13 15,-89-50-21-15,80 50-5 16,-2 0-8-16,-1 1-9 16,-2 10 9-16,0-2-2 15,2 9 0-15,-2 4-2 16,3 4-2-16,-1 7-8 15,4 8-4-15,2 0 2 16,2 1 5-16,4-6 5 16,0-7-4-16,0-8 8 15,9-4-6-15,9-5-7 0,5-7 0 16,5-5-2-16,6 0 2 16,3-9 2-16,2-17-2 15,-2-12 1-15,-9-2-5 16,-10-7 2-16,-13 1 2 15,-5 0 2-15,-9 4-2 16,-19 4-2-16,-4 9-9 16,-3 11 5-16,-1 9 0 15,7 9-6-15,3 0-7 16,9 20-10-16,8 12-17 16,9 9-4-16,0 1-18 15,5-1-31-15,16-6-13 16,14-7-6-16,-1-13 16 0,9-13 49 15,-1-2 30-15,2-9 10 16,-4-16 0-16,-6 0 1 16,-5 0 7-16,-11 2 19 15,-9 6 23-15,-7 7 46 16,-2 6 7-16,0 4-20 16,0 0-2-16,-6 0-22 15,-3 1-32-15,-1 16-25 16,1 4-1-16,0 7-2 15,1 4 2-15,-1-3 8 16,0 0-1-16,0-3 6 16,0-5 4-16,-1 1-2 15,3-3-9-15,2 1-6 16,5-6-8-16,0 1-42 0,0-6-76 16,0-1-87-16,12 0-4 15,-1-5 14-15,3 1-16 16,12-4-54-16,-3 0 13 15,3-4-127-15</inkml:trace>
  <inkml:trace contextRef="#ctx0" brushRef="#br0" timeOffset="30351">6850 1627 725 0,'0'0'263'0,"0"0"38"16,0 0-169-16,0 0-60 16,0 0 24-16,-100 118-51 15,88-78-24-15,7 4-4 16,5 1 15-16,0 1-2 15,0-4 5-15,14-6-13 16,6-5-11-16,3-8-1 16,1-9-8-16,2-5 4 15,5-9 0-15,0 0 10 16,1-23-2-16,-4-13 1 16,-1-5-6-16,-8-4 0 0,-12-3 4 15,-7-2-2-15,0 0-2 16,-26-1-9-16,-6 11-22 15,-5 15-8-15,-7 23 28 16,-8 9-7-16,-4 39-53 16,-20 40-120-16,17-10-188 15,13-12-478-15</inkml:trace>
  <inkml:trace contextRef="#ctx0" brushRef="#br0" timeOffset="31494">6520 2524 548 0,'0'0'156'0,"0"0"-58"16,0 0-34-16,0 0 43 15,0 0 62-15,0 0-23 16,0 0-33-16,4-63-43 16,1 63-23-16,-4 0-18 15,4 0-9-15,0 0-3 16,2 0-8-16,-2 0 0 16,7 0-3-16,-1 0-6 15,1 6 6-15,2 10-5 16,-3 10 15-16,-4 3 15 0,3 5 5 15,-10 5-4-15,0-5 2 16,0-7 1-16,0-4 7 16,-10-7-2-16,3-7-15 15,-4-7-3-15,2-2 14 16,-5 0 33-16,2 0-3 16,-2-2-25-16,5-3-22 15,0-1-11-15,4 1-7 16,2 5-1-16,3 0-1 15,0 0-21-15,0 0-9 16,0 0-16-16,8 5 8 0,2 3-16 16,3 4 5-1,0 3 11-15,0-1 5 0,0 7 11 16,-2-1 14-16,-2 8 7 16,-1-3 2-16,0 0 0 15,-7-3 0-15,-1-6 2 16,0-7 17-16,0-6 16 15,0-3 18-15,-9 0 7 16,-5 0-29-16,-7 0 2 16,-4 0-4-16,-4 0 1 15,4 0 2-15,-1 4-10 16,0 5-1-16,3-4-2 0,5-1 2 16,-1-4 11-1,1 0 35-15,0 0 9 16,-2-5-35-16,0-9-23 15,-3-5-17-15,-2-5-1 16,2 3-19-16,3 0-37 0,3 5-35 16,8 7-25-16,9 9-23 15,2 0-123-15,19 13-350 16,7 3-124-16</inkml:trace>
  <inkml:trace contextRef="#ctx0" brushRef="#br0" timeOffset="32223">7760 1650 508 0,'0'0'263'16,"0"0"-176"-16,0 0 14 15,3 110 22-15,1-67-29 0,2-3-28 16,7 1-5-16,-1 4-16 15,-1 0 7-15,1 11 4 16,-3 26 12-16,-7 29-6 16,-2 34-6-16,-5-7-23 15,-10-26-20-15,-2-29-2 16,0-30 5-16,-3 5-16 16,-6 3 16-16,-6 2 9 15,-5-9 26-15,-3-4-1 16,0-9-11-16,3-4 1 15,7-12-9-15,8-8-8 16,11-10-5-16,4-7-18 0,2-16-19 16,5-11-128-1,0-7-493-15</inkml:trace>
  <inkml:trace contextRef="#ctx0" brushRef="#br0" timeOffset="34067">4571 3069 150 0,'0'0'254'0,"0"0"-13"15,0 0-46-15,0 0-27 16,0 0-48-16,0 0-16 15,0 0-6-15,0-1-8 16,0 1-26-16,0 0-33 16,3 0-23-16,-2 0-7 15,4 0-1-15,4 4 0 16,8 2 18-16,1 1 17 0,4 1 13 16,1 0 3-16,-3 1-20 15,4 0-12-15,-1 3-2 16,2 0 1-16,1 1 2 15,5-2 2-15,-1-3 0 16,4-1-6-16,6-3-4 16,2 0-2-16,2 2-3 15,4-6-5-15,-1 1-1 16,2 2 0-16,0-2 1 16,-4 4-1-16,1-1-1 15,-3 1 1-15,-5 6 0 16,1-4-1-16,-6 3 1 15,1-2-1-15,-2-1 2 0,1 0 5 16,-1 4-7-16,-1-4 0 16,-4 2 0-16,4 0 0 15,4 3 0-15,-3-3 0 16,10-2 0-16,2-1 0 16,2-3 0-16,4-3 2 15,3 0 4-15,1 0 2 16,0 0 0-16,-1 0-6 15,-2 0 5-15,1 0-5 0,-6 4-1 16,3 5 5 0,-3 3-6-16,-1-3 1 15,-8 2-1-15,-2-4 3 16,-7 0-3-16,-2 1 1 0,0-1 6 16,-3-2-6-16,1 0-1 15,6 3 1-15,-3-5-1 16,1 4 1-16,-1-5-1 15,-1 2 1-15,-4-1 0 16,-4-1 0-16,-4-1 1 16,2 2-1-16,-1 0 0 15,-1 1 1-15,4-1-1 16,1 2 0-16,2-1 0 16,2 0-1-16,2-2 0 0,4 1 2 15,0 1-2 1,2-3 1-16,-4-1 0 0,-1 3 0 15,2-3 0-15,-2 0 0 16,-3 0-1-16,0 3 1 16,0-1-1-16,2 3 0 15,-1 2 0-15,2-2 0 16,0 2 0-16,2-1 1 16,3-2-1-16,-2 0 1 15,2-4 5-15,1 0-5 16,-2 0 7-16,-2 0-7 15,-2 0 0-15,-3 0-1 16,-4 0 1-16,-3 0-1 16,-5 0 0-16,3 0 0 15,-2 0-1-15,5 0 0 0,3 4 1 16,6 2 0-16,11-5 0 16,6-1 1-16,8 0-1 15,2-1 1 1,3-13-1-16,-4 0 0 0,-9 1 1 15,-5 5-1-15,-13 1 0 16,-4 2 0-16,-7 5-1 16,0 0 0-16,3 0-5 15,1 0 6-15,5 0 1 16,5 0 0-16,2 0 0 16,1 0 0-16,0 0 1 15,-4 0-1-15,-2 0 0 16,0 0-1-16,-2 0 0 15,0 0 0-15,3 0 0 16,1 4 1-16,4-3 0 16,1 2 0-16,4-3 5 15,-4 0-5-15,-5 0-1 0,1 0 1 16,-7 4-1-16,-5 0 0 16,-1 0 0-16,-6-2 0 15,-4 1 0-15,-3-2-16 16,-2-1-31-16,0 0-42 15,-5 0-47-15,-10-10-129 16,-7-2-425-16</inkml:trace>
  <inkml:trace contextRef="#ctx0" brushRef="#br0" timeOffset="35278">5479 3653 491 0,'0'0'244'0,"0"0"-119"15,0 0-64-15,0 0 49 16,0 0 55-16,0 0-31 16,0 0-39-16,-4 3-27 0,-1 7-33 15,-3 7-6 1,-1 3 20-16,1 1-11 15,-2 8 0-15,-4 3 1 0,-3 6-4 16,-1 7-10-16,-1 8-3 16,-2 8 6-1,1 8-5-15,0 10 5 16,4-3-9-16,3 0-10 0,0-6-8 16,7-5 1-16,6 0 4 15,0-1 2-15,0 8-7 16,2 7 11-16,10 8 0 15,3 2-5-15,2 5-6 16,-3-2 1-16,5-6 4 16,-1-9-5-16,-1-8-1 15,-6-16 0-15,1-11-11 16,-8-16 1-16,-1-8-10 16,-3-7-51-16,0 0-54 15,0-8-142-15,-7-1-582 0</inkml:trace>
  <inkml:trace contextRef="#ctx0" brushRef="#br0" timeOffset="35949">6062 3765 428 0,'0'0'316'15,"0"0"-142"-15,0 0-51 16,0 0-4-16,0 0 14 16,0 0-18-16,0 0-24 15,0 104 5-15,0-52-3 16,-1 7-15-16,-4 1-26 0,-2 5 1 16,5-7-31-16,2-11-21 15,0-11 5-15,0-16-6 16,0-12-12-16,0-8-67 15,18-19-102-15,-1-15 5 16,-1-6-331-16</inkml:trace>
  <inkml:trace contextRef="#ctx0" brushRef="#br0" timeOffset="36382">6492 3823 383 0,'0'0'372'16,"0"0"-222"-16,0 0-21 16,0 0 19-16,0 0 18 15,0 0-67-15,0 0-28 16,-8 102-4-16,8-70-3 0,13 5 12 15,0 6-25-15,6-4-9 16,4-3-10 0,0-6-2-16,3-13-11 15,2-9-3-15,-2-8-4 0,1-11 2 16,4-20 1 0,-6-11-2-16,-7-8-1 0,-7-1-5 15,-11-1 9-15,0 4-7 16,-25 5-7-16,-7 3-2 15,-8 14 0-15,-6 10-6 16,2 16-13-16,-6 0-12 16,9 25 10-16,9 15 2 15,13 10 2-15,15 8-2 16,8 17-98-16,24-18-170 16,3-18-448-16</inkml:trace>
  <inkml:trace contextRef="#ctx0" brushRef="#br0" timeOffset="36793">7178 3798 983 0,'0'0'142'0,"0"0"0"16,0 0-90-16,0 0 46 16,0 0 19-16,0 0-4 15,-130 127-5-15,120-92-50 16,6-1-28-16,4 2-11 16,0 1-8-16,12-5 0 15,11-1-4-15,5-10-6 0,4-3 0 16,3-10-1-16,5-8 0 15,0-4 1-15,-3-25 0 16,-5-9 0-16,-9-4 10 16,-11 1-10-16,-12 0 15 15,-4 6-6-15,-32 6-10 16,-14 4-25-16,-8 8-3 0,-10 14-12 16,5 3-2-1,9 24-44-15,14 34-25 16,19-5-177-16,15-6-829 0</inkml:trace>
  <inkml:trace contextRef="#ctx0" brushRef="#br0" timeOffset="37787">6696 4568 816 0,'0'0'157'0,"0"0"-25"15,0 0-38-15,0 0 12 16,0 0-74-16,0 0-25 16,0 0 16-16,45 50-8 15,-30-35-7-15,2 0-7 16,-3-5 33-16,0 4 27 16,-1 1 5-16,-3 5-3 15,-3 3 22-15,-7 7-15 16,0 3-13-16,0 3 0 15,-9-1-18-15,-12 1-5 0,-4-5-2 16,-1-7-4-16,0-8 10 16,1-7 19-16,5-5 13 15,5-4-8-15,3 0-17 16,6 0-11-16,2 0-16 16,3 0-13-16,1 0-5 15,0 0-28-15,0 0-12 16,0 0-22-16,5 0 7 0,5 0-9 15,4 1 3 1,3 10 9-16,4 2 3 16,-2 6 11-16,1 2 9 0,0 5 9 15,-5 6 9-15,-3 2 11 16,-7 0 2 0,-5 3 20-16,0-8 10 0,-5-1 27 15,-11-10-2-15,-6-5-5 16,2-9 7-16,-6-4 5 15,-2 0 9-15,-7-10-22 16,-2-9-22-16,-4-6-14 16,-7 0-9-16,4 0-5 15,2 6 1-15,7 4-1 16,10 6-1-16,12 2-7 16,8 7-53-16,5-4-81 0,25-4-135 15,14 1-230-15,6-6-111 16</inkml:trace>
  <inkml:trace contextRef="#ctx0" brushRef="#br0" timeOffset="38558">8106 3940 662 0,'0'0'208'15,"0"0"-140"-15,0 0-45 16,0 0-11-16,0 0-2 15,0 0 5-15,0 0-14 0,5-12-1 16,0 14 16-16,2 12 50 16,3 10 57-16,2 9 18 15,-1 9-12 1,1 7-16-16,-3 7-6 0,-4 6-42 16,-1 6-18-16,-4 6-12 15,0 2-6-15,0 4 1 16,0-2-7-16,-12-3-2 15,-8-7 14-15,-6-12 17 16,-5-6 15-16,-6-7-3 16,2-3-19-16,-5 2-25 15,2-2-12-15,-2-1-2 16,5-3-5-16,7-6 1 16,7-10-2-16,7-11-10 15,8-5-18-15,3-4-21 0,3-10-49 16,0-65-68-16,16 2-331 15,0-7-775-15</inkml:trace>
  <inkml:trace contextRef="#ctx0" brushRef="#br0" timeOffset="106891">6101 6547 487 0,'0'0'189'0,"0"0"-85"16,0 0-24-16,0 0 25 15,0 0-2-15,0 0-47 16,0 0-40-16,0 6 6 0,0-5-15 16,0 3 6-16,0 1 22 15,0-1 13-15,0 0-8 16,0-3-9-16,0-1 6 15,0 4 18-15,0-4 2 16,0 0-16-16,0 0-9 16,0 3-13-16,0 8-12 15,0 12-6-15,0 11 4 16,-5 10 10-16,-3 6-14 16,2 4 37-16,-1-4 0 15,-1-7-13-15,2-7 5 16,1-7-3-16,1-13-5 15,1-5-6-15,3-5-10 16,0-5 2-16,0-1 4 16,0 0-12-16,0 0-1 0,-2 0-45 15,2 7-41-15,-5 5-107 16,2 6 10-16,-1 12-67 16,-1-5-6-16,4-3-124 0</inkml:trace>
  <inkml:trace contextRef="#ctx0" brushRef="#br0" timeOffset="107724">6745 6728 186 0,'0'0'310'15,"0"0"-80"-15,0 0-107 16,0 0-63-16,0 0 5 0,0 0-11 16,0 0-11-16,-4-76 38 15,-4 66 39-15,2 2 11 16,-2 3 14-16,-1-2-2 16,0 4-28-16,0-1-21 15,-4 0-12-15,4 1-27 16,-2-2-31-16,-1 3-8 15,1-2 2-15,-6 4-9 16,5 0-9-16,-2 0-7 16,-4 11-5-16,-5 7-5 15,1 7 9-15,-1 3 7 16,0 1-5-16,10-7 4 16,0-1-5-16,4-6 6 15,8-1-8-15,1 0-10 16,0 0 7-16,0 5 1 0,0 6 9 15,6 2 1-15,6 5-1 16,3-1-4-16,2-6 5 16,5-6-6-16,2-6-6 15,5-8 0-15,1-3 8 16,0-2 5-16,-2 0 7 16,-2-3-5-16,-5-10 12 15,-2-8 14-15,-4-8 13 16,2-9-6-16,-5-6-13 15,-2-6-7-15,-6-3-3 16,-4-1-5-16,0-3 5 16,0 5-6-16,-12 0-6 15,-2 14 0-15,6 7 0 0,-2 10 1 16,0 7-1 0,-2 10 7-16,-3 4 21 0,-5 0-7 15,-8 4-21-15,-9 21-11 16,-7 10-8-16,-5 9-2 15,-2 4 5-15,10 0-40 16,7-1-38-16,16-2-32 16,18 14-69-16,23-12-156 15,10-7-384-15</inkml:trace>
  <inkml:trace contextRef="#ctx0" brushRef="#br0" timeOffset="115168">8389 5838 67 0,'0'0'103'0,"0"0"-61"16,0 0-29-16,0 0 7 16,0 0-20-1,0 0-2-15,0 0-91 16,-8 4-32-16</inkml:trace>
  <inkml:trace contextRef="#ctx0" brushRef="#br0" timeOffset="112875">8140 6274 153 0,'0'0'225'16,"0"0"-79"-16,0 0-146 0,0 0-12 16,0 0-44-16,0 0 0 15,0 0-2-15,29-48-49 16,-26 46-128-16</inkml:trace>
  <inkml:trace contextRef="#ctx0" brushRef="#br0" timeOffset="113150">8317 6152 26 0,'0'0'15'16,"0"0"12"-16,0 0-16 16,0 0-11-1,0 0-6-15,0 0-20 0</inkml:trace>
  <inkml:trace contextRef="#ctx0" brushRef="#br0" timeOffset="113577">8294 6382 128 0,'0'0'105'16,"0"0"-27"-1,0 0-35-15,0 0 16 16,0 0 32-16,0 0 0 16,0 0-6-16,-3-1-10 15,1 1-8-15,2 0-2 0,0 0-21 16,0 0-36-16,0 0-8 16,0 0-28-1,0 0-22-15,0 0-10 0,0 0-38 0,-3 0-10 16,3 0 42-1,-2 0 40-15,-1 0-46 16,3 0-185-16</inkml:trace>
  <inkml:trace contextRef="#ctx0" brushRef="#br0" timeOffset="113739">8294 6382 178 0</inkml:trace>
  <inkml:trace contextRef="#ctx0" brushRef="#br0" timeOffset="114101">8294 6382 178 0,'38'0'168'0,"-38"0"-42"0,0 0-45 0,0 0-11 0,0 0-6 0,0 0-18 16,0 0 0-16,0 0-14 0,0 0-12 15,0 0 6 1,0 0 9-16,0 0-18 16,0 0-17-16,0 0-7 15,0 0-28-15,0 0-40 0,0 0-21 16,0 0-21-16,0 0 11 16,0 0 37-16,0 0 29 15,0 0 40-15,0 0 16 0,0 0 8 16,0 0 9-16,0-1 19 15,0-4-51 1,0 1 1-16,0 4-1 16,0-2 7-16,0 2-8 15,-1 0-35-15,-4-2 9 16,-3 2 22-16,2 0 4 16,2 0 16-16,-4 0 0 15,6 0-3-15,-2 0 11 16,4 0 32-16,0 0 9 0,0 0-1 15,0-1-17-15,0-5-30 16,0 2-17-16,1 0-55 16,7-2-102-1,-2 2-94-15</inkml:trace>
  <inkml:trace contextRef="#ctx0" brushRef="#br0" timeOffset="114628">8430 6319 195 0,'0'0'190'16,"0"0"-37"-16,0 0-42 16,0 0 3-16,0 0-8 15,0 0-40-15,0 0-35 0,0 0-18 16,-4 5 7-16,4-5-6 16,-2 0 5-1,-1 0 0-15,-2 0-10 16,1 0 8-16,2 0 3 0,-1 0-2 15,3 0-18-15,0 0 0 16,0 0-6-16,0 0 5 16,0 0 0-1,0 0 1-15,0 0 1 16,0 0 6-16,0 0 3 0,-4 0 2 16,4 0-11-16,0 0 1 15,0 0-1-15,0 0 0 16,0 0-1-16,0 0 2 0,0 0 0 15,0 0 14-15,0 0 27 16,0 0-5 0,0 0-24-16,0 0-14 15,0 0-5-15,0 0-45 0,-8 0-84 16,-1 0-141-16,-2 0-451 0</inkml:trace>
  <inkml:trace contextRef="#ctx0" brushRef="#br0" timeOffset="116156">8303 5597 32 0,'0'0'108'16,"0"0"-20"-16,0 0-27 16,0 0-21-16,0 0-17 15,0 0-13-15,0 0 15 16,0 0 27-1,-8-20 21-15,7 20 21 0,1 0-7 0,-3 0 8 16,3 0 5 0,-2 0-28-16,2 0 2 15,0 0 27-15,-3 0 0 16,3 0-28-16,0 0-18 0,0 0-23 16,0 0-9-16,0 0-10 15,-2 0-4-15,2 0 1 16,-4 4-10-1,-1-1 1-15,-2 6 0 0,-6 4 12 16,3-1 12-16,-4 4 14 16,0 3-13-16,-3 5-13 15,3 1-2 1,-3 2 3-16,2 0-1 0,-2 5-7 0,0-3 10 16,3 3 6-16,1-2-2 15,3-1-4 1,0-1-4-16,2 1 1 15,0 1-11-15,7 5 8 16,-2 4-10-16,3 0 9 0,0 5-9 16,0 6 0-16,0 4 2 15,0 3-2-15,0 2 9 16,0 4-9 0,0-1 6-16,0-3 11 0,4-6-5 15,4-8-3-15,1-7 8 16,4-2 4-1,-3-2-11-15,4 3-4 0,3 2 2 0,1 8-2 16,4 1 5 0,-2 0-10-16,1-5 7 15,-2-3-2-15,2-11-6 0,-2-8-17 16,2-9-83-16,-1-6-110 16,11-6-128-16,-5 0 42 15,-8 0-278-15</inkml:trace>
  <inkml:trace contextRef="#ctx0" brushRef="#br0" timeOffset="121917">9066 5502 77 0,'0'0'135'15,"0"0"11"-15,0 0-67 16,0 0 27-16,0 0 8 16,0 0-15-16,0 0-18 15,-28-20-30-15,23 15-27 16,-1-6-5-16,-1 4-18 15,-1-4 18-15,3 3 1 16,-1 0 28-16,3 3-12 16,2-2-1-16,-3 2-5 15,3-2-5-15,1 4 7 0,-3-4 0 16,1 3 8-16,-1 0-5 16,2 1 17-16,-2 2 29 15,3 1 4-15,0 0-27 16,0 0-31-16,0 0-12 15,0 0-14-15,0 0 1 16,0 0 28-16,0 0 11 16,0 0 3-16,0 0 22 15,-2 0-6-15,-2 0-5 16,0-3-28-16,-2 2-2 16,-1-2-8-16,-1 1 1 15,-3 1-18-15,2-2 1 16,0 3 5-16,0 0-6 15,-1 0-1-15,3 0 1 16,-2 0-11-16,-1 3 1 0,-3 12-6 16,-1 6-3-16,0 7 3 15,5 4 0-15,-2-2 4 16,9 2-14-16,2-1 2 16,0 1 5-16,0-1 0 15,5 4 3-15,9-5 10 16,4 2 0-16,4-8 5 15,4-9-1-15,3-5-4 16,9-10 6-16,1-7 30 16,8-25 7-16,-2-10-8 15,-7-5-8-15,-4-4-10 16,-14 3 10-16,-11 3 2 0,-9 2 8 16,0 0-3-1,-5 3-1-15,-14-3-21 0,-8 8-4 16,4 3-2-16,2 11 1 15,2 8 18-15,6 11 4 16,-4 2-23-16,-3 11-7 16,-6 18-19-16,-5 9 12 15,-1 8 8-15,0 1 4 16,1-3 2-16,8-7-1 16,6-4-6-16,8-8-11 15,4-6-26-15,5-1-28 0,0-7-51 16,17-4 15-1,8 0 40-15,5-6 33 0,3-1 15 16,-3 0 20-16,1 0 0 16,-6 0 0-16,-1-1 0 15,-9-4 6-15,-5 1 7 16,-6 2 10-16,-4 2 6 16,0 0-3-16,0 0 12 15,0 0 9-15,0 4-41 16,3 14-6-16,2 3 0 15,-4 13 1-15,2 5 15 16,-3 10 11-16,0-1 11 16,0 2 19-16,-7-4-8 0,-2-4-20 15,2-10-16-15,3-11-11 16,1-7-2-16,3-7-6 16,0-7-53-16,0 0-53 15,7-30-7-15,7-7-54 16,0-4-803-16</inkml:trace>
  <inkml:trace contextRef="#ctx0" brushRef="#br0" timeOffset="122817">9641 5523 312 0,'0'0'166'16,"0"0"-16"-16,0 0-13 16,0 0 22-16,0 0 3 15,0 0-27-15,0 0-1 0,-126-50-33 16,108 49-27-16,4 1-15 16,2 0-31-16,6 0-15 15,-4 0-10-15,-2 17-3 16,-2 12-10-16,-3 12 10 15,-3 3 7-15,2 5 6 16,1-1 13-16,5-5 3 16,10-7 0-16,2-6-23 15,0-3-5-15,16-6-1 16,13-3 1-16,5-2 1 0,4-7-1 16,-1-1 6-16,-5-7 1 15,-4-1 0 1,-7 0 7-16,-7 0 16 0,-2-16 17 15,-3-11 32 1,-2-15-27-16,0-8-26 0,-2-10-17 16,-5 3-2-16,0 7-6 15,0 8 4-15,0 10-5 16,-5 10 0-16,-7 6 8 16,-3 7-3-16,-4 5-6 15,-2 2-1-15,-5 2-15 16,-2 0-10-16,-3 0-18 15,-10 31-91-15,6-2-98 16,5-5-263-16</inkml:trace>
  <inkml:trace contextRef="#ctx0" brushRef="#br0" timeOffset="124006">9273 6421 740 0,'0'0'266'16,"0"0"-104"-16,0 0-96 16,0 0-1-16,0 0-7 15,0 0 15-15,0 0 34 16,4-7-27-16,-1 4-27 15,-1 3-33-15,1 0-15 16,-1 0-5-16,5 6-10 0,2 5 10 16,1 4 9-16,3 2 1 15,1 2-4-15,3-2-5 16,-3 1 1-16,0 3-1 16,-5 0 9-16,-1 2-2 15,-8 1-8-15,0-5 12 16,0 5 2-16,-17-3 5 15,-5-1 0-15,-5-2-5 16,-2-1-3-16,-5-5-9 16,0 1 4-16,0-2 1 15,7 0-6-15,1-6-1 16,7 5 7-16,4 1-7 16,1 2-9-16,-1 3 2 0,1 4 7 15,0-1-1-15,5 1-6 16,0-5 5-16,4-2 1 15,3-7-8-15,-1 1 8 16,3-3-6-16,0-1 6 16,0 3-8-16,0 2 9 15,0 3 0-15,8 2 1 16,3-1-1-16,1 1 0 0,6-1 2 16,6 3 15-1,3 0 0-15,8-2 8 16,5-2 3-16,5-3 13 15,-4-4 7-15,1-2-18 0,-9 3-8 16,-5-2-14 0,-8 0 4-16,-3-3-12 0,-3 0 10 15,-2 0-10-15,3 0-34 16,24-36-100-16,-6-7-89 16,3-7-476-16</inkml:trace>
  <inkml:trace contextRef="#ctx0" brushRef="#br0" timeOffset="124731">10421 5520 626 0,'0'0'159'15,"0"0"-35"-15,0 0-88 0,0 0-36 16,0 0-1-16,0 0 1 16,0 0 19-1,3 28 9-15,1-13 19 16,2-1 29-16,-1 8 12 16,0 7-7-16,-1 10-19 15,1 11-4-15,0 12-17 0,-2 8 17 0,-3 10 25 16,0 2-7-1,0 6-21 1,-3 4-18-16,-11 5 5 16,-5 1-14-16,1 1-5 0,1-1-1 15,2-9-4-15,1-2-11 16,0-2 2-16,-7-5 0 16,-6 2 17-16,-6-2 28 15,-12-2 10-15,-7-6-22 16,-8-3-4-16,-6-10-20 0,3-6-7 15,2-8 0 1,7-15-4-16,5-9-7 16,6-10-31-16,-8-11-93 15,10-11-127-15,10-7-324 0</inkml:trace>
  <inkml:trace contextRef="#ctx0" brushRef="#br0" timeOffset="126510">5450 7808 232 0,'0'0'551'15,"0"0"-351"-15,0 0-38 0,0 0-99 16,0 0-16-16,0 0-35 16,0 0-2-16,15 0-1 15,-8 0-2-15,2 0 21 16,5 0-8-16,2 6-6 16,6 5 7-16,1 3 25 15,2 0-7-15,1 1-1 16,0-4 4-16,-2 3-24 15,2-6-2-15,2-1 1 16,-2 0 2-16,2-3 0 16,-1 3-6-16,2 2-3 0,1 4 6 15,3 0-16 1,4 6 1-16,0 1 5 16,4-1-5-16,4 1 0 15,-1-4 11-15,6-7 2 0,-1 1-12 16,1 0 12-16,7-5-14 15,-2 4 0-15,1-2 1 16,0 2 6-16,3 1-6 16,-6 1 7-16,3 0 17 0,-1 2-9 15,-1-4-15 1,2 4 11-16,3 1-9 16,-1-4-2-16,2 2 5 0,3-2-5 15,1-2 5-15,4-1-5 16,2-3 8-16,2-4 1 15,5 0 8-15,-5 0-1 16,-1 0 1 0,-4 0-12-16,-2 0-6 0,-2 0 1 15,0 9-1-15,4 3 0 16,2 1 1-16,2-5 1 16,1-4 4-16,0 0-5 15,-1-4 7-15,-4 0-8 16,-7 0 0-16,0 0 0 15,-2 0-1-15,-1 0 1 16,-2 0 1-16,4 0 0 16,-1 0 0-16,0 0-1 15,-2 0 1-15,-3 0 0 0,-1 0-1 16,-1 0 1-16,-2 0-1 16,5 0 0-16,-3 0 2 15,2-8-1-15,1-2 6 16,0-2 4-16,-4-1 0 15,-4 1-2-15,-1 2-8 16,-2 3-1-16,-6 0 0 16,3 3-1-16,1 1 0 15,3-1 0-15,3-2 1 16,6-2 1-16,7-4-1 16,3-6 0-16,9-1 10 0,0-3-3 15,-1 0-1 1,-4 3 1-16,-7 3-7 15,-1 3 1-15,-6 5 0 16,6 0 0-16,2-1 5 0,2-1-6 16,1-1 1-16,-1-4 1 15,-4 5-1-15,-1-1 5 16,-8 6-4-16,-2 2-2 16,-10 3 0-16,-2 0-2 15,-4 0 1-15,-3 0 0 16,-4 8 0-16,2 3 1 15,4-2 0-15,0 2 0 16,-1-3 7-16,3 0-6 16,-3-1 0-16,-2-4-1 15,-5 4 0-15,-6-3 0 0,-8 0-17 16,-9-2-106-16,0-1-88 16,-8-1-149-16</inkml:trace>
  <inkml:trace contextRef="#ctx0" brushRef="#br0" timeOffset="127752">6926 8644 2 0,'0'0'331'16,"0"0"-117"-16,0 0 0 0,0 0-40 0,0 0-19 16,0 0-18-16,0 0-9 15,0-12 4 1,-1 9-26-16,-4 1-21 15,2 2-26-15,2 0-2 16,-2 0-13-16,3 0-12 16,-2 0-8-16,-1 0-14 15,-2 0-9-15,1 2-1 16,-5 6-6-16,-1 6 5 16,1 0-6-16,-5 3 7 0,0 4 1 15,-2-1 11-15,-3 5 1 16,1 5-7-16,-1 5 0 15,-2 5-5-15,2 7 1 16,1 1 11-16,1 4-13 16,8-3 1-16,0-5 1 15,6 1-1-15,1-3 0 16,2 0-1-16,0 2 0 16,0 10 0-16,0 12 0 15,5 9 0 1,4 11 0-16,8 5 13 0,-6 0-7 15,2-5-5-15,0-13 5 0,0-12 1 16,0-15-6-16,1-12-1 16,-1-8-14-16,1-2-13 15,2-1-27-15,0 4-18 16,15 21-37-16,-3-5-107 16,-5-7-299-16</inkml:trace>
  <inkml:trace contextRef="#ctx0" brushRef="#br0" timeOffset="128552">7595 8673 320 0,'0'0'202'16,"0"0"-37"-1,0 0-51-15,0 0 46 16,0 0 21-16,0 0-22 0,0 0-28 16,2-14-32-16,-2 14-19 15,0 0-21 1,0 0-2-16,0 0 2 15,0 0-11-15,0 2-10 16,0 9-15-16,0 7-22 16,-6 8 0-16,-6 12 5 15,4 1 0-15,2-2-6 16,-2-1 0-16,3-4 7 16,1-5-7-16,-1-4 6 0,4-1-6 0,-2-11-19 15,3-3-76 1,0-8-111-16,12-4-205 15,2-11-213-15</inkml:trace>
  <inkml:trace contextRef="#ctx0" brushRef="#br0" timeOffset="129231">8172 8727 719 0,'0'0'222'15,"0"0"-44"-15,0 0-97 16,0 0 26 0,0 0 22-16,0 0-14 15,-119-5-13-15,105 5-45 0,3 0-34 16,-3 5-22-16,-2 9 0 15,-1 6-1 1,-2 4 0-16,5 0 0 16,4 1 9-16,-3 0-2 0,10 1 1 0,3 6-8 15,0 3-1-15,0 5-6 16,17 2 2-16,5-2 5 16,2-7 10-1,5-6-2-15,-4-7-7 16,4-11 1-16,-4-6-1 15,1-3 12-15,0-4 18 16,-2-21 35-16,-1-8-16 16,-6-8-14-16,-4-1-5 0,-12 1 1 0,-1 3 9 31,-1-1-13-31,-21 7-18 0,-1-1-9 0,-5 4-1 16,2 4-7-16,0 5 1 15,3 4-9-15,0 9-3 16,5 7-5-1,-4 0-28-15,-1 13-40 16,2 13-39-16,5 10 3 16,7 7-13-16,9 8-17 15,14-7-128-15,9-10-424 0</inkml:trace>
  <inkml:trace contextRef="#ctx0" brushRef="#br0" timeOffset="129837">8877 8682 867 0,'0'0'216'0,"0"0"-43"15,0 0-110-15,0 0-26 16,0 0 0-16,0 0-4 0,0 0 15 0,-100-10 1 15,91 10 17-15,-2 0-15 16,-4 0-22-16,-1 10-22 16,-2 11-5-1,1 4 4-15,3 8-6 16,5 8 0-16,6 0-2 16,3 4 1-16,0-2-5 15,9-3 6-15,13-9 0 16,-1-5 0-16,4-5 1 0,-1-9 1 0,-1-5 11 15,0-7 7 1,-4 0 12-16,-1 0 25 16,1-26 21-16,-6-6-6 15,-2-3-25-15,-5-1-17 16,-6 3-1-16,0 5 11 16,0 6-5-16,-17 4-23 15,-6 2-7-15,-4 3-5 16,-8 1-14-16,-4 6-21 15,-4 6-64-15,6 0-54 16,7 14-27-16,10 54-70 0,11-6-80 0,1 5-272 16</inkml:trace>
  <inkml:trace contextRef="#ctx0" brushRef="#br0" timeOffset="131474">8901 8598 576 0,'0'0'140'0,"0"0"-13"16,0 0-72-16,0 0-3 16,0 0 57-16,0 0-21 15,0 0-39-15,0 0-10 16,-3 0-14-16,3 0 14 16,-1 0 12-16,-4 0-21 15,-2 0-8-15,-1 2 1 0,-1 2 22 16,-2-1-20-16,-3 1-5 15,0 3-1-15,-3-3-4 16,1 1-2-16,2 0 14 16,3 0 23-16,-1 1-4 15,-2-1 0-15,6 0-19 16,2 1-15-16,-2 0-9 16,2 1-3-1,-1 1 1-15,-3 3-1 16,4 3 1-16,-3-3-1 15,-2 9 0-15,2 1 0 0,0 6-7 0,3 3 6 16,1 3 1-16,1 4 1 16,-1-7-1-16,2-1 1 15,3-5 0-15,0-6-1 16,0-1 1-16,0-2-1 16,8 2-1-16,2 4 0 15,4 3 0-15,-2 1 0 16,2-5 1-1,-2-3 0-15,2-4 0 16,2-10 0-16,5-3-2 16,5 0-1-16,2 0 3 0,-1-10 15 0,-4-3-6 15,-4 3-8-15,-4 4-1 16,-9 6 0-16,2-2-16 16,-2-1 5-16,2-3 11 15,3-5 2-15,1-5 20 16,2-7 20-1,-2-10-7-15,-3-10-14 16,-3 0-15-16,-3-2 5 16,-3 0-10-16,0 11 9 15,0 4-9-15,-3 1-1 16,-3 10 7-16,2 5 11 16,-1 1-9-16,2 6 2 0,-2-1 31 0,4 5 6 15,-2 2-20-15,-2-2-6 16,5 3-6-16,-5-1-7 15,-4-3-8-15,0 0-1 16,-5-5-1-16,-4 1-5 16,1 0 5-1,0 2 1-15,2-1 0 16,1 7 0-16,0 0 0 16,2 0 0-16,-2 3-8 15,0 13-5-15,-3 7 0 16,-1 2 0-16,6 2 5 15,2 3-2-15,1 3-44 0,5 4-19 0,2 0-5 16,2 5-11-16,0 15-60 16,9-10-154-1,2-9-276-15</inkml:trace>
  <inkml:trace contextRef="#ctx0" brushRef="#br0" timeOffset="132896">7922 9873 212 0,'0'0'133'16,"0"0"-93"-16,0 0-27 15,0 0 10-15,0 0 37 16,0 0-1-16,0 0-33 15,8-48-19-15,-8 45-6 16,0 3-1-16,0 0 0 16,0-5-75-16,0 1-76 0,0-5 1 0,0 2 130 15,0-2 20 1,-5 0 69-16,1-2 61 16,-1 3 50-16,2-2 15 15,-1-1-55-15,2-1-39 16,-1-1-11-16,1 1 4 15,-1-1-10-15,3 5-10 16,0 2 26-16,0 2 10 16,0 4-33-16,0 0-59 0,0 0-18 15,0 0-16-15,3 0-2 0,11 0 17 16,3 0 0 0,1 0 1-16,2 0 0 15,2 1 9-15,1 15-8 16,0 2 6-16,-2 5 5 15,2 4 1-15,-1 2 0 16,-7 1 2-16,2-2-4 16,-5-4-5-16,-5-7 0 15,-3-4-5-15,-1-6 0 16,-3-3 11-16,0-1 18 16,0-1 32-16,0 1 24 0,-12-2 3 15,-3 2-29-15,-5-1-32 16,-3-1-13-16,3-1-6 15,-2 0-8-15,5 0 5 16,7 0-4-16,2 0-1 16,3 0 1-16,5 0-2 15,0 0-13-15,0 0-30 16,0 0-30-16,0 3-18 16,10 0 2-1,8 2 47-15,0 3 17 16,8 4 10-16,1 1 6 15,0 7 2-15,-1 2 6 0,-1 3-15 0,-1 6 14 16,-8-2 1-16,-4-4 1 16,-6-3 0-16,-3-5 9 15,-3-6 3-15,0-6 17 16,0 2 47-16,-9-5 12 16,-12 1-37-16,-7-3-16 15,-7 0-3-15,-7 0 2 16,-7-5-3-16,0-7-15 15,-2-3-6 1,2-1 5-16,8 5-6 16,7 4-1-16,11 3 3 0,9 4-7 0,8 0-4 15,3 0-28-15,3 0-51 16,0 0-43-16,3 0-59 16,29-12-24-16,-1-1-81 15,-2-5-313-15</inkml:trace>
  <inkml:trace contextRef="#ctx0" brushRef="#br0" timeOffset="133925">9699 8659 466 0,'0'0'238'0,"0"0"-110"15,0 0-61-15,0 0-56 16,0 0-5-16,0 0-3 16,0 0 4-16,36 64 21 15,-26-43 28 1,3 5 34-16,-3-1-11 0,3 2-17 16,-4 4-15-16,5 5 2 0,0 9 9 15,4 6-1-15,7 10 11 16,-1 5-27-16,2 2-14 15,0-1-6-15,-6-6-11 16,-3-10-1-16,-5-3-9 16,-5-4 2-16,-3 0 12 15,-1 1 8 1,-3 5 1-16,0 7 5 16,-3 6 1-16,-11 4 0 15,0 3-2-15,1-6-13 16,-4-3 4-16,1-7-12 15,0-10 5-15,-1-8-2 0,-2-9 3 0,-4-6 0 16,-4-8 23-16,-9-3 3 16,-8-1-19-16,-7-5-16 15,-3 0-3-15,5-3-26 16,8 3-32-16,9-3-13 16,12 5 5-16,11-1-11 15,9 4-95-15,0 7 28 16,16 4-24-1,7-1-27-15,4-6-130 0</inkml:trace>
  <inkml:trace contextRef="#ctx0" brushRef="#br0" timeOffset="134559">12046 7804 481 0,'0'0'228'0,"0"0"-25"0,0 0-32 15,0 0-3-15,0 0-47 0,0 0-47 16,0 0-33-16,8-4-32 16,2 4 2-16,9 4-8 15,7 10 44-15,4-3-6 16,3 4-4-16,2-2-10 16,-3-5-14-16,-4-4 1 15,-2-1-14 1,-8-2-4-16,-4-1-73 15,-14 0-108-15,0 3-167 16,-1-1-295-16</inkml:trace>
  <inkml:trace contextRef="#ctx0" brushRef="#br0" timeOffset="134773">12132 8074 654 0,'0'0'137'16,"0"0"-38"-16,0 0-17 15,0 0 68-15,0 0-1 16,0 0-9 0,0 0-2-16,72-5-58 15,-46 2-43-15,5 3-16 16,-2 0-11-16,5 0-10 16,-1 0-34-16,1 8-21 0,3 5-47 0,-6-2-106 15,-13-4-411-15</inkml:trace>
  <inkml:trace contextRef="#ctx0" brushRef="#br0" timeOffset="141489">13382 7639 316 0,'0'0'155'15,"0"0"-52"-15,0 0-51 16,0 0 21-16,0 0 27 15,0 0-58-15,0 0-13 16,11-61 23-16,-11 57 0 16,0 3 7-16,0 1 12 0,0 0 11 0,0 0 10 15,0 0-4-15,0 0 22 16,-1 0 4 0,-7 0-40-16,-1 0-40 0,-2 0-15 15,-3 1-9 1,-6 5-9-16,2 2-1 15,-2 7 0-15,-2 5-6 16,-1 3 4-16,0 3-5 16,2 5 7-16,-1 1-1 15,9 4-11-15,3 0 5 16,6 1-5-16,4 5 2 16,0 4 8-16,3 4-11 0,12 3 13 0,8-3-2 15,6-5-5-15,4-15 7 16,2-13 0-1,3-17 2-15,10-9 28 16,-2-29 10-16,-2-18-12 16,-4-7-4-16,-12-4-14 15,-11-1 9-15,-8-1 3 16,-9-3-9-16,0 3-7 16,0 6-5-16,-9 11 11 15,-8 13 16-15,-5 14 46 16,-1 12 16-16,-9 13-48 0,-9 2-42 15,-11 28-17-15,-8 19-1 0,-6 9 1 16,3 7-19 0,8 1-26-16,15-3-44 15,18 2-37-15,16-15-155 16,6-19-335-16</inkml:trace>
  <inkml:trace contextRef="#ctx0" brushRef="#br0" timeOffset="142055">13895 8230 877 0,'0'0'241'0,"0"0"-89"16,0 0-81-16,0 0-7 16,0 0-35-16,0 0-19 15,-67 129 10 1,37-78 53-16,1 0 8 16,0-11-35-16,9-5-19 15,6-13-19-15,7-5-8 16,7 1-50-16,0-9-169 0,0-3-316 0</inkml:trace>
  <inkml:trace contextRef="#ctx0" brushRef="#br0" timeOffset="143068">14455 7623 449 0,'0'0'143'16,"0"0"-13"-16,0 0-55 15,0 0-6-15,0 0 14 16,0 0-7-16,0 0 26 16,-32-35 19-16,29 30 17 15,3 0 0-15,0 1-4 0,0 1-45 16,0-5-45-1,12-2-17-15,11-2-27 16,5-3-1-16,6 5 0 16,-5-1-1-16,-3 7-5 15,0 4 0-15,-3 0-12 0,0 4 9 16,-2 17 10-16,-2 11-9 16,-8 8 0-16,-7 4 9 15,-4 6 2-15,-6 2 13 16,-20-6-14-16,-5-4 8 15,-3-5-9-15,-5-8-6 16,2-4-2-16,1-8 7 16,6-4-1-16,2-2-14 15,2-2-3-15,3-2-3 16,5 3 11-16,4 1 2 16,5-2-4-16,1 0 1 0,6 2 5 15,2 2-5-15,0-1 11 16,0 1-2-16,0 3 3 15,11-6 11 1,8 1 4-16,7 1 16 0,9-2 8 16,5-2-2-16,6 0-10 15,0-1-3-15,3 2-5 16,0-6 1-16,0-3 20 16,0 0-1-16,-3 0-17 15,-1-10 2-15,-5-8-2 16,-8 1-22-16,-9 2-24 15,-11 12-61-15,-7 3-156 16,-5 0-428-16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56.4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222 57 163 0,'0'0'94'0,"0"0"-39"0,0 0 10 15,0 0-34 1,0 0-29-16,0 0 8 0,-31 25-3 16,25-20 58-16,1-1-39 15,1-4-9-15,1 1 70 16,1-1 24-16,2 0-34 16,0 0-12-16,0 0 1 15,0 0-17-15,-3 0-13 16,3 0 5-16,0 0 12 15,0 0-1-15,0 0-23 0,0 0-17 16,0 0-3-16,0 0 14 16,0 0 4-16,0 0-9 15,0 0-10-15,0 0-7 16,0 0-1-16,0 2-1 16,0 3-9-16,0-1-2 15,0 3 12-15,0-1-1 16,0 2 1-16,0 3 1 15,0 2 7-15,0-4-2 16,0 2 4-16,0 5 3 16,-5-2 5-16,1 8-1 15,4 6-8-15,-5 8-2 16,2 6-7-16,3 3-1 16,0 5 0-16,0 0 0 15,0-7 1-15,0 0-1 16,0-11 1-16,3-6-1 15,2-11 1-15,-5-4 0 0,4-5 1 16,-4-6 12-16,0 0-13 16,0-17-39-16,0-13-65 15,0-12-122-15,0-7 54 16,0 1-2-16,0 5 77 16,0 5 75-16,0 6 22 15,0 5 13-15,0 4 25 0,-9-1 41 16,5 2-10-1,-6-3 18-15,3 0-31 16,-2-4-14-16,-1-5-36 16,4 0 30-16,-6 3 9 15,7 1-5-15,1 10 47 16,1 7-4-16,1 5 40 16,2 8-74-16,0 0-49 15,5 0-61-15,13 0 34 0,8 0 27 16,2 0 16-16,7 0-8 15,-7-3-6-15,4 3 9 16,-6 0-11-16,-3 0-10 16,-1 0 8-16,-7 8 1 15,-1 12 1-15,-2 9 0 16,-7 8 12-16,2 6 14 16,-7 4-3-16,0-7-11 15,0-4-6-15,0-8 1 0,0-7 10 16,-12-4 33-16,-6-5 15 15,-5-2-5 1,-4-1-25-16,-3-2-13 0,2 2-8 16,-3-2 2-16,8-3-14 15,5 0-2-15,4-4-9 16,11 0 8-16,2 0-11 16,1 0-15-16,0 0-5 15,0 0-2-15,0 0 8 16,0 0-28-16,13 0-42 15,15 0 61-15,7 0 22 16,7-4 6-16,2-3-6 16,2 1-6-16,-1 2-10 15,-2 4 0-15,-5 0 2 0,1 4-1 16,-6 14 9-16,-2 11-14 16,-5 3 26-16,-6 2 7 15,-3 1 32-15,-5-3-19 16,-3-7-3-16,-7-5 9 15,-2-8 4-15,0-5 44 16,0-4 91-16,-14 4-86 16,-4 1-43-16,-5 5-4 15,1 3 0-15,-5 2-24 16,5 2 14-16,-1-4 5 16,0-3 31-16,-5-1 27 15,-2-7-17-15,-6 2 1 16,0-3-21-16,-4-2-18 15,3 1-11-15,0-3-12 16,2 0-6-16,3 0 5 0,1 0-7 16,5 0 7-16,3 0 0 15,0 0-30-15,1-5-2 16,2-4-20-16,-1-5-54 16,7 3-38-16,5-3-76 15,9-1-4-15,0 5-114 16,0 2-225-16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2:51.1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107 130 325 0,'0'0'162'0,"0"0"-11"0,0 0-67 15,0 0 4-15,0 0-27 16,0 0-24-16,0 0-12 16,-32-69 15-16,29 58 12 15,1-3 0-15,-5 5 12 16,7 0 14-16,-5 5 25 16,0 4 3-16,2 0-10 15,-1 0-57-15,-1 0-32 16,1 8-7-16,2 0 1 15,2-2 17-15,0-6-2 16,0 0 1-16,0 0-9 0,0-2 15 16,0-10 12-16,0-1-34 15,0 4-1 1,0 9-52-16,-9 6-41 16,-4 22-255-16,0-3-516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2:48.8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213 152 134 0,'0'0'136'16,"0"0"-47"-16,0 0-6 16,0 0 18-16,0 0-21 15,0 0 11-15,0-13-3 16,0 11-7-16,0 2-24 16,0-2 16-16,-3 1-15 15,1-2-25-15,-1 3 11 16,3-1 1-16,-2 1 8 15,2 0 5-15,0 0-1 16,0 0-14-16,0 0-4 0,0 0-8 16,0 0-2-16,0 0 2 15,0 0-11-15,0 0-7 16,-3 0-4-16,3 0-8 16,0 0 0-16,-4 0-1 15,-1 9-1-15,-1 11-1 16,-6 5 2-16,-2 7-1 15,-4 7 1-15,-4 5 0 16,2 3 0-16,-1 2 1 0,2-3 0 16,1-1-2-16,6-8 1 15,2-2-1-15,1-3-1 16,5-4 1 0,0-9-6-16,4 1 0 0,0-8-11 15,0-3-3-15,8 0 10 16,11-2 10-16,2 2-6 15,-1-1 6-15,6 0-1 16,5 1 1-16,1 4 1 16,5-2-1-16,6 1 1 15,3 1-1-15,3-5 0 16,5-4 1-16,4-4 1 16,5 0 5-16,1-23-5 15,-1-7 0-15,-4-1 12 16,-10-2-13-16,-14 8 0 0,-12 3-16 15,-17 9-49 1,-12 13-70-16,-25 0-100 16,-9 0-695-16</inkml:trace>
  <inkml:trace contextRef="#ctx0" brushRef="#br0" timeOffset="357">222 245 371 0,'0'0'60'15,"0"0"-20"-15,0 0 13 0,0 0 21 16,0 0 30-16,0 0 17 16,0 0-34-16,109 43-8 15,-62-40 11-15,4-3-2 16,12 0-11-16,5-20-29 16,-9 1-22-16,-5-2-13 15,-16 10-13-15,-18 1-7 16,-15 10-141-16,-19 13-39 15,-21 13 15-15,-8-4-371 0</inkml:trace>
  <inkml:trace contextRef="#ctx0" brushRef="#br0" timeOffset="685">36 80 506 0,'0'0'138'0,"0"0"-129"16,0 0 60-16,0 0 103 16,0 0-36-16,0 0-32 15,0 0-20-15,137-75-31 0,-110 71-18 16,4 4-17-16,4 0 9 15,7 6 30-15,2 10-1 16,5 0 5-16,2 0-11 16,3-2-11-16,0-3-10 15,5-4-16-15,-2-7 0 16,-3 0-13-16,10-13-65 16,-10-10-160-16,-17-3-500 0</inkml:trace>
  <inkml:trace contextRef="#ctx0" brushRef="#br0" timeOffset="1726">1447 134 570 0,'0'0'231'0,"0"0"-72"16,0 0-61-16,0 0-10 15,0 0-30-15,0 0-13 16,0 0 26-16,-91-61 9 16,74 48-16-16,-1 4-16 0,-1-1-9 15,-2 4-16 1,1 1 3-16,0 1-7 15,5 3-11-15,-2 1 2 16,6 0-10-16,2 0 0 0,1 5 0 16,3 4-13-16,1 7 12 15,4-3-12-15,0 6 7 16,0 3 5-16,0 3-6 16,0 0 5-16,9 0-4 15,8 3 5-15,-2 5 0 16,4 2-8-16,2 5 9 15,2 2 0-15,3 3-8 16,0 1-6-16,-3 1-5 0,-3-6-14 16,-3-5 15-1,-5-5 17-15,-7-6 0 16,-5-4-6-16,0-2 7 0,0-2 1 16,-17 0 17-16,-4-2 11 15,-8-3-15-15,-5-2 11 16,-3-6 17-16,2-4-14 15,-2 0 11-15,0 0 1 16,2-4-4-16,2-4 2 16,3 0-10-16,7-1-2 15,4 2-10-15,2 2 5 16,7-1-9-16,-3-4-12 0,4-1 0 16,2-1-2-1,-3-3-37-15,6-2-30 16,2 0-25-16,2-4-92 15,20 2-198-15,5 2-258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2:52.4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70 61 0,'0'0'173'15,"0"0"-12"-15,0 0-54 16,0 0-20-16,0 0-2 16,0 0-29-16,0 0-17 15,0 0-14-15,0 0 1 16,0 0 3-16,0 0-8 15,0 0-3-15,-4 0-11 0,3 0 19 16,-4 0 63-16,2 0-6 16,2 0-8-16,-4 0-8 15,2 0-4-15,2 0 1 16,1 0-6-16,0 0-27 16,0 0-12-16,0 0-2 15,0 0 12-15,0 0 0 16,0 0 0-16,0 0-1 15,0 0-8-15,0 0-20 16,0 0-7-16,1 0-8 16,13 0-8-16,7 0 17 15,7 0 5-15,-2 0 1 16,0 0 0-16,-6 0 0 16,-3 0 0-16,-3 0 1 0,0 0-1 15,4 0-1 1,4 0 1-16,5 0 0 0,10 0 0 15,6-2 8-15,3-13-1 16,0 0-1-16,-6 0-5 16,-8 2-1-16,-13 3-7 15,-12 10-40-15,-7 0-62 16,-9 14-21-16,-40 20-35 16,3-5-136-16,1-7-248 0</inkml:trace>
  <inkml:trace contextRef="#ctx0" brushRef="#br0" timeOffset="1464">208 125 464 0,'0'0'149'0,"0"0"-31"15,0 0-18-15,0 0 40 16,0 0-50-16,0 0-43 16,0 0-26-16,0-7-14 15,0 7-7-15,0 0-3 16,5 11 3-16,-5 3 67 0,0-2 31 15,0 2-5-15,0 3-9 16,-5 3-20-16,-4 4-27 16,-5 3-13-16,-3 2-2 15,4-2-4-15,-1-2 1 16,6-5-9-16,4-8-3 16,2-5-6-16,-1-1 8 15,3-6-8-15,0 1 8 16,0-1-7-16,0 0-1 15,0 0-1-15,0 0-1 16,0 3-6-16,0-1 5 16,0 2 1-16,0 0-1 15,3 1 1-15,2 1 0 0,-1-1-1 16,1-4 2-16,4-1-1 16,-4 2 0-16,-1-2 0 15,1 2 0-15,-2 2 0 16,-3 1 1-16,0 2-1 15,1 4-4-15,-1 2 5 16,0-1 0-16,0 2 13 16,0-2 5-16,0-4 20 15,0-3-7-15,0-1-11 16,0-4-2-16,0 0 1 16,0 0-6-16,0 0-12 15,0 0 5-15,0 0-6 0,0 1 0 16,0-1 0-16,0 0 0 15,0 0 12-15,0 0-6 16,0 0-5-16,0 0 13 16,0 0-4-16,0 0-10 15,0 0 0-15,0 0 1 16,0 0 4-16,0 0-5 16,0 0-1-16,0 0 1 15,0 0-1-15,0 0-7 16,0 0 7-16,4 0-8 15,5 0-2-15,6 0 9 16,7 0 2-16,1-6 0 16,3 0 0-16,0 0 1 0,-3 1 0 15,-5 5-1-15,1 0-9 16,-1 0 8 0,0 5 0-16,1 3 0 15,1 1 0-15,0-2 1 0,-2-3 0 16,-1 1 1-16,1-1 4 15,-1 2-5-15,-3 4-2 16,-3-1 1-16,1 8-1 16,5 0-5-16,-3 4 7 15,0-2-1-15,-1-1 1 16,-3-3 0-16,-1-6 0 16,-1-2 0-16,-7-3 0 15,-1-3 1-15,3 1-1 16,-3 2 0-16,0 0 0 15,2 0 1-15,1 6 1 16,-2-3-2-16,2 1 0 16,-3 3 0-16,0-2 0 0,0-1 1 15,0 0-1-15,0 3 1 16,0 2 5-16,-3 4-6 16,-6 4-1-16,0-1 1 15,-5 2 0-15,6-6 1 16,2-4-1-16,-1-3 1 15,0-5 5-15,0 1 1 16,-2 0-6-16,-1 1 5 16,1 1-5-16,-5 0-1 15,-3 4 0-15,2-3 1 16,-6-2-1-16,4 5 2 16,-2-7 4-16,1 0-4 0,0 0-1 15,-1-2 5-15,1-2 0 16,-4 0-5-16,-1 0 0 15,-3 0 10-15,-2 0-3 16,2 0 11-16,-1-6 4 16,4-1 2-16,0 3-7 15,1 0-8-15,4 0 4 16,4 2-6-16,0-1-8 16,0 2 0-16,1-2 1 15,0 2 0-15,1-3 0 16,-2 1-1-16,0-1 1 15,1 0-1-15,-1 1-1 16,9-1 0-16,1 4-28 0,4 0-58 16,0-2-145-16,4 2-413 15,13-1-188-15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14.3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0 345 0,'0'0'232'0,"0"0"-145"15,0 0-38-15,0 0-6 16,0 0 5-16,0 0 7 0,0 0 1 16,44 25 12-16,-18-17 14 15,-1-1-9-15,1-3 16 16,4-4-9-16,-5 2-29 15,0-2-22-15,-5 5-15 16,-4-3-1-16,-2 3-13 16,-5 2-37-16,1 1-62 15,-6-1-79-15,-1 0-20 16,-3 0-153-16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14.7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5 696 0,'0'0'157'15,"0"0"-31"-15,0 0-28 16,0 0 3-16,0 0-49 15,0 0-50-15,0 0-2 16,14 0-13-16,-4 0 13 16,7 0 3-16,2 0 49 15,2 0 17-15,2 0-9 16,0 0-11-16,5 0 8 16,-5 0-12-16,-2 0-23 15,-2 0-11-15,-2 0-9 16,-3 0 7-16,-5 1-2 15,0 1-7-15,5 4-47 16,-5-2-159-16,-6 0-334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12.1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238 49 91 0,'0'0'225'0,"0"0"-79"16,0 0-60-16,0 0-21 15,0 0-26-15,0 0-16 16,-12 0-10-16,7-2 8 0,1-4 2 16,-1 1-10-1,0 1 7-15,1 1 16 16,2-1-9-16,-1 4 28 15,2 0 0-15,-3 0-13 0,4 0-1 16,-1-1 6-16,1 1 21 16,-3 0 10-16,3 0-12 15,-2 0 0-15,2 0-16 16,0 0-16-16,0 0-15 16,0 0-9-16,0 0 1 15,0 0-4-15,0 0-6 16,0 0-1-16,0 8-10 15,0 7-19-15,0 5 29 16,0 10 0-16,0 3 2 16,0 3 0-16,0 2-1 15,0 2 6-15,0-1 0 16,5 4 1-16,0-3 0 0,-1 5 13 16,1 0-14-16,-1-2 3 15,3 1 0-15,0 2-4 16,-1 0 0-16,2 1-3 15,1-1 4-15,-4-2 3 16,2-3-2-16,-2-1 2 16,0-3-10-16,-1-7 2 15,1-6 4-15,-4-9-5 16,3-5 0-16,-3-9-1 16,-1-1-10-16,0-4-28 15,0-46-29-15,-6 3-221 0,-11-11-222 0</inkml:trace>
  <inkml:trace contextRef="#ctx0" brushRef="#br0" timeOffset="560">49 49 720 0,'0'0'146'0,"0"0"27"15,0 0-15-15,0 0 42 0,0 0-37 16,0 0-77-16,0 0-63 16,-18-38-23-16,22 38-31 15,13-2 15-15,6 0 15 16,5 1-1-16,3 1-5 15,1 0 1-15,0 0-2 16,0 0-1-16,-3 0 8 16,-4 0 0-16,-3 10-8 15,-1 4 9-15,-6 3 0 16,-1 2 10-16,-2 1 2 16,2 2 8-16,-5 0-12 0,-1-1 5 15,-3-4-13 1,-5-6 9-16,0 0 3 0,0-6 2 15,0 6 20 1,-3 2-4-16,-16 5 5 0,2 1-4 16,-6 5-10-1,-4-3-7-15,1-3 5 0,-2-1 0 16,0-5 3-16,5-1-4 16,-3-1-8-16,0-2-3 15,-1 3-5-15,-1-4-1 16,2 4-1-16,1-4 1 15,4-2-1-15,9-1-10 16,2-2-39-16,6 1-104 0,2 1-186 16,-1-3-690-16</inkml:trace>
  <inkml:trace contextRef="#ctx0" brushRef="#br0" timeOffset="1352">810 842 22 0,'0'0'91'16,"0"0"75"-16,0 0 49 15,0 0-29-15,0 0-26 0,0 0-17 16,0 0-30-16,0-2 10 15,0 2 22 1,0 0 13-16,0 0-18 16,0 0-16-16,0 0-16 0,0 0-22 15,-1 0-21-15,-11 1-42 16,-2 7-8 0,-5 1-9-16,1 3-6 0,-8 2-2 15,7 7-8-15,-4 1 9 16,5 0-1-16,-2 3 0 15,5 0 1-15,1 3-6 16,2 0-20-16,2-3-15 16,6-6-9-16,-1-5-34 15,5-8-64-15,0-6-74 16,0 0-110-16,0-20 22 0,0-10 74 16,0-2-17-16</inkml:trace>
  <inkml:trace contextRef="#ctx0" brushRef="#br0" timeOffset="1626">534 820 426 0,'0'0'238'0,"0"0"-43"16,0 0-46-16,0 0-7 16,0 0-34-16,0 0-54 15,0 0-53-15,0-3-1 16,0 10-6-16,9 5 6 15,5 1 0-15,5 4 0 16,-1 1 1-16,4 2 6 16,1-1 8-16,0-1 15 15,0 0 9-15,0 2-2 0,-2-1-20 16,2 0-5-16,-1-5-2 16,-4 0-10-16,10-10-13 15,-10-4-212-15,-6 0-515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20.2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80 133 277 0,'0'0'126'15,"0"0"-76"-15,0 0-18 16,0 0 34-16,0 0 53 15,0 0 2-15,0 0-37 16,-4-18-37-16,1 15-6 16,-2-1-1-16,3 1 30 15,-1 2-20-15,2 1 7 16,-2 0-5-16,3 0-22 0,-2 0-2 16,2 0 5-16,0 0 5 15,0 0-18-15,0 0 0 16,0 0-8-16,0 0-12 15,0 0-13-15,0 0-30 16,0 0 7-16,0 8 27 16,6-1 9-16,4 4 0 15,-3 0 9-15,6 0-1 16,-4 7-7-16,5 3 1 16,1 4 4-16,2 9-6 15,4 4 9-15,-1 7 1 16,2 5-3-16,4 0 0 15,-3 2-5-15,-5-9-2 0,-1 1 1 16,-6-6-1-16,1-1 10 16,-3-7 6-16,-2-3 0 15,0-2-10-15,-1-2 1 16,2-2-6-16,0 0-1 16,1 2 0-16,0 7 0 15,2-1 1-15,1-3-1 16,-3-1 6-16,-4-7-4 15,4-11-2-15,-6-7-16 16,-3-18-112-16,0-18-7 16,0-7-144-16</inkml:trace>
  <inkml:trace contextRef="#ctx0" brushRef="#br0" timeOffset="488">283 597 674 0,'0'0'177'16,"0"0"-36"-16,0 0-15 15,0 0-13-15,0 0-60 0,0 0-32 16,0 0 6-16,0 13 37 16,0-6 3-16,0 0-16 15,-5 9-14-15,1 0-15 16,-4 9 2-16,-1 4 3 15,-5 8 4-15,-1 7 2 16,-7 5 11-16,-4 2 7 16,1 0-16-16,-1-5-10 15,5-5-9-15,1-10-4 0,3-8 0 16,3-6 10 0,2-5-6-16,1-3-8 15,2 1-8-15,-3-2 0 16,7-1-37-16,-2 1-30 0,5-1-33 15,2-7-32-15,0 0-79 16,5-12-450-16</inkml:trace>
  <inkml:trace contextRef="#ctx0" brushRef="#br0" timeOffset="1191">926 0 487 0,'0'0'169'0,"0"0"-95"0,0 0-9 16,0 0 16-16,0 0 53 16,0 0-2-16,0 0-21 15,1 0-7-15,-1 0-24 16,0 0-9-16,0 6-5 16,-1 3 4-16,-8 5-32 0,-8 4-22 15,3 3-8-15,-8 4-7 16,-5 5-1-16,4 6 1 15,-5 5 0-15,-2 0-1 16,-1 1 0 0,3-5 1-16,7-5 0 15,5-10 0-15,4-10 6 16,11-9-7-16,1-3-16 16,0 0-67-16,0-6-114 0,15-25-11 0,2 3-22 15,-6-1-416-15</inkml:trace>
  <inkml:trace contextRef="#ctx0" brushRef="#br0" timeOffset="1518">657 68 606 0,'0'0'208'0,"0"0"-91"0,0 0-32 15,0 0 2-15,0 0-5 16,0 0-76-16,0 0 4 16,19 51 60-1,-12-29-3-15,3 0-27 0,6 6-15 16,0 1-9 0,2 2 1-16,4 6-5 15,4-5 5-15,-2 5 1 16,6-5 5-16,-6-1-11 15,-1-2-10-15,2-4-1 16,-2-3 8-16,0 2-9 0,-5-4-23 0,-1 0-232 16,-15-12-626-16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23.0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12 624 0,'0'0'165'16,"0"0"-28"-16,0 0-24 15,0 0 14-15,0 0 22 16,0 0-47-16,0 0-51 0,-4 0-34 0,4 0-17 16,0 0-10-16,0 0-6 15,3 0 3-15,1 0 11 16,3 0 2-1,0 0 1-15,3 2 0 16,2-2 7-16,3 2-8 16,4 0 10-16,7 1 0 15,1 1-1-15,4 2 0 16,4-1 5-16,-3-2 11 16,8 1 3-16,-7-2-6 15,-6 3-2-15,-1-5-10 0,-7 4 2 0,4-2-11 16,0-2 1-1,-2 1-1-15,7 3 6 16,4-4-6-16,2 1-1 16,3-1 1-16,3 0 0 15,-1 0-1-15,0 0 6 16,4 0 4-16,-6 0 4 16,-2-6 4-16,-6 0-9 15,-3 6-8-15,-3-4 6 16,-1 4-6-16,-1 0 1 15,2 0-1-15,5 0 7 0,3 0-8 16,1 4 0-16,3 2 0 16,-3-5 1-16,1-1-1 15,-1 0 0-15,-2 0 1 16,-2 0 0 0,3 0 1-16,-4-3-1 15,1-1 0-15,-2 4 0 0,2 0 0 16,2 0-1-16,12 0 1 15,5 0-1-15,7 0 0 16,1 0 1 0,8 0 0-16,2 0 0 0,-4-5 5 15,-3 1-6-15,-7-1 1 16,-9 0-1-16,-9-2 1 16,-5 3 6-16,-10 0-6 15,4 0-1-15,-8 3 0 16,-5 1 0-16,-5 0 0 15,1 0-1-15,0 0 1 16,-4 0 0-16,2 0 0 16,2 0-14-16,-1 0-37 0,1-5-56 15,-5 2-12-15,0 0-146 16,0 3-498-16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23.8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486 17 430 0,'0'0'150'16,"0"0"36"-16,0 0-39 16,0 0-12-16,0 0-24 15,0 0-47-15,0 0-31 0,5-4 0 16,-5 4 41-16,0 0 12 15,0 0 5-15,0 0 2 16,0 0 18-16,0 0-20 16,0 0-21-16,0 0-8 15,-2 0-14-15,-10 4-20 16,-6 5-16-16,4 1-12 16,-8 7-11-16,-1 1 10 15,0 7 1-15,-4 3 0 16,1-1 0-16,-2 2 0 15,2 0 0-15,0 2 0 16,1 5 0-16,-1-4-1 16,-1 4 1-16,0 1 0 0,0 1 0 15,4 3-1 1,0-4 1-16,1-6 0 16,5-4 0-16,4-6 0 0,6-8 0 15,3-6-7-15,1-6 1 16,3-1-8-16,0 0-30 15,0-26-55-15,0-6-93 16,9-6-441-16</inkml:trace>
  <inkml:trace contextRef="#ctx0" brushRef="#br0" timeOffset="370">32 0 333 0,'0'0'240'0,"0"0"-165"16,0 0-9-16,0 0 41 15,0 0 13-15,0 0-56 16,0 0-48-16,34 20 62 15,-20-4 1-15,4 6-14 16,0-1-21-16,1 4-1 16,4 4-9-16,-2 0 2 15,10 6 3-15,-2 12-7 16,5 4 4-16,-2 13-2 16,3-1-5-16,-5 0-9 0,-1-13-8 15,-6-11-11-15,-5-14-1 16,-9-10 0-16,8-15-82 15,-7-6-144-15,-4-17-305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24.9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103 62 85 0,'0'0'289'16,"0"0"-123"-16,0 0-61 15,0 0-8-15,0 0 33 16,0 0-25-16,0 0-2 0,-22-58-22 15,22 54 36-15,0 4-4 16,-3 0-26-16,3 0-10 16,0 0-32-16,0 0-17 15,0 0-3-15,0 0 4 16,0 0-11-16,0 0-11 16,-1 0-7-16,-2 16-13 15,1 6 6-15,-6 12 7 16,4 5 1-16,-2 0 0 15,-2 2-1-15,2 0 1 16,-3-3 0-16,1-4 1 16,-1 0-1-16,6-6-1 15,1 1 0-15,2-3 0 16,0 0-6-16,0-3-1 16,0 0 7-16,0 2 3 0,0-1-3 15,0-5-31-15,0-2-33 16,0-2-36-16,0-4-105 15,5-4-38 1,-1 0-8-16,4-3-143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57.0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87 0,'0'0'287'0,"0"0"-136"15,0 0-15-15,0 0-12 16,0 0-50-16,0 0-63 15,0 0-11-15,4 6-16 16,9-1 16-16,2-2 14 16,3 1 17-16,7 1 9 15,-2-1 6-15,1 1-15 16,6 1-7-16,-3-2-5 16,1 0-7-16,-1 0-4 15,-3-2 0-15,-8 2-7 16,3 1 2-16,-10 8-3 15,-4-3-137-15,-5 3-165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25.7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 54 116 0,'0'0'144'0,"0"0"-24"16,0 0-6-16,0 0-54 15,0 0-27-15,0 0 9 16,0 0 0-16,-37-54 56 16,34 54-1-16,1 0-26 15,2 0-3-15,-3 0-9 16,2 0-8-16,-2 0 4 15,1 0-16-15,-1 4-28 16,2 2-10-16,-2 2 0 16,1 3-1-16,2 2 10 15,0-1 7-15,0-3 12 16,0-4-3-16,0-1 3 0,0-4-7 16,0 0 23-16,0 0 10 15,0 0-13-15,0-8-14 16,2 1 1-16,-2-3 6 15,3-2-10-15,-3 6-11 16,0 2-2-16,0 4-5 16,0 0-7-16,0 0-24 15,0 0-8-15,0 4 12 16,0 5 20-16,0 0 0 0,0-2 16 16,0 0 0-16,0-5-2 15,0-2 2-15,0 0 8 16,0 0 14-1,0 0-6-15,1 0-15 0,-1 0 4 16,0 0 8 0,0 0-1-16,0 0-11 0,0 0-15 15,0 0-2-15,0 1-38 16,28-1-63-16,3-10-155 16,4-26-455-16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26.9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 41 93 0,'0'0'177'0,"0"0"-17"16,0 0-50-16,0 0-21 0,0 0-2 15,0 0-15 1,0 0 13-16,0 15-5 16,0-15-18-16,0 0-10 15,0 0 69-15,0 0 13 0,0 0-26 16,0-2-38-16,0-2-38 15,0 1-20-15,0 3-5 16,0 0-1-16,0 0-6 16,0 0-5-16,-1 0-6 15,-2 1 4-15,3 3 7 16,0 0 7-16,0-4 20 16,0 0 14-16,0 0 3 15,0 0 1-15,0-6-14 16,0-10-17-16,0 2-8 15,0 2-5-15,0 4 6 16,0 6 2-16,0 2-9 16,0 0-50-16,0 14-25 0,0 7 43 15,0-2 23-15,0-2 7 16,18-17-94-16,7 0-248 16,-5-4-194-16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28.1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1520 120 0,'0'0'320'0,"0"0"-86"0,0 0-55 16,0 0-33-16,0 0-22 16,0 0-38-16,0 0-47 15,-4 0-35-15,4 0-4 16,0 0-20-16,0 0-5 15,0 0 12-15,0 0-4 16,5 0 17-16,9-9 39 16,7-13 68-16,2-10 31 15,4-5-76-15,-1-6-25 16,-6 2-20-16,-4 3-4 16,-5 3-12-16,-2 2 5 0,-1 0 3 15,-3-6-2-15,-5-1 3 16,0-4-9-16,0 2-1 15,0 5 0-15,0 5-38 16,0 12 19 0,0 11 17-16,0 7 1 0,-5 2 1 15,-4 0 0-15,-3 2 0 16,1 6-19-16,-6 6 11 16,2-3 8-16,-2 4 0 15,-2 2 0-15,2 0 0 16,4-1-3-16,-1 6-7 15,2-2 8-15,1 4 1 0,6-2 1 16,5 6-1-16,0-1-1 16,0 4 1-1,11 4 1-15,6 1 10 16,4 0 2-16,-2 0 2 0,1-3-5 16,4-2-7-16,1-5 14 15,1-5 1-15,1-5-7 16,1-3 5-16,3-7 5 15,1-6 1-15,3 0 0 16,5-2-6-16,-3-15-15 16,0-3-3-16,-3-4-99 15,-14 9-198-15,-11 0-573 0</inkml:trace>
  <inkml:trace contextRef="#ctx0" brushRef="#br0" timeOffset="772">342 507 537 0,'0'0'205'0,"0"0"-101"15,0 0-64-15,0 0 5 16,0 0 7-16,0 0-17 15,0 0-19-15,-3 0 8 16,3 0 28-16,0 0 6 0,0 0-26 16,3 0-15-1,12 0 25-15,4 0 15 16,2 0 2-16,5 0 14 16,-3-2 15-16,5-5-18 0,-7 0-17 15,-2 3-14-15,-7 0-20 16,-6 3-9-16,-1 1-4 15,-2 0-4-15,1-2-2 16,7-1-37-16,6-1-14 16,6-1-7-16,5-5-21 15,2 0-22-15,-2 5-18 16,-2 5-26-16,-8 0-95 16,-10 9-127-16</inkml:trace>
  <inkml:trace contextRef="#ctx0" brushRef="#br0" timeOffset="1398">1012 0 765 0,'0'0'296'16,"0"0"-51"-16,0 0-80 15,0 0-14-15,0 0-53 0,0 0-41 16,0 0-32-16,2-4-15 16,-2 4-10-16,0 0-7 15,3 0-5 1,-1 9-16-16,5 9 19 0,-1 11 9 16,4 10 11-16,2 8-1 15,-3 3-9-15,8 3 7 16,-3 0-8-16,1-3 1 15,2-5-1-15,0-2 0 16,-2-7 0-16,-1-7 0 16,0-7 0-16,-5-7 0 15,-1-2-30-15,1-6-72 16,-9-2-74-16,0 1-164 16,0-3-218-16</inkml:trace>
  <inkml:trace contextRef="#ctx0" brushRef="#br0" timeOffset="1923">1131 373 504 0,'0'0'184'0,"0"0"-45"0,0 0-58 15,0 0 1-15,0 0 15 16,0 0-43-16,0 0-31 16,0 6-9-1,0-3-2-15,0 2 27 0,-3-3 17 16,1 2 17-16,-1 0-6 15,1-3 10-15,-2 5-6 16,-5 5-26-16,-1 6-26 16,-7 8-9-16,-1 4 2 15,-3 8-4-15,1 1-2 16,-6-1 13-16,3-1 13 16,1-6-1-16,-1-5-2 0,6-5 8 15,2-2-7 1,1-4-5-16,5-3-9 0,-4-4-4 15,9 4-6 1,-1-9-6-16,2 5-1 0,-1-2 0 16,2 3-27-16,-3 2-25 15,1 8-33-15,-4 7-60 16,-1 5-62-16,-2 4-25 16,-1 4-3-16,3-5-9 15,4-8 83-15,2-14-11 0</inkml:trace>
  <inkml:trace contextRef="#ctx0" brushRef="#br0" timeOffset="3616">1238 511 82 0,'0'0'181'16,"0"0"-44"-16,0 0-46 15,0 0-15-15,0 0-40 16,0 0-11-16,0 0 8 16,0 0-26-16,0 0-6 0,0 0 19 15,0 0 3-15,0 0 9 16,0 0 9-16,0-2 28 15,0 2-27-15,0 0 16 16,0-2 7-16,0 2-25 16,-3 0 50-16,1 0 2 15,-1 0-15-15,2 0-4 16,1 0-15-16,0 0-26 16,0 0-16-16,0 0-2 15,0 0-7-15,0 0-7 16,0 0-7-16,0 0-5 15,0 0 11-15,0 0-17 16,0 0 17-16,0 5 0 0,0 6 0 16,0 2-1-16,0 3 2 15,0-3-1-15,4 2 1 16,-2 0-7-16,3-1 7 16,-1 0 0-16,1 3 1 15,-1 2-1-15,4-5-1 16,-2 4 0-16,-3-6 0 15,5-1 2-15,-3-3-1 16,-4-2 1-16,2 0-1 16,-1 3 1-16,1 0 0 15,-2 2-1-15,2 1-1 16,2 2 1-16,-4-1 1 16,4-2 0-16,-2-7 1 15,-1-1-2-15,1-3 0 16,-2 0-3-16,-1 0 3 0,3 0 15 15,-3 0-4 1,0 0-11-16,0 0 0 0,0-3-65 16,0-1-66-16,0 1-100 15,0-3-350-15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51.6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49 464 58 0,'0'0'89'16,"0"0"7"-16,0 0 12 0,0 0 20 15,0 0-1-15,0 0-36 16,0 0-22-16,-1 0-28 16,-2 0-15-16,-2-2-5 15,3 2-3-15,-2 0 12 16,1 0 32-16,-2 0 32 15,2 0 3-15,-2 0 15 16,1 0-34-16,-1 0-14 16,1 0-12-16,2 0-14 15,-1 0-11-15,3 0-17 16,0 0-10-16,0 0-6 16,0 0-1-16,0 0 7 15,0 0 5-15,0 0 3 0,0 0 1 16,5-5 0-16,8-1-3 15,7-4 14-15,5-6 35 16,7-8-9 0,3-7 0-16,5-7-15 0,-3-6-12 15,-1-2-13-15,-6 3 5 16,-7-1-9-16,-6 6 8 16,-6 6-9-16,-7 6-1 15,0 4-1-15,-4 4 0 16,0 9 1-16,0 4 1 15,0-2 0-15,0 7-1 16,0 0 0-16,0 0 0 16,0 0 0-16,0 0 0 0,0 0-1 15,0 0-5-15,0 0 6 16,0 3-13-16,0 14-3 16,-8 7 8-1,-3 9 4-15,-1 9 4 0,-2 7 1 16,2 2-1-16,6 3-5 15,-2 0 5-15,3 3 9 16,1-7 4-16,-1-7 10 16,4-7 11-16,-2-7-14 15,1-8-6-15,2-5-12 16,0-6-1-16,0-3-1 16,0-4-48-16,0 1-56 15,0 11-91-15,0 1-166 0,2 0-165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52.9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56 426 0,'0'0'103'0,"0"0"-41"16,0 0-51-16,0 0 12 15,0 0 78-15,0 0 2 16,0 0-32-16,0 0-9 16,0 0 20-16,0 0-5 15,0 0-21-15,0 0-33 16,0 0-21-16,5 6 4 16,4-2 17-16,3-1 22 15,5 3 7-15,3-1-1 0,6-1 4 16,7-4-10-16,8 0-6 15,7-4 12 1,2-17-3-16,-1-1-25 16,-3 6-11-16,-7 1-12 0,-12 9 1 15,-7 6-1-15,-3 0 0 16,-5 0-12-16,-5 1-20 16,0 15-71-16,-2-7-86 15,-5-5-308-15</inkml:trace>
  <inkml:trace contextRef="#ctx0" brushRef="#br0" timeOffset="338">716 34 702 0,'0'0'110'16,"0"0"-41"-16,0 0-11 16,0 0 73-16,0 0-34 15,0 0 0-15,0 0-11 16,-17 76 28-16,-3-33-19 15,-5 6-18-15,-4 6-19 0,-2 2-18 16,1 2-14-16,5-3-16 16,5-5-10-16,14-9-28 15,3-14-138-15,3-24-444 16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54.0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 8 383 0,'0'0'140'15,"0"0"-35"-15,0 0-67 16,0 0 11-16,0 0 16 16,0 0-9-16,0 0 16 15,-10-8 22-15,10 8 26 16,0 0 15-16,0 0-29 16,0 0-44-16,0 0-29 15,0 0-22-15,0 0-11 16,0 0-6-16,8 0 6 15,7 0 0-15,10 0 6 0,4 0 20 16,6 4 12-16,-2-3-2 16,0 2-4-1,-8 0-13-15,-4-3-10 16,-4 1-8-16,-6-1 6 0,-2 0 1 16,0 0-3-16,-4 0-5 15,0 0-68-15,-5 0-86 16,0 0-152-16,0-1-240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54.6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153 0 62 0,'0'0'554'0,"0"0"-367"16,0 0-55-16,0 0 15 15,0 0 36-15,0 0-44 16,0 0-49-16,-124 99-29 16,109-87-19-16,9-3-11 15,1-5-15-15,2 1-15 16,3 0-1-16,0 1-1 15,0-1 0-15,0 2-6 16,14-1 6-16,10-2-9 16,9-1 8-16,8-3 2 15,5 0 0-15,-2 0 1 16,-1 0-1-16,-6 0 0 0,-9 0 0 16,-2 9-9-16,-3 4 9 15,-5-1 0-15,-1 4 0 16,-1 4-1-16,-4 1 1 15,-1 4 1-15,-1 4-1 16,1 6 0-16,-2 5 2 16,-1 1-1-16,-3-6 5 15,-5-4 0-15,0-9 22 16,0-10 30-16,-10-8 46 16,-11-4-3-16,-11 0-35 15,-10 0-24-15,-10 0-20 16,-6-6-13-16,-2-4-8 0,3-1 0 15,10 4 1-15,11-3-1 16,13 4 0-16,11 2 0 16,7 0-1-1,5 3-5-15,0 1-48 0,0 0-67 16,0-4-36-16,23-16-69 16,5 1-101-16,1-10-430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55.3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491 2 438 0,'0'0'267'0,"0"0"-19"16,0 0-32-16,0 0-8 15,0 0-54-15,0 0-51 16,0 0-41-16,-11-5-16 15,2 5-11-15,-6 5-13 16,-4 9-9-16,-5 11-12 16,-12 11 0-16,-8 7 0 15,-2 5 11-15,-6 5 29 16,2-4 5-16,4-1-21 16,2-5-7-16,7-4-18 15,9-10 8-15,7-11-7 16,12-8-1-16,9-10-24 15,0 0-72-15,9-14-36 0,32-43-8 16,-2 5-204-16,-7 2-494 0</inkml:trace>
  <inkml:trace contextRef="#ctx0" brushRef="#br0" timeOffset="316">75 159 639 0,'0'0'211'16,"0"0"-17"-16,0 0-25 15,0 0-10-15,0 0-61 16,0 0-61-16,0 0-31 0,5 18-5 16,5-7 22-16,7 3 19 15,0 2 2 1,3 1-3-16,-2 4-2 15,5 3 2-15,2 2 0 0,0 4-12 16,4 2-7-16,-2 4-8 16,-2-6-5-16,4-5-1 15,-4-2-8-15,1-8 0 16,-3-1-35-16,3-9-76 16,9 1-99-16,-7 1-191 15,-8-3-406-15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57.3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0 152 188 0,'0'0'215'0,"0"0"-19"15,0 0-62-15,0 0-14 16,0 0-35-16,0 0-17 16,0 0 13-16,-4-4-13 15,4 4-23-15,0 0-22 16,0 0-7-16,0 0-6 16,0 0-9-16,0 0-1 15,0 0-1-15,0 0-16 0,0 0 1 16,0 0 9-16,3 0 7 15,1 0 29-15,2 0 11 16,5 0 11-16,-2 0-5 16,1 0 2-16,3 0 3 15,1 0-13-15,5 0-9 16,7 0-10-16,-2 0-8 16,2 0-5-16,0 0-4 15,2 7 5-15,3-5-1 16,1 0 5-16,5-2 11 15,0 0 0-15,2 0-6 16,-3-4-3-16,4 0-1 16,-5 0-6-16,-1 4-5 15,0 0 11-15,-2 0-6 16,0 0-5-16,0 0 6 16,3 0-1-16,1 0 0 15,4 0 7-15,1 0 5 16,4 0-2-16,-2-6-8 0,0 5-8 15,-2-2-1-15,3 3 1 16,-2 0 0-16,1 0 2 16,0 0-1-16,4 0 0 15,3-1 10-15,5-3-11 16,3-1 1-16,5 0 0 16,1-5 0-16,2 3 0 15,-3-1 0-15,-3-2 0 16,-1 2-1-16,-6 2 0 15,-4 5 7-15,0-2-6 0,-2 3-1 16,-3 0 1-16,1 0-1 16,1 0 0-1,-2-1 1-15,2 1-1 16,2 0 1-16,-1 0-1 0,1 0 1 16,-7 0-1-16,-1 0 0 15,-8 0 0-15,-1 7-1 16,-6 0 0-16,1-2 1 15,-5 1-1-15,2-5 1 16,5-1 0-16,-1 0 0 16,7 0 0-16,-5 0-1 15,1-4 1-15,-10 4-1 16,-2 0-6-16,-6 0 5 0,-3 0-4 16,-1 0 6-16,-3 0 0 15,-1 0 0-15,-2 0-1 16,2 0 1-16,-1 0 1 15,2-4-1-15,-3-5-9 16,-2-18-48-16,0 2-198 16,0 0-774-16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59.3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124 0 41 0,'0'0'109'15,"0"0"-68"-15,0 0 42 16,0 0 72-16,0 0 34 15,0 0-29-15,0 0-20 0,0 40-14 16,0-23-32 0,0 4-25-16,0 6-11 15,0 7 0-15,-12 7-7 0,-2 13-6 16,-1 5 1-16,-3 8 7 16,-2 1-1-16,6-7-1 15,5-7-15-15,4-18-21 16,5-11-14-16,0-13-1 15,0-12-75-15,8 0-196 16,1-15-112-16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57.3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55 704 0,'0'0'146'0,"0"0"-84"16,0 0-39-16,0 0 29 16,0 0 16-16,0 0 21 15,0 0-36-15,103-3-13 0,-66-4-5 16,8-1-19-16,-1-2-3 16,5-1-3-16,0 3-9 15,-7 4 0-15,4 1 1 16,-6 3-2-16,1 0-12 15,-7 0-114-15,-14 0-179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4:58.4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596 0 588 0,'0'0'215'0,"0"0"-89"15,0 0-57-15,0 0 16 16,0 0 48-16,0 0-4 15,0 0-11-15,-59 34 7 16,50-31-38-16,-5 4-30 16,-7 6-26-16,-8 9-18 15,-11 11-8-15,-9 19-4 16,-5 7-1-16,-1 11 0 16,-2 1 0-16,11-5 1 15,4-10-1-15,12-17 1 16,11-10-1-16,7-15-2 15,7-10-59-15,5-4-41 0,-1-9-45 16,-2-11-224 0,-2-4-730-16</inkml:trace>
  <inkml:trace contextRef="#ctx0" brushRef="#br0" timeOffset="335">0 91 869 0,'0'0'137'15,"0"0"-69"-15,0 0-61 0,0 0-7 16,0 0 0-16,0 0 26 16,0 0 0-16,81 69 6 15,-58-40 17-15,4 9 25 16,-3 3 2-16,5 5-1 15,-1 4-21-15,3 0-8 16,-4 0 4-16,1-1 8 16,-1-3-20-16,1-7-15 15,-3-1-8-15,-2-12-14 16,-3-1 0-16,4-4-1 16,-1-3-10-16,2-4-90 15,13-14-105-15,-9 0-126 16,-4-2-307-16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00.1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0 363 0,'0'0'85'0,"0"0"-24"16,0 0-41-16,0 0 28 15,0 0 12-15,0 0-34 16,0 0 10-16,-18 38 48 16,13-22 10-16,-1 6 4 15,1 1 14-15,1-4 9 16,-2 1-51-16,6-9-28 16,0-6-13-16,0-5 36 15,0 0 24-15,0 0-12 16,0 0-28-16,0-8-24 15,0 0-24-15,-5 2 6 16,4 1-6-16,-4 3-2 0,2 2 1 16,1 0-12-16,-2 0-11 15,1 13 3-15,-2 2 8 16,0-1 12-16,5-3 1 16,0-6 11-16,0-5-11 15,0 0 5-15,0 0 7 16,0 0 6-16,0 0 8 15,0 0 5-15,0 0-5 16,0 0-14-16,-1 0-13 16,1 3-39-16,0 7-170 15,0-10-429-15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01.5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3 461 126 0,'0'0'242'0,"0"0"-129"16,0 0-56-16,0 0-11 16,0 0-15-16,0 0-31 15,0 0 0-15,-3 11 1 16,3-5 32-16,0 3 34 0,0-2 18 16,0 0-4-16,0 0-12 15,0 0 8-15,0-3-27 16,0-3 18-16,3 1 22 15,3-2-3-15,3 0-23 16,8 0-25-16,2-2 9 16,4-14 22-16,7-4 0 15,1-5-28-15,0-5-20 0,1-2-11 16,-3 0-9 0,0-4 6-16,-6 0-7 15,-4-1 6-15,-5-1-6 16,-7-2-1-16,-2 1-10 0,-5-1-7 15,0 4-4 1,0 5 5-16,-9 12 10 0,-13 8 6 16,-4 11 2-16,-1 0-2 15,-4 5 0-15,3 8-6 16,5 5 5-16,2-5-1 16,5-1 0-16,4-3 1 15,6 0 0-15,-2 2 0 16,8 3-12-16,0 7-3 15,0 12 7-15,0 13 9 16,8 13 1-16,6 9 28 16,1 2-2-16,7-3 0 15,4-8-5-15,3-14 7 0,9-10-5 16,5-13-11-16,9-17-13 16,43-37-16-16,-13-18-102 15,-10-14-652-15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02.2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0 316 0,'0'0'75'0,"0"0"8"16,0 0 13-16,0 0 88 0,0 0-15 15,0 0-62-15,0 0-46 16,30 0-44-16,-8 0 1 16,2 0 45-16,8 6 36 15,2-1-5-15,0-2-5 16,1-2 2-16,-4-1-31 15,-3 0-30-15,-2 0-15 16,9 0-15-16,-6 0-34 16,-7-5-318-16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03.3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0 595 183 0,'0'0'153'16,"0"0"13"-16,0 0-30 15,0 0-21-15,0 0-14 16,0 0-1-16,0 0 1 16,0 2-2-16,0-2 21 15,0-4 26-15,12-11-19 16,3-6-31-16,8-5-42 15,3-9-8-15,2 2 0 0,0-5-1 16,1-3-19-16,-2 2-7 16,-1-6-7-16,-6-1-11 15,-3 5 8-15,-6-3-7 16,-6 8-2-16,-5 0-15 16,0 4-13-16,0 7-8 15,0 7 11-15,0 5 15 16,-2 6 4-16,-3 5 5 15,2 2-7-15,3 0-9 0,-1 0-8 16,1 0 2-16,-3 0-1 16,-2 9 5-1,-1 9 9-15,-2 9 9 16,-2 5 0-16,-4 8 1 0,2 6 0 16,-2 4 1-16,1 0 0 15,3 4 11-15,1 3-12 16,-1 2 1-16,0 2-1 15,3 0 1-15,0-5 0 16,2-8 0-16,5-10-1 16,0-17-10-16,8-21-105 15,15-24-255-15,0-13-9 0</inkml:trace>
  <inkml:trace contextRef="#ctx0" brushRef="#br0" timeOffset="309">486 697 662 0,'0'0'152'16,"0"0"5"-16,0 0-42 16,0 0 22-16,0 0-59 15,0 0-18-15,-26 107-4 16,17-60 4-16,-7 3-17 0,3 1-21 16,-4-2-4-16,8-12-18 15,5-17-32-15,4-11-251 16,0-9-941-16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04.4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264 0 453 0,'0'0'196'16,"0"0"-27"-16,0 0 0 16,0 0-32-16,0 0-62 15,0 0-51-15,0 0-24 16,0 0-13-16,9 0 13 16,5 3 24-16,7 1 44 15,2 0 2-15,2-1-6 16,4-3-9-16,-1 1-20 0,-1-1-19 15,-1 0 3-15,-2 0-12 16,-6 0-7-16,-4 0-81 16,-7 0-231-16,-7 0-591 0</inkml:trace>
  <inkml:trace contextRef="#ctx0" brushRef="#br0" timeOffset="745">305 108 454 0,'0'0'179'16,"0"0"9"-16,0 0-93 15,0 0 2-15,0 0 62 16,0 0-13-16,-113 111-24 16,94-89-48-16,-1-4-29 15,10-4-4-15,0-3-22 16,6-8-10-16,4-1-8 0,0-2-2 15,0 0 1-15,0 3-16 16,0-3-20 0,0 2-1-16,0 6 23 0,6-5 4 15,2 4 10-15,1-1-1 16,2-3 0-16,6-1 1 16,6-1 1-16,7-1 0 15,7 0 1-15,1 0 8 16,-4 0-9-16,1 0-1 15,-4 0 0-15,-6 0 0 16,1 3 0-16,-3 9-1 16,0 4 1-16,-2 4-1 0,-2 1 1 15,-5 0 0-15,-1-3 1 16,-5-3 1-16,0-2 15 16,-8-2-7-16,0-1-1 15,0 2 16-15,0 5 5 16,-16 0 5-16,-4 5-13 15,-7-3-9-15,-4 3-1 16,-1-2-3-16,-2-1 5 16,0-5 10-16,1 1 12 15,-1-6 26-15,-5 0-4 16,7-6-20-16,0 2-1 16,4-5-6-16,2 0-7 15,8 0-13-15,-1 0-11 16,1-11-26-16,-2-1-19 15,0 2-17-15,-3 1-49 0,5 5-53 16,1 4-87-16,8 0-153 16,1 9-318-16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08.0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221 79 72 0,'0'0'178'0,"0"0"-77"16,0 0-42-16,0 0 4 15,0 0 63-15,0 0 14 16,0 0-20-16,-14-39-25 15,14 39-11-15,-4 0 1 16,4 0 11-16,0 0-1 0,0 0-19 16,0 0-11-1,-5 0-11-15,5 0-16 16,0 0-18-16,0 0-20 0,0 4-2 16,0 9-23-16,-3 12 15 15,-1 9 9-15,-1 11 1 16,0 8 0-16,4 1 0 15,-2 2 1-15,3 0 7 16,0-5 3-16,0-2 2 16,0-1-5-16,0-1-2 15,0 0 12-15,0-3-10 16,0-6 0-16,0-5-7 16,0-8 0-16,0-8 6 15,0-9-7-15,0-8-60 16,3 0-95-16,15-43-18 15,-1-7 105-15,-3-5-514 0</inkml:trace>
  <inkml:trace contextRef="#ctx0" brushRef="#br0" timeOffset="480">131 79 831 0,'0'0'150'0,"0"0"-101"16,0 0 8-1,0 0 55-15,0 0-35 16,0 0-13-16,0 0 10 16,0-42-33-16,9 34-31 0,5 2-3 15,7-2-5 1,2 1-2-16,9 3 7 0,1 4-1 15,0 0-4-15,-3 0 4 16,0 7 2-16,-4 5-1 16,-3-2-6-16,-4 4 1 15,-2-7 9-15,-7 5-3 16,-2-5-1-16,-3 3-6 16,-4 0 14-16,-1 2-2 15,0 2 16-15,-4 4 16 16,-16 11-1-16,-11 7-27 0,-1 3-6 15,-4 0-3 1,9-2-6-16,-1-8-1 16,4-8 11-16,5-8-5 15,-1-8 5-15,-6-2-6 0,3-3-6 16,-8 0-36-16,-4 0-27 16,3-4-2-16,0-3-62 15,9 3-73-15,6 4-3 16,12-2-94-16</inkml:trace>
  <inkml:trace contextRef="#ctx0" brushRef="#br0" timeOffset="1212">810 755 443 0,'0'0'298'15,"0"0"-35"-15,0 0-40 0,0 0-53 16,0 0-41-16,0 0-40 16,0 0-28-16,-76-11-26 15,62 11-8-15,-3 0-15 16,-1 0-10-16,-1 0 7 16,-4 4-8-16,2 6-1 15,-2 2 2-15,4 2-1 0,2 6 9 16,4-1-10-16,3 5-7 15,7-1 6-15,3-2-5 16,0 2-4-16,0-3-3 16,8 2-3-16,13-4-3 15,3 1 6-15,-1-3 3 0,7-5 10 32,-1-4 0-32,2-7-2 15,1 0 2-15,4-13 26 0,-4-15 12 16,-1-5-1-16,-10-4-9 15,-7 1 4-15,-13-7 12 16,-1 3-14-16,0 1-9 16,-13 6-11-16,-7 9-1 15,-11 17-9-15,-6 7-7 0,-11 11-37 16,2 25-12-16,0 7-29 16,13 10-49-16,14-13-138 15,15-15-466-15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10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2 525 0,'0'0'223'16,"0"0"-36"-16,0 0-83 16,0 0-2-16,0 0 3 15,0 0-29-15,0 0-7 16,5 0-59-16,2 0-10 15,12 0 0-15,4 0 1 0,7 0 18 16,3 0 8-16,2 0-3 16,-3 0-10-16,-1 3-4 15,-5 1-9-15,-3 0-1 16,-5 3-11-16,1 4-79 0,-15 17-110 16,-1-3-70-16,-3 3-129 15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10.2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0 795 0,'0'0'193'15,"0"0"-55"-15,0 0-65 16,0 0 13-16,0 0-25 15,0 0-51-15,0 0-9 16,53 0 11-16,-26 0 11 16,10 0 2-16,3 0-9 15,5 0-16-15,1 0 0 0,16 0-18 16,-8 0-103-16,-17 0-237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13.9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0 486 416 0,'0'0'133'0,"0"0"-15"16,0 0-43-16,0 0 16 15,0 0 13-15,0 0-24 16,0 0-34-16,0 0-14 16,0 0 4-16,0 0 23 15,0 0 2-15,0 0-22 16,0 0-1-16,0 0 5 0,0 0-8 15,0 0-20-15,0 0-15 16,0 0-13-16,12 0 13 16,-2 0 9-16,5-5 36 15,3-8 14-15,9-12 27 16,3-7-6-16,2-11-43 16,4-7-23-1,-1-4-8-15,-6 0-6 16,-3 1-19-16,-4 7-8 0,-11 12-7 15,-2 5 22 1,-6 10 12-16,-3 9 9 0,0 3-8 16,0 4 6-16,0-1-6 15,0 2 1-15,0-1-2 16,0 3 1-16,0 0 0 0,0 0-1 16,0 0 0-16,0 0 0 15,0 3 1-15,-8 13-1 16,2 6-2-16,-3 15 1 15,-3 7 0-15,-2 5 1 16,1 7 1-16,3-1 17 16,-4 2 5-16,2-3-2 0,-2-4 3 15,2-7-8-15,5-11-4 16,4-13-11-16,3-9-1 16,0-9-55-16,19-15-109 15,11-16-137-15,-4-11-107 0</inkml:trace>
  <inkml:trace contextRef="#ctx0" brushRef="#br0" timeOffset="269">631 436 742 0,'0'0'147'16,"0"0"-26"-16,0 0 57 16,0 0 31-16,-63 112-36 15,45-91-48-15,8-3-40 16,-2-4-43-16,3 3-17 16,-2 2-18-1,-1 3-7-15,-2 3-1 16,6 0-47-16,7-4-58 15,1-10-72-15,0-4-304 16,4-7-282-16</inkml:trace>
  <inkml:trace contextRef="#ctx0" brushRef="#br0" timeOffset="702">990 66 825 0,'0'0'213'0,"0"0"46"15,0 0-98-15,0 0-60 16,0 0-36-16,0 0-50 16,0 0-15-16,5 4-16 15,5-2 16-15,7-1 13 16,2-1 13-16,2 0-3 0,2 4-12 0,3-3-4 15,-1 3-1 1,1 0-5-16,2 1-1 0,-5-1-29 16,-2-1-38-16,5-3-70 15,-11 0-155-15,-7 0-363 0</inkml:trace>
  <inkml:trace contextRef="#ctx0" brushRef="#br0" timeOffset="1291">942 270 33 0,'0'0'1024'0,"0"0"-861"16,0 0-32-16,0 0-66 16,0 0 12-1,0 0-34-15,0 0-22 16,-69 43-21-16,69-42-1 16,0 3-31-16,0 2 20 15,0 2-2-15,0 2-1 16,10-3 14-16,6 0-17 15,3 1-6-15,9-4-3 16,4 1 17-16,3-3 3 0,5 0 6 16,-3 2-14-16,-2 3-2 15,-3-2 7-15,-4 4 4 16,-5 0 4-16,-2 1 1 16,-4 3-9-16,-7-4 10 15,-6 4 17-15,-2-5 2 16,-2 3 6-16,0-2 12 0,0 0 17 15,-5 3-2-15,-10 1-5 0,-5 6 21 16,-5-6 14 0,-10 5 3-16,3-6-8 0,-11 1-3 15,0-1 6-15,-2-4-24 16,5 1-16-16,10-5 11 16,5 0-14-1,8 0-13-15,10-4-9 16,2 0-10-16,5 0-5 15,0 0-40-15,0-11-16 16,0-21-105-16,8 0-211 16,1 3-537-16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7:58.5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188 136 354 0,'0'0'215'0,"0"0"-58"0,0 0-99 15,0 0-14-15,0 0-5 16,0 0-14-16,0 0 31 15,-4-85 17-15,-6 72 26 16,1 1-13-16,-5 2-17 16,1 5 4-16,-4 0-25 0,3 3-25 15,0 0 44-15,2 2-38 16,3 0 1 0,-1 0 7-16,1 0-16 15,-3 9-21-15,3 6-1 0,0 0 1 16,2 5-9-16,0 3 8 15,2 2-6-15,4 0 6 16,1 4-1-16,0 1 1 16,0 3-1-16,6 5-4 15,8 4 6-15,2 6 0 16,3 6-1-16,2 3 1 16,2 4-2-16,0-3 1 15,-4 2-1-15,-7-10 2 0,-3-7 0 16,-7-10 27-1,-2-9-1-15,0-8-4 16,0-11-8-16,0-5 5 16,0 0-3-16,0 0 3 0,0 0-9 15,0 0-10-15,0 0-49 16,0 0 14-16,3 0 22 16,-3 0 11-16,0 0 1 15,0 0-7-15,0 0-8 16,0 9-19-16,0 5 3 15,0 11 26-15,0 8 6 16,0 10 2-16,0 7 4 16,0 4-5-16,-12 0 8 15,1 0-9-15,-1-4 13 16,-2-9 12-16,6-7-14 16,2-4-1-16,1-6-1 15,1-3-7-15,1-1 5 0,1 4-7 16,2 11 0-16,0 13 0 15,0 11-1-15,0 19-2 16,2 5 3-16,7 1-6 16,0-11 6-16,-1-20-2 15,4-19 1-15,-1-25-25 16,6-9-21-16,6-21-69 16,26-77 33-16,-3 2-2 15,-9 0-402-15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15.9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144 158 459 0,'0'0'198'0,"0"0"-44"15,0 0-31-15,0 0 20 0,0 0-27 16,0 0-3-16,0 0-25 16,-29-9-20-16,24 9-7 15,2 0-21-15,-1 9-39 16,-1 7 0-16,-4 2 1 0,4 3-2 16,5 2-3-16,0-2-3 15,0 1 6-15,0-2 0 16,5-4 0-16,13-3 14 15,4-5 4-15,1-4-8 16,4-4 2-16,4 0-2 16,1-5-1-1,4-19 12-15,-4-8 20 16,0 2-1-16,-7-4-17 16,-10 2 0-16,-10 3 27 15,-5 0 0-15,0-1-22 16,-16 4-6-16,-13-2-12 15,-5 7-10-15,-4 9-17 16,-8 9-23-16,0 3-36 0,-3 24-16 16,4 16-10-16,5 22-81 15,13-10-204-15,10-7-650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17.2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0 178 235 0,'0'0'175'15,"0"0"-71"-15,0 0-67 16,0 0-8-16,0 0 49 0,0 0 49 16,0 0-14-16,44-17-5 15,-34 13-27-15,2 1-48 16,-6 2-15-16,6-2-5 15,2 3 4-15,5 0 5 0,2-2 2 16,4 2 17-16,5-2-2 16,3 0 9-1,2-2-5-15,-3 0-6 16,-1-2-1-16,4 4-4 16,-7-3 12-16,-2-2-8 15,1 3-14-15,-4 3-8 16,10-2-6-16,2 2-8 15,9 1 1-15,6-3-1 16,5 0 2-16,3 2 9 0,-3-3-4 16,2-2 3-16,-8-1-1 15,-7 3 1-15,-1 0 6 16,-6 0-4-16,1-1-5 16,1 4-6-16,-1 1 1 15,9-3-1-15,-1 3 7 16,2 0-8-1,-1 0 0-15,-4 0 0 16,-1 0 1-16,-9 0 0 16,4 0-1-16,-6 0 0 15,5 3 1-15,3 1 0 16,3-2 0-16,4-2 6 0,7 0-6 16,4 0 0-16,2 0 5 15,1 0-5-15,-4 0-1 0,-8 0 0 16,-4 0 0-16,-10 5 0 15,-6 1 0-15,-9-2-1 16,-8-4 1-16,-8 0 1 16,-1 0-1-16,-13-24-11 15,-15-6-271-15,-7-2-1040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18.1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151 29 42 0,'0'0'293'0,"0"0"-59"15,0 0-34 1,0 0-41-16,0 0-32 0,0 0-30 16,0 0 41-16,-5 0 8 15,4 0-25-15,1 0-27 16,-3 0-6 0,-2 0-28-16,-3 0-32 15,-1 0-23-15,-2 8-5 16,-5 8-24-16,0 4 5 15,-1 1 13-15,4 2 6 16,-1-3-7-16,1 3 7 16,7-1 0-16,-1 3-6 15,2 7 4-15,5 7-7 0,0 8 8 16,0 5-8-16,0 5 8 16,12-2-9-16,2 0 9 15,1-10 1-15,7-12-14 0,4-12-17 16,2-13-18-1,4-8 15-15,5-5 19 0,6-29 15 16,-2-16 9-16,1-7 3 16,-7-2 1-16,-8 8-13 0,-5 9 13 15,-13 17-12-15,-4 7 16 16,-1 6 37-16,-4-2 16 16,0-10-32-16,0-2-25 15,0-10-12-15,-12-1 1 16,-3 0 7-1,-7 0-9-15,-5 7-1 16,-1 2-11-16,-12 10-20 16,3 10-29-16,-7 8-5 15,-1 5 11-15,4 30 1 16,1 8 31-16,9 8 5 16,8 3 8-16,19-4-1 15,11-2-101-15,22-12-197 0,7-17-283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18.6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149 0 622 0,'0'0'172'0,"0"0"-11"15,0 0-47-15,0 0 10 16,0 0-38-16,0 0-39 0,0 0-6 16,-51 130-21-1,37-84 11-15,-3 8-2 0,2 5 29 16,-2 4 4-16,5 4-25 15,3-2-2-15,2-3-18 0,3-6-1 16,1-12-10-16,3-8-6 16,0-22-38-16,0-7-154 15,0-7-407-15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18.9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0 818 0,'0'0'196'0,"0"0"-141"0,0 0-32 32,0 0 50-32,0 0-1 0,0 0-40 15,0 0 0 1,5 47 72-16,-5-47 33 0,0 0-27 15,0-9-21-15,0-4-30 16,0 3-42-16,0-1-9 16,0 7-7-16,0 4 1 15,0 0-2-15,0 3-31 0,0 4 9 16,0 1 10-16,0-1 1 16,0-7-1-16,0 0 12 15,0 0 54-15,0 0 20 16,0 0 2-16,0 0-35 15,0 0-21-15,0 0-20 16,0 0-82 0,0 0-78-16,0 0-108 15,0 0-683-15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20.8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0 695 584 0,'0'0'177'16,"0"0"-17"-16,0 0-94 15,0 0-41-15,0 0-22 16,0 0-3-16,0 0-5 15,8 0 5-15,1 0 25 0,5 0 52 32,0 0 7-32,4-4 20 15,5-15 26-15,8-11-13 16,1-4-43-16,3-9-32 0,0-4-20 16,-2 1-13-16,-3 2-3 15,-2 1-6-15,-5 3-6 16,-5 1-3-16,-1-2-4 15,-7 7-9-15,-6-2-2 0,-4 7 6 16,0 1-33-16,0 6-11 16,-12 4 4-16,-3 4 13 15,-5 10 42-15,4 4 3 16,-5 0 8-16,2 8-8 16,1 8-1-16,0 3 0 15,1-1 1 1,6 4 1-16,-1 3 0 15,2 4 1-15,3 6 0 16,2 8 7-16,4 2 18 16,1 8 4-16,0 1 2 0,10 3-7 15,10-5-7 1,5-4-9-16,2-16-10 16,9-14-19-16,4-13-3 0,6-5-1 15,26-30-25-15,-14-7-181 0,-9-1-560 0</inkml:trace>
  <inkml:trace contextRef="#ctx0" brushRef="#br0" timeOffset="902">668 0 212 0,'0'0'254'0,"0"0"-66"16,0 0-34-16,0 0-43 0,0 0 5 15,0 0 1-15,0 0-27 16,-5 0-29-16,5 0-24 16,0 0 1-16,0 0-7 15,0 0-8-15,0 0-17 16,0 0-6-16,0 0-9 15,9 0-4-15,8 1 13 0,6 3 0 16,5 0 16-16,1 2-2 16,0-2 7-16,0-1-1 15,-4 0 2-15,-4-2-11 16,-7 2 5-16,0-3-7 0,-2 0 1 16,-3 0-3-16,1 0-7 31,-1 0-1-31,2 0-37 0,-8 12-90 15,1 1-157 1,-4-1-245-16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22.3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0 818 0,'0'0'251'16,"0"0"-58"-16,0 0-95 15,0 0-63 1,0 0-16-16,0 0-5 15,0 0 2-15,0 107 8 0,0-66-3 16,0 9 16 0,0 0-7-16,0 0 11 0,0-2-2 15,2-6-7-15,2-10-16 16,-1-7-10-16,-1-7 3 16,-2-6-9-16,0-3 0 0,0-4-3 15,0-1-39-15,0-4-86 16,0 0-113-16,0 0-306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22.8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149 362 793 0,'0'0'240'0,"0"0"-51"0,0 0-27 15,0 0 39-15,0 0-51 16,0 0-71-16,0 0-45 16,-2 14-17-16,-7 7-10 15,-5 8-7-15,-3 7 1 0,-4 6-1 16,1 4 0 0,-2-1 0-16,1-5 0 0,7-8 1 0,5-11-1 15,9-13-40-15,7-22-106 16,21-25-243-16,3-9-186 0</inkml:trace>
  <inkml:trace contextRef="#ctx0" brushRef="#br0" timeOffset="435">426 0 525 0,'0'0'244'0,"0"0"29"15,0 0-85-15,0 0-40 16,0 0-27-16,0 0-41 16,0 0-48-16,5 3-32 15,6 0-5-15,6 1 5 16,4-3 5-16,2 4 4 0,0-5 1 15,3 0 5-15,-1 0 1 16,1 0 7-16,-3 0-11 16,-5 0-12-16,2 0 0 0,-6 0-67 15,-3 0-49-15,-2 0-134 16,-6 0-351-16</inkml:trace>
  <inkml:trace contextRef="#ctx0" brushRef="#br0" timeOffset="1103">468 11 872 0,'0'0'243'0,"0"0"15"0,0 0-129 15,0 0-59-15,0 0-29 16,0 0-24-16,0 0-2 16,-86 84-14-16,86-80 7 15,0-4-8-15,0 3 0 16,0-3 0-16,0 2-1 15,0 5 1 1,0 6-1-16,12 3 1 16,2 0 0-16,-3 1 0 15,2-4-1-15,1-2 0 16,3-8-7-16,2-3-5 0,7 0-3 16,6 0 8-16,8 0 7 15,0 0 0-15,1 0 0 16,-4 4-9-16,-6 17 0 15,-5 6 2-15,-8 1 7 0,-7-4 1 16,-3-9 15-16,-8-1 4 16,4-9-5-16,-1-3 1 15,-3-2-6-15,0 0-1 16,0 0 5-16,0 0 5 16,0 0 21-1,0 0 42-15,-3 3 8 16,-14-3-48-16,-6 1-26 15,-9-1-5-15,0 3-9 16,-8 1 0-16,-2 0 4 16,3 0-4-16,8 2 6 15,8-3 12-15,11-2-12 16,5-1-5-16,4 0-2 0,3 0-7 16,0 0-43-16,0 0-92 15,0 4-171-15,0-4-667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25.4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3 476 0,'0'0'148'16,"0"0"37"-16,0 0-87 15,0 0-57-15,0 0-8 16,0 0-21-16,0 0 27 15,95 0 33-15,-58 1 6 0,3-1-8 16,-5 0-1-16,-3 0-21 16,-4 0-18-16,-5 0-14 15,-2 0-8-15,-4 0-8 16,-1 0 0-16,-3 5-13 0,4 3-32 16,-3 0-70-16,-2-1-53 15,-2-5-141-15,-6-2-388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25.6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27 932 0,'0'0'156'15,"0"0"-88"-15,0 0-35 16,0 0 83-16,0 0-1 0,0 0-14 16,0 0-35-16,104 7-25 15,-76-7-15-15,4 0-16 16,3 0 2-16,2 0-12 16,26-13-19-16,-11 4-146 15,-11-3-424-15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03.0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285 114 548 0,'0'0'194'15,"0"0"1"1,0 0-80-16,0 0-32 15,0 0-9-15,0 0-27 16,0 0 37-16,-31-12 6 16,22 9-8-16,0 1-23 15,0 0 8-15,-3 2 18 16,1 0-11-16,-3 0-12 16,2 0-7-16,-5 2-27 0,2 8-10 15,-2 5-18-15,1 2 0 16,-1 0 0-16,1 0 0 15,2 0 1-15,3-1-1 16,2 3-1-16,-4 3-6 16,4 3-3-16,0 1-11 15,1 5 2-15,7-1 2 0,-2-1 2 16,3 1 5-16,0-5-8 16,0-6 6-16,4-5-17 0,9-3-3 15,0-3-7-15,6-3-5 16,7-4 6-16,6-1-17 15,5 0-5-15,3-1-8 16,1-12 15-16,-2 1-2 16,2-7-45-16,-9 6-140 15,-13-3-274-15</inkml:trace>
  <inkml:trace contextRef="#ctx0" brushRef="#br0" timeOffset="464">525 136 380 0,'0'0'316'0,"0"0"-133"16,0 0-131-16,0 0 41 16,0 0 49-16,0 0-6 0,0 0-32 15,-5-50-50 1,5 50-35-16,0 0 0 0,-2 3 16 16,2 3-1-16,0 3-12 15,-3 5-14-15,-1 7 3 16,-1 7 1-16,5 3-2 15,-4 7-9-15,4 2 1 16,0 3-2-16,0 1-2 16,0 1 2-16,4-5 0 15,15-4-1-15,-3-7-8 16,4-4 2-16,2-5 7 16,-1-4-7-16,2-11-14 0,0-5-32 15,3 0-20-15,-3-9 5 16,4-12 42-16,-7-8-11 15,-4-8-86-15,-6 5-162 16,-9 7-334-16</inkml:trace>
  <inkml:trace contextRef="#ctx0" brushRef="#br0" timeOffset="726">586 330 662 0,'0'0'153'0,"0"0"5"16,0 0-97-1,0 0-12-15,0 0-41 0,0 0-8 16,0 0 0-16,37 0 9 16,-14 0 38-16,7-11 5 15,-2 1-17-15,0-2-20 16,-5-1-15-16,-2 2-8 15,-7 4-22-15,-6 2-61 16,-8 5-18-16,0 0 21 16,-5 0-130-16</inkml:trace>
  <inkml:trace contextRef="#ctx0" brushRef="#br0" timeOffset="1001">557 107 682 0,'0'0'260'0,"0"0"-5"15,0 0-153-15,0 0-23 16,0 0-40-16,0 0-39 16,0 0-10-16,38-1-8 15,-13-6 7-15,10-6 11 16,2-1 29-16,1-5 3 0,-1 1-5 15,-6 3-18 1,-8 5-2-16,-8 3 2 0,-6 4-8 16,-1 3-1-1,0 16-54-15,-4 13-124 0,-4 0-51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34.5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231 233 7 0,'0'0'100'16,"0"0"-39"-16,0 0-2 16,0 0 34-16,0 0-33 15,0 0-24-15,0 0-13 0,-17-61 16 16,17 57 14-16,0 0 6 0,-2-1 12 16,2 0 46-16,0-1 30 15,-3 1-4-15,3-4-56 16,-1 1 13-16,1 0-26 15,0-1-7-15,0 2-8 16,-3 5 2-16,3-1-4 16,0 3-5-1,0 0-10-15,-2 0-9 16,2 0-12-16,0 0-13 16,-3 0-7-16,3 0 12 15,-2 0 0-15,-1 0 5 16,-1 0 13-16,-5 0-8 15,-1 0-5-15,-2 0-4 16,1 4-1-16,-6 6-13 0,2 5-9 16,-2 2 9-16,-1 1 0 15,4 4-2-15,2-1 1 16,6 4-20-16,2 4-9 16,4 6 11-16,0 10 5 15,0 1 14-15,4 1-1 0,9-3-9 16,3-3-6-1,7-11 10 1,3-5 0-16,6-7-9 0,8-12 2 16,4-6 7-16,7-16 6 15,-2-25 18-15,0-5-9 16,-12-1-8-16,-6 2 11 16,-14 8-6-16,-8 8-5 15,-8 4 9-15,-1 5-9 0,0-5 12 16,-19-6-13-16,-8-8-6 15,-3-7-3-15,-7-1-5 16,-5 3-2-16,-1 10 16 16,2 18 0-16,-3 16 18 15,-1 0-18-15,2 32-9 16,-1 15 2-16,5 7-1 0,12 3-9 16,22 14-49-16,5-17-136 15,0-13-298-15</inkml:trace>
  <inkml:trace contextRef="#ctx0" brushRef="#br0" timeOffset="332">740 622 1015 0,'0'0'123'0,"0"0"59"15,0 0-115-15,0 0-40 16,0 0-26-1,0 0 12-15,-74 151 8 16,50-94 30-16,1 3-2 16,0-3-5-16,4-7-28 0,6-6-16 15,5-15-144-15,6-22-439 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42.6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0 613 485 0,'0'0'182'0,"0"0"72"16,0 0-72-1,0 0-12-15,0 0-19 16,0 0-15-16,0 0-69 16,-3-4-38-16,7-1-17 15,8 1-11-15,2-3 12 16,3-1 16-16,3-2 12 15,2-5 25-15,5-7 20 16,1-10-15-16,7-4-33 0,-3-7-21 16,4-2-16-16,-6 1 6 15,-2-4-7-15,-2-1-9 16,-6 5-21-16,-3-1-7 16,-6 4-8-16,-1 3-11 15,-5 6 2-15,-3 11 31 0,-2 8 4 31,0 6 6-31,0 7 4 16,0 0 8-16,0 0-26 0,-2 7-22 16,-7 9 22-1,-3 5 26-15,-1 5 1 0,-2 8 1 16,-4 6 0-16,0 3 0 16,-5 4 0-16,1 5 6 15,0 5-2-15,-3 2-4 0,6 9 0 16,-1-3 24-16,3 3-8 15,4-5 1-15,6-12-4 16,3-7-14-16,5-11 0 16,0-12 0-16,0-12-11 15,0-4-69-15,10-5-91 16,-1-9-96-16,-5-6-218 0</inkml:trace>
  <inkml:trace contextRef="#ctx0" brushRef="#br0" timeOffset="318">112 795 114 0,'0'0'129'0,"0"0"16"15,0 0 28 1,0 0 63-16,0 0-4 0,0 0 0 16,0 0-45-16,-3 4-11 15,3-4-38-15,0 0-27 16,0 0-15-16,0 0-49 15,0 0-21-15,0 0-13 16,3 0-4-16,6 0-9 0,9 0-5 16,7 0 5-16,10 0 2 15,7 0 14-15,2 0-4 16,1-4-6-16,-9 3 1 16,-2 1-7-16,-9 0-2 15,-7 0 1-15,-6 10-28 16,-7 5-86-1,-5 14-25-15,0-4-63 16,-18-7-349-16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35.7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0 290 182 0,'0'0'224'0,"0"0"45"16,0 0-59-16,0 0 18 16,0 0-34-16,0 0-49 15,40-121-45-15,-21 97-18 16,-1 6-34 0,-1 4-16-16,-2 9-19 15,-2 5-13-15,1 0-8 16,2 21 1-16,3 4 7 15,-1 4-1-15,-2-1 1 16,-4 1 0-16,-4-2 0 16,-7 1 1-16,-1 5 0 15,0 0 1-15,-14 3-2 0,-9-1 1 16,-4 0-1-16,-4-2 0 16,0-4 0-16,1-4-1 15,5-3 1-15,8-6-1 0,6-4 1 16,7-3-16-16,4-3 0 15,0 2 7-15,0-1-2 16,0 1 11-16,9 1 0 16,5-1 2-16,1 0 6 0,14 2 1 15,5 0 0-15,14-6 5 16,7-4-14-16,8 0-7 16,18-15-45-16,-15-9-145 15,-18-1-195-15</inkml:trace>
  <inkml:trace contextRef="#ctx0" brushRef="#br0" timeOffset="686">590 190 660 0,'0'0'214'15,"0"0"116"-15,0 0-120 16,0 0-34 0,0 0-55-16,0 0-45 15,0 0-19-15,60-92-9 16,-47 78-4-16,-3 5-4 15,-1 3-10-15,0 2-7 16,3-2-11-16,5 5-6 16,3 1-4-16,6 0-2 15,0 0 9-15,-3 0-9 0,-1 0 5 16,-7 0-5-16,2 0 0 16,-3 0 0-16,-3 11-6 15,4 8-4-15,-6 8 4 16,-3 2-5-16,-3 4 4 15,-3-3 7-15,0-3 0 16,0-5 0 0,0-8 2-16,-9 2-2 15,-8-3 11-15,-9 3-3 16,-3 1-7-16,-6 7 0 16,-2-2 0-16,-1 3-1 15,4-1 2-15,0-1-2 0,6-2 0 16,10-6-2-16,4 3 1 15,7-4-11-15,2 3-1 0,5 1 7 16,0-3-1-16,0 2-5 16,0 1 6-16,12 1-1 15,-1-3 0-15,6-2 7 16,1 0 0-16,8-7 7 16,7-1 4-16,2-6 22 15,6 0-10-15,-1 0-12 0,2 0-4 16,-4 0-7-16,0 0 0 15,1 0-51-15,14 0-86 16,-10-6-124-16,-9-4-305 0</inkml:trace>
  <inkml:trace contextRef="#ctx0" brushRef="#br0" timeOffset="5954">1449 59 77 0,'0'0'212'0,"0"0"-88"0,0 0-10 16,0 0-23-16,0 0-44 15,0 0-24-15,0 0-10 16,0 0 2-16,-40 0-4 16,37 0-1-16,2 0-10 15,-2 0 26-15,-2 0 25 16,3 0-19-16,-1 0-9 0,2 0 4 15,1-1 2-15,0 1-1 16,0-3-5-16,0 2 4 16,0-2 15-16,0 2-3 15,-3-1-13-15,1-1-11 16,2 2-14-16,-3-2 29 16,2 2 24-1,-2-5-20-15,-2 1-2 16,2-2 13-16,1 1-14 15,-1 2 5-15,3 1 15 16,0 2 4-16,-1 1-12 0,1 0-16 16,0 0-11-1,0-3-6-15,0 3-10 0,0-1 1 16,0-2 9-16,0 2-10 0,9 1-1 16,0 0-1-16,5 0-10 15,0 9-1-15,4 7 7 16,2 0-2-16,-1 2 8 15,1 0 10-15,-4-1-10 0,1-4 0 16,-3-4 1 0,-5 0 1-16,1-1-2 0,-6 0 0 15,-2 3-9-15,-2 2-3 16,0 4 1-16,0 3 11 16,-2 4 5-16,-12 0 21 15,-4 3-17-15,1-4 12 16,-1-1-9-16,1-6 14 0,3-7 8 31,-3-3 7-31,-1-3-2 16,2-3-8-16,-2 0-18 0,3 0 3 15,5 0-15-15,6 0 18 16,4 0-4-16,0 0-6 16,0 0-9-16,0 0-1 15,0 0-11-15,0 0-8 16,0 0-21-16,0 0-16 0,4 0 0 15,16 1 22-15,5 3 4 16,6 5 10-16,4 2 7 16,-1 4 6-16,1 3 2 15,-3 4-4-15,-6 7 4 16,-4-2 4-16,-9-4 2 16,-3 2 0-1,-6-5 1-15,-4-2 8 16,0-4-2-16,0-3 10 15,0-3 10-15,-4-2 18 16,-9 3 4-16,-5-1 17 16,-2 2-22-16,-5 0-9 0,1 3-26 15,-7 3-2-15,1-1-6 16,-3 0 0-16,1-1 6 16,0-3-5-16,-2-4 23 0,2-7 16 15,0 0 8-15,-4-3-15 16,1-12-17-16,3 0-17 15,4-2 0-15,10 5-17 16,9 1-5-16,9 5-26 16,0-1-132-1,50-8-111-15,-1 0-31 16,0-1-472-16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5:50.5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279 60 120 0,'0'0'150'16,"0"0"-55"-16,0 0-56 15,0 0-35-15,0 0-4 16,0 0-18-16,0 0 18 16,0-3 36-16,0 3 18 0,0 0 16 15,0-1 18-15,0-1-26 16,0-1-33-16,0 2 10 16,0-4-27-16,0 2 2 15,0-1 34-15,0-2 30 0,0 0-41 16,0 0 23-16,-5 3-8 31,4-1 20-31,-4-2 5 0,1 5 2 16,1 1 13-1,3-4-27-15,-2 4-17 0,2 0-13 16,0-1-23-16,0 1 8 16,0 0-7-16,0 0 15 15,0 0 1-15,0 0-9 16,0 0 1-16,0 0-5 0,0 0-15 15,0 0-1-15,0 0-1 16,0 0-10-16,0 0 0 16,6 0-1-16,11 0 11 15,1 0 1-15,5 0-1 16,4 1 0-16,0 3 1 16,4-3 0-16,-4 1 1 0,9-2 5 15,-4 4-5-15,8-4 1 16,-8 0-1-1,5 4 1-15,-6-3 4 16,1 3-6-16,-5-1 1 16,4-1-1-16,0 3 1 15,0-2 0-15,-2 0-1 16,1 1 1-16,-2-4 1 16,-2 0-2-16,0 0 1 15,-6 0-2-15,-8 0-5 0,-5 0 0 16,-4 0 0-16,-3 1-10 15,0 1 16-15,0-2 8 16,-10 0 12-16,-8 0-20 16,-5 0-35-16,-6 0-21 0,-3 0-19 15,-5 2-7-15,0 5 27 16,-1 2 42-16,1-4 13 16,5 3 8-16,-4-3 32 15,6-3 12-15,0-2-9 16,-3 0-15-1,5 0-3-15,0 0-24 16,2 0 11-16,2 0-12 16,-1 0 1-16,2 5-1 15,-4 0-1-15,4 2 1 16,-4 3 18-16,0 0-7 16,4 1 4-16,1-3 0 15,4-1 18-15,9-3 2 0,-1-1-13 16,1-2 13-16,2 3-12 15,-3-2-21-15,4 2 6 0,-3 0-8 16,-3 2-1-16,7-2 0 16,2-3-5-16,2-1-5 15,1 3 0-15,0-3-15 16,0 1 3-16,0 1 7 16,4 2-13-16,10 0 7 0,0 2 6 15,3-2 8-15,1 1 8 16,5 4 0-16,3-1 1 15,6 0-1-15,4 2 1 16,1 0 0-16,2-2 5 16,1 1-4-16,-6-4 6 15,1-1 0 1,-4 3-1-16,0-3-6 16,-2 1 0-16,-3-1 0 15,5 0 1-15,-4 3-1 16,1-2-1-16,3 0 0 0,-4 1 1 15,1 1-1-15,-7-4 1 16,-7 1-1-16,0 1 0 16,-5-4 1-16,-4 4 4 15,-1-3-5-15,0-1-8 0,-3 3-8 16,-1-3 0-16,0-1 8 16,0 2 8-16,0-2 0 15,0 0 0-15,0 4 1 16,0-4 11-16,0 0 9 15,0 4 13 1,-6 1-12 0,-11 4-8-16,-6 3-14 0,-8 5 0 15,-4 4 0-15,-2-2 1 16,0 1 21-16,1-1-3 16,-3-2-7-16,2-2 1 0,2-3 10 15,-2 1 1-15,0-5-10 16,-3 2-8-16,4 1 2 15,-4 2-8-15,4-1 7 16,1 1-7-16,8 2-7 16,-1-3 7-16,9-2-1 15,6-1-5-15,3-3 6 0,3-1 5 16,5-4-4-16,-1 0-1 16,3-1-1-1,0 4-5-15,-1-4-4 16,1 2 10-16,-3-1-1 15,1 3-3-15,-1-2 4 16,-2 1 0-16,1 1 1 16,-1 3-1-16,1-2 1 15,-1 2-1-15,2-1 0 16,-2 1-10-16,5-2-5 16,0 2-12-16,0 1-26 0,0-3 8 15,0 0 16 1,10 2 7-16,2 1 7 0,5-3 1 15,3 0 3 1,6 0 11-16,11 2 1 0,10-4 11 16,4 0 7-16,9-1 0 15,1-2 0-15,-3 0 4 16,-4 0 2-16,-8 0-10 0,-6 0-1 16,-3 0-5-1,-2 0-8-15,2 3 5 0,4-2-6 16,7 0 0-1,7-1 0-15,3 0 1 0,5-5 14 16,-3-10-5 0,-3 1-1-16,-12 2-3 0,-9 5-6 15,-10 7 0-15,-7 0-27 0,-8 0-25 16,-2 14 4-16,-6-3 30 16,-2 4 12-16,-1-3 5 15,-6-11-31-15,-12 3-54 16,-10-4-570-16</inkml:trace>
  <inkml:trace contextRef="#ctx0" brushRef="#br0" timeOffset="786">264 1153 446 0,'0'0'205'15,"0"0"-32"-15,0 0 13 16,0 0-18-16,0 0-48 16,0 0-17-1,0 0-20-15,0 0 10 16,0 0-1-16,0 0-19 16,0 0 3-16,0 0 4 15,0 0-9-15,-3 0-17 16,-4 2-13-16,0 0-27 15,-2 3-5-15,-5 2-9 0,1 0-1 16,-5 5-11-16,-2 6 11 16,-4 3 0-16,-1 1 0 15,-1 2 0-15,7-5 1 16,1 1 0-16,1-1-1 16,3-1-34-1,5-1-15-15,0-5-29 0,4-1-31 16,1-6 4-1,4-1-37-15,0-4-144 0,0 0-43 16,-3 0-341-16</inkml:trace>
  <inkml:trace contextRef="#ctx0" brushRef="#br0" timeOffset="1118">21 1099 182 0,'0'0'602'16,"0"0"-413"-1,0 0-82-15,0 0 62 0,0 0-43 16,0 0-52-16,0 0-37 16,9-11-18-16,-9 11-19 15,5 0-20-15,4 4-15 16,0 11 35-16,8 4 16 15,-1 3 10-15,4 4 4 0,-1 1 8 16,3 0-10 0,-4 3-5-16,5-5 0 15,-4 0-11-15,-2-3-9 16,1-3 3-16,-1 1 8 16,1-4-14-16,5-3-66 0,0-8-201 15,-6-5-332-15</inkml:trace>
  <inkml:trace contextRef="#ctx0" brushRef="#br0" timeOffset="1556">629 1076 401 0,'0'0'515'0,"0"0"-316"16,0 0-73-16,0 0-55 16,0 0-39-16,0 0-18 15,0 0-5-15,-5 0 19 0,14 0 2 16,5 0-20-16,8 0 6 16,1 0-3-16,4 0 6 15,4 0-7-15,-8 4 4 16,5-4-16-16,-7 2 7 15,-5-1-5-15,0 4-2 16,-2 2-58 0,-1 6-129-16,-4 3-102 15,-8-2-296-15</inkml:trace>
  <inkml:trace contextRef="#ctx0" brushRef="#br0" timeOffset="1857">647 1335 506 0,'0'0'280'16,"0"0"-87"-16,0 0-31 15,0 0 2 1,0 0-51-16,0 0-35 15,0 0-52-15,23 0-18 16,0 0 11-16,8 0 13 16,1-1 4-16,-1 1-10 15,-3 0-24-15,-5 0-1 16,-2 0 12-16,1 0-13 16,2 3-1-16,11-3-48 0,-2 0-124 15,-9 0-513-15</inkml:trace>
  <inkml:trace contextRef="#ctx0" brushRef="#br0" timeOffset="7102">1292 1115 300 0,'0'0'185'15,"0"0"-52"-15,0 0 10 16,0 0-47-16,0 0-64 0,0 0-16 16,0 0 19-16,0-89 20 15,0 88 30-15,0 1 26 0,0-3 20 16,0 3 25-16,-2-3-23 15,2-3-17 1,0-3-50-16,-3-1-34 0,3-1-3 16,-1 0-4-1,1 6-1-15,0 2-5 16,0 1-6-16,0 2-6 16,0 0-7-16,0 0-17 15,0 0 5-15,0 0-3 16,4-1 8-16,7 1-2 15,3 0 8-15,3 0 1 0,0 0-6 16,-2 0-4-16,2 0-1 16,-8 10-18-16,5 1 9 15,-7-1-2-15,-5-2 1 16,1-1 21-16,-3-1-1 16,0-4 1-16,0 0 12 15,0 2 29-15,-3 1 4 16,-11 2-17-16,5 2-13 0,-5-4-3 15,2 5-12-15,6-4-1 0,1 0 1 16,2-4-2 0,3 1-13-16,0-1 8 0,0-2-23 15,0 0-28-15,0 4-20 16,0 3 14-16,12 2 18 16,4 3 6-1,1 8 20-15,4 3 10 16,-1 4 8-16,2 3 2 15,-1-1-9-15,-6-3 0 16,-2-4 8-16,-7-8 0 16,-3-7 1-16,-3-3 8 15,0-4 66-15,0 0 44 16,-17 0-29-16,-6 0-60 0,-5 2-20 16,1 5-7-16,-4-2-2 15,8 5 0-15,1 0 5 16,-1-2 4-16,7-1 35 15,-3-3 14-15,4-2 3 16,-7-2-18-16,4 0-24 16,0 0-16-1,-4 0-3-15,4-9-34 16,-1-3-53-16,10-20-69 0,1 5-94 16,7-9-774-16</inkml:trace>
  <inkml:trace contextRef="#ctx0" brushRef="#br0" timeOffset="9192">1243 872 342 0,'0'0'188'0,"0"0"-44"0,0 0-83 16,0 0-24-16,0 0-12 15,0 0 1-15,0 0-8 16,-11 0-18-16,8 0-30 15,1 0 21-15,-1 0 9 16,2 0 13-16,-4-1 57 16,2-2 31-1,2 3-17-15,-4-3 16 16,0 3-41-16,2-1-30 16,-1 1-10-16,-1 0 10 15,0 0 13-15,5 0-3 16,-4 0 3-16,4 0-4 15,0 0-2-15,0 0 5 0,0 0 13 16,0 0 17-16,0-3-1 16,0 2 12-16,0-1-21 0,0 0-8 15,0 2-25 1,0 0-8-16,0 0-11 0,0 0-7 16,0 0-2-16,0 0 0 15,0 0-1-15,0 0-11 16,0 0-4-1,0 0-3-15,0 0-3 16,0-2 0-16,4 2 5 16,6-3 4-16,-3 3 13 15,-2-2 1-15,0 2-1 16,-4 0 6-16,2 0-6 16,-1 0-5-16,2 0 3 15,4 0-6-15,1 0 7 0,0 0-7 16,5 0-5-16,0 5 13 15,-2-1 0-15,2 2 1 16,-5 1 0-16,0-2-1 16,1 4-1-16,2 2-22 15,-3 3 15-15,0 1 1 16,1-1 7-16,0 4 1 0,-2-6 5 16,1-2-5-16,-1-3 4 0,-4-3-5 15,-4-2 1 1,0-2 5-16,0 2 1 0,0 0-1 15,0 3 4-15,0 7-10 16,0 1 2-16,0 5 5 16,-7 3 9-1,-2-3-1-15,-1-2-2 16,3-3 8-16,2-10 4 16,4 2-8-16,-2-5-6 15,-2 0 16-15,-1 0 24 16,-8 0-24-16,-8 0-17 15,4-7-1-15,-3 1-6 16,2 2 3-16,7 0-5 0,6 4 14 16,1 0-2-16,5 0-13 15,0 0 0-15,0 0 0 16,0-3 0-16,0 3 8 16,0 0-8-16,0 0 1 15,0 0-1-15,0 0-1 16,0 0 0-1,0 0-17-15,0 0-23 16,0 0-26-16,0 0-4 16,2 0 7-16,10 0 34 0,5 0 23 15,-2 0 7 1,7 7 0-16,1-2 0 0,-2 0-1 16,-1 2 1-16,-3-1-6 15,1 1 5-15,-1 4 0 0,-1-4-5 16,1 4 4-16,4 0 2 15,2-1-1-15,-5 6 0 16,1-2 0-16,-2-3 0 16,-8 0 1-16,-3-4 0 15,-3-1 1-15,-1-5 0 16,-2 2 6 0,0-3 5-16,0 0 6 15,0 0 21-15,0 0 40 16,-2 0 34-16,-15 0-2 15,-6 1-77-15,-4 4-27 16,-6 3-7-16,0 4-1 0,3 8-11 16,1 1 3-1,5 1 3-15,-2 0 5 0,9-4 1 0,3-7 0 16,3-4 8 0,-1-3-2-16,-2-4 13 0,-3 0 3 15,-3 0-3-15,-10 0-17 16,-6-5-2-16,-5-4-21 15,9-2-16-15,1 2-16 16,10 5-13-16,11 4-49 0,10 0-28 16,0 0-107-16,8 0-499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02.1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529 200 192 0,'0'0'244'15,"0"0"-35"-15,0 0-11 16,0 0-51-16,0 0-76 15,0 0-39-15,0 0-26 16,-5 0 7-16,5 0 13 0,0 0 11 16,0 0 24-16,0 0 25 15,-1 0 5-15,1 0 24 0,0 0-24 16,-3 0-35 0,3 0-21-16,-2 0-15 0,-1 0-3 15,-1 0-17-15,-1 0-6 16,0 4-5-1,-4 4 11-15,0-1 1 16,-5 0-1-16,0 2 2 16,0-4 11-16,-2 6 6 15,-3-6 11-15,2 2-11 16,2-3 12-16,-7-2 6 16,4 2-15-16,-3-1-5 15,-2 1-8-15,-4-1-9 0,4 2-1 16,0-1 1-16,10 0 0 15,-4 1 1-15,3-5 17 16,3 0 4-16,-6 0 19 16,3 0-15-16,-4 0-9 15,-3 0-5-15,2-5-10 16,2-2-1 0,3 0 12-16,5-2-1 15,3 3-6-15,-2-5-4 16,-1 2-2-16,5 0-3 0,4-4-6 15,-3 0-7-15,3 1-8 16,0-1-6-16,0 1 2 16,0-1-6-16,7 1-2 15,6 1 1-15,0 0-5 0,3 4 8 16,5-3 3-16,5 5-5 16,2-2 9-16,3 1 6 15,-2-1 5-15,-3 2 5 16,5-2-1-16,-12 1 8 15,-2 3 1-15,-3 3-8 16,-2 0 8 0,-2 0-19-16,0 0 2 0,4 4 17 15,3 5 0 1,0 2 1-16,-3-3 0 0,0 1 0 16,-5-1 1-1,0-1 0-15,5 0 11 0,-2 1-11 16,2 2 0-16,1-3 7 15,2 2-7-15,2 1-1 16,-3-1 2-16,3-3-1 16,-5 1 0-16,4 0 0 15,-4-2-1-15,-2 1 1 16,2-3 6-16,0 4-6 16,0 1-2-16,-1-3 1 15,4-1 0-15,-3 1 1 16,0 2-1-16,0-7 2 15,-2 5 8-15,-3-1-10 16,0-1-1-16,-2 1 1 0,0-2-1 16,-2 2 2-1,-1-4-1-15,4 3 0 0,-6-3 0 16,2 0 8-16,4 0 6 16,-3 0-12-16,4 0-1 15,0 4-1-15,0-2 1 16,5-2-1-16,0 0 0 15,-2 0 0-15,-1 0 0 16,1-2 1-16,-3-11 13 16,-4-3 11-16,4 3-15 15,-4-6 3-15,-2 8 2 16,-2-3-14-16,-1 9 5 0,3 1 4 16,-3 1-10-16,0 2 1 15,0-1 15-15,0-1 21 16,0-4 37-16,0-5-33 15,0-1-30-15,0-6-4 16,-3-3-7-16,-1 5-1 16,-1 3-9-16,0 6 10 15,1 4 0-15,-1-2-1 16,2 6 1-16,2-1 0 16,-4-1 0-16,-3-2 1 15,2 0 1-15,-3-4 8 16,-3 1-4-16,-2-2 0 15,0 4-6-15,0-2 0 0,1 4 1 16,0 2-1 0,2 1 1-16,-1 0-1 0,3 0-6 15,0 0 0 1,0 0 6-16,1 0 0 0,2 0 0 16,1 0 0-16,-2 0-9 15,2 0 0-15,-4 0 8 16,1 1-6-16,-1 6-2 15,-2 4-3-15,-6-1 11 16,-1 2 0-16,4 1-1 0,-4 2-4 16,4-4 6-1,0 2 0-15,2-3 0 0,2-5 0 16,7-1 0 0,-3 3 0-16,2-3-5 0,-4 5 5 15,-1 0 2 1,0 3-2-16,-5 4-5 0,0 6 5 15,-3 3-7-15,2 0 7 16,-2 0-1-16,3-2 0 16,2-3 1-16,6-11 7 15,-2-4 14-15,2 0-5 16,-2-3 12-16,-1-2-3 0,-5 0-4 16,5 0-19-1,-3 0-2-15,2 0-20 0,4-3-68 16,2-10-137-1,-1-3-906-15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12.1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0 633 0,'0'0'254'16,"0"0"-30"-16,0 0-75 15,0 0-1-15,0 0-63 16,0 0-51-16,0 0-34 15,26 0-20-15,-7 2 20 0,4 6 1 16,7 2 24-16,3 2 4 16,-3-5-7-16,-1 2-10 15,1-4-1-15,-1 2-3 16,1 1-8-16,-3-3-115 0,-9 0-257 16,-13 0-602-16</inkml:trace>
  <inkml:trace contextRef="#ctx0" brushRef="#br0" timeOffset="254">118 187 679 0,'0'0'341'0,"0"0"-32"16,0 0-132-16,0 0-102 15,0 0-26-15,0 0-25 16,0 0-24-16,40 0-1 16,-17 6-6-16,8 1 7 15,9-5 1-15,1 1-1 0,5-3 3 16,6 0-3-16,25-4-13 16,-14-10-133-16,-14 0-372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10.3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252 0 143 0,'0'0'150'16,"0"0"16"-16,0 0-58 0,0 0-13 16,0 0-38-16,0 0-11 15,0 0 39-15,-4 0 39 16,4 0-8-16,-3 0-13 16,3 0-29-16,-2 0-41 15,2 0-14-15,-3 0-11 16,-2 0-1-1,5 0-7-15,0 0 0 16,0 0 11-16,-4 0 33 16,4 0 28-16,0 0-16 0,0 0-8 15,0 0-5-15,0 0-6 16,0 0-21-16,0 0-16 16,0 5-2-16,0 3-8 15,0 8 7-15,0 5 3 0,-5 4 1 16,5 12 1-16,0 6 5 15,0 10 6-15,0 4-1 16,0 5 7-16,0 1 3 16,0 3 6-16,0-7-1 15,0-2-5-15,0-8 5 16,0-13-16-16,0-7-5 0,0-9-5 16,0-8 6-16,0-5-7 15,0-3-1-15,0-2 1 16,0-2-12-16,0 0 12 15,0 0 2-15,0 0-1 16,0 0 10-16,0 0 10 16,0-6-1-1,0-8-2-15,-3-5-18 16,-8-16-1-16,-2-8-24 16,-4-8-20-16,3-6-1 15,2 3 8-15,5 9 19 0,3 9 8 16,4 12 11-16,0 4 0 15,0 2 0-15,0 4 0 16,0-6 0-16,0-4-1 0,11-7 1 16,1-6 0-16,2-3 6 15,3 2-5-15,-4 5-1 16,-2 11 1-16,-3 6 0 16,1 7 0-16,-1 2 2 15,-4 7-3-15,7 0 0 16,3 0 1-1,7 0-1-15,5 0-7 16,7 0 7-16,3 0 0 16,4 16 1-16,-3 0 6 15,-2 6-6-15,-2 0 7 16,-12-3-7-16,-7-3 6 16,0-4-5-16,-10-6 5 15,-1-3-6-15,-3-2 8 0,0 2 0 16,0-2 2-16,0 5 7 0,0 1-11 15,0 1 5-15,-7 7 1 16,-7-1 8-16,-8 1 25 16,-5 2 9-16,-10-4-4 15,-12-4-13-15,-5-3-4 16,-6-5-9 0,-6-1-18-16,2 0-7 15,6-4-17-15,5-3-1 16,15 3-5-16,12 4-13 15,12 0-47-15,10 0-85 16,8 11-116-16,19-3-123 16,8-8-434-16</inkml:trace>
  <inkml:trace contextRef="#ctx0" brushRef="#br0" timeOffset="687">780 709 578 0,'0'0'230'0,"0"0"-47"16,0 0-8-16,0 0 3 15,0 0-50-15,0 0-36 0,0 0-15 16,0 0 39-16,0 0 7 16,0 0-14-16,0 0-30 15,0 0-15-15,0 0-24 16,-4 9-21-16,-13 11-19 15,-6 5-8-15,-5 9 7 16,0 2 0-16,1-3 2 0,2-4 0 31,7-11 0-31,7-5 0 0,3-5-1 0,7-5 0 16,1-3-41-16,0 0-78 0,0 0-137 16,-3 0-326-16</inkml:trace>
  <inkml:trace contextRef="#ctx0" brushRef="#br0" timeOffset="1019">568 740 196 0,'0'0'902'0,"0"0"-687"31,0 0-74-31,0 0 10 0,0 0-49 16,0 0-51-16,0 0-51 16,17-6-15-16,-8 10-21 15,5 12 23-15,5 5 13 16,4 2 6-16,0 5 4 16,-2-3 9-16,2-3-3 15,-4 0-9-15,-1 1 9 0,0-1 9 16,2 0-5-16,-1 3 5 15,-1-3-6-15,1 0-3 16,-1-4-16-16,4-15-142 16,-7-3-217-16,-6 0-847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13.6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0 458 385 0,'0'0'178'15,"0"0"-25"-15,0 0 16 0,0 0-23 16,0 0-55-16,0 0-32 16,0 0-4-16,0 0 0 15,0 0-6-15,0 0-4 16,0 0-26-16,0 0-14 16,2 0-5-16,6 0-9 15,4 0 9-15,2 0 8 16,1 0 48-16,8-6 43 0,3-8 19 15,2-8 5 1,6-7-21-16,-2-7-51 0,0 1-30 16,-6 0-11-16,-3 1-4 15,-4 2-4-15,-6 3-1 0,-3-1-1 16,-6 1-12-16,-1-3-3 16,-3 2-8-16,0 4-33 15,0 4-20-15,0 5 28 16,0 9 32-16,0 6 10 15,0 2 5-15,0 0-9 16,0 0-5 0,0 0-4-16,0 9-3 15,0 3 2-15,0 9 7 16,0 7 13-16,-4 7 0 16,-1 10 1-16,0 5 2 15,1 7 6-15,-1 5-9 0,5 12 0 16,0 5 10-1,0 6-1-15,0 1 10 0,-3-7 4 0,3-13 3 16,-1-20-4 0,1-17-10-16,0-14-6 0,0-9-6 15,0-6-1-15,0-2-42 16,6-17-81-16,1-9-458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14.1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0 690 0,'0'0'200'0,"0"0"-23"16,0 0-6-16,0 0-20 16,0 0-22-16,0 0-34 15,0 0-30-15,15 0-28 16,-12 0-21-16,2 0-16 15,4 0 1-15,7 3-1 0,5 5 19 16,7-1 4-16,2 1-2 16,1-1-8-16,1 0-6 15,4-5 4-15,-3-2-10 0,3 0-1 16,-1 0-9 0,5-6-58-16,-13-4-202 0,-8 2-792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15.1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 0 446 0,'0'0'166'15,"0"0"30"-15,0 0 21 16,0 0-51-16,0 0-8 15,0 0-29-15,0 0-53 0,-3-11-43 16,3 11-11-16,0 0-12 16,-2 4-10-16,2 10-8 0,-4 14 7 15,-1 5 1-15,0 9 0 16,-2 3 8-16,-2 5 3 16,2-3 18-16,-2 1-10 15,0 1 0-15,1-2-5 16,4 7-5-16,4 3-2 15,0 5-7 1,0 12 1-16,0 9-1 16,4 9 6-16,10 3-5 15,5-4-1-15,4-6 0 16,7-7 0-16,32 5-23 16,-10-17-87-16,-5-27-374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00.2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77 126 491 0,'0'0'496'16,"0"0"-246"-16,0 0-147 16,0 0-62-16,0 0-41 0,0 0-2 15,0 0-11 1,58-7 13-16,-21 4 11 0,3 0 15 15,4-3-6 1,2-3-2-16,-1-3-8 16,-1-1-10-16,-4-3 1 0,-1-1-1 15,13-1-38-15,-11 2-126 16,-9 10-351-16</inkml:trace>
  <inkml:trace contextRef="#ctx0" brushRef="#br0" timeOffset="-587">135 306 65 0,'0'0'284'0,"0"0"-70"0,0 0-70 15,0 0-40-15,0 0 7 16,0 0-5-16,0 0 20 16,0-4-2-16,0 4-2 15,0 0-23-15,0 0-12 16,0 0-14-16,0 7-32 15,-14 9-27-15,0 1-13 16,-4 1 0-16,4-1-1 16,-1 2 0-16,6-5 0 15,2 1 0-15,0 2-2 16,5 1-5-16,-1 1 5 16,2 2 2-16,1 3-7 15,0-1 5-15,0 2-5 16,0 0 6-16,13-4-11 15,6 1-2-15,7-3-1 16,2 1 5-16,2-5 0 16,-1-1 8-16,2-6-5 0,-5-5-6 15,-6-3-40-15,-3 0 0 16,-5-3 2-16,-2-11 13 16,-4-5 12-16,-3-3-89 15,-3 8-183-15,0 3-236 0</inkml:trace>
  <inkml:trace contextRef="#ctx0" brushRef="#br0" timeOffset="-266">0 446 649 0,'0'0'156'16,"0"0"-42"-16,0 0-68 16,0 0 3-16,0 0-37 15,0 0 8-15,0 0 28 16,103-18 0-16,-66 15-11 16,-1-1-5-16,0 1-6 15,-6 2-1-15,-2-2-4 16,-2 3-3-16,-6 0-7 15,2 0-3-15,-6 0 0 16,-5 0-8-16,-2 0-82 0,-6 0-15 16,-3 0-98-16,-12 7-25 15,-15-3-467-15</inkml:trace>
  <inkml:trace contextRef="#ctx0" brushRef="#br0" timeOffset="2096">1238 193 214 0,'0'0'131'0,"0"0"-66"16,0 0 29-16,0 0-22 16,0 0-10-16,0 0 13 15,0 0-13-15,0-28 20 0,0 28 24 16,0 0 8-16,0 0 28 16,0-2-3-16,0 0-56 15,-4 0 8-15,-1 1-36 16,1-5-4-16,-6 5-1 15,-2-2-31-15,-6 2 0 16,-10 1-8-16,-3 0-5 16,-5 0-5-16,-1 0 0 15,-2 4-1-15,6 6 0 16,2 2-1-16,8-1-5 16,4 2 6-16,7-4-9 15,3-1 2-15,9 0-6 16,0 3-24-16,0 3 7 15,8 5 12-15,7 4 4 0,6 6 6 16,-1 5 7-16,2-1-7 0,-4-1 2 16,1-6-6-1,-2-2-15-15,-1-5-8 16,3-1 11-16,-1 3 14 16,-4-1 10-16,3-4-1 15,-8-2 1-15,-4 1 0 16,-4-8 7-16,-1 0 13 15,0-3 23-15,0-1 10 16,-15 1 3-16,-6-4 6 0,-10 0-29 0,-6 0-7 16,-3 0 6-1,-1-5-14-15,-1-1-8 0,2 6-4 16,10 0 2-16,4 0-8 16,12 0 0-16,5 0-1 15,4 0-6-15,5 0-2 16,0 0-21-1,0 0-70-15,0-4-74 16,8-10-118-16,21-25 29 16,0 1 37-16,-9 1-416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17.5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142 0 575 0,'0'0'218'0,"0"0"-75"0,0 0-49 15,0 0 0-15,0 0-5 0,0 0 10 16,0 0-6-16,2 0-26 16,-2 0-11-16,0 12-19 15,0 8-5-15,0 6-3 16,0 10 17-16,0 7-9 15,-5 11-8-15,4 3 6 16,-4 5-4-16,2-4-6 16,3-8-14-1,0-12-3-15,0-12-8 16,0-15-1-16,0-11-69 16,18-26-89-16,2-17-53 0,-9-3-673 15</inkml:trace>
  <inkml:trace contextRef="#ctx0" brushRef="#br0" timeOffset="334">0 286 629 0,'0'0'207'16,"0"0"9"-16,0 0-41 0,0 0-8 31,0 0-33-31,0 0-50 16,0 0-18-16,7 0-23 15,-7 0-9-15,2 0-9 0,1 0-2 0,9 0-13 32,7 0-4-32,5 0 6 0,11-1 16 15,11-7 13-15,4 0-10 0,6 0 1 16,-2 2-4-1,-3-1 3-15,-5 7-16 0,-8 0-6 16,-4 0-9-16,-3 0-38 16,-1 0-107-16,-7 0-165 15,-9 0-809-15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15.8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24 325 140 0,'0'0'147'0,"0"0"58"15,0 0-26-15,0 0 17 16,0 0-53-16,0 0 38 0,0 0-11 15,-7-32-18-15,7 32-57 16,0 0-33-16,0 0-34 16,0 0-28-16,0 14-8 15,0 7-2-15,4 12 10 16,8 9 1-16,-1 13 12 16,-2 6 13-16,-1 3 3 0,-3-2-8 31,-4-5 5-31,2-11 6 0,-3-9-7 0,0-17-18 15,0-8-2-15,5-9-5 0,-5-3-44 16,3-7-29-16,-3-19 4 16,0-12-130-16,0-26-140 15,0 9-216 1,-8 6 7-16</inkml:trace>
  <inkml:trace contextRef="#ctx0" brushRef="#br0" timeOffset="348">49 346 28 0,'0'0'151'15,"0"0"8"-15,0-108-31 16,0 58-14-16,7 0 46 16,7 7 21-16,3 7-15 0,-3 10 5 15,1 8-32-15,2 11-55 16,2 1-42-16,7 6-18 16,6 0-4-16,9 13-13 15,4 10 1-15,1 7-6 16,-3-1 4-16,-8 0 0 15,-10-1-6 1,-11-3 0-16,-10-4 2 16,-4-4 11-16,0-3 3 15,-9-3 7-15,-19-3-1 0,-9 0 0 16,-10-3-9-16,-5 0 1 16,-7 1-13-16,3-2 1 15,7 1-1-15,10 1 0 16,5 5-1-16,11 0 0 0,5 3-13 15,6 1-47-15,12 3-46 16,0-6-111-16,0-8-176 0</inkml:trace>
  <inkml:trace contextRef="#ctx0" brushRef="#br0" timeOffset="881">396 785 828 0,'0'0'344'15,"0"0"-119"-15,0 0-147 16,0 0-50-16,0 0-15 15,0 0-13 1,0 0-13-16,-20 91 13 16,33-57 7-16,6-2 25 15,-1-10 13-15,-1-7-1 16,-1-14 13-16,2-1 1 16,2-12 34-16,3-20 1 15,-3-7-36-15,-3-5-37 0,-8 4-6 16,-9 5-2-16,0 5-12 0,-17 6-30 15,-15 13-39-15,-8 8-14 16,-6 3-18-16,1 21-11 16,13 24-6-16,28 32-14 15,4-9-165-15,3-10-324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18.9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10 377 383 0,'0'0'260'16,"0"0"-11"-16,0 0-55 0,0 0-91 16,0 0-63-16,0 0-32 15,0 0 3-15,18 45 18 16,-8-20 7-16,2 4 11 15,-3 7 31-15,0 7 5 16,1 10 10-16,-6 6-10 16,-2-2-14-1,1-3-23-15,-3-13-24 16,0-10-4-16,1-12-11 16,-1-9-5-16,3-7 4 15,-3-3-6-15,0 0 0 16,0 0 0-16,0 0 16 0,0-8 6 15,0-9-16 1,-3-5-6-16,-6-10-7 0,-2-4 6 16,-1-7-10-16,3 2-3 15,0-4-2-15,-1 2-12 0,3-3 3 16,2 2 9-16,1 1 0 16,2 3 15-16,-1 1-1 15,3-2 1-15,0 3-1 16,0-1 1-1,17 1 1-15,6 1 0 16,3 0 1-16,2 2 6 16,-1 6 2-16,4 1 1 15,-5 6 6-15,2 3-8 16,-5 6-7-16,7 8-1 16,0 5-1-16,0 0 0 15,2 8 0-15,-1 7 0 0,0 9-1 16,-5-1 1-16,-8 2 1 15,-4 0 0-15,-8 0 1 0,-6 0 0 16,0-1 14 0,0-5-3-16,-9-3-1 0,-14-4 4 15,-9 1 0-15,-10-1 4 32,-11-1-18-32,-6 0 0 0,3-4 7 15,6 2-8-15,9 0 0 16,9-2-1-16,9 4-10 15,6-2-52-15,6 7-37 16,3 5-51-16,8-3-113 16,-4 1-127-16</inkml:trace>
  <inkml:trace contextRef="#ctx0" brushRef="#br0" timeOffset="554">601 889 694 0,'0'0'215'0,"0"0"-65"15,0 0-85-15,0 0-20 16,0 0 13 0,0 0-15-16,0 0 17 15,8-10-21-15,-8 10-19 16,0 11-4-16,0 5 7 15,0 2 15-15,1 9 3 0,2 7-6 16,-3 7 4-16,0 6-5 16,0 1-14-16,0-3-8 15,0-9-4-15,0-7-6 0,14-18-2 16,4-7-125-16,-1-4-356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20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161 257 510 0,'0'0'230'16,"0"0"-21"-16,0 0-25 15,0 0 16-15,0 0-17 16,0 0-52-16,0 0-57 16,5-11-38-16,-5 11 7 15,0 0-37-15,0 3-6 16,0 13-27-16,0 3 8 15,0 7 19-15,0 7 0 0,0-1 0 16,0 4 2-16,1 1 4 16,-1 2 8-16,0 4 5 0,0 0 2 15,0-4-11-15,0-7-9 16,0-2 5-16,0-8-5 16,0-6-1-16,0-3-5 15,0-3-55-15,0 0-68 0,0-5-89 16,0 4-110-16,0-2-169 15,0-3-91-15</inkml:trace>
  <inkml:trace contextRef="#ctx0" brushRef="#br0" timeOffset="347">0 443 373 0,'0'0'498'0,"0"0"-248"15,0 0-124-15,0 0-23 0,0 0 27 16,0 0-63-16,0 0-28 15,58-4-4-15,-27 4 2 16,6 0 4 0,3 0 15-16,0 0-16 15,-7 0-8-15,1 0-7 16,-5 0-15-16,2 0-1 16,6 4-9-16,26 0 0 15,-5 0-98-15,-10-4-232 0</inkml:trace>
  <inkml:trace contextRef="#ctx0" brushRef="#br0" timeOffset="1251">931 203 217 0,'0'0'295'16,"0"0"-31"-16,0 0-76 0,0 0-65 15,0 0-43-15,0 0-27 16,0 0-18-16,-3 43-9 15,2-20-6-15,1 6 5 16,0 6 8-16,0 7 9 16,0 11 21-16,0 5 7 15,1 4-6-15,7-5-8 0,-3-13-22 32,-1-9-11-32,-1-14-7 15,2-14-8-15,-1-7-8 16,1 0-39-16,0-20-20 15,-5-37-27-15,0 5-210 16,-3-1-348-16</inkml:trace>
  <inkml:trace contextRef="#ctx0" brushRef="#br0" timeOffset="1621">838 210 568 0,'0'0'287'0,"0"0"-184"15,0 0-24-15,0 0 62 16,35-111 5-16,-13 83-24 15,1 6-29-15,7-1-12 0,7 10-40 16,9 1-9-16,8 12-6 16,4 0-12-16,-3 0 0 15,-5 8-12-15,-11 7 9 16,-11 2-3-16,-6-3-8 16,-6 1 1-16,-9-1 0 15,-3 1-1 1,-4 3 0-16,0 3 0 15,0 3 10-15,-15 3-4 16,-11 0 6-16,-10-2-3 16,-3-4 2-16,-6-1 4 15,-7-6-15-15,-5-2 0 16,-3-4-8-16,3-1 7 0,4-7-7 16,10 0-28-16,3 0-40 15,9 0-32-15,5-4-40 0,8 4-41 16,13 2-44-1,4 12-61-15,1-3-229 0</inkml:trace>
  <inkml:trace contextRef="#ctx0" brushRef="#br0" timeOffset="2556">1513 566 446 0,'0'0'212'0,"0"0"-27"16,0 0-38-16,0 0-28 15,0 0-58-15,0 0-61 16,0 0-19-16,0-15-78 16,0 15-10-16,0 0 26 0,0 0 45 15,0 0 27-15,0 0 9 16,0 0 32-16,0 0 51 15,0 0 27-15,0 0 14 0,0 0-14 16,0 0-11-16,0 0-18 16,0 0-14-16,3 0 16 15,2 0-9 1,-4 0-7-16,2 0-23 16,-1 0-25-16,1 0-15 15,2 0-4-15,-1 0-16 16,2 0 15-16,5 0 1 15,0 3 6-15,3 4 1 16,2 8-1-16,0 2 2 16,-1 4-8-16,-6 2 1 0,-7 2-1 15,-2 0 2-15,0 0 5 16,-5 4 2-16,-16-7 3 16,-4 0-5-16,-2-2-7 15,-4-8-1-15,5-1 0 16,6-4-1-16,3-3-4 15,9-1 5 1,7 1-9-16,1 0 0 0,0 5-12 16,0 3 6-16,0 6 6 15,0 2 4-15,0 3 5 16,0-2-1-16,6-3 2 16,2 0 0-16,4-4 0 15,3 1 0-15,8-1 2 16,11-1 12-16,4 3 10 0,15-4 15 15,2-2-17-15,2-4-6 16,-7 0 3-16,-5-3-5 16,-12-3 3-16,-8 0-17 15,-10-3-38-15,-7-9-118 16,-8-5-382-16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28.6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306 62 155 0,'0'0'210'15,"0"0"-54"-15,0 0-26 16,0 0-22-16,0 0-34 16,0 0 4-16,0 0-19 15,-37-37 10-15,34 28 9 16,1 4 9-16,-1 0 22 15,3 3 4-15,0-2-14 0,0 4-13 16,0 0 0-16,0 0-5 16,0 0-28-16,0 0-31 0,0 0-22 15,0 0-14-15,0 0-4 16,3 11 5-16,11 3 12 16,7 8 0-16,-1 10 1 15,8 9 0-15,-2 12 10 0,0 10 1 16,-3 8-1-16,-4 5 15 15,-6 4-14-15,-3-8 3 16,-6-3-13-16,-4-8 6 16,0-3-6-16,0 3-1 15,0 0 1-15,-1 6 8 16,-16-2 0 0,-8 0 6-16,-5-8 15 15,-10-6 6-15,-6-8 0 16,-3-5-11-16,-5-9-12 15,0-7-1-15,5-8-5 16,8-13 4-16,5-1-11 16,13-4-28-16,20-33-36 15,3 3-109-15,0 0-510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29.1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0 743 0,'0'0'202'0,"0"0"-108"0,0 0-58 16,0 0-14-16,0 0 14 15,0 0 41-15,0 0-1 16,83 66 1-16,-47-45-1 16,-1-2-18-16,2-1-9 15,-5-1-10-15,-4-5-15 0,-2-1-24 16,-9-4 0-16,-7-1-108 16,-5-1-133-16,-5-5-261 0</inkml:trace>
  <inkml:trace contextRef="#ctx0" brushRef="#br0" timeOffset="232">10 282 760 0,'0'0'175'15,"0"0"-31"-15,0 0-47 16,0 0-13-16,0 0-11 15,0 0-27-15,0 0 82 0,72 0-26 16,-35 0-19-16,3 0-23 16,-1 0-33-16,0 0-11 15,-1-4-16-15,5 4-14 16,-9 0-136-16,-14 4-380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31.7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0 213 183 0,'0'0'139'16,"0"0"-93"-16,0 0 42 15,0 0 20-15,0 0 57 16,0 0-32-16,0 0-16 15,63 7-29-15,-48-7-13 0,0 0-26 16,4-7-4-16,4 0-6 16,3-5 5-16,6-3-5 15,3-1 0-15,-2-5 13 16,-3 1-14-16,-7 0-5 16,-6 5-2-16,-8-3 2 15,-4 7-17 1,-2-3-2-16,-3 4-4 15,0 2-9-15,0 0 8 16,0 1-9-16,-8 1 0 16,1 3 0-16,2 2 0 15,0 1 0-15,4 0-9 16,-2 0 3-16,-2 0-2 0,1 4-7 16,-1 9 6-16,-1 6 2 0,-2 6 7 15,-1 4 0-15,1 0 17 16,2 1 8-16,-1-1 5 15,-3 2 4-15,0 1 7 16,-3 4-3-16,3 0-19 16,-6 4-3-16,7 1-10 15,0-1 2 1,7-5-7-16,2-2 0 16,0-8 0-16,0-8 0 15,0-8-1-15,0-4 0 16,0-5-49-16,2-1-78 15,5-17-218-15,-7-7-552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41.9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101 36 863 0,'0'0'183'0,"0"0"-90"15,0 0-31-15,0 0 68 0,0 0-21 16,0 0-70-16,0 0-26 15,0-36-7-15,0 38 6 16,0 11-11-16,-1 5 18 16,-4 7 18-16,-3 10 25 15,-1 8 5-15,-2 12-5 16,-2 7 6 0,-4 6-10-16,3-1-20 15,5-9-17-15,-1-11-14 16,7-15-5-16,3-8-2 15,0-24-107-15,8 0-150 16,-2-21-535-16</inkml:trace>
  <inkml:trace contextRef="#ctx0" brushRef="#br0" timeOffset="532">376 413 426 0,'0'0'149'0,"0"0"37"16,0 0-23-16,0 0 60 0,0 0-35 15,0 0-31-15,0 0-3 16,12-11-15-16,-12 11-21 16,0 0-46-16,0 0-44 15,0 3-28-15,0 9-6 16,-9 9 5 0,-3 5 1-16,-4 6 0 15,-1 4 1-15,2-5-1 16,-2-1 2-16,3-10-1 15,5-3-1-15,5-9 0 16,4-8-85-16,4-8-115 16,15-18-112-16,-1-7-303 0</inkml:trace>
  <inkml:trace contextRef="#ctx0" brushRef="#br0" timeOffset="985">793 27 606 0,'0'0'276'16,"0"0"-67"-16,0 0-94 16,0 0 14-16,0 0 36 15,0 0-76-15,0 0-57 0,9 0-19 16,-4 0-7-16,3 0-5 15,2 0 33-15,4 5 19 16,5-1-2-16,2-4 12 16,5 1-2-16,-1-1-4 15,1 0-26-15,0 3-18 0,0 0-12 32,-3 1 0-32,-4-1 6 0,-6 1-7 15,-3 0-28-15,-7-1-56 16,-3 1-66-16,-3-1-75 15,-14-3-156-15</inkml:trace>
  <inkml:trace contextRef="#ctx0" brushRef="#br0" timeOffset="1640">844 65 170 0,'0'0'731'16,"0"0"-478"-16,0 0-121 0,0 0-58 15,0 0 10-15,0 0-7 0,0 0-45 16,-37 3-25-16,28 11 2 16,0 7-8-16,-5 4 8 15,5 4 22-15,-1-2 2 16,6-6-1-16,1-6-4 16,3-6-11-16,0-4-5 15,0-4 7-15,0-1 3 0,0 0-9 16,0 1-6-16,3 4-6 15,11 6-1-15,1 3 0 16,6 0-1-16,2 4 1 16,0 2 1-16,2-3-1 15,-7-4 0-15,-2-1-1 16,-7-5 1 0,-1-1 0-16,-7 2 1 15,2 0-1-15,-1 8 0 16,-2 2 5-16,0 8-4 15,0 0 23-15,0 2-5 0,-5-7 3 16,-1-8 11-16,-2-7 35 16,-1-6 53-16,-6 0 2 15,-8 0-78-15,-8-11-18 0,-9-3-11 16,-1-1-7-16,-2 0-9 16,1 1 1-16,7 0-1 15,11 6 0-15,7 2-25 16,7 6-6-16,6 0-75 15,-1 9-92-15,5 17 37 16,0 0-55 0,5-9-328-16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32.2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9 846 179 0,'0'0'329'16,"0"0"-66"-16,0 0-54 15,0 0-1 1,0 0-38-16,0 0-77 16,0 0-51-16,-10 0-20 15,10 0-3-15,6 0-2 16,0 0 11-16,6 0 14 15,7 0 25-15,4 0-9 16,4 0 8-16,6 0-5 16,-3 0-25-16,2 0-14 0,-5 0-11 15,-1 0-3-15,-6 0 4 16,1-1-12-16,1 1-61 16,-7 0-150-16,-6 0-344 0</inkml:trace>
  <inkml:trace contextRef="#ctx0" brushRef="#br0" timeOffset="633">973 42 644 0,'0'0'152'0,"0"0"1"16,0 0-36-16,0 0 41 15,0 0-12-15,0 0-72 0,0 0-60 16,2-42-14-16,-11 55-10 15,-4 0 10-15,3 3 0 16,-7-2 34-16,3 1 47 16,-2 1 20-16,-5 0-26 0,0 7-26 15,-4 4-29-15,-6 8-13 16,-1 8-6-16,-3 3 1 16,-1 4 4-16,1 5-6 15,3 2 10-15,1 2-1 16,8 7 0-16,3 3-8 15,5 3 10 1,4 3-4-16,7 0 5 16,4 0-4-16,0 2-7 15,0 5 6-15,0 8-5 16,10 4 4-16,12 3-6 16,5-4 0-16,23-4-50 15,-6-27-111-15,-9-26-391 0</inkml:trace>
  <inkml:trace contextRef="#ctx0" brushRef="#br0" timeOffset="8446">1041 892 185 0,'0'0'248'16,"0"0"-101"-16,0 0-62 15,0 0-24-15,0 0-6 16,0 0-21-16,0 0-19 16,-8 0-2-16,8 0 6 15,0 0 20-15,0 0 5 16,0 0 16-1,0 0 50-15,0 0 37 16,0 0 13-16,0 0-35 16,0 0-28-16,0 0-28 15,0 0-21-15,0 0-23 0,0 0-18 16,0 0-7-16,5 0-7 16,7 0-2-16,3 0 9 15,4 0 8-15,7 0 26 0,4 0 21 16,1-4-9-16,3-13 1 15,1-4 0-15,1-2-17 16,-6 1-12-16,-1-3-11 16,-3 0 2-16,-3 4-8 15,-1-2 0-15,-4-3 1 16,-1 0-1-16,-3-4-1 0,-5 1-1 16,0-3-5-16,-4 0-1 15,0-1 0-15,-4 2-4 16,-1 3 10-16,0 7 1 15,0 5 0-15,-11 3-1 16,-1 8-8-16,1-1 8 16,-4 5-6-1,1 1-15-15,-1 0-7 16,-3 1-6-16,-7 16-3 16,5 5 10-16,-1-1 12 15,-1 1 8-15,8-4 7 0,0 2 0 16,5-5-7-1,3-1 7-15,-2 4-4 16,4 0-1-16,2 5-2 0,2 4 8 16,0 3 0-16,0 2 8 0,0-1 6 15,0 1 2-15,10-2-6 16,3-5-10-16,3-2 2 16,8-3 11-16,4-6 2 15,6-2-2-15,4-1 2 16,-1-4-1-1,0 0-4-15,-4 0-10 16,-5-3-5-16,-8-2-66 16,0-4-87-16,-5-17-140 15,-7-12-423-15</inkml:trace>
  <inkml:trace contextRef="#ctx0" brushRef="#br0" timeOffset="9195">1721 70 198 0,'0'0'223'0,"0"0"60"15,0 0-69-15,0 0-32 0,0 0-26 16,0 0-31-16,0 0-20 15,-4-7-14-15,4 6-28 16,0 1-22-16,0 0-15 16,0 0-1-16,5 0 2 15,4 0-15-15,8 0-5 0,3 0 8 32,5 0 17-32,-1 0 11 0,2 0-4 15,-3 0 5-15,-1 0-23 16,-4 0-8-1,-1 0-3-15,-6 0-10 0,1 0-19 16,-1 0-81-16,-2 0-65 16,-1 0-193-16,-8-7-599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44.5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216 0 454 0,'0'0'248'0,"0"0"-12"16,0 0-37-16,0 0-80 16,0 0 14-16,0 0-40 0,0 0-27 15,5 0-7-15,-5 0 7 16,0 0-31-16,0 0-18 15,0 7-16-15,0 17 5 16,0 9 13-16,0 10 9 16,0 2 16-16,0 1 5 0,0-4-2 31,1-9-9-31,-1-8-26 16,4-8-11-16,-4-9 1 0,1-1-1 15,2-3-1-15,-3 2-10 16,2 1-25-16,-2 1-42 15,0 2-42-15,0 5-42 16,0 0-158-16,-5-8-220 0</inkml:trace>
  <inkml:trace contextRef="#ctx0" brushRef="#br0" timeOffset="339">0 273 173 0,'0'0'691'0,"0"0"-549"0,0 0 21 16,0 0 11-1,0 0-36-15,0 0-31 16,0 0-46-1,109-65-5-15,-74 58 2 0,4-1 7 16,4 1 27-16,1 0-14 16,-1 3-8-16,-5 1-9 15,-4-1-4-15,-3 0-21 16,-4 1-16-16,3-1-7 16,-6 4-13-16,-1 0-7 0,16 0-73 15,-10 0-152-15,-8-9-366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05.3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60 168 90 0,'0'0'145'0,"0"0"-22"16,0 0 53-16,0 0 23 15,0 0-39-15,0 0-60 16,0 0 52-16,-14 3-30 0,13-1-20 15,-2 1-58 1,1 0-25-16,-1-2 1 0,2 2 3 16,-2 0 18-1,-2 2 13-15,3-3-2 0,-2 5-30 16,-4 2-10-16,5 5-12 16,-2 7-1-16,1 2-5 15,2 2 4-15,2 0 1 16,0 0-5-16,0-1 0 15,0-3-1-15,11-1-1 16,1 1 8-16,5-3-9 16,2-1 8-16,-1 1-8 0,0-8 2 15,1-5 5 1,-1-5-11-16,-1 0-4 0,2-7 17 16,-3-16 28-1,0-9 23-15,-2 0-17 0,-7-3-15 16,3 3-3-1,-7 6-10-15,-3 2 5 0,0 1-2 16,0 3-2-16,0-1-5 16,0-2-1-16,0-7 0 15,0-3-1-15,1-5-6 16,7 2 5-16,-4 5-6 16,1 10-8-16,-5 12 5 0,0 9-5 15,0 0-15 1,0 3-40-16,0 19 7 0,0 3 40 15,0 1 1 1,0-1-85-16,2-8-189 0,10-13-482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46.9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799 71 510 0,'0'0'218'15,"0"0"16"-15,0 0 18 16,0 0-69-16,0 0-54 0,0 0-54 15,0 0-45-15,0-3 0 16,0 3-28-16,6 0-2 16,8 0 0-16,8 0 21 15,4 0 58-15,1-5-9 16,1-1-4-16,-2-1-17 16,-4 0-36-1,-3 7-10-15,-2-4-3 16,-3 4-38-16,-2 0-63 15,-10 0-63-15,-2 0-160 16,0 0-431-16</inkml:trace>
  <inkml:trace contextRef="#ctx0" brushRef="#br0" timeOffset="-902">0 593 464 0,'0'0'251'0,"0"0"-15"15,0 0-31-15,0 0-14 16,0 0-54-16,0 0-56 15,0 0-27 1,10-4-24-16,1-4 16 16,11-9 21-16,2-8-3 15,10-6-23-15,-2-7-13 16,0-5-12-16,-1-1-4 16,-5 2-11-16,-6 1 5 15,-3 6-6-15,-6-1 0 16,-4 0-10-16,-2 0-11 0,-5 3-21 15,0-3-14-15,0 5-15 16,0 4-5-16,0 8 16 16,-9 8 41-16,1 11 12 15,2 0-21-15,-2 3-1 16,2 12 15-16,2 1 12 16,1 5-2-16,1-1 4 0,-1 4 0 15,1 1 9-15,-2 1 11 0,1 3 2 16,-3 4 7-16,1 3 6 15,-3 7 11-15,1 6-11 16,-3 6-3-16,1 1-10 16,-2 2 0-16,2 0-12 15,0-11 1 1,4-9-4-16,1-11-4 16,-2-10-3-16,6-7-15 15,0-10-77-15,0 0-146 16,6-17-336-16</inkml:trace>
  <inkml:trace contextRef="#ctx0" brushRef="#br0" timeOffset="-532">480 627 466 0,'0'0'326'0,"0"0"-81"15,0 0-22-15,0 0-15 16,0 0-45-16,0 0-72 0,0 0-18 15,0 19-35-15,-12-5-23 16,-4 7-6-16,-1 2-9 16,2 2 18-16,-2 2-6 15,0 2-1-15,4 1-2 16,-1 2-8-16,5-3-1 16,4-4-6-1,5-15-79-15,21-8-171 16,-1-2-392-16</inkml:trace>
  <inkml:trace contextRef="#ctx0" brushRef="#br0" timeOffset="585">825 150 810 0,'0'0'206'0,"0"0"13"15,0 0-108-15,0 0-44 16,0 0-2-16,0 0-1 16,0 0-11-16,-98 70-8 15,90-60-10-15,7 0-29 16,-2-5-6-16,3 0 1 15,0 6 6 1,0-3 2-16,0 2 1 16,0-2-10-16,3 3 6 15,11-2-5-15,6 0 0 16,9 2 9-16,-2 3-3 16,1 3-7-16,0 1 0 15,-5-3 0-15,-3 1 0 16,-2-3 0-16,-3-1 10 0,-2-3-3 15,-1 2-6 1,-3 2-1-16,-3 6 1 16,-1 8 9-16,-5 5 15 15,0 2 0-15,0 2 10 0,0-7 12 16,-6-7 7-16,-2-9 8 0,3-9 12 31,1-4 15-31,-5 0 19 16,-8-2-30-16,-6-13-48 0,-9-7-21 15,-5-3-9-15,-11-8-9 16,2 5-17-16,2 3-15 16,4 5 10-16,11 8 13 15,10 6-22-15,7 6-48 16,7 0-65-16,5 2-83 0,5 18 38 16,16-3-212-16,-1-10-667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49.1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0 562 318 0,'0'0'165'0,"0"0"-69"16,0 0-36-16,0 0 79 15,0 0-47-15,0 0-22 16,0 0-5-16,46 25 3 15,-29-22 21-15,-2 1 7 16,7-3-6-16,1-1 16 0,3 0 3 16,2 0-6-16,7-12 9 15,2-13-15-15,3-5-30 16,0-10-26-16,-4-1-17 16,-3 1-4-16,-6 4-13 15,-5 7 5-15,-9 2 4 0,0 5-14 16,-4 4 4-16,-4-1 5 15,1-2-5-15,-2-4-4 0,1-4-1 16,1-3-1-16,-4-4-22 16,-2 0-8-16,0 4-18 15,0 11 3-15,-14 6 14 16,-5 8 21-16,-2 7 4 16,-2 0-16-1,-5 13-7-15,5 3 8 16,-1 2 20-16,5 2-10 15,4-1 4-15,3-1 6 16,5 4-8-16,0 3-1 16,4 7 0-16,1 4 4 15,2 3 6-15,0 7 10 16,0 1 4-16,0 1 0 0,0-5 0 16,2 0-2-16,13-9-5 0,0 0 2 15,8-2 1-15,2-3 5 16,3-4-5-16,-4-4 0 15,7-9 4-15,1-12-4 16,8 0-10-16,21-44-5 16,-10-3-131-1,-14-3-463-15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49.7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26 98 0,'0'0'230'0,"0"0"-93"0,0 0-16 16,0 0 6-16,0 0-16 15,0 0-23-15,0 0-30 16,-6-1 49-16,3 1 3 15,3 0 1-15,0 0-32 16,0 0-39-16,0 0-24 0,0 0 32 31,0-3 26-31,3-1 21 0,3 3-3 16,8 1-31 0,4-3-18-16,5 3-8 0,3 0-3 15,2-1 3-15,-2 1-11 16,-5 0-11-16,-2-4-4 15,-4 2-1-15,0 1 0 16,-1-3-8-16,-3 4-42 0,-6 0-122 16,-1 0-177-16,-4 7-441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50.4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93 477 0,'0'0'241'16,"0"0"-8"-16,0 0-25 16,0 0-39-16,0 0-71 15,0 0-43-15,0 0-19 16,0-8-11-1,0 8-9-15,0 0 3 16,-3 4-19-16,2 13 0 16,-2 8 1-16,-2 8 19 15,1 4 25-15,-3 4-3 16,0-3-2-16,1-5-14 16,-2-4-11-16,3-8-8 15,2-4-7-15,3-10-46 0,0-6-190 16,0-1-641-16</inkml:trace>
  <inkml:trace contextRef="#ctx0" brushRef="#br0" timeOffset="385">207 424 211 0,'0'0'631'0,"0"0"-475"15,0 0-27-15,0 0-6 16,0 0 13-16,0 0-78 0,0 0-53 16,-24 38-4-16,16-9 4 15,-1 8 23-15,-5 8 12 16,2 3 0-16,1-5-1 16,-1-6 2-16,7-12-22 0,1-7-19 15,4-7-12-15,0-5-155 16,0-6-213-16</inkml:trace>
  <inkml:trace contextRef="#ctx0" brushRef="#br0" timeOffset="1002">543 47 198 0,'0'0'130'0,"0"0"7"16,0 0 6-16,0 0 51 15,0 0-39-15,0 0-42 16,0 0 13-16,0 0-5 16,0 0-35-16,0 0-38 15,0 0-13-15,13 0-11 0,5-1 23 31,5-5 1-31,5-2 0 16,4 2-9-16,0-3-2 16,4 2-5-16,-4 0-10 15,-3 5-16-15,-4 1-5 0,-4 1 2 16,-7 0 2-16,-2 0-5 16,-7 0-29-16,-5 0-45 15,0 0-126-15,-17 10-122 0,-6-5-66 0</inkml:trace>
  <inkml:trace contextRef="#ctx0" brushRef="#br0" timeOffset="1466">594 80 707 0,'0'0'195'16,"0"0"-37"-16,0 0 15 16,0 0-25-16,0 0-65 15,-118 92-57-15,115-84-26 0,3-1 6 16,0-2-6-16,0 3 0 16,0 4-1-16,9-1 1 15,11 4-1-15,0-2-6 0,8 5 6 16,1 0 0-16,0 1 1 15,0 3-2-15,-1 1 2 16,-5 2-6 0,0 1 5-16,-5 0 0 15,-1 2 1-15,-6-6 0 16,0-4 1-16,-10-2 5 16,-1-7 13-16,0 2-9 15,0-4 6-15,-9 0 20 16,-14 0-5-16,-5 5-4 15,-6-2-11-15,-4-1 6 0,-5-4 4 16,-1-4 9-16,2-1-7 16,5 0-13-16,2-12-15 15,7 0-34-15,-2-2-75 16,10 6-208-16,0 1-603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52.7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139 97 434 0,'0'0'236'0,"0"0"29"16,0 0-106-16,0 0-39 15,0 0-37-15,0 0-19 32,0 0 7-32,0-46-9 0,0 46-5 15,0 0-28-15,0 0-11 16,0 0 22-16,-3 0 14 15,2 0-19-15,-2 0-22 16,1 8-12-16,-1 11-1 16,-3 5 1-16,-2 12 10 15,-1 9-1-15,-3 5-4 0,3 0 4 16,-1 0-9-16,4-4 5 16,3-8 2-16,3-6-8 15,0-10 0-15,0-7-1 16,0-9-84-16,0-6-113 15,5-14-187-15,-5-9-591 0</inkml:trace>
  <inkml:trace contextRef="#ctx0" brushRef="#br0" timeOffset="307">0 251 611 0,'0'0'339'15,"0"0"-109"-15,0 0-65 16,0 0 18-16,0 0-42 16,0 0-76-16,0 0-35 15,36-6-24 1,-13 6-6-16,10 0 1 15,5 0 12-15,4 0 1 16,2 0-3-16,1 0-4 16,1 2-6-16,3 2 5 15,1-1-6-15,7 2-16 16,15 15-51-16,-17-1-146 0,-18 0-289 16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58.6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13 496 121 0,'0'0'130'0,"0"0"6"16,0 0-44-16,0 0 96 16,0 0-15-16,0 0-34 15,0 0-34 1,-6-13 4-16,3 9 18 16,3 0-24-16,0 4-45 15,-3 0-29-15,3 0-8 16,0 0-7-16,0 0-13 15,0 0 0-15,0 0 0 16,0 0 6-16,0 0 5 16,0 0 10-16,0 0-11 0,15-4 13 15,9-4 24-15,3-1 48 16,5-7 18-16,5-9-32 16,2 0-32-16,0-9-30 15,0-1-12-15,4-3-8 16,-6 0 0-16,-1-3-29 15,-5 4-11-15,-3-1 2 0,-10 5-6 16,-1 4 16-16,-8 5 11 0,-3 6 5 16,1 6 11-16,-6 5 0 15,-1 5 0-15,0 0 1 16,0 2 6-16,0 0-5 16,0 0 5-16,0 0-6 15,0 0-9 1,0 6-4-16,-5 4-3 15,-2 7 8-15,-7 9 7 16,-1 9 0-16,-4 9 1 16,-5 12 5-16,1 6 17 15,3 4 0-15,3-5-2 16,5-11-2-16,7-12-8 16,5-16-9-16,0-4 5 0,0-9-5 15,0-1-1-15,0-1-34 16,0-7-76-16,9 0-230 15,7-14-530-15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59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 0 466 0,'0'0'567'16,"0"0"-380"-16,0 0 11 15,0 0-16-15,0 0-71 0,0 0-82 32,0 0-9-32,-23 108 2 15,4-67 19-15,2 1-17 16,3-4-13-16,5-5-10 0,9-4-1 0,0 0-54 16,8-7-102-16,6-12-392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6:59.9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67 316 0,'0'0'167'0,"0"0"3"0,0 0-5 16,0 0-37-16,0 0-5 0,0 0-48 15,0 0 18-15,18-65-19 16,-16 63-4-16,-2 2-17 15,0 0 5-15,0 0 12 16,0 0-15-16,0 0 18 16,0 0 6-16,0 0 3 15,0 0-19 1,0 0-34-16,0 0-9 16,0 2-20-16,0 10-19 15,0 9 18-15,0 4 1 16,0 1 0-16,0 5 1 15,0-5 5-15,0 3 1 16,0 2 8-16,0 7-4 16,0 6-10-16,0 7 7 0,0 4 2 15,-5-1 0-15,3-4-10 16,2-8 2-16,0-10-2 16,0-13 0-16,0-13-3 15,0-6-79-15,33-27-38 0,-1-14 1 16,-4-8-583-16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00.7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75 102 367 0,'0'0'219'0,"0"0"-30"15,0 0-1-15,0 0-23 16,0 0-41-16,0 0-43 15,0 0-18-15,-12-12 6 16,12 9 4-16,0-4 8 16,3 2-24-16,8-5-26 0,6-5-22 15,1 1-8-15,4-2-1 16,-2 7 0-16,-3 2 8 16,-4 3-8-16,0 4 1 15,0 0-1-15,-2 5 1 16,1 8 0-16,-1 6 0 15,-3-1-1 1,-5 4 0-16,-3-1-1 0,0 3 1 16,0-6 0-1,-8 3 10-15,-6-3-5 0,-2 1-4 16,-3-1-1-16,-4 4 1 16,-3 4-1-16,-2-4 0 15,1 3-8-15,-1-2 0 16,4-1 6-16,5-4-4 0,9-3 5 15,2-5-15-15,3 0 14 16,5-1-8-16,0 0-3 16,0 2 7-16,5 1 5 15,9-2-5-15,4 2 6 16,7-3 12-16,4 2 17 16,6-3 5-1,0 1-11-15,2 0 1 16,-6 2-16-16,-3-1 3 15,-10 0-10-15,-4-5 6 16,-7-3 2-16,0-2-9 16,2 0 11-16,17-13-11 15,-3-12-54-15,0-5-220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01.2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50 347 0,'0'0'140'0,"0"0"1"0,0 0 50 16,0 0 31-16,0 0-47 15,0 0-69-15,0 0-23 0,19-32 1 16,-16 32-33-16,-2 0-19 16,2 0-13-16,2 0-6 15,6 0 16-15,3 0 50 16,4-4 0-16,8 4-11 16,0 0-19-1,5 0-26-15,-2 0-7 16,2 0-14-16,-4 0-1 15,-1-3 9-15,1-1 4 0,-9 2-13 16,-4-2-1-16,-8 4-44 16,-3 0-135-16,-3 0-166 15,-9 0-63-15,-8 0-400 0</inkml:trace>
  <inkml:trace contextRef="#ctx0" brushRef="#br0" timeOffset="517">239 18 660 0,'0'0'200'0,"0"0"-10"16,0 0 4-16,0 0-5 15,0 0-82-15,-121 79-24 16,108-71-8-16,9-2-35 15,2-1-21 1,-1 1-18-16,3 2-1 16,0 5-1-16,0 2 1 15,0-1 0-15,0 4 0 16,0-3 0-16,0-1 1 16,0-3-1-16,8 5 0 15,1-3 0-15,0 7 0 16,2 1 0-16,6 2 0 0,0 2 4 15,1 0-4-15,-2 0 0 16,4 4-1-16,-7-3 1 16,-2 2-1-16,-2 1 0 15,-4-1 1-15,-2-2 11 0,-3-4-3 16,0-9 0-16,0-5 5 31,0-4 6-31,0-4 22 0,0 0 29 16,-9 0 50-1,-13-4-86-15,-5-5-18 0,-4-7-9 16,-6 2-6-16,2-2-1 16,3 3 0-16,4 1-13 15,10 5-46-15,4 5-5 16,5 2-46-16,9 13-121 0,0 9-73 16,0-1-69-16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06.4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97 204 130 0,'0'0'0'16,"0"0"-42"-16,0 0 42 16,0 0 3-16,0 0-3 15,0 0 0-15,0 0 0 16,0-41 8-16,0 39 106 15,0 0 46-15,0 2-37 0,0 0-38 16,0 0 25-16,0 0 1 16,0 0 23-16,0 0-11 15,0 0-23 1,0 0-42-16,0 0-25 16,0 0 5-16,0 7-8 15,0 5-14-15,-2 9-3 16,-5 9 2-16,-2 9 5 15,-5 9 9-15,0 4-9 16,0-5-8-16,0-7-11 16,5-11 6-16,0-8-5 15,6-12 8-15,1-7-9 0,2-2 7 16,0 0-8-16,0 0-12 16,0 0-8-16,0-1-16 0,0-13-27 15,0-10 30-15,10-6 27 16,3-13 5-16,1-5-1 15,0-1-31-15,0 3 26 16,-5 3-6-16,-1 12 0 16,-4 10 7-16,-2 11 6 15,-2 7 20-15,3 3 24 0,-3 0-17 16,0 3-15-16,0 11-11 16,1 3-1-16,7 2-1 15,4 0 0-15,2 5-6 16,0-1 7-16,0-2 0 15,0-3-1-15,2-2 1 16,0 1-1 0,2 0 0-16,4-3 0 15,-1 2 0-15,4-3-9 16,1-5 4-16,5 2 6 16,-2-9 0-16,4-1 8 15,-3 0-1-15,0 0 0 0,-7-8 3 16,-1-10 6-16,-10-4 25 15,-6-5 17-15,-6-5 9 16,0-4 13 0,-14-1-25-16,-12-2-27 0,-1-6-15 15,-1 3-12-15,5 3 4 16,2 6-4-16,7 9 14 16,5 9 23-16,4 9-6 15,2 6-17-15,1 0-15 16,2 0-13-16,0 9-94 15,5 16-53-15,9-4-7 16,3-6-334-16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03.2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0 532 494 0,'0'0'182'16,"0"0"-75"-1,0 0 7-15,0 0 3 16,0 0 19-16,0 0-41 16,0 0-19-16,13 0-26 15,2 0-28-15,8 0-4 16,11 0 45-16,6 0 10 15,7 0 17-15,10-8-8 16,1-6-10-16,1-6-8 0,-4-5-10 16,-9-1-11-16,-2-6-14 15,-8-5-3-15,-6-2-8 16,-5-6-10-16,-7-3-6 16,-5 0-2-16,-10-1-29 15,-3 3-43-15,0 9-16 16,-16 8 24-16,-2 9 33 0,-7 11 22 15,-1 9 8-15,-4 0-6 16,1 18-6-16,-1 5 13 0,7-1-1 16,3 3-11-16,4 2 11 15,3-1 0-15,9 5-9 16,4 5 10-16,0 6 11 16,0 7 6-1,9 2-6-15,8 6 5 16,0 1 11-16,3-1 16 15,6-5-8-15,1-5 6 16,9-9-9-16,-1-7 8 16,2-8-12-16,0-7-12 15,-1-7-16-15,18-9-47 0,-6-5-90 16,-12-19-199-16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04.1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0 385 0,'0'0'235'15,"0"0"-115"-15,0 0-26 16,0 0 57-16,0 0 19 16,0 0-33-16,0 0-19 15,93 0-2-15,-67 4 0 16,-1 2-14-1,-2-1-21-15,-3-1-29 16,-6-2-15-16,-5-2-15 16,-3 1-15-16,-1-1-7 15,-1 0-13-15,4 0-122 16,1 0-201-16,-4-12-742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05.0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113 9 781 0,'0'0'189'16,"0"0"-12"-16,0 0-54 16,0 0-17-16,0 0-64 15,0 0 4-15,0 0-33 16,-8 18-13-16,8 4-5 15,0 13 5-15,-4 11 81 16,-6 8 34-16,-3 7-17 0,-4 2-6 16,1 0-31-16,-1-9-17 15,4-7-20-15,3-14-17 16,6-12 2-16,1-11-9 0,3-7-61 16,3-3-110-16,12-20-195 15,2-5-381-15</inkml:trace>
  <inkml:trace contextRef="#ctx0" brushRef="#br0" timeOffset="301">252 497 950 0,'0'0'217'0,"0"0"111"16,0 0-95-16,0 0-58 0,0 0-74 15,0 0-54 1,0 0-31 0,-7 44-16-16,-12-12 0 15,-2 5 0-15,1-4 0 16,0-3 0-16,6-5 0 15,3-6 0-15,7-2-16 0,4-12-131 16,0-2-201-16,14-3-729 16</inkml:trace>
  <inkml:trace contextRef="#ctx0" brushRef="#br0" timeOffset="856">647 12 620 0,'0'0'171'0,"0"0"-77"16,0 0 20 0,0 0-4-16,0 0-17 15,0 0-32-15,0 0-24 16,26 5 4-16,-9 1 4 15,3 2 33-15,4 2 15 16,4-2-4-16,-3-1-35 16,1-3-19-16,-5 2-6 15,-3-5-20-15,-1-1-9 0,-3 0-15 16,5 0-98-16,-6-12-158 16,-3-6-560-16</inkml:trace>
  <inkml:trace contextRef="#ctx0" brushRef="#br0" timeOffset="1404">658 105 709 0,'0'0'215'0,"0"0"46"16,0 0-50-16,0 0-95 16,0 0-28-16,0 0-34 15,0 0-33-15,-97 40-16 16,97-39-5-16,0 4 0 16,0-1-8-16,0 4 8 15,12 4 1-15,5 1-1 0,-2 6 0 16,4-1 0-16,-1 0 7 15,2 3-7-15,0-3-1 0,-1-4 1 16,1 4 0-16,-2 4 0 16,0 0-8-16,1 7 1 15,-1 6 6-15,-4-3 1 32,-2 1-1-32,-3-1 1 0,-4-7 0 15,-5-8 1-15,0-6 15 16,0-4 11-16,0-6 32 15,-8 1 31-15,-10-2-21 16,-5 0-19-16,-5 0-19 16,-2 0-22-16,-3 0 2 15,3 0 7-15,-2 0-10 0,1 0-7 16,5 0 13-16,1-2-7 16,4-12-7-16,7 2-1 15,2-6-52-15,12-2-63 16,0 5-71-16,16 1-335 0</inkml:trace>
  <inkml:trace contextRef="#ctx0" brushRef="#br0" timeOffset="2058">1367 0 745 0,'0'0'189'0,"0"0"-140"16,0 0-17-16,0 0 32 15,0 0 23-15,0 0 8 0,0 109-11 16,0-72-10-16,0 9-23 16,0 12 7-16,-10 6 5 15,-3 9-5-15,-1 9-16 16,0 3-10-16,2-2-13 15,-2-2-8-15,3-3 2 16,-4-3-6 0,-5 0 5-16,-6 4 7 15,-11-4 14-15,-12 7 2 16,-6-3-8-16,-7 3-2 16,-7-3-9-16,-3 1-4 15,-3 2-1-15,-7-1 0 0,3 1-11 16,-3-5 0-1,1-7 0-15,9-12-6 0,4-15-51 0,-5-19-72 16,19-16-92-16,6-8-541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09.1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16 360 0,'0'0'134'0,"0"0"-37"16,0 0-37-16,0 0 23 0,0 0-29 15,0 0 13-15,0 0 11 16,25 0 4-16,-13 0 11 16,5 0-2-16,3 0-16 15,3 0-20-15,6-1 9 0,5-3-29 16,9 4-12-16,3 0-2 15,0 0-8-15,-1 0-6 0,-6 0-6 16,-6 0-1-16,-12 7-14 16,-12 4-76-16,-4 1-154 15,-5-4-264-15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09.3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28 841 0,'0'0'147'0,"0"0"-90"15,0 0 54-15,0 0 38 16,0 0-68-16,0 0 17 15,0 0 18-15,147-14-20 16,-102 8-14-16,-4 1-25 16,-4 5-35-16,-1-3-13 0,-1 3-9 31,-8 0-106-31,0 0-230 0,-18 0-1048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10.9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0 465 601 0,'0'0'120'0,"0"0"-87"16,0 0-20-16,0 0 52 15,0 0 16 1,0 0 16-16,0 0 56 16,90-17 15-16,-64 0-23 15,2-4-65-15,2-6-26 16,3-2-22-16,2-3-19 16,-3-4 2-16,0-1-9 15,-5 3-5-15,-9 2 7 16,-9 6-2-16,0 5-6 0,-9 2 0 15,0 2 0-15,0 0-2 16,0-3-15-16,-9 2-4 16,5-1-3-16,-4 5 6 15,6 6 18-15,-1 4-6 16,2 4 4-16,1 0-12 0,0 0 5 31,0 0-7-31,0 0-23 0,0 12 0 16,0 7 31-16,0 10 8 15,0 10 9-15,0 4 19 16,0 11 1-16,-3 4-7 16,1 7-12-16,-1-1 7 15,3-2 2-15,0-1-4 16,0-7-4-16,0-4 0 0,0-16-3 16,0-5-6-16,0-6 4 15,18-23-6-15,-1 0-82 16,0-16-236-16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11.3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49 186 0,'0'0'593'0,"0"0"-353"0,0 0 10 16,0 0-78-16,0 0-74 31,0 0-57-31,0 0-27 16,6 0-14-16,9 0 0 0,5 0 24 15,6 0 19-15,7 2 11 16,2-2-12-16,6 0-20 16,25-8-22-16,-10-11-115 15,-12-5-518-15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16.0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266 401 441 0,'0'0'161'0,"0"0"-21"0,0 0 16 16,0 0 28 0,0 0-8-16,0 0-58 15,0 0-28-15,-9-74-10 16,0 67-2-16,-1 2 17 16,6 1 4-16,-4-1-12 15,3 4-29-15,1 1-18 16,-2 0-13-16,1 0 3 15,-3-3-8-15,-1 3-15 0,0 0-5 16,-3 0-1-16,-2 0-1 16,-1 3-1-16,-4 11-11 15,-2 5-3-15,-1 6 6 16,4 5 1-16,2 3 2 16,0 3 4-16,3-1-8 15,7-1 9-15,2-2-7 0,0-3 2 16,4 0 4-16,0-4-20 15,8 3-4-15,11 1 5 16,8 1 15-16,5-2 6 16,4-1 0-16,4-2 1 0,-4-5 0 15,0-11 0-15,-6-9 6 16,0 0 11 0,3-21 20-16,1-22 13 15,6-18-19-15,-3-14-18 16,-7-11-3-16,-6-1-3 15,-15-1-1-15,-9 4 3 16,-5 3-5-16,-24 8-5 16,-9 15-6-16,-1 14 6 15,-4 14 1-15,-1 22 1 0,-2 8-2 16,-3 21-8-16,-5 25-13 16,-1 13 4-16,13 2-38 15,8 1-43-15,19 12-80 16,11-19-77-16,4-10-245 0</inkml:trace>
  <inkml:trace contextRef="#ctx0" brushRef="#br0" timeOffset="586">788 833 510 0,'0'0'266'15,"0"0"-52"-15,0 0-19 16,0 0-79-16,0 0-7 15,0 0-30-15,0 0-12 16,0 87 12 0,0-63-22-16,-3-3-24 0,-7 2-14 15,0 5-4 1,-4 1-15-16,-12 13-40 0,4-5-153 16,2-6-291-16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22.9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175 463 172 0,'0'0'101'0,"0"0"-65"16,0 0-7-16,0 0 26 15,0 0 25-15,0 0-22 0,0 0 1 16,-8-14 41-16,8 13 1 16,-1 1 1-16,1 0 21 15,-3 0 3-15,3 0-13 16,0 0-12-16,0 0-28 16,0 0-19-16,0 0-5 0,0 0 5 15,0 0-5-15,0 0 1 0,0-3 0 16,0 3-1-16,0-3-21 15,0 3-13-15,0 0-2 16,0-1-6-16,0-3 2 16,0-2-8-16,9-5 6 15,0-4 0-15,3-3-5 16,-1-3 4 0,4-3 0-16,-4-1-6 15,1 0 2-15,-2-1-1 16,-4-3 6-16,-2 4-7 15,-1-1 0-15,-3-2 8 16,0-1-8-16,-4 0-1 16,-10-3-8-16,-3 7-6 15,3 7 9-15,1 3 5 0,0 10-5 16,3 3 6-16,-3 2 0 16,-1 0-1-16,1 0-10 15,0 0-13-15,3 6-1 16,2 6 0-16,2-1 3 15,3 4 0-15,1-2 7 0,2 7-2 16,0 1-1 0,0 4 8-1,0 0 3-15,5 0 6 0,-1 0 0 16,3 0 1-16,-3-1 1 16,5 0-1-16,1-2-1 15,2 3-2-15,6 3 2 16,1 3 0-16,2 5 0 15,7 0-7-15,-2 3 7 0,-3 1 1 16,-2-1 6-16,-5-6-5 16,-4-4 0-16,-3-8 6 15,-4-1-6-15,2-4-1 16,-2 2 2-16,-5 7 11 16,0 0 16-16,0 7 16 15,-5 1-7 1,-10 0-13-16,-3-4-12 15,2-8 8-15,-2-5 4 16,-4-10 10-16,-1-6 5 16,-4 0 1-16,-7-6 10 15,0-11-25-15,-4-3-25 0,1 1-1 16,11 1-1-16,6 4 1 16,6-1 0-16,2 2 0 15,12-6 16-15,0-6-4 0,0-9-12 16,0-11-1-16,0-2-1 15,9 0 2-15,3 0 0 16,-5 9 0-16,0 9 0 16,-2 11 1-16,-4 3 0 15,2 6 6-15,-1 4-6 0,1-5-1 16,2 5-1-16,1-5 0 16,6 0-12-16,7 5-65 15,4 2-64-15,12 3-26 16,5 0-65-16,20-4-60 15,-7-2-93-15,-11-6-377 0</inkml:trace>
  <inkml:trace contextRef="#ctx0" brushRef="#br0" timeOffset="802">832 280 504 0,'0'0'170'0,"0"0"48"16,0 0-10-16,0 0-5 0,0 0-22 15,0 0-40-15,0 0-50 16,-85-65-32-16,76 62-10 16,0 2-3-16,-3 1-9 15,-2 0-3-15,0 0-14 0,-4 10-20 16,-5 15-10-16,-4 9-2 16,4 5 5-16,0 2 6 15,2 4 0-15,3-2-5 16,4-4 5-16,5-6 1 15,1-3-9-15,8-3-4 16,0-1 5 0,0-1 0-16,3 4 0 15,11 3 7-15,4-7-4 16,4 4 5-16,1-8 1 16,1-1 11-16,5-10 0 15,1-7-2-15,3-3 3 16,0-4 5-16,-1-20 4 15,-2-9-6-15,-2-2-3 0,-2-9-7 16,-6 6 4-16,-6-4-4 16,-6 0 6-16,-4 2 1 15,-4 1-3-15,0 3-1 0,0 3-3 16,0 3-6-16,-12 1 2 16,-2 1 7-16,-4 2-9 15,-5 0 0 1,-3 3 0-16,-4 3-15 15,0 11-1-15,-1 5-4 16,-1 4-2-16,0 13-21 16,-4 24-47-16,1 15-16 15,3 9 35-15,6 16-111 16,10-14-212-16,9-14-557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26.4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0 856 0,'0'0'205'0,"0"0"96"15,0 0-111-15,0 0-99 16,0 0-45-16,0 0-46 0,0 0 0 16,77 9 0-16,-47-3 15 15,0 2-5-15,0-1-7 16,-4 1-3-16,-6 1-73 0,-9 3-117 15,-6-2-196-15,-5 0-609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5:36.9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29 152 0,'0'0'203'0,"0"0"-95"0,0 0-60 15,0 0-40-15,0 0-8 16,0 0 0-16,0 0 30 16,0 3 64-16,0-3-24 15,0-3-19-15,0 3-24 16,0 0-11-16,0 0-14 16,0 0 6-16,0 3-8 15,3 7 0-15,2-2 24 16,-3-4 4-16,1-1-9 15,-3-3-9-15,0 0 59 0,0-3 60 16,0-9-28-16,0-1-36 16,0-2-43-16,0 5-16 15,0 6 4-15,0 4-10 16,-3 0-26-16,-4 1-80 16,3 10-144-16,-4-9-406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07.1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 41 563 0,'0'0'181'0,"0"0"-25"15,0 0-51-15,0 0-24 16,0 0-42-16,0 0-26 16,0 0-4-16,-32 132-3 15,23-83 5-15,1-4 17 16,2-4-5-16,1-12-4 16,2-12 21-16,3-11-5 0,0-6 17 15,-1 0 59-15,-3-18 6 16,3-14-92-16,1-11-25 15,0-8-13-15,0-6-2 16,0 4 7-16,0 10 8 16,6 11-9-16,2 11 8 15,-2 13-9-15,3 7-10 16,2 1 0-16,4 0 2 16,2 7 11-16,-2 9 6 15,5 4 1-15,-4 1 6 16,1 4 9-16,-4 4-4 15,-2 7 2-15,1 5 8 16,1 2-1-16,-4 3-8 16,0-1-11-16,0 0 0 15,0-3 0-15,-2-8 0 16,0-2-1-16,-2-7 1 16,-5-7 1-16,3 0-2 0,-3-7-6 15,0 2-29-15,0-6-28 16,0 1-112-16,0-4-170 15,-11-4-321-15</inkml:trace>
  <inkml:trace contextRef="#ctx0" brushRef="#br0" timeOffset="274">43 326 829 0,'0'0'185'0,"0"0"-133"0,0 0-52 16,0 0 1-16,0 0 5 16,0 0 22-16,0 0 11 15,126 4-10-15,-86-4-8 16,0 0-3-16,3-1-4 15,0-14 2-15,3-7-16 16,-11 6-155-16,-15 4-576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26.6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86 515 0,'0'0'724'16,"0"0"-542"-16,0 0-26 15,0 0-73 1,0 0 10-16,0 0-18 16,0 0-7-16,108-29-35 15,-42 5-33-15,-11 4-128 16,-1 7-271-16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25.0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234 453 65 0,'0'0'150'16,"0"0"-37"-16,0 0-74 15,0 0-2-15,0 0 22 16,0 0 51-16,0 0 34 15,-27-35-2-15,27 35-11 0,0 0 4 16,0 0-21-16,0 0-24 16,0 0-22-16,0 0-27 0,0 0-11 15,0 0 11-15,0 0-2 16,0-1-8-16,0-2-20 16,12-1-9-16,7-5 11 15,4-4 19-15,3-3 35 16,1-7 10-16,1 2-24 15,-2-8-6-15,-3 4-12 0,-5 0-9 16,-8-1-7-16,-1 4 3 16,-9 0 5-16,0-1-6 15,0 1-7-15,-9-3-6 16,-13 0-8-16,-5 0-12 16,-4 3-21-16,2 5-11 15,-2 6 36 1,8 5 7-16,1 6-1 15,4 0-13-15,1 0 1 16,3 0 1-16,1 1-1 0,3 10 1 16,1 2-4-1,0 4-5-15,1 8 6 0,4 7 5 16,2 3 5-16,2 4 4 16,0-4-5-16,5 3-9 0,13-1-24 15,8 1 15-15,6 3 15 16,5 4-3-16,2-2 4 15,-1 4 1-15,0-7 6 16,-5 5 1-16,-10-8 0 16,-5-1 1-16,-6-2 1 15,-10-5 7 1,-2-4 8-16,0-1-4 16,0-6 7-16,-5-3 0 15,-10-6 6-15,-10-5 7 16,-7-1 0-16,-12-3-10 15,-7 0-10-15,-3-3-11 16,1-8 6-16,3 1-7 16,12-4 0-16,4 0 0 0,14 0 13 15,3-6 13-15,8-12 11 16,9-6-32-16,0-12-5 16,14-7-2-16,9-3 1 0,3 3 0 15,-3 10 0-15,-6 10-12 16,-8 13-7-16,1 12-30 15,0 4-47 1,24-8-120-16,0 6-137 16,0-8-437-16</inkml:trace>
  <inkml:trace contextRef="#ctx0" brushRef="#br0" timeOffset="918">841 467 834 0,'0'0'114'0,"0"0"-39"15,0 0-27-15,0 0 55 16,0 0 27-16,0 0-28 15,0 0-8-15,33-20-24 16,-16-1-19-16,5-8-10 16,-2-3-24-16,-2-3-4 0,-1 4-7 15,-9-1 3-15,-4 7-2 16,-4 3 11-16,0 3-10 16,-7-3-8-16,-12 1 0 15,-7-3-9-15,-2 3 0 16,-4 6-2-16,0 0-7 15,1 4 2-15,4 8-6 16,1 3 12 0,4 0 4-16,7 3 0 0,-2 9-2 15,5-1 7-15,5-2 1 16,0 0-1-16,2 2 1 16,4 6-6-16,1 4-2 15,0 4 6-15,0 3 1 16,0 1-5-16,15 1 6 0,10 7-2 15,2 1 2-15,5 1 3 16,4 4-3-16,-4 5 0 16,-1-2-1-16,-4 1 1 15,-1 0 1-15,-3-1 8 16,-3-3 7-16,0 2-6 16,-9-7 0-16,-2-6 0 0,-6-11 2 15,-3-7 7-15,0-6 28 16,-12-4 12-16,-14-4-25 15,-8 0-16-15,-6 0-10 16,-4 0-6-16,-1 0 4 0,4-4-6 16,9-3 10-16,1 0 8 31,5-4 15-31,7-2 7 0,4-2-14 16,3-4-4-16,4-4-10 15,2-2-11-15,6-1-1 16,0-4-7-16,0-6-19 15,9 1-18-15,8 1-5 16,3 5-2-16,1 4-26 16,3 5-18-16,3 5-45 0,16-6-41 15,-5 3-74-15,-4 7-86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30.6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110 182 360 0,'0'0'167'16,"0"0"-1"-1,0 0-53-15,0 0-19 16,0 0-24-16,0 0-13 16,0 0-15-16,-8-25 10 15,8 25 27-15,-3 0 29 16,3 0 16-16,-1 0-3 16,-2 0-24-16,1 0-27 15,-1 0-20-15,2 0-13 0,-4 0-11 16,2 0 2-16,1 0-17 15,-1 0-10-15,-1 0-1 16,-1 1-7-16,-4 8 1 0,3 0 5 16,-3 7-5-16,-2 4-4 15,5 0 9-15,1 6-8 32,0 6 0-32,1 6 8 0,1 4-5 15,1 4 5-15,2 0 0 16,0-5 0-16,5 0 1 15,10-7 0-15,7-6 0 16,1-6-1-16,4-2 0 16,4-8 1-16,1-12 2 15,2 0 23-15,-5 0 3 0,2-26 1 16,-5-5-3-16,-6-7-8 16,-3-4-5-16,-8-4 0 15,-6-3-1-15,-3-3-3 16,0-4-9-16,-8-6-1 15,-8 5-24-15,-3 6 5 16,4 9 10 0,-4 13-4-16,4 11 10 15,4 8 4-15,2 10 28 16,-3 0-14-16,-2 0-14 16,-4 21 0-16,-5 13-10 0,-5 7-15 15,-1 6-30-15,6-1-36 16,14 2-64-16,4-12-121 15,5-15-136-15</inkml:trace>
  <inkml:trace contextRef="#ctx0" brushRef="#br0" timeOffset="380">684 585 618 0,'0'0'209'16,"0"0"-30"-16,0 0-73 15,0 0-17-15,0 0 10 0,-72 134 21 16,52-82-2-16,0-4-31 16,5 1-1-16,1-5-27 15,2-6-35-15,5-8-24 16,7-9-26-16,0-5-88 15,0-16-273-15</inkml:trace>
  <inkml:trace contextRef="#ctx0" brushRef="#br0" timeOffset="1235">908 449 157 0,'0'0'205'0,"0"0"28"0,0 0-39 16,0 0-13-16,0 0-45 16,0 0-17-16,0 0-12 15,-14 0-35-15,14 0 24 16,0 0-22-16,0 0-20 15,0 0 12-15,0 0 37 16,9-8-13 0,5-6-16-16,8-8-15 15,7-9-21-15,6-10-22 16,2 0-6-16,-2 0-9 16,-2 5 0-16,-10 7 1 15,-3 3-1-15,-11 8 0 16,-3 1 1-16,-3 4 4 15,-3-2-6-15,0 4-5 0,0 4 5 16,0 3 1-16,0 1-1 16,0 3-1-16,0 0-9 15,0 0 0-15,0 0-4 0,0 0 4 16,0 0-8-16,0 3-6 16,0 5-3-16,0 5 14 31,0 6 12-31,0 12 0 0,-8 9 1 15,-2 7 9-15,-3 10 10 16,1 2 0-16,3-3-8 16,4 1-9-16,4-11-2 15,1-8 0-15,0-11 0 16,0-10 0-16,0-11-2 16,0-4-21-16,0-2-36 0,9 0-89 15,2 0-69-15,-1-4-293 0</inkml:trace>
  <inkml:trace contextRef="#ctx0" brushRef="#br0" timeOffset="2084">1593 86 766 0,'0'0'214'16,"0"0"-39"-16,0 0-19 15,0 0 12-15,0 0-98 16,0 0-48-16,0 0-22 15,-85 26 1-15,71-7 1 0,0 4 9 16,2-1 0-16,6 9 5 16,-2 0 14-16,7 2-9 15,1 3 8-15,0-5 4 16,0-6 5-16,0-5-16 16,4-9-6-16,7-7-1 15,5-4-6 1,2 0 4-16,2 0 6 15,6-10 0-15,5-8-3 0,-2-6-9 16,0-5-6-16,-9-6 0 16,-6-1 5-16,-7-3 1 15,-7 1 2-15,0 0 0 16,-16 3-9-16,-7 3-6 16,-4 4-21-16,4 10 5 0,3 6 9 15,2 7 7-15,1 5 6 16,0 0-6-16,-1 10-4 15,-2 18-6-15,-2 8 9 16,-4 4-3-16,0 9 9 16,6 2 1-16,2-4 0 15,6-8-1-15,12-2-7 0,0-5-2 16,9-8-24-16,17-10 1 16,5-9 2-16,7-5 17 15,2 0 12-15,4-19 2 31,-4-9 0-31,-4 0 0 0,-9 3 1 0,-11 8-1 16,-7 8 2 0,-5 4 17-16,-4 5 26 15,0 0 3-15,0 0-29 16,0 0-19-16,0 0-6 0,0 0-7 16,0 8 1-16,0 7 12 15,0 8 0-15,0 7 16 16,0 14 15-16,0 7 3 15,0 8 14-15,0-2-10 0,-1-7-19 16,1-16-11-16,0-9-7 16,0-13 9-16,0-8-10 15,0-4-34-15,0 0-67 16,4 0-108-16,4 0-358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33.8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10 257 133 0,'0'0'254'16,"0"0"-9"-16,0 0-40 16,0 0-49-16,0 0-21 15,0 0-62 1,0 0-26-16,-10 12-28 16,10-4 34-16,10 1 7 15,2-2 1-15,2-6 5 16,4-1 0-16,10-1 31 15,9-24-9-15,7-11-12 16,5-5-40-16,-3 0-21 16,-6 3-6-16,-9 8-8 0,-13 7 5 15,-4 9-4-15,-9 6 4 16,-2 1 4-16,-3 1 2 16,0-1-5-16,0-1-6 15,0 4 0-15,0-1-1 16,0 5 1-16,0 0-1 15,-3 0-1 1,-2 0-5-16,1 3-5 16,-1 7-8-16,0 7 3 0,-4 5 8 15,0 4 7-15,0 7 0 16,-1 0 1-16,3 4 4 16,1 2 12-16,3 2-4 15,1 2-3-15,2 5 8 16,0 1 0-16,0-3-3 0,0-3-8 15,0-6-4-15,2-12 6 16,1-9-8-16,-2-7-26 16,2-5-58-16,-1-4-27 15,1 0 9-15,1-13-43 16,1-7-176-16,0-5-625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7:34.4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73 880 0,'0'0'185'0,"0"0"-91"0,0 0-14 15,0 0 29-15,0 0 2 16,0 0-31-16,0 0-8 16,90-71-37-16,-78 71-15 15,2 0 14-15,5 0 5 16,-1 7 0-16,-1 6-12 15,-2 3-5 1,-2 7 1-16,-7 5-1 16,-6 5 3-16,0 8-8 15,-6-2 8-15,-21 6-7 16,0-3-8-16,-5-6-10 16,1-4 0-16,5-7-6 0,6-7 5 15,3-2-1-15,5-4-14 16,3 1 0-16,2 2 3 0,3 1 1 15,-1 0 5-15,5 3-3 16,0-1 8-16,0 2 1 16,0 0-1-16,9-2 2 15,10-2-1-15,4-4 1 16,8 1 9-16,5-4 22 16,9-2 8-16,-1-4 0 0,2-1-13 15,0 1 3-15,-3-3-17 16,0 0-2-16,5-5 8 15,1-14-18-15,0-6-15 16,-6-9-104-16,-12 4-144 16,-19 6-595-16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04.4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43 320 0,'0'0'227'0,"0"0"-50"0,0 0-34 16,0 0-26-16,0 0 19 15,0 0 21-15,0 0 1 16,0 0-11-16,0 0-38 0,0 0-58 16,0 0-51-1,0 0-16-15,16-10-190 0,5-5-398 16,1-3 20-1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01.0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0 183 393 0,'0'0'302'15,"0"0"-207"-15,0 0-65 16,0 0-18-16,0 0 1 15,0 0 10-15,0 0 35 16,69-32 30-16,-34 21 7 16,5 0 49-16,6 4-11 15,3 0-17-15,5 3-21 0,1-3-34 16,2 2-28-16,-2-1-17 16,-1-1-1-16,1-5-6 0,-6-1-2 15,0-3-6-15,-4 0-1 16,4-2 0-16,9 11-65 15,-12 3-139-15,-14 4-314 0</inkml:trace>
  <inkml:trace contextRef="#ctx0" brushRef="#br0" timeOffset="-780">257 322 26 0,'0'0'116'16,"0"0"6"-16,0 0-24 15,0 0 18-15,0 0-7 0,0 0-47 16,-27 4-43-16,27-11-19 15,0-1 6-15,0 3-5 16,0-3 20-16,0 3 74 16,0 0 14-16,0 3 5 0,0 0 16 15,0 2-14-15,0 0-16 32,0 0-19-32,0 0-23 0,0 0-11 15,0 0-15-15,0 0-8 16,0 0 4-16,0 0-5 15,0 0-17-15,0 0-6 16,0 4-14-16,0 6 3 16,0 3 11-16,0 9 1 15,0 4 5-15,-5 10 4 0,-4 8-3 16,-3 6-5-16,1 3 5 16,-3 1-7-16,2-3 1 15,3-3 0-15,6-10-1 16,1-6 0-16,2-7 0 15,0-7 0-15,0-3 0 16,0-4-1 0,0 0-6-16,0-2 6 15,2-4 1-15,5 2 0 16,-2 1-1-16,7 1 1 16,-1-1-1-16,3 2 0 0,0-3-1 15,2-2 1 1,7 2 0-16,-1-1 0 0,6-5 0 15,4-1 0-15,8 0-6 0,4 0 7 16,1 0 1-16,-4-4-1 16,-1-3 1-16,-12 3 0 15,-5 0 0-15,-9 0-1 16,-5 1-1-16,-5-3 1 16,-1 5 0-16,-3-2 0 15,0-1-7 1,0-13-35-16,0 1-145 15,0 2-310-15</inkml:trace>
  <inkml:trace contextRef="#ctx0" brushRef="#br0" timeOffset="-395">155 533 707 0,'0'0'160'0,"0"0"-34"16,0 0-19-16,0 0 15 16,0 0-25-16,0 0-51 15,0 0-4-15,17-12-10 16,-5 9-1-16,2 2 5 15,9-5-6-15,7 1 4 16,3-5 20 0,3-1 7-16,-3 3-19 15,-3-1 1-15,-2 1-7 16,-7 2-15-16,2 2-14 16,0-1-7-16,4 2-20 15,-1-1-61-15,1-7-77 16,4-10-109-16,-6-1-134 15,-9 5-506-15</inkml:trace>
  <inkml:trace contextRef="#ctx0" brushRef="#br0" timeOffset="1858">1347 58 22 0,'0'0'236'15,"0"0"-54"1,0 0-32-16,0 0 32 16,0 0-43-16,0 0-29 15,0 0 17-15,-31-3-14 16,31 3-10-16,-1 0-16 16,1 0-10-16,-3 0-12 0,-2 0-30 15,1 7-35 1,-6 11-9-16,0 8 9 0,-7 4 15 0,4 6-8 15,0-3-6 1,-1 0-1-16,3 2 1 0,2 3 9 16,-3 2-5-16,4 1-5 15,2-7 0-15,3-4-1 16,1-7-5-16,2-10 6 16,0-5 0-1,0-6 0-15,0 0-9 16,0-2-11-16,0 0 11 15,0 0-7-15,0 0 3 16,0 0 0-16,0 0 13 16,0 0 0-16,0 0 9 15,0-2 2-15,0 0-2 16,0-1-8-16,0 2 0 0,0-3 9 16,0 0 2-16,0-3-6 15,0 3-5-15,0-3 1 16,0 4 6-16,0 0 0 15,0 3 7-15,0 0 0 0,0 0-2 16,0 0 1 0,0 0 4-1,0 0-8-15,0 0 8 0,0 0 5 16,0 0-10-16,0 0-6 16,0 0-1-16,0 0-4 15,0 0 4-15,0 0-5 16,0 0 6-16,0 0 2 15,0 0 4-15,0 0 1 16,0 0 0-16,0 0-1 0,0 0 4 16,0 0 1-16,0 0-5 15,0 0-6-15,0 0-7 16,0 0-7-16,0 0-25 16,0 0-24-16,0 0-2 15,0 0-5-15,0 0-6 16,0 0-16-16,0-22-75 0,11-11-195 15,6-4-352-15</inkml:trace>
  <inkml:trace contextRef="#ctx0" brushRef="#br0" timeOffset="2491">1356 140 439 0,'0'0'129'0,"0"0"-8"16,0 0-20-16,0 0 14 16,0 0 43-16,0 0 14 15,0 0-40-15,-6-15-39 16,2 13 6-16,-4 1 13 0,3-3-17 16,-4 4-13-16,0 0-41 15,-3 0-17-15,-2 0-23 16,0 0-1-16,-4 0-7 15,-1 5 6-15,1 5-1 0,-4 0-8 16,1 5 9-16,2 0 1 31,4-1-1-31,-2 1 0 16,9-1-9-16,2 4 9 16,2-1-11-16,4 2 6 15,0 4 0-15,0-1-11 16,6 3 11-16,6 3-4 15,5 1 4-15,-2 0 5 0,2 1 0 16,-3-4-9-16,7 0 9 16,-5-3-10-16,2 2 9 0,-1 3-4 15,0 1 6-15,-3 5-1 16,-3 5-5-16,-2 3 6 16,-2 0-1-16,-5-3-1 15,-2-3-15-15,0-4 17 16,0-5 0-16,-5-5 0 0,-4-4 0 15,-2-4 11-15,-1-2 11 16,-6-2 20-16,-1-3 4 16,-4 1-23-16,-3-4-7 15,5-1-4-15,-2-3-11 16,0 0 0-16,-3-3 1 16,-4-16-2-1,-5-6-18-15,0-7-20 16,0 0-3-16,7 3-30 0,10 7-61 15,18-3-28-15,0 5-105 16,23 4-428-16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05.2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532 4 9 0,'0'0'146'0,"0"0"24"16,0 0 56-16,0 0 51 15,0 0-53-15,0 0-53 16,0 0-56-16,0-4-20 0,0 4 17 16,0 0 16-16,0 0-23 15,-4 0-48-15,-7 0-27 16,-6 0-10-16,-1 0-12 16,-6 0-8-16,-6 3-1 15,-2 11 1-15,-7 7 0 16,1 2 1-1,-2 2 16-15,3 0-10 16,3 0-1-16,7 3-6 0,1 1 0 16,3 3-6-16,0 11 4 15,1 11 1-15,2 6-10 16,-1 10 11-16,2 4 0 16,5 1 0-16,5-5-9 15,5-7 9-15,4-9-19 0,0-10-3 16,0-8 10-16,18-8-1 15,4-8-13-15,1-11-18 16,4-9 3-16,8 0 19 16,-2-15 8-16,7-14 14 15,-8-6 1-15,0-2 12 16,-9 2-6 0,-11 6-6-16,-7 4 13 15,-5 1 0-15,0 7 4 16,-17 1-10-16,-3 5-7 15,-6 5-1-15,-2 6-9 0,-2 0-19 16,2 12 1-16,2 13-43 16,6 1-18-16,8 15-135 15,7-12-175-15,2-8-375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16.8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48 503 449 0,'0'0'155'15,"0"0"-70"-15,0 0-3 16,0 0 18-16,0 0-14 16,0 0-29-16,-5-14-33 15,4 14-9-15,-2 0 15 16,-2 0 37 0,5 0 20-16,-4-4 20 15,4 3 7-15,-5 1-13 16,2-2-8-16,1-3-4 15,-2 4-18-15,1-5-18 16,1 0-7-16,-1-1-14 16,1-4-9-16,-1-5-5 15,2-5-17-15,1-7-1 0,0-5 0 16,0-3-12-16,0-7 11 16,15 4-9-16,2 0-5 15,9-1-10-15,-1 4-1 0,4 3 8 16,-5 4 2-16,3 5-1 15,-11 10-4-15,-2 6-1 16,-9 2-3 0,-1 6-8-16,-2 0-15 15,3 0-12-15,2 14 5 16,7 0 36-16,0 3 17 16,3 6 1-16,-6 6 1 15,1 3 1-15,-6 4 6 16,-3 1 4-16,-3-3-1 15,0-5-9-15,0-10 12 0,0-6-4 16,0-6-7-16,0-7 8 16,0 0 7-16,2 0-4 15,1 0-11-15,1-12 17 16,1-7-8-16,9-4-11 16,-1-5-7-16,4-4-7 15,6-2 2-15,3 3 2 0,-1 2 8 16,-4 5-5-16,1 8 5 15,-7 7-7-15,-2 5 1 0,-7 4-4 16,-3 0-10-16,1 0-7 16,1 4 15-16,4 9 14 15,0 1 7-15,-1 8 6 16,-2 0 0 0,2 7-1-16,-4-1 3 15,-2 3 1-15,-2 3-5 16,0-1 7-16,0 2 1 15,-2-2 4-15,-10-1 3 16,1 0-7-16,-1-4-6 16,3-5-3-16,0-4-10 15,9-10 0-15,-3 1-11 0,3-9-57 16,0-1-184-16,0 0-386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17.4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9 35 0,'0'0'535'15,"0"0"-342"-15,0 0-77 16,0 0-18-16,0 0 3 16,0 0 15-16,0 0-29 0,-14 0-26 15,14 0-30-15,0 0-31 16,0 0-20-16,0 0-1 15,3 0 8-15,4 0 13 16,5 0 15-16,3 0-2 16,7 0 1-16,5 0 1 15,9 0-5-15,-1 0 7 0,-1 0 8 16,-1 0-16-16,-8 0-9 16,-4 0-51-16,-13 7-153 15,-6 11-138-15,-2 0-185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08.7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87 140 108 0,'0'0'163'15,"0"0"-30"-15,0 0-25 16,0 0-28-16,0 0-1 0,0 0-39 15,0 0 5-15,0-2 32 16,0 2 11-16,0-2 56 16,0 2-13-16,0 0-16 15,0 0-26-15,0 0-25 16,0 0-15-16,0 0-4 16,0 0-10-16,0 0-14 15,0 0-13-15,0 0-8 16,0 0 1-16,0 0-1 15,0 0 0-15,0 0 0 16,0 0 0-16,0 0 6 0,0 0 6 16,0 0 11-1,0 0 3-15,0 0 17 0,0 0-11 16,0 0-7-16,0 0 2 16,0 0-6-16,0 0-2 15,0 0 6-15,0 0 0 16,0 0-15-16,0 0-3 15,0 10-7-15,0 3-4 16,-1 6-18-16,-4 6 13 16,2 3 9-16,-1-2-1 15,2-1-5-15,-2-1 5 16,0-1 0-16,3 2 1 16,-2-2 0-16,1-2-1 15,2-8 0-15,0-2-10 16,0-8-14-16,0-3-32 0,0 0-22 15,0 0-25-15,0 0 16 16,0 0 18-16,0-9 2 16,0-3-66-16,0-6-88 15,0 5-56-15,6-3 26 16,2 7-9-16,-6 3 43 0</inkml:trace>
  <inkml:trace contextRef="#ctx0" brushRef="#br0" timeOffset="975">63 161 204 0,'0'0'219'15,"0"0"-69"-15,0 0-56 16,0 0 0-16,0 0-34 16,0 0-32-16,0 0-19 15,0 2-9-15,0-2-9 16,0 0 9-16,0 0 9 15,0 0-9-15,0 0-9 0,0 0 9 16,0 0-7 0,0 0 0-16,0 0 0 0,0 0 7 15,0 0 6-15,0 0 28 16,0 0 37-16,0 0-6 16,0 0-13-16,0 4 12 15,0 7-5-15,0 6-21 0,0 4-2 16,0 10 5-1,0 4-14-15,0 10 1 0,0 3-11 16,0 0-4 0,0-5-1-16,0-5-11 15,0-15 6-15,0-6-7 16,0-10 0-16,0-7-10 0,0 0-18 16,0-4-1-16,0-17 29 15,0-11 9-15,0-3-3 16,0-6-6-16,-5 2 0 15,-7 2-24-15,0 5 18 16,1 4 6-16,3 7 0 16,2 5 7-16,3-1 3 15,2-1 0-15,-2-1 15 16,3-2-16-16,0 0 5 16,0 0-5-16,0 4 1 15,0 1 0-15,0 0 16 0,0 3-4 16,7-3-13-1,4-1-9-15,3 4-2 16,3 1 1-16,1 6-13 0,4 6-1 16,5 0 10-16,10 6 5 15,8 15 14-15,4 4 8 16,0 5-9-16,-3 1 4 16,-5 3-4-16,-5-2-11 15,-4 1 5-15,-8 0-5 16,-5 2 11-16,-9 0 4 15,-6 0 12-15,-4-2 11 16,0-2-10-16,-4 0 10 16,-14-5-14-16,-2-2-7 15,-6-6-6-15,-6 0 3 16,-4-4-7-16,-3-3 7 16,-1-6 0-16,-5-3-10 0,-1-2-5 15,0 0 8-15,3 0-9 16,6 0 0-16,10-6-2 15,8 6 0-15,10 0-7 16,4 0-43-16,5 3-80 16,7 7-9-16,16-2-105 15,3-8-324-15</inkml:trace>
  <inkml:trace contextRef="#ctx0" brushRef="#br0" timeOffset="1442">617 356 437 0,'0'0'186'16,"0"0"-131"-16,0 0-9 15,0 0-4-15,0 0-3 16,0 0-1-16,0 0-2 16,118 107-10-16,-90-94-7 15,-5-8 17-15,-5-2 14 0,-1-3 21 16,-8 0 45-16,4-21 16 16,-4-11 0-16,-3-7-45 15,-2-6-46-15,-4 0-15 16,0 0 13-16,0 8-7 15,-18 3-10 1,-6 5-7-16,-7 6-12 0,-1 9-3 16,-2 9-12-16,0 5 12 15,3 16-15-15,1 18-16 16,5 11-24-16,5 1 10 16,9-5 22-16,8-6-19 15,3-2-62-15,5-8 12 16,18-7 3-16,12-4-6 0,24-14-61 15,-10-20-156 1,-8-10-343-16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17.6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94 576 0,'0'0'353'0,"0"0"-209"15,0 0-51-15,0 0-6 0,0 0-9 16,0 0-1-16,0 0-21 16,81-8-27-16,-58 5-14 15,2 2-14-15,4-6 6 16,9 1 3-16,3-5-10 16,27-8-14-16,-13-1-97 15,-10 1-232-15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18.3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208 0 751 0,'0'0'229'16,"0"0"-69"-16,0 0-66 0,0 0 2 16,0 0-35-16,0 0-38 15,0 0-23-15,0 2-24 0,0-2 18 16,4 0-6-16,5 0 12 15,5 0 27-15,5 0 36 16,2 2-1-16,5 1-24 16,-3 1-15-16,-3-1-12 0,0 0-3 15,-1-2-6-15,-4 2-2 16,2-3-6-16,4 0-62 16,-1 0-98-16,6 0-115 15,0-7-219-15,-10-3-81 0</inkml:trace>
  <inkml:trace contextRef="#ctx0" brushRef="#br0" timeOffset="645">254 67 854 0,'0'0'209'15,"0"0"-7"-15,0 0-105 16,0 0-58-16,0 0-25 16,0 0-5-1,0 0 10-15,-114 82 0 16,100-66 4-16,2-6 8 15,6-3 9-15,3-4-28 16,3-2-12-16,0 3-10 16,0-4 3-16,0 1-3 15,0 3 3-15,0-2 1 16,0 0-2-16,0-2 1 0,4 1-6 16,9 2-9-16,2 2-1 15,14 2 3-15,8-2-5 16,9 2 15-16,6-1-2 15,-1 2 2-15,-5 0-6 16,-6 1 10-16,-10 1-7 0,-11 1 5 31,-5 0-7-31,-5 3 14 0,-6 8 1 16,-3 3 7-16,0 5 38 16,0 4 3-16,-3-1-17 15,-8-4 12-15,-1-5 7 16,-2-7 36-16,-4-8 30 15,-8 1-19-15,-7-5 8 0,-11-2-19 0,-1 1-28 16,-5-4-30-16,-2 0-8 16,6 0-1-16,4 0-5 15,2 0-3-15,14 0-11 16,6 0-2-16,6 0-5 16,7 0 5-16,2 0-10 15,5 0-26 1,0 0-30-16,0 0-25 15,0 0-86-15,14 0-134 16,0 0-339-16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20.3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130 156 157 0,'0'0'315'16,"0"0"-100"-16,0 0-113 15,0 0-77-15,0 0-15 0,0 0 12 16,0 0 20-16,-3 67 14 15,3-42 29-15,3 5 5 16,-3 9 7-16,0 3 13 16,0 8-19-16,0 0-15 0,0 3-17 15,0-8-18-15,0-9-22 16,0-8-17-16,0-7 5 16,0-12-7-16,0 1 0 15,0-5-1-15,0-4 1 16,0-1 0-16,0 2 0 15,0 0 6 1,0 0-5-16,0-2 6 16,0 0 1-16,0 0 2 15,0-7 37-15,0-13 4 16,0-8-51-16,-8-4-25 16,-1-10-6-16,0-1-4 15,3 3 19-15,1 1 2 0,1 1 2 16,4 5 10-16,0-3-5 0,0-1 5 15,0-2-4-15,9-2 6 16,6-1-8-16,7 2 8 16,-1 6 0-16,-1 5 1 15,-3 8 7-15,-3 8 0 16,3 2 0-16,-7 8 1 16,3 1-2-16,-3 2-7 0,4 0 0 15,3 0 0-15,5 0 12 16,-2 9-2-16,1 2-1 15,2-1-6-15,-1 5 4 16,-4-5 5-16,0 5-6 16,-1-1-5-16,-1 0 15 15,-4-2-10 1,0 1 4-16,-3-4-4 16,-4-2 1-16,-4-1-1 15,-1-2-5-15,0-1 11 16,0-2 11-16,0 3 14 15,-4 5 2-15,-15 2-14 16,-2 4-15-16,-8 4-9 0,-5 2 5 16,2 3-5-16,4-5-1 0,2 1 2 15,3-4 8-15,5-7 18 16,-1 0 1-16,1-2 2 16,-1-4-2-16,-5 1-11 15,-1-2-5-15,-5 1-12 16,-3-2-1-16,-2 2-14 15,8 1-27 1,3-3-7-16,12 3 5 16,8-3-33-16,4 5-157 15,21-6-172-15,8 0 59 16,2 0-242-16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20.9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0 595 0,'0'0'219'16,"0"0"-54"-16,0 0-48 16,0 0 29-16,0 0-26 15,0 0-64-15,0 0-56 0,9 0-23 16,9 0 13-16,10 4 10 15,12-2 39 1,1 0 32-16,5-2-11 16,-6 0-11-16,-5 0-8 15,-7 0-4-15,-6 0-16 16,-7 0-10-16,0-4-11 16,-6 4-3-16,1 0-88 15,-6 0-122-15,-4 0-113 16,0 7-375-16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21.1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89 1083 0,'0'0'165'0,"0"0"-67"16,0 0-22-16,0 0 27 15,0 0-81-15,0 0-22 0,0 0 0 16,101 0 17-16,-47 0 31 16,-2-7-16-16,-6 0-20 15,-4-4-5-15,-4-1 0 16,-1-3-7-16,-2 1-30 0,-3 3-126 16,-6 3-228-16,-10 4-616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27.7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26 631 29 0,'0'0'88'16,"0"0"-68"-16,0 0 11 0,0 0-14 16,0 0-4-16,0 0-7 15,0-32 30-15,0 29 42 16,0 0 25-16,0 2-35 16,0-2-20-16,0-1-1 15,0 2 24-15,0-2 6 31,0 0-12-31,0 1-16 0,0 1-9 16,0 0 5-16,-4 1-22 16,-1-2 35-16,0 0-19 15,5 2-10-15,-4 1 17 16,4-3 5-16,-3 3 10 16,1 0 21-16,2 0 11 15,-3 0-20-15,3 0-34 0,0 0-22 16,0 0 1-16,0 0-4 15,0 0-4-15,0 0-2 0,0 0-8 16,0 0-8 0,0 0-13-16,0-1-6 0,3-5 1 15,11-5 26-15,3-6 6 16,6-8 42 0,8-9 7-16,1-11-4 15,0-3-39-15,0 4 1 16,-4-2 2-16,-3 2-4 15,-7 1 0-15,-3 4 0 16,-5 1-10-16,-3 4 8 16,-7 6-9-16,0 10 12 15,0 2-12-15,0 6 0 0,0 4-16 16,-4 2 4-16,1 4 5 16,1 0-8-16,-1 0-2 15,1 0 11-15,2 0 5 16,-3 0 0-16,3 0-4 15,0 0 4-15,0 0 1 16,-1 0-7 0,1 6 6-16,-5 12-15 0,1 8 9 15,-4 15 6 1,2 9 0-16,-2 6 1 0,2 2 6 16,-2-2 7-16,4 2-2 15,-1-3-3-15,2-5-2 16,1-2 1-16,2-9-6 15,0-4 0-15,0-10 0 0,0-7 1 16,0-7-2-16,5-7-29 16,17-4-82-16,14-11-134 15,-3-14-49-15,-7-1-599 0</inkml:trace>
  <inkml:trace contextRef="#ctx0" brushRef="#br0" timeOffset="687">227 1123 358 0,'0'0'182'16,"0"0"-36"-16,0 0 11 0,0 0-27 16,0 0 6-16,0 0-29 15,0 0-7-15,-26-33-30 16,26 24-34-16,0-2-2 16,2-7-1-16,19-14-4 15,11-11-6-15,16-12 9 0,10-8-1 16,7-1-8-16,2-2 18 15,-4 1-9-15,5 3 21 16,-5 2-20-16,0-1-1 16,-4 2-16-16,-5 7-10 15,-6 9-6-15,-14 10 12 16,-11 8-12 0,-7 11-9-16,-6 6-35 15,-7 8-32-15,-3 0-36 16,0 11-129-16,-14 14-245 15,-8 1 115-15</inkml:trace>
  <inkml:trace contextRef="#ctx0" brushRef="#br0" timeOffset="1443">814 849 620 0,'0'0'288'15,"0"0"-97"-15,0 0-56 16,0 0-34-16,0 0-57 15,0 0-5-15,0 0 1 0,59-41-21 16,-40 34-5-16,-4 5-14 16,-1 2-1-16,-3 0 1 0,1 0 1 15,-1 0 5-15,-4 0 3 16,0 0-8-16,-4 9-1 16,-3-2 13-16,0 7 3 15,-5 8 8 1,-23 6 2-16,-7 9-6 15,-9 1-14-15,-1-4 7 16,4-2-4-16,4-4-8 16,6-9 1-16,10-5-2 15,7-5 13-15,9-5-12 16,5-4-1-16,0 0-9 16,0 0-12-16,3 0-28 0,13 0-18 15,10 0 34-15,1 0 27 16,12-4-1-16,-2 0 7 15,-1 3 0-15,1 1-1 16,2 0-13-16,-7 3 1 16,0 14 1-16,-4 2 11 0,-2 6 0 15,-5 0 1-15,-5 0 8 0,-4-5 0 16,-3-4 2-16,-7-5 1 16,-2-6 9-16,0-3 29 15,0 1 74-15,-19 1-20 16,-13 4-69-16,-14 2-12 15,-11 5-5-15,-10 2-7 16,-6 2-9 0,6-1 7-16,4-1-8 15,12-6 11-15,15-5 8 16,13-4 15-16,6-2-10 16,9 0-7-16,3 0-17 15,5 0-3-15,0-18-69 16,0-25-103-16,14-1-127 15,-2 1-527-15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34.9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1176 110 662 0,'0'0'266'0,"0"0"-85"16,0 0-51-16,0 0 6 0,0 0 1 31,0 0-19-31,0 0-44 0,-119-11-41 16,96 27-22-16,-4 8-10 15,1 2 1-15,-2 5-1 16,2 6 8-16,8 6-9 16,-4 8-1-16,2 10 1 15,-1 10 0-15,2 8 4 16,5 0-4-16,5 3 0 0,9-2-1 15,0-9-5-15,16-3-1 16,19-10-14-16,54 3-65 16,-8-17-122-16,-4-20-203 0</inkml:trace>
  <inkml:trace contextRef="#ctx0" brushRef="#br0" timeOffset="740">1898 264 147 0,'0'0'198'15,"0"0"-6"-15,0 0-32 16,0 0 9-16,0 0 35 15,0 0-3-15,0 0-26 16,0 0-39-16,0 0-24 16,0 5-38-16,-12 9-40 15,-9 13-33-15,-9 14-1 16,-9 9 0-16,-6 11 0 0,-4 1 1 16,-2 2 0-16,-2 2 0 15,-6 4 0-15,10 0-1 16,3 0 0-16,6-10-14 15,17-12-26-15,11-14-28 0,12-14-68 16,12-20-120-16,16-11-82 16,3-22-68-1</inkml:trace>
  <inkml:trace contextRef="#ctx0" brushRef="#br0" timeOffset="1131">1525 335 641 0,'0'0'206'16,"0"0"-27"-16,0 0-56 15,0 0-40-15,0 0-41 16,0 0-15-16,0 0 2 16,-13 30-21-16,13-15-8 15,0 3-11-15,10 5 3 0,7 2 8 16,5 2 8 0,2-1 5-16,2 1 7 0,5 0 17 15,1 5 5-15,1-1-3 16,-3 6-12-16,2-3-5 0,-1 3-3 15,0 0-10-15,-2-6-8 16,2 1 8-16,-1-6-9 16,12-1-134-16,-7-6-219 15,-12-9-627 1</inkml:trace>
  <inkml:trace contextRef="#ctx0" brushRef="#br0" timeOffset="-1002">178 178 337 0,'0'0'118'0,"0"0"-10"15,0 0 32 1,0 0-7-16,0 0-25 16,0 0-19-16,0 0-32 15,-12-14-12-15,7 11 0 16,2 2 17-16,2-2-9 0,-2 2-7 15,-2 1 35 1,3 0-4-16,-1 0-6 0,2 0-21 16,1 0-12-16,-3 0-15 15,3 0-14-15,-2 1-9 0,-1 13-12 16,2 4 11-16,1 11-5 16,0 9 5-16,0 8 0 15,-3 7-6-15,3 7 7 16,0 5 0-16,0 4 0 15,0 3 1 1,0-1-1-16,7 2 3 16,4-6-3-16,1-9 0 15,5-8 0-15,-2-5-7 16,-2-11 7-16,1-2-1 16,-5-3 1-16,0-10-1 15,-4-4 1-15,2-5 0 16,-5-4 6-16,-2-6-6 0,0 0 0 15,0 0 3-15,0-4-3 16,0-17-74-16,-9-51-169 16,4 4-83-16,5-7-62 0</inkml:trace>
  <inkml:trace contextRef="#ctx0" brushRef="#br0" timeOffset="-464">0 115 561 0,'0'0'184'15,"0"0"-47"-15,0 0 20 16,0 0 33-16,0 0-32 16,0 0-87-16,0 0-71 0,35-66-3 15,1 57-14-15,10 0 16 16,7-5 0-16,10 3 1 16,2 5 0-16,-7 6 1 15,-4 0 0-15,-10 0 9 0,-8 11-4 16,-13 3-6-16,-5 3 0 15,-6 1 1 1,-6-3 11 0,-6 4-1-16,0 5 11 0,0 1 7 15,-18 4 2-15,-13 6-7 16,-5 4-3-16,-10 0 2 16,-4 2 0-16,1-2 5 15,3-6-12-15,6-5-3 16,8-8 30-16,9-4-8 0,3-11-5 15,6 1-5-15,4-3-4 16,-4-2-15-16,-3 2-6 16,3-3-1-16,-3 0-23 15,3 1-40-15,5-1-30 16,8 0-34-16,1 0-140 16,20 0-418-16,6-11 138 0</inkml:trace>
  <inkml:trace contextRef="#ctx0" brushRef="#br0" timeOffset="2210">2525 189 329 0,'0'0'199'0,"0"0"-28"0,0 0-42 16,0 0-29-1,0 0-22-15,0 0-42 0,0 0-36 16,1 8-5-16,7 9 5 15,2 2 7 1,4 6 13-16,6 0 11 0,-1 2 12 16,1 2-5-1,1-1-9-15,7 1-13 0,-1 2-8 16,4-2 1 0,0 2 0-16,1-1-4 0,0 0-4 15,2-1-1-15,-5 0 0 16,2-1 0-16,-1-1 2 15,-5-2-1-15,0-2-1 16,-7-3-7-16,-4-2-9 16,-3-3 0-16,-4-5 8 0,-2-2 7 15,-5-1 1 1,0-3 13-16,0-2 70 0,-9 2 62 16,-14 3-86-1,-13-2-34-15,-1 4-6 0,-5 2 1 16,0 0 31-1,-2-4 0-15,2 5-4 0,-2 2-9 16,-2-3-3-16,-4 5-1 16,6-3-4-16,-2-1 1 15,1-3-5-15,4 1-12 16,-2-4-4-16,2 1-10 16,1-1 0-16,3 7-24 0,5 1-40 15,9 3-22 1,10 0-34-16,18 1-195 0,21-3-169 15,3-9-42-15</inkml:trace>
  <inkml:trace contextRef="#ctx0" brushRef="#br0" timeOffset="2748">3358 1058 355 0,'0'0'231'16,"0"0"3"-16,0 0-84 0,0 0-7 15,0 0-31 1,0 0-4-16,-144 33-15 0,117-30-32 15,1 1 20 1,2-4 27-16,-5 0-17 0,0 0-15 16,-7 0-27-1,1 0-18-15,-2 0 15 0,-4 0-11 16,-4 8-16-16,-4 9-9 16,-2 2-10-16,2 3 1 15,2-2-1-15,8-2 1 0,4-4-1 16,4-4-16-1,4-1-10-15,1 1-30 0,-2 0-41 16,5 2-39 0,2-2-27-16,7-3-114 0,9-7-486 15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38.8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197 233 215 0,'0'0'156'0,"0"0"-67"16,0 0-18-16,0 0 26 15,0 0 67-15,0 0-5 0,0 0-26 16,-4-60-27-16,0 60 1 15,4 0 2-15,-1 0-12 16,-2 0-7-16,1 0-43 16,-1 0-37-16,-1 9-10 0,-6 3-3 15,-3 9 3-15,-4 7 0 16,-3 7 6 0,-2 6-6-16,-1 6-7 15,6 3 5-15,2 4 1 16,1 3 1-16,2 0-6 15,3-3 5-15,6-6 1 16,3-8-1-16,0-7 0 16,0-5-8-16,7-7 8 15,10-3-14-15,3-1 1 0,6-2 5 16,5-5 7-16,-3-2-6 16,-1-4 6-16,-4-4-9 15,3 0-7-15,0-12 4 16,4-17 14-16,3-9 10 15,0-8-4-15,-10 2 5 16,0 3-10-16,-10 9 0 0,-5 11 0 16,-3 11 9-16,-5 3-9 15,0 7 5-15,0 0-5 16,0 0 0-16,0 0-1 16,0 0 0-16,0 0-8 0,0 0-9 15,0 2-15-15,0 10-4 31,0 9 36-31,0 8 0 0,0 14 11 16,0 5 4-16,0 8-2 16,-5-5 3-16,1-1-6 15,4-9-9-15,0-10 9 16,0-12-10-16,0-10 0 16,0-5-9-16,13-4-87 15,10 0-101-15,17-12 15 0,-4-10-25 16,-7-6-578-16</inkml:trace>
  <inkml:trace contextRef="#ctx0" brushRef="#br0" timeOffset="418">882 0 777 0,'0'0'104'0,"0"0"-70"15,0 0-34-15,0 0 9 16,0 0-9-16,0 0 0 15,0 0 37-15,50 83 26 16,-27-29 17 0,3 7-25-16,2 9-20 15,-2-1-18-15,-4 6 11 16,-4 1-8-16,-12 5 12 16,-6 20 20-16,0-5 10 15,-11 6-2-15,-16-1-28 16,-9-17-8-16,-8 4-13 0,-7-9-11 15,-6-11-6-15,-16-14-94 16,15-19-184-16,10-23-461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39.8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0 352 0,'0'0'277'16,"0"0"-188"-16,0 0-50 15,0 0-30-15,0 0 28 0,0 0 20 16,0 0 16-16,91 25-9 16,-56-25 20-16,6 0-16 15,2 0-36-15,-4-4-32 16,-1-1 0-16,-6 3-86 0,-6 2-18 16,-6 0-52-1,-12 32-79-15,-6-1-41 0,-2 0-48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40.0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66 950 0,'0'0'195'15,"0"0"-127"-15,0 0-56 16,0 0 5-16,0 0-15 16,0 0 2-16,121 4 21 15,-57-4 7-15,11-13-22 0,8-1-10 16,29-4-107-16,-23 5-142 16,-20 1-567-16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13.2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7 166 605 0,'0'0'167'16,"0"0"8"-16,0 0-88 15,0 0 24-15,0 0-43 16,0 0-6-16,0 0-24 16,0-5-18-16,0 5-18 15,0 0 9-15,0 5 7 0,0 17-17 16,3 11 20-16,-3 14 8 15,0 8 12-15,0 3 19 16,0-7-31-16,0-8-21 16,0-18 1-16,-3-16-8 15,1-9 7-15,2 0 24 16,-3-16 51-16,3-25-53 16,0-15-30-16,0-15-12 15,8-9 5-15,5 2 1 16,4 13 4-16,-3 13 1 15,-5 21-6-15,2 16 6 16,-2 11-24-16,4 4 10 0,-1 2-1 16,2 19 13-16,-1 9 3 15,3 3 2-15,1 9 14 16,-4 4 0-16,4 0 0 16,-1-2-7-16,1-1-8 15,-5-5 2-15,-3-6-2 16,-3-5 10-16,-3-6-3 15,-3-3 1-15,0-6-9 16,0-3-21-16,0 2-30 16,0-4-51-16,0-1-37 15,0 0-31-15,0-6-29 16,0 0-27-16,-3 0-176 0</inkml:trace>
  <inkml:trace contextRef="#ctx0" brushRef="#br0" timeOffset="178">119 318 613 0,'0'0'159'0,"0"0"-84"16,0 0-48-16,0 0 22 16,0 0 13-16,0 0 27 15,0 0-14-15,144-11-43 16,-72-3-32-16,-9-1-63 15,-14 1-334-15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47.3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0 415 0,'0'0'212'0,"0"0"-170"15,0 0-19-15,0 0 30 16,0 0 44-16,0 0-21 16,0 0-21-16,115 14 12 15,-78-10-32-15,3-4-18 16,0 5-9-1,-2 0-8-15,5 11-77 16,-14-4-93-16,-12 1-342 0</inkml:trace>
  <inkml:trace contextRef="#ctx0" brushRef="#br0" timeOffset="201">45 273 740 0,'0'0'218'0,"0"0"-97"0,0 0-34 15,0 0-12-15,0 0-42 16,0 0-32 0,0 0 8-16,144-9 7 15,-37-33-16-15,-7 0-110 16,-11-2-532-16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45.2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144 125 409 0,'0'0'228'0,"0"0"-24"15,0 0-70-15,0 0-34 16,0 0-12-16,0 0-40 16,0 0-20-16,-19-34-2 15,17 34 4-15,-1 0 12 16,3 0-1-16,-2 0 5 0,2 0-10 16,0 0-36-16,0 11-8 15,0 12 7-15,0 12 1 16,-3 14 0-16,3 12 7 15,-1 7-6-15,1 5 15 16,0-9-4-16,0 1-9 16,0-8-2-1,9-3 7-15,2 0-7 16,4 5-1-16,-1 4 1 16,-5 10 8-16,-3 2-8 15,2-1 9-15,-7-12-4 0,4-13-5 16,0-16-1-16,-2-16-7 15,1-9-100-15,-4-8-16 16,0 0 78-16,0-14 26 0,0-7-108 16,-17-40-70-16,4 7-118 15,-6-4-213-15</inkml:trace>
  <inkml:trace contextRef="#ctx0" brushRef="#br0" timeOffset="417">32 253 514 0,'0'0'85'0,"0"0"46"15,0 0-14-15,2-126-6 0,7 92 21 16,3 7-39 0,-2 4-24-1,8 3-27-15,5 6-32 0,5 6-10 16,10 8-9-1,7 0 9-15,2 0 7 0,1 17 6 16,-2 4-2-16,-5 2 8 16,-7 2-18-16,-6 0 1 15,-10 1 21-15,0 2-1 16,-8 1 7-16,-6-1-2 0,-4-1-2 16,0 2 1-16,0-3 6 15,-18 0 0-15,-10-1 4 16,-12 0-11-16,-9 0-7 15,-9 5-11-15,-7-2-1 16,-1-1-5-16,7-6 8 16,8-8-8-1,8-6-1-15,18-7 0 16,10 0-11-16,15 0-40 16,22-45-193-16,14-1-169 15,7-4-403-15</inkml:trace>
  <inkml:trace contextRef="#ctx0" brushRef="#br0" timeOffset="802">1150 152 702 0,'0'0'248'16,"0"0"46"-16,0 0-148 16,0 0-56-16,-126 0 5 15,100 0-30-15,1 0-31 0,-4 3-24 16,0 19-9-16,-10 15-1 15,-3 19 0-15,-6 16 0 16,-1 15 0-16,3 11 0 0,4 2 1 16,7-1 10-1,17-5-11-15,5-8 0 0,13-11 0 16,0-13-5-16,28-12 4 0,66-18-77 16,-5-12-107-16,3-20-183 0</inkml:trace>
  <inkml:trace contextRef="#ctx0" brushRef="#br0" timeOffset="1288">1763 216 671 0,'0'0'232'0,"0"0"-60"15,0 0-55-15,0 0-8 16,0 0-29-16,0 0-14 16,0 0-35-16,-53 86-22 15,16-38-2-15,-9 13 25 0,-8 8-5 16,-6 5 4-16,-3-1 4 15,0-2 0-15,2-4-12 16,7-8-11-16,13-6-11 16,13-10-1-16,11-14 0 15,16-15-108-15,1-13-161 16,29-23-40-16,6-18 27 0,1-10-331 0</inkml:trace>
  <inkml:trace contextRef="#ctx0" brushRef="#br0" timeOffset="1573">1254 305 822 0,'0'0'326'15,"0"0"-159"-15,0 0-86 16,0 0-13-16,0 0-56 15,0 0-12-15,0 0 2 16,81 127 9-16,-45-73-10 0,5 0 10 16,-7-3 0-16,-2-2-2 15,-4-3 8-15,-1 1-8 16,4-3 0-16,1 3-8 16,3 1 10-16,2 2-11 15,12 20-1-15,-9-13-122 16,-9-15-270-16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48.2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128 236 434 0,'0'0'135'0,"0"0"-91"16,0 0 63-16,0 0 78 15,0 0-80-15,0 0-105 0,0 0 0 16,-9 96 18-16,-3-35 37 15,-3 3 13-15,-5 3 19 16,0-1-22-16,-2-8 1 0,8-5-10 16,5-3-13-1,5-8-20-15,4-2-8 0,0-7-5 32,9-5-10-32,8-9 0 15,1-7 1-15,1-11-1 0,7-1-1 16,1-17 1-16,10-20 21 15,5-15 6-15,2-9-20 16,-3 0-7-16,-1 4-12 16,-6 13 11-16,-9 4-23 15,-8 18 0-15,-8 9 5 0,-5 8 12 16,-4 5 7-16,0 0 10 16,0 0 6-16,0 10-3 15,-3 10-12-15,-6 5-1 16,3 3 0-16,-3 6 0 15,1 0 6-15,-1 9-6 16,3 1 1-16,1 2 7 0,-1 7 5 16,4-1-12-16,2-2 7 15,0-4-8-15,5-6 0 16,27-11-25-16,1-10-120 16,-4-19-233-16</inkml:trace>
  <inkml:trace contextRef="#ctx0" brushRef="#br0" timeOffset="370">822 0 857 0,'0'0'87'0,"0"0"-70"15,0 0-7-15,0 0-2 16,65 151 34-16,-49-87 15 0,-2 9-6 15,-1 28-3 1,-7 24-2-16,-6 24 19 0,0-11-21 16,-14-30-14-16,-12-29-15 15,-8-18 1-15,-10 5 10 0,-13 4-12 16,-35 16-14-16,12-24-75 16,6-23-203-16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49.2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215 0 90 0,'0'0'680'0,"0"0"-433"16,0 0-131-16,0 0-99 0,0 0-11 16,0 0-4-16,0 0-2 15,-5 111 0-15,5-64-2 16,-3 15 2-16,2 9 3 15,-7 9 32-15,-1 5 21 16,0-9-20 0,-1-6-18-16,6-16-8 15,4-13-10-15,0-12 0 16,0-15-79-16,9-6-104 16,-1-8-230-16</inkml:trace>
  <inkml:trace contextRef="#ctx0" brushRef="#br0" timeOffset="231">0 357 907 0,'0'0'241'0,"0"0"-96"0,0 0-107 16,0 0-19-16,0 0-5 0,149 4 9 15,-83 2-11-15,8 1 0 16,5-4-2-16,38-3-10 16,-19-6-109-16,-20-8-459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50.3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158 164 178 0,'0'0'194'0,"0"0"-97"15,0 0-32-15,0 0-23 16,0 0 4-16,0 0 39 0,0 0 22 16,3 90-15-1,-3-39-8-15,0 17 13 0,0 33-20 16,0 29-11-16,0-6-16 16,0-19-11-16,0-23-15 0,0-33-18 15,0-5 3-15,4-10-9 16,1-17-16-16,0-17-20 15,-2-4 36-15,-3-32 104 16,0-10-94-16,0-17-10 16,-13-11-46-16,-8-5-19 15,-2-9-37-15,-3 0-18 0,3-1-3 16,7 10 61-16,4 8 62 16,11 12 62-16,1 2 15 15,1 10-6-15,21 0-29 16,5 4 7-16,4 5-1 15,-2 9-1-15,2 10-34 16,1 16-13 0,6 3-20-16,4 18 20 15,4 17 12-15,6 9 1 16,-4 6-6-16,-5 4 22 16,-8 3-19-16,-11-7 19 15,-10-6 9-15,-11-1-8 16,-3-8 17-16,-18-3 15 0,-25-6-3 15,-15-2-27-15,-14-6-18 0,-5-7-2 16,-1-6-12-16,5-5-19 16,6-33-73-16,19-6-133 15,21-5-488-15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52.1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0 456 750 0,'0'0'179'15,"0"0"-120"-15,0 0-27 16,0 0-7-16,0 0 8 15,0 0 38-15,135-11 23 16,-86 11-32-16,2 0-2 16,1 0-26-16,-8 0-22 15,-5 0-10 1,-5 0-2-16,-7 0-40 16,-8 0-134-16,-13 0-128 0</inkml:trace>
  <inkml:trace contextRef="#ctx0" brushRef="#br0" timeOffset="232">75 708 999 0,'0'0'265'0,"0"0"-203"16,0 0-48-16,0 0 8 15,0 0 10 1,0 0 26-16,121-1-29 16,-73 1-17-16,6 0-6 15,4 7-6-15,31-2-34 16,-15-1-79-16,-11-4-216 0</inkml:trace>
  <inkml:trace contextRef="#ctx0" brushRef="#br0" timeOffset="787">1043 225 568 0,'0'0'139'0,"0"0"48"15,0 0-83-15,0 0-10 16,0 0 73-16,0 0-63 15,0 0-52 1,-3-10-23-16,11 9-27 16,12-5 18-16,11-1 35 15,4-1-2-15,2 0-31 16,0 3-8-16,1 0-14 16,-6-1 7-16,0 6-7 15,-4 0-7-15,-2 0-22 16,-3 0-72-16,-6 0-150 0,-12-1-368 0</inkml:trace>
  <inkml:trace contextRef="#ctx0" brushRef="#br0" timeOffset="1373">1088 296 580 0,'0'0'192'0,"0"0"-44"16,0 0 1-16,0 0 16 0,-129 95-36 16,111-80-64-16,5-4-40 15,7-3-12-15,3-3-3 16,3-4-10-16,0 3-2 15,0 6-35-15,0 0 28 0,9 6-1 16,1 5 10-16,0 4 0 16,0 0 0-16,-4 3 2 15,3-6 4-15,5 0-6 16,10-8-37-16,10-1-77 16,9-4 4-16,3-2 11 0,-2 0 11 15,-4 4 35-15,-7 1 12 16,-9 8 21-16,-8-2 20 15,-7 5 12 1,-8-2 32-16,-1 3 33 16,0-5-5-16,0 1 27 15,-6 1-1-15,-3-5-33 16,-2-3-20-16,2-5 0 16,0-4 60-16,-7-4 58 15,-7 0-49-15,-12 0-31 16,-9-7-37-16,-10-2-23 0,-1-1-13 15,-4-1 3-15,7 5-7 16,11 2-4-16,10 0 14 16,16 4 3-16,5-3-8 15,10 0-11-15,0 2-42 16,20-13-83-16,14-1-175 16,3-10-66-16</inkml:trace>
  <inkml:trace contextRef="#ctx0" brushRef="#br0" timeOffset="1790">1958 0 626 0,'0'0'274'0,"0"0"-183"0,0 0-30 15,0 0-15 1,0 0-2-16,0 0-14 0,0 0 8 16,40 182 15-16,-31-66-1 15,-9 35-5-15,-4 10-18 0,-39-6 0 16,-5-34-2-16,0-35 10 16,4-19-13-16,-2-10 1 15,-12 10-2-15,-15 5-23 16,-54 36 0-16,17-26-106 0,4-13-302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8:50.7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376 0 910 0,'0'0'146'0,"0"0"-26"15,0 0-73 1,0 0-34-16,-148 33 1 16,119-8 1-16,3 7-8 15,0 10-6-15,-2 15-1 16,1 12 13-16,-1 15 15 15,-1 23 17-15,11-7 7 16,4 4-14-16,12 0-22 16,2-24-15-16,5 5-1 0,24-18-4 15,46-27-73-15,-6-21-166 16,3-19-651-16</inkml:trace>
  <inkml:trace contextRef="#ctx0" brushRef="#br0" timeOffset="634">917 339 324 0,'0'0'176'16,"0"0"-33"-16,0 0-9 16,0 0 10-16,0 0 5 0,0 0-8 15,0 0-1-15,0 0-8 16,0 0-34-16,-13 20-56 16,-13 12-28-16,-7 12-13 15,-8 16 7-15,-5 7-7 16,-3 4 6-16,0-1-1 15,3-2 4-15,7-13-10 0,10-13 0 16,8-12-6-16,11-12-51 16,10-8-155-16,6-14-56 0,21-17-96 15,0-15-31-15</inkml:trace>
  <inkml:trace contextRef="#ctx0" brushRef="#br0" timeOffset="888">624 430 713 0,'0'0'96'16,"0"0"-86"-16,0 0 19 16,0 0 75-16,0 0-35 0,0 0 61 15,0 0-4-15,75 71-36 16,-41-42-35-16,2 4-1 15,-1 0 4-15,0 3-20 16,2-4-3-16,0 2-16 16,3-4-9-16,0 0-10 0,24-2-9 31,-7-10-125-31,-13-10-263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05.5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18 9 0,'0'0'258'15,"0"0"-17"-15,0 0-88 16,0 0 13-16,0 0-9 16,0 0-31-16,0 0-19 15,-9-18-33-15,9 18-22 16,0 0-17-16,0 0-23 16,0 0-11-16,0 0 9 15,0 0-10-15,0 0 0 0,0 0 0 16,9 0-13-16,13 2 13 15,5 4 9-15,7-1 4 16,3-1 5-16,-5-4-2 16,0 1-5-16,-1-1-11 15,-3 0-30-15,-1 6-55 0,-2-5-143 32,-11 3-170-32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05.7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0 115 825 0,'0'0'182'0,"0"0"-29"16,0 0-81-16,0 0-14 15,0 0-14-15,0 0-11 16,0 0 16 0,125-18-2-16,-75 5-14 15,12-5-14-15,-2 2-9 16,-1-1-8-16,0 1-2 16,-6 3-21-16,0 9-79 15,-15 4-203-15,-17 0-350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11.2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272 229 222 0,'0'0'176'16,"0"0"-27"-16,0 0-54 15,0 0 3-15,0 0-10 16,0 0-40-16,0 0 8 15,-37 0 9-15,29 0-8 0,-1 0 6 16,3 0 8-16,-3 0-16 16,1 0-20-16,1 0 10 0,0 0-30 15,0 0 2-15,-2 3-7 16,-2 8-8-16,-2 7-2 16,-3 2 6-16,0 5-6 15,-1 5-1-15,4 0 1 16,2 2-1-16,3 4-1 0,7 3 0 15,-2 4-4-15,3 0 5 16,0 2 1-16,0-4 1 16,9-1-1-16,9-7 11 15,5-2-3-15,8-13 6 16,4-7-1-16,7-11 21 16,7-4 24-1,6-35-3-15,2-15-13 16,-7-14-17-16,-5-11-6 15,-14 0-8-15,-13-3 17 16,-13 6-12-16,-5 2-14 16,0 7 9-16,-13 10-11 15,-7 14 0-15,-4 11 12 16,1 15 7-16,-6 14 36 0,-14 3-35 0,-6 23-20 16,-11 13-9-16,0 15 9 15,3 3-6-15,8 7-18 16,11-3-54-16,7 7-77 15,13-13-197-15,8-22-416 0</inkml:trace>
  <inkml:trace contextRef="#ctx0" brushRef="#br0" timeOffset="383">847 874 738 0,'0'0'178'16,"0"0"69"-16,0 0-131 16,0 0-39-1,0 0-48-15,0 0-28 16,-107 116 15-16,79-73 25 15,7-3-21-15,7-5-20 16,14-7 0-16,0-12-123 16,3-12-449-16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11.4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208 21 543 0,'0'0'286'16,"0"0"-121"-16,0 0-31 16,0 0-37-16,0 0-55 15,0 0-17-15,0 0-11 16,-14-5 6-16,14 10-2 16,-3 9-18-16,-1 7 11 15,-5 11 30-15,-7 5 23 16,-7 8-15-16,-3 1-5 15,-1 0-12-15,-3-9-19 0,10-7-4 16,4-9-3-16,5-9-5 16,3-5-1-16,7-6-13 15,1 2-19-15,0-3 6 16,0 0-12-16,0 0-1 16,0 0-38-16,0-18-52 15,15-12 42-15,8-8 72 16,3-11 1-16,5-3-2 15,-7 4-46-15,1 9 14 16,-10 11 13-16,-7 17 24 16,-4 11-11-16,-2 0 11 15,-2 32 11-15,0 10 25 16,0 12 1-16,5 8 11 16,2 2-18-16,6-5-4 15,0-9-9-15,6-12-5 16,-4-16-1-16,2-8 1 15,1-14 13-15,4-6 37 0,1-27 28 16,3-10 3-16,-6-6-26 16,-2 1-25-16,-5 11-4 15,-4 10 27-15,-5 9-24 16,0 6-6-16,-4 6-3 16,0 4 49-16,0-1 7 15,0-1-14-15,0-2-7 16,0-4-26-16,0-9-16 15,-4-5-14-15,-5-5 0 16,0 0 9-16,0 0-8 16,0 7 14-16,4 4-9 15,0 11-1-15,2 7-5 16,3 0-66-16,0 4-145 16,13 10-68-16,7-2-2 0,1-6-681 0</inkml:trace>
  <inkml:trace contextRef="#ctx0" brushRef="#br0" timeOffset="1117">767 96 325 0,'0'0'179'0,"0"0"-65"15,0 0 25-15,0 0-2 16,0 0 9-16,0 0 16 16,0 0 3-16,0-4-42 15,0 4-44-15,0 0-15 16,0 0-7-16,0 0 3 15,0 0-28-15,-2 0-10 16,-2 8-14-16,-9 6-8 16,0 11-2-16,-9 11-8 15,-1 5 10-15,0 4 0 16,2-7 0-16,5-7 0 0,4-7 1 16,7-12 0-16,1-8-1 15,4-4-29-15,0 0-86 16,0-15-18-16,3-11 53 15,6-10 30-15,2-3-1 16,1 1 6-16,-3 2 18 16,-4 11 26-16,0 8-1 15,-5 7 2-15,1 7 25 16,-1 3 22-16,3 0-31 16,2 0-16-16,2 14-27 15,7 6 27-15,5 3 7 0,1 2-6 16,6 0-1-1,1-3 15-15,-1-5-15 16,0-2 2-16,-1-10-2 0,0-5-2 16,2 0 2-16,1-2 65 15,3-19-20-15,-2-4-10 16,0 0-15-16,-6 0 0 16,-9 3-7-16,-4 8-12 15,-5 2 7-15,-5 2 0 16,0 5 4-16,0-4 6 15,0-2-4-15,0 0-2 16,0-7-6-16,-5-3-5 16,-1 2 1-16,-3-1-1 15,0 4-1-15,1 11 0 0,7 5-46 16,1 0-94 0,0 9-366-16,0-2-304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12.3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422 39 575 0,'0'0'200'0,"0"0"-46"16,0 0-37-16,0 0 17 16,0 0-21-16,0 0-48 15,-123-43-24-15,97 48-25 0,-2 15-15 16,-3 5 8-16,2 7-2 15,-1 5-6-15,2 3 5 16,0 8-5-16,-1-1 9 16,6 1-1-16,3 0 1 15,6 0-1-15,4-1 0 16,10-2 2-16,0-1-2 0,12-8 4 16,19-7 12-16,9-6-2 15,3-13-10-15,6-10 0 16,3-1 10-16,-5-28 7 15,3-14-4-15,-3-13-10 16,-9-6 0-16,-7-4 1 0,-9-1 2 31,-16 3 2-31,-6 2-8 16,-5 5-4-16,-24 10 2 0,-9 14 2 16,-11 13-13-16,-7 20-25 15,-7 0-11-15,-4 30-12 16,4 15-30-16,18 37-80 15,21-13-83-15,16-9-269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13.2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109 0 234 0,'0'0'314'0,"0"0"-86"16,0 0-163-16,0 0-52 0,0 0 8 15,0 0 13-15,0 0 11 16,0 85 11-16,0-52-14 0,0 2 3 16,0-1 26-16,0 0 9 15,-4 2-24-15,-6 8-9 16,0 5-10-16,-4 9 8 16,-3 11-11-16,3 2-5 15,-3 4-3-15,7-5 3 16,0-11-12-1,7-15-8-15,3-13 3 16,0-9-11-16,8-15 5 16,12-7 4-16,11 0 8 15,8-10 4-15,8-18 5 16,5-11-14-16,-2-8-13 16,-4-3 0-16,-6 2-8 15,-9 3-1-15,-13 11 9 0,-7 13 0 16,-8 10 9-16,-3 10 39 15,0 1-7-15,0 0-22 0,0 0-19 16,0 10-1-16,-3 6-9 16,-1 6 8-16,-3 4-8 15,3 12 10-15,-5 10 12 16,-1 9 16 0,1 6 17-16,0 2-13 15,4 0-16-15,2-2-14 16,3-4-2-16,0-8-10 15,0 2-121-15,9-16-244 16,-5-13-666-16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18.4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95 138 75 0,'0'0'133'15,"0"0"-3"-15,0 0-55 16,0 0-2-16,0 0-22 16,0 0 2-16,103-111 1 0,-103 110-10 15,0 1 14 1,0 0-3-16,0 0 4 0,0 0-13 15,0 0-2 1,0 0-11-16,0 0-3 0,0 0 9 16,0 0 6-1,0 0 13-15,0 0 32 0,0 0 5 16,0 0 17 0,0 0-10-16,0 0-25 0,0 0-8 15,0 0-21-15,0 0-19 0,0 0-13 16,0 0-3-1,0 0-1-15,0 0 4 0,0 0 1 16,0 0-8 0,1-3-4-16,4 3-5 0,0 0-9 15,7 0-1 1,2 0 3-16,4 0 7 0,3 0 9 16,4 0 1-1,0 0 6-15,-1 0-3 0,2-3-1 16,0 2-5-1,-6-2 0-15,-3 3-2 0,-5 0-5 16,-5 0 0-16,-4 0-7 16,-2 0-20-16,-1 0-18 15,0 0-3-15,0 0-18 16,0 0-48-16,0 0-88 16,0 0-59-16,0 0-110 0,0 0-335 15</inkml:trace>
  <inkml:trace contextRef="#ctx0" brushRef="#br0" timeOffset="608">285 31 413 0,'0'0'177'0,"0"0"-11"16,0 0-55-16,0 0-5 16,0 0-21-16,0 0-20 15,0 0 6-15,-95 107 13 16,72-80-10-16,5-4 3 0,4-12-29 16,6-4-18-1,7-3-11 1,1-1-11-16,0 3-8 15,0 2 0-15,0 3 2 16,0 0-1-16,0 0 1 0,1-3-1 16,8-2 0-16,5 1-1 15,11-6-7-15,7-1 7 16,8 3 0-16,3-2 0 16,0 6 0-16,-6 6-1 0,-7 3 1 15,-7 5 0-15,0 4 0 16,-6 0 0-16,-1 4 3 15,-4-1-2-15,-3 1 7 16,-3 1 2-16,2-3 6 16,-5 0-7-16,-3 0 11 15,0-2 6-15,0 0 8 0,-11-2 14 16,-12 1 3-16,-4-3-9 16,-10 0-5-16,-5-5-4 15,-5-7 3-15,-4-5-20 16,-1-4 4-16,4 0 4 0,-1-20 1 15,9 1-8-15,5-1-15 32,7 1-2-32,12 8 0 0,5 1 0 15,11 4-27 1,9-7-78-16,22-1-206 0,1-4-236 0</inkml:trace>
  <inkml:trace contextRef="#ctx0" brushRef="#br0" timeOffset="1742">1000 351 191 0,'0'0'129'0,"0"0"-52"0,0 0-12 15,0 0 68-15,0 0 33 0,0 0-42 16,0 0-9-16,-13 0-25 16,5-8 14-16,2-3-4 15,-2 0-9-15,-1-4 1 16,3-3-9-16,1 2-31 16,1-3-8-16,4-3-14 15,0-8-12 1,0-2-17-16,15-3-1 15,6 0 0-15,2 2-1 16,-1 8 0-16,-4 10 1 16,-4 1-1-16,3 8-7 15,3 4 1-15,3 2-2 16,8 0 8-16,1 0-8 16,-1 7 8-16,-1 9 0 0,-7 1-2 15,-6 4 2-15,-8 1-1 0,-7 7 1 16,-2 4 1-1,0 6 8-15,-15 0-7 0,-15 6 7 16,-2 1-6-16,-3-3-2 16,-4 0 1-16,-3-5 0 15,-3-4 8 1,2-6-8-16,-1-3 5 16,2-3 5-16,2-2-10 15,6-1-1-15,10 3 0 16,2-4-9-16,7 5 4 15,3-2 4-15,3 0-6 16,1-3 7-16,6-2-9 16,2-4 0-16,0-1-1 0,0-3-4 15,0 1 6-15,11 1 8 16,9-2 0-16,5 3 6 16,5-3 3-16,10-6 14 15,2-2 11-15,7 0 7 16,0 0 11-16,-3-2-6 15,-6-6-16-15,-8 2-12 0,-9 4-17 16,-5-1 1-16,2 3-1 16,-1 0-1-16,5 0 1 0,10-4-1 15,0-2-26-15,6-8-51 16,4-18-69-16,-11-1-236 16,-12-2-759-16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21.1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7 544 618 0,'0'0'345'0,"0"0"50"16,0 0-217-16,0 0-28 16,0 0-30-16,0 0-39 15,0 0-59-15,5-85-17 16,0 53-5-16,2-4-19 15,-1-4-19 1,-2-2-1-16,-4-4-2 16,0-2 1-16,0 0 11 15,0 2-9-15,-8 4-2 16,2 9 28-16,-2 9 11 0,3 10 1 16,2 6 18-1,2 8 7-15,-2 0-15 0,3 0-10 16,0 0 1-16,0 0 0 0,0 0-1 15,0 0 0-15,0 0-13 16,4 0 4-16,13 8 9 16,6 1 0-16,5 2 2 15,6-6 31-15,-2-3 10 16,3-2-11-16,-3 0-3 16,-4 0 3-16,-2-10-14 0,-6 0-7 15,-3 5-11-15,-9 5-7 16,-7 0-26-16,-1 20-49 15,0 17 61-15,0 13 21 16,-1 8 0-16,-9 11 6 16,-2-4-6-16,-2 0 15 15,-3 0 2 1,-3-2 11-16,-1-1 11 16,-2-5-3-16,-3-3-17 15,3-11-12-15,4-10 0 16,7-12 6-16,8-14 2 0,2-7 6 15,2-10-21 1,0-20-53-16,0-8-85 0,0-3-12 16,0 4-118-16,0 10 66 15,0 9 133-15,0 11 56 0,0 5 11 16,0 2-6-16,0 0 8 16,0 0 0-16,0 0 90 15,0 0-6-15,11 0-57 16,6 0-12-16,9 0 33 15,11 0 49 1,4 0-3-16,10 0-7 16,1 0-12-16,-2 9-32 15,0 5-9-15,-6-3-17 16,-9 0-15-16,-5-6 5 16,-9-3 3-16,-3-2-10 15,-4 0-1-15,-5-13-92 16,-5-6-213-16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24.0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230 11 681 0,'0'0'189'0,"0"0"55"0,0 0-102 16,0 0-28-16,0 0-32 16,0 0 8-16,0 0-19 15,-32-11-37-15,27 11-11 16,-7 0-7-16,-2 15-8 0,-5 13-8 16,-4 15-1-16,-3 11-5 15,0 5 6-15,3 8-1 16,5 4-7-16,-1 3 7 15,12 0 0-15,5-3 1 16,2 2 0-16,2-9 0 16,24-4-1-1,11-12-29-15,35-11-59 16,-6-13-145-16,-6-16-270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25.1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0 740 0,'0'0'104'16,"0"0"-20"-16,50 143 70 16,-27-68-15-16,-5 7-27 15,-6-3-15-15,-7-1-40 16,-5-8 20-16,-9 2 0 15,-27-3-31-15,-10 5-22 16,-50 27-24-16,10-15-99 0,4-20-394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25.6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0 861 0,'0'0'124'0,"0"0"-75"0,0 0-29 15,0 0 9-15,0 0-6 16,0 0 16-16,141 12 15 15,-106-6-19-15,1 1-18 16,-4-4-17-16,-4 4-36 0,-12 8-116 16,-6-1-206-16,-10 1-243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25.8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1139 0,'0'0'278'0,"0"0"-121"0,0 0-103 16,0 0-53-16,0 0 25 15,0 0-4-15,0 0 13 0,171 12-16 16,-108-12-6-16,18 6-13 15,-14-1-198-15,-16-1-759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24.4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474 0 978 0,'0'0'279'0,"0"0"-84"16,0 0-86-16,0 0-42 15,0 0-59-15,0 0-8 16,0 0 0-16,-38 97 0 16,15-46 2-16,-10 12 5 0,-8 9 0 15,-8 8 8-15,-8 7-6 16,-1 1 7-16,3-8-5 0,5-12 1 16,18-18-12-1,11-21-12-15,11-29-62 0,9 0-89 16,1-25-127-16</inkml:trace>
  <inkml:trace contextRef="#ctx0" brushRef="#br0" timeOffset="285">55 135 816 0,'0'0'118'0,"0"0"-93"0,0 0-19 16,0 0 54-16,0 0 43 15,127 78 19-15,-94-53-9 0,-3 6-12 16,3 1 5 0,-6 4-21-16,2 3-20 0,-4 7 1 15,1 8-13-15,2 8-14 31,-2 4-24-31,-3 4-5 0,14 10-10 16,-11-15-129-16,-3-24-230 16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22.6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152 94 143 0,'0'0'540'0,"0"0"-417"15,0 0-28-15,0 0-26 0,0 0 14 16,0 0 2-16,0 0-28 16,9-4-17-16,-9 4-15 0,0 0-12 15,0 0-13-15,0 0-15 16,0 9-28-16,0 7 43 15,0 4 15-15,0 1 27 16,0 4-9-16,0 8-5 16,0 2-11-16,0 6-2 0,-9 5-7 15,-5 3 0-15,0-1 6 16,0-1-2-16,5-8-2 16,1-3-9-16,4-3 12 15,4-1-13-15,0 3 0 16,0 1-5-16,14 1 5 15,2 1 2 1,3-8 6-16,-5-2-1 16,7-6 6-16,-2-3-10 15,0-6 3-15,6 0-6 16,3-4 1-16,4 1-1 16,5-2 0-16,-2-1-6 0,0-4-2 15,-12 2-26 1,3-5-24-16,-12-1-39 0,-5-17-40 0,-9-6-168 15</inkml:trace>
  <inkml:trace contextRef="#ctx0" brushRef="#br0" timeOffset="348">129 360 806 0,'0'0'109'16,"0"0"-101"-16,0 0-8 15,0 0 35-15,0 0 8 16,0 0 19-16,0 0 35 15,109 4 2-15,-73-4-30 0,9 0-18 16,-1 0 29-16,2 0-26 16,2-8-30-1,-7-1-6-15,-4 1 2 16,-6 1-19-16,-5 3-1 16,-11 2-13-16,-5 1-122 15,-7 1-126-15,-3-4-315 0</inkml:trace>
  <inkml:trace contextRef="#ctx0" brushRef="#br0" timeOffset="617">0 106 652 0,'0'0'119'0,"0"0"-53"16,0 0 47-16,0 0 21 15,121-39 2-15,-72 17-30 16,5 4 1-16,9 3-9 16,-3 7-37-16,1 8-28 15,-3 0-11-15,1 6-2 0,-4 11-11 16,12-2-9-16,-13 1-134 15,-17-16-512-15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14.2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0 114 0,'0'0'727'16,"0"0"-542"-16,0 0-155 16,0 0-30-16,0 0-11 15,0 0 11-15,0 0 12 16,98 43 12-16,-72-28 2 15,-3 9 9-15,-2 2 23 16,-5 7 1-16,-7 2 25 16,-9 7 6-16,0 8-8 15,-11 9-13-15,-16 3-38 0,-9 6-11 16,1-4-13-16,3-2-6 16,9-13 0-16,6-13 5 15,9-11-6-15,4-10-1 16,4-8-1-16,0-7-16 15,0 0-37-15,0 0-63 16,13-11 54-16,3-3 47 16,-1 0 11-16,-3 9 4 15,-1 2-6-15,-3 3 1 16,-2 7-5-16,0 18 12 16,-4 12 29-16,1 12 9 15,-3 5-14-15,0 4 4 16,0 1-11-16,0-2 14 15,-8-8-8-15,3-9 8 16,5-4-24-16,0 0-6 16,0-2-1-16,13 6 0 0,-3-1 0 15,3-2 0-15,-4 0 1 16,-5-6-1-16,-2-8 6 16,-2-5 3-16,0-5-2 15,0-5-5-15,0-4 5 16,0-4-7-16,0 0-17 15,0 0-45-15,0 0-17 0,-28 0-74 16,1 0-140-16,-1 0-218 16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31.3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0 676 82 0,'0'0'184'16,"0"0"-89"-16,0 0-26 16,0 0 5-16,0 0 84 0,0 0 49 15,0 0-12-15,0 0-3 16,0 0-44-16,0 0-24 0,0 0-31 15,0 0-41-15,0 0-18 16,0 0-8-16,0 0-7 16,0 0-1-16,0 0 18 15,0 0 42-15,0-7 38 16,0-13 17-16,0-14-90 16,4-12-43-1,2-8-8-15,3-3 1 16,4-2-3-16,1 2 1 15,-1 0-6-15,9 2-6 16,1 1-5-16,5 1 5 16,-2 10 8-16,-2 7 4 15,1 11 3-15,-7 12-3 16,-3 9-21-16,2 4-30 0,5 0 6 16,-2 10 17-16,1 11 20 15,2 6 8-15,-4 11-1 0,-5 8 10 16,-2 12 1-16,-8 10 9 15,-4 3 0-15,0-2 0 16,0-7 2-16,0-15 6 16,0-16-8-1,0-16-10-15,0-11 12 16,0-4 19-16,0-8 77 16,0-21-23-16,0-11-85 15,0-10-27-15,2-1 0 16,10 1 1-16,7 7-7 15,2 5 9-15,2 12-2 16,3 5 5-16,2 6 4 0,-5 5 3 16,0 6 4-16,-2 4 0 15,-2 0 0-15,-2 0 2 16,1 14-9-16,0 14 6 16,1 9 11-16,2 13 9 15,-7 8 9-15,-3 3 7 16,-6-7-3-16,-2-8-8 0,-3-13-2 0,0-9-11 15,0-10-1 1,0-3-78-16,-8 3-94 0,-12-5-170 16,-11 3-644-16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32.0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 59 808 0,'0'0'344'16,"0"0"-136"-16,0 0-70 16,0 0 3-16,0 0-5 0,0 0-72 15,0 0-36 1,-14-5-18-16,14 3 2 0,0 1 25 31,0-2 7-31,0 2 21 16,0-5-3-16,0 1-10 0,0-4-27 15,0-2-19-15,-5 3-6 16,2 2-1-16,-2 4-17 16,1 2-19-16,2 0-10 15,-1 0 12-15,3 0 4 16,0 0-14-16,0 0-118 0,14 0-175 16,-5 0-415-16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32.9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 79 456 0,'0'0'126'15,"0"0"-82"-15,0 0-25 0,0 0 29 16,0 0 66 0,0 0-42-16,0 0-30 0,15 130-2 15,-2-67 43-15,-4 12 47 16,-3 13 7-16,-3 6-12 0,2-2-13 16,-2-7-17-16,-3-14-36 15,0-14-16-15,0-21-10 16,0-14-21-16,0-16-2 15,1-6 25-15,-1-4 61 16,0-21 16-16,0-10-112 16,-9-5-1-1,-5-3-53-15,-3-2 8 16,4 0 23-16,2-1 8 16,6-4 14-16,5-7-46 15,0-8-25-15,9-4 28 16,7-4 30-16,2 5 13 15,-1 7 1-15,2 11 0 16,4 9 0-16,3 11 2 0,6 4-1 16,3 9-1-16,7 9 1 15,1 8-1-15,-7 0-1 0,1 8 0 16,-5 13-1-16,-2 4 1 16,-6 0 0-16,-7 2 0 15,-6 3 0-15,-4 1 1 31,-7 4 1-31,0 6 0 0,0 0 11 16,-21 6 13-16,-7-3 16 16,-8-7 3-16,-10-7 8 15,-7-9-6-15,-5-5-15 16,0-7-14-16,2-7-12 16,6-2-5-16,2-12-78 15,16-12-136-15,15-2-450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33.3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0 834 0,'0'0'179'15,"0"0"-111"-15,0 0-67 16,0 0 28-16,0 0 68 16,0 0 14-16,0 0 4 15,81 21-16-15,-61-19-35 16,2 0-28-1,1-2-16-15,0 2-20 16,0 3-7-16,3 14-117 0,-4 0-196 16,-12-1-260-16</inkml:trace>
  <inkml:trace contextRef="#ctx0" brushRef="#br0" timeOffset="184">69 233 1252 0,'0'0'200'0,"0"0"-113"16,0 0-69-16,0 0-5 15,0 0-7-15,0 0-6 16,0 0 32-16,0 0 11 0,121 8-28 16,-21-33-15-16,-11-4-121 15,-15-8-626-15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35.6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 5 806 0,'0'0'311'15,"0"0"-33"-15,0 0-101 16,0 0-28-16,0 0-47 15,0 0-52-15,0 0-50 16,-10 0-15-16,10 0-196 16,0-5-617-16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34.3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158 0 656 0,'0'0'143'16,"0"0"-106"-16,0 0 54 15,0 0 70-15,0 0 4 16,0 0-36-16,147 4-39 16,-115-4-16-16,4 0-16 15,-4 0-29-15,3 0-22 0,2 0 8 16,0 0-4-16,1 0-9 0,-1-2-1 15,-2 2-1-15,-6 0-45 16,-9 0-149-16,-13 4-163 16,-7 0-389-16</inkml:trace>
  <inkml:trace contextRef="#ctx0" brushRef="#br0" timeOffset="602">288 50 679 0,'0'0'189'0,"0"0"-40"0,0 0-76 15,0 0-42 1,0 0 11-16,0 0 16 0,0 0-3 16,-81 86-9-16,66-64 8 0,-2-1 10 15,3-3-9-15,2 0-13 16,7-7-10-16,0 3-22 16,5-5 3-16,0 0-7 15,0-1 3-15,0 1-8 16,17-4-1-16,6 2 0 15,5 0 0 1,3-3 1-16,4 4-1 16,2 2 0-16,3 5 0 15,1 2 0-15,-1 1 0 16,-3 4 0-16,-2-2 0 16,-7 3-1-16,-7-2 1 0,-2 4 0 15,-9 4 6 1,0 0 6-16,-7-3 21 0,-2-2-2 15,-1-7-1-15,0-8 7 0,0-3 39 16,-18-5 37-16,-15-1-21 16,-11 0-45-16,-11 0-24 15,-11 0-9-15,-6-1-6 16,-2-9-8-16,6 2 0 16,12 2 1-1,13-1-1-15,9 3 1 16,15 3-2-16,9-2-10 15,5 3-23-15,5 0-62 16,0 0-117-16,15 3-298 16,2 1-7-16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36.5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43 493 339 0,'0'0'203'0,"0"0"-48"16,0 0-76-16,0 0-8 16,0 0 1-16,0 0-3 15,0 0 40 1,-14 14 37-16,14-14-14 15,9-8-12-15,11-14-21 0,9-16-29 16,10-13-35-16,5-8-17 16,2-5-8-16,-6 0-9 15,-5 8-1-15,-7 6-6 16,-11 10-3-16,-8 14-5 16,-4 6 12-16,-5 11 2 0,0 9-1 15,0 0-7-15,0 0-18 16,0 7-18-16,-9 11 18 15,-1 12 20-15,-2 8 5 16,1 9-7-16,-1 7 6 16,-2 4 2-16,2 1 3 15,3-4 28 1,3-5 1-16,1-7-13 16,0-9-8-16,5-9-2 15,0-4-9-15,0-8-12 16,2-13-140-16,7 0-183 15,-1-9-542-15</inkml:trace>
  <inkml:trace contextRef="#ctx0" brushRef="#br0" timeOffset="371">0 916 552 0,'0'0'228'0,"0"0"-103"16,0 0-32-16,0 0 1 15,0 0 42-15,0 0-40 16,0 0-36-16,35 0-25 0,-7-1-9 15,15-12 41-15,12-2 39 16,16-10-17-16,10-14 6 16,6-5-13-16,4-11-20 15,-4-1-26-15,-5 6-14 0,-13 10-16 16,-8 14-4-16,-13 13-1 16,-8 9-1-16,-7 4-47 0,-10 14-114 15,-13 29-52 1,-10-4-91-16,0-9-380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37.6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334 105 133 0,'0'0'782'0,"0"0"-495"0,0 0-172 15,0 0-17 1,0 0-18-16,0 0-16 0,0 0-6 31,114-103-40-31,-81 101-17 0,0 2 9 16,-3 0-1-16,-2 0 7 15,-4 2 0-15,-2 6-3 16,-4 5-3-16,-4 1 2 16,-2 4-12-16,-7 12 6 15,-5 6 3-15,0 10 0 16,-8 4 10-16,-16 3-2 0,-12-3-1 15,-5-6-4-15,-3-6-2 16,-1-11 3-16,1-9-4 16,4-8 1-16,6-6-4 15,5-4 6-15,13 0-11 16,4 0 7-16,6 0-7 16,6 0 0-1,0 0-1-15,0 0-30 16,6 0-62-16,13 0 27 15,7 0 34-15,4 0 5 16,1 0 8-16,-3 0 7 0,-1 0 1 16,-1 0-1-16,-1 12 3 15,1 13-11-15,-5 9 8 16,-2 0 11-16,-5 5 2 0,-8-5 7 16,-2-5 7-16,-4-8 4 15,0-7 11-15,0-3 9 16,-9-4 13-16,-14-1 13 15,-9 1-28-15,-9 0-8 16,-12-1-6-16,-5 0-10 16,-2 0 0-16,-6-6 5 0,5 0 1 15,-1 0-4-15,12-6-5 16,10-4-11-16,12 1-51 16,14 9-49-16,14 0-117 15,5 0-399-15,10 7 75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38.3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6 201 0,'0'0'574'0,"0"0"-428"0,0 0-84 16,0 0 9-16,0 0 15 15,0 0 18-15,0 0-39 16,139-6-30-16,-102 6-16 0,0 0-12 15,-2 0-7-15,-7 0-15 16,-7 0-106-16,-13 21-80 16,-8 2-94-16,0 3-82 0</inkml:trace>
  <inkml:trace contextRef="#ctx0" brushRef="#br0" timeOffset="201">0 252 743 0,'0'0'214'0,"0"0"-132"0,0 0-51 16,0 0 50-16,0 0 23 16,0 0-32-16,139 0-22 15,-83-3-27-15,14-11-23 16,45-11-16-16,-13 2-183 0,-15 0-429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41.2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454 58 660 0,'0'0'151'0,"0"0"-8"16,0 0-62-16,0 0 2 16,0 0-4-16,0 0-32 0,0 0-18 15,63-55 32-15,-35 55 28 16,7 0 8-16,5 5-27 16,1 9-19-16,-1 2-13 15,-4 4-8-15,-10 1 4 0,-11 1-11 16,-7 1-1-16,-8 2-4 15,0 0-2-15,-26 5 4 16,-11-1-2-16,-12 0-4 16,-2-1-5-16,-1-6 0 15,7-4-8-15,12-6 1 16,6-5-1 0,14-4 13-16,5-3 18 15,8 0-19-15,0 0-4 16,0 0-9-16,0 0-20 15,8 0-11-15,5 0-14 16,10-7 21-16,8 6 4 16,4 1-18-16,2 0-6 0,0 5-1 15,0 13 21-15,3 5 14 0,-5-2 4 16,-7 3-1 0,-7-3-5-16,-12 1 12 0,-7-1 0 15,-2 2 13-15,-5 2 26 16,-19 3 17-16,-10-3-14 15,-7-4 8-15,-8-3 4 16,-10-3-3-16,-5-9-8 0,-7-3-8 16,-2-3 0-16,-4 0-20 15,5-9-9-15,4-7-6 16,10-4-58-16,9-1-64 16,17 5-82-16,7 3-325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15.2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79 33 0,'0'0'277'0,"0"0"0"0,0 0-99 16,0 0-47-16,0 0-37 16,0 0-19-16,0 0-44 15,-14 18-31-15,13-15-6 16,1 0-23-16,-3-2 2 15,1 1 5-15,2 0 13 16,0 0 9-16,0 1 8 16,0 1 14-16,0 1 27 15,9 2 18-15,2 2-5 16,6-1-14-16,-3 0-9 16,0-3-6-16,-1-1-8 15,1-4-5-15,3 0-2 16,1 0-17-16,4 0-1 15,-2 0-19-15,-2 0-79 16,-5 5-141-16,-10 15-134 0,-3-4-231 16</inkml:trace>
  <inkml:trace contextRef="#ctx0" brushRef="#br0" timeOffset="212">37 387 755 0,'0'0'179'0,"0"0"-74"16,0 0-73-16,0 0 16 16,0 0 36-16,0 0 6 15,0 0-31-15,90-42-33 16,-63 42-26-16,-3 0 0 16,7 4 1-16,1 10 7 15,6-1-8-15,13-5-52 16,-11-5-145-16,-11-3-166 0</inkml:trace>
  <inkml:trace contextRef="#ctx0" brushRef="#br0" timeOffset="26046">437 60 18 0,'0'0'116'0,"0"0"-13"15,0 0-18-15,0 0 7 16,0 0-28-16,0 0 6 16,-9-8-8-16,6 6 9 15,2 2 19-15,-2 0-40 16,1-3-2-16,2 2 4 16,-3-2-10-16,1 2-15 15,-1-2-12-15,2 0-4 16,-2 2 7-16,1-2 0 0,-1 3 23 15,0-1 5-15,3 1 5 16,-1-2-21-16,-3 2 6 16,4-2 6-16,-1 2 9 15,1-2 1-15,-3 2 6 16,3 0-18-16,0 0-21 16,0 0-11-16,0 0-8 15,0 0-1-15,0 0-15 16,0 0-2-16,0 0 4 15,0 4-2-15,0 3 4 16,0 7 12-16,0 4-1 16,0 4 1-16,0 1 0 15,0 2 0-15,0-3 6 0,0 4-5 16,0-3 11-16,0 1-1 16,-5-5 1-16,4 3-11 15,-2-4 5-15,1 5-6 16,2-1-1-16,0 0 1 15,0 2-1-15,0-2 1 16,0 0 0-16,0-4 1 16,0-2 0-16,-3-3-1 15,2 0 1-15,-3-1 10 16,3-3 0-16,-2-2 1 16,3-3 8-16,-2-4 8 15,2 0-5-15,-4-20-11 16,1-9-12-16,-2-7-48 0,5-3-23 15,0 3 8-15,0 6 23 16,0 2 9-16,8 3 7 16,1-4-3-1,-3 4 1-15,2-7 8 0,-8 1 16 16,0 1 1-16,0 4 1 16,0 2 0-16,-8 3 1 15,-1 5-1-15,3 1 0 16,-2 5 1-16,3 0-1 15,1 6 11-15,-1 3 7 16,4-1-5-16,1 2-12 16,0 0-1-16,0 0-21 0,0 0-9 15,6 0 11-15,8 6 10 16,4-1 1-16,-1 2 8 16,1 0 0-16,-4-3-1 15,0 3 0-15,-2 3 0 16,2 4 1-16,3 7 6 15,1 8 2-15,5 7-2 16,5 4 1-16,4 3-6 16,2 0-1-16,0-6 0 15,0-2 1-15,-5-10 6 16,-3-6-7-16,-8-3 0 16,-6-7 1-16,-7-2 5 15,-3-4-5-15,-2-2 7 0,0-1 4 16,-11 3 31-16,-15-3-27 15,-6 0-10-15,-8 0-5 16,-5 0 1 0,4 2-2-16,4 2 0 0,2 1 1 15,7 2 0-15,3 2 19 16,5-1 12-16,2 3-1 16,-2-5 5-16,6 1 6 15,-1-1-11-15,1 0-14 16,2 1-10-16,-2 0-6 15,0 1-1-15,2 2-10 16,-2-4-14-16,3 2-5 16,-2 1-8-16,-3-2-1 0,10-2-19 15,3 1-37 1,6-3-88-16,20-3-152 16,3 0-183-16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29:39.4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423 23 75 0,'0'0'211'16,"0"0"-68"-16,0 0-32 15,0 0 36-15,0 0-4 16,0 0-16-16,0 0-6 16,0-6-2-16,0 6-10 15,0-3-31-15,2 2-8 16,10-3 15-16,5 1-15 0,6-1-10 15,7 2-25-15,3 2-6 16,7 0 2-16,1 0-2 16,-1 0-13-16,-6 0 0 15,-10 0-14-15,-8 0-2 0,-12 0-30 16,-4 0-104-16,0 9-115 31,-14-1-295-31</inkml:trace>
  <inkml:trace contextRef="#ctx0" brushRef="#br0" timeOffset="648">449 100 329 0,'0'0'180'0,"0"0"-50"16,0 0 42-16,0 0-12 16,0 0-10-1,0 0-21-15,0 0-33 16,-29 9-31-16,15 3-33 16,-1 6-20-16,-7 5 17 15,4-1 20-15,1-1 5 16,2-1 8-16,2-4 0 15,4-6-13-15,5 0-22 0,1-8-17 16,1-2-9-16,2 3-1 0,0-1 0 16,0 2-35-16,0 4 13 15,0 2 12-15,14 0-4 16,7-3-8-16,7-2 1 16,9-5 9-16,3 0 12 15,1 0 7-15,2 0-2 16,-5 3-5-1,2 11-10-15,-3 5 3 16,-2 6 7-16,-2 4 0 16,-4 1 1-16,-6-5 0 15,-5-3 12-15,-4-4-11 16,-6-6-1-16,-4-6 0 16,-4 0 5-16,0 0 9 15,-9 1 36-15,-20 5 9 0,-8 8-40 16,-9 7-8-16,-3-2-12 15,3-2 1-15,3-4 1 16,3-9 18-16,3-8 62 16,-3-2 4-16,-1 0-30 15,-5-15-29-15,1-3-17 0,1-3-10 16,4-2-34-16,8 1-58 16,9 8-35-16,6 12-57 0,6 2-179 15,7 0-698-15</inkml:trace>
  <inkml:trace contextRef="#ctx0" brushRef="#br0" timeOffset="1149">0 955 421 0,'0'0'183'15,"0"0"21"-15,0 0-60 16,0 0-43-16,0 0-36 16,0 0-27-16,0 0-19 15,58-8 21-15,-12-3 53 0,15-7-9 16,13-2-7-16,16-6 6 15,9-7-25-15,8 5-8 16,7 6-14-16,-2 8 6 16,-5 7-17-16,-7 7 3 15,-11 0 1-15,-12 0-8 16,-18 0-10-16,-9 9-9 0,-14-5-2 16,-10 1-22-16,-19 2-95 15,-7 0-187-15,0-5-533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42.4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247 163 136 0,'0'0'350'16,"0"0"-64"-16,0 0-111 15,0 0-36-15,0 0-9 16,0 0-37-16,0 0-25 16,0-3-19-16,0 3-7 15,0 0-4-15,0 0-18 16,0 0-4-16,0 0-7 16,0 3-9-16,0 16 0 0,0 13 6 15,0 10 9 1,-3 12 7-16,-3 7-9 15,1 6-7-15,-3 4-5 16,4 3 5-16,2 1-6 16,-1-9 0-16,3-10 0 15,0-17 0-15,0-22 0 0,0-17-20 16,0-8 20-16,0-37 4 16,-1-19 4-16,-7-17-8 15,-4-6-6-15,-2 1 5 16,-1 6-8-16,1 16 8 15,-2 14-7-15,7 11 8 16,3 13 0-16,3 8 1 16,3 0 8-16,0-2-8 0,0-3-1 15,14-3-2-15,7-5 2 16,5 2-1 0,2 7 0-16,3 7-12 0,1 12 4 15,0 3-20-15,4 5-13 16,-1 20 25-16,-1 3 11 15,1 1 5-15,-3 1 1 16,-3-5 0-16,-4-3 0 0,-7 1 0 16,-2-5-1-16,-12 4 1 15,-4 1 0-15,0 3 5 16,-12-1 7-16,-16 2-2 16,-7-4-1-16,-11-3-3 15,-6-7-4-15,-7-6 8 16,0-7-1-1,-1 0 1-15,3-9 6 0,6-6-4 16,7 1-11 0,12-1-1-16,9 7 0 0,15 6-67 0,8 2-56 15,0 0-550-15</inkml:trace>
  <inkml:trace contextRef="#ctx0" brushRef="#br0" timeOffset="599">936 82 538 0,'0'0'181'0,"0"0"34"0,0 0-111 0,0 0-17 31,0 0-63-31,0 0-22 0,0 0 5 0,-84 110-7 16,68-71 1-1,-5 7-1-15,-1 6 0 16,2 2 35-16,0 6 42 16,5 5 4-16,3-6-19 15,6 4-31-15,3-6-18 16,3-6-12-16,3-3 0 15,21-4-1-15,44 0-59 16,-7-7-70-16,-3-19-165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44.2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73 137 426 0,'0'0'136'0,"0"0"8"0,0 0-27 16,0 0 13-16,0 0-56 15,0 0-38-15,0 143-3 16,3-97 2-16,-2 8-3 16,2 1-8-16,-1-5 5 15,-2-3 3-15,3-15 22 16,-3-11-3-16,1-11-9 15,-1-10 0-15,0 0 58 16,0-13 32-16,0-16-46 16,0-11-65-1,-6-9-21-15,-1-9-1 0,7-4 0 0,0 4-6 16,0 2 7-16,0 6-6 16,9 7 6-16,3 13-1 15,0 2 0-15,2 6-1 16,0 2-5-16,1 4 6 15,7 3-11-15,1 5 0 16,5 8 1 0,1 0-1-16,-5 0 2 0,2 18 0 15,-4 7-1 1,-7 3 10-16,-3 1 1 0,-7-3 1 16,-5 2 5-1,0-4-4-15,0-6 11 0,-17-3-2 0,-7-3 1 16,-7-7-3-16,-4-1-2 15,-1-4 2-15,3 0-8 16,2 0 0 0,9 0 0-16,7 0 0 0,7 0-1 15,7 0 0-15,1 0-16 16,0 0-67-16,14 1-2 16,10 7 21-1,7-1 8-15,1-2 19 16,3 3 21-16,-2 0 6 15,2 3 9-15,-3 3-9 16,0 4 9-16,-1 5-5 0,1 8 5 0,-3 5 0 16,-9 3-11-16,-3 4 4 15,-7-6 2-15,-9-1 6 16,-1-5 0-16,0-9 16 16,-5-2 7-16,-10-11 18 15,-6 2 24 1,-5-8-17-16,-4 1-3 15,0-2 15-15,2 3-12 16,2-1-11-16,3-1-8 16,6 2-6-16,2-3-1 15,-2 0 4-15,-2-2 2 0,-2 0 9 0,-4 0 1 16,-4 0-19 0,-3-12-9-16,3-5-10 0,-5 0-16 15,6-3-40 1,5 2-34-16,7 2-36 0,16-4-104 15,0 6-257 1,0 2-358-16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44.7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0 684 0,'0'0'75'0,"0"0"-23"16,0 0-52-16,0 0 1 15,0 0 9-15,0 0 62 16,0 0 22-16,123 151-1 16,-93-100-22-16,-3 5-18 15,-4 5 1-15,-7 3 8 0,-6 7 5 16,-6 11-3-16,-4 4 11 16,0 2 10-16,-17 3-23 15,-4-9 7-15,-4-13-3 16,-4-8-5-16,2-18-36 15,-1-14-25-15,-3-29-22 16,8 0-161-16,8-25-512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45.3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0 540 0,'0'0'134'16,"0"0"-105"-1,0 0 0-15,0 0 38 0,0 0 45 16,0 0 8 0,143 19-26-16,-100-19-26 15,4 0-10-15,-1 0-6 16,-4 0-33-16,1 0-7 16,-11 0-11-16,-5 0 8 15,-13 12-9-15,-5 0-152 0,-9 1-182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5:38.0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32 716 166 0,'0'0'206'16,"0"0"-131"-16,0 0 5 0,0 0 45 16,0 0-11-16,0 0-43 15,0 0-26-15,18-28-8 16,-1 5 8-16,3-12 9 16,3-14 9-16,6-6-25 15,-1-10-18-15,-5 3-5 16,3-2-1-16,-12 4 1 15,-3 5-8-15,-4 2-1 16,-5 10 1-16,-2 3-1 16,0 12-5-16,0 5 6 15,0 6-6-15,-6 6 8 16,1 6 0-16,0 5 18 16,1 0 27-16,4 0-28 0,0 0-26 15,0 0-9-15,0 0-2 16,0 0 2-1,0 0 8-15,0 0 0 16,0 1 1-16,-3 11-3 0,3 4 2 16,-2 11 1-16,-2 6-1 15,-4 7 1-15,3 6 0 16,4 3 1-16,-2 1 0 16,3 7 1-16,0-2 6 15,0 6-7-15,0-10 9 16,0-1-2-16,0-8 3 15,0-6-2-15,0-4-2 16,0-7-6-16,-2-6 6 0,-1-1-1 16,2 0-4-1,-2 3-1-15,-2 4 1 16,0 3-1-16,5 2-1 16,-4-2 0-16,4 1-1 0,-3-10-1 15,1 1-4-15,-1-9-8 16,2-3-12-16,1-7-9 15,-5-1-58-15,2-8-85 16,-2-10-236-16</inkml:trace>
  <inkml:trace contextRef="#ctx0" brushRef="#br0" timeOffset="483">0 1178 129 0,'0'0'161'16,"0"0"-84"-16,0 0-60 16,0 0 38-16,0 0 5 15,0 0-25-15,0 0-8 16,20 3 20-16,-8-3 32 0,2-3 38 16,9-6 4-16,-2-7-31 15,2 3-21-15,3-1-15 16,-1 3-30-16,1 4-16 15,2 0-8-15,4 2 2 16,2 2 8-16,2-4 10 16,0 3 8-16,-4 0-1 15,3 0 1-15,-7 0-15 16,-5 1-7-16,-5 1-5 16,-1 1 8-16,-6-3-2 15,-3 1 6-15,-4-1-13 16,-4 0-6-16,0 0-186 15,0 1-295-15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45.5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48 614 0,'0'0'249'15,"0"0"-158"-15,0 0-83 0,0 0 8 0,0 0 94 16,121 2 19-16,-70-11-42 16,2-3-35-1,-2 3-30-15,-3 1-14 0,-10 4 8 16,-4 4-8 0,-7 0-7-16,-7 0-1 15,-3-3-7-15,-4 2-111 16,-12-3-275-16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9:02.1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225 0 506 0,'0'0'137'0,"0"0"16"0,0 0-16 15,0 0 44-15,0 0-50 16,0 0-52 0,0 0-29-16,0 0 0 15,0 0-16-15,0 0-22 0,7 0-10 16,3 0 0-16,3 0 32 15,3 0-2-15,4 0-3 16,-2 0 3-16,2 1-4 16,2-1 2-16,4 2-1 15,-2-2-8-15,2 0-10 16,-3 0-9-16,0 0 7 16,2 0-8-16,-5 0 0 15,1 0 6-15,-5 0-7 16,-1 0 0-16,-6 0-70 15,-7 0-76-15,-2 2-70 16,0 2 25-16,-19 1 20 16,-4 2-207-16</inkml:trace>
  <inkml:trace contextRef="#ctx0" brushRef="#br0" timeOffset="539">301 8 977 0,'0'0'133'16,"0"0"-55"-16,0 0-56 15,0 0 34-15,-121 113 51 0,98-91-34 16,6-4-40-16,7-11-2 16,5 0-4-16,2-7-3 15,3 0 2-15,0 0-4 16,0 0-9-16,0 0-13 15,0 0 0-15,0 0-16 16,4 1 6-16,10 3 9 16,3 3 1-16,5 2 0 15,5 6 0-15,4 4 0 16,1 11-6-16,0 1 6 16,-1 3 0-16,-8-2 2 15,-6-9-2-15,-8-8-1 16,-4-7 1-16,-5-4 6 0,0-1 58 15,0-2 66-15,-9 4-54 16,-8-1-22-16,-2-1-13 16,-2 5-16-16,1 0-14 15,-5-1 5-15,2 3 14 16,0-5 22-16,0 4 5 16,-3-5-2-16,3 0 4 15,-3-1-15-15,3-3-11 16,-2 0-13-16,1 0-11 15,1 0-8-15,8-3-1 16,-1-1-9-16,12 0-9 16,2 1-41-16,2 2-84 15,0-5-96-15,17-22-107 16,6 3-180-16,0-5-157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9:03.5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204 78 22 0,'0'0'53'0,"0"0"-2"15,0 0-24-15,0 0 70 16,0 0 76-16,0 0 4 0,0 0-5 15,-46-66 0-15,44 60-4 16,-1 2-11-16,0 2-7 16,3 2-41-16,0 0-45 15,0 0-44-15,0 0-13 16,0 0-7-16,0 0-14 16,15 0 2-16,4 0 11 15,1 5 0-15,1 0 1 16,-2 6 0-16,-3-1 5 15,-2 4 2-15,0 1-1 16,-5 5 7-16,-1 2 1 16,-3-3-1-16,-4 2-5 15,-1-1-1-15,0 0 5 16,-9 0 4-16,-13-1-2 0,-5 4-3 16,-5-1-9-16,-5 3 9 15,-3 3-11-15,-2 5 0 16,4-2-9-16,10-2 1 15,7-8 2-15,10-7-3 16,7-6-11-16,4-4-5 16,0 2 12-16,0 1-5 15,13-2-17-15,10 4 9 16,8 2 20-16,0-1 6 16,1 2 0-16,-4-1 1 15,-5-1 5-15,-2-2 4 0,2-1 4 16,0-3 18-1,8 2-5-15,1-3-3 0,5 1-2 16,3-3-4-16,0 3-11 16,-5-4 5-16,-6 0 1 15,-4 0 4-15,-11 0 8 16,-5 0-10-16,-8 0 1 16,2 0-1-16,-3 0 2 15,0 0-2-15,0 0-15 16,0 0-3-16,0-5-62 0,0-19-73 15,0 3-215 1,-9-2-477-16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9:05.1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323 153 136 0,'0'0'161'16,"0"0"46"-16,0 0-116 15,0 0 28-15,0 0-26 16,0 0-11-16,0 0 5 16,-32-81 15-16,25 77 43 15,2 1 3-15,5 3-7 16,-5 0-31-16,5 0-15 15,0 0-12-15,0 0-20 16,0 0-1-16,0 0-7 0,0 0-19 16,0 0-24-16,0 0-12 15,0 2-7-15,0 15-21 16,0 12-20 0,0 19 42-16,0 17-1 0,0 28 7 15,0 30 10-15,0-5-9 16,-4-10 11-16,-4-16 6 15,3-26 8-15,1 3-14 16,2-6-11-16,-1-23 5 16,3-15-5-16,0-18-1 15,-1-7 0-15,-16-29-40 16,3-14-117-16,-9-7-685 0</inkml:trace>
  <inkml:trace contextRef="#ctx0" brushRef="#br0" timeOffset="538">0 229 767 0,'0'0'113'16,"0"0"-109"-16,0 0-2 16,0 0-2-16,0 0 40 15,0 0 18-15,0 0-13 16,86-76 23-16,-60 56 1 16,1-4-7-16,4 1-24 0,1 0-18 15,8 3-4-15,-8 2 3 16,5 6-7-16,-6 3-5 15,0 5-1-15,-8 4 10 16,0 0 4-16,9 0 2 16,-1 6-3-16,10 13-3 15,-1 5-3-15,0 5 1 16,-5 2 2-16,-7-2 2 0,-10-1 3 16,-9-4 4-1,-1-10 13-15,-8-2 7 16,0-4 54-16,-26 4 59 0,-19 6-55 15,-14 2-71-15,-14 5-17 16,-6 3-15-16,6-1 0 16,6-5 1-16,9-8-1 15,7-2 0-15,6-6 0 16,13-3-7-16,6-2-7 16,14-1-16-16,7 3-55 15,5 8-173-15,0-3-489 16,0-2-119-16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9:06.9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218 1 160 0,'0'0'235'0,"0"0"-17"16,0 0-75-16,0 0-13 16,0 0 10-16,0 0-5 15,0 0-35-15,-43 0-3 16,33 0-10-16,1 1-29 15,0 1-16-15,0 0-17 16,4 0-16-16,1 2-8 16,-4 4 6-16,-1 5-7 15,-2 6 0-15,-3 6-2 16,-3 9 2-16,-1 4 0 0,1 1 7 16,6-1 3-16,2-1 2 15,1 1-12-15,4 4 1 16,4 8-1-16,0 8-5 15,0 6 5-15,0 4 13 16,0 2 0-16,0-4-12 16,4-7-1-16,4-6 1 15,1-6-1-15,5-4-1 16,1 0 0-16,2-2-6 16,9 4 6-16,-1-2 1 15,1 3 0-15,2-5 1 0,2-3-1 16,16-23-62-1,-7-9-173-15,-16-6-419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9:20.3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189 0 95 0,'0'0'305'0,"0"0"-142"16,0 0-114-16,0 0-20 0,0 0 27 16,0 0 44-16,0 0-21 15,0 0 11-15,0 0-15 16,0-2-29-16,0 2 15 15,0 0 5-15,0 0 14 16,0 0-5-16,0 0-27 16,0 0-13-16,0 0-20 15,0 0-15-15,0 4 0 16,0 8-1-16,0 2 1 16,0 8-1-16,0 6 1 0,0 5-7 15,0 9 5-15,5 8 2 16,2 8 0-16,0 4 2 15,-3 1-2-15,1-7 1 16,-2-3 5-16,-2-14 5 16,2-10-9-1,-1-12-2-15,1-10 0 16,-3-6 0-16,0-1 0 0,0-1 29 16,0-22 77-16,0-10-81 15,-5-10-25-15,-4-11-26 16,0-3 2-16,1 3 8 15,-1 4-7-15,5 7 14 16,-1 6 9-16,0 8 0 16,1-2 0-16,1 6 0 15,3 0-12-15,0 7-1 0,0 3-1 16,0 6 3-16,0 3-5 16,13-1 0-1,7 4 3-15,0-1 3 0,3 2 3 16,-1 2-3-16,-1 0 9 15,-2 0-6-15,-1 9 1 16,1 9 6-16,-2 4 0 16,-7 4 1-16,-2 3 15 15,-3 6-6-15,-5 0 2 16,0-2 1-16,0-5 0 16,-8-9 5-16,-3-7 15 0,-3-6 31 15,-3-4 3 1,-1-2-19-16,1 0-22 15,3 0-14-15,8 0 0 16,2 0-11-16,4 0-1 0,0 0-54 16,6-4-102-1,20 0 53-15,4-2 68 0,4 3 2 16,5 2 10-16,-3 1-24 16,0 0 4-16,-4 14 23 15,-1 7 5-15,-7 6-1 16,-2 7 16-16,-8 0 10 15,-2 2 3-15,-6-6-2 16,-6-2-1-16,0-6 13 16,0-2 9-16,-18-6 23 15,-9-5 29-15,-5 2-16 16,-5-4-17-16,-3-1-10 16,4 2-5-16,0 1 1 0,6 2-8 15,5 0-15-15,1 0 1 16,5 1 0-16,1-5 21 15,2-2-4 1,-1-4-2-16,1-1-11 0,-4 0-18 16,-6 0-1-16,-1-3-45 15,-5-12-72-15,-17-23-128 16,8 5-137-16,5 0-389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9:21.1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 0 316 0,'0'0'291'0,"0"0"-83"15,0 0-74-15,0 0-17 16,0 0 19-16,0 0 3 15,0 0-31-15,5 0-44 16,-5 0-25-16,1 0-19 16,-1 0-8-16,0 0 1 15,0 0 35-15,0 0 5 16,0 4-18-16,0 11-19 16,0 10-15-16,0 12 6 15,0 9 7-15,0 12-6 16,0 6 1-16,0 2 12 15,0-6-7-15,0-6 11 16,0-7-10-16,0-10-14 16,0-6 0-16,0-2-1 0,0 6 0 15,0-2-36-15,10 2-35 16,3 2-13-16,0 2-43 16,4-3-89-16,-7-6-101 15,-7-15-280-15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9:22.2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74 228 386 0,'0'0'200'16,"0"0"-80"-16,0 0-14 16,0 0-44-16,0 0 14 15,0 0 7-15,0 0 38 16,0-28-9-16,-1 28-17 0,-2 0-6 16,3 0-22-1,0 0-22-15,0 3-45 16,0 17-9-16,0 7-7 15,0 12 16-15,0 2 0 0,0 4 0 16,0-1 0 0,0 1 1-16,-2-4 1 0,-2 0-1 15,1-7 0-15,-2-9 5 16,3-7 3-16,-1-7-3 16,3-10 10-16,-4-1 1 15,-1 0 27-15,0-5 5 16,-4-15-49-16,0-10-8 15,0-11-35-15,1-7 1 16,8-4 4-16,0-1 22 16,0 6 15-16,0 1-6 15,9 3 6-15,4 7 0 16,2-3-1-16,5 1-4 0,5 4 5 16,1 5-15-1,10 3-23-15,0 5-24 0,-4 6 14 16,-1 6 8-16,-1 7 5 15,-5 2-9-15,-4 0-7 16,1 12 22-16,-4 13 25 16,1 10 5-16,-5 8 38 15,-2 6 11-15,-3 2-2 16,0 2-21-16,0-4-10 16,1-2-8-16,-1 2-7 15,-5 3 9-15,4 5 29 16,-6 0 18-16,-2 0-11 15,0-3-2-15,0-15-12 0,-5-12-3 16,-4-13-10 0,0-14-19-16,-1-21-2 0,-3-13-339 15</inkml:trace>
  <inkml:trace contextRef="#ctx0" brushRef="#br0" timeOffset="319">107 435 522 0,'0'0'224'0,"0"0"-25"16,0 0-109-1,0 0-8-15,0 0-37 0,0 0-45 16,0 0 0-16,21 0-22 16,2 0 13-16,8 0 9 15,13 0 5-15,7 0 6 16,1 0 8-16,-1 4-10 16,-5-2-2-16,1 0 0 15,-5-1 1-15,7 3-8 16,-9-2-147-16,-11-1-204 0</inkml:trace>
  <inkml:trace contextRef="#ctx0" brushRef="#br0" timeOffset="766">924 102 372 0,'0'0'120'16,"0"0"-85"-16,0 0 2 16,0 0 116-16,0 0-40 15,0 0-19-15,82 114-13 16,-59-70-9-16,0 4 12 16,-2 5 1-16,-4 0-30 15,-3 1-1-15,-5 1-5 16,-7-1 11-16,-2-1-1 15,0 1 11-15,-11-3-6 16,-15 2-19-16,-9 0-24 16,-7-1-21-16,-4-4-6 15,-26 0-97-15,9-10-117 0,5-13-384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9:23.8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2 355 0,'0'0'221'16,"0"0"-88"-16,0 0-50 15,0 0-2-15,0 0-46 16,0 0-35-16,0 0-13 15,17 0 13-15,-7 0 8 16,7 0 39-16,2 0 15 0,2 0-1 16,2 0-6-16,2 0-7 15,5 4-13-15,1 4-14 16,0 3-3-16,-2 2-8 16,-3-1 0-1,-8 2-10-15,-14 10-70 0,-4-3-138 16,0-5-130-16</inkml:trace>
  <inkml:trace contextRef="#ctx0" brushRef="#br0" timeOffset="215">152 295 675 0,'0'0'247'0,"0"0"-70"0,0 0-109 15,0 0-29-15,0 0-39 16,0 0 7-16,0 0-6 16,96-4 31-16,-51-8 19 15,-1-1-19-15,7-2-9 16,20-11-23-16,-16 5-75 16,-11 5-226-16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9:24.9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401 58 622 0,'0'0'227'0,"0"0"-43"15,0 0-89-15,0 0-2 16,0 0-8-16,0 0-40 15,0 0-37-15,0 51-7 16,0-15 8-16,0 5 18 16,0 7 18-16,0 7-11 15,0 8 35-15,0-1-23 16,0 5-9-16,0 0-10 16,0-3-5-16,1-8-9 15,2-8-2-15,-1-13-3 0,-2-10-2 16,0-7-5-16,3-12 6 15,-3-5-7-15,0-1-1 16,0 0-29-16,0-18-37 16,0-43-55-16,0 5-200 15,0-5-231-15</inkml:trace>
  <inkml:trace contextRef="#ctx0" brushRef="#br0" timeOffset="375">321 241 500 0,'0'0'285'0,"0"0"-137"0,0 0-54 16,0 0-23-16,0 0-22 15,9-107-7-15,8 85-23 16,6 7-18 0,5 2-1-16,4 6-8 0,6 7 8 15,4 0 35-15,2 0 16 16,-2 10-6-16,-1 7-15 15,-1 1-7-15,-3 0-12 16,-2 1 3-16,-7 4-11 16,-5 1 19-16,-6 2 26 15,-8 2-8-15,-9 1 1 16,0-4 10-16,-2-1-15 16,-19-6 2-16,-11-6 12 15,-13-3 10-15,-13-5-21 16,-10-4-15-16,-7 0-14 0,-2 0-4 15,5 0-6-15,8-7 0 16,13 3-32-16,16 4-16 16,32 4-54-16,3 15-217 15,8 1-276-15</inkml:trace>
  <inkml:trace contextRef="#ctx0" brushRef="#br0" timeOffset="1195">1492 16 205 0,'0'0'296'16,"0"0"-18"-16,0 0-96 16,0 0-5-16,0 0-25 15,0 0-32-15,0 0-37 16,-81-4-37-16,67 3-11 16,0-2 0-16,0 3-14 15,-3 0-13-15,5 15-6 0,-6 10-2 16,-1 9 1-1,1 0-1-15,1 4 1 16,6-1 6-16,-1 0-6 16,6 1-1-16,1 3 9 0,1 9-8 15,4 6 0-15,0 8 0 16,0 7 6-16,0 4-6 16,0-1-1-16,13-5 0 15,15-12-32-15,36-28-151 16,-1-18-341-16,-6-11-240 0</inkml:trace>
  <inkml:trace contextRef="#ctx0" brushRef="#br0" timeOffset="1995">1923 691 570 0,'0'0'297'0,"0"0"-61"16,0 0-70-16,0 0-21 16,0 0-31-16,0 0-60 15,0 0-25-15,0 0-5 0,-3 0 11 16,2 0 30-16,-4-8 19 15,-3-12-28-15,1-5-22 16,0-13-24-16,4-7-10 16,3-10 0-16,0-6 0 15,5 0 0-15,12 1 0 16,1 8 0-16,4 2-2 16,1 12-6-16,-2 8 6 15,-2 10-8-15,1 8-5 16,1 12-17-16,2 0 13 0,3 22-7 15,0 10 18-15,2 4 8 16,-5-1 6 0,-2 2 1-16,-1-1-5 15,-1-7 4-15,1-2-5 0,-2-1-1 16,-4-1 1-16,0 4 0 16,-5 2-1-16,0 6 10 15,-4 6 4-15,-5 5 2 16,0 5 0-16,0 0-2 15,0-3-2-15,0-9-12 16,-2-9-35-16,-1-12-89 16,-3-19-111-16,-2-1-264 15,-1 0-345-15</inkml:trace>
  <inkml:trace contextRef="#ctx0" brushRef="#br0" timeOffset="2381">1894 540 681 0,'0'0'193'16,"0"0"-106"-16,0 0-87 15,0 0 1-15,0 0 5 16,0 0 23-16,0 0 14 16,80 19 5-16,-59-19 19 15,2 0 9-15,8 0-8 16,3 0-17-16,9-3-26 15,4-3 2-15,10-4-3 16,1 0-11-16,5-2-3 16,-4 5-10-16,-4 2-2 15,-14 5-215-15,-19-1-829 0</inkml:trace>
  <inkml:trace contextRef="#ctx0" brushRef="#br0" timeOffset="3483">3010 638 88 0,'0'0'121'0,"0"0"35"16,0 0-9-16,0 0 9 15,0 0 0-15,0 0-16 16,0 0 29-16,-17-5-2 16,15 2-18-16,-1 2-3 15,2-2-14-15,-4-1-32 0,0-3-20 16,1 0-45 0,-1-8-22-16,2-10-13 15,3-12-13-15,0-10 2 16,3-12 2-16,11 1 9 15,0 1 0-15,7 8-1 0,-5 9 1 16,-2 9 0-16,2 6 0 16,-2 8-12-16,3 3 11 15,-3 5-7-15,1 6-5 16,5 3-7-16,3 0-14 16,2 1 15-16,5 12-6 15,6-1 15-15,4-1 4 16,1-7 6-16,1-4 0 15,1 0-15-15,-10 0 2 16,-4-4 6-16,-9 4-8 16,-6 0-33-16,-5 18-26 15,-6 16 74-15,-3 15 4 16,0 7 36-16,0 6 2 16,-12-4-10-16,1-5-6 15,2-12-1-15,5-12 7 16,-1-8-3-16,2-4-17 0,3-2-12 15,0 2 0-15,0 2 0 16,0 20-46-16,0-8-92 16,-2-8-263-16</inkml:trace>
  <inkml:trace contextRef="#ctx0" brushRef="#br0" timeOffset="4651">3996 271 393 0,'0'0'176'0,"0"0"-66"16,0 0-83 0,0 0-27-16,0 0-6 0,0 0 6 15,0 0 35-15,39 92 58 16,-30-48 16-16,-3 5 8 16,-3-3-3-16,-1-5 3 15,-2-12-30-15,0-8-23 16,0-10-35-16,3-7-19 15,-3-4-2-15,0 0 31 16,0-18 53-16,0-11-30 16,0-14-62-16,-5-7-4 15,-2-4 3-15,0 4-9 0,0 6 4 16,5 10 3-16,2 8 3 16,0 2 1-16,0 4-1 15,2-1-1 1,16-4 1-16,8-4-2 15,2 3-5-15,4 1 6 0,2 4-8 16,-2 6 7-16,-4 9-5 16,-2 6-9-16,-3 0 6 15,-5 7-1-15,-4 15 11 16,-6 5 1-16,-8 5 20 16,0 2 17-16,-5-1-6 15,-12-5-9-15,-1-10 2 16,1-7 55-16,2-5 9 0,2-6-45 15,1 0-19-15,6 0-6 16,3 0 2-16,3 0-21 16,0 0-3-1,0 0-48-15,0 0-52 0,18 0-36 16,7 0 81-16,4 0 11 16,5 0 11-16,4 4-3 15,7 17 13-15,4 11 5 16,4 8 8-16,-2 8 13 15,-2 2 7-15,-9-2-1 16,-12-9 6-16,-11-8 2 16,-8-17 21-16,-9-3 18 15,0-10 41-15,-19-1 20 16,-16 0-76-16,-11 0-25 16,-6 0-5-16,-3-5 8 0,-2-2 6 15,2 2 6-15,4 0 19 16,3 1 6-1,15 0-17-15,6 2-13 16,11 2-14-16,9 0-9 0,3 0-1 16,4 0-31-16,0 0-34 15,0-1-35-15,0-3-79 16,1-1-141-16,7-4-404 0</inkml:trace>
  <inkml:trace contextRef="#ctx0" brushRef="#br0" timeOffset="5082">5057 0 555 0,'0'0'111'0,"0"0"3"15,0 0 41-15,0 0 47 16,0 0-38-16,0 0-61 15,0 0-52-15,32 48-51 0,-12-6 10 16,6 15 19-16,2 7 23 16,-2 11-21-16,-5 6 4 15,-5 4-2-15,-7 3-8 16,-6 5 11-16,-3-4 10 16,0-3 3-16,-22-8 7 15,-5-15-14-15,-10-17-2 16,-6-21-34-16,-34-25-6 15,10-5-263-15,4-22-627 0</inkml:trace>
  <inkml:trace contextRef="#ctx0" brushRef="#br0" timeOffset="6814">0 1306 247 0,'0'0'134'0,"0"0"-82"16,0 0-33-16,0 0 21 15,0 0 37-15,0 0-4 16,0 0 17-16,63 0-27 15,-47 3 1-15,2 1-12 16,3-2-2-16,6 0 7 0,-3 0 19 16,5 1-19-1,0-3-12-15,2 4-11 16,1-4-2-16,4 0 6 16,-4 0 2-16,3 0 0 0,2 0-3 15,-2 0-8-15,2 0-13 16,-2 0-8-16,-2-4 5 15,0 4 16-15,-3-3-5 16,0-1-5-16,2-1-4 16,1 1-1-16,2-1-5 15,2-2 3-15,-2 1 14 16,0 3-10-16,5 2-14 16,0 1-1-16,3 0 0 15,2 0 11-15,4 0 4 16,1 0 5-16,3 0 0 0,-3 0-7 15,2-3-4 1,-4-6 7-16,1-3 4 16,-4 4-7-16,-4 3-13 15,2 5 0-15,-6 0-1 0,7 0 0 16,-4 0 0-16,2 0 2 16,-1 7 4-16,4-1-6 15,-1-5 7-15,2 3-1 16,2-4-6-16,-2 0 1 15,3 0 11-15,-3 0-11 16,3 0 0-16,2 7-1 16,2 0-2-16,4 2 1 15,3 0 1-15,8-4 1 0,2-3-1 16,4-2 2 0,6 0 5-16,-2-2 3 15,2-9-2-15,-7 1-7 0,-2 1-1 16,-11 3 1-16,-6 1-1 15,-7 5 0-15,-4 0 0 16,2 0 1-16,-1 0-1 16,1 4 1-16,1-3 0 15,-2 5 0-15,2-6 0 16,2 4 6-16,-2-3-7 16,-2 1-1-16,1-2 1 15,-2 2 5-15,-3-2-5 16,0 0 0-16,-4 0 0 15,0 0 0-15,0 0 0 16,3 0 1-16,-1 0-1 16,2 0 0-16,5 3-1 0,-1-3-1 15,5 0 1-15,-3 0 1 16,3 0 0-16,0 0 0 16,-2-5 0-16,2-2 1 15,1 4-1-15,4-5 0 16,3 3 0-16,-2 0-1 15,3 1 1-15,2-3 0 16,-2 0 0-16,-1 1 0 16,-1-3 1-16,-3 1-1 15,2-2 0-15,4 0 1 16,-1-5 7-16,3 0-8 0,-1 1 1 16,2 0-1-1,-4 4 7-15,-3 3-6 16,4-4-1-16,0 9-1 15,4-3 0-15,3 3 0 0,-1 0 1 16,1-1 0-16,-3-1 0 16,0 0 0-16,-5 0 0 15,-7-2 2-15,-7 2-1 16,-7 0 1-16,-11 4 5 16,-12 0-7-16,-13 0-117 15,-11 15-66-15,-24 9-6 16,-9-5-666-16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6:33.7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120 250 121 0,'0'0'149'15,"0"0"-8"-15,0 0-15 16,0 0-22-16,0 0-16 16,0 0-19-16,-11 0-36 0,7 0-23 15,-1 1-10 1,1 2-3-16,-1 0 3 0,2-3 2 15,3 1 12-15,0-1 24 16,0 0 5-16,0 0-5 16,0 3 1-16,0-3 0 15,0 0 7-15,0 1 5 16,0-1-12-16,0 2-16 16,0 0-4-16,0 1-10 15,-2-1-9-15,2 2 3 16,0 1-2-16,-3 4 0 15,2 3 0-15,-2 3 0 16,1 6-1-16,-1 3 1 16,-1 2 0-16,-1-1 0 15,0 0 0-15,5 0-1 0,0-1 0 16,0-1 0-16,0-2 0 16,0 2 0-16,0 1 0 15,0-3 0-15,0 9 1 16,0 2 7-16,0 1 4 15,0 5-2-15,0-2 2 16,0-3-5-16,0-4-6 16,0-4 0-16,0-4 0 15,0 3 0-15,0-1-1 16,0 0 0-16,5-2 1 16,0-1 0-16,-1-9 0 15,-1-4 0-15,-3-6 6 16,0-1 23-16,0 0 36 0,0 0 8 15,0 0 7-15,0-5 17 16,-3-8-37-16,-6-8-51 16,-3-2-10-1,1-2 0-15,2-2-1 0,1 0 0 16,6 6 1-16,-1-1-6 16,3 1 4-16,0 1 1 15,0-5 0-15,0 0 0 16,0-5 1-16,0-2 0 15,0 2 0-15,-1-2 0 16,-2 4 0-16,1 5 1 16,-1 0-1-16,3 2 0 0,0-3-1 15,0-1 1-15,0-1 0 16,-1-1 0-16,1-3 0 16,-3 3 1-16,1 0-1 15,2 0 1-15,-3 0-1 16,3 0 0-16,0 1 0 15,0 3 0-15,0 6 0 16,0 3 0-16,0 7-2 16,0 0-11-16,0 0-4 15,12-2-4-15,4-5-2 16,5-5 16-16,2-6 7 0,-1 2 0 16,-4 2 1-1,0 6-1-15,-4 4 0 16,3 7-6-16,-3 4-22 15,0 0-5-15,4 0 15 16,1 8 11-16,-1 7 7 16,3 2 0-16,1 1 0 0,-2 6-1 15,1-1 0-15,2 2-5 16,0 0 5-16,-1 0-8 16,-4 1 3-16,1 2 5 15,-5-2 0-15,-2 6 1 16,-3-1 0-16,-9 5 6 15,0 1 1-15,0 1 1 16,0-1-7-16,0-1 0 16,0-2 0-16,0-4 0 0,0 0 6 15,0-5-7-15,-5-5 0 16,2-5 0-16,3-5 1 16,-1-2-1-16,1 3 0 15,-3-1 1-15,-2 6 5 16,4 5-6-16,-4 4 0 15,2 0 0-15,1 4-1 16,-2-4-14-16,1-4-10 16,-2-5-7-16,4-8-39 15,-4-8-10-15,-12-25-10 16,8-14-203-16,-5-10-547 0</inkml:trace>
  <inkml:trace contextRef="#ctx0" brushRef="#br0" timeOffset="545">19 470 85 0,'0'0'65'0,"0"0"-65"15,0 0-36-15,0 0 26 16,0 0 10-16,0 0 33 0,0 0 63 15,-3-48 88-15,3 48-16 16,0 0-71-16,0 0-48 16,0 0-27-16,0 0-15 15,7 0-7-15,4 0 1 16,6 0 10-16,2 0 21 16,7 0 40-16,-2 0 26 0,2-6 15 15,0 1-25-15,-3 1-20 16,3 1-24-1,-3 3-17-15,0 0-6 16,5 0-7-16,0 3-1 16,1 6-1-16,3 3-11 15,-1-3 25-15,-4-2-1 16,-4-4-8-16,5-3-17 0,-2 0-17 16,-3 0-22-16,8-7-8 15,-8 4-29-15,-5 6-108 16,-4 16-95-16,-14 8-250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9:32.6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201 6 393 0,'0'0'214'15,"0"0"-11"-15,0 0 21 16,0 0 8-16,0 0-53 0,0 0-68 15,0 0-44-15,0-6-21 16,-3 22-37-16,-2 13-8 16,2 10-1-16,2 15 1 15,-4 14-1-15,2 5 1 16,1 9 9-16,-2 1 2 16,1-1 11-16,-2-9 4 15,4-13 5-15,-2-9-10 16,3-18-14-16,0-13-8 15,0-7 0-15,0-8-10 16,-2-5-38-16,-1 0-25 16,-3 0-16-16,-13-14-91 0,-1-10-401 15,2 1-182-15</inkml:trace>
  <inkml:trace contextRef="#ctx0" brushRef="#br0" timeOffset="426">0 178 456 0,'0'0'167'16,"0"0"102"-16,0 0-151 15,0 0-19-15,0 0-28 16,0 0-32-16,54-111-13 16,-24 89 1-16,7 1-5 15,5 6-15-15,2 12 1 16,5 3 6-16,-3 0 9 15,-3 3 12-15,-6 13-9 0,-6-2 0 16,-8 3 3-16,-8-3 8 16,-3 0-7-16,-2 2-12 15,-3 1-5-15,-2-1 0 16,-1 1 1-16,-4 0 5 16,0 2 10-16,0-2 15 15,0 1 20-15,-13 1 5 16,-9 1-25-16,-4-5-15 15,-5 5-13-15,-2-5-7 16,-6 2-8-16,1-2-1 16,-7-4-14-16,4 2-13 15,-2-5-5-15,6-3 16 16,6-1-4-16,8-2-30 16,7-2-4-16,5 0-7 15,11 0-95-15,0-11-100 0,0-5-365 16</inkml:trace>
  <inkml:trace contextRef="#ctx0" brushRef="#br0" timeOffset="1082">1126 50 436 0,'0'0'268'0,"0"0"-53"16,0 0-25-16,0 0 5 15,0 0-29-15,0 0-54 16,0 0-51-16,-63 2-10 16,54 0-19-16,-5 0-9 0,-6 1 2 15,-6 8-12 1,-4-2 3-16,-7 11-6 15,-3 5 2-15,-5 9-11 16,4 11 11-16,4 6 2 16,3 5 4-16,10 0-12 15,5 0-6-15,10-9 0 16,6-5 0-16,3-2-9 0,0-4 8 16,17 3 0-16,8 3-7 15,8 7-6-15,9 2-10 16,8 2-34-16,27-16-75 15,-11-12-201-15,-15-22-486 0</inkml:trace>
  <inkml:trace contextRef="#ctx0" brushRef="#br0" timeOffset="2408">1363 254 123 0,'0'0'242'0,"0"0"5"15,0 0-54-15,0 0-15 16,0 0-29-16,0 0-71 15,0 0-26-15,0 0 8 16,0 0 8-16,0 0-25 16,0 0-11-16,0 0 12 15,0 0 2-15,0 6-38 16,0 4-8-16,0 10-19 0,0 12 18 16,0 11 1-1,0 7 10-15,0 4 9 16,0-3 0-16,0-2 7 15,0-13-3-15,-5-11-5 0,2-10-17 16,1-11 1-16,2-4 9 16,0 0 4-16,0 0-3 15,0 0 21-15,0 0-4 16,0 0 11-16,0 0 2 16,0-6-1-16,0-10-19 15,0-6-22-15,-3-11-15 16,2-12-1-16,-2-1 15 15,1 0-8-15,2 4 8 16,0 7 1-16,0 5-6 16,0 5 5-16,0 4-5 15,0 0-1-15,16-4-15 0,3-1 12 16,1-3 10-16,2-2 0 16,-1 5 0-16,-5 4 0 15,1 8-2-15,-7 8-8 16,4 6-6-16,3 0-6 15,1 0 20-15,5 10 2 16,2 5 1-16,-7-5 0 16,-2-2 4-16,-9-1-4 15,-2-3 0-15,-5-2 6 16,0-2 24-16,0 4 34 16,0 0 10-16,-8 6-7 0,-12 1-32 15,-7 7-30-15,-4 0-6 16,0 0 0-1,8 0 0-15,5-11 1 0,9 0 1 16,4-7-1 0,5 0-1-16,0 0-2 0,0 0-14 15,0 0-5-15,0 0 4 16,0 0 3-16,0 0-5 16,0 0-11-16,9 0-56 15,10 0 24-15,7 0 36 16,-2 0 17-16,4 0 8 0,-2 4-6 15,0 3 5 1,-3 3-8-16,3 6 9 16,2 9-6-16,4 3 5 15,4 8 2-15,0 3 0 0,1 2-1 16,-2-3 1-16,-8-8-1 16,-6-5 1-16,-10-10 0 15,-7-6 13-15,-4-8 37 16,0-1 33-16,0 0 8 15,-10 0-26-15,-10 0-50 16,-5 0-14-16,2 0-1 16,-3 0 0-16,5 0-1 15,1 0-5-15,3 0 5 16,3 0 0-16,0 0 1 16,5 6 5-16,0-5 5 15,-1 2 8-15,3-3-3 16,7 0 7-16,-3 0 21 0,3 0 2 15,0 0-20 1,0 0-18-16,0 0-7 0,0 0-20 16,0 0-13-1,0 0-26-15,0 0-25 0,0 1-43 16,0 1-54-16,0-2-35 16,3 0-181-16,-3-7-263 0</inkml:trace>
  <inkml:trace contextRef="#ctx0" brushRef="#br0" timeOffset="3852">1455 210 345 0,'0'0'176'16,"0"0"3"-16,0 0-62 0,0 0 30 15,0 0-15-15,0 0-31 16,0 0-14-16,-6-10-22 16,6 10-13-16,0 0 17 15,0 0-13-15,0 0-24 16,0 0-16-16,0 0-8 15,0 0-6-15,0 0 19 16,0 11-11-16,0 9-8 16,-3 6 0-16,1 7-1 15,2 1-1-15,0 3 0 0,0-1 1 16,0-2-1-16,0-5 1 16,0-4-1-1,0-1 6-15,0-4-5 0,2-1 12 16,2 2-1-16,1-2 4 15,2-2 4-15,0-3-11 16,-3-3-8-16,1-4 6 16,-5-6-1-16,3 2 7 15,-3-3 16-15,0 0 30 16,0 0-14-16,0 0-13 16,0 0-12-16,0 0-20 15,0 4 0-15,0 0-9 0,1 2 8 16,-1-2-6-1,3 0 7-15,-3 0 1 16,0-4 0-16,2 0 6 16,-2 0 3-16,0 0 14 0,0 0 5 15,0 0 5-15,0 0-9 16,3 0-12-16,-3 0-4 16,0 0-9-16,0 0 2 15,0 0-2-15,0 0 1 16,0-5 8-16,0-2 10 15,0-3 16-15,0-4-16 16,0 0-17-16,0-2 5 0,0 2-7 16,-5-1 1-16,2 4 0 15,3-2-1 1,0-1 0-16,0-7 0 16,0-6 0-16,0-3-1 15,5 0-4-15,3-3 5 0,-4 6 0 16,1 6 0-16,-1 4 0 15,1 5 0-15,-2-1 0 16,3 0 0-16,2-9 0 16,3-6 0-16,1-5 0 15,-1 0 0-15,4-1 0 16,-4 7 0-16,-4 6 0 16,0 11-6-16,0 5-12 15,-1 5-10-15,2 0 0 16,1 0 12-16,0 0 6 0,4 0 8 15,1 0 1-15,1 0-2 16,2 0 3 0,6 0 2-16,0 0 4 15,-2 0-5-15,1 0-1 0,-7 0 0 16,-3 0-9-16,-2 0-2 16,-4 0-30-16,1 12 16 15,3 6 24-15,3 2-4 16,4 3 5-16,-1 1 1 15,4-2-1-15,-7-3 1 16,1-3 0-16,-3-4-1 16,-3-2 0-16,-4 1 0 15,1 0-2-15,-4 9-5 16,2 7 6-16,-3 7 1 16,0 7 1-16,0 9 0 15,0 0 0-15,0 4 6 16,0-3-6-16,-9-2 1 0,2-5-1 15,2-8 6-15,0-9-7 16,4-9 0-16,-2-6 0 16,1 0 0-16,2-6 0 15,-3 0 0-15,3 0 0 16,0 0 0-16,0-2 0 16,0-3 0-16,0-1 0 15,0 0 0-15,-1 0 2 16,-2 0-2-16,-4 0-16 15,-5-8-79-15,-5-5-102 16,-10-7-115-16,4 6-201 16,0-6-302-16</inkml:trace>
  <inkml:trace contextRef="#ctx0" brushRef="#br0" timeOffset="4220">1472 426 430 0,'0'0'236'15,"0"0"-96"-15,0 0-10 16,0 0-13-16,0 0-20 16,0 0-59-16,0 0-32 15,0-24-5-15,10 19 7 0,7-1 12 16,0 5 9-16,-3 1 4 15,1 0 18-15,2 0 23 16,0 0-16-16,3 3-10 16,6 6-20-16,6-3-17 15,4-3-3-15,5 2 0 16,4 1 0-16,-4-5-7 16,-1 2 12-16,-5 0-11 15,-12-1 9-15,-6 2-11 16,-8-3-27-16,-7 3-82 15,-2-3-32-15,0-1-23 16,-5 0-43-16,-9 0-498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9:37.8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89 0 644 0,'0'0'98'0,"0"0"-83"16,0 0-15-16,0 0 20 16,0 0 17-16,0 0 5 15,0 0-3-15,117 103 16 16,-99-64 10-16,0 14 52 15,1 13-5-15,-1 9-38 16,-1 1-3-16,-3 0-26 16,-8-6 1-16,-3-10 11 15,-3-6 3-15,0-6-5 16,-9-12-16-16,-13-4 15 16,-2-9-1-16,-7-6-15 15,-1-9-16-15,-6-6-22 16,1-2-5-16,1 0-62 0,4 0-51 15,5-6-84 1,8-1-65-16,10 3-18 16,6 1-288-16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9:38.4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55 502 0,'0'0'176'0,"0"0"-10"15,0 0-85-15,0 0-17 0,0 0-34 16,0 0 28-16,0 0 39 16,98-45-2-1,-71 39-6-15,6 3-15 16,-3 3-12-16,1 0-15 15,-2 0-27-15,-3 0-14 0,-3 11-6 16,-6 0-54-16,-12 9-124 16,-5-2-164-16,0-6-461 0</inkml:trace>
  <inkml:trace contextRef="#ctx0" brushRef="#br0" timeOffset="195">99 271 861 0,'0'0'211'16,"0"0"-87"-16,0 0-63 0,0 0 13 15,0 0-53-15,0 0-20 16,0 0-1-16,91 4 29 16,-48-4 4-16,6-18-14 15,20-29-19-15,-11 4-175 16,-16 3-553-16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22.9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270 331 325 0,'0'0'0'16,"0"0"-3"-16,0 0-89 15,0 0 62-15,0 0-25 0</inkml:trace>
  <inkml:trace contextRef="#ctx0" brushRef="#br0" timeOffset="572">189 106 208 0,'0'0'143'16,"0"0"-42"-16,0 0 37 15,0 0-11-15,0 0-63 16,0 0-31-16,0 0-6 16,0 14 41-16,0 4 31 0,0 2-49 0,0 3-2 15,0 2 13 1,0-2-24-16,0 2-11 15,0 5 11-15,0 0 2 16,0 9 11-16,0 7-9 16,0 2-9-16,0 9-20 15,-3-2 1-15,-2-3-12 16,4-2 12-16,1-10-3 16,0-7-8-16,0-6-1 15,0-8 0-15,0-5-1 16,0-7 0-16,0-3-16 0,0-4-36 15,0 0-25-15,0-6 26 16,0-17-12-16,0-42-144 16,0 3-36-16,-8-1-109 0</inkml:trace>
  <inkml:trace contextRef="#ctx0" brushRef="#br0" timeOffset="1000">63 138 209 0,'0'0'107'16,"0"0"30"-16,0 0 100 0,0 0 39 16,0 0-125-1,0 0-48-15,0 0-9 0,5-80-15 0,4 62-27 16,3 1-19-16,-1 3-8 16,3 7-19-16,2 7-6 15,6 0-6-15,10 9 6 16,8 10 26-16,6 3-8 15,-1 3-11-15,-4-4-7 16,-9 1 1-16,-6-4 0 16,-7-5-1-1,-7-1 6-15,-7-7 7 16,-5 1 3-16,0-3-9 0,0 4-7 0,0 0 3 31,0 2 9-31,0 4 2 0,-17-1-1 0,-5 8 0 16,-10 2-7-16,-5 4-5 15,-7 5 1-15,-1-2-2 16,2-3 7-16,0-2-7 16,3-5 1-16,7-9 5 15,-1-6-6 1,6-4-4-16,8 0-37 0,8 0-17 16,12-14-13-1,3-8-104-15,17 4-172 16,-2 0-271-16</inkml:trace>
  <inkml:trace contextRef="#ctx0" brushRef="#br0" timeOffset="1301">783 45 644 0,'0'0'94'15,"0"0"-68"-15,0 0-26 16,0 0-1-16,0 0-78 15,0 0-97-15,0 0-133 16,-19-5 110-16</inkml:trace>
  <inkml:trace contextRef="#ctx0" brushRef="#br0" timeOffset="1529">783 45 137 0,'-34'10'147'16,"34"-14"-51"-16,0-4 74 16,-2 1 15-16,-1 5 4 15,-1 2-3-15,-1 0-12 0,1 0-55 0,-6 0-58 16,0 2-38-16,-7 9-16 15,0 5-7 1,-3 1 0-16,1 5 0 16,-2 10-1-16,3 6-1 15,-1 12-6-15,2 9 2 16,3 10 5-16,10 3-1 16,4-3 2-16,0-6-3 15,4-8 2-15,15-10-1 16,4-13-11-16,11-12-48 15,-7-10-155-15,-7-10-469 0</inkml:trace>
  <inkml:trace contextRef="#ctx0" brushRef="#br0" timeOffset="2543">1120 73 337 0,'0'0'130'15,"0"0"4"-15,0 0-27 0,0 0 12 0,0 0-58 16,0 0-31-16,0 0-22 16,-58 60-8-16,50-42 2 15,7 5 6-15,1 5 15 16,-3 2 24-16,3 13 29 16,-5 10 20-16,-1 5-4 15,-3 3-10 1,-4 2-35-16,4-12-22 15,0-10 16-15,1-16 10 16,7-11-21-16,1-14-11 16,0 0-3-16,0-18 26 15,0-22-21-15,1-19-21 0,12-8-1 0,-4-4-21 16,0 6-7-16,-1 14 13 16,1 12 14-16,-3 10 1 15,3 9 0-15,5 1-8 16,3 1 8-16,1-1 0 15,4 2 1-15,-4 3-1 16,-2 3 1-16,-1 3 0 16,-4 2 0-16,3 4 1 15,-1 2-1-15,4 0 0 16,2 0 2-16,-2 0 6 16,-2 5-7-1,-3 2 0-15,-3 3 1 0,1 2-2 0,-1 8 1 16,0 7 7-16,0 6 8 15,0 6 2-15,1 0-8 16,-6 1-9 0,1-1 1-16,-2 0 0 15,-3 0-1-15,0 1 5 16,0 2 6-16,-5-1-3 16,-7-8 2-16,3-4-9 15,0-8-1-15,4-7 0 16,3-4-1-16,-1-8-7 15,3-2-34-15,-4 0-3 16,-10-12-60-16,-3-9-308 0,-1-1-446 0</inkml:trace>
  <inkml:trace contextRef="#ctx0" brushRef="#br0" timeOffset="2885">1064 436 517 0,'0'0'120'0,"0"0"-101"16,0 0 5-16,0 0 84 15,0 0 15-15,0 0-19 16,0 0 16-16,142-20-26 16,-117 15-18-16,-4 3-1 15,1 2-17-15,-4 0-16 16,1 0-8-16,2 0-14 0,-1 4-8 16,5 1-5-16,2 1-7 15,18-6-48-15,-7 0-190 16,-4 0-386-16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26.9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3 495 322 0,'0'0'138'0,"0"0"-8"0,0 0 15 16,0 0 34-1,0 0-12-15,0 0-58 16,0 0-19-16,-3-10 2 15,3 10 1-15,0 0-11 16,0-3-20-16,0-2-31 0,0-9-9 0,0-11-13 16,0-15-9-16,17-10-1 15,2-8 0 1,1-7 0-16,0 2 1 16,-7 4 0-16,-2 13 1 15,-3 15 0-15,-4 12-1 16,-2 12 46-16,1 7-23 15,2 0-23-15,-1 0-23 16,5 0-1-16,4 2 18 16,-3 6 5-16,4 2 1 15,-5-3 0-15,4 1 1 0,-7 0-1 0,5 0 1 16,-5 0-1 0,3 3 0-16,0-1 1 15,0 3-1-15,4 1 0 16,0 5 0-16,1 1 0 15,0 9 0-15,-5 4 1 16,1 5 0-16,-7 3 8 16,-3 1 9-16,0 2-7 15,0-1-5-15,0-2 3 16,0 0-2-16,0 0 5 16,-3-6-11-16,-2-3 15 15,0-6-4-15,4-5 1 0,1-3-4 16,0-8-4-16,0-5-5 15,0-5-1-15,0 0-56 16,-5-4-73-16,1-7-182 16,-6-7-543-16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28.3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49 274 142 0,'0'0'184'15,"0"0"-41"-15,0 0-28 16,0 0-54-16,0 0 3 16,0 0-40-16,0 0-15 15,-10-43-8-15,10 42 17 16,0-3 36-16,0 4-6 0,0 0-5 0,0 0 22 15,0 0-18-15,0 7-26 16,0 9-6 0,0 6 35-16,0 10 20 15,0 3-9-15,0 8-16 16,0 0-11-16,-1 2-13 16,-4-4-8-16,1 2 10 15,-1-6-1-15,0-4-5 16,2-5-5-16,2-7-4 15,-2-7-6-15,3-10-1 16,0-4 1-16,0 0-2 0,0 0 1 16,0-10 37-16,-5-13-12 15,2-8-25-15,2-6-1 16,1-10-9-16,0-1-25 16,0 0 13-16,4 1 13 15,10 3 8-15,8 2 0 16,2 3-9-16,7-2 8 15,-1 6 0 1,1 6 1-16,-6 7 0 0,-4 12 1 16,-4 6-1-1,-6 4-8-15,-2 5 8 0,0 15 24 0,-4 12 21 16,-5 4 5-16,0 1-1 16,-2 1-15-16,-15-2-8 15,2-7-12-15,-5-4-6 16,5-6 3-16,-2-6 2 15,6-9-2-15,-1-3 2 16,4-1-6-16,2 0 0 16,3 0-6-16,1 0 0 15,2 0-1 1,0 0-1-16,0 0-12 16,0 3-9-16,10 7-24 15,8 5 27-15,4 0 3 0,1 1 1 0,0-1 8 16,-5-1 0-16,-1-2 6 15,-3 0 1-15,-2 1-2 16,-3-1 1-16,0 1-1 16,1 3 2-16,-4-2 0 15,-3 1 1 1,-3-3 9-16,0 4 0 0,0-2 8 16,-3 1-2-1,-13 2-5-15,-5 1-9 16,-2 2 8-16,1-4-4 15,2-2 0-15,5 0 27 0,1-7-1 0,5-3-8 16,3-4 22-16,-3 0 27 16,-4 0-7-16,0-5-36 15,-9-16-30-15,2-7-15 16,-4-7-33-16,4-8-59 16,3 4-57-1,15 2-149-15,2 8-234 16,0 18-174-16</inkml:trace>
  <inkml:trace contextRef="#ctx0" brushRef="#br0" timeOffset="597">782 0 487 0,'0'0'159'0,"0"0"1"16,0 0 14-16,0 0-8 16,0 0-53-16,0 0-64 15,0 0-49-15,3 1-3 16,6 8-10-16,2 2 13 0,3 3 1 0,3 2 32 15,0 9 7 1,-3 6 28-16,-1 4 0 16,-3 11 8-16,-6 8-24 15,-2 7-21-15,-2 6-17 16,0 4-5-16,0 2-8 16,-2-5 5-16,-7-6-5 15,-5-3 0-15,-4-4 6 16,-7-5 9-1,-4 0 13-15,-11 4-1 0,-4 3-12 0,-7 2-6 16,-3-5-2-16,5-4-7 16,8-12 7-16,5-12-8 15,10-12-1-15,8-14-41 16,0-10-72-16,5-20-124 16,7-6-293-16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30.0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 18 55 0,'0'0'141'0,"0"0"28"15,0 0-71-15,0 0 21 16,0 0 25-16,0 0-7 15,0 0-37-15,-17-15-19 16,11 15-38-16,-3 0-24 16,1 0-12-1,2 0-7-15,-1 0 0 16,2 0 1-16,4 0 2 16,1 0-3-16,0 0 32 15,0 0 63-15,0 0 2 16,0 0-34-16,0 0-31 0,0 0-15 0,0 0-10 15,0 0-6-15,0 0-1 16,1 0 0-16,16 0 0 16,6 0 1-1,9 0 7-15,8 0 15 16,0 0 4-16,0 0 1 16,-11 0-2-16,-11-3-16 15,-5 3-9-15,-9 0 1 16,-4 0-2-16,0 0-30 0,-18 25-66 0,-10 4-62 15,-5-1-343-15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30.4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0 706 0,'0'0'86'15,"0"0"-48"-15,0 0 34 16,0 0 71-16,0 0-1 15,0 0-25-15,0 0-41 16,76 9-34-16,-57-4 1 16,4-1 1-1,4 3 2-15,3 0-3 0,1-2-16 0,-6-4 1 16,1-1-11-16,-5 0-8 16,-2 0-9-16,-4 0-3 15,-3-4-163-15,-10-5-424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43.7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41 147 0,'0'0'127'0,"0"0"-49"16,0 0 33-16,0 0-21 15,0 0-27-15,0 0-2 0,0 0-12 16,35-41-6-1,-35 41-1-15,1 0 7 16,-1 0-11-16,3 4 15 16,-1-3-11-16,3 1-17 15,2 2-11-15,4 1 28 0,4 2 7 16,4-1 2-16,4 2-5 16,7-1 1-16,4-3 12 15,6 0-11-15,2-1-12 16,1 0-7-16,-2 4 13 15,-4 1-7-15,1 5-4 16,-6 1-15-16,1 1-5 16,-6-1-3-16,-1-3 2 15,-3-3-9-15,-6-5 0 0,-1-3 6 16,-7 0-7 0,-2 0-13-16,-7 1-55 15,-13 2-131-15,-13 0-454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44.2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230 9 423 0,'0'0'193'0,"0"0"-79"15,0 0-14-15,0 0-16 16,0 0-21-16,0 0 12 16,0 0-14-16,112 5 14 15,-80-4-7-15,3 1 5 16,2-2-18-16,2 0 32 15,-3 0 19-15,1 0-30 0,-4-3-41 16,-7-4-16-16,-8 2-19 16,-6 3 0-16,-7 2-7 15,-5 0-4-15,0 0-9 16,0 0-88-16,-14 14-95 16,-17 4-68-16,-5-1-531 0</inkml:trace>
  <inkml:trace contextRef="#ctx0" brushRef="#br0" timeOffset="503">319 114 704 0,'0'0'112'0,"0"0"11"0,0 0-27 16,0 0 0-16,0 0-30 15,0 0-24-15,0 0-24 16,-80 8 11-16,74 1 28 16,3-1-9-16,1-4-32 15,2-2-3-15,0 0 1 16,0 3-12-16,0 0-2 16,2 9-1-16,15 1 0 15,4 9 1-15,4 2 0 16,1 4 1-16,0 1-1 0,-6-6 0 15,1 0-5 1,-7-5-4-16,-1-4 8 0,-7-2 0 16,-3 5 0-16,-3 3 1 15,0 10 1-15,0 3-1 16,0 4 2-16,-13-4 8 16,0-4-9-16,-4-6 1 15,1-8-2-15,-2-8 10 16,-7-8 2-16,-2-1 8 15,-7 0 12-15,-1-17-1 16,-5-9-5-16,-2-9-7 16,-1-4-12-16,7-1-5 15,5 7-1-15,11 6 0 16,8 15-1-16,12 12-21 16,14 4-150-16,18 17-49 0,8-6-93 0</inkml:trace>
  <inkml:trace contextRef="#ctx0" brushRef="#br0" timeOffset="1290">841 258 140 0,'0'0'113'0,"0"0"-57"16,0 0-37-16,0 0 76 0,0 0-26 16,0 0-47-1,0 0 7-15,-43-65 44 16,43 57 51-16,0 1-8 0,0 3-19 16,0 1 34-1,0 0-1-15,0 3-51 0,0-1-36 16,7-5-28-16,15 1-8 15,7-6 25-15,6 2 14 16,1 0-2-16,-10 4-6 16,-8 3-15-16,-7 2-17 15,-3 0 1-15,-2 0-6 16,1 0 1-16,-2 2-1 16,-3 7 0-16,1 2 0 15,-3 3-1-15,0 2 15 0,-3 8-8 16,-11 2 3-16,-5-1-4 15,-1 3-3 1,0-1-3-16,5-3 1 16,-2-6 0-16,3 1 0 0,4-5-1 15,-1 1 0-15,2-3 0 16,4 1-1-16,4-1-10 16,1 0 1-16,0-2 8 15,0 2-11-15,4-2 10 16,7 4 2-16,1-4-8 15,0 1 9-15,-1-6 0 16,1 2 0-16,-1-5 1 16,5-2-1-16,2 0 1 15,5 0 8-15,2 0 4 16,5-2-2-16,-4-6 2 16,-4 1-7-16,-4 1-5 0,-7 2 0 15,-3 1-1-15,-4 2-5 16,-4 1-43-1,0 0-216-15,0 0-599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6:35.3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0 166 0,'0'0'173'0,"0"0"-37"16,0 0-22-16,0 0-36 15,0 0-32-15,0 0-4 16,0-2-3-16,0 2 23 15,0 0-4-15,0 0-6 16,0 0 11-16,0 0 8 16,0 0 25-16,0 0-7 0,0 0-25 15,0 0-13-15,0 0-22 16,0 0-17-16,0 0-12 16,0 0-9-16,7 0-17 15,-1 2 7-15,4 0 12 16,2 0 6-16,2 3 0 15,-1-1 0-15,4-1 1 16,-1 2 1-16,1 1-1 16,-4 1 1-16,1-1 6 15,0 2-7-15,-5 10-52 0,0 0-132 16,-9 0-138-16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41.7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161 172 59 0,'0'0'64'16,"0"0"-30"-16,0 0-13 15,0 0-11-15,0 0-9 16,0 0 1-16,-3-51 6 16,-2 48-7-16,-1-3 8 15,-1 0 10-15,-1-1 12 16,2-1-8-16,3-2-18 0,3 0-5 15,0 2-77-15</inkml:trace>
  <inkml:trace contextRef="#ctx0" brushRef="#br0" timeOffset="211">161 172 82 0</inkml:trace>
  <inkml:trace contextRef="#ctx0" brushRef="#br0" timeOffset="741">161 172 82 0,'-31'-119'175'0,"31"119"-57"0,0 0-14 0,0-3-23 0,0 2-5 0,0 1-9 16,0-3-17-16,-4 3-12 16,-1-1-15-16,2 1 20 15,2-4 31-15,1 1 34 16,0-3 20-16,0-2-37 16,0-2-46-16,0 5-2 0,0-1-1 15,0 3 6-15,0 3-22 16,0 0-17-1,0 0-9-15,1 0-5 16,7 0-7-16,1 0 6 0,0 0 5 16,5 7 0-16,0 0 1 15,0 4-1-15,-2 5 1 16,-3 0 0-16,-1 2 0 16,-7 6 0-16,-1 1 6 15,0 0 1-15,-12 1-1 16,-6-1-6-16,-2 0-5 15,-2-2-24-15,-1 1-35 16,0-2-10-16,0-4 6 16,3-1 19-16,5-2 33 0,1-2 7 15,5-8 9 1,1 3 0-16,4-6 15 16,2-1 11-16,-1-1 1 0,3 3-8 15,0-3-6-15,0 1-13 16,0 2-7-16,0-1-6 15,0 0 12-15,5 1-6 16,8 0 7-16,9 2 0 16,2-5 16-16,7 0 5 15,4 0 8-15,1 0-10 16,-2 0-12-16,-5 0-5 16,-6 0 4-16,-5 0-6 15,-9 6-17-15,-1 0-56 16,-8 7-92-16,0-3-44 15,-15-6-513-15</inkml:trace>
  <inkml:trace contextRef="#ctx0" brushRef="#br0" timeOffset="1530">735 34 103 0,'0'0'89'16,"0"0"-1"-16,0 0 42 15,0 0 21-15,0 0-34 16,0 0-39-16,0 0 6 15,0 0-6-15,-6 4-22 16,-3-4-11-16,-4 0-12 16,0 0 12-16,-1 0 17 0,-3 0-1 15,-1 0 0-15,-2 0 1 16,-5 0-14-16,0 8-30 16,-1 3-5-16,-1 2-2 15,1-1-11-15,3 1 1 16,1 3-1-16,4-3 1 15,-1 2-1-15,2 2-1 16,4 2 0-16,2 1 1 16,2 0-2-16,4 2-6 0,2 2 6 15,3-2-11 1,0-1 7-16,5-3-1 0,8-4 1 16,6-6 5-16,-1-1 0 15,4-3 0-15,-1-4 1 16,2 0 1-16,3 0 0 15,2 0 6-15,4-11 0 16,-1 0-1-16,-3 1-5 16,-7 2 0-16,-6 0 8 15,-7 3 1-15,-3 0-1 16,-5-1 2-16,0 5 5 16,0-3-4-16,0 0-11 15,-8 1 6-15,-7-1-7 16,-4 1-11-16,-7-1-19 15,-2 4-12-15,-2 0 0 16,-5 0-29-16,-21 0-100 16,7 7-104-16,9 4-298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46.5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14 137 98 0,'0'0'149'16,"0"0"15"-16,0 0-44 15,0 0-3-15,0 0-30 16,0 0-5-16,0 0-33 16,12-43-33-16,-12 43-15 15,0 0 0-15,0 0 5 16,0 0 6-16,0 0 2 16,0 0-6-16,0 9-8 15,0 7 0-15,-9 6 49 0,2-1 50 16,2-2-5-1,0-9-25-15,5-6-33 16,0-4-14-16,0 0 29 0,0-1 16 16,5-19-12-16,9-2-15 15,0-6-24-15,-2 2-15 16,-3 1-1-16,-4 1-1 16,-4 5-19-16,-1 5-5 15,0 3 1-15,0 6 24 16,0 5-1-16,0 0 1 15,0 11-29-15,-1 8 22 16,-7 2 7-16,3-3 18 16,4-3 6-16,-2-7 4 15,3-6-8-15,0-2-9 16,0 0 2-16,0 0 26 0,0 0 3 16,0 0-4-16,0-7-10 15,0 4-27-15,0 1-1 16,0 2-25-16,0 0-42 15,-2 0-84-15,-5 5-115 16,2 2-58-16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48.3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143 66 16 0,'0'0'160'0,"0"0"39"15,0 0-46-15,0 0 6 16,0 0-31-16,0 0-42 15,0 0 15-15,6-59-9 0,-6 56-11 0,0-1 8 16,0 4-1-16,0 0 1 16,0 0-10-16,0 0-20 15,0 0-26 1,0 0-10-16,0 0-14 16,0 0-8-16,0 0 6 15,0 0-7-15,0 0-1 16,0 0-15-16,0 11-12 15,-6 7 22-15,-3 7 6 0,-7 7 6 0,-2 0-4 16,3 4-1-16,-4 1-1 16,2 1 0-16,4 2-1 15,-1-2 1 1,4-7 4-16,3-4-4 16,5-10-2-16,-1-7-7 15,3-3 9-15,0-7-15 16,0 0 14-16,0 0 1 15,0 0 0-15,8 0 1 16,6-4 8-16,9-9 7 16,4-8 1-16,9-7-8 15,0 1-8-15,0-3 1 0,-4 2-2 0,-9 7-6 16,-6 6-4 0,-8 7 9-16,-1 4 1 15,-7 2-1-15,-1 2 0 16,0 0-6-16,3 0-8 15,-3 0-6-15,5 0-26 16,0 4 25-16,1 3 2 16,-2 7 5-16,1 0 2 15,-2 3 2-15,-1 5 11 16,-2 0 0-16,0 7 29 16,0 3 6-16,0 1 4 15,0 0-3-15,0-2-12 0,0-9-17 16,-2-3-6-16,2-5-1 15,0-3 1-15,0-5-1 16,0 1 0-16,0-3 0 16,0 0 0-16,5 2 0 15,8-2-22-15,10-1-57 16,-1-2-105-16,-8-1-303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48.9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25 499 0,'0'0'81'0,"0"0"-29"15,0 0 41-15,0 0-42 16,0 0-29-16,0 0-1 16,0 0 31-16,22 7 2 15,-18-4-12-15,4 0 5 0,1 1 10 0,7-3-11 16,11-1-21-16,18 0 19 16,18 0 13-1,16-5 7-15,3-8-22 16,-4 6-9-16,-12 2-5 15,-17 5-10-15,-14 0-7 16,-10 0 2-16,1 0 1 16,-3 0 1-16,9 0-4 15,8 0 2-15,6 0 3 16,8 0-4-16,3-5-9 0,-4-1-2 0,-7 4-1 31,-10 2 1-31,-9 0 0 0,-10 0-1 0,-7 0 0 16,-10 0-23-1,0 0-32-15,-8 13-2 16,-14 3-30-16,-1-3-246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49.7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 16 352 0,'0'0'110'0,"0"0"-19"0,0 0-42 16,0 0-2-16,0 0-28 15,0 0-19-15,0 0 10 16,-8 0-8-16,8 0 37 16,0 0 49-1,0 0-2-15,0 0-13 16,0 0 2-16,0 0-3 0,10 0-44 16,11 0 40-16,10 0 16 15,9 0 0 1,3 0-22-16,4-2-2 15,-1-1-15-15,-6-2-18 0,-9-1-11 0,-8 6-8 16,-8 0-8-16,-6 0 0 16,-4 0-13-1,-2 0-59-15,-3 0-74 0,-18 0-173 16,-5 0-501-16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50.3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 0 500 0,'0'0'140'0,"0"0"12"15,0 0 53-15,0 0-21 16,0 0-61-16,0 0-71 16,0 0-52-16,-26 17-12 15,26-6-1-15,0-1 13 16,0 4 0-16,3-3 1 0,4 3-2 0,2-3 1 16,0 4 0-1,5 3 1-15,6 4 1 0,4 1-2 16,10 2-7-1,0-2-6-15,0 2 1 16,-5-7 12-16,-6-4 0 16,-6-2 0-16,-8-6 0 15,-5-2 0-15,-1-3 6 16,-3-1 1-16,0 3 4 16,0 2 20-16,0 1-6 15,0 4-8-15,-7 2-5 16,1-5-10-16,-2 3 0 15,3-6 11-15,-2-3 64 0,-2-1 41 16,-7 0-38-16,-10 0-58 16,-5 0-12-16,-5 0-8 15,-1-12-1-15,1-2-1 16,4-4-8-16,9 3-5 16,6-3 1-16,8 7-13 15,9 4-30-15,0-11-70 16,19 4-384-16,2-4-368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51.2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 0 85 0,'0'0'243'16,"0"0"-151"-16,0 0 166 15,0 0 38-15,0 0-96 16,0 0-80-16,0 0-42 16,0 0-43-1,0 0-26-15,0 0-2 16,0 0-7-16,1 0-1 15,12 0 1-15,5 0 0 16,3 2 19-16,-1 7 4 16,0 1-9-16,-1 1 1 15,-1 4-6-15,-2-4-1 0,-1 4 0 0,-1-2-6 16,-5 2-1-16,-5-4-1 16,-4 4 0-16,0 1 1 15,0 0 15 1,-13 5-5-16,-10 1-3 15,-7 3-8-15,3-4 0 16,-5 1-6-16,1-1 4 16,3-3 1-16,5-2 0 15,5-7 0-15,9 0 1 16,1-5 0-16,8-1-6 16,0-1-7-16,0 5 0 0,0 0 6 0,0 2 7 15,0 5 1-15,0 1 5 16,0 1-5-16,0-1 0 15,5 0 1 1,8-1 0-16,4 1-1 16,3-5 14-16,9 0-6 15,-1-6 24-15,4-4 2 16,0 0 9-16,2 0 10 16,-5-11-13-16,-3 1-17 15,-7 3-13-15,-5 3-10 16,-7 4-1-16,-5 0-14 15,-2 0-109-15,0 14-148 16,-5 5-51-16,-5-3-468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54.4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263 219 36 0,'0'0'59'0,"0"0"6"0,0 0 36 0,0 0-60 16,0 0 8-1,0 0-5-15,-19-11-3 16,19 8-9-16,0 1-19 16,0 2-3-16,0-2-10 15,0 2 1-15,0 0-1 16,0 0-1-16,0 0-12 16,0 0-25-16,0 0-11 15,0 0-39-15,0 0 6 16,0 0-9-16,0 0 38 15,0 0 37-15,0 0-6 0,-1 0-10 16,1 0 25-16</inkml:trace>
  <inkml:trace contextRef="#ctx0" brushRef="#br0" timeOffset="1505">177 327 18 0,'0'0'50'0,"0"0"-34"0,0 0-16 16,0 0-39-16</inkml:trace>
  <inkml:trace contextRef="#ctx0" brushRef="#br0" timeOffset="2307">177 327 110 0,'-40'38'133'0,"40"-38"-24"0,0 0-11 16,0 0-36-16,0 0 19 15,0 0-16-15,0 0-3 16,0 0-7-16,0 0 17 16,0 0 15-16,0 0 4 15,0 0 10-15,0 0-4 16,0 0-7-16,0 0 4 16,0 0-20-16,0 0-10 15,0 0-6-15,0 0-11 16,0 0-18-16,0 0-10 0,0 0-19 15,0 0-1-15,3-5-11 16,11-3 12 0,7-3 0-16,7-6 11 0,4-4 7 15,4-1 1-15,3-6 4 16,1-1-22-16,-1 1 10 16,-1 1-10-16,-1-2 0 15,-5 2 6-15,-1 4-6 16,-5 2 5-16,-8 6-5 15,-7 3 0-15,-3 3 0 16,-4 1 8-16,-2 0-8 16,1 1-1-16,-3 1-10 15,1 5 8-15,-1-2-4 16,0 3 6-16,0 0-9 16,0 0 8-16,0 0 2 15,0 0-2-15,0 0 2 0,0 0-1 16,0 0 0-16,0 0-8 15,0 0 2-15,0 0-5 16,0 0-1-16,0 4-7 16,0 6 13-16,0 9 6 15,0 5 0-15,-1 2 1 16,-4 8 0-16,-4 2 6 16,0-1 11-16,-3 1 2 15,1-5-4-15,-1-3-6 16,4-8-8-16,3-4-1 15,4-8 0-15,1-4 0 16,-3-2 6-16,3 0-7 16,-5 0 0-16,4 2-38 15,-7 3-40-15,-3 3-50 0,-6 10-102 16,0-7-153-16,4 1-282 16</inkml:trace>
  <inkml:trace contextRef="#ctx0" brushRef="#br0" timeOffset="3074">0 708 360 0,'0'0'205'15,"0"0"-25"-15,0 0-77 16,0 0-11-16,0 0-25 16,0 0-36-16,0 0-16 15,0 0-8-15,0 0 8 16,0 0 2-16,0 0 28 15,0 0 1-15,0 0-14 16,0 0-5-16,0 0 4 16,0 0-7-16,0 0-13 15,0 0 0-15,0 0 7 0,0 0-17 16,10 0-1 0,6 2 0-16,12 2 20 15,7-3 30-15,4 2 16 0,5-3 0 16,4 0-15-16,3 0-15 15,4-3-5-15,11-8-11 16,3-3-1-16,6-1-7 16,-1 0-1-16,-4 1-2 15,-5 3 0-15,-9 2-3 16,-9 4 1-16,-6 1-6 16,-3 1 0-16,4-1 2 15,7-3-2-15,6-4 8 16,8-5-2-16,5-5-1 0,-6 1-4 15,-5 2-1 1,-14 4 0-16,-12 10 4 16,-13 4-5-16,-5 0-6 15,-9 0 4-15,-2 0 1 16,-2 0 0-16,0 0-11 0,-25 11-10 16,-15 1-46-16,-15-6-469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0:59.0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351 82 228 0,'0'0'214'16,"0"0"12"-16,0 0-41 16,0 0-23-16,0 0-39 15,0 0-61-15,0 0-17 16,-13-21-34-16,8 14 0 0,2-1 0 15,3 3 37 1,0 0 3-16,0 3-6 0,0 2-2 16,0-2-1-16,0 2-27 15,0-3-14-15,5-1-1 16,11-3 6-16,6 2 12 16,-2-1-4-16,3-1 1 15,-3 7-5-15,-6 0-9 16,-1 0 5-16,-2 0-4 15,-2 14 12-15,2 4-1 0,0-1 5 16,-3-3-8 0,-2-2-9-16,-2-1 7 15,-4-6-8-15,0 1 7 16,0 8-6-16,-9 7 20 0,-11 12 2 16,-11 6-4-1,-1 5-7-15,-6-2-11 0,-2 1 8 16,-1-3-9-16,-5-4-6 15,-7-2-3-15,6-5-1 16,2-6 3-16,8-9 6 16,7-3-1-16,8-7 4 15,8-4-2-15,2 0 1 16,8 0 1-16,2 0-1 0,2 0 1 16,0 0-2-1,0 0 0-15,0 0-13 16,0 2-3-16,0-1-12 15,5-1 9-15,13 4 10 16,8-3 9-16,6-1 0 16,5 2 1-16,2 3-1 0,2-2 1 15,-1 0-1-15,1 1 7 16,-4-1-1-16,0 1 3 16,-2-4 4-16,4 0 5 15,-1 0 8-15,5 0 3 16,0-4-4-16,-3-5 6 15,-2 0-12-15,-9-1 0 16,-6 4-18-16,-6 1 11 16,-8 1-11-16,-1 4-1 15,-6 0 0-15,1 0 0 0,-3 0-16 16,0 0-38 0,0 4-22-16,0 14-15 15,0-4-124-15,-5-2-423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00.4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310 1 113 0,'0'0'99'15,"0"0"-6"-15,0 0 52 16,0 0-15-16,0 0-53 16,0 0-23-16,0 0 6 0,0 0 13 15,0 0-8 1,0 0-1-16,0 0 24 0,0 0 36 16,0 0 7-16,0 0 4 15,0 0-10-15,0 0-20 16,0 0-41-16,0-1-31 15,-2 1-21-15,-2 0-2 16,-4 0-4-16,2 0-4 16,-5 0-1-16,0 0 0 15,-2 0 1-15,-6 1-1 16,-2 13-1-16,-2 1-1 16,0 6 1-16,-3 7-9 15,2 2 9-15,1 6-1 16,2 2 0-16,0 2-1 15,5 2-14-15,4 0 2 0,1 0 3 16,3-1 3 0,5 0 2-16,2 0 0 0,1-2 5 15,0 0-9-15,0-1 9 16,4-3-5-16,9 1 6 16,2-4-1-16,4-6-1 15,2-7-8-15,2-8 0 16,5-11-12-16,2 0 11 15,6-18 11-15,0-13 2 16,-5-4-1-16,-6 1-1 16,-8-3 6-16,-10 4-6 15,-7 1 1-15,0 1 1 16,-7-1-2-16,-16 6-15 16,-5 2-15-16,-7 9-20 0,-1 11 6 15,-4 4 4-15,4 0 14 16,3 15 15-16,6 2 11 15,10-1-2-15,8 4-24 16,9-2-51-16,0 7-17 16,0-2-173-16,7-9-403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6:35.7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89 829 0,'0'0'202'15,"0"0"-99"-15,0 0-61 16,0 0-12-16,0 0-30 16,0 0-13-16,0 0 6 15,54-3 6-15,-31 3 1 16,5-3 4-16,2-2 40 15,-2-1 11-15,3-1 7 16,-4 2-17-16,-4 1-23 16,0-5-13-16,-4 4-1 15,2-10-8-15,-4 2-52 0,-11-1-267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15.0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114 132 22 0,'0'0'37'0,"0"0"-18"16,0 0 30-16,0 0 48 16,0 0-32-16,0 0 23 15,0-75-5-15,0 72-19 16,-3 0-6-16,1 1 5 15,-2 2-43-15,1 0-20 16,1 0-40-16,2 0-74 16,0 0-17-16,0 0 76 15,0 0 30-15,0 0 25 16,0 0 124-16,0-5 69 16,0 0-51-16,0-2-90 0,-3 0-22 15,2 1-13-15,-4 1 2 16,2 1-2-16,3 1 34 15,-2 0 1-15,2 3 1 16,0 0-2-16,0 0-21 16,0 0-11-16,0 0-4 15,0 0-14 1,0-1-1-16,0 1-11 16,10-3 2-16,8 3 9 15,3 0 2-15,3 0 5 0,3 0-6 0,-1 0 15 16,2 0 11-16,-5 0-3 15,-5 0-11-15,-5 0-2 16,-7 0-10-16,-6 0-1 16,-2 3-125-1,-19 8-174-15,-7-1-114 0</inkml:trace>
  <inkml:trace contextRef="#ctx0" brushRef="#br0" timeOffset="302">0 169 65 0,'0'0'273'0,"0"0"-68"16,0 0-136-16,0 0 2 15,0 0 11 1,0 0-10-16,0 0 10 15,145-26-8-15,-107 22 29 16,2 2-29-16,-2 2-11 16,-4 0-22-16,4 0-22 15,-4 0 2-15,0 0-2 16,-5 0-3-16,-3 0-4 0,-7 0-11 0,-6 0-1 16,-3 0-54-16,-3 0-179 15,-7 0-378-15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16.3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41 642 15 0,'0'0'131'15,"0"0"7"-15,0 0-32 16,0 0-18-16,0 0-25 0,0 0-30 0,0 0-27 16,0 0 1-16,-39-4 21 15,37 4 37-15,2 0 14 16,0 0 34-16,0 0 8 15,0 0 41-15,0 0-13 16,9-5-31-16,10-9-60 16,5-4-39-16,7-3-18 15,1 0 9 1,3-4-9-16,-2 1 0 16,0-1 5-16,0-2-4 15,-1 0-1-15,5-5 0 0,1-2 1 0,-1-7-2 16,0-5-13-16,-2-7-49 15,-4-4-21-15,-11 3-44 16,-7 10-59-16,-5 8 98 16,-8 16 88-16,0 10 0 15,0 6 38 1,0 4-17-16,-8 0-6 16,-1 0-15-16,-1 6-7 15,-4 17 1-15,-3 6 4 16,0 8 1-16,2 7-8 15,-2 3 8-15,1-1 0 16,-4 0 0-16,2 0 1 0,0 0 0 0,-1 0 12 16,2 3 15-16,7-4 1 15,0 1-15-15,7-4 0 16,3-3-13-16,0-7 2 16,0-6 6-16,0-8-7 15,3-7-2 1,-1-4 1-16,-2-3-32 15,3-4-51-15,-2-8-112 16,-1-7-388-16</inkml:trace>
  <inkml:trace contextRef="#ctx0" brushRef="#br0" timeOffset="372">11 863 375 0,'0'0'153'0,"0"0"40"15,0 0-53-15,0 0-16 0,0 0-38 16,0 0-69-16,0 0-14 0,41 8 10 15,-2-5 59 1,11-3 27-16,12 0-4 16,2 0-18-16,7-14-30 15,-4 3-12-15,-4-1-19 16,-8 1-9-16,-10 3-6 16,-8 1 0-16,-10 6-1 15,-8 1 0-15,-5 0-37 16,-7 7-84-16,-4 9-109 15,-3 1-148-15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17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120 32 78 0,'0'0'188'0,"0"0"32"16,0 0 10 0,0 0-24-16,0 0-25 15,0 0-65-15,0 0-47 0,32-18-24 0,-4 15-11 16,7-1-7-16,5-1 5 15,-2 4-17-15,2 1-2 16,-7 0-12-16,-7 0 0 16,-9 0-1-16,-8 6-9 15,-8 5 9-15,-1 1 1 16,0 2 11 0,-14 4-5-16,-13 7 8 15,-13 6-14-15,-6 1 6 16,-3-2-7-16,3 2-8 15,3-1-5-15,6-3-8 16,9-3-5-16,7-3 9 16,2 0 11-16,6-3-6 15,0-1 4-15,4 0 8 16,3 0-1-16,1 1-5 0,2-1-1 16,3 2-2-16,0-4 0 15,5 1 3-15,13 0 5 16,8-1-6-16,7-3 7 15,10-5 14-15,7-4 15 16,4-4 5-16,1 0 0 16,-3 0 0-16,-2-5-5 15,-12-9-9-15,-3 3 6 16,-9-4 8-16,-6 3-14 16,-3 3-12-16,-8 0-1 15,1 2-7-15,-10 3-54 16,0 3-100-16,0-2-162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8:59.5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583 57 38 0,'0'0'180'0,"0"0"-30"16,0 0 0-16,0 0-10 15,0 0-14-15,0 0-25 16,-28-22-35-16,22 22-53 0,1 1-13 15,1 27-94 1,2-4-111-16,-2-5-193 0</inkml:trace>
  <inkml:trace contextRef="#ctx0" brushRef="#br0" timeOffset="824">583 57 72 0,'-68'34'88'0,"65"-37"65"15,2-3-52-15,-3 2-11 16,4-4-30-16,0-1-44 0,0-2-16 16,0 4 0-16,4-4 0 15,0 4 1 1,-4 3 35-16,2 3 73 16,-2-2 13-16,0 3-21 0,0 0-29 15,0-2-24 1,0 2-18-16,0-1-2 0,0-2-4 15,0 1-21-15,0 0-3 16,3 1 0-16,-2-3 0 16,-1 2 25-16,3 2 41 15,-3 0 34-15,0 0-1 16,0 0-12-16,0 0-1 16,0 0-22-16,0 0-26 15,0 0-18-15,0 0-18 16,0 0 10-16,0 0-2 0,0 0-9 15,0 0 6 1,0 11-7-16,0 9-10 16,-4 10 2-16,-9 12 8 0,-2 11 0 15,-5 2 2 1,-3 7 4-16,0-6-6 0,0-5 1 16,5-9 0-16,4-13 0 15,5-12-1-15,4-9 0 16,2-7 1-16,3-1-1 15,0 0-1-15,0 0-13 16,0 0-14-16,0 0-23 16,9 0-6-16,8 0 29 15,3 0 2-15,2 0 6 16,1-5 13-16,0-9-1 16,1-6-2-16,1 1 9 15,-4 1 0-15,1 0-9 0,-4 2 10 16,-4 7-6-16,0-1 4 15,-4 9-14-15,1-2-10 16,-6 3-17-16,-4 0-14 16,-1 0 27-16,0 0 30 15,0 4 12-15,0 6 33 16,0 1 7-16,-1 10-4 16,-4 8-21-16,-2 11 5 15,-1 5 0-15,2 2-8 16,1 1 5-16,0-9-7 15,2-7-5-15,3-9-5 16,0-5-11-16,0-10 0 16,0-6 0-16,-1 1 0 0,1-3-1 15,-3 0-18-15,1 0-2 16,-1 0-15-16,2 0-66 16,-2 0-35-16,3-16-135 15,-5-9-556-15</inkml:trace>
  <inkml:trace contextRef="#ctx0" brushRef="#br0" timeOffset="1681">21 840 136 0,'0'0'153'0,"0"0"20"0,0 0-4 16,0 0 20-16,0 0-52 15,0 0-62-15,0 0-24 16,-18-11-22-16,15 11-16 15,3 0-12-15,-2 0-1 16,2 0 7-16,0 0 51 16,0 0 62-16,0 0 2 15,0 0-32-15,0 0-39 0,0 0-35 16,0 0-16 0,0 0-5-16,2 4-11 15,10 2 9-15,6 2 7 16,5 3 0-16,8 3 1 0,6 3 0 15,6 2 7-15,3-5-8 16,-2 0 2-16,1-4 12 16,-4-4 7-16,-4-2 12 15,-5-4-2-15,-3 0-11 16,-4 2 1-16,4 1-8 16,3 8-6-16,8 4 0 15,3 4-6-15,6 4 8 16,-1 3-8-16,-1-1 14 15,-4-3-8-15,-1-2-6 16,-7-5 0-16,-3-5 1 16,-1-2-1-16,-6-4 5 15,-1-1-4-15,-4-2-1 0,-1-1 6 16,-3 0-6-16,-3 3-1 16,-3-2 0-16,0 4 0 15,3-1 0-15,4 1 1 16,2 2-1-16,4-3 2 15,3-1-2-15,2-3 1 16,-2 0-1-16,-3 0-15 16,-10 0-2-16,-3 0-29 15,-6 0-16-15,-4 0-13 16,-6 0-13-16,-20 0-75 16,-6-4-551-16</inkml:trace>
  <inkml:trace contextRef="#ctx0" brushRef="#br0" timeOffset="139197">1375 833 234 0,'0'0'232'15,"0"0"-93"-15,0 0 15 16,0 0-40-16,0 0-59 16,0 0-29-16,0 0-19 15,41-5-1-15,-23 5 19 16,4 0 17-16,-2 0-5 15,-3 0 1-15,-3 0-6 16,-2 0 14-16,-1 0 2 16,-2 0-14-16,3 0-16 15,-3 0-12-15,-3 0-6 16,2 0-20-16,-6 0-118 0,-2 5-66 16,0 2-57-16,-10 2-127 0</inkml:trace>
  <inkml:trace contextRef="#ctx0" brushRef="#br0" timeOffset="139485">1272 1181 107 0,'0'0'84'16,"0"0"118"-16,0 0 37 16,0 0-57-16,0 0-78 15,0 0-55-15,0 0-8 16,60 0 5-16,-44 0 19 16,3 0-22-16,-1 0-15 15,1 0-11-15,-1-1 3 16,8-2-18-16,14-1-2 15,-3 3-116-15,-6-5-173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20.8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166 19 88 0,'0'0'35'0,"0"0"-25"16,0 0-10-16,0 0 1 16,0 0-1-16,0 0 1 15,0 0 0-15,-77-2 8 0,68 2-8 16,4 0 27-16,1 0-1 15,1 0-14-15,3 0-4 16,0 0-8-16,0 0 1 16,0 0 14-16,0 0 24 15,0 0 16-15,0 0 16 16,0 0-15-16,0 0-21 16,0 0-13-16,0 0-3 15,0 0 7-15,0 0 30 16,0 0 47-16,0-1 10 15,-2-3-5-15,2 3-19 16,-3-1-9-16,2-2-10 16,-2 3-10-16,3-1-6 15,-2 0-9-15,2 2-12 16,-3 0-27-16,3 0-7 16,-2 0-1-16,2 0-1 15,0 0-9-15,0 0-1 0,0 5-7 16,0 9 9-16,0 1 9 15,0-1 0-15,0 0 0 16,0-1 1-16,0-2-1 16,0 1 1-16,0 1 1 15,0 4-1-15,0 7 1 16,0-2 5-16,-3 6-5 16,-1-2 0-16,2 2 6 15,-1-3 5-15,2-3-7 16,-2 0-4-16,1-4-1 15,-1-5 1-15,1 0-1 16,-1-3 9-16,2 4-9 0,-4 0 1 16,1-2 5-16,-4 1 1 15,3-1 2-15,2-1-9 16,3-4-11-16,0-1-51 16,0-2-86-16,8-4-76 15,6 0-88-15,-7-13-274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21.4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 83 32 0,'0'0'133'0,"0"0"34"16,0 0 23-16,0 0-38 16,0 0-41-16,0 0-21 15,0 0-34-15,-6-12-30 16,6 12-9-16,0-3 43 16,0 3 35-16,0 0 6 15,0 0-17-15,0 0-36 0,0 0-33 16,0 0-15-16,9 0-13 15,19 0 13-15,13 0 15 16,17 0 47-16,13-13-14 16,1 0-20-16,-3-3-8 15,-6 2-10-15,-14 6-8 16,-13 4 5-16,-13 4-7 16,-11 0-9-16,-6 0 9 15,-6 8-1-15,0 7 0 16,0 4-7-16,-11 10-16 15,-6-4-90-15,0-9-278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21.9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61 148 202 0,'0'0'227'0,"0"0"-131"15,0 0 66-15,0 0-29 16,0 0-65-16,0 0-25 15,0 0-17-15,0 9-3 16,2-4-14-16,2 6-8 16,-1 3 0-16,-3 10 12 15,0 5 4-15,0 10 21 16,0 4-4-16,-12 3 10 16,1 4-11-16,-1 2 3 15,1-6 6-15,2-3-11 0,1-6-17 16,4-9 9-1,1-10-7-15,3-4-6 0,0-9-9 16,0-3-1-16,38-2-20 16,2-14-115-16,-2-10-148 0</inkml:trace>
  <inkml:trace contextRef="#ctx0" brushRef="#br0" timeOffset="706">408 264 95 0,'0'0'407'16,"0"0"-91"-16,0 0-202 16,0 0-56-16,0 0 23 15,0 0 12-15,0 0-40 16,63-74-24-16,-62 74-29 16,2 0-2-16,4 14 2 0,3 4 16 15,1 3 0-15,-3 2 0 16,-4 1 11-16,-4-2-1 15,0 2-11-15,0 1 9 16,-12-1 11-16,-9 0-1 16,-2-4-2-16,0-1-18 15,0-6 9-15,1-1-14 16,7-8 9-16,2-2-11 16,4 1 2-16,5-1 2 15,1-2-10-15,3 2-1 16,0 3-21-16,0-1 2 15,3 3 6-15,10-2 12 16,6 1-9-16,-1-2 8 16,4 2 1-16,-5-1 0 15,-4 2 0-15,-2 0-1 0,-3 4 1 16,-4 6-6-16,-2 4 6 16,-2 2 0-16,0 2 1 15,0 2 0-15,0-4 0 16,-9-5 1-16,0-1 15 15,-5-5-6-15,-2-5 10 16,-4 0 2-16,1-1 3 16,-5-1-5-16,0-2 8 15,1 1 1-15,3-1 10 16,0 1-15-16,5-2-7 0,2-2-5 16,4 3-11-1,3-3-1-15,1 0-13 0,2 0-91 16,-1 0-217-16,-1 0-629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24.0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112 64 166 0,'0'0'113'0,"0"0"-41"16,0 0-32 0,0 0 42-16,0 0-4 0,0 0-47 15,0 0-20-15,-17-22 1 16,15 19 11-16,2 3 7 15,-3 0-1-15,-1 0-10 16,-1 0-12-16,-3 5-6 16,2 3 0-16,2 0 11 15,-1 3 7-15,2-5-1 16,2-1 13-16,1 1 11 16,0-6 11-16,0 0 32 15,0 0 74-15,0 0 11 16,6-15-63-16,3-1-74 0,3-2-33 15,-4 4-4-15,-4 2-12 16,-4 2 3-16,0 6-28 16,0 4-25-16,-3 0-7 15,-10 0-32-15,-1 14 47 16,-5 1 35-16,2 7 22 16,4-3 1-16,3 0 0 15,6-6 11-15,4-4 11 16,0-5-5-16,0 0 9 15,0-4 13-15,0 0 21 16,12 0 22-16,-1-15-8 16,1 1-30-16,-7 2-12 15,-4 4-15-15,-1 2-4 16,0 3-11-16,-1 3-2 0,-13 0-2 16,5 7-12-16,9 4-4 15,29-11-69-15,23 0-169 16,11-7-98-16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25.5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227 139 87 0,'0'0'193'0,"0"0"-17"15,0 0-79-15,0 0 2 16,0 0-18-16,0 0-12 15,0 0-25-15,-27-36-7 16,25 32-5-16,-1 0 17 16,2-1 45-16,-2 0 26 0,3 1-17 15,0-3-6-15,0 1-17 16,0-2-26-16,4-3-28 16,15-2-19-16,5 1 0 15,1 1-6-15,5 4 0 16,3 3-1-16,-1 4-7 15,3 0 6-15,0 5 1 16,-4 8-2-16,-2 2 2 16,-3 0 0-16,-3 5-2 15,-4-1-3-15,-2 3 5 16,-8 2 1-16,-1 1-1 16,-8 1 2-16,0 6 7 15,-16 0-1-15,-13 3 4 0,-11-1-11 16,-6-1 7-16,-6-2-7 15,-2-5-1 1,0-2 0-16,2-6-9 0,0-2 2 16,1 0 1-16,7-2 5 15,9-5 0-15,7 4 0 16,10-8 0-16,5 0 1 16,9-5 0-16,2 1-1 15,2-1-8-15,0 0 9 16,0 0 0-16,0 0-1 15,9 0 1-15,14 0-9 0,13 0 8 16,5 0 1 0,5 0 1-16,2 0 8 0,-7 14-8 15,-1 0-1-15,-8 2 2 16,-1 2-2-16,-6-2 2 16,1-1-1-16,1-5 11 15,7-5-1-15,4-5 11 16,10 0 39-16,6-7 1 15,-1-12-3-15,-5 1-18 16,-13 3-17-16,-13 6-10 16,-13 2-6-16,-7 7-8 15,-2 0-6-15,13-1-62 16,3-2-99-16,-2-2-460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26.3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1 142 0,'0'0'242'16,"0"0"-49"-16,0 0-27 15,0 0-46-15,0 0-23 16,0 0-28-16,0 0-5 16,0-1-21-16,0 1-15 15,18 0-22-15,10 0 4 16,8 0 26-16,9 0 28 16,-1 0-22-16,-2 0-26 15,-7 0-9-15,-4 0 3 16,-11 0-10-16,-6 0-25 0,-7 0-75 15,-14 15-169-15,-23 1-67 16,-8-2-77-16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7:56:36.8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108 12 77 0,'0'0'186'0,"0"0"-64"0,0 0-9 16,0 0 31-16,0 0-51 15,0 0-17-15,0 0 18 16,0 0 9-16,0 0 24 15,0 0-37-15,0 0-34 16,0 0-2-16,0 0 4 16,0 0-2-16,0 0 7 15,-3 0 4-15,-2-2-22 16,0-2-31-16,-1 3-5 16,-3-3 0-16,0 4-2 15,-4 0 16-15,4 0-14 16,0 0-7-16,0 6-2 15,1 7-1-15,2 2-8 16,1 5-3-16,2 5 3 16,3 1 2-16,0 10 1 0,0 6-1 15,0 13 6-15,0 7-1 16,5 12-4-16,4 1 6 16,0-2 1-16,1-9-1 15,-3-7 0-15,2-14 0 16,-1-3 2-16,-3-15-1 15,1-10 4-15,-2-4-5 16,1-8-16-16,3-3-12 16,-2 0-13-16,2-3-8 15,2-9 12-15,3-5 20 0,-1 0 10 16,-1 2 6-16,-2 8 1 16,-1 7-10-16,-2 0-1 15,1 0 0 1,-2 10 11-16,4 11 0 15,-1 4 23-15,-4 5 25 0,1 8-16 16,-3 1-16-16,2 7-15 16,1 6 8-16,2 7-7 15,-5 5 5-15,1 4 6 16,-3-3 3-16,0-2 7 16,0-8 6-16,-5-2-7 15,-8 5-6-15,-9 7-10 16,-1 30-5-16,-9 25 6 0,1-5-6 15,5-14-1-15,12-15 1 16,8-32-1 0,3-3-2-16,3-6-17 15,0-18-23-15,5-9 6 0,13-2 8 16,5-4 12-16,3 1 9 16,2 3 5-16,3-2 1 15,1 2 0-15,3-3-44 16,20-13-61-16,-7 0-165 15,-11-22-343-15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26.5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76 498 0,'0'0'299'16,"0"0"-117"-16,0 0 22 16,0 0-84-16,0 0-70 15,0 0-33-15,0 0-7 0,159-69-9 16,-118 64-1 0,0 5 0-16,9 0-50 0,26 0-79 15,-8 0-147-15,-10-2-387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28.4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174 174 12 0,'0'0'127'0,"0"0"-71"0,0 0-11 16,0 0 35 0,0 0 0-16,0 0 11 0,0 0 5 15,0-41-13-15,-1 39-29 16,-4 0-12-16,1-1 62 15,1-1 13-15,1 1-26 16,-1-7-8-16,3 2-17 16,0 1-3-16,0-6-15 15,0 4-17-15,0-1-9 16,12-1-9-16,4 3-7 16,8-1-5-16,-1 1 1 15,3 0-1-15,-1 2 0 0,-2 2 5 16,-2-2 3-16,-7 6-9 15,-2 0 0-15,-5 0-13 16,2 18 12-16,-2 9 1 16,-2 5 0-1,-3 2 0-15,-2 3 1 0,0-4 0 16,-5-3 5-16,-10-5-5 16,-8 2-1-16,-7-4-1 15,1 0-15-15,-1-2-19 16,-3-3-2-16,0 2 2 15,0-1-3-15,4 0 21 16,-2-1 10-16,4 1 5 16,2 0 1-16,7-5-8 15,7 2 6-15,3-4-7 16,7-3-2-16,1 2-4 0,0-6 9 16,0-1 6-16,0 1 1 15,11 0 5-15,7 1 11 16,8-5 14-16,6 0-4 15,11-1 18-15,5 0 8 16,6 0-4-16,4 0-10 16,-1-1-15-16,-7-6-11 15,-8 2 5-15,-7 5-5 16,-12 0 1-16,-4 0-6 16,-7 0 2-16,2 0 2 15,-2 0 4-15,2-3 15 16,-3 1-8-16,-2 0-12 0,-6 2-10 15,-3 0-84-15,-14 2-108 16,-17 14-87-16,-6-5-280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29.0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66 68 0,'0'0'108'16,"0"0"42"-16,0 0-39 15,0 0 22-15,0 0 4 16,0 0-27-16,0 0-32 16,-5-5-7-16,13 3-31 15,12-3-5-15,14-1 15 16,7-1 46-16,13 0-14 15,6-4-31-15,3 4-13 16,4 0 4-16,5 2-10 16,3 4 0-16,4 1-10 15,2 0-5-15,2 0 0 0,-5 0-15 16,-7 6-1 0,-11 8 1-16,-10 1-1 0,-7 1-1 15,-14 0 0-15,-7-4-23 16,-10-3-9-16,-10-4-37 15,-2 5-99-15,-16-7-31 16,-13-1-157-16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29.8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37 101 221 0,'0'0'205'0,"0"0"-36"16,0 0 25-16,0 0-45 15,0 0-49-15,0 0-26 16,0 0-31-16,135-71-21 15,-104 71-3-15,1 0 10 16,-1 3 5-16,-4 7-6 16,-1 5-17-16,-7-1-5 15,-8 1 7-15,-2-1 5 16,-3 2-8-16,-6-2 1 16,0 1 0-16,0-3-3 15,0 1-6-15,0-1 5 16,0 1 0-16,-12 0 5 15,-7 2 18-15,-8 5-5 0,-12 5-12 16,-2 5-6-16,-1-1-5 16,-1-1-1-16,7-3 0 15,3-4 0-15,6-3-1 16,8-3 0-16,4-4-1 16,9 1-1-16,3-1-6 15,3-3 2-15,0 2 4 16,0 3-4-16,0 1 4 15,7-1-4-15,7 3 5 16,5-6 1-16,7 2 1 16,9-6 12-16,13-6 39 15,13 0 25-15,11-3-29 16,2-15-19-16,-1 0-20 0,-11 0 4 16,-10 4-13-16,-17 3-16 15,-7 0-47-15,0-5-104 16,-10 0-156-16,-4-3-522 0</inkml:trace>
  <inkml:trace contextRef="#ctx0" brushRef="#br0" timeOffset="579">1113 1 500 0,'0'0'197'16,"0"0"29"-1,0 0-42-15,0 0-29 0,0 0-47 16,0 0-55-16,0 0-40 16,0-5-5-16,0 5 0 15,0 0-8-15,0 0 2 16,0 0 12-16,0 0 34 15,0 0 15-15,0 0-1 16,0 0 2-16,0 0-20 0,-9 0-19 16,-8 0-18-1,-12 12-7-15,-10 6-2 16,-5 11-6-16,1-1 8 16,3 1-1-16,9-1 0 15,5-1-1-15,8 2-7 0,4 6-1 16,-1 9 10-16,1 5-1 15,3 4-5-15,5-3 6 16,6-2-1-16,0-7-1 16,0-9-5-16,17-9 6 15,6-8-1-15,4-12 2 16,9-3 0-16,2-12 1 16,2-13 5-16,-8-2-4 15,-7-3-2-15,-15 4 6 16,-6 2 0-16,-4 3-4 15,-4 9-1-15,-16 3-1 0,-9 8-1 16,-4 1-13 0,-10 0 1-16,-2 12 0 15,4 11-26-15,4 4-37 0,29 16-74 16,8-6-163 0,0-10-311-16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31.3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6 32 0,'0'0'218'0,"0"0"-29"16,0 0-13-16,0 0-9 16,0 0-108-16,0 0-25 15,0 0 16-15,36 0-4 16,-26 0 2-16,3 0 0 16,-3 0-18-16,7 0 11 15,2 0 18-15,2 0 3 0,2 0-14 16,0 0-35-16,-4 0-13 15,-15 0-132-15,-4 3-213 16,0 4-240-16</inkml:trace>
  <inkml:trace contextRef="#ctx0" brushRef="#br0" timeOffset="223">9 6 641 0,'-9'119'216'0,"9"-119"-132"0,2 0-10 16,5 0-6-1,7 0-52-15,12 0 8 16,11 0 31-16,8-9 23 0,5-7-2 16,2 7-33-16,-4 0-36 15,-5 8-7-15,1 1-89 16,-10 0-160-16,-15 0-442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32.7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81 511 97 0,'0'0'257'0,"0"0"-61"15,0 0-16-15,0 0-92 16,0 0-13-16,0 0-23 16,0 0-17-16,0 0 8 15,0 0 31-15,8 0 35 16,18-18-38-16,8-1-44 16,13-9-2-16,1-4-8 15,4-1-5-15,-1-2-11 16,-7-2 11-16,-3 2-12 15,-7-1 1-15,-9-1 0 16,-8-1-1-16,-7 5-7 16,-3 1 5-16,-6 0-14 15,-1 7-10-15,0 7 7 0,0 3 13 16,0 9-5-16,0 4 4 16,0 2-6-16,-8 0-32 15,-2 12 1-15,-4 12 31 16,-3 5 12-16,2 7-8 15,-2 4 9-15,3 5 7 16,0 2 2-16,2-4 0 16,3-1 1-16,2-3 4 15,0 3 2-15,4-3 9 16,-2 2 14-16,1 2 15 16,2 1-15-16,-3-7-16 15,2-4-4-15,-1-8-6 16,2-3-7-16,2-10-5 15,0-3-1-15,0 2-42 0,0-6-146 16,0-5-308-16</inkml:trace>
  <inkml:trace contextRef="#ctx0" brushRef="#br0" timeOffset="480">0 862 499 0,'0'0'226'0,"0"0"-75"16,0 0 3-16,0 0-45 0,0 0-73 16,0 0-36-1,0 0-8-15,70-4 8 16,-21 4 25-16,20 0 21 0,16-3-4 15,7-8-22-15,9-2-12 16,-1 2-1-16,-8 2-1 16,0 2 14-16,-9 5 0 15,-3 1 11-15,-7 1 2 16,-7 0-10-16,-6 0 5 16,-12 0-18-16,-11 0-10 15,-14 11 0-15,-14 4-38 16,-9 9-74-16,-20-6-140 15,-9-6-370-15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1:33.7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22 367 0,'0'0'181'0,"0"0"10"16,0 0-47-16,0 0 7 16,0 0-127-16,0 0-24 15,0 0 0-15,5 36 0 0,-7-4 51 16,-7 0 40-16,0 4-3 15,-3-7-21-15,2 0-16 16,-2-3-8-16,3-1-1 16,0 0-15-16,4 0-16 15,4-5-9-15,1-3-2 16,0-4-75-16,10-11-108 16,13-2-79-16,2 0-30 0</inkml:trace>
  <inkml:trace contextRef="#ctx0" brushRef="#br0" timeOffset="904">653 40 327 0,'0'0'114'0,"0"0"65"16,0 0-43-16,0 0-57 16,0 0-21-16,0 0-36 15,0 0-16-15,-23-5-6 16,23 5 0-16,0 0-1 16,0 0-6-16,0 0 7 15,0 0 42-15,0-2 88 16,0-3 54-16,0 4-33 0,0-4-77 15,0 1-48 1,0 1 7-16,0-2-9 0,2 3-8 16,2-3-9-1,6 4-6-15,-1 1-1 0,3 0-1 16,2 0-9-16,0 1 1 16,-2 14 9-16,-3 2-1 15,-4 6 1-15,-5 3 1 16,0 3 0-16,-9 2 14 15,-14-2-4-15,-2-1-1 16,2-7-9-16,3-6 1 16,3-5 4-16,3-6 4 15,2-3-4-15,1-1 8 0,7 0 1 16,-1 0-9 0,5 0-6-16,0 3 0 15,0 0-15-15,0 2-4 16,0 2-13-16,6 0 7 0,13 3-5 15,5-2-2 1,4 2 14-16,-4 2 1 0,-2 8-3 16,-5 5 2-16,-6 12 12 15,-7 2-2-15,-1 9 7 16,-3-3 1-16,0-2 0 16,0-7 1-16,-3-7 9 15,-1-11-2-15,-1-6-6 16,3-3-1-16,-5-5 21 15,-7 0 26-15,-9 4 5 16,-17 1-26-16,-14 2-17 0,-10 3-2 16,-7 2 2-1,-1-7 3-15,8 2-3 0,7-6 12 16,14-5 22 0,12 0-14-16,10 0-12 0,12 0-11 15,9 0-7-15,0 0-107 16,4 0-454-16,5-9-382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01.3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189 187 101 0,'0'0'25'0,"0"0"-25"0,0 0-6 15,0 0 6-15,0 0 1 16,0 0 24-16,0 0 20 16,-9-33 9-1,9 33-54-15,-5 0-28 16,5-3-47-16,0-3-47 0</inkml:trace>
  <inkml:trace contextRef="#ctx0" brushRef="#br0" timeOffset="428">189 187 72 0,'-18'-82'155'0,"15"78"38"15,1 2-18-15,-1 0-24 16,2 2-17-16,-3 0-1 0,4 0-18 0,-1 0-34 16,1 0-29-16,0 0-26 15,0 0-13-15,0 0-13 16,0 0 0 0,0 0-7-16,0 2 0 15,0 8-2-15,-3 5 9 16,1 9 0-16,-2 2-1 15,-1 9 1-15,1 8 1 16,-6 7 0-16,1 9 0 16,-3 0 0-16,4-1 0 15,2-8 1-15,3-10-1 16,1-15-1-16,2-10-1 0,0-8-1 16,0-4-13-16,0 0-8 15,0-3 0-15,11 0 10 16,1 0 12-16,7 0-8 0,2 0 9 15,-2 0-1 1,4 0 0-16,0 0 1 16,3 0 0-16,0 1 0 15,2-1 0-15,-1 0 0 16,1 0 0-16,-2 0 0 16,-3-8 23-1,-5-2-7-15,-1-4-8 0,-3 7-8 16,-9 1-27-16,-5 6-105 0,0 0-89 15,0 0-339-15</inkml:trace>
  <inkml:trace contextRef="#ctx0" brushRef="#br0" timeOffset="768">8 332 443 0,'0'0'352'16,"0"0"-208"-16,0 0-69 0,0 0-39 16,0 0 11-16,0 0-11 15,0 0-30-15,77-70-6 16,-54 66 1-16,0 2 12 15,0 2 16 1,-2 0-6-16,5 0 0 16,-6 0 0-16,2 0-4 0,4 0-6 0,-3 0-4 15,0 0 1-15,8 0-10 16,-2-15-10-16,5-10-89 16,-1-12-53-16,-7 7-101 15,-13 10-159-15</inkml:trace>
  <inkml:trace contextRef="#ctx0" brushRef="#br0" timeOffset="1143">0 0 459 0,'0'0'81'0,"0"0"-30"16,0 0-7-16,0 0 14 16,0 0 3-16,0 0 2 15,0 0 4-15,112 0 22 16,-84 9-31-1,3-2 12-15,1-1-13 16,5-2-6-16,3-1-13 16,4-3-15-16,1 0 2 15,4 0-1-15,-3-6-11 0,0 0-11 0,-6 2 8 16,-5 4-10-16,-3 4-83 16,-13 17-121-16,-10 2-105 15</inkml:trace>
  <inkml:trace contextRef="#ctx0" brushRef="#br0" timeOffset="2436">1311 91 71 0,'0'0'218'0,"0"0"-32"16,0 0-23-16,0 0-10 16,0 0 9-16,0 0 17 15,0 0-24-15,3 0-13 0,-3 0-32 0,0 0-46 16,-9 0-21-16,0 0-23 16,-8 0-14-16,3 0-6 15,-8 0 0 1,-2 0-12-16,-5 0-1 15,1 2 1-15,0 6 2 16,5 2 9-16,2 3-5 16,3 3-2-16,1-1 0 15,6 0-6-15,3-1 2 16,4 0 1-16,-1-3-3 0,5 0-4 0,0-2 0 16,0 0 4-1,0 5 3-15,0 0-2 16,0 1-4-16,12 3-2 15,4 0 2-15,1 5-2 16,9 2 7-16,1 3-1 16,-1 1 4-16,2-2 9 15,-5 0-2-15,0-4 0 16,-5-1 1-16,1-4 0 16,-7-1 1-16,5-1-1 15,-6-2 0-15,-2 2 1 16,-1-7 0-16,-7 1 1 0,2-4 0 15,-3-4 8-15,0 0 20 16,0 0 62-16,-9 0-18 16,-8 3-50-16,-6 2-13 15,5 5-8-15,-4-2 8 16,-1 2-9-16,6 3 0 16,-1-2 0-16,3-3-1 15,-2-2 2-15,3-2 32 16,-3-2 21-16,-1-4-8 15,-5 0-18 1,-4 0-7-16,-2 0-13 0,-4 0-8 0,-1-10 0 16,-2 4 0-16,4 0-1 15,2 1 0-15,7 3-2 16,6-4 1-16,7 5 0 16,6-3-12-16,4 4-27 15,0 0-38-15,0-1-59 16,0-1-59-16,21-16-71 15,2-4-10-15,-4-3-440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04.6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52 127 0,'0'0'162'15,"0"0"17"-15,0 0-47 0,0 0-57 0,0 0-7 16,0 0-29 0,0 0-26-16,-3 27 3 15,3-23 19-15,0-3 11 16,0-1 9-16,0 0 14 15,0 0 2-15,0 0 23 16,0-1 9-16,0-9 9 16,0-2-21-16,0-5-53 15,0-1-19-15,0 7-11 16,-1 1-7-16,-2 6 7 16,1 4-8-16,2 0-1 0,0 0 0 0,0 0-14 15,0 0-4-15,0 4 5 16,0-1 5-16,0 0 8 15,0-3 0 1,0 0 1-16,0 0 0 16,0 0 0-16,0 0 2 15,0 0 8-15,0 0 0 16,0 0-10-16,2 0-59 16,11-3-242-16,1-4-305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31T18:03:06.1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67 103 111 0,'0'0'111'16,"0"0"-67"-16,0 0-39 16,0 0-5-1,0 0-37-15,0 0 2 16,0 0 35-16,-23 17 33 15,22-14 113-15,1-3 7 16,-3 0 12-16,3 0-15 16,0 0-38-16,0 0-28 15,0 0-9-15,0 0-5 16,0 0-30-16,0 0-16 16,0 0-6-16,0 0-3 0,0-8-15 0,7-4-11 15,12-8 11 1,7-1 0-16,-2-1 1 15,-1 3 0-15,-1 6-1 16,-8 8 0-16,-2 2-1 16,-1 3-11-16,1 0 6 15,0 4 6-15,4 13 0 16,0 1 1-16,0 1-1 16,1 1 1-16,-5 1 0 0,-1-1 0 15,-4-1 5 1,-5 5 4-16,-2 3 9 0,0 7 8 15,-5 2 1-15,-10 4-7 16,-7 3-2-16,4-4 13 16,-5 1-1-16,-6-4-14 15,4-8 2-15,-1-4 3 16,5-7 0-16,2-8 1 16,1-1-7-16,4-4-15 15,0 0-1-15,5 0 0 16,0-1-10-1,1-1-11-15,4 2-15 16,-3 0-5-16,0 0-1 0,1 3-4 0,-2 1 9 16,3 5 8-16,1-1 18 15,4 5 1-15,0 0-2 16,0-1 11-16,0-2-11 16,0-3-4-16,4-2-14 15,10-4 2-15,3-1 17 16,1-1 11-16,1-3 0 15,8 0 7 1,0 0-6-16,3 0 1 16,3 0-1-16,2 3 5 15,2-3 8-15,-1 0-4 16,-3 0 26-16,-3-10 30 0,-7-8 19 0,-1-3 4 16,-8-5-14-16,0 0-30 15,-7 3-21-15,-5 7-7 16,-2 5 2-16,0 6-4 15,0 5-8-15,0 0-7 16,-11 16-11-16,-15 31-85 16,0-3-111-16,-2-6-185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AB424B-2563-43F9-870F-6D890AEF5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0EDA53-44F9-4303-9065-1B1437437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378556-C687-40E9-BA1A-8ABD46B9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AEC1-5935-4A66-91A5-302156C02D35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1396C4-71C5-4B26-95C9-DBE84440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00B513-F29B-4314-9758-9264FA89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8970-02DF-4F05-9CF3-AA1D173F31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19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00E9C-8678-4721-9D39-09A213BC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2AB173-7FB4-47F0-A9C6-AA22A561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09FE4C-A82F-4325-840B-D7C4E506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AEC1-5935-4A66-91A5-302156C02D35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0A11E5-0378-4805-AD88-28703483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A7430-073E-4C76-A34A-C61D6B7B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8970-02DF-4F05-9CF3-AA1D173F31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64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DD2BC0-9A89-475D-8AC4-158F86C4C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43815-9879-4087-8BE5-67486C699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84C81-03E6-4899-94EC-7487A6DD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AEC1-5935-4A66-91A5-302156C02D35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5F556C-263D-4C98-89CE-695A635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E7B706-3F72-491A-95EA-E34A24CF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8970-02DF-4F05-9CF3-AA1D173F31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2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0821C-5863-46E7-B3AA-71CB92BF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8F4C49-E824-48B6-995E-C884D728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AE8542-7626-4A10-985C-97D4B4D2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AEC1-5935-4A66-91A5-302156C02D35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1FFCFE-038F-49EA-9AEC-07D9958D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21EA31-3FEA-4727-BD95-7B8BAE2B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8970-02DF-4F05-9CF3-AA1D173F31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94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183132-171F-4875-B9D5-9575823F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C4EF2D-7676-4A19-8C04-27DBDB26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500DA5-98FF-4F42-973F-8C9B2522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AEC1-5935-4A66-91A5-302156C02D35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A2CA3C-36D7-4BCB-ABE7-0EBA9148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FBE1C3-5C9E-4DE3-B68B-F3AB091E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8970-02DF-4F05-9CF3-AA1D173F31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58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297667-707C-49C6-8311-DDA19301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74D0E2-03AE-4497-AB5C-FBA70F4C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415CBB-E3B9-43F6-8629-BF8A37D1B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0BADAB-B92C-4490-B72C-50EEE64C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AEC1-5935-4A66-91A5-302156C02D35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C48DB0-BBF2-47F9-8E32-FA4A6BDE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0D9FB0-B660-41DA-8DB2-2F737A2C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8970-02DF-4F05-9CF3-AA1D173F31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6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300D3-423F-4FEE-B783-E430D818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907E56-4072-4807-8098-2D812CE4C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25E8F2-8083-4500-AD33-92F0E41DB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A8A32E-96B1-46ED-AB56-93D417196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0453F1B-67EB-4C4D-BA1F-65623D0EE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3733C0-8B9A-452A-9C41-6CC8FDB3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AEC1-5935-4A66-91A5-302156C02D35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DA5F88C-4E56-4500-843C-4355A1E6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2087A9E-F163-4959-95D3-1FCB4F93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8970-02DF-4F05-9CF3-AA1D173F31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236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C79124-83A1-4C55-AF96-33AC98AF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00E75A-B1CA-4675-8786-B102274A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AEC1-5935-4A66-91A5-302156C02D35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825AC0-47F7-4CC8-9136-F96F9285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7C74006-D866-4226-8056-EADA8C15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8970-02DF-4F05-9CF3-AA1D173F31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70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190FE15-149A-4772-B54A-C0044336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AEC1-5935-4A66-91A5-302156C02D35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9A8CC7-F06D-49D2-BCF0-CD170D5A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AF24AC-DF65-4E07-9DAF-AEADA761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8970-02DF-4F05-9CF3-AA1D173F31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48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89B67-05FE-4F2C-A981-1CECF659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066FAC-63CC-4BB6-997F-A17846BD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E87E8B-0BFA-4F48-B774-C47357536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2EB8E3-1590-41CA-8044-2C1BCD24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AEC1-5935-4A66-91A5-302156C02D35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1A8C78-9503-455D-8DAD-188FFD65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7FC928-9F74-4F61-9421-105B3C5B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8970-02DF-4F05-9CF3-AA1D173F31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24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5AD77-3419-46E3-9DF0-BCD87EEC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2656922-3692-4950-B8F8-800B42426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565DD4-730D-4A3D-9D5B-6C51F5E0F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1FBC3D-24FA-49D7-B920-7BED795A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AEC1-5935-4A66-91A5-302156C02D35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9B6C50-3758-4ECD-8EAD-41EB4815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60C6F5-05D8-4703-BDFB-77D118D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8970-02DF-4F05-9CF3-AA1D173F31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672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63817D-4002-4ECA-8BF0-2AFA4B83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AC76CE-9ECB-485B-8B22-9F9E26334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BB62E1-FA62-442C-8289-F66C89D72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AEC1-5935-4A66-91A5-302156C02D35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BA702D-A925-44A2-AD15-3F37DC93A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BAA820-CC8B-4D04-BABE-04B55A78E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A8970-02DF-4F05-9CF3-AA1D173F31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60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emf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63" Type="http://schemas.openxmlformats.org/officeDocument/2006/relationships/image" Target="../media/image31.emf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emf"/><Relationship Id="rId170" Type="http://schemas.openxmlformats.org/officeDocument/2006/relationships/customXml" Target="../ink/ink85.xml"/><Relationship Id="rId191" Type="http://schemas.openxmlformats.org/officeDocument/2006/relationships/image" Target="../media/image95.emf"/><Relationship Id="rId107" Type="http://schemas.openxmlformats.org/officeDocument/2006/relationships/image" Target="../media/image53.emf"/><Relationship Id="rId11" Type="http://schemas.openxmlformats.org/officeDocument/2006/relationships/image" Target="../media/image5.emf"/><Relationship Id="rId32" Type="http://schemas.openxmlformats.org/officeDocument/2006/relationships/customXml" Target="../ink/ink16.xml"/><Relationship Id="rId53" Type="http://schemas.openxmlformats.org/officeDocument/2006/relationships/image" Target="../media/image26.emf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emf"/><Relationship Id="rId5" Type="http://schemas.openxmlformats.org/officeDocument/2006/relationships/image" Target="../media/image2.emf"/><Relationship Id="rId95" Type="http://schemas.openxmlformats.org/officeDocument/2006/relationships/image" Target="../media/image47.emf"/><Relationship Id="rId160" Type="http://schemas.openxmlformats.org/officeDocument/2006/relationships/customXml" Target="../ink/ink80.xml"/><Relationship Id="rId181" Type="http://schemas.openxmlformats.org/officeDocument/2006/relationships/image" Target="../media/image90.emf"/><Relationship Id="rId22" Type="http://schemas.openxmlformats.org/officeDocument/2006/relationships/customXml" Target="../ink/ink11.xml"/><Relationship Id="rId43" Type="http://schemas.openxmlformats.org/officeDocument/2006/relationships/image" Target="../media/image21.emf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emf"/><Relationship Id="rId85" Type="http://schemas.openxmlformats.org/officeDocument/2006/relationships/image" Target="../media/image42.emf"/><Relationship Id="rId150" Type="http://schemas.openxmlformats.org/officeDocument/2006/relationships/customXml" Target="../ink/ink75.xml"/><Relationship Id="rId171" Type="http://schemas.openxmlformats.org/officeDocument/2006/relationships/image" Target="../media/image85.emf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33" Type="http://schemas.openxmlformats.org/officeDocument/2006/relationships/image" Target="../media/image16.emf"/><Relationship Id="rId108" Type="http://schemas.openxmlformats.org/officeDocument/2006/relationships/customXml" Target="../ink/ink54.xml"/><Relationship Id="rId129" Type="http://schemas.openxmlformats.org/officeDocument/2006/relationships/image" Target="../media/image64.emf"/><Relationship Id="rId54" Type="http://schemas.openxmlformats.org/officeDocument/2006/relationships/customXml" Target="../ink/ink27.xml"/><Relationship Id="rId75" Type="http://schemas.openxmlformats.org/officeDocument/2006/relationships/image" Target="../media/image37.emf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emf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1.emf"/><Relationship Id="rId119" Type="http://schemas.openxmlformats.org/officeDocument/2006/relationships/image" Target="../media/image59.emf"/><Relationship Id="rId44" Type="http://schemas.openxmlformats.org/officeDocument/2006/relationships/customXml" Target="../ink/ink22.xml"/><Relationship Id="rId65" Type="http://schemas.openxmlformats.org/officeDocument/2006/relationships/image" Target="../media/image32.emf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emf"/><Relationship Id="rId172" Type="http://schemas.openxmlformats.org/officeDocument/2006/relationships/customXml" Target="../ink/ink86.xml"/><Relationship Id="rId193" Type="http://schemas.openxmlformats.org/officeDocument/2006/relationships/image" Target="../media/image96.emf"/><Relationship Id="rId13" Type="http://schemas.openxmlformats.org/officeDocument/2006/relationships/image" Target="../media/image6.emf"/><Relationship Id="rId109" Type="http://schemas.openxmlformats.org/officeDocument/2006/relationships/image" Target="../media/image54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6" Type="http://schemas.openxmlformats.org/officeDocument/2006/relationships/customXml" Target="../ink/ink38.xml"/><Relationship Id="rId97" Type="http://schemas.openxmlformats.org/officeDocument/2006/relationships/image" Target="../media/image48.emf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emf"/><Relationship Id="rId141" Type="http://schemas.openxmlformats.org/officeDocument/2006/relationships/image" Target="../media/image70.emf"/><Relationship Id="rId146" Type="http://schemas.openxmlformats.org/officeDocument/2006/relationships/customXml" Target="../ink/ink73.xml"/><Relationship Id="rId167" Type="http://schemas.openxmlformats.org/officeDocument/2006/relationships/image" Target="../media/image83.emf"/><Relationship Id="rId188" Type="http://schemas.openxmlformats.org/officeDocument/2006/relationships/customXml" Target="../ink/ink94.xml"/><Relationship Id="rId7" Type="http://schemas.openxmlformats.org/officeDocument/2006/relationships/image" Target="../media/image3.emf"/><Relationship Id="rId71" Type="http://schemas.openxmlformats.org/officeDocument/2006/relationships/image" Target="../media/image35.emf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emf"/><Relationship Id="rId2" Type="http://schemas.openxmlformats.org/officeDocument/2006/relationships/customXml" Target="../ink/ink1.xml"/><Relationship Id="rId29" Type="http://schemas.openxmlformats.org/officeDocument/2006/relationships/image" Target="../media/image14.emf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66" Type="http://schemas.openxmlformats.org/officeDocument/2006/relationships/customXml" Target="../ink/ink33.xml"/><Relationship Id="rId87" Type="http://schemas.openxmlformats.org/officeDocument/2006/relationships/image" Target="../media/image43.emf"/><Relationship Id="rId110" Type="http://schemas.openxmlformats.org/officeDocument/2006/relationships/customXml" Target="../ink/ink55.xml"/><Relationship Id="rId115" Type="http://schemas.openxmlformats.org/officeDocument/2006/relationships/image" Target="../media/image57.emf"/><Relationship Id="rId131" Type="http://schemas.openxmlformats.org/officeDocument/2006/relationships/image" Target="../media/image65.emf"/><Relationship Id="rId136" Type="http://schemas.openxmlformats.org/officeDocument/2006/relationships/customXml" Target="../ink/ink68.xml"/><Relationship Id="rId157" Type="http://schemas.openxmlformats.org/officeDocument/2006/relationships/image" Target="../media/image78.emf"/><Relationship Id="rId178" Type="http://schemas.openxmlformats.org/officeDocument/2006/relationships/customXml" Target="../ink/ink89.xml"/><Relationship Id="rId61" Type="http://schemas.openxmlformats.org/officeDocument/2006/relationships/image" Target="../media/image30.emf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emf"/><Relationship Id="rId19" Type="http://schemas.openxmlformats.org/officeDocument/2006/relationships/image" Target="../media/image9.emf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56" Type="http://schemas.openxmlformats.org/officeDocument/2006/relationships/customXml" Target="../ink/ink28.xml"/><Relationship Id="rId77" Type="http://schemas.openxmlformats.org/officeDocument/2006/relationships/image" Target="../media/image38.emf"/><Relationship Id="rId100" Type="http://schemas.openxmlformats.org/officeDocument/2006/relationships/customXml" Target="../ink/ink50.xml"/><Relationship Id="rId105" Type="http://schemas.openxmlformats.org/officeDocument/2006/relationships/image" Target="../media/image52.emf"/><Relationship Id="rId126" Type="http://schemas.openxmlformats.org/officeDocument/2006/relationships/customXml" Target="../ink/ink63.xml"/><Relationship Id="rId147" Type="http://schemas.openxmlformats.org/officeDocument/2006/relationships/image" Target="../media/image73.emf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6.xml"/><Relationship Id="rId93" Type="http://schemas.openxmlformats.org/officeDocument/2006/relationships/image" Target="../media/image46.emf"/><Relationship Id="rId98" Type="http://schemas.openxmlformats.org/officeDocument/2006/relationships/customXml" Target="../ink/ink49.xml"/><Relationship Id="rId121" Type="http://schemas.openxmlformats.org/officeDocument/2006/relationships/image" Target="../media/image60.emf"/><Relationship Id="rId142" Type="http://schemas.openxmlformats.org/officeDocument/2006/relationships/customXml" Target="../ink/ink71.xml"/><Relationship Id="rId163" Type="http://schemas.openxmlformats.org/officeDocument/2006/relationships/image" Target="../media/image81.emf"/><Relationship Id="rId184" Type="http://schemas.openxmlformats.org/officeDocument/2006/relationships/customXml" Target="../ink/ink92.xml"/><Relationship Id="rId189" Type="http://schemas.openxmlformats.org/officeDocument/2006/relationships/image" Target="../media/image94.emf"/><Relationship Id="rId3" Type="http://schemas.openxmlformats.org/officeDocument/2006/relationships/image" Target="../media/image1.emf"/><Relationship Id="rId25" Type="http://schemas.openxmlformats.org/officeDocument/2006/relationships/image" Target="../media/image12.emf"/><Relationship Id="rId46" Type="http://schemas.openxmlformats.org/officeDocument/2006/relationships/customXml" Target="../ink/ink23.xml"/><Relationship Id="rId67" Type="http://schemas.openxmlformats.org/officeDocument/2006/relationships/image" Target="../media/image33.emf"/><Relationship Id="rId116" Type="http://schemas.openxmlformats.org/officeDocument/2006/relationships/customXml" Target="../ink/ink58.xml"/><Relationship Id="rId137" Type="http://schemas.openxmlformats.org/officeDocument/2006/relationships/image" Target="../media/image68.emf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62" Type="http://schemas.openxmlformats.org/officeDocument/2006/relationships/customXml" Target="../ink/ink31.xml"/><Relationship Id="rId83" Type="http://schemas.openxmlformats.org/officeDocument/2006/relationships/image" Target="../media/image41.emf"/><Relationship Id="rId88" Type="http://schemas.openxmlformats.org/officeDocument/2006/relationships/customXml" Target="../ink/ink44.xml"/><Relationship Id="rId111" Type="http://schemas.openxmlformats.org/officeDocument/2006/relationships/image" Target="../media/image55.emf"/><Relationship Id="rId132" Type="http://schemas.openxmlformats.org/officeDocument/2006/relationships/customXml" Target="../ink/ink66.xml"/><Relationship Id="rId153" Type="http://schemas.openxmlformats.org/officeDocument/2006/relationships/image" Target="../media/image76.emf"/><Relationship Id="rId174" Type="http://schemas.openxmlformats.org/officeDocument/2006/relationships/customXml" Target="../ink/ink87.xml"/><Relationship Id="rId179" Type="http://schemas.openxmlformats.org/officeDocument/2006/relationships/image" Target="../media/image89.emf"/><Relationship Id="rId190" Type="http://schemas.openxmlformats.org/officeDocument/2006/relationships/customXml" Target="../ink/ink95.xml"/><Relationship Id="rId15" Type="http://schemas.openxmlformats.org/officeDocument/2006/relationships/image" Target="../media/image7.emf"/><Relationship Id="rId36" Type="http://schemas.openxmlformats.org/officeDocument/2006/relationships/customXml" Target="../ink/ink18.xml"/><Relationship Id="rId57" Type="http://schemas.openxmlformats.org/officeDocument/2006/relationships/image" Target="../media/image28.emf"/><Relationship Id="rId106" Type="http://schemas.openxmlformats.org/officeDocument/2006/relationships/customXml" Target="../ink/ink53.xml"/><Relationship Id="rId127" Type="http://schemas.openxmlformats.org/officeDocument/2006/relationships/image" Target="../media/image63.emf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52" Type="http://schemas.openxmlformats.org/officeDocument/2006/relationships/customXml" Target="../ink/ink26.xml"/><Relationship Id="rId73" Type="http://schemas.openxmlformats.org/officeDocument/2006/relationships/image" Target="../media/image36.emf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emf"/><Relationship Id="rId101" Type="http://schemas.openxmlformats.org/officeDocument/2006/relationships/image" Target="../media/image50.emf"/><Relationship Id="rId122" Type="http://schemas.openxmlformats.org/officeDocument/2006/relationships/customXml" Target="../ink/ink61.xml"/><Relationship Id="rId143" Type="http://schemas.openxmlformats.org/officeDocument/2006/relationships/image" Target="../media/image71.emf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emf"/><Relationship Id="rId185" Type="http://schemas.openxmlformats.org/officeDocument/2006/relationships/image" Target="../media/image92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emf"/><Relationship Id="rId68" Type="http://schemas.openxmlformats.org/officeDocument/2006/relationships/customXml" Target="../ink/ink34.xml"/><Relationship Id="rId89" Type="http://schemas.openxmlformats.org/officeDocument/2006/relationships/image" Target="../media/image44.emf"/><Relationship Id="rId112" Type="http://schemas.openxmlformats.org/officeDocument/2006/relationships/customXml" Target="../ink/ink56.xml"/><Relationship Id="rId133" Type="http://schemas.openxmlformats.org/officeDocument/2006/relationships/image" Target="../media/image66.emf"/><Relationship Id="rId154" Type="http://schemas.openxmlformats.org/officeDocument/2006/relationships/customXml" Target="../ink/ink77.xml"/><Relationship Id="rId175" Type="http://schemas.openxmlformats.org/officeDocument/2006/relationships/image" Target="../media/image87.emf"/><Relationship Id="rId16" Type="http://schemas.openxmlformats.org/officeDocument/2006/relationships/customXml" Target="../ink/ink8.xml"/><Relationship Id="rId37" Type="http://schemas.openxmlformats.org/officeDocument/2006/relationships/image" Target="../media/image18.emf"/><Relationship Id="rId58" Type="http://schemas.openxmlformats.org/officeDocument/2006/relationships/customXml" Target="../ink/ink29.xml"/><Relationship Id="rId79" Type="http://schemas.openxmlformats.org/officeDocument/2006/relationships/image" Target="../media/image39.emf"/><Relationship Id="rId102" Type="http://schemas.openxmlformats.org/officeDocument/2006/relationships/customXml" Target="../ink/ink51.xml"/><Relationship Id="rId123" Type="http://schemas.openxmlformats.org/officeDocument/2006/relationships/image" Target="../media/image61.emf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emf"/><Relationship Id="rId186" Type="http://schemas.openxmlformats.org/officeDocument/2006/relationships/customXml" Target="../ink/ink93.xml"/><Relationship Id="rId27" Type="http://schemas.openxmlformats.org/officeDocument/2006/relationships/image" Target="../media/image13.emf"/><Relationship Id="rId48" Type="http://schemas.openxmlformats.org/officeDocument/2006/relationships/customXml" Target="../ink/ink24.xml"/><Relationship Id="rId69" Type="http://schemas.openxmlformats.org/officeDocument/2006/relationships/image" Target="../media/image34.emf"/><Relationship Id="rId113" Type="http://schemas.openxmlformats.org/officeDocument/2006/relationships/image" Target="../media/image56.emf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emf"/><Relationship Id="rId176" Type="http://schemas.openxmlformats.org/officeDocument/2006/relationships/customXml" Target="../ink/ink88.xml"/><Relationship Id="rId17" Type="http://schemas.openxmlformats.org/officeDocument/2006/relationships/image" Target="../media/image8.emf"/><Relationship Id="rId38" Type="http://schemas.openxmlformats.org/officeDocument/2006/relationships/customXml" Target="../ink/ink19.xml"/><Relationship Id="rId59" Type="http://schemas.openxmlformats.org/officeDocument/2006/relationships/image" Target="../media/image29.emf"/><Relationship Id="rId103" Type="http://schemas.openxmlformats.org/officeDocument/2006/relationships/image" Target="../media/image51.emf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emf"/><Relationship Id="rId145" Type="http://schemas.openxmlformats.org/officeDocument/2006/relationships/image" Target="../media/image72.emf"/><Relationship Id="rId166" Type="http://schemas.openxmlformats.org/officeDocument/2006/relationships/customXml" Target="../ink/ink83.xml"/><Relationship Id="rId187" Type="http://schemas.openxmlformats.org/officeDocument/2006/relationships/image" Target="../media/image93.emf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.xml"/><Relationship Id="rId49" Type="http://schemas.openxmlformats.org/officeDocument/2006/relationships/image" Target="../media/image24.emf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emf"/><Relationship Id="rId135" Type="http://schemas.openxmlformats.org/officeDocument/2006/relationships/image" Target="../media/image67.emf"/><Relationship Id="rId156" Type="http://schemas.openxmlformats.org/officeDocument/2006/relationships/customXml" Target="../ink/ink78.xml"/><Relationship Id="rId177" Type="http://schemas.openxmlformats.org/officeDocument/2006/relationships/image" Target="../media/image88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4.emf"/><Relationship Id="rId21" Type="http://schemas.openxmlformats.org/officeDocument/2006/relationships/image" Target="../media/image106.emf"/><Relationship Id="rId42" Type="http://schemas.openxmlformats.org/officeDocument/2006/relationships/customXml" Target="../ink/ink117.xml"/><Relationship Id="rId63" Type="http://schemas.openxmlformats.org/officeDocument/2006/relationships/image" Target="../media/image127.emf"/><Relationship Id="rId84" Type="http://schemas.openxmlformats.org/officeDocument/2006/relationships/customXml" Target="../ink/ink138.xml"/><Relationship Id="rId138" Type="http://schemas.openxmlformats.org/officeDocument/2006/relationships/customXml" Target="../ink/ink165.xml"/><Relationship Id="rId159" Type="http://schemas.openxmlformats.org/officeDocument/2006/relationships/image" Target="../media/image175.emf"/><Relationship Id="rId170" Type="http://schemas.openxmlformats.org/officeDocument/2006/relationships/customXml" Target="../ink/ink181.xml"/><Relationship Id="rId191" Type="http://schemas.openxmlformats.org/officeDocument/2006/relationships/image" Target="../media/image191.emf"/><Relationship Id="rId107" Type="http://schemas.openxmlformats.org/officeDocument/2006/relationships/image" Target="../media/image149.emf"/><Relationship Id="rId11" Type="http://schemas.openxmlformats.org/officeDocument/2006/relationships/image" Target="../media/image101.emf"/><Relationship Id="rId32" Type="http://schemas.openxmlformats.org/officeDocument/2006/relationships/customXml" Target="../ink/ink112.xml"/><Relationship Id="rId53" Type="http://schemas.openxmlformats.org/officeDocument/2006/relationships/image" Target="../media/image122.emf"/><Relationship Id="rId74" Type="http://schemas.openxmlformats.org/officeDocument/2006/relationships/customXml" Target="../ink/ink133.xml"/><Relationship Id="rId128" Type="http://schemas.openxmlformats.org/officeDocument/2006/relationships/customXml" Target="../ink/ink160.xml"/><Relationship Id="rId149" Type="http://schemas.openxmlformats.org/officeDocument/2006/relationships/image" Target="../media/image170.emf"/><Relationship Id="rId5" Type="http://schemas.openxmlformats.org/officeDocument/2006/relationships/image" Target="../media/image98.emf"/><Relationship Id="rId95" Type="http://schemas.openxmlformats.org/officeDocument/2006/relationships/image" Target="../media/image143.emf"/><Relationship Id="rId160" Type="http://schemas.openxmlformats.org/officeDocument/2006/relationships/customXml" Target="../ink/ink176.xml"/><Relationship Id="rId181" Type="http://schemas.openxmlformats.org/officeDocument/2006/relationships/image" Target="../media/image186.emf"/><Relationship Id="rId22" Type="http://schemas.openxmlformats.org/officeDocument/2006/relationships/customXml" Target="../ink/ink107.xml"/><Relationship Id="rId43" Type="http://schemas.openxmlformats.org/officeDocument/2006/relationships/image" Target="../media/image117.emf"/><Relationship Id="rId64" Type="http://schemas.openxmlformats.org/officeDocument/2006/relationships/customXml" Target="../ink/ink128.xml"/><Relationship Id="rId118" Type="http://schemas.openxmlformats.org/officeDocument/2006/relationships/customXml" Target="../ink/ink155.xml"/><Relationship Id="rId139" Type="http://schemas.openxmlformats.org/officeDocument/2006/relationships/image" Target="../media/image165.emf"/><Relationship Id="rId85" Type="http://schemas.openxmlformats.org/officeDocument/2006/relationships/image" Target="../media/image138.emf"/><Relationship Id="rId150" Type="http://schemas.openxmlformats.org/officeDocument/2006/relationships/customXml" Target="../ink/ink171.xml"/><Relationship Id="rId171" Type="http://schemas.openxmlformats.org/officeDocument/2006/relationships/image" Target="../media/image181.emf"/><Relationship Id="rId192" Type="http://schemas.openxmlformats.org/officeDocument/2006/relationships/customXml" Target="../ink/ink192.xml"/><Relationship Id="rId12" Type="http://schemas.openxmlformats.org/officeDocument/2006/relationships/customXml" Target="../ink/ink102.xml"/><Relationship Id="rId33" Type="http://schemas.openxmlformats.org/officeDocument/2006/relationships/image" Target="../media/image112.emf"/><Relationship Id="rId108" Type="http://schemas.openxmlformats.org/officeDocument/2006/relationships/customXml" Target="../ink/ink150.xml"/><Relationship Id="rId129" Type="http://schemas.openxmlformats.org/officeDocument/2006/relationships/image" Target="../media/image160.emf"/><Relationship Id="rId54" Type="http://schemas.openxmlformats.org/officeDocument/2006/relationships/customXml" Target="../ink/ink123.xml"/><Relationship Id="rId75" Type="http://schemas.openxmlformats.org/officeDocument/2006/relationships/image" Target="../media/image133.emf"/><Relationship Id="rId96" Type="http://schemas.openxmlformats.org/officeDocument/2006/relationships/customXml" Target="../ink/ink144.xml"/><Relationship Id="rId140" Type="http://schemas.openxmlformats.org/officeDocument/2006/relationships/customXml" Target="../ink/ink166.xml"/><Relationship Id="rId161" Type="http://schemas.openxmlformats.org/officeDocument/2006/relationships/image" Target="../media/image176.emf"/><Relationship Id="rId182" Type="http://schemas.openxmlformats.org/officeDocument/2006/relationships/customXml" Target="../ink/ink187.xml"/><Relationship Id="rId6" Type="http://schemas.openxmlformats.org/officeDocument/2006/relationships/customXml" Target="../ink/ink99.xml"/><Relationship Id="rId23" Type="http://schemas.openxmlformats.org/officeDocument/2006/relationships/image" Target="../media/image107.emf"/><Relationship Id="rId119" Type="http://schemas.openxmlformats.org/officeDocument/2006/relationships/image" Target="../media/image155.emf"/><Relationship Id="rId44" Type="http://schemas.openxmlformats.org/officeDocument/2006/relationships/customXml" Target="../ink/ink118.xml"/><Relationship Id="rId65" Type="http://schemas.openxmlformats.org/officeDocument/2006/relationships/image" Target="../media/image128.emf"/><Relationship Id="rId86" Type="http://schemas.openxmlformats.org/officeDocument/2006/relationships/customXml" Target="../ink/ink139.xml"/><Relationship Id="rId130" Type="http://schemas.openxmlformats.org/officeDocument/2006/relationships/customXml" Target="../ink/ink161.xml"/><Relationship Id="rId151" Type="http://schemas.openxmlformats.org/officeDocument/2006/relationships/image" Target="../media/image171.emf"/><Relationship Id="rId172" Type="http://schemas.openxmlformats.org/officeDocument/2006/relationships/customXml" Target="../ink/ink182.xml"/><Relationship Id="rId193" Type="http://schemas.openxmlformats.org/officeDocument/2006/relationships/image" Target="../media/image192.emf"/><Relationship Id="rId13" Type="http://schemas.openxmlformats.org/officeDocument/2006/relationships/image" Target="../media/image102.emf"/><Relationship Id="rId109" Type="http://schemas.openxmlformats.org/officeDocument/2006/relationships/image" Target="../media/image150.emf"/><Relationship Id="rId34" Type="http://schemas.openxmlformats.org/officeDocument/2006/relationships/customXml" Target="../ink/ink113.xml"/><Relationship Id="rId55" Type="http://schemas.openxmlformats.org/officeDocument/2006/relationships/image" Target="../media/image123.emf"/><Relationship Id="rId76" Type="http://schemas.openxmlformats.org/officeDocument/2006/relationships/customXml" Target="../ink/ink134.xml"/><Relationship Id="rId97" Type="http://schemas.openxmlformats.org/officeDocument/2006/relationships/image" Target="../media/image144.emf"/><Relationship Id="rId120" Type="http://schemas.openxmlformats.org/officeDocument/2006/relationships/customXml" Target="../ink/ink156.xml"/><Relationship Id="rId141" Type="http://schemas.openxmlformats.org/officeDocument/2006/relationships/image" Target="../media/image166.emf"/><Relationship Id="rId7" Type="http://schemas.openxmlformats.org/officeDocument/2006/relationships/image" Target="../media/image99.emf"/><Relationship Id="rId71" Type="http://schemas.openxmlformats.org/officeDocument/2006/relationships/image" Target="../media/image131.emf"/><Relationship Id="rId92" Type="http://schemas.openxmlformats.org/officeDocument/2006/relationships/customXml" Target="../ink/ink142.xml"/><Relationship Id="rId162" Type="http://schemas.openxmlformats.org/officeDocument/2006/relationships/customXml" Target="../ink/ink177.xml"/><Relationship Id="rId183" Type="http://schemas.openxmlformats.org/officeDocument/2006/relationships/image" Target="../media/image187.emf"/><Relationship Id="rId2" Type="http://schemas.openxmlformats.org/officeDocument/2006/relationships/customXml" Target="../ink/ink97.xml"/><Relationship Id="rId29" Type="http://schemas.openxmlformats.org/officeDocument/2006/relationships/image" Target="../media/image110.emf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118.emf"/><Relationship Id="rId66" Type="http://schemas.openxmlformats.org/officeDocument/2006/relationships/customXml" Target="../ink/ink129.xml"/><Relationship Id="rId87" Type="http://schemas.openxmlformats.org/officeDocument/2006/relationships/image" Target="../media/image139.emf"/><Relationship Id="rId110" Type="http://schemas.openxmlformats.org/officeDocument/2006/relationships/customXml" Target="../ink/ink151.xml"/><Relationship Id="rId115" Type="http://schemas.openxmlformats.org/officeDocument/2006/relationships/image" Target="../media/image153.emf"/><Relationship Id="rId131" Type="http://schemas.openxmlformats.org/officeDocument/2006/relationships/image" Target="../media/image161.emf"/><Relationship Id="rId136" Type="http://schemas.openxmlformats.org/officeDocument/2006/relationships/customXml" Target="../ink/ink164.xml"/><Relationship Id="rId157" Type="http://schemas.openxmlformats.org/officeDocument/2006/relationships/image" Target="../media/image174.emf"/><Relationship Id="rId178" Type="http://schemas.openxmlformats.org/officeDocument/2006/relationships/customXml" Target="../ink/ink185.xml"/><Relationship Id="rId61" Type="http://schemas.openxmlformats.org/officeDocument/2006/relationships/image" Target="../media/image126.emf"/><Relationship Id="rId82" Type="http://schemas.openxmlformats.org/officeDocument/2006/relationships/customXml" Target="../ink/ink137.xml"/><Relationship Id="rId152" Type="http://schemas.openxmlformats.org/officeDocument/2006/relationships/customXml" Target="../ink/ink172.xml"/><Relationship Id="rId173" Type="http://schemas.openxmlformats.org/officeDocument/2006/relationships/image" Target="../media/image182.emf"/><Relationship Id="rId194" Type="http://schemas.openxmlformats.org/officeDocument/2006/relationships/customXml" Target="../ink/ink193.xml"/><Relationship Id="rId19" Type="http://schemas.openxmlformats.org/officeDocument/2006/relationships/image" Target="../media/image105.emf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13.emf"/><Relationship Id="rId56" Type="http://schemas.openxmlformats.org/officeDocument/2006/relationships/customXml" Target="../ink/ink124.xml"/><Relationship Id="rId77" Type="http://schemas.openxmlformats.org/officeDocument/2006/relationships/image" Target="../media/image134.emf"/><Relationship Id="rId100" Type="http://schemas.openxmlformats.org/officeDocument/2006/relationships/customXml" Target="../ink/ink146.xml"/><Relationship Id="rId105" Type="http://schemas.openxmlformats.org/officeDocument/2006/relationships/image" Target="../media/image148.emf"/><Relationship Id="rId126" Type="http://schemas.openxmlformats.org/officeDocument/2006/relationships/customXml" Target="../ink/ink159.xml"/><Relationship Id="rId147" Type="http://schemas.openxmlformats.org/officeDocument/2006/relationships/image" Target="../media/image169.emf"/><Relationship Id="rId168" Type="http://schemas.openxmlformats.org/officeDocument/2006/relationships/customXml" Target="../ink/ink180.xml"/><Relationship Id="rId8" Type="http://schemas.openxmlformats.org/officeDocument/2006/relationships/customXml" Target="../ink/ink100.xml"/><Relationship Id="rId51" Type="http://schemas.openxmlformats.org/officeDocument/2006/relationships/image" Target="../media/image121.emf"/><Relationship Id="rId72" Type="http://schemas.openxmlformats.org/officeDocument/2006/relationships/customXml" Target="../ink/ink132.xml"/><Relationship Id="rId93" Type="http://schemas.openxmlformats.org/officeDocument/2006/relationships/image" Target="../media/image142.emf"/><Relationship Id="rId98" Type="http://schemas.openxmlformats.org/officeDocument/2006/relationships/customXml" Target="../ink/ink145.xml"/><Relationship Id="rId121" Type="http://schemas.openxmlformats.org/officeDocument/2006/relationships/image" Target="../media/image156.emf"/><Relationship Id="rId142" Type="http://schemas.openxmlformats.org/officeDocument/2006/relationships/customXml" Target="../ink/ink167.xml"/><Relationship Id="rId163" Type="http://schemas.openxmlformats.org/officeDocument/2006/relationships/image" Target="../media/image177.emf"/><Relationship Id="rId184" Type="http://schemas.openxmlformats.org/officeDocument/2006/relationships/customXml" Target="../ink/ink188.xml"/><Relationship Id="rId189" Type="http://schemas.openxmlformats.org/officeDocument/2006/relationships/image" Target="../media/image190.emf"/><Relationship Id="rId3" Type="http://schemas.openxmlformats.org/officeDocument/2006/relationships/image" Target="../media/image97.emf"/><Relationship Id="rId25" Type="http://schemas.openxmlformats.org/officeDocument/2006/relationships/image" Target="../media/image108.emf"/><Relationship Id="rId46" Type="http://schemas.openxmlformats.org/officeDocument/2006/relationships/customXml" Target="../ink/ink119.xml"/><Relationship Id="rId67" Type="http://schemas.openxmlformats.org/officeDocument/2006/relationships/image" Target="../media/image129.emf"/><Relationship Id="rId116" Type="http://schemas.openxmlformats.org/officeDocument/2006/relationships/customXml" Target="../ink/ink154.xml"/><Relationship Id="rId137" Type="http://schemas.openxmlformats.org/officeDocument/2006/relationships/image" Target="../media/image164.emf"/><Relationship Id="rId158" Type="http://schemas.openxmlformats.org/officeDocument/2006/relationships/customXml" Target="../ink/ink175.xml"/><Relationship Id="rId20" Type="http://schemas.openxmlformats.org/officeDocument/2006/relationships/customXml" Target="../ink/ink106.xml"/><Relationship Id="rId41" Type="http://schemas.openxmlformats.org/officeDocument/2006/relationships/image" Target="../media/image116.emf"/><Relationship Id="rId62" Type="http://schemas.openxmlformats.org/officeDocument/2006/relationships/customXml" Target="../ink/ink127.xml"/><Relationship Id="rId83" Type="http://schemas.openxmlformats.org/officeDocument/2006/relationships/image" Target="../media/image137.emf"/><Relationship Id="rId88" Type="http://schemas.openxmlformats.org/officeDocument/2006/relationships/customXml" Target="../ink/ink140.xml"/><Relationship Id="rId111" Type="http://schemas.openxmlformats.org/officeDocument/2006/relationships/image" Target="../media/image151.emf"/><Relationship Id="rId132" Type="http://schemas.openxmlformats.org/officeDocument/2006/relationships/customXml" Target="../ink/ink162.xml"/><Relationship Id="rId153" Type="http://schemas.openxmlformats.org/officeDocument/2006/relationships/image" Target="../media/image172.emf"/><Relationship Id="rId174" Type="http://schemas.openxmlformats.org/officeDocument/2006/relationships/customXml" Target="../ink/ink183.xml"/><Relationship Id="rId179" Type="http://schemas.openxmlformats.org/officeDocument/2006/relationships/image" Target="../media/image185.emf"/><Relationship Id="rId195" Type="http://schemas.openxmlformats.org/officeDocument/2006/relationships/image" Target="../media/image193.emf"/><Relationship Id="rId190" Type="http://schemas.openxmlformats.org/officeDocument/2006/relationships/customXml" Target="../ink/ink191.xml"/><Relationship Id="rId15" Type="http://schemas.openxmlformats.org/officeDocument/2006/relationships/image" Target="../media/image103.emf"/><Relationship Id="rId36" Type="http://schemas.openxmlformats.org/officeDocument/2006/relationships/customXml" Target="../ink/ink114.xml"/><Relationship Id="rId57" Type="http://schemas.openxmlformats.org/officeDocument/2006/relationships/image" Target="../media/image124.emf"/><Relationship Id="rId106" Type="http://schemas.openxmlformats.org/officeDocument/2006/relationships/customXml" Target="../ink/ink149.xml"/><Relationship Id="rId127" Type="http://schemas.openxmlformats.org/officeDocument/2006/relationships/image" Target="../media/image159.emf"/><Relationship Id="rId10" Type="http://schemas.openxmlformats.org/officeDocument/2006/relationships/customXml" Target="../ink/ink101.xml"/><Relationship Id="rId31" Type="http://schemas.openxmlformats.org/officeDocument/2006/relationships/image" Target="../media/image111.emf"/><Relationship Id="rId52" Type="http://schemas.openxmlformats.org/officeDocument/2006/relationships/customXml" Target="../ink/ink122.xml"/><Relationship Id="rId73" Type="http://schemas.openxmlformats.org/officeDocument/2006/relationships/image" Target="../media/image132.emf"/><Relationship Id="rId78" Type="http://schemas.openxmlformats.org/officeDocument/2006/relationships/customXml" Target="../ink/ink135.xml"/><Relationship Id="rId94" Type="http://schemas.openxmlformats.org/officeDocument/2006/relationships/customXml" Target="../ink/ink143.xml"/><Relationship Id="rId99" Type="http://schemas.openxmlformats.org/officeDocument/2006/relationships/image" Target="../media/image145.emf"/><Relationship Id="rId101" Type="http://schemas.openxmlformats.org/officeDocument/2006/relationships/image" Target="../media/image146.emf"/><Relationship Id="rId122" Type="http://schemas.openxmlformats.org/officeDocument/2006/relationships/customXml" Target="../ink/ink157.xml"/><Relationship Id="rId143" Type="http://schemas.openxmlformats.org/officeDocument/2006/relationships/image" Target="../media/image167.emf"/><Relationship Id="rId148" Type="http://schemas.openxmlformats.org/officeDocument/2006/relationships/customXml" Target="../ink/ink170.xml"/><Relationship Id="rId164" Type="http://schemas.openxmlformats.org/officeDocument/2006/relationships/customXml" Target="../ink/ink178.xml"/><Relationship Id="rId169" Type="http://schemas.openxmlformats.org/officeDocument/2006/relationships/image" Target="../media/image180.emf"/><Relationship Id="rId185" Type="http://schemas.openxmlformats.org/officeDocument/2006/relationships/image" Target="../media/image188.emf"/><Relationship Id="rId4" Type="http://schemas.openxmlformats.org/officeDocument/2006/relationships/customXml" Target="../ink/ink98.xml"/><Relationship Id="rId9" Type="http://schemas.openxmlformats.org/officeDocument/2006/relationships/image" Target="../media/image100.emf"/><Relationship Id="rId180" Type="http://schemas.openxmlformats.org/officeDocument/2006/relationships/customXml" Target="../ink/ink186.xml"/><Relationship Id="rId26" Type="http://schemas.openxmlformats.org/officeDocument/2006/relationships/customXml" Target="../ink/ink109.xml"/><Relationship Id="rId47" Type="http://schemas.openxmlformats.org/officeDocument/2006/relationships/image" Target="../media/image119.emf"/><Relationship Id="rId68" Type="http://schemas.openxmlformats.org/officeDocument/2006/relationships/customXml" Target="../ink/ink130.xml"/><Relationship Id="rId89" Type="http://schemas.openxmlformats.org/officeDocument/2006/relationships/image" Target="../media/image140.emf"/><Relationship Id="rId112" Type="http://schemas.openxmlformats.org/officeDocument/2006/relationships/customXml" Target="../ink/ink152.xml"/><Relationship Id="rId133" Type="http://schemas.openxmlformats.org/officeDocument/2006/relationships/image" Target="../media/image162.emf"/><Relationship Id="rId154" Type="http://schemas.openxmlformats.org/officeDocument/2006/relationships/customXml" Target="../ink/ink173.xml"/><Relationship Id="rId175" Type="http://schemas.openxmlformats.org/officeDocument/2006/relationships/image" Target="../media/image183.emf"/><Relationship Id="rId196" Type="http://schemas.openxmlformats.org/officeDocument/2006/relationships/customXml" Target="../ink/ink194.xml"/><Relationship Id="rId16" Type="http://schemas.openxmlformats.org/officeDocument/2006/relationships/customXml" Target="../ink/ink104.xml"/><Relationship Id="rId37" Type="http://schemas.openxmlformats.org/officeDocument/2006/relationships/image" Target="../media/image114.emf"/><Relationship Id="rId58" Type="http://schemas.openxmlformats.org/officeDocument/2006/relationships/customXml" Target="../ink/ink125.xml"/><Relationship Id="rId79" Type="http://schemas.openxmlformats.org/officeDocument/2006/relationships/image" Target="../media/image135.emf"/><Relationship Id="rId102" Type="http://schemas.openxmlformats.org/officeDocument/2006/relationships/customXml" Target="../ink/ink147.xml"/><Relationship Id="rId123" Type="http://schemas.openxmlformats.org/officeDocument/2006/relationships/image" Target="../media/image157.emf"/><Relationship Id="rId144" Type="http://schemas.openxmlformats.org/officeDocument/2006/relationships/customXml" Target="../ink/ink168.xml"/><Relationship Id="rId90" Type="http://schemas.openxmlformats.org/officeDocument/2006/relationships/customXml" Target="../ink/ink141.xml"/><Relationship Id="rId165" Type="http://schemas.openxmlformats.org/officeDocument/2006/relationships/image" Target="../media/image178.emf"/><Relationship Id="rId186" Type="http://schemas.openxmlformats.org/officeDocument/2006/relationships/customXml" Target="../ink/ink189.xml"/><Relationship Id="rId27" Type="http://schemas.openxmlformats.org/officeDocument/2006/relationships/image" Target="../media/image109.emf"/><Relationship Id="rId48" Type="http://schemas.openxmlformats.org/officeDocument/2006/relationships/customXml" Target="../ink/ink120.xml"/><Relationship Id="rId69" Type="http://schemas.openxmlformats.org/officeDocument/2006/relationships/image" Target="../media/image130.emf"/><Relationship Id="rId113" Type="http://schemas.openxmlformats.org/officeDocument/2006/relationships/image" Target="../media/image152.emf"/><Relationship Id="rId134" Type="http://schemas.openxmlformats.org/officeDocument/2006/relationships/customXml" Target="../ink/ink163.xml"/><Relationship Id="rId80" Type="http://schemas.openxmlformats.org/officeDocument/2006/relationships/customXml" Target="../ink/ink136.xml"/><Relationship Id="rId155" Type="http://schemas.openxmlformats.org/officeDocument/2006/relationships/image" Target="../media/image173.emf"/><Relationship Id="rId176" Type="http://schemas.openxmlformats.org/officeDocument/2006/relationships/customXml" Target="../ink/ink184.xml"/><Relationship Id="rId197" Type="http://schemas.openxmlformats.org/officeDocument/2006/relationships/image" Target="../media/image194.emf"/><Relationship Id="rId17" Type="http://schemas.openxmlformats.org/officeDocument/2006/relationships/image" Target="../media/image104.emf"/><Relationship Id="rId38" Type="http://schemas.openxmlformats.org/officeDocument/2006/relationships/customXml" Target="../ink/ink115.xml"/><Relationship Id="rId59" Type="http://schemas.openxmlformats.org/officeDocument/2006/relationships/image" Target="../media/image125.emf"/><Relationship Id="rId103" Type="http://schemas.openxmlformats.org/officeDocument/2006/relationships/image" Target="../media/image147.emf"/><Relationship Id="rId124" Type="http://schemas.openxmlformats.org/officeDocument/2006/relationships/customXml" Target="../ink/ink158.xml"/><Relationship Id="rId70" Type="http://schemas.openxmlformats.org/officeDocument/2006/relationships/customXml" Target="../ink/ink131.xml"/><Relationship Id="rId91" Type="http://schemas.openxmlformats.org/officeDocument/2006/relationships/image" Target="../media/image141.emf"/><Relationship Id="rId145" Type="http://schemas.openxmlformats.org/officeDocument/2006/relationships/image" Target="../media/image168.emf"/><Relationship Id="rId166" Type="http://schemas.openxmlformats.org/officeDocument/2006/relationships/customXml" Target="../ink/ink179.xml"/><Relationship Id="rId187" Type="http://schemas.openxmlformats.org/officeDocument/2006/relationships/image" Target="../media/image189.emf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10.xml"/><Relationship Id="rId49" Type="http://schemas.openxmlformats.org/officeDocument/2006/relationships/image" Target="../media/image120.emf"/><Relationship Id="rId114" Type="http://schemas.openxmlformats.org/officeDocument/2006/relationships/customXml" Target="../ink/ink153.xml"/><Relationship Id="rId60" Type="http://schemas.openxmlformats.org/officeDocument/2006/relationships/customXml" Target="../ink/ink126.xml"/><Relationship Id="rId81" Type="http://schemas.openxmlformats.org/officeDocument/2006/relationships/image" Target="../media/image136.emf"/><Relationship Id="rId135" Type="http://schemas.openxmlformats.org/officeDocument/2006/relationships/image" Target="../media/image163.emf"/><Relationship Id="rId156" Type="http://schemas.openxmlformats.org/officeDocument/2006/relationships/customXml" Target="../ink/ink174.xml"/><Relationship Id="rId177" Type="http://schemas.openxmlformats.org/officeDocument/2006/relationships/image" Target="../media/image184.emf"/><Relationship Id="rId18" Type="http://schemas.openxmlformats.org/officeDocument/2006/relationships/customXml" Target="../ink/ink105.xml"/><Relationship Id="rId39" Type="http://schemas.openxmlformats.org/officeDocument/2006/relationships/image" Target="../media/image115.emf"/><Relationship Id="rId50" Type="http://schemas.openxmlformats.org/officeDocument/2006/relationships/customXml" Target="../ink/ink121.xml"/><Relationship Id="rId104" Type="http://schemas.openxmlformats.org/officeDocument/2006/relationships/customXml" Target="../ink/ink148.xml"/><Relationship Id="rId125" Type="http://schemas.openxmlformats.org/officeDocument/2006/relationships/image" Target="../media/image158.emf"/><Relationship Id="rId146" Type="http://schemas.openxmlformats.org/officeDocument/2006/relationships/customXml" Target="../ink/ink169.xml"/><Relationship Id="rId167" Type="http://schemas.openxmlformats.org/officeDocument/2006/relationships/image" Target="../media/image179.emf"/><Relationship Id="rId188" Type="http://schemas.openxmlformats.org/officeDocument/2006/relationships/customXml" Target="../ink/ink19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2.emf"/><Relationship Id="rId21" Type="http://schemas.openxmlformats.org/officeDocument/2006/relationships/image" Target="../media/image204.emf"/><Relationship Id="rId42" Type="http://schemas.openxmlformats.org/officeDocument/2006/relationships/customXml" Target="../ink/ink215.xml"/><Relationship Id="rId63" Type="http://schemas.openxmlformats.org/officeDocument/2006/relationships/image" Target="../media/image225.emf"/><Relationship Id="rId84" Type="http://schemas.openxmlformats.org/officeDocument/2006/relationships/customXml" Target="../ink/ink236.xml"/><Relationship Id="rId138" Type="http://schemas.openxmlformats.org/officeDocument/2006/relationships/customXml" Target="../ink/ink263.xml"/><Relationship Id="rId159" Type="http://schemas.openxmlformats.org/officeDocument/2006/relationships/image" Target="../media/image273.emf"/><Relationship Id="rId170" Type="http://schemas.openxmlformats.org/officeDocument/2006/relationships/customXml" Target="../ink/ink279.xml"/><Relationship Id="rId107" Type="http://schemas.openxmlformats.org/officeDocument/2006/relationships/image" Target="../media/image247.emf"/><Relationship Id="rId11" Type="http://schemas.openxmlformats.org/officeDocument/2006/relationships/image" Target="../media/image199.emf"/><Relationship Id="rId32" Type="http://schemas.openxmlformats.org/officeDocument/2006/relationships/customXml" Target="../ink/ink210.xml"/><Relationship Id="rId53" Type="http://schemas.openxmlformats.org/officeDocument/2006/relationships/image" Target="../media/image220.emf"/><Relationship Id="rId74" Type="http://schemas.openxmlformats.org/officeDocument/2006/relationships/customXml" Target="../ink/ink231.xml"/><Relationship Id="rId128" Type="http://schemas.openxmlformats.org/officeDocument/2006/relationships/customXml" Target="../ink/ink258.xml"/><Relationship Id="rId149" Type="http://schemas.openxmlformats.org/officeDocument/2006/relationships/image" Target="../media/image268.emf"/><Relationship Id="rId5" Type="http://schemas.openxmlformats.org/officeDocument/2006/relationships/image" Target="../media/image196.emf"/><Relationship Id="rId95" Type="http://schemas.openxmlformats.org/officeDocument/2006/relationships/image" Target="../media/image241.emf"/><Relationship Id="rId160" Type="http://schemas.openxmlformats.org/officeDocument/2006/relationships/customXml" Target="../ink/ink274.xml"/><Relationship Id="rId22" Type="http://schemas.openxmlformats.org/officeDocument/2006/relationships/customXml" Target="../ink/ink205.xml"/><Relationship Id="rId43" Type="http://schemas.openxmlformats.org/officeDocument/2006/relationships/image" Target="../media/image215.emf"/><Relationship Id="rId64" Type="http://schemas.openxmlformats.org/officeDocument/2006/relationships/customXml" Target="../ink/ink226.xml"/><Relationship Id="rId118" Type="http://schemas.openxmlformats.org/officeDocument/2006/relationships/customXml" Target="../ink/ink253.xml"/><Relationship Id="rId139" Type="http://schemas.openxmlformats.org/officeDocument/2006/relationships/image" Target="../media/image263.emf"/><Relationship Id="rId85" Type="http://schemas.openxmlformats.org/officeDocument/2006/relationships/image" Target="../media/image236.emf"/><Relationship Id="rId150" Type="http://schemas.openxmlformats.org/officeDocument/2006/relationships/customXml" Target="../ink/ink269.xml"/><Relationship Id="rId171" Type="http://schemas.openxmlformats.org/officeDocument/2006/relationships/image" Target="../media/image279.emf"/><Relationship Id="rId12" Type="http://schemas.openxmlformats.org/officeDocument/2006/relationships/customXml" Target="../ink/ink200.xml"/><Relationship Id="rId33" Type="http://schemas.openxmlformats.org/officeDocument/2006/relationships/image" Target="../media/image210.emf"/><Relationship Id="rId108" Type="http://schemas.openxmlformats.org/officeDocument/2006/relationships/customXml" Target="../ink/ink248.xml"/><Relationship Id="rId129" Type="http://schemas.openxmlformats.org/officeDocument/2006/relationships/image" Target="../media/image258.emf"/><Relationship Id="rId54" Type="http://schemas.openxmlformats.org/officeDocument/2006/relationships/customXml" Target="../ink/ink221.xml"/><Relationship Id="rId75" Type="http://schemas.openxmlformats.org/officeDocument/2006/relationships/image" Target="../media/image231.emf"/><Relationship Id="rId96" Type="http://schemas.openxmlformats.org/officeDocument/2006/relationships/customXml" Target="../ink/ink242.xml"/><Relationship Id="rId140" Type="http://schemas.openxmlformats.org/officeDocument/2006/relationships/customXml" Target="../ink/ink264.xml"/><Relationship Id="rId161" Type="http://schemas.openxmlformats.org/officeDocument/2006/relationships/image" Target="../media/image27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7.xml"/><Relationship Id="rId23" Type="http://schemas.openxmlformats.org/officeDocument/2006/relationships/image" Target="../media/image205.emf"/><Relationship Id="rId28" Type="http://schemas.openxmlformats.org/officeDocument/2006/relationships/customXml" Target="../ink/ink208.xml"/><Relationship Id="rId49" Type="http://schemas.openxmlformats.org/officeDocument/2006/relationships/image" Target="../media/image218.emf"/><Relationship Id="rId114" Type="http://schemas.openxmlformats.org/officeDocument/2006/relationships/customXml" Target="../ink/ink251.xml"/><Relationship Id="rId119" Type="http://schemas.openxmlformats.org/officeDocument/2006/relationships/image" Target="../media/image253.emf"/><Relationship Id="rId44" Type="http://schemas.openxmlformats.org/officeDocument/2006/relationships/customXml" Target="../ink/ink216.xml"/><Relationship Id="rId60" Type="http://schemas.openxmlformats.org/officeDocument/2006/relationships/customXml" Target="../ink/ink224.xml"/><Relationship Id="rId65" Type="http://schemas.openxmlformats.org/officeDocument/2006/relationships/image" Target="../media/image226.emf"/><Relationship Id="rId81" Type="http://schemas.openxmlformats.org/officeDocument/2006/relationships/image" Target="../media/image234.emf"/><Relationship Id="rId86" Type="http://schemas.openxmlformats.org/officeDocument/2006/relationships/customXml" Target="../ink/ink237.xml"/><Relationship Id="rId130" Type="http://schemas.openxmlformats.org/officeDocument/2006/relationships/customXml" Target="../ink/ink259.xml"/><Relationship Id="rId135" Type="http://schemas.openxmlformats.org/officeDocument/2006/relationships/image" Target="../media/image261.emf"/><Relationship Id="rId151" Type="http://schemas.openxmlformats.org/officeDocument/2006/relationships/image" Target="../media/image269.emf"/><Relationship Id="rId156" Type="http://schemas.openxmlformats.org/officeDocument/2006/relationships/customXml" Target="../ink/ink272.xml"/><Relationship Id="rId172" Type="http://schemas.openxmlformats.org/officeDocument/2006/relationships/customXml" Target="../ink/ink280.xml"/><Relationship Id="rId13" Type="http://schemas.openxmlformats.org/officeDocument/2006/relationships/image" Target="../media/image200.emf"/><Relationship Id="rId18" Type="http://schemas.openxmlformats.org/officeDocument/2006/relationships/customXml" Target="../ink/ink203.xml"/><Relationship Id="rId39" Type="http://schemas.openxmlformats.org/officeDocument/2006/relationships/image" Target="../media/image213.emf"/><Relationship Id="rId109" Type="http://schemas.openxmlformats.org/officeDocument/2006/relationships/image" Target="../media/image248.emf"/><Relationship Id="rId34" Type="http://schemas.openxmlformats.org/officeDocument/2006/relationships/customXml" Target="../ink/ink211.xml"/><Relationship Id="rId50" Type="http://schemas.openxmlformats.org/officeDocument/2006/relationships/customXml" Target="../ink/ink219.xml"/><Relationship Id="rId55" Type="http://schemas.openxmlformats.org/officeDocument/2006/relationships/image" Target="../media/image221.emf"/><Relationship Id="rId76" Type="http://schemas.openxmlformats.org/officeDocument/2006/relationships/customXml" Target="../ink/ink232.xml"/><Relationship Id="rId97" Type="http://schemas.openxmlformats.org/officeDocument/2006/relationships/image" Target="../media/image242.emf"/><Relationship Id="rId104" Type="http://schemas.openxmlformats.org/officeDocument/2006/relationships/customXml" Target="../ink/ink246.xml"/><Relationship Id="rId120" Type="http://schemas.openxmlformats.org/officeDocument/2006/relationships/customXml" Target="../ink/ink254.xml"/><Relationship Id="rId125" Type="http://schemas.openxmlformats.org/officeDocument/2006/relationships/image" Target="../media/image256.emf"/><Relationship Id="rId141" Type="http://schemas.openxmlformats.org/officeDocument/2006/relationships/image" Target="../media/image264.emf"/><Relationship Id="rId146" Type="http://schemas.openxmlformats.org/officeDocument/2006/relationships/customXml" Target="../ink/ink267.xml"/><Relationship Id="rId167" Type="http://schemas.openxmlformats.org/officeDocument/2006/relationships/image" Target="../media/image277.emf"/><Relationship Id="rId7" Type="http://schemas.openxmlformats.org/officeDocument/2006/relationships/image" Target="../media/image197.emf"/><Relationship Id="rId71" Type="http://schemas.openxmlformats.org/officeDocument/2006/relationships/image" Target="../media/image229.emf"/><Relationship Id="rId92" Type="http://schemas.openxmlformats.org/officeDocument/2006/relationships/customXml" Target="../ink/ink240.xml"/><Relationship Id="rId162" Type="http://schemas.openxmlformats.org/officeDocument/2006/relationships/customXml" Target="../ink/ink275.xml"/><Relationship Id="rId2" Type="http://schemas.openxmlformats.org/officeDocument/2006/relationships/customXml" Target="../ink/ink195.xml"/><Relationship Id="rId29" Type="http://schemas.openxmlformats.org/officeDocument/2006/relationships/image" Target="../media/image208.emf"/><Relationship Id="rId24" Type="http://schemas.openxmlformats.org/officeDocument/2006/relationships/customXml" Target="../ink/ink206.xml"/><Relationship Id="rId40" Type="http://schemas.openxmlformats.org/officeDocument/2006/relationships/customXml" Target="../ink/ink214.xml"/><Relationship Id="rId45" Type="http://schemas.openxmlformats.org/officeDocument/2006/relationships/image" Target="../media/image216.emf"/><Relationship Id="rId66" Type="http://schemas.openxmlformats.org/officeDocument/2006/relationships/customXml" Target="../ink/ink227.xml"/><Relationship Id="rId87" Type="http://schemas.openxmlformats.org/officeDocument/2006/relationships/image" Target="../media/image237.emf"/><Relationship Id="rId110" Type="http://schemas.openxmlformats.org/officeDocument/2006/relationships/customXml" Target="../ink/ink249.xml"/><Relationship Id="rId115" Type="http://schemas.openxmlformats.org/officeDocument/2006/relationships/image" Target="../media/image251.emf"/><Relationship Id="rId131" Type="http://schemas.openxmlformats.org/officeDocument/2006/relationships/image" Target="../media/image259.emf"/><Relationship Id="rId136" Type="http://schemas.openxmlformats.org/officeDocument/2006/relationships/customXml" Target="../ink/ink262.xml"/><Relationship Id="rId157" Type="http://schemas.openxmlformats.org/officeDocument/2006/relationships/image" Target="../media/image272.emf"/><Relationship Id="rId61" Type="http://schemas.openxmlformats.org/officeDocument/2006/relationships/image" Target="../media/image224.emf"/><Relationship Id="rId82" Type="http://schemas.openxmlformats.org/officeDocument/2006/relationships/customXml" Target="../ink/ink235.xml"/><Relationship Id="rId152" Type="http://schemas.openxmlformats.org/officeDocument/2006/relationships/customXml" Target="../ink/ink270.xml"/><Relationship Id="rId173" Type="http://schemas.openxmlformats.org/officeDocument/2006/relationships/image" Target="../media/image280.emf"/><Relationship Id="rId19" Type="http://schemas.openxmlformats.org/officeDocument/2006/relationships/image" Target="../media/image203.emf"/><Relationship Id="rId14" Type="http://schemas.openxmlformats.org/officeDocument/2006/relationships/customXml" Target="../ink/ink201.xml"/><Relationship Id="rId30" Type="http://schemas.openxmlformats.org/officeDocument/2006/relationships/customXml" Target="../ink/ink209.xml"/><Relationship Id="rId35" Type="http://schemas.openxmlformats.org/officeDocument/2006/relationships/image" Target="../media/image211.emf"/><Relationship Id="rId56" Type="http://schemas.openxmlformats.org/officeDocument/2006/relationships/customXml" Target="../ink/ink222.xml"/><Relationship Id="rId77" Type="http://schemas.openxmlformats.org/officeDocument/2006/relationships/image" Target="../media/image232.emf"/><Relationship Id="rId100" Type="http://schemas.openxmlformats.org/officeDocument/2006/relationships/customXml" Target="../ink/ink244.xml"/><Relationship Id="rId105" Type="http://schemas.openxmlformats.org/officeDocument/2006/relationships/image" Target="../media/image246.emf"/><Relationship Id="rId126" Type="http://schemas.openxmlformats.org/officeDocument/2006/relationships/customXml" Target="../ink/ink257.xml"/><Relationship Id="rId147" Type="http://schemas.openxmlformats.org/officeDocument/2006/relationships/image" Target="../media/image267.emf"/><Relationship Id="rId168" Type="http://schemas.openxmlformats.org/officeDocument/2006/relationships/customXml" Target="../ink/ink278.xml"/><Relationship Id="rId8" Type="http://schemas.openxmlformats.org/officeDocument/2006/relationships/customXml" Target="../ink/ink198.xml"/><Relationship Id="rId51" Type="http://schemas.openxmlformats.org/officeDocument/2006/relationships/image" Target="../media/image219.emf"/><Relationship Id="rId72" Type="http://schemas.openxmlformats.org/officeDocument/2006/relationships/customXml" Target="../ink/ink230.xml"/><Relationship Id="rId93" Type="http://schemas.openxmlformats.org/officeDocument/2006/relationships/image" Target="../media/image240.emf"/><Relationship Id="rId98" Type="http://schemas.openxmlformats.org/officeDocument/2006/relationships/customXml" Target="../ink/ink243.xml"/><Relationship Id="rId121" Type="http://schemas.openxmlformats.org/officeDocument/2006/relationships/image" Target="../media/image254.emf"/><Relationship Id="rId142" Type="http://schemas.openxmlformats.org/officeDocument/2006/relationships/customXml" Target="../ink/ink265.xml"/><Relationship Id="rId163" Type="http://schemas.openxmlformats.org/officeDocument/2006/relationships/image" Target="../media/image275.emf"/><Relationship Id="rId3" Type="http://schemas.openxmlformats.org/officeDocument/2006/relationships/image" Target="../media/image195.emf"/><Relationship Id="rId25" Type="http://schemas.openxmlformats.org/officeDocument/2006/relationships/image" Target="../media/image206.emf"/><Relationship Id="rId46" Type="http://schemas.openxmlformats.org/officeDocument/2006/relationships/customXml" Target="../ink/ink217.xml"/><Relationship Id="rId67" Type="http://schemas.openxmlformats.org/officeDocument/2006/relationships/image" Target="../media/image227.emf"/><Relationship Id="rId116" Type="http://schemas.openxmlformats.org/officeDocument/2006/relationships/customXml" Target="../ink/ink252.xml"/><Relationship Id="rId137" Type="http://schemas.openxmlformats.org/officeDocument/2006/relationships/image" Target="../media/image262.emf"/><Relationship Id="rId158" Type="http://schemas.openxmlformats.org/officeDocument/2006/relationships/customXml" Target="../ink/ink273.xml"/><Relationship Id="rId20" Type="http://schemas.openxmlformats.org/officeDocument/2006/relationships/customXml" Target="../ink/ink204.xml"/><Relationship Id="rId41" Type="http://schemas.openxmlformats.org/officeDocument/2006/relationships/image" Target="../media/image214.emf"/><Relationship Id="rId62" Type="http://schemas.openxmlformats.org/officeDocument/2006/relationships/customXml" Target="../ink/ink225.xml"/><Relationship Id="rId83" Type="http://schemas.openxmlformats.org/officeDocument/2006/relationships/image" Target="../media/image235.emf"/><Relationship Id="rId88" Type="http://schemas.openxmlformats.org/officeDocument/2006/relationships/customXml" Target="../ink/ink238.xml"/><Relationship Id="rId111" Type="http://schemas.openxmlformats.org/officeDocument/2006/relationships/image" Target="../media/image249.emf"/><Relationship Id="rId132" Type="http://schemas.openxmlformats.org/officeDocument/2006/relationships/customXml" Target="../ink/ink260.xml"/><Relationship Id="rId153" Type="http://schemas.openxmlformats.org/officeDocument/2006/relationships/image" Target="../media/image270.emf"/><Relationship Id="rId15" Type="http://schemas.openxmlformats.org/officeDocument/2006/relationships/image" Target="../media/image201.emf"/><Relationship Id="rId36" Type="http://schemas.openxmlformats.org/officeDocument/2006/relationships/customXml" Target="../ink/ink212.xml"/><Relationship Id="rId57" Type="http://schemas.openxmlformats.org/officeDocument/2006/relationships/image" Target="../media/image222.emf"/><Relationship Id="rId106" Type="http://schemas.openxmlformats.org/officeDocument/2006/relationships/customXml" Target="../ink/ink247.xml"/><Relationship Id="rId127" Type="http://schemas.openxmlformats.org/officeDocument/2006/relationships/image" Target="../media/image257.emf"/><Relationship Id="rId10" Type="http://schemas.openxmlformats.org/officeDocument/2006/relationships/customXml" Target="../ink/ink199.xml"/><Relationship Id="rId31" Type="http://schemas.openxmlformats.org/officeDocument/2006/relationships/image" Target="../media/image209.emf"/><Relationship Id="rId52" Type="http://schemas.openxmlformats.org/officeDocument/2006/relationships/customXml" Target="../ink/ink220.xml"/><Relationship Id="rId73" Type="http://schemas.openxmlformats.org/officeDocument/2006/relationships/image" Target="../media/image230.emf"/><Relationship Id="rId78" Type="http://schemas.openxmlformats.org/officeDocument/2006/relationships/customXml" Target="../ink/ink233.xml"/><Relationship Id="rId94" Type="http://schemas.openxmlformats.org/officeDocument/2006/relationships/customXml" Target="../ink/ink241.xml"/><Relationship Id="rId99" Type="http://schemas.openxmlformats.org/officeDocument/2006/relationships/image" Target="../media/image243.emf"/><Relationship Id="rId101" Type="http://schemas.openxmlformats.org/officeDocument/2006/relationships/image" Target="../media/image244.emf"/><Relationship Id="rId122" Type="http://schemas.openxmlformats.org/officeDocument/2006/relationships/customXml" Target="../ink/ink255.xml"/><Relationship Id="rId143" Type="http://schemas.openxmlformats.org/officeDocument/2006/relationships/image" Target="../media/image265.emf"/><Relationship Id="rId148" Type="http://schemas.openxmlformats.org/officeDocument/2006/relationships/customXml" Target="../ink/ink268.xml"/><Relationship Id="rId164" Type="http://schemas.openxmlformats.org/officeDocument/2006/relationships/customXml" Target="../ink/ink276.xml"/><Relationship Id="rId169" Type="http://schemas.openxmlformats.org/officeDocument/2006/relationships/image" Target="../media/image278.emf"/><Relationship Id="rId4" Type="http://schemas.openxmlformats.org/officeDocument/2006/relationships/customXml" Target="../ink/ink196.xml"/><Relationship Id="rId9" Type="http://schemas.openxmlformats.org/officeDocument/2006/relationships/image" Target="../media/image198.emf"/><Relationship Id="rId26" Type="http://schemas.openxmlformats.org/officeDocument/2006/relationships/customXml" Target="../ink/ink207.xml"/><Relationship Id="rId47" Type="http://schemas.openxmlformats.org/officeDocument/2006/relationships/image" Target="../media/image217.emf"/><Relationship Id="rId68" Type="http://schemas.openxmlformats.org/officeDocument/2006/relationships/customXml" Target="../ink/ink228.xml"/><Relationship Id="rId89" Type="http://schemas.openxmlformats.org/officeDocument/2006/relationships/image" Target="../media/image238.emf"/><Relationship Id="rId112" Type="http://schemas.openxmlformats.org/officeDocument/2006/relationships/customXml" Target="../ink/ink250.xml"/><Relationship Id="rId133" Type="http://schemas.openxmlformats.org/officeDocument/2006/relationships/image" Target="../media/image260.emf"/><Relationship Id="rId154" Type="http://schemas.openxmlformats.org/officeDocument/2006/relationships/customXml" Target="../ink/ink271.xml"/><Relationship Id="rId16" Type="http://schemas.openxmlformats.org/officeDocument/2006/relationships/customXml" Target="../ink/ink202.xml"/><Relationship Id="rId37" Type="http://schemas.openxmlformats.org/officeDocument/2006/relationships/image" Target="../media/image212.emf"/><Relationship Id="rId58" Type="http://schemas.openxmlformats.org/officeDocument/2006/relationships/customXml" Target="../ink/ink223.xml"/><Relationship Id="rId79" Type="http://schemas.openxmlformats.org/officeDocument/2006/relationships/image" Target="../media/image233.emf"/><Relationship Id="rId102" Type="http://schemas.openxmlformats.org/officeDocument/2006/relationships/customXml" Target="../ink/ink245.xml"/><Relationship Id="rId123" Type="http://schemas.openxmlformats.org/officeDocument/2006/relationships/image" Target="../media/image255.emf"/><Relationship Id="rId144" Type="http://schemas.openxmlformats.org/officeDocument/2006/relationships/customXml" Target="../ink/ink266.xml"/><Relationship Id="rId90" Type="http://schemas.openxmlformats.org/officeDocument/2006/relationships/customXml" Target="../ink/ink239.xml"/><Relationship Id="rId165" Type="http://schemas.openxmlformats.org/officeDocument/2006/relationships/image" Target="../media/image276.emf"/><Relationship Id="rId27" Type="http://schemas.openxmlformats.org/officeDocument/2006/relationships/image" Target="../media/image207.emf"/><Relationship Id="rId48" Type="http://schemas.openxmlformats.org/officeDocument/2006/relationships/customXml" Target="../ink/ink218.xml"/><Relationship Id="rId69" Type="http://schemas.openxmlformats.org/officeDocument/2006/relationships/image" Target="../media/image228.emf"/><Relationship Id="rId113" Type="http://schemas.openxmlformats.org/officeDocument/2006/relationships/image" Target="../media/image250.emf"/><Relationship Id="rId134" Type="http://schemas.openxmlformats.org/officeDocument/2006/relationships/customXml" Target="../ink/ink261.xml"/><Relationship Id="rId80" Type="http://schemas.openxmlformats.org/officeDocument/2006/relationships/customXml" Target="../ink/ink234.xml"/><Relationship Id="rId155" Type="http://schemas.openxmlformats.org/officeDocument/2006/relationships/image" Target="../media/image271.emf"/><Relationship Id="rId17" Type="http://schemas.openxmlformats.org/officeDocument/2006/relationships/image" Target="../media/image202.emf"/><Relationship Id="rId38" Type="http://schemas.openxmlformats.org/officeDocument/2006/relationships/customXml" Target="../ink/ink213.xml"/><Relationship Id="rId59" Type="http://schemas.openxmlformats.org/officeDocument/2006/relationships/image" Target="../media/image223.emf"/><Relationship Id="rId103" Type="http://schemas.openxmlformats.org/officeDocument/2006/relationships/image" Target="../media/image245.emf"/><Relationship Id="rId124" Type="http://schemas.openxmlformats.org/officeDocument/2006/relationships/customXml" Target="../ink/ink256.xml"/><Relationship Id="rId70" Type="http://schemas.openxmlformats.org/officeDocument/2006/relationships/customXml" Target="../ink/ink229.xml"/><Relationship Id="rId91" Type="http://schemas.openxmlformats.org/officeDocument/2006/relationships/image" Target="../media/image239.emf"/><Relationship Id="rId145" Type="http://schemas.openxmlformats.org/officeDocument/2006/relationships/image" Target="../media/image266.emf"/><Relationship Id="rId166" Type="http://schemas.openxmlformats.org/officeDocument/2006/relationships/customXml" Target="../ink/ink27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3.xml"/><Relationship Id="rId21" Type="http://schemas.openxmlformats.org/officeDocument/2006/relationships/image" Target="../media/image290.emf"/><Relationship Id="rId42" Type="http://schemas.openxmlformats.org/officeDocument/2006/relationships/customXml" Target="../ink/ink301.xml"/><Relationship Id="rId47" Type="http://schemas.openxmlformats.org/officeDocument/2006/relationships/image" Target="../media/image303.emf"/><Relationship Id="rId63" Type="http://schemas.openxmlformats.org/officeDocument/2006/relationships/image" Target="../media/image311.emf"/><Relationship Id="rId68" Type="http://schemas.openxmlformats.org/officeDocument/2006/relationships/customXml" Target="../ink/ink314.xml"/><Relationship Id="rId16" Type="http://schemas.openxmlformats.org/officeDocument/2006/relationships/customXml" Target="../ink/ink288.xml"/><Relationship Id="rId11" Type="http://schemas.openxmlformats.org/officeDocument/2006/relationships/image" Target="../media/image285.emf"/><Relationship Id="rId24" Type="http://schemas.openxmlformats.org/officeDocument/2006/relationships/customXml" Target="../ink/ink292.xml"/><Relationship Id="rId32" Type="http://schemas.openxmlformats.org/officeDocument/2006/relationships/customXml" Target="../ink/ink296.xml"/><Relationship Id="rId37" Type="http://schemas.openxmlformats.org/officeDocument/2006/relationships/image" Target="../media/image298.emf"/><Relationship Id="rId40" Type="http://schemas.openxmlformats.org/officeDocument/2006/relationships/customXml" Target="../ink/ink300.xml"/><Relationship Id="rId45" Type="http://schemas.openxmlformats.org/officeDocument/2006/relationships/image" Target="../media/image302.emf"/><Relationship Id="rId53" Type="http://schemas.openxmlformats.org/officeDocument/2006/relationships/image" Target="../media/image306.emf"/><Relationship Id="rId58" Type="http://schemas.openxmlformats.org/officeDocument/2006/relationships/customXml" Target="../ink/ink309.xml"/><Relationship Id="rId66" Type="http://schemas.openxmlformats.org/officeDocument/2006/relationships/customXml" Target="../ink/ink313.xml"/><Relationship Id="rId74" Type="http://schemas.openxmlformats.org/officeDocument/2006/relationships/customXml" Target="../ink/ink317.xml"/><Relationship Id="rId79" Type="http://schemas.openxmlformats.org/officeDocument/2006/relationships/image" Target="../media/image319.emf"/><Relationship Id="rId5" Type="http://schemas.openxmlformats.org/officeDocument/2006/relationships/image" Target="../media/image282.emf"/><Relationship Id="rId61" Type="http://schemas.openxmlformats.org/officeDocument/2006/relationships/image" Target="../media/image310.emf"/><Relationship Id="rId19" Type="http://schemas.openxmlformats.org/officeDocument/2006/relationships/image" Target="../media/image289.emf"/><Relationship Id="rId14" Type="http://schemas.openxmlformats.org/officeDocument/2006/relationships/customXml" Target="../ink/ink287.xml"/><Relationship Id="rId22" Type="http://schemas.openxmlformats.org/officeDocument/2006/relationships/customXml" Target="../ink/ink291.xml"/><Relationship Id="rId27" Type="http://schemas.openxmlformats.org/officeDocument/2006/relationships/image" Target="../media/image293.emf"/><Relationship Id="rId30" Type="http://schemas.openxmlformats.org/officeDocument/2006/relationships/customXml" Target="../ink/ink295.xml"/><Relationship Id="rId35" Type="http://schemas.openxmlformats.org/officeDocument/2006/relationships/image" Target="../media/image297.emf"/><Relationship Id="rId43" Type="http://schemas.openxmlformats.org/officeDocument/2006/relationships/image" Target="../media/image301.emf"/><Relationship Id="rId48" Type="http://schemas.openxmlformats.org/officeDocument/2006/relationships/customXml" Target="../ink/ink304.xml"/><Relationship Id="rId56" Type="http://schemas.openxmlformats.org/officeDocument/2006/relationships/customXml" Target="../ink/ink308.xml"/><Relationship Id="rId64" Type="http://schemas.openxmlformats.org/officeDocument/2006/relationships/customXml" Target="../ink/ink312.xml"/><Relationship Id="rId69" Type="http://schemas.openxmlformats.org/officeDocument/2006/relationships/image" Target="../media/image314.emf"/><Relationship Id="rId77" Type="http://schemas.openxmlformats.org/officeDocument/2006/relationships/image" Target="../media/image318.emf"/><Relationship Id="rId8" Type="http://schemas.openxmlformats.org/officeDocument/2006/relationships/customXml" Target="../ink/ink284.xml"/><Relationship Id="rId51" Type="http://schemas.openxmlformats.org/officeDocument/2006/relationships/image" Target="../media/image305.emf"/><Relationship Id="rId72" Type="http://schemas.openxmlformats.org/officeDocument/2006/relationships/customXml" Target="../ink/ink316.xml"/><Relationship Id="rId3" Type="http://schemas.openxmlformats.org/officeDocument/2006/relationships/image" Target="../media/image281.emf"/><Relationship Id="rId12" Type="http://schemas.openxmlformats.org/officeDocument/2006/relationships/customXml" Target="../ink/ink286.xml"/><Relationship Id="rId17" Type="http://schemas.openxmlformats.org/officeDocument/2006/relationships/image" Target="../media/image288.emf"/><Relationship Id="rId25" Type="http://schemas.openxmlformats.org/officeDocument/2006/relationships/image" Target="../media/image292.emf"/><Relationship Id="rId33" Type="http://schemas.openxmlformats.org/officeDocument/2006/relationships/image" Target="../media/image296.emf"/><Relationship Id="rId38" Type="http://schemas.openxmlformats.org/officeDocument/2006/relationships/customXml" Target="../ink/ink299.xml"/><Relationship Id="rId46" Type="http://schemas.openxmlformats.org/officeDocument/2006/relationships/customXml" Target="../ink/ink303.xml"/><Relationship Id="rId59" Type="http://schemas.openxmlformats.org/officeDocument/2006/relationships/image" Target="../media/image309.emf"/><Relationship Id="rId67" Type="http://schemas.openxmlformats.org/officeDocument/2006/relationships/image" Target="../media/image313.emf"/><Relationship Id="rId20" Type="http://schemas.openxmlformats.org/officeDocument/2006/relationships/customXml" Target="../ink/ink290.xml"/><Relationship Id="rId41" Type="http://schemas.openxmlformats.org/officeDocument/2006/relationships/image" Target="../media/image300.emf"/><Relationship Id="rId54" Type="http://schemas.openxmlformats.org/officeDocument/2006/relationships/customXml" Target="../ink/ink307.xml"/><Relationship Id="rId62" Type="http://schemas.openxmlformats.org/officeDocument/2006/relationships/customXml" Target="../ink/ink311.xml"/><Relationship Id="rId70" Type="http://schemas.openxmlformats.org/officeDocument/2006/relationships/customXml" Target="../ink/ink315.xml"/><Relationship Id="rId75" Type="http://schemas.openxmlformats.org/officeDocument/2006/relationships/image" Target="../media/image31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3.xml"/><Relationship Id="rId15" Type="http://schemas.openxmlformats.org/officeDocument/2006/relationships/image" Target="../media/image287.emf"/><Relationship Id="rId23" Type="http://schemas.openxmlformats.org/officeDocument/2006/relationships/image" Target="../media/image291.emf"/><Relationship Id="rId28" Type="http://schemas.openxmlformats.org/officeDocument/2006/relationships/customXml" Target="../ink/ink294.xml"/><Relationship Id="rId36" Type="http://schemas.openxmlformats.org/officeDocument/2006/relationships/customXml" Target="../ink/ink298.xml"/><Relationship Id="rId49" Type="http://schemas.openxmlformats.org/officeDocument/2006/relationships/image" Target="../media/image304.emf"/><Relationship Id="rId57" Type="http://schemas.openxmlformats.org/officeDocument/2006/relationships/image" Target="../media/image308.emf"/><Relationship Id="rId10" Type="http://schemas.openxmlformats.org/officeDocument/2006/relationships/customXml" Target="../ink/ink285.xml"/><Relationship Id="rId31" Type="http://schemas.openxmlformats.org/officeDocument/2006/relationships/image" Target="../media/image295.emf"/><Relationship Id="rId44" Type="http://schemas.openxmlformats.org/officeDocument/2006/relationships/customXml" Target="../ink/ink302.xml"/><Relationship Id="rId52" Type="http://schemas.openxmlformats.org/officeDocument/2006/relationships/customXml" Target="../ink/ink306.xml"/><Relationship Id="rId60" Type="http://schemas.openxmlformats.org/officeDocument/2006/relationships/customXml" Target="../ink/ink310.xml"/><Relationship Id="rId65" Type="http://schemas.openxmlformats.org/officeDocument/2006/relationships/image" Target="../media/image312.emf"/><Relationship Id="rId73" Type="http://schemas.openxmlformats.org/officeDocument/2006/relationships/image" Target="../media/image316.emf"/><Relationship Id="rId78" Type="http://schemas.openxmlformats.org/officeDocument/2006/relationships/customXml" Target="../ink/ink319.xml"/><Relationship Id="rId4" Type="http://schemas.openxmlformats.org/officeDocument/2006/relationships/customXml" Target="../ink/ink282.xml"/><Relationship Id="rId9" Type="http://schemas.openxmlformats.org/officeDocument/2006/relationships/image" Target="../media/image284.emf"/><Relationship Id="rId13" Type="http://schemas.openxmlformats.org/officeDocument/2006/relationships/image" Target="../media/image286.emf"/><Relationship Id="rId18" Type="http://schemas.openxmlformats.org/officeDocument/2006/relationships/customXml" Target="../ink/ink289.xml"/><Relationship Id="rId39" Type="http://schemas.openxmlformats.org/officeDocument/2006/relationships/image" Target="../media/image299.emf"/><Relationship Id="rId34" Type="http://schemas.openxmlformats.org/officeDocument/2006/relationships/customXml" Target="../ink/ink297.xml"/><Relationship Id="rId50" Type="http://schemas.openxmlformats.org/officeDocument/2006/relationships/customXml" Target="../ink/ink305.xml"/><Relationship Id="rId55" Type="http://schemas.openxmlformats.org/officeDocument/2006/relationships/image" Target="../media/image307.emf"/><Relationship Id="rId76" Type="http://schemas.openxmlformats.org/officeDocument/2006/relationships/customXml" Target="../ink/ink318.xml"/><Relationship Id="rId7" Type="http://schemas.openxmlformats.org/officeDocument/2006/relationships/image" Target="../media/image283.emf"/><Relationship Id="rId71" Type="http://schemas.openxmlformats.org/officeDocument/2006/relationships/image" Target="../media/image315.emf"/><Relationship Id="rId2" Type="http://schemas.openxmlformats.org/officeDocument/2006/relationships/customXml" Target="../ink/ink281.xml"/><Relationship Id="rId29" Type="http://schemas.openxmlformats.org/officeDocument/2006/relationships/image" Target="../media/image294.emf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7.emf"/><Relationship Id="rId21" Type="http://schemas.openxmlformats.org/officeDocument/2006/relationships/image" Target="../media/image329.emf"/><Relationship Id="rId42" Type="http://schemas.openxmlformats.org/officeDocument/2006/relationships/customXml" Target="../ink/ink340.xml"/><Relationship Id="rId63" Type="http://schemas.openxmlformats.org/officeDocument/2006/relationships/image" Target="../media/image350.emf"/><Relationship Id="rId84" Type="http://schemas.openxmlformats.org/officeDocument/2006/relationships/customXml" Target="../ink/ink361.xml"/><Relationship Id="rId138" Type="http://schemas.openxmlformats.org/officeDocument/2006/relationships/customXml" Target="../ink/ink388.xml"/><Relationship Id="rId159" Type="http://schemas.openxmlformats.org/officeDocument/2006/relationships/image" Target="../media/image398.emf"/><Relationship Id="rId170" Type="http://schemas.openxmlformats.org/officeDocument/2006/relationships/customXml" Target="../ink/ink404.xml"/><Relationship Id="rId107" Type="http://schemas.openxmlformats.org/officeDocument/2006/relationships/image" Target="../media/image372.emf"/><Relationship Id="rId11" Type="http://schemas.openxmlformats.org/officeDocument/2006/relationships/image" Target="../media/image324.emf"/><Relationship Id="rId32" Type="http://schemas.openxmlformats.org/officeDocument/2006/relationships/customXml" Target="../ink/ink335.xml"/><Relationship Id="rId53" Type="http://schemas.openxmlformats.org/officeDocument/2006/relationships/image" Target="../media/image345.emf"/><Relationship Id="rId74" Type="http://schemas.openxmlformats.org/officeDocument/2006/relationships/customXml" Target="../ink/ink356.xml"/><Relationship Id="rId128" Type="http://schemas.openxmlformats.org/officeDocument/2006/relationships/customXml" Target="../ink/ink383.xml"/><Relationship Id="rId149" Type="http://schemas.openxmlformats.org/officeDocument/2006/relationships/image" Target="../media/image393.emf"/><Relationship Id="rId5" Type="http://schemas.openxmlformats.org/officeDocument/2006/relationships/image" Target="../media/image321.emf"/><Relationship Id="rId95" Type="http://schemas.openxmlformats.org/officeDocument/2006/relationships/image" Target="../media/image366.emf"/><Relationship Id="rId160" Type="http://schemas.openxmlformats.org/officeDocument/2006/relationships/customXml" Target="../ink/ink399.xml"/><Relationship Id="rId22" Type="http://schemas.openxmlformats.org/officeDocument/2006/relationships/customXml" Target="../ink/ink330.xml"/><Relationship Id="rId43" Type="http://schemas.openxmlformats.org/officeDocument/2006/relationships/image" Target="../media/image340.emf"/><Relationship Id="rId64" Type="http://schemas.openxmlformats.org/officeDocument/2006/relationships/customXml" Target="../ink/ink351.xml"/><Relationship Id="rId118" Type="http://schemas.openxmlformats.org/officeDocument/2006/relationships/customXml" Target="../ink/ink378.xml"/><Relationship Id="rId139" Type="http://schemas.openxmlformats.org/officeDocument/2006/relationships/image" Target="../media/image388.emf"/><Relationship Id="rId85" Type="http://schemas.openxmlformats.org/officeDocument/2006/relationships/image" Target="../media/image361.emf"/><Relationship Id="rId150" Type="http://schemas.openxmlformats.org/officeDocument/2006/relationships/customXml" Target="../ink/ink394.xml"/><Relationship Id="rId171" Type="http://schemas.openxmlformats.org/officeDocument/2006/relationships/image" Target="../media/image404.emf"/><Relationship Id="rId12" Type="http://schemas.openxmlformats.org/officeDocument/2006/relationships/customXml" Target="../ink/ink325.xml"/><Relationship Id="rId33" Type="http://schemas.openxmlformats.org/officeDocument/2006/relationships/image" Target="../media/image335.emf"/><Relationship Id="rId108" Type="http://schemas.openxmlformats.org/officeDocument/2006/relationships/customXml" Target="../ink/ink373.xml"/><Relationship Id="rId129" Type="http://schemas.openxmlformats.org/officeDocument/2006/relationships/image" Target="../media/image383.emf"/><Relationship Id="rId54" Type="http://schemas.openxmlformats.org/officeDocument/2006/relationships/customXml" Target="../ink/ink346.xml"/><Relationship Id="rId70" Type="http://schemas.openxmlformats.org/officeDocument/2006/relationships/customXml" Target="../ink/ink354.xml"/><Relationship Id="rId75" Type="http://schemas.openxmlformats.org/officeDocument/2006/relationships/image" Target="../media/image356.emf"/><Relationship Id="rId91" Type="http://schemas.openxmlformats.org/officeDocument/2006/relationships/image" Target="../media/image364.emf"/><Relationship Id="rId96" Type="http://schemas.openxmlformats.org/officeDocument/2006/relationships/customXml" Target="../ink/ink367.xml"/><Relationship Id="rId140" Type="http://schemas.openxmlformats.org/officeDocument/2006/relationships/customXml" Target="../ink/ink389.xml"/><Relationship Id="rId145" Type="http://schemas.openxmlformats.org/officeDocument/2006/relationships/image" Target="../media/image391.emf"/><Relationship Id="rId161" Type="http://schemas.openxmlformats.org/officeDocument/2006/relationships/image" Target="../media/image399.emf"/><Relationship Id="rId166" Type="http://schemas.openxmlformats.org/officeDocument/2006/relationships/customXml" Target="../ink/ink40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2.xml"/><Relationship Id="rId23" Type="http://schemas.openxmlformats.org/officeDocument/2006/relationships/image" Target="../media/image330.emf"/><Relationship Id="rId28" Type="http://schemas.openxmlformats.org/officeDocument/2006/relationships/customXml" Target="../ink/ink333.xml"/><Relationship Id="rId49" Type="http://schemas.openxmlformats.org/officeDocument/2006/relationships/image" Target="../media/image343.emf"/><Relationship Id="rId114" Type="http://schemas.openxmlformats.org/officeDocument/2006/relationships/customXml" Target="../ink/ink376.xml"/><Relationship Id="rId119" Type="http://schemas.openxmlformats.org/officeDocument/2006/relationships/image" Target="../media/image378.emf"/><Relationship Id="rId44" Type="http://schemas.openxmlformats.org/officeDocument/2006/relationships/customXml" Target="../ink/ink341.xml"/><Relationship Id="rId60" Type="http://schemas.openxmlformats.org/officeDocument/2006/relationships/customXml" Target="../ink/ink349.xml"/><Relationship Id="rId65" Type="http://schemas.openxmlformats.org/officeDocument/2006/relationships/image" Target="../media/image351.emf"/><Relationship Id="rId81" Type="http://schemas.openxmlformats.org/officeDocument/2006/relationships/image" Target="../media/image359.emf"/><Relationship Id="rId86" Type="http://schemas.openxmlformats.org/officeDocument/2006/relationships/customXml" Target="../ink/ink362.xml"/><Relationship Id="rId130" Type="http://schemas.openxmlformats.org/officeDocument/2006/relationships/customXml" Target="../ink/ink384.xml"/><Relationship Id="rId135" Type="http://schemas.openxmlformats.org/officeDocument/2006/relationships/image" Target="../media/image386.emf"/><Relationship Id="rId151" Type="http://schemas.openxmlformats.org/officeDocument/2006/relationships/image" Target="../media/image394.emf"/><Relationship Id="rId156" Type="http://schemas.openxmlformats.org/officeDocument/2006/relationships/customXml" Target="../ink/ink397.xml"/><Relationship Id="rId13" Type="http://schemas.openxmlformats.org/officeDocument/2006/relationships/image" Target="../media/image325.emf"/><Relationship Id="rId18" Type="http://schemas.openxmlformats.org/officeDocument/2006/relationships/customXml" Target="../ink/ink328.xml"/><Relationship Id="rId39" Type="http://schemas.openxmlformats.org/officeDocument/2006/relationships/image" Target="../media/image338.emf"/><Relationship Id="rId109" Type="http://schemas.openxmlformats.org/officeDocument/2006/relationships/image" Target="../media/image373.emf"/><Relationship Id="rId34" Type="http://schemas.openxmlformats.org/officeDocument/2006/relationships/customXml" Target="../ink/ink336.xml"/><Relationship Id="rId50" Type="http://schemas.openxmlformats.org/officeDocument/2006/relationships/customXml" Target="../ink/ink344.xml"/><Relationship Id="rId55" Type="http://schemas.openxmlformats.org/officeDocument/2006/relationships/image" Target="../media/image346.emf"/><Relationship Id="rId76" Type="http://schemas.openxmlformats.org/officeDocument/2006/relationships/customXml" Target="../ink/ink357.xml"/><Relationship Id="rId97" Type="http://schemas.openxmlformats.org/officeDocument/2006/relationships/image" Target="../media/image367.emf"/><Relationship Id="rId104" Type="http://schemas.openxmlformats.org/officeDocument/2006/relationships/customXml" Target="../ink/ink371.xml"/><Relationship Id="rId120" Type="http://schemas.openxmlformats.org/officeDocument/2006/relationships/customXml" Target="../ink/ink379.xml"/><Relationship Id="rId125" Type="http://schemas.openxmlformats.org/officeDocument/2006/relationships/image" Target="../media/image381.emf"/><Relationship Id="rId141" Type="http://schemas.openxmlformats.org/officeDocument/2006/relationships/image" Target="../media/image389.emf"/><Relationship Id="rId146" Type="http://schemas.openxmlformats.org/officeDocument/2006/relationships/customXml" Target="../ink/ink392.xml"/><Relationship Id="rId167" Type="http://schemas.openxmlformats.org/officeDocument/2006/relationships/image" Target="../media/image402.emf"/><Relationship Id="rId7" Type="http://schemas.openxmlformats.org/officeDocument/2006/relationships/image" Target="../media/image322.emf"/><Relationship Id="rId71" Type="http://schemas.openxmlformats.org/officeDocument/2006/relationships/image" Target="../media/image354.emf"/><Relationship Id="rId92" Type="http://schemas.openxmlformats.org/officeDocument/2006/relationships/customXml" Target="../ink/ink365.xml"/><Relationship Id="rId162" Type="http://schemas.openxmlformats.org/officeDocument/2006/relationships/customXml" Target="../ink/ink400.xml"/><Relationship Id="rId2" Type="http://schemas.openxmlformats.org/officeDocument/2006/relationships/customXml" Target="../ink/ink320.xml"/><Relationship Id="rId29" Type="http://schemas.openxmlformats.org/officeDocument/2006/relationships/image" Target="../media/image333.emf"/><Relationship Id="rId24" Type="http://schemas.openxmlformats.org/officeDocument/2006/relationships/customXml" Target="../ink/ink331.xml"/><Relationship Id="rId40" Type="http://schemas.openxmlformats.org/officeDocument/2006/relationships/customXml" Target="../ink/ink339.xml"/><Relationship Id="rId45" Type="http://schemas.openxmlformats.org/officeDocument/2006/relationships/image" Target="../media/image341.emf"/><Relationship Id="rId66" Type="http://schemas.openxmlformats.org/officeDocument/2006/relationships/customXml" Target="../ink/ink352.xml"/><Relationship Id="rId87" Type="http://schemas.openxmlformats.org/officeDocument/2006/relationships/image" Target="../media/image362.emf"/><Relationship Id="rId110" Type="http://schemas.openxmlformats.org/officeDocument/2006/relationships/customXml" Target="../ink/ink374.xml"/><Relationship Id="rId115" Type="http://schemas.openxmlformats.org/officeDocument/2006/relationships/image" Target="../media/image376.emf"/><Relationship Id="rId131" Type="http://schemas.openxmlformats.org/officeDocument/2006/relationships/image" Target="../media/image384.emf"/><Relationship Id="rId136" Type="http://schemas.openxmlformats.org/officeDocument/2006/relationships/customXml" Target="../ink/ink387.xml"/><Relationship Id="rId157" Type="http://schemas.openxmlformats.org/officeDocument/2006/relationships/image" Target="../media/image397.emf"/><Relationship Id="rId61" Type="http://schemas.openxmlformats.org/officeDocument/2006/relationships/image" Target="../media/image349.emf"/><Relationship Id="rId82" Type="http://schemas.openxmlformats.org/officeDocument/2006/relationships/customXml" Target="../ink/ink360.xml"/><Relationship Id="rId152" Type="http://schemas.openxmlformats.org/officeDocument/2006/relationships/customXml" Target="../ink/ink395.xml"/><Relationship Id="rId19" Type="http://schemas.openxmlformats.org/officeDocument/2006/relationships/image" Target="../media/image328.emf"/><Relationship Id="rId14" Type="http://schemas.openxmlformats.org/officeDocument/2006/relationships/customXml" Target="../ink/ink326.xml"/><Relationship Id="rId30" Type="http://schemas.openxmlformats.org/officeDocument/2006/relationships/customXml" Target="../ink/ink334.xml"/><Relationship Id="rId35" Type="http://schemas.openxmlformats.org/officeDocument/2006/relationships/image" Target="../media/image336.emf"/><Relationship Id="rId56" Type="http://schemas.openxmlformats.org/officeDocument/2006/relationships/customXml" Target="../ink/ink347.xml"/><Relationship Id="rId77" Type="http://schemas.openxmlformats.org/officeDocument/2006/relationships/image" Target="../media/image357.emf"/><Relationship Id="rId100" Type="http://schemas.openxmlformats.org/officeDocument/2006/relationships/customXml" Target="../ink/ink369.xml"/><Relationship Id="rId105" Type="http://schemas.openxmlformats.org/officeDocument/2006/relationships/image" Target="../media/image371.emf"/><Relationship Id="rId126" Type="http://schemas.openxmlformats.org/officeDocument/2006/relationships/customXml" Target="../ink/ink382.xml"/><Relationship Id="rId147" Type="http://schemas.openxmlformats.org/officeDocument/2006/relationships/image" Target="../media/image392.emf"/><Relationship Id="rId168" Type="http://schemas.openxmlformats.org/officeDocument/2006/relationships/customXml" Target="../ink/ink403.xml"/><Relationship Id="rId8" Type="http://schemas.openxmlformats.org/officeDocument/2006/relationships/customXml" Target="../ink/ink323.xml"/><Relationship Id="rId51" Type="http://schemas.openxmlformats.org/officeDocument/2006/relationships/image" Target="../media/image344.emf"/><Relationship Id="rId72" Type="http://schemas.openxmlformats.org/officeDocument/2006/relationships/customXml" Target="../ink/ink355.xml"/><Relationship Id="rId93" Type="http://schemas.openxmlformats.org/officeDocument/2006/relationships/image" Target="../media/image365.emf"/><Relationship Id="rId98" Type="http://schemas.openxmlformats.org/officeDocument/2006/relationships/customXml" Target="../ink/ink368.xml"/><Relationship Id="rId121" Type="http://schemas.openxmlformats.org/officeDocument/2006/relationships/image" Target="../media/image379.emf"/><Relationship Id="rId142" Type="http://schemas.openxmlformats.org/officeDocument/2006/relationships/customXml" Target="../ink/ink390.xml"/><Relationship Id="rId163" Type="http://schemas.openxmlformats.org/officeDocument/2006/relationships/image" Target="../media/image400.emf"/><Relationship Id="rId3" Type="http://schemas.openxmlformats.org/officeDocument/2006/relationships/image" Target="../media/image320.emf"/><Relationship Id="rId25" Type="http://schemas.openxmlformats.org/officeDocument/2006/relationships/image" Target="../media/image331.emf"/><Relationship Id="rId46" Type="http://schemas.openxmlformats.org/officeDocument/2006/relationships/customXml" Target="../ink/ink342.xml"/><Relationship Id="rId67" Type="http://schemas.openxmlformats.org/officeDocument/2006/relationships/image" Target="../media/image352.emf"/><Relationship Id="rId116" Type="http://schemas.openxmlformats.org/officeDocument/2006/relationships/customXml" Target="../ink/ink377.xml"/><Relationship Id="rId137" Type="http://schemas.openxmlformats.org/officeDocument/2006/relationships/image" Target="../media/image387.emf"/><Relationship Id="rId158" Type="http://schemas.openxmlformats.org/officeDocument/2006/relationships/customXml" Target="../ink/ink398.xml"/><Relationship Id="rId20" Type="http://schemas.openxmlformats.org/officeDocument/2006/relationships/customXml" Target="../ink/ink329.xml"/><Relationship Id="rId41" Type="http://schemas.openxmlformats.org/officeDocument/2006/relationships/image" Target="../media/image339.emf"/><Relationship Id="rId62" Type="http://schemas.openxmlformats.org/officeDocument/2006/relationships/customXml" Target="../ink/ink350.xml"/><Relationship Id="rId83" Type="http://schemas.openxmlformats.org/officeDocument/2006/relationships/image" Target="../media/image360.emf"/><Relationship Id="rId88" Type="http://schemas.openxmlformats.org/officeDocument/2006/relationships/customXml" Target="../ink/ink363.xml"/><Relationship Id="rId111" Type="http://schemas.openxmlformats.org/officeDocument/2006/relationships/image" Target="../media/image374.emf"/><Relationship Id="rId132" Type="http://schemas.openxmlformats.org/officeDocument/2006/relationships/customXml" Target="../ink/ink385.xml"/><Relationship Id="rId153" Type="http://schemas.openxmlformats.org/officeDocument/2006/relationships/image" Target="../media/image395.emf"/><Relationship Id="rId15" Type="http://schemas.openxmlformats.org/officeDocument/2006/relationships/image" Target="../media/image326.emf"/><Relationship Id="rId36" Type="http://schemas.openxmlformats.org/officeDocument/2006/relationships/customXml" Target="../ink/ink337.xml"/><Relationship Id="rId57" Type="http://schemas.openxmlformats.org/officeDocument/2006/relationships/image" Target="../media/image347.emf"/><Relationship Id="rId106" Type="http://schemas.openxmlformats.org/officeDocument/2006/relationships/customXml" Target="../ink/ink372.xml"/><Relationship Id="rId127" Type="http://schemas.openxmlformats.org/officeDocument/2006/relationships/image" Target="../media/image382.emf"/><Relationship Id="rId10" Type="http://schemas.openxmlformats.org/officeDocument/2006/relationships/customXml" Target="../ink/ink324.xml"/><Relationship Id="rId31" Type="http://schemas.openxmlformats.org/officeDocument/2006/relationships/image" Target="../media/image334.emf"/><Relationship Id="rId52" Type="http://schemas.openxmlformats.org/officeDocument/2006/relationships/customXml" Target="../ink/ink345.xml"/><Relationship Id="rId73" Type="http://schemas.openxmlformats.org/officeDocument/2006/relationships/image" Target="../media/image355.emf"/><Relationship Id="rId78" Type="http://schemas.openxmlformats.org/officeDocument/2006/relationships/customXml" Target="../ink/ink358.xml"/><Relationship Id="rId94" Type="http://schemas.openxmlformats.org/officeDocument/2006/relationships/customXml" Target="../ink/ink366.xml"/><Relationship Id="rId99" Type="http://schemas.openxmlformats.org/officeDocument/2006/relationships/image" Target="../media/image368.emf"/><Relationship Id="rId101" Type="http://schemas.openxmlformats.org/officeDocument/2006/relationships/image" Target="../media/image369.emf"/><Relationship Id="rId122" Type="http://schemas.openxmlformats.org/officeDocument/2006/relationships/customXml" Target="../ink/ink380.xml"/><Relationship Id="rId143" Type="http://schemas.openxmlformats.org/officeDocument/2006/relationships/image" Target="../media/image390.emf"/><Relationship Id="rId148" Type="http://schemas.openxmlformats.org/officeDocument/2006/relationships/customXml" Target="../ink/ink393.xml"/><Relationship Id="rId164" Type="http://schemas.openxmlformats.org/officeDocument/2006/relationships/customXml" Target="../ink/ink401.xml"/><Relationship Id="rId169" Type="http://schemas.openxmlformats.org/officeDocument/2006/relationships/image" Target="../media/image403.emf"/><Relationship Id="rId4" Type="http://schemas.openxmlformats.org/officeDocument/2006/relationships/customXml" Target="../ink/ink321.xml"/><Relationship Id="rId9" Type="http://schemas.openxmlformats.org/officeDocument/2006/relationships/image" Target="../media/image323.emf"/><Relationship Id="rId26" Type="http://schemas.openxmlformats.org/officeDocument/2006/relationships/customXml" Target="../ink/ink332.xml"/><Relationship Id="rId47" Type="http://schemas.openxmlformats.org/officeDocument/2006/relationships/image" Target="../media/image342.emf"/><Relationship Id="rId68" Type="http://schemas.openxmlformats.org/officeDocument/2006/relationships/customXml" Target="../ink/ink353.xml"/><Relationship Id="rId89" Type="http://schemas.openxmlformats.org/officeDocument/2006/relationships/image" Target="../media/image363.emf"/><Relationship Id="rId112" Type="http://schemas.openxmlformats.org/officeDocument/2006/relationships/customXml" Target="../ink/ink375.xml"/><Relationship Id="rId133" Type="http://schemas.openxmlformats.org/officeDocument/2006/relationships/image" Target="../media/image385.emf"/><Relationship Id="rId154" Type="http://schemas.openxmlformats.org/officeDocument/2006/relationships/customXml" Target="../ink/ink396.xml"/><Relationship Id="rId16" Type="http://schemas.openxmlformats.org/officeDocument/2006/relationships/customXml" Target="../ink/ink327.xml"/><Relationship Id="rId37" Type="http://schemas.openxmlformats.org/officeDocument/2006/relationships/image" Target="../media/image337.emf"/><Relationship Id="rId58" Type="http://schemas.openxmlformats.org/officeDocument/2006/relationships/customXml" Target="../ink/ink348.xml"/><Relationship Id="rId79" Type="http://schemas.openxmlformats.org/officeDocument/2006/relationships/image" Target="../media/image358.emf"/><Relationship Id="rId102" Type="http://schemas.openxmlformats.org/officeDocument/2006/relationships/customXml" Target="../ink/ink370.xml"/><Relationship Id="rId123" Type="http://schemas.openxmlformats.org/officeDocument/2006/relationships/image" Target="../media/image380.emf"/><Relationship Id="rId144" Type="http://schemas.openxmlformats.org/officeDocument/2006/relationships/customXml" Target="../ink/ink391.xml"/><Relationship Id="rId90" Type="http://schemas.openxmlformats.org/officeDocument/2006/relationships/customXml" Target="../ink/ink364.xml"/><Relationship Id="rId165" Type="http://schemas.openxmlformats.org/officeDocument/2006/relationships/image" Target="../media/image401.emf"/><Relationship Id="rId27" Type="http://schemas.openxmlformats.org/officeDocument/2006/relationships/image" Target="../media/image332.emf"/><Relationship Id="rId48" Type="http://schemas.openxmlformats.org/officeDocument/2006/relationships/customXml" Target="../ink/ink343.xml"/><Relationship Id="rId69" Type="http://schemas.openxmlformats.org/officeDocument/2006/relationships/image" Target="../media/image353.emf"/><Relationship Id="rId113" Type="http://schemas.openxmlformats.org/officeDocument/2006/relationships/image" Target="../media/image375.emf"/><Relationship Id="rId134" Type="http://schemas.openxmlformats.org/officeDocument/2006/relationships/customXml" Target="../ink/ink386.xml"/><Relationship Id="rId80" Type="http://schemas.openxmlformats.org/officeDocument/2006/relationships/customXml" Target="../ink/ink359.xml"/><Relationship Id="rId155" Type="http://schemas.openxmlformats.org/officeDocument/2006/relationships/image" Target="../media/image396.emf"/><Relationship Id="rId17" Type="http://schemas.openxmlformats.org/officeDocument/2006/relationships/image" Target="../media/image327.emf"/><Relationship Id="rId38" Type="http://schemas.openxmlformats.org/officeDocument/2006/relationships/customXml" Target="../ink/ink338.xml"/><Relationship Id="rId59" Type="http://schemas.openxmlformats.org/officeDocument/2006/relationships/image" Target="../media/image348.emf"/><Relationship Id="rId103" Type="http://schemas.openxmlformats.org/officeDocument/2006/relationships/image" Target="../media/image370.emf"/><Relationship Id="rId124" Type="http://schemas.openxmlformats.org/officeDocument/2006/relationships/customXml" Target="../ink/ink38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7.xml"/><Relationship Id="rId21" Type="http://schemas.openxmlformats.org/officeDocument/2006/relationships/image" Target="../media/image414.emf"/><Relationship Id="rId42" Type="http://schemas.openxmlformats.org/officeDocument/2006/relationships/customXml" Target="../ink/ink425.xml"/><Relationship Id="rId47" Type="http://schemas.openxmlformats.org/officeDocument/2006/relationships/image" Target="../media/image427.emf"/><Relationship Id="rId63" Type="http://schemas.openxmlformats.org/officeDocument/2006/relationships/image" Target="../media/image435.emf"/><Relationship Id="rId68" Type="http://schemas.openxmlformats.org/officeDocument/2006/relationships/customXml" Target="../ink/ink438.xml"/><Relationship Id="rId84" Type="http://schemas.openxmlformats.org/officeDocument/2006/relationships/customXml" Target="../ink/ink446.xml"/><Relationship Id="rId89" Type="http://schemas.openxmlformats.org/officeDocument/2006/relationships/image" Target="../media/image448.emf"/><Relationship Id="rId16" Type="http://schemas.openxmlformats.org/officeDocument/2006/relationships/customXml" Target="../ink/ink412.xml"/><Relationship Id="rId11" Type="http://schemas.openxmlformats.org/officeDocument/2006/relationships/image" Target="../media/image409.emf"/><Relationship Id="rId32" Type="http://schemas.openxmlformats.org/officeDocument/2006/relationships/customXml" Target="../ink/ink420.xml"/><Relationship Id="rId37" Type="http://schemas.openxmlformats.org/officeDocument/2006/relationships/image" Target="../media/image422.emf"/><Relationship Id="rId53" Type="http://schemas.openxmlformats.org/officeDocument/2006/relationships/image" Target="../media/image430.emf"/><Relationship Id="rId58" Type="http://schemas.openxmlformats.org/officeDocument/2006/relationships/customXml" Target="../ink/ink433.xml"/><Relationship Id="rId74" Type="http://schemas.openxmlformats.org/officeDocument/2006/relationships/customXml" Target="../ink/ink441.xml"/><Relationship Id="rId79" Type="http://schemas.openxmlformats.org/officeDocument/2006/relationships/image" Target="../media/image443.emf"/><Relationship Id="rId5" Type="http://schemas.openxmlformats.org/officeDocument/2006/relationships/image" Target="../media/image406.emf"/><Relationship Id="rId90" Type="http://schemas.openxmlformats.org/officeDocument/2006/relationships/customXml" Target="../ink/ink449.xml"/><Relationship Id="rId22" Type="http://schemas.openxmlformats.org/officeDocument/2006/relationships/customXml" Target="../ink/ink415.xml"/><Relationship Id="rId27" Type="http://schemas.openxmlformats.org/officeDocument/2006/relationships/image" Target="../media/image417.emf"/><Relationship Id="rId43" Type="http://schemas.openxmlformats.org/officeDocument/2006/relationships/image" Target="../media/image425.emf"/><Relationship Id="rId48" Type="http://schemas.openxmlformats.org/officeDocument/2006/relationships/customXml" Target="../ink/ink428.xml"/><Relationship Id="rId64" Type="http://schemas.openxmlformats.org/officeDocument/2006/relationships/customXml" Target="../ink/ink436.xml"/><Relationship Id="rId69" Type="http://schemas.openxmlformats.org/officeDocument/2006/relationships/image" Target="../media/image438.emf"/><Relationship Id="rId8" Type="http://schemas.openxmlformats.org/officeDocument/2006/relationships/customXml" Target="../ink/ink408.xml"/><Relationship Id="rId51" Type="http://schemas.openxmlformats.org/officeDocument/2006/relationships/image" Target="../media/image429.emf"/><Relationship Id="rId72" Type="http://schemas.openxmlformats.org/officeDocument/2006/relationships/customXml" Target="../ink/ink440.xml"/><Relationship Id="rId80" Type="http://schemas.openxmlformats.org/officeDocument/2006/relationships/customXml" Target="../ink/ink444.xml"/><Relationship Id="rId85" Type="http://schemas.openxmlformats.org/officeDocument/2006/relationships/image" Target="../media/image446.emf"/><Relationship Id="rId93" Type="http://schemas.openxmlformats.org/officeDocument/2006/relationships/image" Target="../media/image450.emf"/><Relationship Id="rId3" Type="http://schemas.openxmlformats.org/officeDocument/2006/relationships/image" Target="../media/image405.emf"/><Relationship Id="rId12" Type="http://schemas.openxmlformats.org/officeDocument/2006/relationships/customXml" Target="../ink/ink410.xml"/><Relationship Id="rId17" Type="http://schemas.openxmlformats.org/officeDocument/2006/relationships/image" Target="../media/image412.emf"/><Relationship Id="rId25" Type="http://schemas.openxmlformats.org/officeDocument/2006/relationships/image" Target="../media/image416.emf"/><Relationship Id="rId33" Type="http://schemas.openxmlformats.org/officeDocument/2006/relationships/image" Target="../media/image420.emf"/><Relationship Id="rId38" Type="http://schemas.openxmlformats.org/officeDocument/2006/relationships/customXml" Target="../ink/ink423.xml"/><Relationship Id="rId46" Type="http://schemas.openxmlformats.org/officeDocument/2006/relationships/customXml" Target="../ink/ink427.xml"/><Relationship Id="rId59" Type="http://schemas.openxmlformats.org/officeDocument/2006/relationships/image" Target="../media/image433.emf"/><Relationship Id="rId67" Type="http://schemas.openxmlformats.org/officeDocument/2006/relationships/image" Target="../media/image437.emf"/><Relationship Id="rId20" Type="http://schemas.openxmlformats.org/officeDocument/2006/relationships/customXml" Target="../ink/ink414.xml"/><Relationship Id="rId41" Type="http://schemas.openxmlformats.org/officeDocument/2006/relationships/image" Target="../media/image424.emf"/><Relationship Id="rId54" Type="http://schemas.openxmlformats.org/officeDocument/2006/relationships/customXml" Target="../ink/ink431.xml"/><Relationship Id="rId62" Type="http://schemas.openxmlformats.org/officeDocument/2006/relationships/customXml" Target="../ink/ink435.xml"/><Relationship Id="rId70" Type="http://schemas.openxmlformats.org/officeDocument/2006/relationships/customXml" Target="../ink/ink439.xml"/><Relationship Id="rId75" Type="http://schemas.openxmlformats.org/officeDocument/2006/relationships/image" Target="../media/image441.emf"/><Relationship Id="rId83" Type="http://schemas.openxmlformats.org/officeDocument/2006/relationships/image" Target="../media/image445.emf"/><Relationship Id="rId88" Type="http://schemas.openxmlformats.org/officeDocument/2006/relationships/customXml" Target="../ink/ink448.xml"/><Relationship Id="rId91" Type="http://schemas.openxmlformats.org/officeDocument/2006/relationships/image" Target="../media/image449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7.xml"/><Relationship Id="rId15" Type="http://schemas.openxmlformats.org/officeDocument/2006/relationships/image" Target="../media/image411.emf"/><Relationship Id="rId23" Type="http://schemas.openxmlformats.org/officeDocument/2006/relationships/image" Target="../media/image415.emf"/><Relationship Id="rId28" Type="http://schemas.openxmlformats.org/officeDocument/2006/relationships/customXml" Target="../ink/ink418.xml"/><Relationship Id="rId36" Type="http://schemas.openxmlformats.org/officeDocument/2006/relationships/customXml" Target="../ink/ink422.xml"/><Relationship Id="rId49" Type="http://schemas.openxmlformats.org/officeDocument/2006/relationships/image" Target="../media/image428.emf"/><Relationship Id="rId57" Type="http://schemas.openxmlformats.org/officeDocument/2006/relationships/image" Target="../media/image432.emf"/><Relationship Id="rId10" Type="http://schemas.openxmlformats.org/officeDocument/2006/relationships/customXml" Target="../ink/ink409.xml"/><Relationship Id="rId31" Type="http://schemas.openxmlformats.org/officeDocument/2006/relationships/image" Target="../media/image419.emf"/><Relationship Id="rId44" Type="http://schemas.openxmlformats.org/officeDocument/2006/relationships/customXml" Target="../ink/ink426.xml"/><Relationship Id="rId52" Type="http://schemas.openxmlformats.org/officeDocument/2006/relationships/customXml" Target="../ink/ink430.xml"/><Relationship Id="rId60" Type="http://schemas.openxmlformats.org/officeDocument/2006/relationships/customXml" Target="../ink/ink434.xml"/><Relationship Id="rId65" Type="http://schemas.openxmlformats.org/officeDocument/2006/relationships/image" Target="../media/image436.emf"/><Relationship Id="rId73" Type="http://schemas.openxmlformats.org/officeDocument/2006/relationships/image" Target="../media/image440.emf"/><Relationship Id="rId78" Type="http://schemas.openxmlformats.org/officeDocument/2006/relationships/customXml" Target="../ink/ink443.xml"/><Relationship Id="rId81" Type="http://schemas.openxmlformats.org/officeDocument/2006/relationships/image" Target="../media/image444.emf"/><Relationship Id="rId86" Type="http://schemas.openxmlformats.org/officeDocument/2006/relationships/customXml" Target="../ink/ink447.xml"/><Relationship Id="rId4" Type="http://schemas.openxmlformats.org/officeDocument/2006/relationships/customXml" Target="../ink/ink406.xml"/><Relationship Id="rId9" Type="http://schemas.openxmlformats.org/officeDocument/2006/relationships/image" Target="../media/image408.emf"/><Relationship Id="rId13" Type="http://schemas.openxmlformats.org/officeDocument/2006/relationships/image" Target="../media/image410.emf"/><Relationship Id="rId18" Type="http://schemas.openxmlformats.org/officeDocument/2006/relationships/customXml" Target="../ink/ink413.xml"/><Relationship Id="rId39" Type="http://schemas.openxmlformats.org/officeDocument/2006/relationships/image" Target="../media/image423.emf"/><Relationship Id="rId34" Type="http://schemas.openxmlformats.org/officeDocument/2006/relationships/customXml" Target="../ink/ink421.xml"/><Relationship Id="rId50" Type="http://schemas.openxmlformats.org/officeDocument/2006/relationships/customXml" Target="../ink/ink429.xml"/><Relationship Id="rId55" Type="http://schemas.openxmlformats.org/officeDocument/2006/relationships/image" Target="../media/image431.emf"/><Relationship Id="rId76" Type="http://schemas.openxmlformats.org/officeDocument/2006/relationships/customXml" Target="../ink/ink442.xml"/><Relationship Id="rId7" Type="http://schemas.openxmlformats.org/officeDocument/2006/relationships/image" Target="../media/image407.emf"/><Relationship Id="rId71" Type="http://schemas.openxmlformats.org/officeDocument/2006/relationships/image" Target="../media/image439.emf"/><Relationship Id="rId92" Type="http://schemas.openxmlformats.org/officeDocument/2006/relationships/customXml" Target="../ink/ink450.xml"/><Relationship Id="rId2" Type="http://schemas.openxmlformats.org/officeDocument/2006/relationships/customXml" Target="../ink/ink405.xml"/><Relationship Id="rId29" Type="http://schemas.openxmlformats.org/officeDocument/2006/relationships/image" Target="../media/image418.emf"/><Relationship Id="rId24" Type="http://schemas.openxmlformats.org/officeDocument/2006/relationships/customXml" Target="../ink/ink416.xml"/><Relationship Id="rId40" Type="http://schemas.openxmlformats.org/officeDocument/2006/relationships/customXml" Target="../ink/ink424.xml"/><Relationship Id="rId45" Type="http://schemas.openxmlformats.org/officeDocument/2006/relationships/image" Target="../media/image426.emf"/><Relationship Id="rId66" Type="http://schemas.openxmlformats.org/officeDocument/2006/relationships/customXml" Target="../ink/ink437.xml"/><Relationship Id="rId87" Type="http://schemas.openxmlformats.org/officeDocument/2006/relationships/image" Target="../media/image447.emf"/><Relationship Id="rId61" Type="http://schemas.openxmlformats.org/officeDocument/2006/relationships/image" Target="../media/image434.emf"/><Relationship Id="rId82" Type="http://schemas.openxmlformats.org/officeDocument/2006/relationships/customXml" Target="../ink/ink445.xml"/><Relationship Id="rId19" Type="http://schemas.openxmlformats.org/officeDocument/2006/relationships/image" Target="../media/image413.emf"/><Relationship Id="rId14" Type="http://schemas.openxmlformats.org/officeDocument/2006/relationships/customXml" Target="../ink/ink411.xml"/><Relationship Id="rId30" Type="http://schemas.openxmlformats.org/officeDocument/2006/relationships/customXml" Target="../ink/ink419.xml"/><Relationship Id="rId35" Type="http://schemas.openxmlformats.org/officeDocument/2006/relationships/image" Target="../media/image421.emf"/><Relationship Id="rId56" Type="http://schemas.openxmlformats.org/officeDocument/2006/relationships/customXml" Target="../ink/ink432.xml"/><Relationship Id="rId77" Type="http://schemas.openxmlformats.org/officeDocument/2006/relationships/image" Target="../media/image4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FB570-073C-4565-937A-85AA30442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ESAME CALCOLO DELLE </a:t>
            </a:r>
            <a:r>
              <a:rPr lang="it-IT" dirty="0" err="1"/>
              <a:t>PROBABILITà</a:t>
            </a:r>
            <a:r>
              <a:rPr lang="it-IT" dirty="0"/>
              <a:t> 20/01/2022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F4D119-2A9F-41B2-B330-61473CBB4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47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C3D3A315-C726-446B-8B79-8A1F411ECF3C}"/>
                  </a:ext>
                </a:extLst>
              </p14:cNvPr>
              <p14:cNvContentPartPr/>
              <p14:nvPr/>
            </p14:nvContentPartPr>
            <p14:xfrm>
              <a:off x="-151659" y="1273482"/>
              <a:ext cx="69840" cy="95760"/>
            </p14:xfrm>
          </p:contentPart>
        </mc:Choice>
        <mc:Fallback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C3D3A315-C726-446B-8B79-8A1F411ECF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0659" y="1264482"/>
                <a:ext cx="874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46AC2AAD-D8D4-4698-8623-137485C098AA}"/>
                  </a:ext>
                </a:extLst>
              </p14:cNvPr>
              <p14:cNvContentPartPr/>
              <p14:nvPr/>
            </p14:nvContentPartPr>
            <p14:xfrm>
              <a:off x="300861" y="183762"/>
              <a:ext cx="282600" cy="35964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46AC2AAD-D8D4-4698-8623-137485C098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861" y="174762"/>
                <a:ext cx="3002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412A4ED2-DAA2-4D66-8FC6-93D3FF3128E1}"/>
                  </a:ext>
                </a:extLst>
              </p14:cNvPr>
              <p14:cNvContentPartPr/>
              <p14:nvPr/>
            </p14:nvContentPartPr>
            <p14:xfrm>
              <a:off x="685701" y="269442"/>
              <a:ext cx="164520" cy="36540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412A4ED2-DAA2-4D66-8FC6-93D3FF3128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701" y="260442"/>
                <a:ext cx="1821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74DF433E-4CED-4428-9F3F-38FA838AA863}"/>
                  </a:ext>
                </a:extLst>
              </p14:cNvPr>
              <p14:cNvContentPartPr/>
              <p14:nvPr/>
            </p14:nvContentPartPr>
            <p14:xfrm>
              <a:off x="1034901" y="540522"/>
              <a:ext cx="9000" cy="2088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74DF433E-4CED-4428-9F3F-38FA838AA8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5901" y="531522"/>
                <a:ext cx="266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16DD958F-24DB-48EF-BE88-E6ECAF5C9B7F}"/>
                  </a:ext>
                </a:extLst>
              </p14:cNvPr>
              <p14:cNvContentPartPr/>
              <p14:nvPr/>
            </p14:nvContentPartPr>
            <p14:xfrm>
              <a:off x="1362141" y="179442"/>
              <a:ext cx="191880" cy="425160"/>
            </p14:xfrm>
          </p:contentPart>
        </mc:Choice>
        <mc:Fallback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16DD958F-24DB-48EF-BE88-E6ECAF5C9B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3141" y="170442"/>
                <a:ext cx="2095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7EE47DF5-0462-49A8-909C-D82EB864E9C9}"/>
                  </a:ext>
                </a:extLst>
              </p14:cNvPr>
              <p14:cNvContentPartPr/>
              <p14:nvPr/>
            </p14:nvContentPartPr>
            <p14:xfrm>
              <a:off x="321021" y="1076202"/>
              <a:ext cx="226440" cy="361800"/>
            </p14:xfrm>
          </p:contentPart>
        </mc:Choice>
        <mc:Fallback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7EE47DF5-0462-49A8-909C-D82EB864E9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2021" y="1067202"/>
                <a:ext cx="2440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8D850198-9526-4F8C-B07E-D68E2EB3F940}"/>
                  </a:ext>
                </a:extLst>
              </p14:cNvPr>
              <p14:cNvContentPartPr/>
              <p14:nvPr/>
            </p14:nvContentPartPr>
            <p14:xfrm>
              <a:off x="665541" y="1249722"/>
              <a:ext cx="61920" cy="37080"/>
            </p14:xfrm>
          </p:contentPart>
        </mc:Choice>
        <mc:Fallback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8D850198-9526-4F8C-B07E-D68E2EB3F9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6541" y="1240722"/>
                <a:ext cx="795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3B5BDD3-F432-4AA8-8A8F-A71B8AC2E07D}"/>
                  </a:ext>
                </a:extLst>
              </p14:cNvPr>
              <p14:cNvContentPartPr/>
              <p14:nvPr/>
            </p14:nvContentPartPr>
            <p14:xfrm>
              <a:off x="679581" y="1329282"/>
              <a:ext cx="119160" cy="32400"/>
            </p14:xfrm>
          </p:contentPart>
        </mc:Choice>
        <mc:Fallback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3B5BDD3-F432-4AA8-8A8F-A71B8AC2E0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0581" y="1320282"/>
                <a:ext cx="1368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6502B6CF-3D0E-4859-A5C9-3D3C67B5BE23}"/>
                  </a:ext>
                </a:extLst>
              </p14:cNvPr>
              <p14:cNvContentPartPr/>
              <p14:nvPr/>
            </p14:nvContentPartPr>
            <p14:xfrm>
              <a:off x="915021" y="908442"/>
              <a:ext cx="144720" cy="842400"/>
            </p14:xfrm>
          </p:contentPart>
        </mc:Choice>
        <mc:Fallback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6502B6CF-3D0E-4859-A5C9-3D3C67B5BE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6021" y="899442"/>
                <a:ext cx="16236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72A1B0C6-E4DC-4A7C-9BFC-8ECFB6C68B56}"/>
                  </a:ext>
                </a:extLst>
              </p14:cNvPr>
              <p14:cNvContentPartPr/>
              <p14:nvPr/>
            </p14:nvContentPartPr>
            <p14:xfrm>
              <a:off x="1141461" y="1070082"/>
              <a:ext cx="365040" cy="248040"/>
            </p14:xfrm>
          </p:contentPart>
        </mc:Choice>
        <mc:Fallback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72A1B0C6-E4DC-4A7C-9BFC-8ECFB6C68B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2461" y="1061082"/>
                <a:ext cx="3826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53C0EFE0-069E-4C2A-950A-960C5B09847C}"/>
                  </a:ext>
                </a:extLst>
              </p14:cNvPr>
              <p14:cNvContentPartPr/>
              <p14:nvPr/>
            </p14:nvContentPartPr>
            <p14:xfrm>
              <a:off x="1589301" y="1117242"/>
              <a:ext cx="328320" cy="207360"/>
            </p14:xfrm>
          </p:contentPart>
        </mc:Choice>
        <mc:Fallback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53C0EFE0-069E-4C2A-950A-960C5B0984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80301" y="1108242"/>
                <a:ext cx="3459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2D366957-62E5-4982-A713-371A8B6CFE39}"/>
                  </a:ext>
                </a:extLst>
              </p14:cNvPr>
              <p14:cNvContentPartPr/>
              <p14:nvPr/>
            </p14:nvContentPartPr>
            <p14:xfrm>
              <a:off x="2247021" y="1079802"/>
              <a:ext cx="312120" cy="195840"/>
            </p14:xfrm>
          </p:contentPart>
        </mc:Choice>
        <mc:Fallback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2D366957-62E5-4982-A713-371A8B6CFE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38021" y="1070802"/>
                <a:ext cx="3297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FEF17A22-99A5-4982-B456-E94B80A12F6C}"/>
                  </a:ext>
                </a:extLst>
              </p14:cNvPr>
              <p14:cNvContentPartPr/>
              <p14:nvPr/>
            </p14:nvContentPartPr>
            <p14:xfrm>
              <a:off x="2798541" y="1110402"/>
              <a:ext cx="329400" cy="197640"/>
            </p14:xfrm>
          </p:contentPart>
        </mc:Choice>
        <mc:Fallback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FEF17A22-99A5-4982-B456-E94B80A12F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89541" y="1101402"/>
                <a:ext cx="3470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2F5AFFF6-C07B-4435-A5BF-55ED7412D37F}"/>
                  </a:ext>
                </a:extLst>
              </p14:cNvPr>
              <p14:cNvContentPartPr/>
              <p14:nvPr/>
            </p14:nvContentPartPr>
            <p14:xfrm>
              <a:off x="3247821" y="1112202"/>
              <a:ext cx="483480" cy="230400"/>
            </p14:xfrm>
          </p:contentPart>
        </mc:Choice>
        <mc:Fallback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2F5AFFF6-C07B-4435-A5BF-55ED7412D3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38821" y="1103202"/>
                <a:ext cx="5011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9223874D-DE85-4F24-8E92-3E9A7D9D8C34}"/>
                  </a:ext>
                </a:extLst>
              </p14:cNvPr>
              <p14:cNvContentPartPr/>
              <p14:nvPr/>
            </p14:nvContentPartPr>
            <p14:xfrm>
              <a:off x="4156821" y="1124442"/>
              <a:ext cx="15480" cy="254160"/>
            </p14:xfrm>
          </p:contentPart>
        </mc:Choice>
        <mc:Fallback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9223874D-DE85-4F24-8E92-3E9A7D9D8C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47821" y="1115442"/>
                <a:ext cx="331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07593749-02B0-4B58-815A-AA560410B7DF}"/>
                  </a:ext>
                </a:extLst>
              </p14:cNvPr>
              <p14:cNvContentPartPr/>
              <p14:nvPr/>
            </p14:nvContentPartPr>
            <p14:xfrm>
              <a:off x="3905541" y="1088442"/>
              <a:ext cx="158040" cy="215280"/>
            </p14:xfrm>
          </p:contentPart>
        </mc:Choice>
        <mc:Fallback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07593749-02B0-4B58-815A-AA560410B7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96541" y="1079442"/>
                <a:ext cx="1756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005F3B54-6A66-421D-AAA8-D898F07315FB}"/>
                  </a:ext>
                </a:extLst>
              </p14:cNvPr>
              <p14:cNvContentPartPr/>
              <p14:nvPr/>
            </p14:nvContentPartPr>
            <p14:xfrm>
              <a:off x="4327461" y="1173762"/>
              <a:ext cx="648360" cy="224280"/>
            </p14:xfrm>
          </p:contentPart>
        </mc:Choice>
        <mc:Fallback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005F3B54-6A66-421D-AAA8-D898F07315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18461" y="1164762"/>
                <a:ext cx="666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4CB88427-5973-4F38-A85C-D347CD1491EE}"/>
                  </a:ext>
                </a:extLst>
              </p14:cNvPr>
              <p14:cNvContentPartPr/>
              <p14:nvPr/>
            </p14:nvContentPartPr>
            <p14:xfrm>
              <a:off x="5071221" y="1178082"/>
              <a:ext cx="316800" cy="194040"/>
            </p14:xfrm>
          </p:contentPart>
        </mc:Choice>
        <mc:Fallback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4CB88427-5973-4F38-A85C-D347CD1491E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62221" y="1169082"/>
                <a:ext cx="3344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7DC0CEC6-B756-43AC-8B87-FB619621725E}"/>
                  </a:ext>
                </a:extLst>
              </p14:cNvPr>
              <p14:cNvContentPartPr/>
              <p14:nvPr/>
            </p14:nvContentPartPr>
            <p14:xfrm>
              <a:off x="5529861" y="1159722"/>
              <a:ext cx="786600" cy="229680"/>
            </p14:xfrm>
          </p:contentPart>
        </mc:Choice>
        <mc:Fallback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7DC0CEC6-B756-43AC-8B87-FB619621725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20861" y="1150722"/>
                <a:ext cx="8042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31C4CFFD-52CD-4383-B2E7-D60BFA3C6776}"/>
                  </a:ext>
                </a:extLst>
              </p14:cNvPr>
              <p14:cNvContentPartPr/>
              <p14:nvPr/>
            </p14:nvContentPartPr>
            <p14:xfrm>
              <a:off x="6431301" y="981882"/>
              <a:ext cx="101520" cy="584280"/>
            </p14:xfrm>
          </p:contentPart>
        </mc:Choice>
        <mc:Fallback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31C4CFFD-52CD-4383-B2E7-D60BFA3C677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22301" y="972882"/>
                <a:ext cx="11916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473071C6-9245-44F7-82A8-2A4907EDE8B0}"/>
                  </a:ext>
                </a:extLst>
              </p14:cNvPr>
              <p14:cNvContentPartPr/>
              <p14:nvPr/>
            </p14:nvContentPartPr>
            <p14:xfrm>
              <a:off x="7428501" y="1056042"/>
              <a:ext cx="155880" cy="336960"/>
            </p14:xfrm>
          </p:contentPart>
        </mc:Choice>
        <mc:Fallback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473071C6-9245-44F7-82A8-2A4907EDE8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19501" y="1047042"/>
                <a:ext cx="1735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0A9C1659-3D34-42DF-BF31-3347D11ABBD5}"/>
                  </a:ext>
                </a:extLst>
              </p14:cNvPr>
              <p14:cNvContentPartPr/>
              <p14:nvPr/>
            </p14:nvContentPartPr>
            <p14:xfrm>
              <a:off x="7716861" y="1059642"/>
              <a:ext cx="335160" cy="400320"/>
            </p14:xfrm>
          </p:contentPart>
        </mc:Choice>
        <mc:Fallback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0A9C1659-3D34-42DF-BF31-3347D11ABB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07861" y="1050642"/>
                <a:ext cx="3528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DC0B0A11-3DF2-4356-BF76-92EDEE8AF5B5}"/>
                  </a:ext>
                </a:extLst>
              </p14:cNvPr>
              <p14:cNvContentPartPr/>
              <p14:nvPr/>
            </p14:nvContentPartPr>
            <p14:xfrm>
              <a:off x="8217981" y="1097802"/>
              <a:ext cx="99000" cy="370080"/>
            </p14:xfrm>
          </p:contentPart>
        </mc:Choice>
        <mc:Fallback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DC0B0A11-3DF2-4356-BF76-92EDEE8AF5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08981" y="1088802"/>
                <a:ext cx="1166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5D7D15AF-AB5A-4780-8BDA-E946E7018FA3}"/>
                  </a:ext>
                </a:extLst>
              </p14:cNvPr>
              <p14:cNvContentPartPr/>
              <p14:nvPr/>
            </p14:nvContentPartPr>
            <p14:xfrm>
              <a:off x="8535861" y="1110402"/>
              <a:ext cx="21600" cy="13680"/>
            </p14:xfrm>
          </p:contentPart>
        </mc:Choice>
        <mc:Fallback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5D7D15AF-AB5A-4780-8BDA-E946E7018F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26861" y="1101402"/>
                <a:ext cx="392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6" name="Input penna 75">
                <a:extLst>
                  <a:ext uri="{FF2B5EF4-FFF2-40B4-BE49-F238E27FC236}">
                    <a16:creationId xmlns:a16="http://schemas.microsoft.com/office/drawing/2014/main" id="{C888C981-73B2-4742-8D59-F38EF1B6FFE3}"/>
                  </a:ext>
                </a:extLst>
              </p14:cNvPr>
              <p14:cNvContentPartPr/>
              <p14:nvPr/>
            </p14:nvContentPartPr>
            <p14:xfrm>
              <a:off x="8401581" y="1256922"/>
              <a:ext cx="105480" cy="49680"/>
            </p14:xfrm>
          </p:contentPart>
        </mc:Choice>
        <mc:Fallback>
          <p:pic>
            <p:nvPicPr>
              <p:cNvPr id="76" name="Input penna 75">
                <a:extLst>
                  <a:ext uri="{FF2B5EF4-FFF2-40B4-BE49-F238E27FC236}">
                    <a16:creationId xmlns:a16="http://schemas.microsoft.com/office/drawing/2014/main" id="{C888C981-73B2-4742-8D59-F38EF1B6FF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92581" y="1247922"/>
                <a:ext cx="1231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246EF2DB-116E-4242-B47C-BCA8BD60CF20}"/>
                  </a:ext>
                </a:extLst>
              </p14:cNvPr>
              <p14:cNvContentPartPr/>
              <p14:nvPr/>
            </p14:nvContentPartPr>
            <p14:xfrm>
              <a:off x="8412021" y="1365282"/>
              <a:ext cx="120600" cy="10080"/>
            </p14:xfrm>
          </p:contentPart>
        </mc:Choice>
        <mc:Fallback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246EF2DB-116E-4242-B47C-BCA8BD60CF2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03021" y="1356282"/>
                <a:ext cx="138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CAB6EC1-BD55-4C5C-97D7-B6E43536EA6E}"/>
                  </a:ext>
                </a:extLst>
              </p14:cNvPr>
              <p14:cNvContentPartPr/>
              <p14:nvPr/>
            </p14:nvContentPartPr>
            <p14:xfrm>
              <a:off x="8761221" y="1070082"/>
              <a:ext cx="136800" cy="209160"/>
            </p14:xfrm>
          </p:contentPart>
        </mc:Choice>
        <mc:Fallback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CAB6EC1-BD55-4C5C-97D7-B6E43536EA6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52221" y="1061082"/>
                <a:ext cx="1544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5A6C9E12-441E-4DC9-BFF0-9F4EC089FAA2}"/>
                  </a:ext>
                </a:extLst>
              </p14:cNvPr>
              <p14:cNvContentPartPr/>
              <p14:nvPr/>
            </p14:nvContentPartPr>
            <p14:xfrm>
              <a:off x="9013581" y="1079082"/>
              <a:ext cx="101520" cy="163800"/>
            </p14:xfrm>
          </p:contentPart>
        </mc:Choice>
        <mc:Fallback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5A6C9E12-441E-4DC9-BFF0-9F4EC089FAA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04581" y="1070082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744EAEAE-F6C5-4EEA-BF6F-CF0944961542}"/>
                  </a:ext>
                </a:extLst>
              </p14:cNvPr>
              <p14:cNvContentPartPr/>
              <p14:nvPr/>
            </p14:nvContentPartPr>
            <p14:xfrm>
              <a:off x="8796861" y="1371762"/>
              <a:ext cx="372960" cy="26280"/>
            </p14:xfrm>
          </p:contentPart>
        </mc:Choice>
        <mc:Fallback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744EAEAE-F6C5-4EEA-BF6F-CF094496154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87861" y="1362762"/>
                <a:ext cx="3906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3" name="Input penna 82">
                <a:extLst>
                  <a:ext uri="{FF2B5EF4-FFF2-40B4-BE49-F238E27FC236}">
                    <a16:creationId xmlns:a16="http://schemas.microsoft.com/office/drawing/2014/main" id="{5C321D24-3354-42F2-8397-CCA3DED27833}"/>
                  </a:ext>
                </a:extLst>
              </p14:cNvPr>
              <p14:cNvContentPartPr/>
              <p14:nvPr/>
            </p14:nvContentPartPr>
            <p14:xfrm>
              <a:off x="8746101" y="1535562"/>
              <a:ext cx="153360" cy="175680"/>
            </p14:xfrm>
          </p:contentPart>
        </mc:Choice>
        <mc:Fallback>
          <p:pic>
            <p:nvPicPr>
              <p:cNvPr id="83" name="Input penna 82">
                <a:extLst>
                  <a:ext uri="{FF2B5EF4-FFF2-40B4-BE49-F238E27FC236}">
                    <a16:creationId xmlns:a16="http://schemas.microsoft.com/office/drawing/2014/main" id="{5C321D24-3354-42F2-8397-CCA3DED2783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37101" y="1526562"/>
                <a:ext cx="171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4" name="Input penna 83">
                <a:extLst>
                  <a:ext uri="{FF2B5EF4-FFF2-40B4-BE49-F238E27FC236}">
                    <a16:creationId xmlns:a16="http://schemas.microsoft.com/office/drawing/2014/main" id="{A093E8AC-6807-4FC1-8993-A8C2F167A83B}"/>
                  </a:ext>
                </a:extLst>
              </p14:cNvPr>
              <p14:cNvContentPartPr/>
              <p14:nvPr/>
            </p14:nvContentPartPr>
            <p14:xfrm>
              <a:off x="9031941" y="1556802"/>
              <a:ext cx="148320" cy="154800"/>
            </p14:xfrm>
          </p:contentPart>
        </mc:Choice>
        <mc:Fallback>
          <p:pic>
            <p:nvPicPr>
              <p:cNvPr id="84" name="Input penna 83">
                <a:extLst>
                  <a:ext uri="{FF2B5EF4-FFF2-40B4-BE49-F238E27FC236}">
                    <a16:creationId xmlns:a16="http://schemas.microsoft.com/office/drawing/2014/main" id="{A093E8AC-6807-4FC1-8993-A8C2F167A83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22941" y="1547802"/>
                <a:ext cx="1659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5" name="Input penna 84">
                <a:extLst>
                  <a:ext uri="{FF2B5EF4-FFF2-40B4-BE49-F238E27FC236}">
                    <a16:creationId xmlns:a16="http://schemas.microsoft.com/office/drawing/2014/main" id="{032000D3-8D1A-4E80-8D5A-9F49011AFDFF}"/>
                  </a:ext>
                </a:extLst>
              </p14:cNvPr>
              <p14:cNvContentPartPr/>
              <p14:nvPr/>
            </p14:nvContentPartPr>
            <p14:xfrm>
              <a:off x="309861" y="2014002"/>
              <a:ext cx="243000" cy="277560"/>
            </p14:xfrm>
          </p:contentPart>
        </mc:Choice>
        <mc:Fallback>
          <p:pic>
            <p:nvPicPr>
              <p:cNvPr id="85" name="Input penna 84">
                <a:extLst>
                  <a:ext uri="{FF2B5EF4-FFF2-40B4-BE49-F238E27FC236}">
                    <a16:creationId xmlns:a16="http://schemas.microsoft.com/office/drawing/2014/main" id="{032000D3-8D1A-4E80-8D5A-9F49011AFDF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0861" y="2005002"/>
                <a:ext cx="2606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808E31FC-FF3B-4F2A-8EE6-9C1599D1DBC4}"/>
                  </a:ext>
                </a:extLst>
              </p14:cNvPr>
              <p14:cNvContentPartPr/>
              <p14:nvPr/>
            </p14:nvContentPartPr>
            <p14:xfrm>
              <a:off x="740061" y="2120562"/>
              <a:ext cx="110880" cy="35280"/>
            </p14:xfrm>
          </p:contentPart>
        </mc:Choice>
        <mc:Fallback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808E31FC-FF3B-4F2A-8EE6-9C1599D1DB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1061" y="2111562"/>
                <a:ext cx="128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C42EC470-DDD5-4D85-AE9D-5474806EDF72}"/>
                  </a:ext>
                </a:extLst>
              </p14:cNvPr>
              <p14:cNvContentPartPr/>
              <p14:nvPr/>
            </p14:nvContentPartPr>
            <p14:xfrm>
              <a:off x="775701" y="2236122"/>
              <a:ext cx="198360" cy="20160"/>
            </p14:xfrm>
          </p:contentPart>
        </mc:Choice>
        <mc:Fallback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C42EC470-DDD5-4D85-AE9D-5474806EDF7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6701" y="2227122"/>
                <a:ext cx="216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8" name="Input penna 87">
                <a:extLst>
                  <a:ext uri="{FF2B5EF4-FFF2-40B4-BE49-F238E27FC236}">
                    <a16:creationId xmlns:a16="http://schemas.microsoft.com/office/drawing/2014/main" id="{D4EF3371-7392-42CE-8C15-DBAF9D4E4BEB}"/>
                  </a:ext>
                </a:extLst>
              </p14:cNvPr>
              <p14:cNvContentPartPr/>
              <p14:nvPr/>
            </p14:nvContentPartPr>
            <p14:xfrm>
              <a:off x="1113021" y="1866402"/>
              <a:ext cx="114120" cy="702720"/>
            </p14:xfrm>
          </p:contentPart>
        </mc:Choice>
        <mc:Fallback>
          <p:pic>
            <p:nvPicPr>
              <p:cNvPr id="88" name="Input penna 87">
                <a:extLst>
                  <a:ext uri="{FF2B5EF4-FFF2-40B4-BE49-F238E27FC236}">
                    <a16:creationId xmlns:a16="http://schemas.microsoft.com/office/drawing/2014/main" id="{D4EF3371-7392-42CE-8C15-DBAF9D4E4BE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04021" y="1857402"/>
                <a:ext cx="13176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8" name="Input penna 97">
                <a:extLst>
                  <a:ext uri="{FF2B5EF4-FFF2-40B4-BE49-F238E27FC236}">
                    <a16:creationId xmlns:a16="http://schemas.microsoft.com/office/drawing/2014/main" id="{73D27E50-62A2-4920-8D35-7A07E83739B4}"/>
                  </a:ext>
                </a:extLst>
              </p14:cNvPr>
              <p14:cNvContentPartPr/>
              <p14:nvPr/>
            </p14:nvContentPartPr>
            <p14:xfrm>
              <a:off x="1961541" y="1960362"/>
              <a:ext cx="311760" cy="209880"/>
            </p14:xfrm>
          </p:contentPart>
        </mc:Choice>
        <mc:Fallback>
          <p:pic>
            <p:nvPicPr>
              <p:cNvPr id="98" name="Input penna 97">
                <a:extLst>
                  <a:ext uri="{FF2B5EF4-FFF2-40B4-BE49-F238E27FC236}">
                    <a16:creationId xmlns:a16="http://schemas.microsoft.com/office/drawing/2014/main" id="{73D27E50-62A2-4920-8D35-7A07E83739B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52541" y="1951362"/>
                <a:ext cx="3294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594D6F51-D6E4-445D-B120-86EC03B513AC}"/>
                  </a:ext>
                </a:extLst>
              </p14:cNvPr>
              <p14:cNvContentPartPr/>
              <p14:nvPr/>
            </p14:nvContentPartPr>
            <p14:xfrm>
              <a:off x="1430541" y="1945602"/>
              <a:ext cx="446040" cy="261000"/>
            </p14:xfrm>
          </p:contentPart>
        </mc:Choice>
        <mc:Fallback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594D6F51-D6E4-445D-B120-86EC03B513A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21541" y="1936602"/>
                <a:ext cx="463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456837D3-3222-4CD2-9DB7-FEF6AA3AE158}"/>
                  </a:ext>
                </a:extLst>
              </p14:cNvPr>
              <p14:cNvContentPartPr/>
              <p14:nvPr/>
            </p14:nvContentPartPr>
            <p14:xfrm>
              <a:off x="2657421" y="1944522"/>
              <a:ext cx="96120" cy="179640"/>
            </p14:xfrm>
          </p:contentPart>
        </mc:Choice>
        <mc:Fallback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456837D3-3222-4CD2-9DB7-FEF6AA3AE15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48421" y="1935522"/>
                <a:ext cx="1137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1" name="Input penna 100">
                <a:extLst>
                  <a:ext uri="{FF2B5EF4-FFF2-40B4-BE49-F238E27FC236}">
                    <a16:creationId xmlns:a16="http://schemas.microsoft.com/office/drawing/2014/main" id="{B74D7C37-A97E-40DD-9321-A8944254C079}"/>
                  </a:ext>
                </a:extLst>
              </p14:cNvPr>
              <p14:cNvContentPartPr/>
              <p14:nvPr/>
            </p14:nvContentPartPr>
            <p14:xfrm>
              <a:off x="2848581" y="1946322"/>
              <a:ext cx="191520" cy="186120"/>
            </p14:xfrm>
          </p:contentPart>
        </mc:Choice>
        <mc:Fallback>
          <p:pic>
            <p:nvPicPr>
              <p:cNvPr id="101" name="Input penna 100">
                <a:extLst>
                  <a:ext uri="{FF2B5EF4-FFF2-40B4-BE49-F238E27FC236}">
                    <a16:creationId xmlns:a16="http://schemas.microsoft.com/office/drawing/2014/main" id="{B74D7C37-A97E-40DD-9321-A8944254C0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39581" y="1937322"/>
                <a:ext cx="2091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4" name="Input penna 103">
                <a:extLst>
                  <a:ext uri="{FF2B5EF4-FFF2-40B4-BE49-F238E27FC236}">
                    <a16:creationId xmlns:a16="http://schemas.microsoft.com/office/drawing/2014/main" id="{C0EB15D7-90B1-48A8-B902-FBA6FE6B4DC4}"/>
                  </a:ext>
                </a:extLst>
              </p14:cNvPr>
              <p14:cNvContentPartPr/>
              <p14:nvPr/>
            </p14:nvContentPartPr>
            <p14:xfrm>
              <a:off x="3168981" y="1942722"/>
              <a:ext cx="157320" cy="211680"/>
            </p14:xfrm>
          </p:contentPart>
        </mc:Choice>
        <mc:Fallback>
          <p:pic>
            <p:nvPicPr>
              <p:cNvPr id="104" name="Input penna 103">
                <a:extLst>
                  <a:ext uri="{FF2B5EF4-FFF2-40B4-BE49-F238E27FC236}">
                    <a16:creationId xmlns:a16="http://schemas.microsoft.com/office/drawing/2014/main" id="{C0EB15D7-90B1-48A8-B902-FBA6FE6B4DC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59981" y="1933722"/>
                <a:ext cx="1749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8" name="Input penna 107">
                <a:extLst>
                  <a:ext uri="{FF2B5EF4-FFF2-40B4-BE49-F238E27FC236}">
                    <a16:creationId xmlns:a16="http://schemas.microsoft.com/office/drawing/2014/main" id="{3955EFF4-4BE0-4D20-BEC7-6F7A211C825A}"/>
                  </a:ext>
                </a:extLst>
              </p14:cNvPr>
              <p14:cNvContentPartPr/>
              <p14:nvPr/>
            </p14:nvContentPartPr>
            <p14:xfrm>
              <a:off x="3706101" y="1897362"/>
              <a:ext cx="310680" cy="209160"/>
            </p14:xfrm>
          </p:contentPart>
        </mc:Choice>
        <mc:Fallback>
          <p:pic>
            <p:nvPicPr>
              <p:cNvPr id="108" name="Input penna 107">
                <a:extLst>
                  <a:ext uri="{FF2B5EF4-FFF2-40B4-BE49-F238E27FC236}">
                    <a16:creationId xmlns:a16="http://schemas.microsoft.com/office/drawing/2014/main" id="{3955EFF4-4BE0-4D20-BEC7-6F7A211C82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97101" y="1888362"/>
                <a:ext cx="32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3" name="Input penna 112">
                <a:extLst>
                  <a:ext uri="{FF2B5EF4-FFF2-40B4-BE49-F238E27FC236}">
                    <a16:creationId xmlns:a16="http://schemas.microsoft.com/office/drawing/2014/main" id="{5ADC0C12-E7B5-427B-8B59-38BF5BDFDD7E}"/>
                  </a:ext>
                </a:extLst>
              </p14:cNvPr>
              <p14:cNvContentPartPr/>
              <p14:nvPr/>
            </p14:nvContentPartPr>
            <p14:xfrm>
              <a:off x="4581621" y="1898802"/>
              <a:ext cx="161280" cy="183600"/>
            </p14:xfrm>
          </p:contentPart>
        </mc:Choice>
        <mc:Fallback>
          <p:pic>
            <p:nvPicPr>
              <p:cNvPr id="113" name="Input penna 112">
                <a:extLst>
                  <a:ext uri="{FF2B5EF4-FFF2-40B4-BE49-F238E27FC236}">
                    <a16:creationId xmlns:a16="http://schemas.microsoft.com/office/drawing/2014/main" id="{5ADC0C12-E7B5-427B-8B59-38BF5BDFDD7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72621" y="1889802"/>
                <a:ext cx="1789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4" name="Input penna 113">
                <a:extLst>
                  <a:ext uri="{FF2B5EF4-FFF2-40B4-BE49-F238E27FC236}">
                    <a16:creationId xmlns:a16="http://schemas.microsoft.com/office/drawing/2014/main" id="{230763A2-41EE-485E-B2FB-C27D4A8731D6}"/>
                  </a:ext>
                </a:extLst>
              </p14:cNvPr>
              <p14:cNvContentPartPr/>
              <p14:nvPr/>
            </p14:nvContentPartPr>
            <p14:xfrm>
              <a:off x="4098501" y="1928322"/>
              <a:ext cx="390240" cy="179280"/>
            </p14:xfrm>
          </p:contentPart>
        </mc:Choice>
        <mc:Fallback>
          <p:pic>
            <p:nvPicPr>
              <p:cNvPr id="114" name="Input penna 113">
                <a:extLst>
                  <a:ext uri="{FF2B5EF4-FFF2-40B4-BE49-F238E27FC236}">
                    <a16:creationId xmlns:a16="http://schemas.microsoft.com/office/drawing/2014/main" id="{230763A2-41EE-485E-B2FB-C27D4A8731D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89501" y="1919322"/>
                <a:ext cx="4078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5" name="Input penna 114">
                <a:extLst>
                  <a:ext uri="{FF2B5EF4-FFF2-40B4-BE49-F238E27FC236}">
                    <a16:creationId xmlns:a16="http://schemas.microsoft.com/office/drawing/2014/main" id="{FF45949E-1D6A-4EC4-8500-E880C54728E6}"/>
                  </a:ext>
                </a:extLst>
              </p14:cNvPr>
              <p14:cNvContentPartPr/>
              <p14:nvPr/>
            </p14:nvContentPartPr>
            <p14:xfrm>
              <a:off x="4903461" y="1851282"/>
              <a:ext cx="70920" cy="525600"/>
            </p14:xfrm>
          </p:contentPart>
        </mc:Choice>
        <mc:Fallback>
          <p:pic>
            <p:nvPicPr>
              <p:cNvPr id="115" name="Input penna 114">
                <a:extLst>
                  <a:ext uri="{FF2B5EF4-FFF2-40B4-BE49-F238E27FC236}">
                    <a16:creationId xmlns:a16="http://schemas.microsoft.com/office/drawing/2014/main" id="{FF45949E-1D6A-4EC4-8500-E880C54728E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94461" y="1842282"/>
                <a:ext cx="8856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9" name="Input penna 118">
                <a:extLst>
                  <a:ext uri="{FF2B5EF4-FFF2-40B4-BE49-F238E27FC236}">
                    <a16:creationId xmlns:a16="http://schemas.microsoft.com/office/drawing/2014/main" id="{6370A3A2-8AE5-4F9B-BABD-248B0DB85033}"/>
                  </a:ext>
                </a:extLst>
              </p14:cNvPr>
              <p14:cNvContentPartPr/>
              <p14:nvPr/>
            </p14:nvContentPartPr>
            <p14:xfrm>
              <a:off x="5430861" y="1965402"/>
              <a:ext cx="280080" cy="207360"/>
            </p14:xfrm>
          </p:contentPart>
        </mc:Choice>
        <mc:Fallback>
          <p:pic>
            <p:nvPicPr>
              <p:cNvPr id="119" name="Input penna 118">
                <a:extLst>
                  <a:ext uri="{FF2B5EF4-FFF2-40B4-BE49-F238E27FC236}">
                    <a16:creationId xmlns:a16="http://schemas.microsoft.com/office/drawing/2014/main" id="{6370A3A2-8AE5-4F9B-BABD-248B0DB8503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21861" y="1956402"/>
                <a:ext cx="2977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2" name="Input penna 121">
                <a:extLst>
                  <a:ext uri="{FF2B5EF4-FFF2-40B4-BE49-F238E27FC236}">
                    <a16:creationId xmlns:a16="http://schemas.microsoft.com/office/drawing/2014/main" id="{3E507C6A-8F24-4E92-88CA-9D0CBC24D9C8}"/>
                  </a:ext>
                </a:extLst>
              </p14:cNvPr>
              <p14:cNvContentPartPr/>
              <p14:nvPr/>
            </p14:nvContentPartPr>
            <p14:xfrm>
              <a:off x="6561261" y="1866402"/>
              <a:ext cx="337320" cy="334800"/>
            </p14:xfrm>
          </p:contentPart>
        </mc:Choice>
        <mc:Fallback>
          <p:pic>
            <p:nvPicPr>
              <p:cNvPr id="122" name="Input penna 121">
                <a:extLst>
                  <a:ext uri="{FF2B5EF4-FFF2-40B4-BE49-F238E27FC236}">
                    <a16:creationId xmlns:a16="http://schemas.microsoft.com/office/drawing/2014/main" id="{3E507C6A-8F24-4E92-88CA-9D0CBC24D9C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52261" y="1857402"/>
                <a:ext cx="3549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3" name="Input penna 122">
                <a:extLst>
                  <a:ext uri="{FF2B5EF4-FFF2-40B4-BE49-F238E27FC236}">
                    <a16:creationId xmlns:a16="http://schemas.microsoft.com/office/drawing/2014/main" id="{61C4C52C-54CE-4574-9D83-6E2EA4F4D573}"/>
                  </a:ext>
                </a:extLst>
              </p14:cNvPr>
              <p14:cNvContentPartPr/>
              <p14:nvPr/>
            </p14:nvContentPartPr>
            <p14:xfrm>
              <a:off x="7018461" y="1933002"/>
              <a:ext cx="184680" cy="245880"/>
            </p14:xfrm>
          </p:contentPart>
        </mc:Choice>
        <mc:Fallback>
          <p:pic>
            <p:nvPicPr>
              <p:cNvPr id="123" name="Input penna 122">
                <a:extLst>
                  <a:ext uri="{FF2B5EF4-FFF2-40B4-BE49-F238E27FC236}">
                    <a16:creationId xmlns:a16="http://schemas.microsoft.com/office/drawing/2014/main" id="{61C4C52C-54CE-4574-9D83-6E2EA4F4D57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09461" y="1924002"/>
                <a:ext cx="2023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4" name="Input penna 123">
                <a:extLst>
                  <a:ext uri="{FF2B5EF4-FFF2-40B4-BE49-F238E27FC236}">
                    <a16:creationId xmlns:a16="http://schemas.microsoft.com/office/drawing/2014/main" id="{2D424D12-4DE5-4616-887D-28E8C87B024F}"/>
                  </a:ext>
                </a:extLst>
              </p14:cNvPr>
              <p14:cNvContentPartPr/>
              <p14:nvPr/>
            </p14:nvContentPartPr>
            <p14:xfrm>
              <a:off x="7297101" y="1896642"/>
              <a:ext cx="84600" cy="393120"/>
            </p14:xfrm>
          </p:contentPart>
        </mc:Choice>
        <mc:Fallback>
          <p:pic>
            <p:nvPicPr>
              <p:cNvPr id="124" name="Input penna 123">
                <a:extLst>
                  <a:ext uri="{FF2B5EF4-FFF2-40B4-BE49-F238E27FC236}">
                    <a16:creationId xmlns:a16="http://schemas.microsoft.com/office/drawing/2014/main" id="{2D424D12-4DE5-4616-887D-28E8C87B024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88101" y="1887642"/>
                <a:ext cx="1022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5" name="Input penna 124">
                <a:extLst>
                  <a:ext uri="{FF2B5EF4-FFF2-40B4-BE49-F238E27FC236}">
                    <a16:creationId xmlns:a16="http://schemas.microsoft.com/office/drawing/2014/main" id="{FC842D03-3BF4-46A9-8E7F-F78EDB01AD9C}"/>
                  </a:ext>
                </a:extLst>
              </p14:cNvPr>
              <p14:cNvContentPartPr/>
              <p14:nvPr/>
            </p14:nvContentPartPr>
            <p14:xfrm>
              <a:off x="7598781" y="2020482"/>
              <a:ext cx="161280" cy="20520"/>
            </p14:xfrm>
          </p:contentPart>
        </mc:Choice>
        <mc:Fallback>
          <p:pic>
            <p:nvPicPr>
              <p:cNvPr id="125" name="Input penna 124">
                <a:extLst>
                  <a:ext uri="{FF2B5EF4-FFF2-40B4-BE49-F238E27FC236}">
                    <a16:creationId xmlns:a16="http://schemas.microsoft.com/office/drawing/2014/main" id="{FC842D03-3BF4-46A9-8E7F-F78EDB01AD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89781" y="2011482"/>
                <a:ext cx="178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6" name="Input penna 125">
                <a:extLst>
                  <a:ext uri="{FF2B5EF4-FFF2-40B4-BE49-F238E27FC236}">
                    <a16:creationId xmlns:a16="http://schemas.microsoft.com/office/drawing/2014/main" id="{D1A9B0F3-439A-4A9E-BA6E-04CDC4854CF9}"/>
                  </a:ext>
                </a:extLst>
              </p14:cNvPr>
              <p14:cNvContentPartPr/>
              <p14:nvPr/>
            </p14:nvContentPartPr>
            <p14:xfrm>
              <a:off x="7630821" y="2101842"/>
              <a:ext cx="171000" cy="17640"/>
            </p14:xfrm>
          </p:contentPart>
        </mc:Choice>
        <mc:Fallback>
          <p:pic>
            <p:nvPicPr>
              <p:cNvPr id="126" name="Input penna 125">
                <a:extLst>
                  <a:ext uri="{FF2B5EF4-FFF2-40B4-BE49-F238E27FC236}">
                    <a16:creationId xmlns:a16="http://schemas.microsoft.com/office/drawing/2014/main" id="{D1A9B0F3-439A-4A9E-BA6E-04CDC4854C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21821" y="2092842"/>
                <a:ext cx="1886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3" name="Input penna 132">
                <a:extLst>
                  <a:ext uri="{FF2B5EF4-FFF2-40B4-BE49-F238E27FC236}">
                    <a16:creationId xmlns:a16="http://schemas.microsoft.com/office/drawing/2014/main" id="{782193E4-1F54-4491-BB3A-E960231405AE}"/>
                  </a:ext>
                </a:extLst>
              </p14:cNvPr>
              <p14:cNvContentPartPr/>
              <p14:nvPr/>
            </p14:nvContentPartPr>
            <p14:xfrm>
              <a:off x="7913421" y="2320722"/>
              <a:ext cx="209520" cy="173520"/>
            </p14:xfrm>
          </p:contentPart>
        </mc:Choice>
        <mc:Fallback>
          <p:pic>
            <p:nvPicPr>
              <p:cNvPr id="133" name="Input penna 132">
                <a:extLst>
                  <a:ext uri="{FF2B5EF4-FFF2-40B4-BE49-F238E27FC236}">
                    <a16:creationId xmlns:a16="http://schemas.microsoft.com/office/drawing/2014/main" id="{782193E4-1F54-4491-BB3A-E960231405A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904421" y="2311722"/>
                <a:ext cx="2271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5" name="Input penna 134">
                <a:extLst>
                  <a:ext uri="{FF2B5EF4-FFF2-40B4-BE49-F238E27FC236}">
                    <a16:creationId xmlns:a16="http://schemas.microsoft.com/office/drawing/2014/main" id="{E96BBBC5-94A2-44BD-BF5A-D4CC51A9FBF3}"/>
                  </a:ext>
                </a:extLst>
              </p14:cNvPr>
              <p14:cNvContentPartPr/>
              <p14:nvPr/>
            </p14:nvContentPartPr>
            <p14:xfrm>
              <a:off x="8208261" y="2332962"/>
              <a:ext cx="196200" cy="208080"/>
            </p14:xfrm>
          </p:contentPart>
        </mc:Choice>
        <mc:Fallback>
          <p:pic>
            <p:nvPicPr>
              <p:cNvPr id="135" name="Input penna 134">
                <a:extLst>
                  <a:ext uri="{FF2B5EF4-FFF2-40B4-BE49-F238E27FC236}">
                    <a16:creationId xmlns:a16="http://schemas.microsoft.com/office/drawing/2014/main" id="{E96BBBC5-94A2-44BD-BF5A-D4CC51A9FBF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199261" y="2323962"/>
                <a:ext cx="2138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8" name="Input penna 137">
                <a:extLst>
                  <a:ext uri="{FF2B5EF4-FFF2-40B4-BE49-F238E27FC236}">
                    <a16:creationId xmlns:a16="http://schemas.microsoft.com/office/drawing/2014/main" id="{D84665BA-FF78-4EC9-98D9-3F40250A6EE5}"/>
                  </a:ext>
                </a:extLst>
              </p14:cNvPr>
              <p14:cNvContentPartPr/>
              <p14:nvPr/>
            </p14:nvContentPartPr>
            <p14:xfrm>
              <a:off x="292581" y="2890962"/>
              <a:ext cx="252720" cy="371160"/>
            </p14:xfrm>
          </p:contentPart>
        </mc:Choice>
        <mc:Fallback>
          <p:pic>
            <p:nvPicPr>
              <p:cNvPr id="138" name="Input penna 137">
                <a:extLst>
                  <a:ext uri="{FF2B5EF4-FFF2-40B4-BE49-F238E27FC236}">
                    <a16:creationId xmlns:a16="http://schemas.microsoft.com/office/drawing/2014/main" id="{D84665BA-FF78-4EC9-98D9-3F40250A6EE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83581" y="2881962"/>
                <a:ext cx="2703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9" name="Input penna 138">
                <a:extLst>
                  <a:ext uri="{FF2B5EF4-FFF2-40B4-BE49-F238E27FC236}">
                    <a16:creationId xmlns:a16="http://schemas.microsoft.com/office/drawing/2014/main" id="{1B34F75B-F400-423B-BF41-9D31B8A6CF48}"/>
                  </a:ext>
                </a:extLst>
              </p14:cNvPr>
              <p14:cNvContentPartPr/>
              <p14:nvPr/>
            </p14:nvContentPartPr>
            <p14:xfrm>
              <a:off x="738981" y="2872242"/>
              <a:ext cx="113040" cy="446400"/>
            </p14:xfrm>
          </p:contentPart>
        </mc:Choice>
        <mc:Fallback>
          <p:pic>
            <p:nvPicPr>
              <p:cNvPr id="139" name="Input penna 138">
                <a:extLst>
                  <a:ext uri="{FF2B5EF4-FFF2-40B4-BE49-F238E27FC236}">
                    <a16:creationId xmlns:a16="http://schemas.microsoft.com/office/drawing/2014/main" id="{1B34F75B-F400-423B-BF41-9D31B8A6CF4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9981" y="2863242"/>
                <a:ext cx="1306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0" name="Input penna 139">
                <a:extLst>
                  <a:ext uri="{FF2B5EF4-FFF2-40B4-BE49-F238E27FC236}">
                    <a16:creationId xmlns:a16="http://schemas.microsoft.com/office/drawing/2014/main" id="{A0002D3E-B6AD-452A-B28F-2B689048D3D4}"/>
                  </a:ext>
                </a:extLst>
              </p14:cNvPr>
              <p14:cNvContentPartPr/>
              <p14:nvPr/>
            </p14:nvContentPartPr>
            <p14:xfrm>
              <a:off x="966861" y="2945322"/>
              <a:ext cx="224280" cy="239400"/>
            </p14:xfrm>
          </p:contentPart>
        </mc:Choice>
        <mc:Fallback>
          <p:pic>
            <p:nvPicPr>
              <p:cNvPr id="140" name="Input penna 139">
                <a:extLst>
                  <a:ext uri="{FF2B5EF4-FFF2-40B4-BE49-F238E27FC236}">
                    <a16:creationId xmlns:a16="http://schemas.microsoft.com/office/drawing/2014/main" id="{A0002D3E-B6AD-452A-B28F-2B689048D3D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57861" y="2936322"/>
                <a:ext cx="2419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1" name="Input penna 140">
                <a:extLst>
                  <a:ext uri="{FF2B5EF4-FFF2-40B4-BE49-F238E27FC236}">
                    <a16:creationId xmlns:a16="http://schemas.microsoft.com/office/drawing/2014/main" id="{94692B61-024B-4CF2-8629-858363548B2A}"/>
                  </a:ext>
                </a:extLst>
              </p14:cNvPr>
              <p14:cNvContentPartPr/>
              <p14:nvPr/>
            </p14:nvContentPartPr>
            <p14:xfrm>
              <a:off x="1359621" y="2921202"/>
              <a:ext cx="30240" cy="300240"/>
            </p14:xfrm>
          </p:contentPart>
        </mc:Choice>
        <mc:Fallback>
          <p:pic>
            <p:nvPicPr>
              <p:cNvPr id="141" name="Input penna 140">
                <a:extLst>
                  <a:ext uri="{FF2B5EF4-FFF2-40B4-BE49-F238E27FC236}">
                    <a16:creationId xmlns:a16="http://schemas.microsoft.com/office/drawing/2014/main" id="{94692B61-024B-4CF2-8629-858363548B2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350621" y="2912202"/>
                <a:ext cx="478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5" name="Input penna 144">
                <a:extLst>
                  <a:ext uri="{FF2B5EF4-FFF2-40B4-BE49-F238E27FC236}">
                    <a16:creationId xmlns:a16="http://schemas.microsoft.com/office/drawing/2014/main" id="{85D92F16-E0B0-4A69-A5AB-3BD921EA42C1}"/>
                  </a:ext>
                </a:extLst>
              </p14:cNvPr>
              <p14:cNvContentPartPr/>
              <p14:nvPr/>
            </p14:nvContentPartPr>
            <p14:xfrm>
              <a:off x="1561221" y="2882322"/>
              <a:ext cx="401760" cy="379080"/>
            </p14:xfrm>
          </p:contentPart>
        </mc:Choice>
        <mc:Fallback>
          <p:pic>
            <p:nvPicPr>
              <p:cNvPr id="145" name="Input penna 144">
                <a:extLst>
                  <a:ext uri="{FF2B5EF4-FFF2-40B4-BE49-F238E27FC236}">
                    <a16:creationId xmlns:a16="http://schemas.microsoft.com/office/drawing/2014/main" id="{85D92F16-E0B0-4A69-A5AB-3BD921EA42C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552221" y="2873322"/>
                <a:ext cx="4194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8" name="Input penna 147">
                <a:extLst>
                  <a:ext uri="{FF2B5EF4-FFF2-40B4-BE49-F238E27FC236}">
                    <a16:creationId xmlns:a16="http://schemas.microsoft.com/office/drawing/2014/main" id="{BC08B36F-904B-4259-9BC5-16F245C72E37}"/>
                  </a:ext>
                </a:extLst>
              </p14:cNvPr>
              <p14:cNvContentPartPr/>
              <p14:nvPr/>
            </p14:nvContentPartPr>
            <p14:xfrm>
              <a:off x="2145501" y="2990682"/>
              <a:ext cx="201240" cy="106560"/>
            </p14:xfrm>
          </p:contentPart>
        </mc:Choice>
        <mc:Fallback>
          <p:pic>
            <p:nvPicPr>
              <p:cNvPr id="148" name="Input penna 147">
                <a:extLst>
                  <a:ext uri="{FF2B5EF4-FFF2-40B4-BE49-F238E27FC236}">
                    <a16:creationId xmlns:a16="http://schemas.microsoft.com/office/drawing/2014/main" id="{BC08B36F-904B-4259-9BC5-16F245C72E3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36501" y="2981682"/>
                <a:ext cx="2188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5" name="Input penna 164">
                <a:extLst>
                  <a:ext uri="{FF2B5EF4-FFF2-40B4-BE49-F238E27FC236}">
                    <a16:creationId xmlns:a16="http://schemas.microsoft.com/office/drawing/2014/main" id="{1E3C3FC0-6FA7-4EC1-B1C3-F3E13DE68525}"/>
                  </a:ext>
                </a:extLst>
              </p14:cNvPr>
              <p14:cNvContentPartPr/>
              <p14:nvPr/>
            </p14:nvContentPartPr>
            <p14:xfrm>
              <a:off x="2769021" y="2759922"/>
              <a:ext cx="2182320" cy="477000"/>
            </p14:xfrm>
          </p:contentPart>
        </mc:Choice>
        <mc:Fallback>
          <p:pic>
            <p:nvPicPr>
              <p:cNvPr id="165" name="Input penna 164">
                <a:extLst>
                  <a:ext uri="{FF2B5EF4-FFF2-40B4-BE49-F238E27FC236}">
                    <a16:creationId xmlns:a16="http://schemas.microsoft.com/office/drawing/2014/main" id="{1E3C3FC0-6FA7-4EC1-B1C3-F3E13DE6852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760021" y="2750922"/>
                <a:ext cx="21999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0" name="Input penna 169">
                <a:extLst>
                  <a:ext uri="{FF2B5EF4-FFF2-40B4-BE49-F238E27FC236}">
                    <a16:creationId xmlns:a16="http://schemas.microsoft.com/office/drawing/2014/main" id="{EDF12E3C-5B14-4BED-9EE7-52F2740DE552}"/>
                  </a:ext>
                </a:extLst>
              </p14:cNvPr>
              <p14:cNvContentPartPr/>
              <p14:nvPr/>
            </p14:nvContentPartPr>
            <p14:xfrm>
              <a:off x="3456981" y="3328362"/>
              <a:ext cx="712080" cy="319320"/>
            </p14:xfrm>
          </p:contentPart>
        </mc:Choice>
        <mc:Fallback>
          <p:pic>
            <p:nvPicPr>
              <p:cNvPr id="170" name="Input penna 169">
                <a:extLst>
                  <a:ext uri="{FF2B5EF4-FFF2-40B4-BE49-F238E27FC236}">
                    <a16:creationId xmlns:a16="http://schemas.microsoft.com/office/drawing/2014/main" id="{EDF12E3C-5B14-4BED-9EE7-52F2740DE55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47981" y="3319362"/>
                <a:ext cx="7297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71" name="Input penna 170">
                <a:extLst>
                  <a:ext uri="{FF2B5EF4-FFF2-40B4-BE49-F238E27FC236}">
                    <a16:creationId xmlns:a16="http://schemas.microsoft.com/office/drawing/2014/main" id="{74E2C12D-FA6A-49F2-BA51-B84C0BFE272D}"/>
                  </a:ext>
                </a:extLst>
              </p14:cNvPr>
              <p14:cNvContentPartPr/>
              <p14:nvPr/>
            </p14:nvContentPartPr>
            <p14:xfrm>
              <a:off x="4494501" y="3356802"/>
              <a:ext cx="115920" cy="302040"/>
            </p14:xfrm>
          </p:contentPart>
        </mc:Choice>
        <mc:Fallback>
          <p:pic>
            <p:nvPicPr>
              <p:cNvPr id="171" name="Input penna 170">
                <a:extLst>
                  <a:ext uri="{FF2B5EF4-FFF2-40B4-BE49-F238E27FC236}">
                    <a16:creationId xmlns:a16="http://schemas.microsoft.com/office/drawing/2014/main" id="{74E2C12D-FA6A-49F2-BA51-B84C0BFE272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485501" y="3347802"/>
                <a:ext cx="1335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4" name="Input penna 173">
                <a:extLst>
                  <a:ext uri="{FF2B5EF4-FFF2-40B4-BE49-F238E27FC236}">
                    <a16:creationId xmlns:a16="http://schemas.microsoft.com/office/drawing/2014/main" id="{164AD488-4925-478C-A023-523557628D8D}"/>
                  </a:ext>
                </a:extLst>
              </p14:cNvPr>
              <p14:cNvContentPartPr/>
              <p14:nvPr/>
            </p14:nvContentPartPr>
            <p14:xfrm>
              <a:off x="5254821" y="3062322"/>
              <a:ext cx="162720" cy="98640"/>
            </p14:xfrm>
          </p:contentPart>
        </mc:Choice>
        <mc:Fallback>
          <p:pic>
            <p:nvPicPr>
              <p:cNvPr id="174" name="Input penna 173">
                <a:extLst>
                  <a:ext uri="{FF2B5EF4-FFF2-40B4-BE49-F238E27FC236}">
                    <a16:creationId xmlns:a16="http://schemas.microsoft.com/office/drawing/2014/main" id="{164AD488-4925-478C-A023-523557628D8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45821" y="3053322"/>
                <a:ext cx="1803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82" name="Input penna 181">
                <a:extLst>
                  <a:ext uri="{FF2B5EF4-FFF2-40B4-BE49-F238E27FC236}">
                    <a16:creationId xmlns:a16="http://schemas.microsoft.com/office/drawing/2014/main" id="{AF0C602D-628C-4620-9D3D-3A1658CE8952}"/>
                  </a:ext>
                </a:extLst>
              </p14:cNvPr>
              <p14:cNvContentPartPr/>
              <p14:nvPr/>
            </p14:nvContentPartPr>
            <p14:xfrm>
              <a:off x="9101421" y="1981602"/>
              <a:ext cx="547920" cy="288000"/>
            </p14:xfrm>
          </p:contentPart>
        </mc:Choice>
        <mc:Fallback>
          <p:pic>
            <p:nvPicPr>
              <p:cNvPr id="182" name="Input penna 181">
                <a:extLst>
                  <a:ext uri="{FF2B5EF4-FFF2-40B4-BE49-F238E27FC236}">
                    <a16:creationId xmlns:a16="http://schemas.microsoft.com/office/drawing/2014/main" id="{AF0C602D-628C-4620-9D3D-3A1658CE895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092421" y="1972602"/>
                <a:ext cx="5655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83" name="Input penna 182">
                <a:extLst>
                  <a:ext uri="{FF2B5EF4-FFF2-40B4-BE49-F238E27FC236}">
                    <a16:creationId xmlns:a16="http://schemas.microsoft.com/office/drawing/2014/main" id="{842220DE-5E32-4E88-B4AB-537DA535D77A}"/>
                  </a:ext>
                </a:extLst>
              </p14:cNvPr>
              <p14:cNvContentPartPr/>
              <p14:nvPr/>
            </p14:nvContentPartPr>
            <p14:xfrm>
              <a:off x="9769221" y="2013282"/>
              <a:ext cx="117000" cy="246600"/>
            </p14:xfrm>
          </p:contentPart>
        </mc:Choice>
        <mc:Fallback>
          <p:pic>
            <p:nvPicPr>
              <p:cNvPr id="183" name="Input penna 182">
                <a:extLst>
                  <a:ext uri="{FF2B5EF4-FFF2-40B4-BE49-F238E27FC236}">
                    <a16:creationId xmlns:a16="http://schemas.microsoft.com/office/drawing/2014/main" id="{842220DE-5E32-4E88-B4AB-537DA535D77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760221" y="2004282"/>
                <a:ext cx="1346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86" name="Input penna 185">
                <a:extLst>
                  <a:ext uri="{FF2B5EF4-FFF2-40B4-BE49-F238E27FC236}">
                    <a16:creationId xmlns:a16="http://schemas.microsoft.com/office/drawing/2014/main" id="{8754A411-F509-4478-B11F-F2B10155550C}"/>
                  </a:ext>
                </a:extLst>
              </p14:cNvPr>
              <p14:cNvContentPartPr/>
              <p14:nvPr/>
            </p14:nvContentPartPr>
            <p14:xfrm>
              <a:off x="10011501" y="1972962"/>
              <a:ext cx="325440" cy="436680"/>
            </p14:xfrm>
          </p:contentPart>
        </mc:Choice>
        <mc:Fallback>
          <p:pic>
            <p:nvPicPr>
              <p:cNvPr id="186" name="Input penna 185">
                <a:extLst>
                  <a:ext uri="{FF2B5EF4-FFF2-40B4-BE49-F238E27FC236}">
                    <a16:creationId xmlns:a16="http://schemas.microsoft.com/office/drawing/2014/main" id="{8754A411-F509-4478-B11F-F2B10155550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002501" y="1963962"/>
                <a:ext cx="34308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7" name="Input penna 186">
                <a:extLst>
                  <a:ext uri="{FF2B5EF4-FFF2-40B4-BE49-F238E27FC236}">
                    <a16:creationId xmlns:a16="http://schemas.microsoft.com/office/drawing/2014/main" id="{79082B15-4FCE-4B33-A47B-77A2C4B3FDD1}"/>
                  </a:ext>
                </a:extLst>
              </p14:cNvPr>
              <p14:cNvContentPartPr/>
              <p14:nvPr/>
            </p14:nvContentPartPr>
            <p14:xfrm>
              <a:off x="10466181" y="2136042"/>
              <a:ext cx="92880" cy="29880"/>
            </p14:xfrm>
          </p:contentPart>
        </mc:Choice>
        <mc:Fallback>
          <p:pic>
            <p:nvPicPr>
              <p:cNvPr id="187" name="Input penna 186">
                <a:extLst>
                  <a:ext uri="{FF2B5EF4-FFF2-40B4-BE49-F238E27FC236}">
                    <a16:creationId xmlns:a16="http://schemas.microsoft.com/office/drawing/2014/main" id="{79082B15-4FCE-4B33-A47B-77A2C4B3FDD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457181" y="2127042"/>
                <a:ext cx="110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88" name="Input penna 187">
                <a:extLst>
                  <a:ext uri="{FF2B5EF4-FFF2-40B4-BE49-F238E27FC236}">
                    <a16:creationId xmlns:a16="http://schemas.microsoft.com/office/drawing/2014/main" id="{0C1ADC3C-685E-4BE7-B914-55B4DDC2F774}"/>
                  </a:ext>
                </a:extLst>
              </p14:cNvPr>
              <p14:cNvContentPartPr/>
              <p14:nvPr/>
            </p14:nvContentPartPr>
            <p14:xfrm>
              <a:off x="10438821" y="2271762"/>
              <a:ext cx="117720" cy="14760"/>
            </p14:xfrm>
          </p:contentPart>
        </mc:Choice>
        <mc:Fallback>
          <p:pic>
            <p:nvPicPr>
              <p:cNvPr id="188" name="Input penna 187">
                <a:extLst>
                  <a:ext uri="{FF2B5EF4-FFF2-40B4-BE49-F238E27FC236}">
                    <a16:creationId xmlns:a16="http://schemas.microsoft.com/office/drawing/2014/main" id="{0C1ADC3C-685E-4BE7-B914-55B4DDC2F77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429821" y="2262762"/>
                <a:ext cx="1353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94" name="Input penna 193">
                <a:extLst>
                  <a:ext uri="{FF2B5EF4-FFF2-40B4-BE49-F238E27FC236}">
                    <a16:creationId xmlns:a16="http://schemas.microsoft.com/office/drawing/2014/main" id="{282889A2-402F-4474-BD50-6DCC00F970A0}"/>
                  </a:ext>
                </a:extLst>
              </p14:cNvPr>
              <p14:cNvContentPartPr/>
              <p14:nvPr/>
            </p14:nvContentPartPr>
            <p14:xfrm>
              <a:off x="10753461" y="2190042"/>
              <a:ext cx="221400" cy="57240"/>
            </p14:xfrm>
          </p:contentPart>
        </mc:Choice>
        <mc:Fallback>
          <p:pic>
            <p:nvPicPr>
              <p:cNvPr id="194" name="Input penna 193">
                <a:extLst>
                  <a:ext uri="{FF2B5EF4-FFF2-40B4-BE49-F238E27FC236}">
                    <a16:creationId xmlns:a16="http://schemas.microsoft.com/office/drawing/2014/main" id="{282889A2-402F-4474-BD50-6DCC00F970A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744461" y="2181042"/>
                <a:ext cx="2390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98" name="Input penna 197">
                <a:extLst>
                  <a:ext uri="{FF2B5EF4-FFF2-40B4-BE49-F238E27FC236}">
                    <a16:creationId xmlns:a16="http://schemas.microsoft.com/office/drawing/2014/main" id="{06F23A7E-A6CA-4C94-AF60-75F16494D6FE}"/>
                  </a:ext>
                </a:extLst>
              </p14:cNvPr>
              <p14:cNvContentPartPr/>
              <p14:nvPr/>
            </p14:nvContentPartPr>
            <p14:xfrm>
              <a:off x="10636821" y="2318562"/>
              <a:ext cx="406800" cy="238680"/>
            </p14:xfrm>
          </p:contentPart>
        </mc:Choice>
        <mc:Fallback>
          <p:pic>
            <p:nvPicPr>
              <p:cNvPr id="198" name="Input penna 197">
                <a:extLst>
                  <a:ext uri="{FF2B5EF4-FFF2-40B4-BE49-F238E27FC236}">
                    <a16:creationId xmlns:a16="http://schemas.microsoft.com/office/drawing/2014/main" id="{06F23A7E-A6CA-4C94-AF60-75F16494D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627821" y="2309562"/>
                <a:ext cx="4244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99" name="Input penna 198">
                <a:extLst>
                  <a:ext uri="{FF2B5EF4-FFF2-40B4-BE49-F238E27FC236}">
                    <a16:creationId xmlns:a16="http://schemas.microsoft.com/office/drawing/2014/main" id="{38DF2A2E-07C1-41DD-8E5C-B75E4D10E566}"/>
                  </a:ext>
                </a:extLst>
              </p14:cNvPr>
              <p14:cNvContentPartPr/>
              <p14:nvPr/>
            </p14:nvContentPartPr>
            <p14:xfrm>
              <a:off x="10728981" y="1982322"/>
              <a:ext cx="264960" cy="156600"/>
            </p14:xfrm>
          </p:contentPart>
        </mc:Choice>
        <mc:Fallback>
          <p:pic>
            <p:nvPicPr>
              <p:cNvPr id="199" name="Input penna 198">
                <a:extLst>
                  <a:ext uri="{FF2B5EF4-FFF2-40B4-BE49-F238E27FC236}">
                    <a16:creationId xmlns:a16="http://schemas.microsoft.com/office/drawing/2014/main" id="{38DF2A2E-07C1-41DD-8E5C-B75E4D10E56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719981" y="1973322"/>
                <a:ext cx="2826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00" name="Input penna 199">
                <a:extLst>
                  <a:ext uri="{FF2B5EF4-FFF2-40B4-BE49-F238E27FC236}">
                    <a16:creationId xmlns:a16="http://schemas.microsoft.com/office/drawing/2014/main" id="{1FDC0B4D-F50D-4715-A8A1-7ED34D171208}"/>
                  </a:ext>
                </a:extLst>
              </p14:cNvPr>
              <p14:cNvContentPartPr/>
              <p14:nvPr/>
            </p14:nvContentPartPr>
            <p14:xfrm>
              <a:off x="11268621" y="2149722"/>
              <a:ext cx="21960" cy="69120"/>
            </p14:xfrm>
          </p:contentPart>
        </mc:Choice>
        <mc:Fallback>
          <p:pic>
            <p:nvPicPr>
              <p:cNvPr id="200" name="Input penna 199">
                <a:extLst>
                  <a:ext uri="{FF2B5EF4-FFF2-40B4-BE49-F238E27FC236}">
                    <a16:creationId xmlns:a16="http://schemas.microsoft.com/office/drawing/2014/main" id="{1FDC0B4D-F50D-4715-A8A1-7ED34D17120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259621" y="2140722"/>
                <a:ext cx="396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01" name="Input penna 200">
                <a:extLst>
                  <a:ext uri="{FF2B5EF4-FFF2-40B4-BE49-F238E27FC236}">
                    <a16:creationId xmlns:a16="http://schemas.microsoft.com/office/drawing/2014/main" id="{3E0DAA27-F49C-4732-94D5-CA1495479D4E}"/>
                  </a:ext>
                </a:extLst>
              </p14:cNvPr>
              <p14:cNvContentPartPr/>
              <p14:nvPr/>
            </p14:nvContentPartPr>
            <p14:xfrm>
              <a:off x="11570301" y="1903122"/>
              <a:ext cx="136440" cy="200880"/>
            </p14:xfrm>
          </p:contentPart>
        </mc:Choice>
        <mc:Fallback>
          <p:pic>
            <p:nvPicPr>
              <p:cNvPr id="201" name="Input penna 200">
                <a:extLst>
                  <a:ext uri="{FF2B5EF4-FFF2-40B4-BE49-F238E27FC236}">
                    <a16:creationId xmlns:a16="http://schemas.microsoft.com/office/drawing/2014/main" id="{3E0DAA27-F49C-4732-94D5-CA1495479D4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561301" y="1894122"/>
                <a:ext cx="1540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02" name="Input penna 201">
                <a:extLst>
                  <a:ext uri="{FF2B5EF4-FFF2-40B4-BE49-F238E27FC236}">
                    <a16:creationId xmlns:a16="http://schemas.microsoft.com/office/drawing/2014/main" id="{377EA681-DFFC-44D9-AF27-AC2B270DA2C9}"/>
                  </a:ext>
                </a:extLst>
              </p14:cNvPr>
              <p14:cNvContentPartPr/>
              <p14:nvPr/>
            </p14:nvContentPartPr>
            <p14:xfrm>
              <a:off x="11507301" y="2176362"/>
              <a:ext cx="384840" cy="16560"/>
            </p14:xfrm>
          </p:contentPart>
        </mc:Choice>
        <mc:Fallback>
          <p:pic>
            <p:nvPicPr>
              <p:cNvPr id="202" name="Input penna 201">
                <a:extLst>
                  <a:ext uri="{FF2B5EF4-FFF2-40B4-BE49-F238E27FC236}">
                    <a16:creationId xmlns:a16="http://schemas.microsoft.com/office/drawing/2014/main" id="{377EA681-DFFC-44D9-AF27-AC2B270DA2C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498301" y="2167362"/>
                <a:ext cx="4024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03" name="Input penna 202">
                <a:extLst>
                  <a:ext uri="{FF2B5EF4-FFF2-40B4-BE49-F238E27FC236}">
                    <a16:creationId xmlns:a16="http://schemas.microsoft.com/office/drawing/2014/main" id="{3CA5EBAB-F5F2-4FAC-9125-932D9EF5C2CD}"/>
                  </a:ext>
                </a:extLst>
              </p14:cNvPr>
              <p14:cNvContentPartPr/>
              <p14:nvPr/>
            </p14:nvContentPartPr>
            <p14:xfrm>
              <a:off x="11534661" y="2307762"/>
              <a:ext cx="128520" cy="6120"/>
            </p14:xfrm>
          </p:contentPart>
        </mc:Choice>
        <mc:Fallback>
          <p:pic>
            <p:nvPicPr>
              <p:cNvPr id="203" name="Input penna 202">
                <a:extLst>
                  <a:ext uri="{FF2B5EF4-FFF2-40B4-BE49-F238E27FC236}">
                    <a16:creationId xmlns:a16="http://schemas.microsoft.com/office/drawing/2014/main" id="{3CA5EBAB-F5F2-4FAC-9125-932D9EF5C2C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525661" y="2298762"/>
                <a:ext cx="1461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04" name="Input penna 203">
                <a:extLst>
                  <a:ext uri="{FF2B5EF4-FFF2-40B4-BE49-F238E27FC236}">
                    <a16:creationId xmlns:a16="http://schemas.microsoft.com/office/drawing/2014/main" id="{1F88443C-A3FD-45A9-8D77-5E993F44A6C9}"/>
                  </a:ext>
                </a:extLst>
              </p14:cNvPr>
              <p14:cNvContentPartPr/>
              <p14:nvPr/>
            </p14:nvContentPartPr>
            <p14:xfrm>
              <a:off x="11464461" y="2359962"/>
              <a:ext cx="111600" cy="128160"/>
            </p14:xfrm>
          </p:contentPart>
        </mc:Choice>
        <mc:Fallback>
          <p:pic>
            <p:nvPicPr>
              <p:cNvPr id="204" name="Input penna 203">
                <a:extLst>
                  <a:ext uri="{FF2B5EF4-FFF2-40B4-BE49-F238E27FC236}">
                    <a16:creationId xmlns:a16="http://schemas.microsoft.com/office/drawing/2014/main" id="{1F88443C-A3FD-45A9-8D77-5E993F44A6C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455432" y="2350962"/>
                <a:ext cx="129297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05" name="Input penna 204">
                <a:extLst>
                  <a:ext uri="{FF2B5EF4-FFF2-40B4-BE49-F238E27FC236}">
                    <a16:creationId xmlns:a16="http://schemas.microsoft.com/office/drawing/2014/main" id="{F7D94F09-4391-4D01-9CA3-6120E05636C9}"/>
                  </a:ext>
                </a:extLst>
              </p14:cNvPr>
              <p14:cNvContentPartPr/>
              <p14:nvPr/>
            </p14:nvContentPartPr>
            <p14:xfrm>
              <a:off x="11765061" y="2314242"/>
              <a:ext cx="112680" cy="187560"/>
            </p14:xfrm>
          </p:contentPart>
        </mc:Choice>
        <mc:Fallback>
          <p:pic>
            <p:nvPicPr>
              <p:cNvPr id="205" name="Input penna 204">
                <a:extLst>
                  <a:ext uri="{FF2B5EF4-FFF2-40B4-BE49-F238E27FC236}">
                    <a16:creationId xmlns:a16="http://schemas.microsoft.com/office/drawing/2014/main" id="{F7D94F09-4391-4D01-9CA3-6120E05636C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756061" y="2305242"/>
                <a:ext cx="1303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11" name="Input penna 210">
                <a:extLst>
                  <a:ext uri="{FF2B5EF4-FFF2-40B4-BE49-F238E27FC236}">
                    <a16:creationId xmlns:a16="http://schemas.microsoft.com/office/drawing/2014/main" id="{912ECA89-540A-4054-8EA2-D06304115578}"/>
                  </a:ext>
                </a:extLst>
              </p14:cNvPr>
              <p14:cNvContentPartPr/>
              <p14:nvPr/>
            </p14:nvContentPartPr>
            <p14:xfrm>
              <a:off x="5747301" y="2889522"/>
              <a:ext cx="516600" cy="259200"/>
            </p14:xfrm>
          </p:contentPart>
        </mc:Choice>
        <mc:Fallback>
          <p:pic>
            <p:nvPicPr>
              <p:cNvPr id="211" name="Input penna 210">
                <a:extLst>
                  <a:ext uri="{FF2B5EF4-FFF2-40B4-BE49-F238E27FC236}">
                    <a16:creationId xmlns:a16="http://schemas.microsoft.com/office/drawing/2014/main" id="{912ECA89-540A-4054-8EA2-D0630411557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738301" y="2880522"/>
                <a:ext cx="5342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12" name="Input penna 211">
                <a:extLst>
                  <a:ext uri="{FF2B5EF4-FFF2-40B4-BE49-F238E27FC236}">
                    <a16:creationId xmlns:a16="http://schemas.microsoft.com/office/drawing/2014/main" id="{31F8504D-8CE8-48A9-AF2D-EC2D2E3666E8}"/>
                  </a:ext>
                </a:extLst>
              </p14:cNvPr>
              <p14:cNvContentPartPr/>
              <p14:nvPr/>
            </p14:nvContentPartPr>
            <p14:xfrm>
              <a:off x="5669541" y="3286602"/>
              <a:ext cx="259560" cy="200880"/>
            </p14:xfrm>
          </p:contentPart>
        </mc:Choice>
        <mc:Fallback>
          <p:pic>
            <p:nvPicPr>
              <p:cNvPr id="212" name="Input penna 211">
                <a:extLst>
                  <a:ext uri="{FF2B5EF4-FFF2-40B4-BE49-F238E27FC236}">
                    <a16:creationId xmlns:a16="http://schemas.microsoft.com/office/drawing/2014/main" id="{31F8504D-8CE8-48A9-AF2D-EC2D2E3666E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660541" y="3277602"/>
                <a:ext cx="2772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13" name="Input penna 212">
                <a:extLst>
                  <a:ext uri="{FF2B5EF4-FFF2-40B4-BE49-F238E27FC236}">
                    <a16:creationId xmlns:a16="http://schemas.microsoft.com/office/drawing/2014/main" id="{021E2308-F203-4492-B7ED-469B223BE576}"/>
                  </a:ext>
                </a:extLst>
              </p14:cNvPr>
              <p14:cNvContentPartPr/>
              <p14:nvPr/>
            </p14:nvContentPartPr>
            <p14:xfrm>
              <a:off x="6112701" y="3244842"/>
              <a:ext cx="111960" cy="270360"/>
            </p14:xfrm>
          </p:contentPart>
        </mc:Choice>
        <mc:Fallback>
          <p:pic>
            <p:nvPicPr>
              <p:cNvPr id="213" name="Input penna 212">
                <a:extLst>
                  <a:ext uri="{FF2B5EF4-FFF2-40B4-BE49-F238E27FC236}">
                    <a16:creationId xmlns:a16="http://schemas.microsoft.com/office/drawing/2014/main" id="{021E2308-F203-4492-B7ED-469B223BE57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103701" y="3235842"/>
                <a:ext cx="1296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16" name="Input penna 215">
                <a:extLst>
                  <a:ext uri="{FF2B5EF4-FFF2-40B4-BE49-F238E27FC236}">
                    <a16:creationId xmlns:a16="http://schemas.microsoft.com/office/drawing/2014/main" id="{7BEDA66C-6E9D-4932-B0FF-BFE23DB37E79}"/>
                  </a:ext>
                </a:extLst>
              </p14:cNvPr>
              <p14:cNvContentPartPr/>
              <p14:nvPr/>
            </p14:nvContentPartPr>
            <p14:xfrm>
              <a:off x="9331101" y="1300842"/>
              <a:ext cx="182160" cy="61200"/>
            </p14:xfrm>
          </p:contentPart>
        </mc:Choice>
        <mc:Fallback>
          <p:pic>
            <p:nvPicPr>
              <p:cNvPr id="216" name="Input penna 215">
                <a:extLst>
                  <a:ext uri="{FF2B5EF4-FFF2-40B4-BE49-F238E27FC236}">
                    <a16:creationId xmlns:a16="http://schemas.microsoft.com/office/drawing/2014/main" id="{7BEDA66C-6E9D-4932-B0FF-BFE23DB37E7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322101" y="1291842"/>
                <a:ext cx="1998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19" name="Input penna 218">
                <a:extLst>
                  <a:ext uri="{FF2B5EF4-FFF2-40B4-BE49-F238E27FC236}">
                    <a16:creationId xmlns:a16="http://schemas.microsoft.com/office/drawing/2014/main" id="{1550CE90-B834-4C6C-BC92-97493F5DFD98}"/>
                  </a:ext>
                </a:extLst>
              </p14:cNvPr>
              <p14:cNvContentPartPr/>
              <p14:nvPr/>
            </p14:nvContentPartPr>
            <p14:xfrm>
              <a:off x="9723501" y="980802"/>
              <a:ext cx="243360" cy="316440"/>
            </p14:xfrm>
          </p:contentPart>
        </mc:Choice>
        <mc:Fallback>
          <p:pic>
            <p:nvPicPr>
              <p:cNvPr id="219" name="Input penna 218">
                <a:extLst>
                  <a:ext uri="{FF2B5EF4-FFF2-40B4-BE49-F238E27FC236}">
                    <a16:creationId xmlns:a16="http://schemas.microsoft.com/office/drawing/2014/main" id="{1550CE90-B834-4C6C-BC92-97493F5DFD9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714501" y="971802"/>
                <a:ext cx="2610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20" name="Input penna 219">
                <a:extLst>
                  <a:ext uri="{FF2B5EF4-FFF2-40B4-BE49-F238E27FC236}">
                    <a16:creationId xmlns:a16="http://schemas.microsoft.com/office/drawing/2014/main" id="{5802DD03-AA80-4CF3-99F2-37EAB041FC22}"/>
                  </a:ext>
                </a:extLst>
              </p14:cNvPr>
              <p14:cNvContentPartPr/>
              <p14:nvPr/>
            </p14:nvContentPartPr>
            <p14:xfrm>
              <a:off x="9728901" y="1386162"/>
              <a:ext cx="195120" cy="202320"/>
            </p14:xfrm>
          </p:contentPart>
        </mc:Choice>
        <mc:Fallback>
          <p:pic>
            <p:nvPicPr>
              <p:cNvPr id="220" name="Input penna 219">
                <a:extLst>
                  <a:ext uri="{FF2B5EF4-FFF2-40B4-BE49-F238E27FC236}">
                    <a16:creationId xmlns:a16="http://schemas.microsoft.com/office/drawing/2014/main" id="{5802DD03-AA80-4CF3-99F2-37EAB041FC2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719901" y="1377162"/>
                <a:ext cx="2127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23" name="Input penna 222">
                <a:extLst>
                  <a:ext uri="{FF2B5EF4-FFF2-40B4-BE49-F238E27FC236}">
                    <a16:creationId xmlns:a16="http://schemas.microsoft.com/office/drawing/2014/main" id="{D6C27F98-7B3E-45FB-B0D1-5496010194B0}"/>
                  </a:ext>
                </a:extLst>
              </p14:cNvPr>
              <p14:cNvContentPartPr/>
              <p14:nvPr/>
            </p14:nvContentPartPr>
            <p14:xfrm>
              <a:off x="8016021" y="1815642"/>
              <a:ext cx="567720" cy="430560"/>
            </p14:xfrm>
          </p:contentPart>
        </mc:Choice>
        <mc:Fallback>
          <p:pic>
            <p:nvPicPr>
              <p:cNvPr id="223" name="Input penna 222">
                <a:extLst>
                  <a:ext uri="{FF2B5EF4-FFF2-40B4-BE49-F238E27FC236}">
                    <a16:creationId xmlns:a16="http://schemas.microsoft.com/office/drawing/2014/main" id="{D6C27F98-7B3E-45FB-B0D1-5496010194B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007021" y="1806642"/>
                <a:ext cx="5853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24" name="Input penna 223">
                <a:extLst>
                  <a:ext uri="{FF2B5EF4-FFF2-40B4-BE49-F238E27FC236}">
                    <a16:creationId xmlns:a16="http://schemas.microsoft.com/office/drawing/2014/main" id="{74D422AA-3FE4-429A-914B-3F6DA99BF62A}"/>
                  </a:ext>
                </a:extLst>
              </p14:cNvPr>
              <p14:cNvContentPartPr/>
              <p14:nvPr/>
            </p14:nvContentPartPr>
            <p14:xfrm>
              <a:off x="8801901" y="1898802"/>
              <a:ext cx="60120" cy="171000"/>
            </p14:xfrm>
          </p:contentPart>
        </mc:Choice>
        <mc:Fallback>
          <p:pic>
            <p:nvPicPr>
              <p:cNvPr id="224" name="Input penna 223">
                <a:extLst>
                  <a:ext uri="{FF2B5EF4-FFF2-40B4-BE49-F238E27FC236}">
                    <a16:creationId xmlns:a16="http://schemas.microsoft.com/office/drawing/2014/main" id="{74D422AA-3FE4-429A-914B-3F6DA99BF62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792901" y="1889802"/>
                <a:ext cx="777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25" name="Input penna 224">
                <a:extLst>
                  <a:ext uri="{FF2B5EF4-FFF2-40B4-BE49-F238E27FC236}">
                    <a16:creationId xmlns:a16="http://schemas.microsoft.com/office/drawing/2014/main" id="{90E746E3-9D84-4652-AB66-615A040D9016}"/>
                  </a:ext>
                </a:extLst>
              </p14:cNvPr>
              <p14:cNvContentPartPr/>
              <p14:nvPr/>
            </p14:nvContentPartPr>
            <p14:xfrm>
              <a:off x="8747901" y="2116242"/>
              <a:ext cx="193680" cy="40680"/>
            </p14:xfrm>
          </p:contentPart>
        </mc:Choice>
        <mc:Fallback>
          <p:pic>
            <p:nvPicPr>
              <p:cNvPr id="225" name="Input penna 224">
                <a:extLst>
                  <a:ext uri="{FF2B5EF4-FFF2-40B4-BE49-F238E27FC236}">
                    <a16:creationId xmlns:a16="http://schemas.microsoft.com/office/drawing/2014/main" id="{90E746E3-9D84-4652-AB66-615A040D901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738901" y="2107242"/>
                <a:ext cx="2113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28" name="Input penna 227">
                <a:extLst>
                  <a:ext uri="{FF2B5EF4-FFF2-40B4-BE49-F238E27FC236}">
                    <a16:creationId xmlns:a16="http://schemas.microsoft.com/office/drawing/2014/main" id="{80C519BB-C271-40C8-8151-59A1B3672F2E}"/>
                  </a:ext>
                </a:extLst>
              </p14:cNvPr>
              <p14:cNvContentPartPr/>
              <p14:nvPr/>
            </p14:nvContentPartPr>
            <p14:xfrm>
              <a:off x="8729181" y="2271402"/>
              <a:ext cx="235800" cy="288000"/>
            </p14:xfrm>
          </p:contentPart>
        </mc:Choice>
        <mc:Fallback>
          <p:pic>
            <p:nvPicPr>
              <p:cNvPr id="228" name="Input penna 227">
                <a:extLst>
                  <a:ext uri="{FF2B5EF4-FFF2-40B4-BE49-F238E27FC236}">
                    <a16:creationId xmlns:a16="http://schemas.microsoft.com/office/drawing/2014/main" id="{80C519BB-C271-40C8-8151-59A1B3672F2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720181" y="2262402"/>
                <a:ext cx="2534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29" name="Input penna 228">
                <a:extLst>
                  <a:ext uri="{FF2B5EF4-FFF2-40B4-BE49-F238E27FC236}">
                    <a16:creationId xmlns:a16="http://schemas.microsoft.com/office/drawing/2014/main" id="{4FDE7744-1F16-4FEB-A1F9-7B2144ECD4DB}"/>
                  </a:ext>
                </a:extLst>
              </p14:cNvPr>
              <p14:cNvContentPartPr/>
              <p14:nvPr/>
            </p14:nvContentPartPr>
            <p14:xfrm>
              <a:off x="6583941" y="3032082"/>
              <a:ext cx="58320" cy="42840"/>
            </p14:xfrm>
          </p:contentPart>
        </mc:Choice>
        <mc:Fallback>
          <p:pic>
            <p:nvPicPr>
              <p:cNvPr id="229" name="Input penna 228">
                <a:extLst>
                  <a:ext uri="{FF2B5EF4-FFF2-40B4-BE49-F238E27FC236}">
                    <a16:creationId xmlns:a16="http://schemas.microsoft.com/office/drawing/2014/main" id="{4FDE7744-1F16-4FEB-A1F9-7B2144ECD4D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574941" y="3023082"/>
                <a:ext cx="759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30" name="Input penna 229">
                <a:extLst>
                  <a:ext uri="{FF2B5EF4-FFF2-40B4-BE49-F238E27FC236}">
                    <a16:creationId xmlns:a16="http://schemas.microsoft.com/office/drawing/2014/main" id="{29ED3409-8398-4808-8D65-0E8EE6B75258}"/>
                  </a:ext>
                </a:extLst>
              </p14:cNvPr>
              <p14:cNvContentPartPr/>
              <p14:nvPr/>
            </p14:nvContentPartPr>
            <p14:xfrm>
              <a:off x="6821901" y="2830482"/>
              <a:ext cx="292320" cy="231480"/>
            </p14:xfrm>
          </p:contentPart>
        </mc:Choice>
        <mc:Fallback>
          <p:pic>
            <p:nvPicPr>
              <p:cNvPr id="230" name="Input penna 229">
                <a:extLst>
                  <a:ext uri="{FF2B5EF4-FFF2-40B4-BE49-F238E27FC236}">
                    <a16:creationId xmlns:a16="http://schemas.microsoft.com/office/drawing/2014/main" id="{29ED3409-8398-4808-8D65-0E8EE6B7525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812901" y="2821482"/>
                <a:ext cx="3099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31" name="Input penna 230">
                <a:extLst>
                  <a:ext uri="{FF2B5EF4-FFF2-40B4-BE49-F238E27FC236}">
                    <a16:creationId xmlns:a16="http://schemas.microsoft.com/office/drawing/2014/main" id="{74979CB5-809A-4997-8123-277D04350359}"/>
                  </a:ext>
                </a:extLst>
              </p14:cNvPr>
              <p14:cNvContentPartPr/>
              <p14:nvPr/>
            </p14:nvContentPartPr>
            <p14:xfrm>
              <a:off x="7402221" y="3029922"/>
              <a:ext cx="115560" cy="16560"/>
            </p14:xfrm>
          </p:contentPart>
        </mc:Choice>
        <mc:Fallback>
          <p:pic>
            <p:nvPicPr>
              <p:cNvPr id="231" name="Input penna 230">
                <a:extLst>
                  <a:ext uri="{FF2B5EF4-FFF2-40B4-BE49-F238E27FC236}">
                    <a16:creationId xmlns:a16="http://schemas.microsoft.com/office/drawing/2014/main" id="{74979CB5-809A-4997-8123-277D0435035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393221" y="3020922"/>
                <a:ext cx="133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32" name="Input penna 231">
                <a:extLst>
                  <a:ext uri="{FF2B5EF4-FFF2-40B4-BE49-F238E27FC236}">
                    <a16:creationId xmlns:a16="http://schemas.microsoft.com/office/drawing/2014/main" id="{3A14377A-A743-42AF-B34A-25DB00C7D54A}"/>
                  </a:ext>
                </a:extLst>
              </p14:cNvPr>
              <p14:cNvContentPartPr/>
              <p14:nvPr/>
            </p14:nvContentPartPr>
            <p14:xfrm>
              <a:off x="7384221" y="3097602"/>
              <a:ext cx="177840" cy="27720"/>
            </p14:xfrm>
          </p:contentPart>
        </mc:Choice>
        <mc:Fallback>
          <p:pic>
            <p:nvPicPr>
              <p:cNvPr id="232" name="Input penna 231">
                <a:extLst>
                  <a:ext uri="{FF2B5EF4-FFF2-40B4-BE49-F238E27FC236}">
                    <a16:creationId xmlns:a16="http://schemas.microsoft.com/office/drawing/2014/main" id="{3A14377A-A743-42AF-B34A-25DB00C7D54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375221" y="3088602"/>
                <a:ext cx="195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33" name="Input penna 232">
                <a:extLst>
                  <a:ext uri="{FF2B5EF4-FFF2-40B4-BE49-F238E27FC236}">
                    <a16:creationId xmlns:a16="http://schemas.microsoft.com/office/drawing/2014/main" id="{79AC1123-E331-4125-A475-13AD5A3B4DDB}"/>
                  </a:ext>
                </a:extLst>
              </p14:cNvPr>
              <p14:cNvContentPartPr/>
              <p14:nvPr/>
            </p14:nvContentPartPr>
            <p14:xfrm>
              <a:off x="7998381" y="2761002"/>
              <a:ext cx="213480" cy="202680"/>
            </p14:xfrm>
          </p:contentPart>
        </mc:Choice>
        <mc:Fallback>
          <p:pic>
            <p:nvPicPr>
              <p:cNvPr id="233" name="Input penna 232">
                <a:extLst>
                  <a:ext uri="{FF2B5EF4-FFF2-40B4-BE49-F238E27FC236}">
                    <a16:creationId xmlns:a16="http://schemas.microsoft.com/office/drawing/2014/main" id="{79AC1123-E331-4125-A475-13AD5A3B4DD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989381" y="2752002"/>
                <a:ext cx="2311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34" name="Input penna 233">
                <a:extLst>
                  <a:ext uri="{FF2B5EF4-FFF2-40B4-BE49-F238E27FC236}">
                    <a16:creationId xmlns:a16="http://schemas.microsoft.com/office/drawing/2014/main" id="{F67A6512-5F18-4ED7-88D6-305608E90B71}"/>
                  </a:ext>
                </a:extLst>
              </p14:cNvPr>
              <p14:cNvContentPartPr/>
              <p14:nvPr/>
            </p14:nvContentPartPr>
            <p14:xfrm>
              <a:off x="7877781" y="3067362"/>
              <a:ext cx="397440" cy="40320"/>
            </p14:xfrm>
          </p:contentPart>
        </mc:Choice>
        <mc:Fallback>
          <p:pic>
            <p:nvPicPr>
              <p:cNvPr id="234" name="Input penna 233">
                <a:extLst>
                  <a:ext uri="{FF2B5EF4-FFF2-40B4-BE49-F238E27FC236}">
                    <a16:creationId xmlns:a16="http://schemas.microsoft.com/office/drawing/2014/main" id="{F67A6512-5F18-4ED7-88D6-305608E90B7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868781" y="3058362"/>
                <a:ext cx="4150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37" name="Input penna 236">
                <a:extLst>
                  <a:ext uri="{FF2B5EF4-FFF2-40B4-BE49-F238E27FC236}">
                    <a16:creationId xmlns:a16="http://schemas.microsoft.com/office/drawing/2014/main" id="{2EDA66F4-1330-4B68-85B8-27217E701BB3}"/>
                  </a:ext>
                </a:extLst>
              </p14:cNvPr>
              <p14:cNvContentPartPr/>
              <p14:nvPr/>
            </p14:nvContentPartPr>
            <p14:xfrm>
              <a:off x="7788141" y="3277242"/>
              <a:ext cx="401040" cy="212760"/>
            </p14:xfrm>
          </p:contentPart>
        </mc:Choice>
        <mc:Fallback>
          <p:pic>
            <p:nvPicPr>
              <p:cNvPr id="237" name="Input penna 236">
                <a:extLst>
                  <a:ext uri="{FF2B5EF4-FFF2-40B4-BE49-F238E27FC236}">
                    <a16:creationId xmlns:a16="http://schemas.microsoft.com/office/drawing/2014/main" id="{2EDA66F4-1330-4B68-85B8-27217E701BB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779141" y="3268242"/>
                <a:ext cx="4186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40" name="Input penna 239">
                <a:extLst>
                  <a:ext uri="{FF2B5EF4-FFF2-40B4-BE49-F238E27FC236}">
                    <a16:creationId xmlns:a16="http://schemas.microsoft.com/office/drawing/2014/main" id="{E9E930E8-B214-4EBA-8688-5E4B5ABA679E}"/>
                  </a:ext>
                </a:extLst>
              </p14:cNvPr>
              <p14:cNvContentPartPr/>
              <p14:nvPr/>
            </p14:nvContentPartPr>
            <p14:xfrm>
              <a:off x="8648901" y="3015162"/>
              <a:ext cx="151920" cy="45360"/>
            </p14:xfrm>
          </p:contentPart>
        </mc:Choice>
        <mc:Fallback>
          <p:pic>
            <p:nvPicPr>
              <p:cNvPr id="240" name="Input penna 239">
                <a:extLst>
                  <a:ext uri="{FF2B5EF4-FFF2-40B4-BE49-F238E27FC236}">
                    <a16:creationId xmlns:a16="http://schemas.microsoft.com/office/drawing/2014/main" id="{E9E930E8-B214-4EBA-8688-5E4B5ABA679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639901" y="3006162"/>
                <a:ext cx="1695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44" name="Input penna 243">
                <a:extLst>
                  <a:ext uri="{FF2B5EF4-FFF2-40B4-BE49-F238E27FC236}">
                    <a16:creationId xmlns:a16="http://schemas.microsoft.com/office/drawing/2014/main" id="{0FC01546-AD81-4419-9C11-AE74E6DCDF4D}"/>
                  </a:ext>
                </a:extLst>
              </p14:cNvPr>
              <p14:cNvContentPartPr/>
              <p14:nvPr/>
            </p14:nvContentPartPr>
            <p14:xfrm>
              <a:off x="9160101" y="2728962"/>
              <a:ext cx="443160" cy="317520"/>
            </p14:xfrm>
          </p:contentPart>
        </mc:Choice>
        <mc:Fallback>
          <p:pic>
            <p:nvPicPr>
              <p:cNvPr id="244" name="Input penna 243">
                <a:extLst>
                  <a:ext uri="{FF2B5EF4-FFF2-40B4-BE49-F238E27FC236}">
                    <a16:creationId xmlns:a16="http://schemas.microsoft.com/office/drawing/2014/main" id="{0FC01546-AD81-4419-9C11-AE74E6DCDF4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151101" y="2719962"/>
                <a:ext cx="4608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46" name="Input penna 245">
                <a:extLst>
                  <a:ext uri="{FF2B5EF4-FFF2-40B4-BE49-F238E27FC236}">
                    <a16:creationId xmlns:a16="http://schemas.microsoft.com/office/drawing/2014/main" id="{848DE902-C633-420A-9650-E569AFDAB2A8}"/>
                  </a:ext>
                </a:extLst>
              </p14:cNvPr>
              <p14:cNvContentPartPr/>
              <p14:nvPr/>
            </p14:nvContentPartPr>
            <p14:xfrm>
              <a:off x="9157941" y="3182922"/>
              <a:ext cx="261000" cy="277200"/>
            </p14:xfrm>
          </p:contentPart>
        </mc:Choice>
        <mc:Fallback>
          <p:pic>
            <p:nvPicPr>
              <p:cNvPr id="246" name="Input penna 245">
                <a:extLst>
                  <a:ext uri="{FF2B5EF4-FFF2-40B4-BE49-F238E27FC236}">
                    <a16:creationId xmlns:a16="http://schemas.microsoft.com/office/drawing/2014/main" id="{848DE902-C633-420A-9650-E569AFDAB2A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148941" y="3173922"/>
                <a:ext cx="278640" cy="2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6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78729D2D-7DA5-498B-854B-C4A39613507A}"/>
                  </a:ext>
                </a:extLst>
              </p14:cNvPr>
              <p14:cNvContentPartPr/>
              <p14:nvPr/>
            </p14:nvContentPartPr>
            <p14:xfrm>
              <a:off x="328221" y="230202"/>
              <a:ext cx="476640" cy="26568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78729D2D-7DA5-498B-854B-C4A3961350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221" y="221202"/>
                <a:ext cx="4942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DF54E28C-3E21-43F0-B0FC-737AAFE3F265}"/>
                  </a:ext>
                </a:extLst>
              </p14:cNvPr>
              <p14:cNvContentPartPr/>
              <p14:nvPr/>
            </p14:nvContentPartPr>
            <p14:xfrm>
              <a:off x="992421" y="412362"/>
              <a:ext cx="10800" cy="3060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DF54E28C-3E21-43F0-B0FC-737AAFE3F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3421" y="403362"/>
                <a:ext cx="284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EECAC338-BA19-4378-A049-70A9B5DC8D26}"/>
                  </a:ext>
                </a:extLst>
              </p14:cNvPr>
              <p14:cNvContentPartPr/>
              <p14:nvPr/>
            </p14:nvContentPartPr>
            <p14:xfrm>
              <a:off x="1426221" y="188802"/>
              <a:ext cx="160560" cy="25632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EECAC338-BA19-4378-A049-70A9B5DC8D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7221" y="179802"/>
                <a:ext cx="1782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042018D3-F413-40DA-8E72-3EABD6E5197B}"/>
                  </a:ext>
                </a:extLst>
              </p14:cNvPr>
              <p14:cNvContentPartPr/>
              <p14:nvPr/>
            </p14:nvContentPartPr>
            <p14:xfrm>
              <a:off x="327141" y="952722"/>
              <a:ext cx="424800" cy="20952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042018D3-F413-40DA-8E72-3EABD6E519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141" y="943722"/>
                <a:ext cx="4424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DF04A22B-0AC8-4928-8182-1F18975BDE3D}"/>
                  </a:ext>
                </a:extLst>
              </p14:cNvPr>
              <p14:cNvContentPartPr/>
              <p14:nvPr/>
            </p14:nvContentPartPr>
            <p14:xfrm>
              <a:off x="944181" y="1043802"/>
              <a:ext cx="130320" cy="96120"/>
            </p14:xfrm>
          </p:contentPart>
        </mc:Choice>
        <mc:Fallback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DF04A22B-0AC8-4928-8182-1F18975BDE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5181" y="1034802"/>
                <a:ext cx="1479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E3C2CB56-8A52-447D-9723-2354648A4457}"/>
                  </a:ext>
                </a:extLst>
              </p14:cNvPr>
              <p14:cNvContentPartPr/>
              <p14:nvPr/>
            </p14:nvContentPartPr>
            <p14:xfrm>
              <a:off x="1334781" y="779202"/>
              <a:ext cx="76320" cy="585360"/>
            </p14:xfrm>
          </p:contentPart>
        </mc:Choice>
        <mc:Fallback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E3C2CB56-8A52-447D-9723-2354648A44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5781" y="770202"/>
                <a:ext cx="9396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6295D605-0BEC-4DD4-82CF-447DF61C462F}"/>
                  </a:ext>
                </a:extLst>
              </p14:cNvPr>
              <p14:cNvContentPartPr/>
              <p14:nvPr/>
            </p14:nvContentPartPr>
            <p14:xfrm>
              <a:off x="1606581" y="854442"/>
              <a:ext cx="163080" cy="213840"/>
            </p14:xfrm>
          </p:contentPart>
        </mc:Choice>
        <mc:Fallback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6295D605-0BEC-4DD4-82CF-447DF61C46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7581" y="845442"/>
                <a:ext cx="180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1DAB2A97-4982-453F-AC5D-6065751B857C}"/>
                  </a:ext>
                </a:extLst>
              </p14:cNvPr>
              <p14:cNvContentPartPr/>
              <p14:nvPr/>
            </p14:nvContentPartPr>
            <p14:xfrm>
              <a:off x="1884501" y="874962"/>
              <a:ext cx="146520" cy="214200"/>
            </p14:xfrm>
          </p:contentPart>
        </mc:Choice>
        <mc:Fallback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1DAB2A97-4982-453F-AC5D-6065751B85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75501" y="865962"/>
                <a:ext cx="1641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5D835C29-18BD-4FB6-AEDE-C52CF66CFFCC}"/>
                  </a:ext>
                </a:extLst>
              </p14:cNvPr>
              <p14:cNvContentPartPr/>
              <p14:nvPr/>
            </p14:nvContentPartPr>
            <p14:xfrm>
              <a:off x="2242701" y="1091322"/>
              <a:ext cx="29160" cy="73440"/>
            </p14:xfrm>
          </p:contentPart>
        </mc:Choice>
        <mc:Fallback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5D835C29-18BD-4FB6-AEDE-C52CF66CFF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33701" y="1082322"/>
                <a:ext cx="468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FEE912DA-3C09-4B0F-8384-FFA3361ADD44}"/>
                  </a:ext>
                </a:extLst>
              </p14:cNvPr>
              <p14:cNvContentPartPr/>
              <p14:nvPr/>
            </p14:nvContentPartPr>
            <p14:xfrm>
              <a:off x="2453301" y="829962"/>
              <a:ext cx="168120" cy="255600"/>
            </p14:xfrm>
          </p:contentPart>
        </mc:Choice>
        <mc:Fallback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FEE912DA-3C09-4B0F-8384-FFA3361ADD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44301" y="820962"/>
                <a:ext cx="1857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A2A0BBF6-1619-44B2-B120-DBE9A97590E8}"/>
                  </a:ext>
                </a:extLst>
              </p14:cNvPr>
              <p14:cNvContentPartPr/>
              <p14:nvPr/>
            </p14:nvContentPartPr>
            <p14:xfrm>
              <a:off x="2706741" y="851562"/>
              <a:ext cx="173880" cy="213120"/>
            </p14:xfrm>
          </p:contentPart>
        </mc:Choice>
        <mc:Fallback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A2A0BBF6-1619-44B2-B120-DBE9A97590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97741" y="842562"/>
                <a:ext cx="1915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D812CC08-74E3-4AD7-A41B-751DDB275964}"/>
                  </a:ext>
                </a:extLst>
              </p14:cNvPr>
              <p14:cNvContentPartPr/>
              <p14:nvPr/>
            </p14:nvContentPartPr>
            <p14:xfrm>
              <a:off x="3015981" y="1040202"/>
              <a:ext cx="50040" cy="68400"/>
            </p14:xfrm>
          </p:contentPart>
        </mc:Choice>
        <mc:Fallback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D812CC08-74E3-4AD7-A41B-751DDB27596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06981" y="1031202"/>
                <a:ext cx="676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16E9DDE8-A4FA-42FF-A77C-EF2F3CE19492}"/>
                  </a:ext>
                </a:extLst>
              </p14:cNvPr>
              <p14:cNvContentPartPr/>
              <p14:nvPr/>
            </p14:nvContentPartPr>
            <p14:xfrm>
              <a:off x="3253581" y="809802"/>
              <a:ext cx="180360" cy="213840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16E9DDE8-A4FA-42FF-A77C-EF2F3CE1949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44581" y="800802"/>
                <a:ext cx="1980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5E034840-A764-4E16-BCCE-14EDBC63F5E1}"/>
                  </a:ext>
                </a:extLst>
              </p14:cNvPr>
              <p14:cNvContentPartPr/>
              <p14:nvPr/>
            </p14:nvContentPartPr>
            <p14:xfrm>
              <a:off x="3542661" y="730602"/>
              <a:ext cx="333720" cy="531000"/>
            </p14:xfrm>
          </p:contentPart>
        </mc:Choice>
        <mc:Fallback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5E034840-A764-4E16-BCCE-14EDBC63F5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33661" y="721602"/>
                <a:ext cx="35136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94B366EF-FAE4-468A-AFBC-AED4D8D3C40E}"/>
                  </a:ext>
                </a:extLst>
              </p14:cNvPr>
              <p14:cNvContentPartPr/>
              <p14:nvPr/>
            </p14:nvContentPartPr>
            <p14:xfrm>
              <a:off x="372141" y="1718442"/>
              <a:ext cx="225720" cy="266040"/>
            </p14:xfrm>
          </p:contentPart>
        </mc:Choice>
        <mc:Fallback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94B366EF-FAE4-468A-AFBC-AED4D8D3C40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3141" y="1709442"/>
                <a:ext cx="2433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B599531F-95D7-47C3-9999-89F4D179C38D}"/>
                  </a:ext>
                </a:extLst>
              </p14:cNvPr>
              <p14:cNvContentPartPr/>
              <p14:nvPr/>
            </p14:nvContentPartPr>
            <p14:xfrm>
              <a:off x="686421" y="1954602"/>
              <a:ext cx="7920" cy="144360"/>
            </p14:xfrm>
          </p:contentPart>
        </mc:Choice>
        <mc:Fallback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B599531F-95D7-47C3-9999-89F4D179C3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7421" y="1945602"/>
                <a:ext cx="25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04D4771D-0F5D-417F-B962-411A7234A83C}"/>
                  </a:ext>
                </a:extLst>
              </p14:cNvPr>
              <p14:cNvContentPartPr/>
              <p14:nvPr/>
            </p14:nvContentPartPr>
            <p14:xfrm>
              <a:off x="838701" y="1818162"/>
              <a:ext cx="96120" cy="20880"/>
            </p14:xfrm>
          </p:contentPart>
        </mc:Choice>
        <mc:Fallback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04D4771D-0F5D-417F-B962-411A7234A8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9701" y="1809162"/>
                <a:ext cx="1137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81492D89-D2C2-47A5-BF67-F766D0BC1BE9}"/>
                  </a:ext>
                </a:extLst>
              </p14:cNvPr>
              <p14:cNvContentPartPr/>
              <p14:nvPr/>
            </p14:nvContentPartPr>
            <p14:xfrm>
              <a:off x="889101" y="1889082"/>
              <a:ext cx="120240" cy="46800"/>
            </p14:xfrm>
          </p:contentPart>
        </mc:Choice>
        <mc:Fallback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81492D89-D2C2-47A5-BF67-F766D0BC1B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0101" y="1880082"/>
                <a:ext cx="1378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054BD407-6284-4214-9E1C-69492081837A}"/>
                  </a:ext>
                </a:extLst>
              </p14:cNvPr>
              <p14:cNvContentPartPr/>
              <p14:nvPr/>
            </p14:nvContentPartPr>
            <p14:xfrm>
              <a:off x="1236501" y="1597842"/>
              <a:ext cx="137520" cy="690120"/>
            </p14:xfrm>
          </p:contentPart>
        </mc:Choice>
        <mc:Fallback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054BD407-6284-4214-9E1C-69492081837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27501" y="1588842"/>
                <a:ext cx="15516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3CBB92A5-B1FD-4B3B-A046-FF3E5F2E1C7A}"/>
                  </a:ext>
                </a:extLst>
              </p14:cNvPr>
              <p14:cNvContentPartPr/>
              <p14:nvPr/>
            </p14:nvContentPartPr>
            <p14:xfrm>
              <a:off x="4012821" y="-147078"/>
              <a:ext cx="13680" cy="42840"/>
            </p14:xfrm>
          </p:contentPart>
        </mc:Choice>
        <mc:Fallback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3CBB92A5-B1FD-4B3B-A046-FF3E5F2E1C7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03821" y="-156078"/>
                <a:ext cx="313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7DDF8717-955B-40D3-91EA-C216B1BB0621}"/>
                  </a:ext>
                </a:extLst>
              </p14:cNvPr>
              <p14:cNvContentPartPr/>
              <p14:nvPr/>
            </p14:nvContentPartPr>
            <p14:xfrm>
              <a:off x="1501821" y="1748525"/>
              <a:ext cx="327960" cy="250200"/>
            </p14:xfrm>
          </p:contentPart>
        </mc:Choice>
        <mc:Fallback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7DDF8717-955B-40D3-91EA-C216B1BB062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92821" y="1739525"/>
                <a:ext cx="3456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3DD2325F-973C-437C-B571-13098DF91D53}"/>
                  </a:ext>
                </a:extLst>
              </p14:cNvPr>
              <p14:cNvContentPartPr/>
              <p14:nvPr/>
            </p14:nvContentPartPr>
            <p14:xfrm>
              <a:off x="2124261" y="1756805"/>
              <a:ext cx="132840" cy="210600"/>
            </p14:xfrm>
          </p:contentPart>
        </mc:Choice>
        <mc:Fallback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3DD2325F-973C-437C-B571-13098DF91D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15261" y="1747805"/>
                <a:ext cx="1504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D369103B-5138-4D9E-B19E-3E4B41F7B873}"/>
                  </a:ext>
                </a:extLst>
              </p14:cNvPr>
              <p14:cNvContentPartPr/>
              <p14:nvPr/>
            </p14:nvContentPartPr>
            <p14:xfrm>
              <a:off x="2337021" y="1753205"/>
              <a:ext cx="134640" cy="214920"/>
            </p14:xfrm>
          </p:contentPart>
        </mc:Choice>
        <mc:Fallback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D369103B-5138-4D9E-B19E-3E4B41F7B87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28021" y="1744205"/>
                <a:ext cx="1522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A512F716-14B2-43E4-876C-4D63B580B8E8}"/>
                  </a:ext>
                </a:extLst>
              </p14:cNvPr>
              <p14:cNvContentPartPr/>
              <p14:nvPr/>
            </p14:nvContentPartPr>
            <p14:xfrm>
              <a:off x="2561661" y="1724405"/>
              <a:ext cx="375120" cy="258480"/>
            </p14:xfrm>
          </p:contentPart>
        </mc:Choice>
        <mc:Fallback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A512F716-14B2-43E4-876C-4D63B580B8E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52661" y="1715405"/>
                <a:ext cx="3927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F3B1A75E-B775-408C-AE10-BC6EA6AF1F0B}"/>
                  </a:ext>
                </a:extLst>
              </p14:cNvPr>
              <p14:cNvContentPartPr/>
              <p14:nvPr/>
            </p14:nvContentPartPr>
            <p14:xfrm>
              <a:off x="3057021" y="1801085"/>
              <a:ext cx="185760" cy="183600"/>
            </p14:xfrm>
          </p:contentPart>
        </mc:Choice>
        <mc:Fallback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F3B1A75E-B775-408C-AE10-BC6EA6AF1F0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48021" y="1792085"/>
                <a:ext cx="2034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60420AF4-420B-43D1-B2A1-A7117D1992C1}"/>
                  </a:ext>
                </a:extLst>
              </p14:cNvPr>
              <p14:cNvContentPartPr/>
              <p14:nvPr/>
            </p14:nvContentPartPr>
            <p14:xfrm>
              <a:off x="3337101" y="1801805"/>
              <a:ext cx="114120" cy="149760"/>
            </p14:xfrm>
          </p:contentPart>
        </mc:Choice>
        <mc:Fallback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60420AF4-420B-43D1-B2A1-A7117D1992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28101" y="1792805"/>
                <a:ext cx="1317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06830FBD-7E2E-43A3-AB5C-3E6FECB3BA55}"/>
                  </a:ext>
                </a:extLst>
              </p14:cNvPr>
              <p14:cNvContentPartPr/>
              <p14:nvPr/>
            </p14:nvContentPartPr>
            <p14:xfrm>
              <a:off x="3747501" y="1781285"/>
              <a:ext cx="174960" cy="179280"/>
            </p14:xfrm>
          </p:contentPart>
        </mc:Choice>
        <mc:Fallback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06830FBD-7E2E-43A3-AB5C-3E6FECB3BA5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38501" y="1772285"/>
                <a:ext cx="1926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C008B7BC-55DD-4E4C-A808-6D295EEEB20E}"/>
                  </a:ext>
                </a:extLst>
              </p14:cNvPr>
              <p14:cNvContentPartPr/>
              <p14:nvPr/>
            </p14:nvContentPartPr>
            <p14:xfrm>
              <a:off x="4953501" y="1806845"/>
              <a:ext cx="194400" cy="135720"/>
            </p14:xfrm>
          </p:contentPart>
        </mc:Choice>
        <mc:Fallback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C008B7BC-55DD-4E4C-A808-6D295EEEB2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44501" y="1797845"/>
                <a:ext cx="2120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A0A5ABF9-F4C4-42A9-A7FC-CDE57ECDCF38}"/>
                  </a:ext>
                </a:extLst>
              </p14:cNvPr>
              <p14:cNvContentPartPr/>
              <p14:nvPr/>
            </p14:nvContentPartPr>
            <p14:xfrm>
              <a:off x="4009941" y="1711085"/>
              <a:ext cx="868680" cy="266400"/>
            </p14:xfrm>
          </p:contentPart>
        </mc:Choice>
        <mc:Fallback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A0A5ABF9-F4C4-42A9-A7FC-CDE57ECDCF3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00941" y="1702085"/>
                <a:ext cx="8863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F59D19F6-D78A-49EE-8EC9-4766D08A73EF}"/>
                  </a:ext>
                </a:extLst>
              </p14:cNvPr>
              <p14:cNvContentPartPr/>
              <p14:nvPr/>
            </p14:nvContentPartPr>
            <p14:xfrm>
              <a:off x="5326461" y="1760045"/>
              <a:ext cx="141840" cy="204840"/>
            </p14:xfrm>
          </p:contentPart>
        </mc:Choice>
        <mc:Fallback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F59D19F6-D78A-49EE-8EC9-4766D08A73E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17461" y="1751045"/>
                <a:ext cx="1594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6CA2181F-85A4-439F-A0BD-50CEA849F7C1}"/>
                  </a:ext>
                </a:extLst>
              </p14:cNvPr>
              <p14:cNvContentPartPr/>
              <p14:nvPr/>
            </p14:nvContentPartPr>
            <p14:xfrm>
              <a:off x="5566221" y="1752125"/>
              <a:ext cx="165600" cy="182880"/>
            </p14:xfrm>
          </p:contentPart>
        </mc:Choice>
        <mc:Fallback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6CA2181F-85A4-439F-A0BD-50CEA849F7C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57221" y="1743125"/>
                <a:ext cx="1832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9B4C32A6-BE82-4021-9E69-B134B6C5005D}"/>
                  </a:ext>
                </a:extLst>
              </p14:cNvPr>
              <p14:cNvContentPartPr/>
              <p14:nvPr/>
            </p14:nvContentPartPr>
            <p14:xfrm>
              <a:off x="6010461" y="1713605"/>
              <a:ext cx="139320" cy="194400"/>
            </p14:xfrm>
          </p:contentPart>
        </mc:Choice>
        <mc:Fallback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9B4C32A6-BE82-4021-9E69-B134B6C5005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01461" y="1704605"/>
                <a:ext cx="1569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89A85390-6A9F-4772-B141-AD02A5DA398C}"/>
                  </a:ext>
                </a:extLst>
              </p14:cNvPr>
              <p14:cNvContentPartPr/>
              <p14:nvPr/>
            </p14:nvContentPartPr>
            <p14:xfrm>
              <a:off x="6246981" y="1482125"/>
              <a:ext cx="366120" cy="653040"/>
            </p14:xfrm>
          </p:contentPart>
        </mc:Choice>
        <mc:Fallback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89A85390-6A9F-4772-B141-AD02A5DA398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237981" y="1473125"/>
                <a:ext cx="38376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2" name="Input penna 81">
                <a:extLst>
                  <a:ext uri="{FF2B5EF4-FFF2-40B4-BE49-F238E27FC236}">
                    <a16:creationId xmlns:a16="http://schemas.microsoft.com/office/drawing/2014/main" id="{B11688E0-E5F7-422C-B0E3-421A5FCEE784}"/>
                  </a:ext>
                </a:extLst>
              </p14:cNvPr>
              <p14:cNvContentPartPr/>
              <p14:nvPr/>
            </p14:nvContentPartPr>
            <p14:xfrm>
              <a:off x="381501" y="2499845"/>
              <a:ext cx="253440" cy="427680"/>
            </p14:xfrm>
          </p:contentPart>
        </mc:Choice>
        <mc:Fallback>
          <p:pic>
            <p:nvPicPr>
              <p:cNvPr id="82" name="Input penna 81">
                <a:extLst>
                  <a:ext uri="{FF2B5EF4-FFF2-40B4-BE49-F238E27FC236}">
                    <a16:creationId xmlns:a16="http://schemas.microsoft.com/office/drawing/2014/main" id="{B11688E0-E5F7-422C-B0E3-421A5FCEE7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2501" y="2490845"/>
                <a:ext cx="2710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3" name="Input penna 82">
                <a:extLst>
                  <a:ext uri="{FF2B5EF4-FFF2-40B4-BE49-F238E27FC236}">
                    <a16:creationId xmlns:a16="http://schemas.microsoft.com/office/drawing/2014/main" id="{80E85BE1-C302-490E-9362-FB368A9AA2F8}"/>
                  </a:ext>
                </a:extLst>
              </p14:cNvPr>
              <p14:cNvContentPartPr/>
              <p14:nvPr/>
            </p14:nvContentPartPr>
            <p14:xfrm>
              <a:off x="730701" y="2813405"/>
              <a:ext cx="167040" cy="153720"/>
            </p14:xfrm>
          </p:contentPart>
        </mc:Choice>
        <mc:Fallback>
          <p:pic>
            <p:nvPicPr>
              <p:cNvPr id="83" name="Input penna 82">
                <a:extLst>
                  <a:ext uri="{FF2B5EF4-FFF2-40B4-BE49-F238E27FC236}">
                    <a16:creationId xmlns:a16="http://schemas.microsoft.com/office/drawing/2014/main" id="{80E85BE1-C302-490E-9362-FB368A9AA2F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1701" y="2804405"/>
                <a:ext cx="1846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A68511AC-B50B-4EDB-AB59-49761F5EAC73}"/>
                  </a:ext>
                </a:extLst>
              </p14:cNvPr>
              <p14:cNvContentPartPr/>
              <p14:nvPr/>
            </p14:nvContentPartPr>
            <p14:xfrm>
              <a:off x="1037781" y="2735285"/>
              <a:ext cx="133920" cy="80280"/>
            </p14:xfrm>
          </p:contentPart>
        </mc:Choice>
        <mc:Fallback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A68511AC-B50B-4EDB-AB59-49761F5EAC7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8781" y="2726285"/>
                <a:ext cx="1515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7A36A387-42E5-4916-A3E5-469122225AF4}"/>
                  </a:ext>
                </a:extLst>
              </p14:cNvPr>
              <p14:cNvContentPartPr/>
              <p14:nvPr/>
            </p14:nvContentPartPr>
            <p14:xfrm>
              <a:off x="1369341" y="2449805"/>
              <a:ext cx="95760" cy="674280"/>
            </p14:xfrm>
          </p:contentPart>
        </mc:Choice>
        <mc:Fallback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7A36A387-42E5-4916-A3E5-469122225AF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60341" y="2440805"/>
                <a:ext cx="1134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8" name="Input penna 87">
                <a:extLst>
                  <a:ext uri="{FF2B5EF4-FFF2-40B4-BE49-F238E27FC236}">
                    <a16:creationId xmlns:a16="http://schemas.microsoft.com/office/drawing/2014/main" id="{419635EA-937E-4D7D-B2A7-0973A92658CC}"/>
                  </a:ext>
                </a:extLst>
              </p14:cNvPr>
              <p14:cNvContentPartPr/>
              <p14:nvPr/>
            </p14:nvContentPartPr>
            <p14:xfrm>
              <a:off x="1631421" y="2610005"/>
              <a:ext cx="141840" cy="178560"/>
            </p14:xfrm>
          </p:contentPart>
        </mc:Choice>
        <mc:Fallback>
          <p:pic>
            <p:nvPicPr>
              <p:cNvPr id="88" name="Input penna 87">
                <a:extLst>
                  <a:ext uri="{FF2B5EF4-FFF2-40B4-BE49-F238E27FC236}">
                    <a16:creationId xmlns:a16="http://schemas.microsoft.com/office/drawing/2014/main" id="{419635EA-937E-4D7D-B2A7-0973A92658C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22421" y="2601005"/>
                <a:ext cx="1594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8" name="Input penna 97">
                <a:extLst>
                  <a:ext uri="{FF2B5EF4-FFF2-40B4-BE49-F238E27FC236}">
                    <a16:creationId xmlns:a16="http://schemas.microsoft.com/office/drawing/2014/main" id="{D3094DED-4A7C-4125-A4BF-C89BE841A326}"/>
                  </a:ext>
                </a:extLst>
              </p14:cNvPr>
              <p14:cNvContentPartPr/>
              <p14:nvPr/>
            </p14:nvContentPartPr>
            <p14:xfrm>
              <a:off x="2424861" y="2604245"/>
              <a:ext cx="497520" cy="201960"/>
            </p14:xfrm>
          </p:contentPart>
        </mc:Choice>
        <mc:Fallback>
          <p:pic>
            <p:nvPicPr>
              <p:cNvPr id="98" name="Input penna 97">
                <a:extLst>
                  <a:ext uri="{FF2B5EF4-FFF2-40B4-BE49-F238E27FC236}">
                    <a16:creationId xmlns:a16="http://schemas.microsoft.com/office/drawing/2014/main" id="{D3094DED-4A7C-4125-A4BF-C89BE841A32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15861" y="2595245"/>
                <a:ext cx="5151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46C7A497-2E2D-43D4-A8BF-E1D48D7A41FA}"/>
                  </a:ext>
                </a:extLst>
              </p14:cNvPr>
              <p14:cNvContentPartPr/>
              <p14:nvPr/>
            </p14:nvContentPartPr>
            <p14:xfrm>
              <a:off x="2192301" y="2571845"/>
              <a:ext cx="145440" cy="210240"/>
            </p14:xfrm>
          </p:contentPart>
        </mc:Choice>
        <mc:Fallback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46C7A497-2E2D-43D4-A8BF-E1D48D7A41F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83301" y="2562845"/>
                <a:ext cx="1630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7CBF77A1-F2EC-4A71-820F-DD54EB0FDB97}"/>
                  </a:ext>
                </a:extLst>
              </p14:cNvPr>
              <p14:cNvContentPartPr/>
              <p14:nvPr/>
            </p14:nvContentPartPr>
            <p14:xfrm>
              <a:off x="1859301" y="2636645"/>
              <a:ext cx="94680" cy="128160"/>
            </p14:xfrm>
          </p:contentPart>
        </mc:Choice>
        <mc:Fallback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7CBF77A1-F2EC-4A71-820F-DD54EB0FDB9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50301" y="2627645"/>
                <a:ext cx="1123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1" name="Input penna 100">
                <a:extLst>
                  <a:ext uri="{FF2B5EF4-FFF2-40B4-BE49-F238E27FC236}">
                    <a16:creationId xmlns:a16="http://schemas.microsoft.com/office/drawing/2014/main" id="{1571375A-9A3E-44BA-9B68-1D51AAEEF374}"/>
                  </a:ext>
                </a:extLst>
              </p14:cNvPr>
              <p14:cNvContentPartPr/>
              <p14:nvPr/>
            </p14:nvContentPartPr>
            <p14:xfrm>
              <a:off x="3056661" y="2609285"/>
              <a:ext cx="161640" cy="165240"/>
            </p14:xfrm>
          </p:contentPart>
        </mc:Choice>
        <mc:Fallback>
          <p:pic>
            <p:nvPicPr>
              <p:cNvPr id="101" name="Input penna 100">
                <a:extLst>
                  <a:ext uri="{FF2B5EF4-FFF2-40B4-BE49-F238E27FC236}">
                    <a16:creationId xmlns:a16="http://schemas.microsoft.com/office/drawing/2014/main" id="{1571375A-9A3E-44BA-9B68-1D51AAEEF37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47661" y="2600285"/>
                <a:ext cx="179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4" name="Input penna 103">
                <a:extLst>
                  <a:ext uri="{FF2B5EF4-FFF2-40B4-BE49-F238E27FC236}">
                    <a16:creationId xmlns:a16="http://schemas.microsoft.com/office/drawing/2014/main" id="{2D3316DF-3FBA-4E9F-BB80-E1516BBC5A25}"/>
                  </a:ext>
                </a:extLst>
              </p14:cNvPr>
              <p14:cNvContentPartPr/>
              <p14:nvPr/>
            </p14:nvContentPartPr>
            <p14:xfrm>
              <a:off x="3310461" y="2583725"/>
              <a:ext cx="92520" cy="204480"/>
            </p14:xfrm>
          </p:contentPart>
        </mc:Choice>
        <mc:Fallback>
          <p:pic>
            <p:nvPicPr>
              <p:cNvPr id="104" name="Input penna 103">
                <a:extLst>
                  <a:ext uri="{FF2B5EF4-FFF2-40B4-BE49-F238E27FC236}">
                    <a16:creationId xmlns:a16="http://schemas.microsoft.com/office/drawing/2014/main" id="{2D3316DF-3FBA-4E9F-BB80-E1516BBC5A2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01461" y="2574725"/>
                <a:ext cx="1101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8" name="Input penna 107">
                <a:extLst>
                  <a:ext uri="{FF2B5EF4-FFF2-40B4-BE49-F238E27FC236}">
                    <a16:creationId xmlns:a16="http://schemas.microsoft.com/office/drawing/2014/main" id="{12B4B46E-5C29-4B6B-8033-18C97A2F3233}"/>
                  </a:ext>
                </a:extLst>
              </p14:cNvPr>
              <p14:cNvContentPartPr/>
              <p14:nvPr/>
            </p14:nvContentPartPr>
            <p14:xfrm>
              <a:off x="3759021" y="2548445"/>
              <a:ext cx="129240" cy="174960"/>
            </p14:xfrm>
          </p:contentPart>
        </mc:Choice>
        <mc:Fallback>
          <p:pic>
            <p:nvPicPr>
              <p:cNvPr id="108" name="Input penna 107">
                <a:extLst>
                  <a:ext uri="{FF2B5EF4-FFF2-40B4-BE49-F238E27FC236}">
                    <a16:creationId xmlns:a16="http://schemas.microsoft.com/office/drawing/2014/main" id="{12B4B46E-5C29-4B6B-8033-18C97A2F323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750021" y="2539445"/>
                <a:ext cx="1468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2" name="Input penna 111">
                <a:extLst>
                  <a:ext uri="{FF2B5EF4-FFF2-40B4-BE49-F238E27FC236}">
                    <a16:creationId xmlns:a16="http://schemas.microsoft.com/office/drawing/2014/main" id="{05512667-C38B-459A-8689-AA2145F15FAD}"/>
                  </a:ext>
                </a:extLst>
              </p14:cNvPr>
              <p14:cNvContentPartPr/>
              <p14:nvPr/>
            </p14:nvContentPartPr>
            <p14:xfrm>
              <a:off x="3966741" y="2535125"/>
              <a:ext cx="310320" cy="222480"/>
            </p14:xfrm>
          </p:contentPart>
        </mc:Choice>
        <mc:Fallback>
          <p:pic>
            <p:nvPicPr>
              <p:cNvPr id="112" name="Input penna 111">
                <a:extLst>
                  <a:ext uri="{FF2B5EF4-FFF2-40B4-BE49-F238E27FC236}">
                    <a16:creationId xmlns:a16="http://schemas.microsoft.com/office/drawing/2014/main" id="{05512667-C38B-459A-8689-AA2145F15FA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957741" y="2526125"/>
                <a:ext cx="3279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2" name="Input penna 121">
                <a:extLst>
                  <a:ext uri="{FF2B5EF4-FFF2-40B4-BE49-F238E27FC236}">
                    <a16:creationId xmlns:a16="http://schemas.microsoft.com/office/drawing/2014/main" id="{A83A8B66-B2BC-42CB-9C46-F35C0E909C06}"/>
                  </a:ext>
                </a:extLst>
              </p14:cNvPr>
              <p14:cNvContentPartPr/>
              <p14:nvPr/>
            </p14:nvContentPartPr>
            <p14:xfrm>
              <a:off x="4995261" y="2516045"/>
              <a:ext cx="149760" cy="214200"/>
            </p14:xfrm>
          </p:contentPart>
        </mc:Choice>
        <mc:Fallback>
          <p:pic>
            <p:nvPicPr>
              <p:cNvPr id="122" name="Input penna 121">
                <a:extLst>
                  <a:ext uri="{FF2B5EF4-FFF2-40B4-BE49-F238E27FC236}">
                    <a16:creationId xmlns:a16="http://schemas.microsoft.com/office/drawing/2014/main" id="{A83A8B66-B2BC-42CB-9C46-F35C0E909C0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86261" y="2507045"/>
                <a:ext cx="1674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3" name="Input penna 122">
                <a:extLst>
                  <a:ext uri="{FF2B5EF4-FFF2-40B4-BE49-F238E27FC236}">
                    <a16:creationId xmlns:a16="http://schemas.microsoft.com/office/drawing/2014/main" id="{3F38CA74-4FE7-4DE1-96B0-CB921F9012D4}"/>
                  </a:ext>
                </a:extLst>
              </p14:cNvPr>
              <p14:cNvContentPartPr/>
              <p14:nvPr/>
            </p14:nvContentPartPr>
            <p14:xfrm>
              <a:off x="4387941" y="2508125"/>
              <a:ext cx="505080" cy="300600"/>
            </p14:xfrm>
          </p:contentPart>
        </mc:Choice>
        <mc:Fallback>
          <p:pic>
            <p:nvPicPr>
              <p:cNvPr id="123" name="Input penna 122">
                <a:extLst>
                  <a:ext uri="{FF2B5EF4-FFF2-40B4-BE49-F238E27FC236}">
                    <a16:creationId xmlns:a16="http://schemas.microsoft.com/office/drawing/2014/main" id="{3F38CA74-4FE7-4DE1-96B0-CB921F9012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78941" y="2499125"/>
                <a:ext cx="5227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4" name="Input penna 123">
                <a:extLst>
                  <a:ext uri="{FF2B5EF4-FFF2-40B4-BE49-F238E27FC236}">
                    <a16:creationId xmlns:a16="http://schemas.microsoft.com/office/drawing/2014/main" id="{87408967-D0F6-4AD5-9B0D-A40BEA46B719}"/>
                  </a:ext>
                </a:extLst>
              </p14:cNvPr>
              <p14:cNvContentPartPr/>
              <p14:nvPr/>
            </p14:nvContentPartPr>
            <p14:xfrm>
              <a:off x="5400621" y="2499125"/>
              <a:ext cx="150840" cy="232560"/>
            </p14:xfrm>
          </p:contentPart>
        </mc:Choice>
        <mc:Fallback>
          <p:pic>
            <p:nvPicPr>
              <p:cNvPr id="124" name="Input penna 123">
                <a:extLst>
                  <a:ext uri="{FF2B5EF4-FFF2-40B4-BE49-F238E27FC236}">
                    <a16:creationId xmlns:a16="http://schemas.microsoft.com/office/drawing/2014/main" id="{87408967-D0F6-4AD5-9B0D-A40BEA46B71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391621" y="2490125"/>
                <a:ext cx="168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B7FD6646-B559-402F-B960-B247A02EDD9C}"/>
                  </a:ext>
                </a:extLst>
              </p14:cNvPr>
              <p14:cNvContentPartPr/>
              <p14:nvPr/>
            </p14:nvContentPartPr>
            <p14:xfrm>
              <a:off x="5655141" y="2548445"/>
              <a:ext cx="171720" cy="198360"/>
            </p14:xfrm>
          </p:contentPart>
        </mc:Choice>
        <mc:Fallback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B7FD6646-B559-402F-B960-B247A02EDD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46141" y="2539445"/>
                <a:ext cx="189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2" name="Input penna 131">
                <a:extLst>
                  <a:ext uri="{FF2B5EF4-FFF2-40B4-BE49-F238E27FC236}">
                    <a16:creationId xmlns:a16="http://schemas.microsoft.com/office/drawing/2014/main" id="{4EB7D973-C02F-448A-B71B-E6A5BB24D19A}"/>
                  </a:ext>
                </a:extLst>
              </p14:cNvPr>
              <p14:cNvContentPartPr/>
              <p14:nvPr/>
            </p14:nvContentPartPr>
            <p14:xfrm>
              <a:off x="6084621" y="2262965"/>
              <a:ext cx="545040" cy="718920"/>
            </p14:xfrm>
          </p:contentPart>
        </mc:Choice>
        <mc:Fallback>
          <p:pic>
            <p:nvPicPr>
              <p:cNvPr id="132" name="Input penna 131">
                <a:extLst>
                  <a:ext uri="{FF2B5EF4-FFF2-40B4-BE49-F238E27FC236}">
                    <a16:creationId xmlns:a16="http://schemas.microsoft.com/office/drawing/2014/main" id="{4EB7D973-C02F-448A-B71B-E6A5BB24D19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75621" y="2253965"/>
                <a:ext cx="56268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7" name="Input penna 136">
                <a:extLst>
                  <a:ext uri="{FF2B5EF4-FFF2-40B4-BE49-F238E27FC236}">
                    <a16:creationId xmlns:a16="http://schemas.microsoft.com/office/drawing/2014/main" id="{CE58C269-3590-4AB7-B46E-6B9327F55F4E}"/>
                  </a:ext>
                </a:extLst>
              </p14:cNvPr>
              <p14:cNvContentPartPr/>
              <p14:nvPr/>
            </p14:nvContentPartPr>
            <p14:xfrm>
              <a:off x="921141" y="3448445"/>
              <a:ext cx="56520" cy="20880"/>
            </p14:xfrm>
          </p:contentPart>
        </mc:Choice>
        <mc:Fallback>
          <p:pic>
            <p:nvPicPr>
              <p:cNvPr id="137" name="Input penna 136">
                <a:extLst>
                  <a:ext uri="{FF2B5EF4-FFF2-40B4-BE49-F238E27FC236}">
                    <a16:creationId xmlns:a16="http://schemas.microsoft.com/office/drawing/2014/main" id="{CE58C269-3590-4AB7-B46E-6B9327F55F4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12141" y="3439445"/>
                <a:ext cx="74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8" name="Input penna 137">
                <a:extLst>
                  <a:ext uri="{FF2B5EF4-FFF2-40B4-BE49-F238E27FC236}">
                    <a16:creationId xmlns:a16="http://schemas.microsoft.com/office/drawing/2014/main" id="{5B945A61-092F-42CF-AEDC-485A84D50E1B}"/>
                  </a:ext>
                </a:extLst>
              </p14:cNvPr>
              <p14:cNvContentPartPr/>
              <p14:nvPr/>
            </p14:nvContentPartPr>
            <p14:xfrm>
              <a:off x="935901" y="3540965"/>
              <a:ext cx="104400" cy="14400"/>
            </p14:xfrm>
          </p:contentPart>
        </mc:Choice>
        <mc:Fallback>
          <p:pic>
            <p:nvPicPr>
              <p:cNvPr id="138" name="Input penna 137">
                <a:extLst>
                  <a:ext uri="{FF2B5EF4-FFF2-40B4-BE49-F238E27FC236}">
                    <a16:creationId xmlns:a16="http://schemas.microsoft.com/office/drawing/2014/main" id="{5B945A61-092F-42CF-AEDC-485A84D50E1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26901" y="3531965"/>
                <a:ext cx="1220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9" name="Input penna 138">
                <a:extLst>
                  <a:ext uri="{FF2B5EF4-FFF2-40B4-BE49-F238E27FC236}">
                    <a16:creationId xmlns:a16="http://schemas.microsoft.com/office/drawing/2014/main" id="{2B26D4CB-6C6A-4685-B593-477D43474639}"/>
                  </a:ext>
                </a:extLst>
              </p14:cNvPr>
              <p14:cNvContentPartPr/>
              <p14:nvPr/>
            </p14:nvContentPartPr>
            <p14:xfrm>
              <a:off x="439821" y="3261965"/>
              <a:ext cx="373320" cy="465840"/>
            </p14:xfrm>
          </p:contentPart>
        </mc:Choice>
        <mc:Fallback>
          <p:pic>
            <p:nvPicPr>
              <p:cNvPr id="139" name="Input penna 138">
                <a:extLst>
                  <a:ext uri="{FF2B5EF4-FFF2-40B4-BE49-F238E27FC236}">
                    <a16:creationId xmlns:a16="http://schemas.microsoft.com/office/drawing/2014/main" id="{2B26D4CB-6C6A-4685-B593-477D4347463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0821" y="3252965"/>
                <a:ext cx="3909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2" name="Input penna 141">
                <a:extLst>
                  <a:ext uri="{FF2B5EF4-FFF2-40B4-BE49-F238E27FC236}">
                    <a16:creationId xmlns:a16="http://schemas.microsoft.com/office/drawing/2014/main" id="{5414E2C8-F8D1-402D-BBA3-A0E29D49B22D}"/>
                  </a:ext>
                </a:extLst>
              </p14:cNvPr>
              <p14:cNvContentPartPr/>
              <p14:nvPr/>
            </p14:nvContentPartPr>
            <p14:xfrm>
              <a:off x="1373661" y="3214085"/>
              <a:ext cx="195480" cy="616320"/>
            </p14:xfrm>
          </p:contentPart>
        </mc:Choice>
        <mc:Fallback>
          <p:pic>
            <p:nvPicPr>
              <p:cNvPr id="142" name="Input penna 141">
                <a:extLst>
                  <a:ext uri="{FF2B5EF4-FFF2-40B4-BE49-F238E27FC236}">
                    <a16:creationId xmlns:a16="http://schemas.microsoft.com/office/drawing/2014/main" id="{5414E2C8-F8D1-402D-BBA3-A0E29D49B22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64661" y="3205085"/>
                <a:ext cx="21312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6" name="Input penna 145">
                <a:extLst>
                  <a:ext uri="{FF2B5EF4-FFF2-40B4-BE49-F238E27FC236}">
                    <a16:creationId xmlns:a16="http://schemas.microsoft.com/office/drawing/2014/main" id="{60B6DEF1-9E45-421C-90FF-7D56C913095B}"/>
                  </a:ext>
                </a:extLst>
              </p14:cNvPr>
              <p14:cNvContentPartPr/>
              <p14:nvPr/>
            </p14:nvContentPartPr>
            <p14:xfrm>
              <a:off x="1649061" y="3380405"/>
              <a:ext cx="313200" cy="168480"/>
            </p14:xfrm>
          </p:contentPart>
        </mc:Choice>
        <mc:Fallback>
          <p:pic>
            <p:nvPicPr>
              <p:cNvPr id="146" name="Input penna 145">
                <a:extLst>
                  <a:ext uri="{FF2B5EF4-FFF2-40B4-BE49-F238E27FC236}">
                    <a16:creationId xmlns:a16="http://schemas.microsoft.com/office/drawing/2014/main" id="{60B6DEF1-9E45-421C-90FF-7D56C913095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40061" y="3371405"/>
                <a:ext cx="3308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7" name="Input penna 146">
                <a:extLst>
                  <a:ext uri="{FF2B5EF4-FFF2-40B4-BE49-F238E27FC236}">
                    <a16:creationId xmlns:a16="http://schemas.microsoft.com/office/drawing/2014/main" id="{B78AA1BA-7B06-4BC0-8BD2-7E7F76D68744}"/>
                  </a:ext>
                </a:extLst>
              </p14:cNvPr>
              <p14:cNvContentPartPr/>
              <p14:nvPr/>
            </p14:nvContentPartPr>
            <p14:xfrm>
              <a:off x="2177901" y="3295805"/>
              <a:ext cx="107640" cy="191520"/>
            </p14:xfrm>
          </p:contentPart>
        </mc:Choice>
        <mc:Fallback>
          <p:pic>
            <p:nvPicPr>
              <p:cNvPr id="147" name="Input penna 146">
                <a:extLst>
                  <a:ext uri="{FF2B5EF4-FFF2-40B4-BE49-F238E27FC236}">
                    <a16:creationId xmlns:a16="http://schemas.microsoft.com/office/drawing/2014/main" id="{B78AA1BA-7B06-4BC0-8BD2-7E7F76D6874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68901" y="3286805"/>
                <a:ext cx="1252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0" name="Input penna 149">
                <a:extLst>
                  <a:ext uri="{FF2B5EF4-FFF2-40B4-BE49-F238E27FC236}">
                    <a16:creationId xmlns:a16="http://schemas.microsoft.com/office/drawing/2014/main" id="{25935E0A-CCC4-4D47-96CB-3BF84AE9A01D}"/>
                  </a:ext>
                </a:extLst>
              </p14:cNvPr>
              <p14:cNvContentPartPr/>
              <p14:nvPr/>
            </p14:nvContentPartPr>
            <p14:xfrm>
              <a:off x="2385261" y="3299405"/>
              <a:ext cx="139320" cy="159840"/>
            </p14:xfrm>
          </p:contentPart>
        </mc:Choice>
        <mc:Fallback>
          <p:pic>
            <p:nvPicPr>
              <p:cNvPr id="150" name="Input penna 149">
                <a:extLst>
                  <a:ext uri="{FF2B5EF4-FFF2-40B4-BE49-F238E27FC236}">
                    <a16:creationId xmlns:a16="http://schemas.microsoft.com/office/drawing/2014/main" id="{25935E0A-CCC4-4D47-96CB-3BF84AE9A01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76261" y="3290405"/>
                <a:ext cx="1569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3" name="Input penna 152">
                <a:extLst>
                  <a:ext uri="{FF2B5EF4-FFF2-40B4-BE49-F238E27FC236}">
                    <a16:creationId xmlns:a16="http://schemas.microsoft.com/office/drawing/2014/main" id="{AFC48343-C9D0-49AF-905A-7FC444A795A0}"/>
                  </a:ext>
                </a:extLst>
              </p14:cNvPr>
              <p14:cNvContentPartPr/>
              <p14:nvPr/>
            </p14:nvContentPartPr>
            <p14:xfrm>
              <a:off x="2980341" y="3380045"/>
              <a:ext cx="720" cy="147240"/>
            </p14:xfrm>
          </p:contentPart>
        </mc:Choice>
        <mc:Fallback>
          <p:pic>
            <p:nvPicPr>
              <p:cNvPr id="153" name="Input penna 152">
                <a:extLst>
                  <a:ext uri="{FF2B5EF4-FFF2-40B4-BE49-F238E27FC236}">
                    <a16:creationId xmlns:a16="http://schemas.microsoft.com/office/drawing/2014/main" id="{AFC48343-C9D0-49AF-905A-7FC444A795A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71341" y="3371045"/>
                <a:ext cx="18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4" name="Input penna 153">
                <a:extLst>
                  <a:ext uri="{FF2B5EF4-FFF2-40B4-BE49-F238E27FC236}">
                    <a16:creationId xmlns:a16="http://schemas.microsoft.com/office/drawing/2014/main" id="{770D8DCC-3407-4DBF-9ADD-3CB3031646A4}"/>
                  </a:ext>
                </a:extLst>
              </p14:cNvPr>
              <p14:cNvContentPartPr/>
              <p14:nvPr/>
            </p14:nvContentPartPr>
            <p14:xfrm>
              <a:off x="2602341" y="3318125"/>
              <a:ext cx="304200" cy="174600"/>
            </p14:xfrm>
          </p:contentPart>
        </mc:Choice>
        <mc:Fallback>
          <p:pic>
            <p:nvPicPr>
              <p:cNvPr id="154" name="Input penna 153">
                <a:extLst>
                  <a:ext uri="{FF2B5EF4-FFF2-40B4-BE49-F238E27FC236}">
                    <a16:creationId xmlns:a16="http://schemas.microsoft.com/office/drawing/2014/main" id="{770D8DCC-3407-4DBF-9ADD-3CB3031646A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93341" y="3309125"/>
                <a:ext cx="3218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5" name="Input penna 154">
                <a:extLst>
                  <a:ext uri="{FF2B5EF4-FFF2-40B4-BE49-F238E27FC236}">
                    <a16:creationId xmlns:a16="http://schemas.microsoft.com/office/drawing/2014/main" id="{2114E263-456A-4F00-9EDF-ADBD1240A720}"/>
                  </a:ext>
                </a:extLst>
              </p14:cNvPr>
              <p14:cNvContentPartPr/>
              <p14:nvPr/>
            </p14:nvContentPartPr>
            <p14:xfrm>
              <a:off x="3091941" y="3293285"/>
              <a:ext cx="128880" cy="185400"/>
            </p14:xfrm>
          </p:contentPart>
        </mc:Choice>
        <mc:Fallback>
          <p:pic>
            <p:nvPicPr>
              <p:cNvPr id="155" name="Input penna 154">
                <a:extLst>
                  <a:ext uri="{FF2B5EF4-FFF2-40B4-BE49-F238E27FC236}">
                    <a16:creationId xmlns:a16="http://schemas.microsoft.com/office/drawing/2014/main" id="{2114E263-456A-4F00-9EDF-ADBD1240A72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82941" y="3284285"/>
                <a:ext cx="1465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8" name="Input penna 157">
                <a:extLst>
                  <a:ext uri="{FF2B5EF4-FFF2-40B4-BE49-F238E27FC236}">
                    <a16:creationId xmlns:a16="http://schemas.microsoft.com/office/drawing/2014/main" id="{335117B4-C91D-4201-87D6-E12ADB58CE8C}"/>
                  </a:ext>
                </a:extLst>
              </p14:cNvPr>
              <p14:cNvContentPartPr/>
              <p14:nvPr/>
            </p14:nvContentPartPr>
            <p14:xfrm>
              <a:off x="3289941" y="3318845"/>
              <a:ext cx="118800" cy="149400"/>
            </p14:xfrm>
          </p:contentPart>
        </mc:Choice>
        <mc:Fallback>
          <p:pic>
            <p:nvPicPr>
              <p:cNvPr id="158" name="Input penna 157">
                <a:extLst>
                  <a:ext uri="{FF2B5EF4-FFF2-40B4-BE49-F238E27FC236}">
                    <a16:creationId xmlns:a16="http://schemas.microsoft.com/office/drawing/2014/main" id="{335117B4-C91D-4201-87D6-E12ADB58CE8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280941" y="3309845"/>
                <a:ext cx="1364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2" name="Input penna 161">
                <a:extLst>
                  <a:ext uri="{FF2B5EF4-FFF2-40B4-BE49-F238E27FC236}">
                    <a16:creationId xmlns:a16="http://schemas.microsoft.com/office/drawing/2014/main" id="{3030971F-9E5E-44F0-94EB-5B43EDB4E09F}"/>
                  </a:ext>
                </a:extLst>
              </p14:cNvPr>
              <p14:cNvContentPartPr/>
              <p14:nvPr/>
            </p14:nvContentPartPr>
            <p14:xfrm>
              <a:off x="3711501" y="3291845"/>
              <a:ext cx="134640" cy="184320"/>
            </p14:xfrm>
          </p:contentPart>
        </mc:Choice>
        <mc:Fallback>
          <p:pic>
            <p:nvPicPr>
              <p:cNvPr id="162" name="Input penna 161">
                <a:extLst>
                  <a:ext uri="{FF2B5EF4-FFF2-40B4-BE49-F238E27FC236}">
                    <a16:creationId xmlns:a16="http://schemas.microsoft.com/office/drawing/2014/main" id="{3030971F-9E5E-44F0-94EB-5B43EDB4E09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702501" y="3282845"/>
                <a:ext cx="1522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4" name="Input penna 173">
                <a:extLst>
                  <a:ext uri="{FF2B5EF4-FFF2-40B4-BE49-F238E27FC236}">
                    <a16:creationId xmlns:a16="http://schemas.microsoft.com/office/drawing/2014/main" id="{AA214DDB-CEF1-40B4-9626-995FC3F5CE95}"/>
                  </a:ext>
                </a:extLst>
              </p14:cNvPr>
              <p14:cNvContentPartPr/>
              <p14:nvPr/>
            </p14:nvContentPartPr>
            <p14:xfrm>
              <a:off x="3949821" y="3213005"/>
              <a:ext cx="1256400" cy="241920"/>
            </p14:xfrm>
          </p:contentPart>
        </mc:Choice>
        <mc:Fallback>
          <p:pic>
            <p:nvPicPr>
              <p:cNvPr id="174" name="Input penna 173">
                <a:extLst>
                  <a:ext uri="{FF2B5EF4-FFF2-40B4-BE49-F238E27FC236}">
                    <a16:creationId xmlns:a16="http://schemas.microsoft.com/office/drawing/2014/main" id="{AA214DDB-CEF1-40B4-9626-995FC3F5CE9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40821" y="3204005"/>
                <a:ext cx="12740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8" name="Input penna 177">
                <a:extLst>
                  <a:ext uri="{FF2B5EF4-FFF2-40B4-BE49-F238E27FC236}">
                    <a16:creationId xmlns:a16="http://schemas.microsoft.com/office/drawing/2014/main" id="{F9ECAFA6-7366-44CF-B035-910BA2D16800}"/>
                  </a:ext>
                </a:extLst>
              </p14:cNvPr>
              <p14:cNvContentPartPr/>
              <p14:nvPr/>
            </p14:nvContentPartPr>
            <p14:xfrm>
              <a:off x="5497821" y="3222005"/>
              <a:ext cx="351720" cy="228240"/>
            </p14:xfrm>
          </p:contentPart>
        </mc:Choice>
        <mc:Fallback>
          <p:pic>
            <p:nvPicPr>
              <p:cNvPr id="178" name="Input penna 177">
                <a:extLst>
                  <a:ext uri="{FF2B5EF4-FFF2-40B4-BE49-F238E27FC236}">
                    <a16:creationId xmlns:a16="http://schemas.microsoft.com/office/drawing/2014/main" id="{F9ECAFA6-7366-44CF-B035-910BA2D1680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488821" y="3213005"/>
                <a:ext cx="3693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83" name="Input penna 182">
                <a:extLst>
                  <a:ext uri="{FF2B5EF4-FFF2-40B4-BE49-F238E27FC236}">
                    <a16:creationId xmlns:a16="http://schemas.microsoft.com/office/drawing/2014/main" id="{ED87C8B1-CFB9-407C-BB3D-5F2394444A47}"/>
                  </a:ext>
                </a:extLst>
              </p14:cNvPr>
              <p14:cNvContentPartPr/>
              <p14:nvPr/>
            </p14:nvContentPartPr>
            <p14:xfrm>
              <a:off x="6077421" y="3039845"/>
              <a:ext cx="578880" cy="657360"/>
            </p14:xfrm>
          </p:contentPart>
        </mc:Choice>
        <mc:Fallback>
          <p:pic>
            <p:nvPicPr>
              <p:cNvPr id="183" name="Input penna 182">
                <a:extLst>
                  <a:ext uri="{FF2B5EF4-FFF2-40B4-BE49-F238E27FC236}">
                    <a16:creationId xmlns:a16="http://schemas.microsoft.com/office/drawing/2014/main" id="{ED87C8B1-CFB9-407C-BB3D-5F2394444A4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068421" y="3030845"/>
                <a:ext cx="5965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4" name="Input penna 183">
                <a:extLst>
                  <a:ext uri="{FF2B5EF4-FFF2-40B4-BE49-F238E27FC236}">
                    <a16:creationId xmlns:a16="http://schemas.microsoft.com/office/drawing/2014/main" id="{3C9F4197-3558-4CCB-A413-0A4C48B3C249}"/>
                  </a:ext>
                </a:extLst>
              </p14:cNvPr>
              <p14:cNvContentPartPr/>
              <p14:nvPr/>
            </p14:nvContentPartPr>
            <p14:xfrm>
              <a:off x="384381" y="4083845"/>
              <a:ext cx="206640" cy="351720"/>
            </p14:xfrm>
          </p:contentPart>
        </mc:Choice>
        <mc:Fallback>
          <p:pic>
            <p:nvPicPr>
              <p:cNvPr id="184" name="Input penna 183">
                <a:extLst>
                  <a:ext uri="{FF2B5EF4-FFF2-40B4-BE49-F238E27FC236}">
                    <a16:creationId xmlns:a16="http://schemas.microsoft.com/office/drawing/2014/main" id="{3C9F4197-3558-4CCB-A413-0A4C48B3C24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5381" y="4074845"/>
                <a:ext cx="2242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85" name="Input penna 184">
                <a:extLst>
                  <a:ext uri="{FF2B5EF4-FFF2-40B4-BE49-F238E27FC236}">
                    <a16:creationId xmlns:a16="http://schemas.microsoft.com/office/drawing/2014/main" id="{FFC1E1C1-4007-4E0C-A17B-C53A4F87BF44}"/>
                  </a:ext>
                </a:extLst>
              </p14:cNvPr>
              <p14:cNvContentPartPr/>
              <p14:nvPr/>
            </p14:nvContentPartPr>
            <p14:xfrm>
              <a:off x="728181" y="4221725"/>
              <a:ext cx="91080" cy="41760"/>
            </p14:xfrm>
          </p:contentPart>
        </mc:Choice>
        <mc:Fallback>
          <p:pic>
            <p:nvPicPr>
              <p:cNvPr id="185" name="Input penna 184">
                <a:extLst>
                  <a:ext uri="{FF2B5EF4-FFF2-40B4-BE49-F238E27FC236}">
                    <a16:creationId xmlns:a16="http://schemas.microsoft.com/office/drawing/2014/main" id="{FFC1E1C1-4007-4E0C-A17B-C53A4F87BF4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19181" y="4212725"/>
                <a:ext cx="108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86" name="Input penna 185">
                <a:extLst>
                  <a:ext uri="{FF2B5EF4-FFF2-40B4-BE49-F238E27FC236}">
                    <a16:creationId xmlns:a16="http://schemas.microsoft.com/office/drawing/2014/main" id="{E6E9F2B4-87E9-4D21-A56B-988FE4875588}"/>
                  </a:ext>
                </a:extLst>
              </p14:cNvPr>
              <p14:cNvContentPartPr/>
              <p14:nvPr/>
            </p14:nvContentPartPr>
            <p14:xfrm>
              <a:off x="764181" y="4331885"/>
              <a:ext cx="111960" cy="18360"/>
            </p14:xfrm>
          </p:contentPart>
        </mc:Choice>
        <mc:Fallback>
          <p:pic>
            <p:nvPicPr>
              <p:cNvPr id="186" name="Input penna 185">
                <a:extLst>
                  <a:ext uri="{FF2B5EF4-FFF2-40B4-BE49-F238E27FC236}">
                    <a16:creationId xmlns:a16="http://schemas.microsoft.com/office/drawing/2014/main" id="{E6E9F2B4-87E9-4D21-A56B-988FE487558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55181" y="4322885"/>
                <a:ext cx="129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87" name="Input penna 186">
                <a:extLst>
                  <a:ext uri="{FF2B5EF4-FFF2-40B4-BE49-F238E27FC236}">
                    <a16:creationId xmlns:a16="http://schemas.microsoft.com/office/drawing/2014/main" id="{5F4CBF60-599F-47AF-8387-EA221E35E845}"/>
                  </a:ext>
                </a:extLst>
              </p14:cNvPr>
              <p14:cNvContentPartPr/>
              <p14:nvPr/>
            </p14:nvContentPartPr>
            <p14:xfrm>
              <a:off x="1062261" y="3900965"/>
              <a:ext cx="118800" cy="665280"/>
            </p14:xfrm>
          </p:contentPart>
        </mc:Choice>
        <mc:Fallback>
          <p:pic>
            <p:nvPicPr>
              <p:cNvPr id="187" name="Input penna 186">
                <a:extLst>
                  <a:ext uri="{FF2B5EF4-FFF2-40B4-BE49-F238E27FC236}">
                    <a16:creationId xmlns:a16="http://schemas.microsoft.com/office/drawing/2014/main" id="{5F4CBF60-599F-47AF-8387-EA221E35E84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53261" y="3891965"/>
                <a:ext cx="13644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94" name="Input penna 193">
                <a:extLst>
                  <a:ext uri="{FF2B5EF4-FFF2-40B4-BE49-F238E27FC236}">
                    <a16:creationId xmlns:a16="http://schemas.microsoft.com/office/drawing/2014/main" id="{98B8F6D7-69E2-4FFF-9C04-C3A2BDC01B2A}"/>
                  </a:ext>
                </a:extLst>
              </p14:cNvPr>
              <p14:cNvContentPartPr/>
              <p14:nvPr/>
            </p14:nvContentPartPr>
            <p14:xfrm>
              <a:off x="1315701" y="4026245"/>
              <a:ext cx="782640" cy="266760"/>
            </p14:xfrm>
          </p:contentPart>
        </mc:Choice>
        <mc:Fallback>
          <p:pic>
            <p:nvPicPr>
              <p:cNvPr id="194" name="Input penna 193">
                <a:extLst>
                  <a:ext uri="{FF2B5EF4-FFF2-40B4-BE49-F238E27FC236}">
                    <a16:creationId xmlns:a16="http://schemas.microsoft.com/office/drawing/2014/main" id="{98B8F6D7-69E2-4FFF-9C04-C3A2BDC01B2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306701" y="4017245"/>
                <a:ext cx="8002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50" name="Input penna 249">
                <a:extLst>
                  <a:ext uri="{FF2B5EF4-FFF2-40B4-BE49-F238E27FC236}">
                    <a16:creationId xmlns:a16="http://schemas.microsoft.com/office/drawing/2014/main" id="{3A86B369-3FE9-4741-8C01-49D5F1D54273}"/>
                  </a:ext>
                </a:extLst>
              </p14:cNvPr>
              <p14:cNvContentPartPr/>
              <p14:nvPr/>
            </p14:nvContentPartPr>
            <p14:xfrm>
              <a:off x="201861" y="4882685"/>
              <a:ext cx="162720" cy="347400"/>
            </p14:xfrm>
          </p:contentPart>
        </mc:Choice>
        <mc:Fallback>
          <p:pic>
            <p:nvPicPr>
              <p:cNvPr id="250" name="Input penna 249">
                <a:extLst>
                  <a:ext uri="{FF2B5EF4-FFF2-40B4-BE49-F238E27FC236}">
                    <a16:creationId xmlns:a16="http://schemas.microsoft.com/office/drawing/2014/main" id="{3A86B369-3FE9-4741-8C01-49D5F1D5427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92861" y="4873685"/>
                <a:ext cx="18036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53" name="Input penna 252">
                <a:extLst>
                  <a:ext uri="{FF2B5EF4-FFF2-40B4-BE49-F238E27FC236}">
                    <a16:creationId xmlns:a16="http://schemas.microsoft.com/office/drawing/2014/main" id="{2FE33D02-73C7-47CE-B7D4-34EAB29D7A55}"/>
                  </a:ext>
                </a:extLst>
              </p14:cNvPr>
              <p14:cNvContentPartPr/>
              <p14:nvPr/>
            </p14:nvContentPartPr>
            <p14:xfrm>
              <a:off x="859941" y="5115965"/>
              <a:ext cx="14760" cy="204120"/>
            </p14:xfrm>
          </p:contentPart>
        </mc:Choice>
        <mc:Fallback>
          <p:pic>
            <p:nvPicPr>
              <p:cNvPr id="253" name="Input penna 252">
                <a:extLst>
                  <a:ext uri="{FF2B5EF4-FFF2-40B4-BE49-F238E27FC236}">
                    <a16:creationId xmlns:a16="http://schemas.microsoft.com/office/drawing/2014/main" id="{2FE33D02-73C7-47CE-B7D4-34EAB29D7A5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50941" y="5106965"/>
                <a:ext cx="324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54" name="Input penna 253">
                <a:extLst>
                  <a:ext uri="{FF2B5EF4-FFF2-40B4-BE49-F238E27FC236}">
                    <a16:creationId xmlns:a16="http://schemas.microsoft.com/office/drawing/2014/main" id="{576FA202-8C17-4A19-9ACC-A5CE7EF339C5}"/>
                  </a:ext>
                </a:extLst>
              </p14:cNvPr>
              <p14:cNvContentPartPr/>
              <p14:nvPr/>
            </p14:nvContentPartPr>
            <p14:xfrm>
              <a:off x="448101" y="4802045"/>
              <a:ext cx="310320" cy="496440"/>
            </p14:xfrm>
          </p:contentPart>
        </mc:Choice>
        <mc:Fallback>
          <p:pic>
            <p:nvPicPr>
              <p:cNvPr id="254" name="Input penna 253">
                <a:extLst>
                  <a:ext uri="{FF2B5EF4-FFF2-40B4-BE49-F238E27FC236}">
                    <a16:creationId xmlns:a16="http://schemas.microsoft.com/office/drawing/2014/main" id="{576FA202-8C17-4A19-9ACC-A5CE7EF339C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9101" y="4793045"/>
                <a:ext cx="32796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55" name="Input penna 254">
                <a:extLst>
                  <a:ext uri="{FF2B5EF4-FFF2-40B4-BE49-F238E27FC236}">
                    <a16:creationId xmlns:a16="http://schemas.microsoft.com/office/drawing/2014/main" id="{BBC3F8CE-0906-40C7-921C-23CC913CCF93}"/>
                  </a:ext>
                </a:extLst>
              </p14:cNvPr>
              <p14:cNvContentPartPr/>
              <p14:nvPr/>
            </p14:nvContentPartPr>
            <p14:xfrm>
              <a:off x="1023741" y="4905005"/>
              <a:ext cx="24840" cy="263160"/>
            </p14:xfrm>
          </p:contentPart>
        </mc:Choice>
        <mc:Fallback>
          <p:pic>
            <p:nvPicPr>
              <p:cNvPr id="255" name="Input penna 254">
                <a:extLst>
                  <a:ext uri="{FF2B5EF4-FFF2-40B4-BE49-F238E27FC236}">
                    <a16:creationId xmlns:a16="http://schemas.microsoft.com/office/drawing/2014/main" id="{BBC3F8CE-0906-40C7-921C-23CC913CCF9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14741" y="4896005"/>
                <a:ext cx="424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56" name="Input penna 255">
                <a:extLst>
                  <a:ext uri="{FF2B5EF4-FFF2-40B4-BE49-F238E27FC236}">
                    <a16:creationId xmlns:a16="http://schemas.microsoft.com/office/drawing/2014/main" id="{4FF4C6EC-8748-4092-AC9E-C8E519B7D989}"/>
                  </a:ext>
                </a:extLst>
              </p14:cNvPr>
              <p14:cNvContentPartPr/>
              <p14:nvPr/>
            </p14:nvContentPartPr>
            <p14:xfrm>
              <a:off x="1186461" y="4899965"/>
              <a:ext cx="164520" cy="253800"/>
            </p14:xfrm>
          </p:contentPart>
        </mc:Choice>
        <mc:Fallback>
          <p:pic>
            <p:nvPicPr>
              <p:cNvPr id="256" name="Input penna 255">
                <a:extLst>
                  <a:ext uri="{FF2B5EF4-FFF2-40B4-BE49-F238E27FC236}">
                    <a16:creationId xmlns:a16="http://schemas.microsoft.com/office/drawing/2014/main" id="{4FF4C6EC-8748-4092-AC9E-C8E519B7D98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77461" y="4890965"/>
                <a:ext cx="1821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57" name="Input penna 256">
                <a:extLst>
                  <a:ext uri="{FF2B5EF4-FFF2-40B4-BE49-F238E27FC236}">
                    <a16:creationId xmlns:a16="http://schemas.microsoft.com/office/drawing/2014/main" id="{2C22A0FA-B599-4089-9B0C-BA358813D731}"/>
                  </a:ext>
                </a:extLst>
              </p14:cNvPr>
              <p14:cNvContentPartPr/>
              <p14:nvPr/>
            </p14:nvContentPartPr>
            <p14:xfrm>
              <a:off x="1442061" y="4831205"/>
              <a:ext cx="126360" cy="485640"/>
            </p14:xfrm>
          </p:contentPart>
        </mc:Choice>
        <mc:Fallback>
          <p:pic>
            <p:nvPicPr>
              <p:cNvPr id="257" name="Input penna 256">
                <a:extLst>
                  <a:ext uri="{FF2B5EF4-FFF2-40B4-BE49-F238E27FC236}">
                    <a16:creationId xmlns:a16="http://schemas.microsoft.com/office/drawing/2014/main" id="{2C22A0FA-B599-4089-9B0C-BA358813D73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433061" y="4822205"/>
                <a:ext cx="14400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58" name="Input penna 257">
                <a:extLst>
                  <a:ext uri="{FF2B5EF4-FFF2-40B4-BE49-F238E27FC236}">
                    <a16:creationId xmlns:a16="http://schemas.microsoft.com/office/drawing/2014/main" id="{5533672A-E564-4715-943C-4CCE4184E92D}"/>
                  </a:ext>
                </a:extLst>
              </p14:cNvPr>
              <p14:cNvContentPartPr/>
              <p14:nvPr/>
            </p14:nvContentPartPr>
            <p14:xfrm>
              <a:off x="1874061" y="4939565"/>
              <a:ext cx="121320" cy="32040"/>
            </p14:xfrm>
          </p:contentPart>
        </mc:Choice>
        <mc:Fallback>
          <p:pic>
            <p:nvPicPr>
              <p:cNvPr id="258" name="Input penna 257">
                <a:extLst>
                  <a:ext uri="{FF2B5EF4-FFF2-40B4-BE49-F238E27FC236}">
                    <a16:creationId xmlns:a16="http://schemas.microsoft.com/office/drawing/2014/main" id="{5533672A-E564-4715-943C-4CCE4184E92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865061" y="4930565"/>
                <a:ext cx="1389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59" name="Input penna 258">
                <a:extLst>
                  <a:ext uri="{FF2B5EF4-FFF2-40B4-BE49-F238E27FC236}">
                    <a16:creationId xmlns:a16="http://schemas.microsoft.com/office/drawing/2014/main" id="{ABF32976-778D-4814-82C9-91B5C944F399}"/>
                  </a:ext>
                </a:extLst>
              </p14:cNvPr>
              <p14:cNvContentPartPr/>
              <p14:nvPr/>
            </p14:nvContentPartPr>
            <p14:xfrm>
              <a:off x="1911861" y="5047925"/>
              <a:ext cx="154440" cy="16920"/>
            </p14:xfrm>
          </p:contentPart>
        </mc:Choice>
        <mc:Fallback>
          <p:pic>
            <p:nvPicPr>
              <p:cNvPr id="259" name="Input penna 258">
                <a:extLst>
                  <a:ext uri="{FF2B5EF4-FFF2-40B4-BE49-F238E27FC236}">
                    <a16:creationId xmlns:a16="http://schemas.microsoft.com/office/drawing/2014/main" id="{ABF32976-778D-4814-82C9-91B5C944F39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902861" y="5038925"/>
                <a:ext cx="1720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81" name="Input penna 280">
                <a:extLst>
                  <a:ext uri="{FF2B5EF4-FFF2-40B4-BE49-F238E27FC236}">
                    <a16:creationId xmlns:a16="http://schemas.microsoft.com/office/drawing/2014/main" id="{0DED6984-EE1C-4446-997F-F025178F1330}"/>
                  </a:ext>
                </a:extLst>
              </p14:cNvPr>
              <p14:cNvContentPartPr/>
              <p14:nvPr/>
            </p14:nvContentPartPr>
            <p14:xfrm>
              <a:off x="2199141" y="3810245"/>
              <a:ext cx="5074560" cy="1257120"/>
            </p14:xfrm>
          </p:contentPart>
        </mc:Choice>
        <mc:Fallback>
          <p:pic>
            <p:nvPicPr>
              <p:cNvPr id="281" name="Input penna 280">
                <a:extLst>
                  <a:ext uri="{FF2B5EF4-FFF2-40B4-BE49-F238E27FC236}">
                    <a16:creationId xmlns:a16="http://schemas.microsoft.com/office/drawing/2014/main" id="{0DED6984-EE1C-4446-997F-F025178F133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190141" y="3801245"/>
                <a:ext cx="509220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22" name="Input penna 321">
                <a:extLst>
                  <a:ext uri="{FF2B5EF4-FFF2-40B4-BE49-F238E27FC236}">
                    <a16:creationId xmlns:a16="http://schemas.microsoft.com/office/drawing/2014/main" id="{11A715DB-DD73-4C55-96B5-4D6BCAD2D662}"/>
                  </a:ext>
                </a:extLst>
              </p14:cNvPr>
              <p14:cNvContentPartPr/>
              <p14:nvPr/>
            </p14:nvContentPartPr>
            <p14:xfrm>
              <a:off x="6884901" y="5213885"/>
              <a:ext cx="200520" cy="214560"/>
            </p14:xfrm>
          </p:contentPart>
        </mc:Choice>
        <mc:Fallback>
          <p:pic>
            <p:nvPicPr>
              <p:cNvPr id="322" name="Input penna 321">
                <a:extLst>
                  <a:ext uri="{FF2B5EF4-FFF2-40B4-BE49-F238E27FC236}">
                    <a16:creationId xmlns:a16="http://schemas.microsoft.com/office/drawing/2014/main" id="{11A715DB-DD73-4C55-96B5-4D6BCAD2D66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875901" y="5204885"/>
                <a:ext cx="2181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23" name="Input penna 322">
                <a:extLst>
                  <a:ext uri="{FF2B5EF4-FFF2-40B4-BE49-F238E27FC236}">
                    <a16:creationId xmlns:a16="http://schemas.microsoft.com/office/drawing/2014/main" id="{8F4EBCBF-B044-422D-A3C7-91B10AFDE4B6}"/>
                  </a:ext>
                </a:extLst>
              </p14:cNvPr>
              <p14:cNvContentPartPr/>
              <p14:nvPr/>
            </p14:nvContentPartPr>
            <p14:xfrm>
              <a:off x="6301701" y="5127485"/>
              <a:ext cx="438480" cy="445320"/>
            </p14:xfrm>
          </p:contentPart>
        </mc:Choice>
        <mc:Fallback>
          <p:pic>
            <p:nvPicPr>
              <p:cNvPr id="323" name="Input penna 322">
                <a:extLst>
                  <a:ext uri="{FF2B5EF4-FFF2-40B4-BE49-F238E27FC236}">
                    <a16:creationId xmlns:a16="http://schemas.microsoft.com/office/drawing/2014/main" id="{8F4EBCBF-B044-422D-A3C7-91B10AFDE4B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292701" y="5118485"/>
                <a:ext cx="4561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29" name="Input penna 328">
                <a:extLst>
                  <a:ext uri="{FF2B5EF4-FFF2-40B4-BE49-F238E27FC236}">
                    <a16:creationId xmlns:a16="http://schemas.microsoft.com/office/drawing/2014/main" id="{40FF7B74-2181-4A6D-B720-E3EB795FB69B}"/>
                  </a:ext>
                </a:extLst>
              </p14:cNvPr>
              <p14:cNvContentPartPr/>
              <p14:nvPr/>
            </p14:nvContentPartPr>
            <p14:xfrm>
              <a:off x="7187301" y="5119925"/>
              <a:ext cx="515520" cy="349560"/>
            </p14:xfrm>
          </p:contentPart>
        </mc:Choice>
        <mc:Fallback>
          <p:pic>
            <p:nvPicPr>
              <p:cNvPr id="329" name="Input penna 328">
                <a:extLst>
                  <a:ext uri="{FF2B5EF4-FFF2-40B4-BE49-F238E27FC236}">
                    <a16:creationId xmlns:a16="http://schemas.microsoft.com/office/drawing/2014/main" id="{40FF7B74-2181-4A6D-B720-E3EB795FB69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78301" y="5110925"/>
                <a:ext cx="5331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30" name="Input penna 329">
                <a:extLst>
                  <a:ext uri="{FF2B5EF4-FFF2-40B4-BE49-F238E27FC236}">
                    <a16:creationId xmlns:a16="http://schemas.microsoft.com/office/drawing/2014/main" id="{A94E24D7-F44B-4899-A082-4971D10DD41E}"/>
                  </a:ext>
                </a:extLst>
              </p14:cNvPr>
              <p14:cNvContentPartPr/>
              <p14:nvPr/>
            </p14:nvContentPartPr>
            <p14:xfrm>
              <a:off x="7778061" y="5319005"/>
              <a:ext cx="132120" cy="219960"/>
            </p14:xfrm>
          </p:contentPart>
        </mc:Choice>
        <mc:Fallback>
          <p:pic>
            <p:nvPicPr>
              <p:cNvPr id="330" name="Input penna 329">
                <a:extLst>
                  <a:ext uri="{FF2B5EF4-FFF2-40B4-BE49-F238E27FC236}">
                    <a16:creationId xmlns:a16="http://schemas.microsoft.com/office/drawing/2014/main" id="{A94E24D7-F44B-4899-A082-4971D10DD41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769061" y="5310005"/>
                <a:ext cx="1497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31" name="Input penna 330">
                <a:extLst>
                  <a:ext uri="{FF2B5EF4-FFF2-40B4-BE49-F238E27FC236}">
                    <a16:creationId xmlns:a16="http://schemas.microsoft.com/office/drawing/2014/main" id="{951A454E-51BD-401F-8A2F-3052CCF9DCA2}"/>
                  </a:ext>
                </a:extLst>
              </p14:cNvPr>
              <p14:cNvContentPartPr/>
              <p14:nvPr/>
            </p14:nvContentPartPr>
            <p14:xfrm>
              <a:off x="7981461" y="5022725"/>
              <a:ext cx="118800" cy="398880"/>
            </p14:xfrm>
          </p:contentPart>
        </mc:Choice>
        <mc:Fallback>
          <p:pic>
            <p:nvPicPr>
              <p:cNvPr id="331" name="Input penna 330">
                <a:extLst>
                  <a:ext uri="{FF2B5EF4-FFF2-40B4-BE49-F238E27FC236}">
                    <a16:creationId xmlns:a16="http://schemas.microsoft.com/office/drawing/2014/main" id="{951A454E-51BD-401F-8A2F-3052CCF9DCA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972461" y="5013725"/>
                <a:ext cx="1364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34" name="Input penna 333">
                <a:extLst>
                  <a:ext uri="{FF2B5EF4-FFF2-40B4-BE49-F238E27FC236}">
                    <a16:creationId xmlns:a16="http://schemas.microsoft.com/office/drawing/2014/main" id="{95E3F996-9AAD-4D34-923E-B4E4FDBE6CDC}"/>
                  </a:ext>
                </a:extLst>
              </p14:cNvPr>
              <p14:cNvContentPartPr/>
              <p14:nvPr/>
            </p14:nvContentPartPr>
            <p14:xfrm>
              <a:off x="8225901" y="5003285"/>
              <a:ext cx="332640" cy="374040"/>
            </p14:xfrm>
          </p:contentPart>
        </mc:Choice>
        <mc:Fallback>
          <p:pic>
            <p:nvPicPr>
              <p:cNvPr id="334" name="Input penna 333">
                <a:extLst>
                  <a:ext uri="{FF2B5EF4-FFF2-40B4-BE49-F238E27FC236}">
                    <a16:creationId xmlns:a16="http://schemas.microsoft.com/office/drawing/2014/main" id="{95E3F996-9AAD-4D34-923E-B4E4FDBE6CD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216901" y="4994285"/>
                <a:ext cx="3502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35" name="Input penna 334">
                <a:extLst>
                  <a:ext uri="{FF2B5EF4-FFF2-40B4-BE49-F238E27FC236}">
                    <a16:creationId xmlns:a16="http://schemas.microsoft.com/office/drawing/2014/main" id="{F115FFFC-4368-4210-94D8-DD599A149A7D}"/>
                  </a:ext>
                </a:extLst>
              </p14:cNvPr>
              <p14:cNvContentPartPr/>
              <p14:nvPr/>
            </p14:nvContentPartPr>
            <p14:xfrm>
              <a:off x="8668341" y="5045765"/>
              <a:ext cx="192960" cy="280080"/>
            </p14:xfrm>
          </p:contentPart>
        </mc:Choice>
        <mc:Fallback>
          <p:pic>
            <p:nvPicPr>
              <p:cNvPr id="335" name="Input penna 334">
                <a:extLst>
                  <a:ext uri="{FF2B5EF4-FFF2-40B4-BE49-F238E27FC236}">
                    <a16:creationId xmlns:a16="http://schemas.microsoft.com/office/drawing/2014/main" id="{F115FFFC-4368-4210-94D8-DD599A149A7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659341" y="5036765"/>
                <a:ext cx="2106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36" name="Input penna 335">
                <a:extLst>
                  <a:ext uri="{FF2B5EF4-FFF2-40B4-BE49-F238E27FC236}">
                    <a16:creationId xmlns:a16="http://schemas.microsoft.com/office/drawing/2014/main" id="{DEF1145A-85A0-4A99-AA53-9B64BE2B4687}"/>
                  </a:ext>
                </a:extLst>
              </p14:cNvPr>
              <p14:cNvContentPartPr/>
              <p14:nvPr/>
            </p14:nvContentPartPr>
            <p14:xfrm>
              <a:off x="9000981" y="5020205"/>
              <a:ext cx="21960" cy="307080"/>
            </p14:xfrm>
          </p:contentPart>
        </mc:Choice>
        <mc:Fallback>
          <p:pic>
            <p:nvPicPr>
              <p:cNvPr id="336" name="Input penna 335">
                <a:extLst>
                  <a:ext uri="{FF2B5EF4-FFF2-40B4-BE49-F238E27FC236}">
                    <a16:creationId xmlns:a16="http://schemas.microsoft.com/office/drawing/2014/main" id="{DEF1145A-85A0-4A99-AA53-9B64BE2B468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991981" y="5011205"/>
                <a:ext cx="396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39" name="Input penna 338">
                <a:extLst>
                  <a:ext uri="{FF2B5EF4-FFF2-40B4-BE49-F238E27FC236}">
                    <a16:creationId xmlns:a16="http://schemas.microsoft.com/office/drawing/2014/main" id="{E8D450FF-9A9B-49A8-860B-B88E0C236AA0}"/>
                  </a:ext>
                </a:extLst>
              </p14:cNvPr>
              <p14:cNvContentPartPr/>
              <p14:nvPr/>
            </p14:nvContentPartPr>
            <p14:xfrm>
              <a:off x="9127341" y="5037485"/>
              <a:ext cx="188640" cy="342000"/>
            </p14:xfrm>
          </p:contentPart>
        </mc:Choice>
        <mc:Fallback>
          <p:pic>
            <p:nvPicPr>
              <p:cNvPr id="339" name="Input penna 338">
                <a:extLst>
                  <a:ext uri="{FF2B5EF4-FFF2-40B4-BE49-F238E27FC236}">
                    <a16:creationId xmlns:a16="http://schemas.microsoft.com/office/drawing/2014/main" id="{E8D450FF-9A9B-49A8-860B-B88E0C236AA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118341" y="5028485"/>
                <a:ext cx="2062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40" name="Input penna 339">
                <a:extLst>
                  <a:ext uri="{FF2B5EF4-FFF2-40B4-BE49-F238E27FC236}">
                    <a16:creationId xmlns:a16="http://schemas.microsoft.com/office/drawing/2014/main" id="{2E148C79-4E49-4169-AC6D-B78567754091}"/>
                  </a:ext>
                </a:extLst>
              </p14:cNvPr>
              <p14:cNvContentPartPr/>
              <p14:nvPr/>
            </p14:nvContentPartPr>
            <p14:xfrm>
              <a:off x="9425061" y="5234405"/>
              <a:ext cx="146880" cy="181440"/>
            </p14:xfrm>
          </p:contentPart>
        </mc:Choice>
        <mc:Fallback>
          <p:pic>
            <p:nvPicPr>
              <p:cNvPr id="340" name="Input penna 339">
                <a:extLst>
                  <a:ext uri="{FF2B5EF4-FFF2-40B4-BE49-F238E27FC236}">
                    <a16:creationId xmlns:a16="http://schemas.microsoft.com/office/drawing/2014/main" id="{2E148C79-4E49-4169-AC6D-B7856775409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416061" y="5225405"/>
                <a:ext cx="164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41" name="Input penna 340">
                <a:extLst>
                  <a:ext uri="{FF2B5EF4-FFF2-40B4-BE49-F238E27FC236}">
                    <a16:creationId xmlns:a16="http://schemas.microsoft.com/office/drawing/2014/main" id="{C1365250-4BDF-4770-9B04-BA433E8207BA}"/>
                  </a:ext>
                </a:extLst>
              </p14:cNvPr>
              <p14:cNvContentPartPr/>
              <p14:nvPr/>
            </p14:nvContentPartPr>
            <p14:xfrm>
              <a:off x="9702981" y="4850645"/>
              <a:ext cx="108000" cy="31680"/>
            </p14:xfrm>
          </p:contentPart>
        </mc:Choice>
        <mc:Fallback>
          <p:pic>
            <p:nvPicPr>
              <p:cNvPr id="341" name="Input penna 340">
                <a:extLst>
                  <a:ext uri="{FF2B5EF4-FFF2-40B4-BE49-F238E27FC236}">
                    <a16:creationId xmlns:a16="http://schemas.microsoft.com/office/drawing/2014/main" id="{C1365250-4BDF-4770-9B04-BA433E8207B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693981" y="4841645"/>
                <a:ext cx="1256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42" name="Input penna 341">
                <a:extLst>
                  <a:ext uri="{FF2B5EF4-FFF2-40B4-BE49-F238E27FC236}">
                    <a16:creationId xmlns:a16="http://schemas.microsoft.com/office/drawing/2014/main" id="{466CF331-6E1E-4E2B-9B35-CF68D51FF970}"/>
                  </a:ext>
                </a:extLst>
              </p14:cNvPr>
              <p14:cNvContentPartPr/>
              <p14:nvPr/>
            </p14:nvContentPartPr>
            <p14:xfrm>
              <a:off x="9704781" y="4961525"/>
              <a:ext cx="118440" cy="21600"/>
            </p14:xfrm>
          </p:contentPart>
        </mc:Choice>
        <mc:Fallback>
          <p:pic>
            <p:nvPicPr>
              <p:cNvPr id="342" name="Input penna 341">
                <a:extLst>
                  <a:ext uri="{FF2B5EF4-FFF2-40B4-BE49-F238E27FC236}">
                    <a16:creationId xmlns:a16="http://schemas.microsoft.com/office/drawing/2014/main" id="{466CF331-6E1E-4E2B-9B35-CF68D51FF97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695781" y="4952525"/>
                <a:ext cx="136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43" name="Input penna 342">
                <a:extLst>
                  <a:ext uri="{FF2B5EF4-FFF2-40B4-BE49-F238E27FC236}">
                    <a16:creationId xmlns:a16="http://schemas.microsoft.com/office/drawing/2014/main" id="{F412D983-B034-442B-8A21-EA13D52E1CAC}"/>
                  </a:ext>
                </a:extLst>
              </p14:cNvPr>
              <p14:cNvContentPartPr/>
              <p14:nvPr/>
            </p14:nvContentPartPr>
            <p14:xfrm>
              <a:off x="1737261" y="5977445"/>
              <a:ext cx="141120" cy="45720"/>
            </p14:xfrm>
          </p:contentPart>
        </mc:Choice>
        <mc:Fallback>
          <p:pic>
            <p:nvPicPr>
              <p:cNvPr id="343" name="Input penna 342">
                <a:extLst>
                  <a:ext uri="{FF2B5EF4-FFF2-40B4-BE49-F238E27FC236}">
                    <a16:creationId xmlns:a16="http://schemas.microsoft.com/office/drawing/2014/main" id="{F412D983-B034-442B-8A21-EA13D52E1CA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728261" y="5968445"/>
                <a:ext cx="158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44" name="Input penna 343">
                <a:extLst>
                  <a:ext uri="{FF2B5EF4-FFF2-40B4-BE49-F238E27FC236}">
                    <a16:creationId xmlns:a16="http://schemas.microsoft.com/office/drawing/2014/main" id="{F4C349DE-02A5-4C4D-B169-785CED1A4058}"/>
                  </a:ext>
                </a:extLst>
              </p14:cNvPr>
              <p14:cNvContentPartPr/>
              <p14:nvPr/>
            </p14:nvContentPartPr>
            <p14:xfrm>
              <a:off x="1784061" y="6123605"/>
              <a:ext cx="154080" cy="29520"/>
            </p14:xfrm>
          </p:contentPart>
        </mc:Choice>
        <mc:Fallback>
          <p:pic>
            <p:nvPicPr>
              <p:cNvPr id="344" name="Input penna 343">
                <a:extLst>
                  <a:ext uri="{FF2B5EF4-FFF2-40B4-BE49-F238E27FC236}">
                    <a16:creationId xmlns:a16="http://schemas.microsoft.com/office/drawing/2014/main" id="{F4C349DE-02A5-4C4D-B169-785CED1A405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775061" y="6114605"/>
                <a:ext cx="1717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06" name="Input penna 405">
                <a:extLst>
                  <a:ext uri="{FF2B5EF4-FFF2-40B4-BE49-F238E27FC236}">
                    <a16:creationId xmlns:a16="http://schemas.microsoft.com/office/drawing/2014/main" id="{973D63D3-07A0-4471-816F-662231A61EF5}"/>
                  </a:ext>
                </a:extLst>
              </p14:cNvPr>
              <p14:cNvContentPartPr/>
              <p14:nvPr/>
            </p14:nvContentPartPr>
            <p14:xfrm>
              <a:off x="2107701" y="5114525"/>
              <a:ext cx="4093200" cy="1674000"/>
            </p14:xfrm>
          </p:contentPart>
        </mc:Choice>
        <mc:Fallback>
          <p:pic>
            <p:nvPicPr>
              <p:cNvPr id="406" name="Input penna 405">
                <a:extLst>
                  <a:ext uri="{FF2B5EF4-FFF2-40B4-BE49-F238E27FC236}">
                    <a16:creationId xmlns:a16="http://schemas.microsoft.com/office/drawing/2014/main" id="{973D63D3-07A0-4471-816F-662231A61EF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098701" y="5105525"/>
                <a:ext cx="4110840" cy="16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407" name="Input penna 406">
                <a:extLst>
                  <a:ext uri="{FF2B5EF4-FFF2-40B4-BE49-F238E27FC236}">
                    <a16:creationId xmlns:a16="http://schemas.microsoft.com/office/drawing/2014/main" id="{8279D28D-790E-4BC9-B0EA-0193A61E7ABD}"/>
                  </a:ext>
                </a:extLst>
              </p14:cNvPr>
              <p14:cNvContentPartPr/>
              <p14:nvPr/>
            </p14:nvContentPartPr>
            <p14:xfrm>
              <a:off x="6297021" y="5893205"/>
              <a:ext cx="139680" cy="222120"/>
            </p14:xfrm>
          </p:contentPart>
        </mc:Choice>
        <mc:Fallback>
          <p:pic>
            <p:nvPicPr>
              <p:cNvPr id="407" name="Input penna 406">
                <a:extLst>
                  <a:ext uri="{FF2B5EF4-FFF2-40B4-BE49-F238E27FC236}">
                    <a16:creationId xmlns:a16="http://schemas.microsoft.com/office/drawing/2014/main" id="{8279D28D-790E-4BC9-B0EA-0193A61E7AB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288021" y="5884205"/>
                <a:ext cx="1573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08" name="Input penna 407">
                <a:extLst>
                  <a:ext uri="{FF2B5EF4-FFF2-40B4-BE49-F238E27FC236}">
                    <a16:creationId xmlns:a16="http://schemas.microsoft.com/office/drawing/2014/main" id="{A9B4980C-D4E8-4A77-8DBA-39CB848941A8}"/>
                  </a:ext>
                </a:extLst>
              </p14:cNvPr>
              <p14:cNvContentPartPr/>
              <p14:nvPr/>
            </p14:nvContentPartPr>
            <p14:xfrm>
              <a:off x="6582141" y="5855405"/>
              <a:ext cx="83160" cy="277200"/>
            </p14:xfrm>
          </p:contentPart>
        </mc:Choice>
        <mc:Fallback>
          <p:pic>
            <p:nvPicPr>
              <p:cNvPr id="408" name="Input penna 407">
                <a:extLst>
                  <a:ext uri="{FF2B5EF4-FFF2-40B4-BE49-F238E27FC236}">
                    <a16:creationId xmlns:a16="http://schemas.microsoft.com/office/drawing/2014/main" id="{A9B4980C-D4E8-4A77-8DBA-39CB848941A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573141" y="5846405"/>
                <a:ext cx="1008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411" name="Input penna 410">
                <a:extLst>
                  <a:ext uri="{FF2B5EF4-FFF2-40B4-BE49-F238E27FC236}">
                    <a16:creationId xmlns:a16="http://schemas.microsoft.com/office/drawing/2014/main" id="{EC4F65ED-1A1B-4128-9D11-CB6851FF265C}"/>
                  </a:ext>
                </a:extLst>
              </p14:cNvPr>
              <p14:cNvContentPartPr/>
              <p14:nvPr/>
            </p14:nvContentPartPr>
            <p14:xfrm>
              <a:off x="6775101" y="5828045"/>
              <a:ext cx="385920" cy="316080"/>
            </p14:xfrm>
          </p:contentPart>
        </mc:Choice>
        <mc:Fallback>
          <p:pic>
            <p:nvPicPr>
              <p:cNvPr id="411" name="Input penna 410">
                <a:extLst>
                  <a:ext uri="{FF2B5EF4-FFF2-40B4-BE49-F238E27FC236}">
                    <a16:creationId xmlns:a16="http://schemas.microsoft.com/office/drawing/2014/main" id="{EC4F65ED-1A1B-4128-9D11-CB6851FF265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766101" y="5819045"/>
                <a:ext cx="4035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412" name="Input penna 411">
                <a:extLst>
                  <a:ext uri="{FF2B5EF4-FFF2-40B4-BE49-F238E27FC236}">
                    <a16:creationId xmlns:a16="http://schemas.microsoft.com/office/drawing/2014/main" id="{2542D0B6-137B-4716-871B-699E4942A598}"/>
                  </a:ext>
                </a:extLst>
              </p14:cNvPr>
              <p14:cNvContentPartPr/>
              <p14:nvPr/>
            </p14:nvContentPartPr>
            <p14:xfrm>
              <a:off x="7267941" y="5829485"/>
              <a:ext cx="118800" cy="295200"/>
            </p14:xfrm>
          </p:contentPart>
        </mc:Choice>
        <mc:Fallback>
          <p:pic>
            <p:nvPicPr>
              <p:cNvPr id="412" name="Input penna 411">
                <a:extLst>
                  <a:ext uri="{FF2B5EF4-FFF2-40B4-BE49-F238E27FC236}">
                    <a16:creationId xmlns:a16="http://schemas.microsoft.com/office/drawing/2014/main" id="{2542D0B6-137B-4716-871B-699E4942A59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258941" y="5820485"/>
                <a:ext cx="136440" cy="3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DDE03797-1357-4282-9E15-8E2CE3ACC0B9}"/>
                  </a:ext>
                </a:extLst>
              </p14:cNvPr>
              <p14:cNvContentPartPr/>
              <p14:nvPr/>
            </p14:nvContentPartPr>
            <p14:xfrm>
              <a:off x="994221" y="478602"/>
              <a:ext cx="39600" cy="7020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DDE03797-1357-4282-9E15-8E2CE3ACC0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221" y="469602"/>
                <a:ext cx="572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7B4ED0A-7C8C-46D8-8FB4-D234FE721B18}"/>
                  </a:ext>
                </a:extLst>
              </p14:cNvPr>
              <p14:cNvContentPartPr/>
              <p14:nvPr/>
            </p14:nvContentPartPr>
            <p14:xfrm>
              <a:off x="305541" y="211122"/>
              <a:ext cx="475200" cy="35172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7B4ED0A-7C8C-46D8-8FB4-D234FE721B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41" y="202122"/>
                <a:ext cx="4928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370436B-314B-41A0-A818-03C6E58D6BE4}"/>
                  </a:ext>
                </a:extLst>
              </p14:cNvPr>
              <p14:cNvContentPartPr/>
              <p14:nvPr/>
            </p14:nvContentPartPr>
            <p14:xfrm>
              <a:off x="1263501" y="239562"/>
              <a:ext cx="205200" cy="28872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370436B-314B-41A0-A818-03C6E58D6B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4501" y="230562"/>
                <a:ext cx="2228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8F99738A-D13C-4AC4-9F60-E4DF3AB7FF72}"/>
                  </a:ext>
                </a:extLst>
              </p14:cNvPr>
              <p14:cNvContentPartPr/>
              <p14:nvPr/>
            </p14:nvContentPartPr>
            <p14:xfrm>
              <a:off x="318501" y="929682"/>
              <a:ext cx="149400" cy="19224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8F99738A-D13C-4AC4-9F60-E4DF3AB7FF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501" y="920682"/>
                <a:ext cx="167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F938370-D813-4659-97CC-D339A85675F7}"/>
                  </a:ext>
                </a:extLst>
              </p14:cNvPr>
              <p14:cNvContentPartPr/>
              <p14:nvPr/>
            </p14:nvContentPartPr>
            <p14:xfrm>
              <a:off x="571581" y="902682"/>
              <a:ext cx="842760" cy="235080"/>
            </p14:xfrm>
          </p:contentPart>
        </mc:Choice>
        <mc:Fallback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F938370-D813-4659-97CC-D339A85675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2581" y="893682"/>
                <a:ext cx="8604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29A7E7B1-A432-4240-AEDC-7225CDFAC7C7}"/>
                  </a:ext>
                </a:extLst>
              </p14:cNvPr>
              <p14:cNvContentPartPr/>
              <p14:nvPr/>
            </p14:nvContentPartPr>
            <p14:xfrm>
              <a:off x="1914021" y="943002"/>
              <a:ext cx="226800" cy="208080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29A7E7B1-A432-4240-AEDC-7225CDFAC7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5021" y="934002"/>
                <a:ext cx="2444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2C2C4D35-DCF8-4A66-8D1A-3CA990C82DA8}"/>
                  </a:ext>
                </a:extLst>
              </p14:cNvPr>
              <p14:cNvContentPartPr/>
              <p14:nvPr/>
            </p14:nvContentPartPr>
            <p14:xfrm>
              <a:off x="2225061" y="927162"/>
              <a:ext cx="227160" cy="205200"/>
            </p14:xfrm>
          </p:contentPart>
        </mc:Choice>
        <mc:Fallback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2C2C4D35-DCF8-4A66-8D1A-3CA990C82D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6061" y="918162"/>
                <a:ext cx="2448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C3CE9877-C98A-4729-809B-CC8F6F676C6A}"/>
                  </a:ext>
                </a:extLst>
              </p14:cNvPr>
              <p14:cNvContentPartPr/>
              <p14:nvPr/>
            </p14:nvContentPartPr>
            <p14:xfrm>
              <a:off x="3001581" y="890442"/>
              <a:ext cx="231840" cy="241200"/>
            </p14:xfrm>
          </p:contentPart>
        </mc:Choice>
        <mc:Fallback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C3CE9877-C98A-4729-809B-CC8F6F676C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92581" y="881442"/>
                <a:ext cx="249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1612EDC0-7876-4424-83AD-C37347B4FED3}"/>
                  </a:ext>
                </a:extLst>
              </p14:cNvPr>
              <p14:cNvContentPartPr/>
              <p14:nvPr/>
            </p14:nvContentPartPr>
            <p14:xfrm>
              <a:off x="3622221" y="881442"/>
              <a:ext cx="200160" cy="238680"/>
            </p14:xfrm>
          </p:contentPart>
        </mc:Choice>
        <mc:Fallback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1612EDC0-7876-4424-83AD-C37347B4FE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13221" y="872442"/>
                <a:ext cx="2178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CE3BD26A-BF42-4F68-8BFC-3274EAFA1172}"/>
                  </a:ext>
                </a:extLst>
              </p14:cNvPr>
              <p14:cNvContentPartPr/>
              <p14:nvPr/>
            </p14:nvContentPartPr>
            <p14:xfrm>
              <a:off x="4246821" y="875682"/>
              <a:ext cx="93240" cy="296280"/>
            </p14:xfrm>
          </p:contentPart>
        </mc:Choice>
        <mc:Fallback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CE3BD26A-BF42-4F68-8BFC-3274EAFA117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7821" y="866682"/>
                <a:ext cx="1108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B4A1E676-2F43-47C8-B8E9-0B450DD142DF}"/>
                  </a:ext>
                </a:extLst>
              </p14:cNvPr>
              <p14:cNvContentPartPr/>
              <p14:nvPr/>
            </p14:nvContentPartPr>
            <p14:xfrm>
              <a:off x="4505661" y="868122"/>
              <a:ext cx="116640" cy="269640"/>
            </p14:xfrm>
          </p:contentPart>
        </mc:Choice>
        <mc:Fallback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B4A1E676-2F43-47C8-B8E9-0B450DD142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96661" y="859122"/>
                <a:ext cx="1342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3EB87279-6D11-40D7-B338-7D8BB0CE0D4C}"/>
                  </a:ext>
                </a:extLst>
              </p14:cNvPr>
              <p14:cNvContentPartPr/>
              <p14:nvPr/>
            </p14:nvContentPartPr>
            <p14:xfrm>
              <a:off x="255501" y="1682442"/>
              <a:ext cx="32760" cy="149760"/>
            </p14:xfrm>
          </p:contentPart>
        </mc:Choice>
        <mc:Fallback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3EB87279-6D11-40D7-B338-7D8BB0CE0D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6501" y="1673442"/>
                <a:ext cx="50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ABB55744-C02C-4D9B-9948-3B489C045CD8}"/>
                  </a:ext>
                </a:extLst>
              </p14:cNvPr>
              <p14:cNvContentPartPr/>
              <p14:nvPr/>
            </p14:nvContentPartPr>
            <p14:xfrm>
              <a:off x="619821" y="1607202"/>
              <a:ext cx="161280" cy="216000"/>
            </p14:xfrm>
          </p:contentPart>
        </mc:Choice>
        <mc:Fallback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ABB55744-C02C-4D9B-9948-3B489C045C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0821" y="1598202"/>
                <a:ext cx="1789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F0D757B6-69EF-44CF-A84B-8C53D25223A4}"/>
                  </a:ext>
                </a:extLst>
              </p14:cNvPr>
              <p14:cNvContentPartPr/>
              <p14:nvPr/>
            </p14:nvContentPartPr>
            <p14:xfrm>
              <a:off x="883701" y="1649322"/>
              <a:ext cx="114480" cy="199440"/>
            </p14:xfrm>
          </p:contentPart>
        </mc:Choice>
        <mc:Fallback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F0D757B6-69EF-44CF-A84B-8C53D25223A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4701" y="1640322"/>
                <a:ext cx="1321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948A8459-5553-4134-8CF7-A353FDE3691F}"/>
                  </a:ext>
                </a:extLst>
              </p14:cNvPr>
              <p14:cNvContentPartPr/>
              <p14:nvPr/>
            </p14:nvContentPartPr>
            <p14:xfrm>
              <a:off x="1521261" y="1675962"/>
              <a:ext cx="19440" cy="148680"/>
            </p14:xfrm>
          </p:contentPart>
        </mc:Choice>
        <mc:Fallback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948A8459-5553-4134-8CF7-A353FDE369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12261" y="1666962"/>
                <a:ext cx="370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A19C502C-DA5C-4CDB-AA4F-1BD0C04C0868}"/>
                  </a:ext>
                </a:extLst>
              </p14:cNvPr>
              <p14:cNvContentPartPr/>
              <p14:nvPr/>
            </p14:nvContentPartPr>
            <p14:xfrm>
              <a:off x="1075941" y="1609362"/>
              <a:ext cx="361440" cy="210240"/>
            </p14:xfrm>
          </p:contentPart>
        </mc:Choice>
        <mc:Fallback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A19C502C-DA5C-4CDB-AA4F-1BD0C04C08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6941" y="1600362"/>
                <a:ext cx="3790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22C2865B-7AF2-4C80-B274-C468B2F97458}"/>
                  </a:ext>
                </a:extLst>
              </p14:cNvPr>
              <p14:cNvContentPartPr/>
              <p14:nvPr/>
            </p14:nvContentPartPr>
            <p14:xfrm>
              <a:off x="1697301" y="1627722"/>
              <a:ext cx="187200" cy="239400"/>
            </p14:xfrm>
          </p:contentPart>
        </mc:Choice>
        <mc:Fallback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22C2865B-7AF2-4C80-B274-C468B2F9745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88301" y="1618722"/>
                <a:ext cx="2048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0E8D1186-7E99-4DCA-913D-47057DE6CD58}"/>
                  </a:ext>
                </a:extLst>
              </p14:cNvPr>
              <p14:cNvContentPartPr/>
              <p14:nvPr/>
            </p14:nvContentPartPr>
            <p14:xfrm>
              <a:off x="1964061" y="1603242"/>
              <a:ext cx="233640" cy="245880"/>
            </p14:xfrm>
          </p:contentPart>
        </mc:Choice>
        <mc:Fallback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0E8D1186-7E99-4DCA-913D-47057DE6CD5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55061" y="1594242"/>
                <a:ext cx="2512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67A1E458-97E0-4529-BF53-A15CBA3EBF58}"/>
                  </a:ext>
                </a:extLst>
              </p14:cNvPr>
              <p14:cNvContentPartPr/>
              <p14:nvPr/>
            </p14:nvContentPartPr>
            <p14:xfrm>
              <a:off x="2655981" y="1609722"/>
              <a:ext cx="164520" cy="198000"/>
            </p14:xfrm>
          </p:contentPart>
        </mc:Choice>
        <mc:Fallback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67A1E458-97E0-4529-BF53-A15CBA3EBF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46981" y="1600722"/>
                <a:ext cx="182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85FE8690-8AAF-4FCC-AC14-B12730972B08}"/>
                  </a:ext>
                </a:extLst>
              </p14:cNvPr>
              <p14:cNvContentPartPr/>
              <p14:nvPr/>
            </p14:nvContentPartPr>
            <p14:xfrm>
              <a:off x="2942181" y="1651122"/>
              <a:ext cx="28800" cy="146520"/>
            </p14:xfrm>
          </p:contentPart>
        </mc:Choice>
        <mc:Fallback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85FE8690-8AAF-4FCC-AC14-B12730972B0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33181" y="1642122"/>
                <a:ext cx="46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CAE95AD6-AE01-488D-BE3E-84204652BA1F}"/>
                  </a:ext>
                </a:extLst>
              </p14:cNvPr>
              <p14:cNvContentPartPr/>
              <p14:nvPr/>
            </p14:nvContentPartPr>
            <p14:xfrm>
              <a:off x="3423141" y="1608642"/>
              <a:ext cx="249480" cy="233280"/>
            </p14:xfrm>
          </p:contentPart>
        </mc:Choice>
        <mc:Fallback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CAE95AD6-AE01-488D-BE3E-84204652BA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14141" y="1599642"/>
                <a:ext cx="2671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2E7D1068-9EFD-49FD-8E0A-0DA51C531D24}"/>
                  </a:ext>
                </a:extLst>
              </p14:cNvPr>
              <p14:cNvContentPartPr/>
              <p14:nvPr/>
            </p14:nvContentPartPr>
            <p14:xfrm>
              <a:off x="4156101" y="1566522"/>
              <a:ext cx="160200" cy="225720"/>
            </p14:xfrm>
          </p:contentPart>
        </mc:Choice>
        <mc:Fallback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2E7D1068-9EFD-49FD-8E0A-0DA51C531D2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47101" y="1557522"/>
                <a:ext cx="177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272D62EB-3AA0-4ECC-B181-A312361EB389}"/>
                  </a:ext>
                </a:extLst>
              </p14:cNvPr>
              <p14:cNvContentPartPr/>
              <p14:nvPr/>
            </p14:nvContentPartPr>
            <p14:xfrm>
              <a:off x="4417461" y="1530882"/>
              <a:ext cx="623160" cy="225360"/>
            </p14:xfrm>
          </p:contentPart>
        </mc:Choice>
        <mc:Fallback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272D62EB-3AA0-4ECC-B181-A312361EB3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08461" y="1521882"/>
                <a:ext cx="6408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AE656818-9709-44CF-9DE4-AC182A001906}"/>
                  </a:ext>
                </a:extLst>
              </p14:cNvPr>
              <p14:cNvContentPartPr/>
              <p14:nvPr/>
            </p14:nvContentPartPr>
            <p14:xfrm>
              <a:off x="5355621" y="1568682"/>
              <a:ext cx="27720" cy="166320"/>
            </p14:xfrm>
          </p:contentPart>
        </mc:Choice>
        <mc:Fallback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AE656818-9709-44CF-9DE4-AC182A0019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46621" y="1559682"/>
                <a:ext cx="453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FF55D26D-E56D-4277-9723-EAADA0930114}"/>
                  </a:ext>
                </a:extLst>
              </p14:cNvPr>
              <p14:cNvContentPartPr/>
              <p14:nvPr/>
            </p14:nvContentPartPr>
            <p14:xfrm>
              <a:off x="5464701" y="1544922"/>
              <a:ext cx="150120" cy="171720"/>
            </p14:xfrm>
          </p:contentPart>
        </mc:Choice>
        <mc:Fallback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FF55D26D-E56D-4277-9723-EAADA09301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55701" y="1535922"/>
                <a:ext cx="167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7DCECEB4-ED89-44FF-8131-C29BDCD0C6B9}"/>
                  </a:ext>
                </a:extLst>
              </p14:cNvPr>
              <p14:cNvContentPartPr/>
              <p14:nvPr/>
            </p14:nvContentPartPr>
            <p14:xfrm>
              <a:off x="5846301" y="1494882"/>
              <a:ext cx="375840" cy="203760"/>
            </p14:xfrm>
          </p:contentPart>
        </mc:Choice>
        <mc:Fallback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7DCECEB4-ED89-44FF-8131-C29BDCD0C6B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37301" y="1485882"/>
                <a:ext cx="3934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3772308A-10DB-4A47-A1C1-CC0767FABE73}"/>
                  </a:ext>
                </a:extLst>
              </p14:cNvPr>
              <p14:cNvContentPartPr/>
              <p14:nvPr/>
            </p14:nvContentPartPr>
            <p14:xfrm>
              <a:off x="6340941" y="1487322"/>
              <a:ext cx="547560" cy="222840"/>
            </p14:xfrm>
          </p:contentPart>
        </mc:Choice>
        <mc:Fallback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3772308A-10DB-4A47-A1C1-CC0767FABE7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31941" y="1478322"/>
                <a:ext cx="5652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6F0A99D5-F0DC-4696-BD0E-451E43D1E018}"/>
                  </a:ext>
                </a:extLst>
              </p14:cNvPr>
              <p14:cNvContentPartPr/>
              <p14:nvPr/>
            </p14:nvContentPartPr>
            <p14:xfrm>
              <a:off x="7376661" y="1449522"/>
              <a:ext cx="132840" cy="237960"/>
            </p14:xfrm>
          </p:contentPart>
        </mc:Choice>
        <mc:Fallback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6F0A99D5-F0DC-4696-BD0E-451E43D1E01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67661" y="1440522"/>
                <a:ext cx="1504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3A07AAD6-5663-4669-91A0-07C04E053220}"/>
                  </a:ext>
                </a:extLst>
              </p14:cNvPr>
              <p14:cNvContentPartPr/>
              <p14:nvPr/>
            </p14:nvContentPartPr>
            <p14:xfrm>
              <a:off x="7589061" y="1415322"/>
              <a:ext cx="160200" cy="310680"/>
            </p14:xfrm>
          </p:contentPart>
        </mc:Choice>
        <mc:Fallback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3A07AAD6-5663-4669-91A0-07C04E05322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80061" y="1406322"/>
                <a:ext cx="1778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96B1B562-9EDB-42AA-A087-66A4496E0B9C}"/>
                  </a:ext>
                </a:extLst>
              </p14:cNvPr>
              <p14:cNvContentPartPr/>
              <p14:nvPr/>
            </p14:nvContentPartPr>
            <p14:xfrm>
              <a:off x="7974261" y="1558602"/>
              <a:ext cx="360" cy="2160"/>
            </p14:xfrm>
          </p:contentPart>
        </mc:Choice>
        <mc:Fallback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96B1B562-9EDB-42AA-A087-66A4496E0B9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65261" y="1549602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59322DF1-B35B-44FA-A6DC-E568B01FFA3C}"/>
                  </a:ext>
                </a:extLst>
              </p14:cNvPr>
              <p14:cNvContentPartPr/>
              <p14:nvPr/>
            </p14:nvContentPartPr>
            <p14:xfrm>
              <a:off x="7971021" y="1640682"/>
              <a:ext cx="360" cy="6120"/>
            </p14:xfrm>
          </p:contentPart>
        </mc:Choice>
        <mc:Fallback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59322DF1-B35B-44FA-A6DC-E568B01FFA3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62021" y="1631682"/>
                <a:ext cx="180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B1D2AFD9-2E4A-408E-A03C-14B54B862439}"/>
                  </a:ext>
                </a:extLst>
              </p14:cNvPr>
              <p14:cNvContentPartPr/>
              <p14:nvPr/>
            </p14:nvContentPartPr>
            <p14:xfrm>
              <a:off x="1131021" y="2257362"/>
              <a:ext cx="50040" cy="201240"/>
            </p14:xfrm>
          </p:contentPart>
        </mc:Choice>
        <mc:Fallback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B1D2AFD9-2E4A-408E-A03C-14B54B86243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22021" y="2248362"/>
                <a:ext cx="676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C915360F-F107-464D-A804-DE4162A13EAF}"/>
                  </a:ext>
                </a:extLst>
              </p14:cNvPr>
              <p14:cNvContentPartPr/>
              <p14:nvPr/>
            </p14:nvContentPartPr>
            <p14:xfrm>
              <a:off x="190341" y="2200482"/>
              <a:ext cx="796320" cy="243360"/>
            </p14:xfrm>
          </p:contentPart>
        </mc:Choice>
        <mc:Fallback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C915360F-F107-464D-A804-DE4162A13E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1341" y="2191482"/>
                <a:ext cx="813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BBDF3C85-7B60-4E54-9A67-0DD8AC47AC61}"/>
                  </a:ext>
                </a:extLst>
              </p14:cNvPr>
              <p14:cNvContentPartPr/>
              <p14:nvPr/>
            </p14:nvContentPartPr>
            <p14:xfrm>
              <a:off x="1320741" y="2192562"/>
              <a:ext cx="479880" cy="239040"/>
            </p14:xfrm>
          </p:contentPart>
        </mc:Choice>
        <mc:Fallback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BBDF3C85-7B60-4E54-9A67-0DD8AC47AC6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11741" y="2183562"/>
                <a:ext cx="4975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0520CC09-B22A-430D-84C7-D06217CA9E61}"/>
                  </a:ext>
                </a:extLst>
              </p14:cNvPr>
              <p14:cNvContentPartPr/>
              <p14:nvPr/>
            </p14:nvContentPartPr>
            <p14:xfrm>
              <a:off x="1917981" y="2176002"/>
              <a:ext cx="271440" cy="236520"/>
            </p14:xfrm>
          </p:contentPart>
        </mc:Choice>
        <mc:Fallback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0520CC09-B22A-430D-84C7-D06217CA9E6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08981" y="2167002"/>
                <a:ext cx="2890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2F319BB1-6F9D-446E-BE6D-3CAD9257D546}"/>
                  </a:ext>
                </a:extLst>
              </p14:cNvPr>
              <p14:cNvContentPartPr/>
              <p14:nvPr/>
            </p14:nvContentPartPr>
            <p14:xfrm>
              <a:off x="2280861" y="2210562"/>
              <a:ext cx="262080" cy="204840"/>
            </p14:xfrm>
          </p:contentPart>
        </mc:Choice>
        <mc:Fallback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2F319BB1-6F9D-446E-BE6D-3CAD9257D5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71861" y="2201562"/>
                <a:ext cx="279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789FAA8C-C772-4E16-A69D-F9C8A369A0DD}"/>
                  </a:ext>
                </a:extLst>
              </p14:cNvPr>
              <p14:cNvContentPartPr/>
              <p14:nvPr/>
            </p14:nvContentPartPr>
            <p14:xfrm>
              <a:off x="2701701" y="2129562"/>
              <a:ext cx="410400" cy="294840"/>
            </p14:xfrm>
          </p:contentPart>
        </mc:Choice>
        <mc:Fallback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789FAA8C-C772-4E16-A69D-F9C8A369A0D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692701" y="2120562"/>
                <a:ext cx="4280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5EDE3B61-0FA5-40A7-A4D4-9147A1BC8689}"/>
                  </a:ext>
                </a:extLst>
              </p14:cNvPr>
              <p14:cNvContentPartPr/>
              <p14:nvPr/>
            </p14:nvContentPartPr>
            <p14:xfrm>
              <a:off x="3648501" y="2175282"/>
              <a:ext cx="230400" cy="231120"/>
            </p14:xfrm>
          </p:contentPart>
        </mc:Choice>
        <mc:Fallback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5EDE3B61-0FA5-40A7-A4D4-9147A1BC868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39501" y="2166282"/>
                <a:ext cx="2480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2" name="Input penna 111">
                <a:extLst>
                  <a:ext uri="{FF2B5EF4-FFF2-40B4-BE49-F238E27FC236}">
                    <a16:creationId xmlns:a16="http://schemas.microsoft.com/office/drawing/2014/main" id="{DF96C3FD-FAFB-4D4B-A641-872BFCA0D0FA}"/>
                  </a:ext>
                </a:extLst>
              </p14:cNvPr>
              <p14:cNvContentPartPr/>
              <p14:nvPr/>
            </p14:nvContentPartPr>
            <p14:xfrm>
              <a:off x="6291621" y="2064762"/>
              <a:ext cx="246600" cy="264240"/>
            </p14:xfrm>
          </p:contentPart>
        </mc:Choice>
        <mc:Fallback>
          <p:pic>
            <p:nvPicPr>
              <p:cNvPr id="112" name="Input penna 111">
                <a:extLst>
                  <a:ext uri="{FF2B5EF4-FFF2-40B4-BE49-F238E27FC236}">
                    <a16:creationId xmlns:a16="http://schemas.microsoft.com/office/drawing/2014/main" id="{DF96C3FD-FAFB-4D4B-A641-872BFCA0D0F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82621" y="2055762"/>
                <a:ext cx="2642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3" name="Input penna 112">
                <a:extLst>
                  <a:ext uri="{FF2B5EF4-FFF2-40B4-BE49-F238E27FC236}">
                    <a16:creationId xmlns:a16="http://schemas.microsoft.com/office/drawing/2014/main" id="{59D85105-40F7-423C-9AE9-51F548534FCB}"/>
                  </a:ext>
                </a:extLst>
              </p14:cNvPr>
              <p14:cNvContentPartPr/>
              <p14:nvPr/>
            </p14:nvContentPartPr>
            <p14:xfrm>
              <a:off x="6651981" y="2139282"/>
              <a:ext cx="57240" cy="195480"/>
            </p14:xfrm>
          </p:contentPart>
        </mc:Choice>
        <mc:Fallback>
          <p:pic>
            <p:nvPicPr>
              <p:cNvPr id="113" name="Input penna 112">
                <a:extLst>
                  <a:ext uri="{FF2B5EF4-FFF2-40B4-BE49-F238E27FC236}">
                    <a16:creationId xmlns:a16="http://schemas.microsoft.com/office/drawing/2014/main" id="{59D85105-40F7-423C-9AE9-51F548534FC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42981" y="2130282"/>
                <a:ext cx="748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4" name="Input penna 113">
                <a:extLst>
                  <a:ext uri="{FF2B5EF4-FFF2-40B4-BE49-F238E27FC236}">
                    <a16:creationId xmlns:a16="http://schemas.microsoft.com/office/drawing/2014/main" id="{9A3C028C-77ED-4039-9ECA-1211E01D98CF}"/>
                  </a:ext>
                </a:extLst>
              </p14:cNvPr>
              <p14:cNvContentPartPr/>
              <p14:nvPr/>
            </p14:nvContentPartPr>
            <p14:xfrm>
              <a:off x="6989301" y="2156562"/>
              <a:ext cx="33120" cy="56160"/>
            </p14:xfrm>
          </p:contentPart>
        </mc:Choice>
        <mc:Fallback>
          <p:pic>
            <p:nvPicPr>
              <p:cNvPr id="114" name="Input penna 113">
                <a:extLst>
                  <a:ext uri="{FF2B5EF4-FFF2-40B4-BE49-F238E27FC236}">
                    <a16:creationId xmlns:a16="http://schemas.microsoft.com/office/drawing/2014/main" id="{9A3C028C-77ED-4039-9ECA-1211E01D98C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80301" y="2147562"/>
                <a:ext cx="507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5" name="Input penna 114">
                <a:extLst>
                  <a:ext uri="{FF2B5EF4-FFF2-40B4-BE49-F238E27FC236}">
                    <a16:creationId xmlns:a16="http://schemas.microsoft.com/office/drawing/2014/main" id="{2C96156C-AD89-4909-8C10-6C4EAEB817D6}"/>
                  </a:ext>
                </a:extLst>
              </p14:cNvPr>
              <p14:cNvContentPartPr/>
              <p14:nvPr/>
            </p14:nvContentPartPr>
            <p14:xfrm>
              <a:off x="7009461" y="2314962"/>
              <a:ext cx="28440" cy="73440"/>
            </p14:xfrm>
          </p:contentPart>
        </mc:Choice>
        <mc:Fallback>
          <p:pic>
            <p:nvPicPr>
              <p:cNvPr id="115" name="Input penna 114">
                <a:extLst>
                  <a:ext uri="{FF2B5EF4-FFF2-40B4-BE49-F238E27FC236}">
                    <a16:creationId xmlns:a16="http://schemas.microsoft.com/office/drawing/2014/main" id="{2C96156C-AD89-4909-8C10-6C4EAEB817D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00461" y="2305962"/>
                <a:ext cx="460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6" name="Input penna 115">
                <a:extLst>
                  <a:ext uri="{FF2B5EF4-FFF2-40B4-BE49-F238E27FC236}">
                    <a16:creationId xmlns:a16="http://schemas.microsoft.com/office/drawing/2014/main" id="{31DCD2CE-7271-4E75-8746-A90ED8EC3472}"/>
                  </a:ext>
                </a:extLst>
              </p14:cNvPr>
              <p14:cNvContentPartPr/>
              <p14:nvPr/>
            </p14:nvContentPartPr>
            <p14:xfrm>
              <a:off x="5632821" y="2090322"/>
              <a:ext cx="547560" cy="304560"/>
            </p14:xfrm>
          </p:contentPart>
        </mc:Choice>
        <mc:Fallback>
          <p:pic>
            <p:nvPicPr>
              <p:cNvPr id="116" name="Input penna 115">
                <a:extLst>
                  <a:ext uri="{FF2B5EF4-FFF2-40B4-BE49-F238E27FC236}">
                    <a16:creationId xmlns:a16="http://schemas.microsoft.com/office/drawing/2014/main" id="{31DCD2CE-7271-4E75-8746-A90ED8EC347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23821" y="2081322"/>
                <a:ext cx="5652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7" name="Input penna 116">
                <a:extLst>
                  <a:ext uri="{FF2B5EF4-FFF2-40B4-BE49-F238E27FC236}">
                    <a16:creationId xmlns:a16="http://schemas.microsoft.com/office/drawing/2014/main" id="{D8967879-E41B-4512-A404-71334E061D86}"/>
                  </a:ext>
                </a:extLst>
              </p14:cNvPr>
              <p14:cNvContentPartPr/>
              <p14:nvPr/>
            </p14:nvContentPartPr>
            <p14:xfrm>
              <a:off x="4280661" y="2067642"/>
              <a:ext cx="1207440" cy="302400"/>
            </p14:xfrm>
          </p:contentPart>
        </mc:Choice>
        <mc:Fallback>
          <p:pic>
            <p:nvPicPr>
              <p:cNvPr id="117" name="Input penna 116">
                <a:extLst>
                  <a:ext uri="{FF2B5EF4-FFF2-40B4-BE49-F238E27FC236}">
                    <a16:creationId xmlns:a16="http://schemas.microsoft.com/office/drawing/2014/main" id="{D8967879-E41B-4512-A404-71334E061D8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71661" y="2058642"/>
                <a:ext cx="12250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0" name="Input penna 119">
                <a:extLst>
                  <a:ext uri="{FF2B5EF4-FFF2-40B4-BE49-F238E27FC236}">
                    <a16:creationId xmlns:a16="http://schemas.microsoft.com/office/drawing/2014/main" id="{F485C786-0A10-4263-A798-2E4C1C129063}"/>
                  </a:ext>
                </a:extLst>
              </p14:cNvPr>
              <p14:cNvContentPartPr/>
              <p14:nvPr/>
            </p14:nvContentPartPr>
            <p14:xfrm>
              <a:off x="581301" y="2991402"/>
              <a:ext cx="60120" cy="21240"/>
            </p14:xfrm>
          </p:contentPart>
        </mc:Choice>
        <mc:Fallback>
          <p:pic>
            <p:nvPicPr>
              <p:cNvPr id="120" name="Input penna 119">
                <a:extLst>
                  <a:ext uri="{FF2B5EF4-FFF2-40B4-BE49-F238E27FC236}">
                    <a16:creationId xmlns:a16="http://schemas.microsoft.com/office/drawing/2014/main" id="{F485C786-0A10-4263-A798-2E4C1C12906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2301" y="2982402"/>
                <a:ext cx="777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1" name="Input penna 120">
                <a:extLst>
                  <a:ext uri="{FF2B5EF4-FFF2-40B4-BE49-F238E27FC236}">
                    <a16:creationId xmlns:a16="http://schemas.microsoft.com/office/drawing/2014/main" id="{4C63F654-1D76-4A8F-A273-4A27F2A7E78F}"/>
                  </a:ext>
                </a:extLst>
              </p14:cNvPr>
              <p14:cNvContentPartPr/>
              <p14:nvPr/>
            </p14:nvContentPartPr>
            <p14:xfrm>
              <a:off x="558261" y="3082122"/>
              <a:ext cx="131760" cy="24840"/>
            </p14:xfrm>
          </p:contentPart>
        </mc:Choice>
        <mc:Fallback>
          <p:pic>
            <p:nvPicPr>
              <p:cNvPr id="121" name="Input penna 120">
                <a:extLst>
                  <a:ext uri="{FF2B5EF4-FFF2-40B4-BE49-F238E27FC236}">
                    <a16:creationId xmlns:a16="http://schemas.microsoft.com/office/drawing/2014/main" id="{4C63F654-1D76-4A8F-A273-4A27F2A7E78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9261" y="3073122"/>
                <a:ext cx="149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2" name="Input penna 121">
                <a:extLst>
                  <a:ext uri="{FF2B5EF4-FFF2-40B4-BE49-F238E27FC236}">
                    <a16:creationId xmlns:a16="http://schemas.microsoft.com/office/drawing/2014/main" id="{B155AD72-21B5-4758-9707-C8CF1F97A7EC}"/>
                  </a:ext>
                </a:extLst>
              </p14:cNvPr>
              <p14:cNvContentPartPr/>
              <p14:nvPr/>
            </p14:nvContentPartPr>
            <p14:xfrm>
              <a:off x="203661" y="2866482"/>
              <a:ext cx="189720" cy="362880"/>
            </p14:xfrm>
          </p:contentPart>
        </mc:Choice>
        <mc:Fallback>
          <p:pic>
            <p:nvPicPr>
              <p:cNvPr id="122" name="Input penna 121">
                <a:extLst>
                  <a:ext uri="{FF2B5EF4-FFF2-40B4-BE49-F238E27FC236}">
                    <a16:creationId xmlns:a16="http://schemas.microsoft.com/office/drawing/2014/main" id="{B155AD72-21B5-4758-9707-C8CF1F97A7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94661" y="2857482"/>
                <a:ext cx="207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3" name="Input penna 122">
                <a:extLst>
                  <a:ext uri="{FF2B5EF4-FFF2-40B4-BE49-F238E27FC236}">
                    <a16:creationId xmlns:a16="http://schemas.microsoft.com/office/drawing/2014/main" id="{2AEEF589-5F08-460C-B6AC-6F6C16A9F7F2}"/>
                  </a:ext>
                </a:extLst>
              </p14:cNvPr>
              <p14:cNvContentPartPr/>
              <p14:nvPr/>
            </p14:nvContentPartPr>
            <p14:xfrm>
              <a:off x="804861" y="2677122"/>
              <a:ext cx="183600" cy="803520"/>
            </p14:xfrm>
          </p:contentPart>
        </mc:Choice>
        <mc:Fallback>
          <p:pic>
            <p:nvPicPr>
              <p:cNvPr id="123" name="Input penna 122">
                <a:extLst>
                  <a:ext uri="{FF2B5EF4-FFF2-40B4-BE49-F238E27FC236}">
                    <a16:creationId xmlns:a16="http://schemas.microsoft.com/office/drawing/2014/main" id="{2AEEF589-5F08-460C-B6AC-6F6C16A9F7F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5861" y="2668122"/>
                <a:ext cx="20124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2" name="Input penna 131">
                <a:extLst>
                  <a:ext uri="{FF2B5EF4-FFF2-40B4-BE49-F238E27FC236}">
                    <a16:creationId xmlns:a16="http://schemas.microsoft.com/office/drawing/2014/main" id="{0CCDE079-F6F0-4472-A4F5-3CFE32DB3E60}"/>
                  </a:ext>
                </a:extLst>
              </p14:cNvPr>
              <p14:cNvContentPartPr/>
              <p14:nvPr/>
            </p14:nvContentPartPr>
            <p14:xfrm>
              <a:off x="1088901" y="2876922"/>
              <a:ext cx="865080" cy="291240"/>
            </p14:xfrm>
          </p:contentPart>
        </mc:Choice>
        <mc:Fallback>
          <p:pic>
            <p:nvPicPr>
              <p:cNvPr id="132" name="Input penna 131">
                <a:extLst>
                  <a:ext uri="{FF2B5EF4-FFF2-40B4-BE49-F238E27FC236}">
                    <a16:creationId xmlns:a16="http://schemas.microsoft.com/office/drawing/2014/main" id="{0CCDE079-F6F0-4472-A4F5-3CFE32DB3E6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79901" y="2867922"/>
                <a:ext cx="8827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5" name="Input penna 134">
                <a:extLst>
                  <a:ext uri="{FF2B5EF4-FFF2-40B4-BE49-F238E27FC236}">
                    <a16:creationId xmlns:a16="http://schemas.microsoft.com/office/drawing/2014/main" id="{B98F2DDD-584D-4B5F-9D55-77FF880382F7}"/>
                  </a:ext>
                </a:extLst>
              </p14:cNvPr>
              <p14:cNvContentPartPr/>
              <p14:nvPr/>
            </p14:nvContentPartPr>
            <p14:xfrm>
              <a:off x="2175741" y="2933082"/>
              <a:ext cx="203040" cy="221400"/>
            </p14:xfrm>
          </p:contentPart>
        </mc:Choice>
        <mc:Fallback>
          <p:pic>
            <p:nvPicPr>
              <p:cNvPr id="135" name="Input penna 134">
                <a:extLst>
                  <a:ext uri="{FF2B5EF4-FFF2-40B4-BE49-F238E27FC236}">
                    <a16:creationId xmlns:a16="http://schemas.microsoft.com/office/drawing/2014/main" id="{B98F2DDD-584D-4B5F-9D55-77FF880382F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166741" y="2924082"/>
                <a:ext cx="220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6" name="Input penna 145">
                <a:extLst>
                  <a:ext uri="{FF2B5EF4-FFF2-40B4-BE49-F238E27FC236}">
                    <a16:creationId xmlns:a16="http://schemas.microsoft.com/office/drawing/2014/main" id="{97801FF8-7FCE-447E-A99A-145E4C031EDA}"/>
                  </a:ext>
                </a:extLst>
              </p14:cNvPr>
              <p14:cNvContentPartPr/>
              <p14:nvPr/>
            </p14:nvContentPartPr>
            <p14:xfrm>
              <a:off x="2711781" y="2860002"/>
              <a:ext cx="1118520" cy="335880"/>
            </p14:xfrm>
          </p:contentPart>
        </mc:Choice>
        <mc:Fallback>
          <p:pic>
            <p:nvPicPr>
              <p:cNvPr id="146" name="Input penna 145">
                <a:extLst>
                  <a:ext uri="{FF2B5EF4-FFF2-40B4-BE49-F238E27FC236}">
                    <a16:creationId xmlns:a16="http://schemas.microsoft.com/office/drawing/2014/main" id="{97801FF8-7FCE-447E-A99A-145E4C031ED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02781" y="2851002"/>
                <a:ext cx="11361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4" name="Input penna 153">
                <a:extLst>
                  <a:ext uri="{FF2B5EF4-FFF2-40B4-BE49-F238E27FC236}">
                    <a16:creationId xmlns:a16="http://schemas.microsoft.com/office/drawing/2014/main" id="{0AF9CDF4-FF3C-4DFF-A71C-5DABFA91A34F}"/>
                  </a:ext>
                </a:extLst>
              </p14:cNvPr>
              <p14:cNvContentPartPr/>
              <p14:nvPr/>
            </p14:nvContentPartPr>
            <p14:xfrm>
              <a:off x="3916341" y="2864682"/>
              <a:ext cx="980280" cy="283680"/>
            </p14:xfrm>
          </p:contentPart>
        </mc:Choice>
        <mc:Fallback>
          <p:pic>
            <p:nvPicPr>
              <p:cNvPr id="154" name="Input penna 153">
                <a:extLst>
                  <a:ext uri="{FF2B5EF4-FFF2-40B4-BE49-F238E27FC236}">
                    <a16:creationId xmlns:a16="http://schemas.microsoft.com/office/drawing/2014/main" id="{0AF9CDF4-FF3C-4DFF-A71C-5DABFA91A34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07341" y="2855682"/>
                <a:ext cx="997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0" name="Input penna 159">
                <a:extLst>
                  <a:ext uri="{FF2B5EF4-FFF2-40B4-BE49-F238E27FC236}">
                    <a16:creationId xmlns:a16="http://schemas.microsoft.com/office/drawing/2014/main" id="{6366A204-5881-453F-955A-546F49FA18DB}"/>
                  </a:ext>
                </a:extLst>
              </p14:cNvPr>
              <p14:cNvContentPartPr/>
              <p14:nvPr/>
            </p14:nvContentPartPr>
            <p14:xfrm>
              <a:off x="5217381" y="2887002"/>
              <a:ext cx="762840" cy="224640"/>
            </p14:xfrm>
          </p:contentPart>
        </mc:Choice>
        <mc:Fallback>
          <p:pic>
            <p:nvPicPr>
              <p:cNvPr id="160" name="Input penna 159">
                <a:extLst>
                  <a:ext uri="{FF2B5EF4-FFF2-40B4-BE49-F238E27FC236}">
                    <a16:creationId xmlns:a16="http://schemas.microsoft.com/office/drawing/2014/main" id="{6366A204-5881-453F-955A-546F49FA18D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08381" y="2878002"/>
                <a:ext cx="780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3" name="Input penna 162">
                <a:extLst>
                  <a:ext uri="{FF2B5EF4-FFF2-40B4-BE49-F238E27FC236}">
                    <a16:creationId xmlns:a16="http://schemas.microsoft.com/office/drawing/2014/main" id="{0B92E613-7153-4469-A6AA-C0D8882BAD9B}"/>
                  </a:ext>
                </a:extLst>
              </p14:cNvPr>
              <p14:cNvContentPartPr/>
              <p14:nvPr/>
            </p14:nvContentPartPr>
            <p14:xfrm>
              <a:off x="6092901" y="2862522"/>
              <a:ext cx="461160" cy="192960"/>
            </p14:xfrm>
          </p:contentPart>
        </mc:Choice>
        <mc:Fallback>
          <p:pic>
            <p:nvPicPr>
              <p:cNvPr id="163" name="Input penna 162">
                <a:extLst>
                  <a:ext uri="{FF2B5EF4-FFF2-40B4-BE49-F238E27FC236}">
                    <a16:creationId xmlns:a16="http://schemas.microsoft.com/office/drawing/2014/main" id="{0B92E613-7153-4469-A6AA-C0D8882BAD9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83901" y="2853522"/>
                <a:ext cx="4788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68" name="Input penna 167">
                <a:extLst>
                  <a:ext uri="{FF2B5EF4-FFF2-40B4-BE49-F238E27FC236}">
                    <a16:creationId xmlns:a16="http://schemas.microsoft.com/office/drawing/2014/main" id="{C5E06723-CA49-41D7-9FC9-E93F526E145A}"/>
                  </a:ext>
                </a:extLst>
              </p14:cNvPr>
              <p14:cNvContentPartPr/>
              <p14:nvPr/>
            </p14:nvContentPartPr>
            <p14:xfrm>
              <a:off x="7366581" y="2885562"/>
              <a:ext cx="88200" cy="32760"/>
            </p14:xfrm>
          </p:contentPart>
        </mc:Choice>
        <mc:Fallback>
          <p:pic>
            <p:nvPicPr>
              <p:cNvPr id="168" name="Input penna 167">
                <a:extLst>
                  <a:ext uri="{FF2B5EF4-FFF2-40B4-BE49-F238E27FC236}">
                    <a16:creationId xmlns:a16="http://schemas.microsoft.com/office/drawing/2014/main" id="{C5E06723-CA49-41D7-9FC9-E93F526E145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357581" y="2876562"/>
                <a:ext cx="1058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9" name="Input penna 168">
                <a:extLst>
                  <a:ext uri="{FF2B5EF4-FFF2-40B4-BE49-F238E27FC236}">
                    <a16:creationId xmlns:a16="http://schemas.microsoft.com/office/drawing/2014/main" id="{85780BD4-513F-4DDF-9198-E5FA73623311}"/>
                  </a:ext>
                </a:extLst>
              </p14:cNvPr>
              <p14:cNvContentPartPr/>
              <p14:nvPr/>
            </p14:nvContentPartPr>
            <p14:xfrm>
              <a:off x="7284141" y="2961882"/>
              <a:ext cx="177480" cy="138600"/>
            </p14:xfrm>
          </p:contentPart>
        </mc:Choice>
        <mc:Fallback>
          <p:pic>
            <p:nvPicPr>
              <p:cNvPr id="169" name="Input penna 168">
                <a:extLst>
                  <a:ext uri="{FF2B5EF4-FFF2-40B4-BE49-F238E27FC236}">
                    <a16:creationId xmlns:a16="http://schemas.microsoft.com/office/drawing/2014/main" id="{85780BD4-513F-4DDF-9198-E5FA7362331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275141" y="2952882"/>
                <a:ext cx="1951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0" name="Input penna 169">
                <a:extLst>
                  <a:ext uri="{FF2B5EF4-FFF2-40B4-BE49-F238E27FC236}">
                    <a16:creationId xmlns:a16="http://schemas.microsoft.com/office/drawing/2014/main" id="{4E772D14-AE38-4465-927D-1C96FFD3A4C0}"/>
                  </a:ext>
                </a:extLst>
              </p14:cNvPr>
              <p14:cNvContentPartPr/>
              <p14:nvPr/>
            </p14:nvContentPartPr>
            <p14:xfrm>
              <a:off x="6810381" y="2893122"/>
              <a:ext cx="385560" cy="215280"/>
            </p14:xfrm>
          </p:contentPart>
        </mc:Choice>
        <mc:Fallback>
          <p:pic>
            <p:nvPicPr>
              <p:cNvPr id="170" name="Input penna 169">
                <a:extLst>
                  <a:ext uri="{FF2B5EF4-FFF2-40B4-BE49-F238E27FC236}">
                    <a16:creationId xmlns:a16="http://schemas.microsoft.com/office/drawing/2014/main" id="{4E772D14-AE38-4465-927D-1C96FFD3A4C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801381" y="2884122"/>
                <a:ext cx="403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71" name="Input penna 170">
                <a:extLst>
                  <a:ext uri="{FF2B5EF4-FFF2-40B4-BE49-F238E27FC236}">
                    <a16:creationId xmlns:a16="http://schemas.microsoft.com/office/drawing/2014/main" id="{B03560BF-3F49-4A4B-837E-C16902F0BF91}"/>
                  </a:ext>
                </a:extLst>
              </p14:cNvPr>
              <p14:cNvContentPartPr/>
              <p14:nvPr/>
            </p14:nvContentPartPr>
            <p14:xfrm>
              <a:off x="7650621" y="2881242"/>
              <a:ext cx="205560" cy="212400"/>
            </p14:xfrm>
          </p:contentPart>
        </mc:Choice>
        <mc:Fallback>
          <p:pic>
            <p:nvPicPr>
              <p:cNvPr id="171" name="Input penna 170">
                <a:extLst>
                  <a:ext uri="{FF2B5EF4-FFF2-40B4-BE49-F238E27FC236}">
                    <a16:creationId xmlns:a16="http://schemas.microsoft.com/office/drawing/2014/main" id="{B03560BF-3F49-4A4B-837E-C16902F0BF9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41621" y="2872242"/>
                <a:ext cx="2232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78" name="Input penna 177">
                <a:extLst>
                  <a:ext uri="{FF2B5EF4-FFF2-40B4-BE49-F238E27FC236}">
                    <a16:creationId xmlns:a16="http://schemas.microsoft.com/office/drawing/2014/main" id="{03D70E7E-56CB-4A79-8D1F-C974E1684BA6}"/>
                  </a:ext>
                </a:extLst>
              </p14:cNvPr>
              <p14:cNvContentPartPr/>
              <p14:nvPr/>
            </p14:nvContentPartPr>
            <p14:xfrm>
              <a:off x="7942941" y="2882682"/>
              <a:ext cx="891360" cy="211320"/>
            </p14:xfrm>
          </p:contentPart>
        </mc:Choice>
        <mc:Fallback>
          <p:pic>
            <p:nvPicPr>
              <p:cNvPr id="178" name="Input penna 177">
                <a:extLst>
                  <a:ext uri="{FF2B5EF4-FFF2-40B4-BE49-F238E27FC236}">
                    <a16:creationId xmlns:a16="http://schemas.microsoft.com/office/drawing/2014/main" id="{03D70E7E-56CB-4A79-8D1F-C974E1684BA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33941" y="2873682"/>
                <a:ext cx="9090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8" name="Input penna 187">
                <a:extLst>
                  <a:ext uri="{FF2B5EF4-FFF2-40B4-BE49-F238E27FC236}">
                    <a16:creationId xmlns:a16="http://schemas.microsoft.com/office/drawing/2014/main" id="{846C4FAF-26FC-4B0E-BAC6-452E9BC45994}"/>
                  </a:ext>
                </a:extLst>
              </p14:cNvPr>
              <p14:cNvContentPartPr/>
              <p14:nvPr/>
            </p14:nvContentPartPr>
            <p14:xfrm>
              <a:off x="10389501" y="2910042"/>
              <a:ext cx="56520" cy="115920"/>
            </p14:xfrm>
          </p:contentPart>
        </mc:Choice>
        <mc:Fallback>
          <p:pic>
            <p:nvPicPr>
              <p:cNvPr id="188" name="Input penna 187">
                <a:extLst>
                  <a:ext uri="{FF2B5EF4-FFF2-40B4-BE49-F238E27FC236}">
                    <a16:creationId xmlns:a16="http://schemas.microsoft.com/office/drawing/2014/main" id="{846C4FAF-26FC-4B0E-BAC6-452E9BC4599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380501" y="2901042"/>
                <a:ext cx="741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89" name="Input penna 188">
                <a:extLst>
                  <a:ext uri="{FF2B5EF4-FFF2-40B4-BE49-F238E27FC236}">
                    <a16:creationId xmlns:a16="http://schemas.microsoft.com/office/drawing/2014/main" id="{0515AB0B-2DC7-4023-9E6F-1FF8A9C2D549}"/>
                  </a:ext>
                </a:extLst>
              </p14:cNvPr>
              <p14:cNvContentPartPr/>
              <p14:nvPr/>
            </p14:nvContentPartPr>
            <p14:xfrm>
              <a:off x="9024021" y="2824002"/>
              <a:ext cx="1278720" cy="295560"/>
            </p14:xfrm>
          </p:contentPart>
        </mc:Choice>
        <mc:Fallback>
          <p:pic>
            <p:nvPicPr>
              <p:cNvPr id="189" name="Input penna 188">
                <a:extLst>
                  <a:ext uri="{FF2B5EF4-FFF2-40B4-BE49-F238E27FC236}">
                    <a16:creationId xmlns:a16="http://schemas.microsoft.com/office/drawing/2014/main" id="{0515AB0B-2DC7-4023-9E6F-1FF8A9C2D54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015021" y="2815002"/>
                <a:ext cx="1296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0" name="Input penna 189">
                <a:extLst>
                  <a:ext uri="{FF2B5EF4-FFF2-40B4-BE49-F238E27FC236}">
                    <a16:creationId xmlns:a16="http://schemas.microsoft.com/office/drawing/2014/main" id="{D5BBC6C5-807D-4804-9A25-072356586771}"/>
                  </a:ext>
                </a:extLst>
              </p14:cNvPr>
              <p14:cNvContentPartPr/>
              <p14:nvPr/>
            </p14:nvContentPartPr>
            <p14:xfrm>
              <a:off x="10586421" y="2778642"/>
              <a:ext cx="183600" cy="281880"/>
            </p14:xfrm>
          </p:contentPart>
        </mc:Choice>
        <mc:Fallback>
          <p:pic>
            <p:nvPicPr>
              <p:cNvPr id="190" name="Input penna 189">
                <a:extLst>
                  <a:ext uri="{FF2B5EF4-FFF2-40B4-BE49-F238E27FC236}">
                    <a16:creationId xmlns:a16="http://schemas.microsoft.com/office/drawing/2014/main" id="{D5BBC6C5-807D-4804-9A25-07235658677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577421" y="2769642"/>
                <a:ext cx="2012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91" name="Input penna 190">
                <a:extLst>
                  <a:ext uri="{FF2B5EF4-FFF2-40B4-BE49-F238E27FC236}">
                    <a16:creationId xmlns:a16="http://schemas.microsoft.com/office/drawing/2014/main" id="{8AC369F6-E562-4C22-A2E2-48D0A5B5997D}"/>
                  </a:ext>
                </a:extLst>
              </p14:cNvPr>
              <p14:cNvContentPartPr/>
              <p14:nvPr/>
            </p14:nvContentPartPr>
            <p14:xfrm>
              <a:off x="10855341" y="2948562"/>
              <a:ext cx="29160" cy="160920"/>
            </p14:xfrm>
          </p:contentPart>
        </mc:Choice>
        <mc:Fallback>
          <p:pic>
            <p:nvPicPr>
              <p:cNvPr id="191" name="Input penna 190">
                <a:extLst>
                  <a:ext uri="{FF2B5EF4-FFF2-40B4-BE49-F238E27FC236}">
                    <a16:creationId xmlns:a16="http://schemas.microsoft.com/office/drawing/2014/main" id="{8AC369F6-E562-4C22-A2E2-48D0A5B5997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846341" y="2939562"/>
                <a:ext cx="468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96" name="Input penna 195">
                <a:extLst>
                  <a:ext uri="{FF2B5EF4-FFF2-40B4-BE49-F238E27FC236}">
                    <a16:creationId xmlns:a16="http://schemas.microsoft.com/office/drawing/2014/main" id="{8B25BC51-AD94-4D7A-A8D6-12681AD84A3A}"/>
                  </a:ext>
                </a:extLst>
              </p14:cNvPr>
              <p14:cNvContentPartPr/>
              <p14:nvPr/>
            </p14:nvContentPartPr>
            <p14:xfrm>
              <a:off x="10991781" y="2603682"/>
              <a:ext cx="547920" cy="735840"/>
            </p14:xfrm>
          </p:contentPart>
        </mc:Choice>
        <mc:Fallback>
          <p:pic>
            <p:nvPicPr>
              <p:cNvPr id="196" name="Input penna 195">
                <a:extLst>
                  <a:ext uri="{FF2B5EF4-FFF2-40B4-BE49-F238E27FC236}">
                    <a16:creationId xmlns:a16="http://schemas.microsoft.com/office/drawing/2014/main" id="{8B25BC51-AD94-4D7A-A8D6-12681AD84A3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982781" y="2594682"/>
                <a:ext cx="56556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0" name="Input penna 199">
                <a:extLst>
                  <a:ext uri="{FF2B5EF4-FFF2-40B4-BE49-F238E27FC236}">
                    <a16:creationId xmlns:a16="http://schemas.microsoft.com/office/drawing/2014/main" id="{E3E5E231-369C-4C6C-A5E3-BF2B9A04ECA1}"/>
                  </a:ext>
                </a:extLst>
              </p14:cNvPr>
              <p14:cNvContentPartPr/>
              <p14:nvPr/>
            </p14:nvContentPartPr>
            <p14:xfrm>
              <a:off x="327861" y="3771882"/>
              <a:ext cx="455040" cy="444600"/>
            </p14:xfrm>
          </p:contentPart>
        </mc:Choice>
        <mc:Fallback>
          <p:pic>
            <p:nvPicPr>
              <p:cNvPr id="200" name="Input penna 199">
                <a:extLst>
                  <a:ext uri="{FF2B5EF4-FFF2-40B4-BE49-F238E27FC236}">
                    <a16:creationId xmlns:a16="http://schemas.microsoft.com/office/drawing/2014/main" id="{E3E5E231-369C-4C6C-A5E3-BF2B9A04ECA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18861" y="3762882"/>
                <a:ext cx="4726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07" name="Input penna 206">
                <a:extLst>
                  <a:ext uri="{FF2B5EF4-FFF2-40B4-BE49-F238E27FC236}">
                    <a16:creationId xmlns:a16="http://schemas.microsoft.com/office/drawing/2014/main" id="{AB03486F-E684-4F00-AE34-82549B6E50AC}"/>
                  </a:ext>
                </a:extLst>
              </p14:cNvPr>
              <p14:cNvContentPartPr/>
              <p14:nvPr/>
            </p14:nvContentPartPr>
            <p14:xfrm>
              <a:off x="948861" y="3753522"/>
              <a:ext cx="587520" cy="439200"/>
            </p14:xfrm>
          </p:contentPart>
        </mc:Choice>
        <mc:Fallback>
          <p:pic>
            <p:nvPicPr>
              <p:cNvPr id="207" name="Input penna 206">
                <a:extLst>
                  <a:ext uri="{FF2B5EF4-FFF2-40B4-BE49-F238E27FC236}">
                    <a16:creationId xmlns:a16="http://schemas.microsoft.com/office/drawing/2014/main" id="{AB03486F-E684-4F00-AE34-82549B6E50A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39861" y="3744522"/>
                <a:ext cx="60516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2" name="Input penna 211">
                <a:extLst>
                  <a:ext uri="{FF2B5EF4-FFF2-40B4-BE49-F238E27FC236}">
                    <a16:creationId xmlns:a16="http://schemas.microsoft.com/office/drawing/2014/main" id="{B8DEDA1A-C2E7-4836-A76B-15877631CCE5}"/>
                  </a:ext>
                </a:extLst>
              </p14:cNvPr>
              <p14:cNvContentPartPr/>
              <p14:nvPr/>
            </p14:nvContentPartPr>
            <p14:xfrm>
              <a:off x="1902141" y="3745242"/>
              <a:ext cx="695880" cy="366840"/>
            </p14:xfrm>
          </p:contentPart>
        </mc:Choice>
        <mc:Fallback>
          <p:pic>
            <p:nvPicPr>
              <p:cNvPr id="212" name="Input penna 211">
                <a:extLst>
                  <a:ext uri="{FF2B5EF4-FFF2-40B4-BE49-F238E27FC236}">
                    <a16:creationId xmlns:a16="http://schemas.microsoft.com/office/drawing/2014/main" id="{B8DEDA1A-C2E7-4836-A76B-15877631CCE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893141" y="3736242"/>
                <a:ext cx="7135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3" name="Input penna 212">
                <a:extLst>
                  <a:ext uri="{FF2B5EF4-FFF2-40B4-BE49-F238E27FC236}">
                    <a16:creationId xmlns:a16="http://schemas.microsoft.com/office/drawing/2014/main" id="{48427DB9-E16F-47B4-8A59-71B7F32BFF05}"/>
                  </a:ext>
                </a:extLst>
              </p14:cNvPr>
              <p14:cNvContentPartPr/>
              <p14:nvPr/>
            </p14:nvContentPartPr>
            <p14:xfrm>
              <a:off x="2012301" y="4203162"/>
              <a:ext cx="154440" cy="343080"/>
            </p14:xfrm>
          </p:contentPart>
        </mc:Choice>
        <mc:Fallback>
          <p:pic>
            <p:nvPicPr>
              <p:cNvPr id="213" name="Input penna 212">
                <a:extLst>
                  <a:ext uri="{FF2B5EF4-FFF2-40B4-BE49-F238E27FC236}">
                    <a16:creationId xmlns:a16="http://schemas.microsoft.com/office/drawing/2014/main" id="{48427DB9-E16F-47B4-8A59-71B7F32BFF0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003301" y="4194162"/>
                <a:ext cx="1720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4" name="Input penna 213">
                <a:extLst>
                  <a:ext uri="{FF2B5EF4-FFF2-40B4-BE49-F238E27FC236}">
                    <a16:creationId xmlns:a16="http://schemas.microsoft.com/office/drawing/2014/main" id="{EAEA1618-DD9E-4E66-BFA9-BA2B871DB525}"/>
                  </a:ext>
                </a:extLst>
              </p14:cNvPr>
              <p14:cNvContentPartPr/>
              <p14:nvPr/>
            </p14:nvContentPartPr>
            <p14:xfrm>
              <a:off x="2316501" y="4277322"/>
              <a:ext cx="164160" cy="257040"/>
            </p14:xfrm>
          </p:contentPart>
        </mc:Choice>
        <mc:Fallback>
          <p:pic>
            <p:nvPicPr>
              <p:cNvPr id="214" name="Input penna 213">
                <a:extLst>
                  <a:ext uri="{FF2B5EF4-FFF2-40B4-BE49-F238E27FC236}">
                    <a16:creationId xmlns:a16="http://schemas.microsoft.com/office/drawing/2014/main" id="{EAEA1618-DD9E-4E66-BFA9-BA2B871DB52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07501" y="4268322"/>
                <a:ext cx="1818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15" name="Input penna 214">
                <a:extLst>
                  <a:ext uri="{FF2B5EF4-FFF2-40B4-BE49-F238E27FC236}">
                    <a16:creationId xmlns:a16="http://schemas.microsoft.com/office/drawing/2014/main" id="{1423D015-01DB-41FB-9249-E9BEA2642C5A}"/>
                  </a:ext>
                </a:extLst>
              </p14:cNvPr>
              <p14:cNvContentPartPr/>
              <p14:nvPr/>
            </p14:nvContentPartPr>
            <p14:xfrm>
              <a:off x="2890701" y="4087962"/>
              <a:ext cx="15120" cy="29160"/>
            </p14:xfrm>
          </p:contentPart>
        </mc:Choice>
        <mc:Fallback>
          <p:pic>
            <p:nvPicPr>
              <p:cNvPr id="215" name="Input penna 214">
                <a:extLst>
                  <a:ext uri="{FF2B5EF4-FFF2-40B4-BE49-F238E27FC236}">
                    <a16:creationId xmlns:a16="http://schemas.microsoft.com/office/drawing/2014/main" id="{1423D015-01DB-41FB-9249-E9BEA2642C5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881701" y="4078962"/>
                <a:ext cx="32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20" name="Input penna 219">
                <a:extLst>
                  <a:ext uri="{FF2B5EF4-FFF2-40B4-BE49-F238E27FC236}">
                    <a16:creationId xmlns:a16="http://schemas.microsoft.com/office/drawing/2014/main" id="{925F29C8-01C7-4000-B0BF-9C635E4C2AC6}"/>
                  </a:ext>
                </a:extLst>
              </p14:cNvPr>
              <p14:cNvContentPartPr/>
              <p14:nvPr/>
            </p14:nvContentPartPr>
            <p14:xfrm>
              <a:off x="3239181" y="3762162"/>
              <a:ext cx="617040" cy="343800"/>
            </p14:xfrm>
          </p:contentPart>
        </mc:Choice>
        <mc:Fallback>
          <p:pic>
            <p:nvPicPr>
              <p:cNvPr id="220" name="Input penna 219">
                <a:extLst>
                  <a:ext uri="{FF2B5EF4-FFF2-40B4-BE49-F238E27FC236}">
                    <a16:creationId xmlns:a16="http://schemas.microsoft.com/office/drawing/2014/main" id="{925F29C8-01C7-4000-B0BF-9C635E4C2AC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230181" y="3753162"/>
                <a:ext cx="6346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21" name="Input penna 220">
                <a:extLst>
                  <a:ext uri="{FF2B5EF4-FFF2-40B4-BE49-F238E27FC236}">
                    <a16:creationId xmlns:a16="http://schemas.microsoft.com/office/drawing/2014/main" id="{472CFA9C-C184-4943-8F34-EDF60D9D7AEF}"/>
                  </a:ext>
                </a:extLst>
              </p14:cNvPr>
              <p14:cNvContentPartPr/>
              <p14:nvPr/>
            </p14:nvContentPartPr>
            <p14:xfrm>
              <a:off x="3275181" y="4221162"/>
              <a:ext cx="146880" cy="249480"/>
            </p14:xfrm>
          </p:contentPart>
        </mc:Choice>
        <mc:Fallback>
          <p:pic>
            <p:nvPicPr>
              <p:cNvPr id="221" name="Input penna 220">
                <a:extLst>
                  <a:ext uri="{FF2B5EF4-FFF2-40B4-BE49-F238E27FC236}">
                    <a16:creationId xmlns:a16="http://schemas.microsoft.com/office/drawing/2014/main" id="{472CFA9C-C184-4943-8F34-EDF60D9D7AE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266181" y="4212162"/>
                <a:ext cx="1645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22" name="Input penna 221">
                <a:extLst>
                  <a:ext uri="{FF2B5EF4-FFF2-40B4-BE49-F238E27FC236}">
                    <a16:creationId xmlns:a16="http://schemas.microsoft.com/office/drawing/2014/main" id="{CEBF4ADD-D5C9-43F2-BA05-E28979E33C3F}"/>
                  </a:ext>
                </a:extLst>
              </p14:cNvPr>
              <p14:cNvContentPartPr/>
              <p14:nvPr/>
            </p14:nvContentPartPr>
            <p14:xfrm>
              <a:off x="3540141" y="4167522"/>
              <a:ext cx="145800" cy="383760"/>
            </p14:xfrm>
          </p:contentPart>
        </mc:Choice>
        <mc:Fallback>
          <p:pic>
            <p:nvPicPr>
              <p:cNvPr id="222" name="Input penna 221">
                <a:extLst>
                  <a:ext uri="{FF2B5EF4-FFF2-40B4-BE49-F238E27FC236}">
                    <a16:creationId xmlns:a16="http://schemas.microsoft.com/office/drawing/2014/main" id="{CEBF4ADD-D5C9-43F2-BA05-E28979E33C3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531141" y="4158522"/>
                <a:ext cx="1634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23" name="Input penna 222">
                <a:extLst>
                  <a:ext uri="{FF2B5EF4-FFF2-40B4-BE49-F238E27FC236}">
                    <a16:creationId xmlns:a16="http://schemas.microsoft.com/office/drawing/2014/main" id="{F9431E3F-9250-47ED-A068-306B67C4B87B}"/>
                  </a:ext>
                </a:extLst>
              </p14:cNvPr>
              <p14:cNvContentPartPr/>
              <p14:nvPr/>
            </p14:nvContentPartPr>
            <p14:xfrm>
              <a:off x="4155741" y="4055562"/>
              <a:ext cx="117360" cy="31680"/>
            </p14:xfrm>
          </p:contentPart>
        </mc:Choice>
        <mc:Fallback>
          <p:pic>
            <p:nvPicPr>
              <p:cNvPr id="223" name="Input penna 222">
                <a:extLst>
                  <a:ext uri="{FF2B5EF4-FFF2-40B4-BE49-F238E27FC236}">
                    <a16:creationId xmlns:a16="http://schemas.microsoft.com/office/drawing/2014/main" id="{F9431E3F-9250-47ED-A068-306B67C4B87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146741" y="4046562"/>
                <a:ext cx="1350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24" name="Input penna 223">
                <a:extLst>
                  <a:ext uri="{FF2B5EF4-FFF2-40B4-BE49-F238E27FC236}">
                    <a16:creationId xmlns:a16="http://schemas.microsoft.com/office/drawing/2014/main" id="{C8055F14-CFFD-4DE4-AE90-17F1B7533FA3}"/>
                  </a:ext>
                </a:extLst>
              </p14:cNvPr>
              <p14:cNvContentPartPr/>
              <p14:nvPr/>
            </p14:nvContentPartPr>
            <p14:xfrm>
              <a:off x="4173021" y="4136922"/>
              <a:ext cx="133560" cy="22680"/>
            </p14:xfrm>
          </p:contentPart>
        </mc:Choice>
        <mc:Fallback>
          <p:pic>
            <p:nvPicPr>
              <p:cNvPr id="224" name="Input penna 223">
                <a:extLst>
                  <a:ext uri="{FF2B5EF4-FFF2-40B4-BE49-F238E27FC236}">
                    <a16:creationId xmlns:a16="http://schemas.microsoft.com/office/drawing/2014/main" id="{C8055F14-CFFD-4DE4-AE90-17F1B7533FA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164021" y="4127922"/>
                <a:ext cx="1512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25" name="Input penna 224">
                <a:extLst>
                  <a:ext uri="{FF2B5EF4-FFF2-40B4-BE49-F238E27FC236}">
                    <a16:creationId xmlns:a16="http://schemas.microsoft.com/office/drawing/2014/main" id="{A6FAFEE5-69A9-4FD1-B7BE-68E47B6F4012}"/>
                  </a:ext>
                </a:extLst>
              </p14:cNvPr>
              <p14:cNvContentPartPr/>
              <p14:nvPr/>
            </p14:nvContentPartPr>
            <p14:xfrm>
              <a:off x="4615461" y="3866202"/>
              <a:ext cx="187920" cy="252720"/>
            </p14:xfrm>
          </p:contentPart>
        </mc:Choice>
        <mc:Fallback>
          <p:pic>
            <p:nvPicPr>
              <p:cNvPr id="225" name="Input penna 224">
                <a:extLst>
                  <a:ext uri="{FF2B5EF4-FFF2-40B4-BE49-F238E27FC236}">
                    <a16:creationId xmlns:a16="http://schemas.microsoft.com/office/drawing/2014/main" id="{A6FAFEE5-69A9-4FD1-B7BE-68E47B6F401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06461" y="3857202"/>
                <a:ext cx="2055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26" name="Input penna 225">
                <a:extLst>
                  <a:ext uri="{FF2B5EF4-FFF2-40B4-BE49-F238E27FC236}">
                    <a16:creationId xmlns:a16="http://schemas.microsoft.com/office/drawing/2014/main" id="{12CAA5CF-3E8A-42A3-99F9-7E3B8B0B548E}"/>
                  </a:ext>
                </a:extLst>
              </p14:cNvPr>
              <p14:cNvContentPartPr/>
              <p14:nvPr/>
            </p14:nvContentPartPr>
            <p14:xfrm>
              <a:off x="4768101" y="4171122"/>
              <a:ext cx="62640" cy="160200"/>
            </p14:xfrm>
          </p:contentPart>
        </mc:Choice>
        <mc:Fallback>
          <p:pic>
            <p:nvPicPr>
              <p:cNvPr id="226" name="Input penna 225">
                <a:extLst>
                  <a:ext uri="{FF2B5EF4-FFF2-40B4-BE49-F238E27FC236}">
                    <a16:creationId xmlns:a16="http://schemas.microsoft.com/office/drawing/2014/main" id="{12CAA5CF-3E8A-42A3-99F9-7E3B8B0B548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759101" y="4162122"/>
                <a:ext cx="802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27" name="Input penna 226">
                <a:extLst>
                  <a:ext uri="{FF2B5EF4-FFF2-40B4-BE49-F238E27FC236}">
                    <a16:creationId xmlns:a16="http://schemas.microsoft.com/office/drawing/2014/main" id="{E815096D-80B1-4EAE-8C99-2338B35ECC26}"/>
                  </a:ext>
                </a:extLst>
              </p14:cNvPr>
              <p14:cNvContentPartPr/>
              <p14:nvPr/>
            </p14:nvContentPartPr>
            <p14:xfrm>
              <a:off x="5017221" y="3887442"/>
              <a:ext cx="181440" cy="245880"/>
            </p14:xfrm>
          </p:contentPart>
        </mc:Choice>
        <mc:Fallback>
          <p:pic>
            <p:nvPicPr>
              <p:cNvPr id="227" name="Input penna 226">
                <a:extLst>
                  <a:ext uri="{FF2B5EF4-FFF2-40B4-BE49-F238E27FC236}">
                    <a16:creationId xmlns:a16="http://schemas.microsoft.com/office/drawing/2014/main" id="{E815096D-80B1-4EAE-8C99-2338B35ECC2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008221" y="3878442"/>
                <a:ext cx="199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28" name="Input penna 227">
                <a:extLst>
                  <a:ext uri="{FF2B5EF4-FFF2-40B4-BE49-F238E27FC236}">
                    <a16:creationId xmlns:a16="http://schemas.microsoft.com/office/drawing/2014/main" id="{140B33B1-BA54-43A3-B870-28B1C092AFAD}"/>
                  </a:ext>
                </a:extLst>
              </p14:cNvPr>
              <p14:cNvContentPartPr/>
              <p14:nvPr/>
            </p14:nvContentPartPr>
            <p14:xfrm>
              <a:off x="5406741" y="3954762"/>
              <a:ext cx="65520" cy="81720"/>
            </p14:xfrm>
          </p:contentPart>
        </mc:Choice>
        <mc:Fallback>
          <p:pic>
            <p:nvPicPr>
              <p:cNvPr id="228" name="Input penna 227">
                <a:extLst>
                  <a:ext uri="{FF2B5EF4-FFF2-40B4-BE49-F238E27FC236}">
                    <a16:creationId xmlns:a16="http://schemas.microsoft.com/office/drawing/2014/main" id="{140B33B1-BA54-43A3-B870-28B1C092AFA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397741" y="3945762"/>
                <a:ext cx="831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31" name="Input penna 230">
                <a:extLst>
                  <a:ext uri="{FF2B5EF4-FFF2-40B4-BE49-F238E27FC236}">
                    <a16:creationId xmlns:a16="http://schemas.microsoft.com/office/drawing/2014/main" id="{DA191759-F7E2-487D-8E28-59C8D6042DFA}"/>
                  </a:ext>
                </a:extLst>
              </p14:cNvPr>
              <p14:cNvContentPartPr/>
              <p14:nvPr/>
            </p14:nvContentPartPr>
            <p14:xfrm>
              <a:off x="5666661" y="3887442"/>
              <a:ext cx="257400" cy="272880"/>
            </p14:xfrm>
          </p:contentPart>
        </mc:Choice>
        <mc:Fallback>
          <p:pic>
            <p:nvPicPr>
              <p:cNvPr id="231" name="Input penna 230">
                <a:extLst>
                  <a:ext uri="{FF2B5EF4-FFF2-40B4-BE49-F238E27FC236}">
                    <a16:creationId xmlns:a16="http://schemas.microsoft.com/office/drawing/2014/main" id="{DA191759-F7E2-487D-8E28-59C8D6042DF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657661" y="3878442"/>
                <a:ext cx="2750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36" name="Input penna 235">
                <a:extLst>
                  <a:ext uri="{FF2B5EF4-FFF2-40B4-BE49-F238E27FC236}">
                    <a16:creationId xmlns:a16="http://schemas.microsoft.com/office/drawing/2014/main" id="{870F55D8-DEFB-44B7-B73A-1031684FEF0B}"/>
                  </a:ext>
                </a:extLst>
              </p14:cNvPr>
              <p14:cNvContentPartPr/>
              <p14:nvPr/>
            </p14:nvContentPartPr>
            <p14:xfrm>
              <a:off x="6556221" y="3960882"/>
              <a:ext cx="95040" cy="48600"/>
            </p14:xfrm>
          </p:contentPart>
        </mc:Choice>
        <mc:Fallback>
          <p:pic>
            <p:nvPicPr>
              <p:cNvPr id="236" name="Input penna 235">
                <a:extLst>
                  <a:ext uri="{FF2B5EF4-FFF2-40B4-BE49-F238E27FC236}">
                    <a16:creationId xmlns:a16="http://schemas.microsoft.com/office/drawing/2014/main" id="{870F55D8-DEFB-44B7-B73A-1031684FEF0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547221" y="3951882"/>
                <a:ext cx="1126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37" name="Input penna 236">
                <a:extLst>
                  <a:ext uri="{FF2B5EF4-FFF2-40B4-BE49-F238E27FC236}">
                    <a16:creationId xmlns:a16="http://schemas.microsoft.com/office/drawing/2014/main" id="{AB43B200-53D7-4920-9CEB-7DA7F206D63A}"/>
                  </a:ext>
                </a:extLst>
              </p14:cNvPr>
              <p14:cNvContentPartPr/>
              <p14:nvPr/>
            </p14:nvContentPartPr>
            <p14:xfrm>
              <a:off x="6555141" y="4073562"/>
              <a:ext cx="132840" cy="7200"/>
            </p14:xfrm>
          </p:contentPart>
        </mc:Choice>
        <mc:Fallback>
          <p:pic>
            <p:nvPicPr>
              <p:cNvPr id="237" name="Input penna 236">
                <a:extLst>
                  <a:ext uri="{FF2B5EF4-FFF2-40B4-BE49-F238E27FC236}">
                    <a16:creationId xmlns:a16="http://schemas.microsoft.com/office/drawing/2014/main" id="{AB43B200-53D7-4920-9CEB-7DA7F206D63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546141" y="4064562"/>
                <a:ext cx="1504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38" name="Input penna 237">
                <a:extLst>
                  <a:ext uri="{FF2B5EF4-FFF2-40B4-BE49-F238E27FC236}">
                    <a16:creationId xmlns:a16="http://schemas.microsoft.com/office/drawing/2014/main" id="{71F94FEF-70F6-48C8-BE3A-41FFC3C62620}"/>
                  </a:ext>
                </a:extLst>
              </p14:cNvPr>
              <p14:cNvContentPartPr/>
              <p14:nvPr/>
            </p14:nvContentPartPr>
            <p14:xfrm>
              <a:off x="6057261" y="3844962"/>
              <a:ext cx="277560" cy="279000"/>
            </p14:xfrm>
          </p:contentPart>
        </mc:Choice>
        <mc:Fallback>
          <p:pic>
            <p:nvPicPr>
              <p:cNvPr id="238" name="Input penna 237">
                <a:extLst>
                  <a:ext uri="{FF2B5EF4-FFF2-40B4-BE49-F238E27FC236}">
                    <a16:creationId xmlns:a16="http://schemas.microsoft.com/office/drawing/2014/main" id="{71F94FEF-70F6-48C8-BE3A-41FFC3C6262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48261" y="3835962"/>
                <a:ext cx="2952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39" name="Input penna 238">
                <a:extLst>
                  <a:ext uri="{FF2B5EF4-FFF2-40B4-BE49-F238E27FC236}">
                    <a16:creationId xmlns:a16="http://schemas.microsoft.com/office/drawing/2014/main" id="{8CF666A1-45ED-4074-AA0B-9B63A023C2FB}"/>
                  </a:ext>
                </a:extLst>
              </p14:cNvPr>
              <p14:cNvContentPartPr/>
              <p14:nvPr/>
            </p14:nvContentPartPr>
            <p14:xfrm>
              <a:off x="6880941" y="3803562"/>
              <a:ext cx="201960" cy="285840"/>
            </p14:xfrm>
          </p:contentPart>
        </mc:Choice>
        <mc:Fallback>
          <p:pic>
            <p:nvPicPr>
              <p:cNvPr id="239" name="Input penna 238">
                <a:extLst>
                  <a:ext uri="{FF2B5EF4-FFF2-40B4-BE49-F238E27FC236}">
                    <a16:creationId xmlns:a16="http://schemas.microsoft.com/office/drawing/2014/main" id="{8CF666A1-45ED-4074-AA0B-9B63A023C2F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871941" y="3794562"/>
                <a:ext cx="2196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40" name="Input penna 239">
                <a:extLst>
                  <a:ext uri="{FF2B5EF4-FFF2-40B4-BE49-F238E27FC236}">
                    <a16:creationId xmlns:a16="http://schemas.microsoft.com/office/drawing/2014/main" id="{9F31BDC2-DD1A-4D80-BB61-62E76C87EEB7}"/>
                  </a:ext>
                </a:extLst>
              </p14:cNvPr>
              <p14:cNvContentPartPr/>
              <p14:nvPr/>
            </p14:nvContentPartPr>
            <p14:xfrm>
              <a:off x="7063821" y="4147362"/>
              <a:ext cx="50400" cy="114120"/>
            </p14:xfrm>
          </p:contentPart>
        </mc:Choice>
        <mc:Fallback>
          <p:pic>
            <p:nvPicPr>
              <p:cNvPr id="240" name="Input penna 239">
                <a:extLst>
                  <a:ext uri="{FF2B5EF4-FFF2-40B4-BE49-F238E27FC236}">
                    <a16:creationId xmlns:a16="http://schemas.microsoft.com/office/drawing/2014/main" id="{9F31BDC2-DD1A-4D80-BB61-62E76C87EEB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054821" y="4138362"/>
                <a:ext cx="680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43" name="Input penna 242">
                <a:extLst>
                  <a:ext uri="{FF2B5EF4-FFF2-40B4-BE49-F238E27FC236}">
                    <a16:creationId xmlns:a16="http://schemas.microsoft.com/office/drawing/2014/main" id="{99959511-9419-4F3C-B116-4E2B318331A9}"/>
                  </a:ext>
                </a:extLst>
              </p14:cNvPr>
              <p14:cNvContentPartPr/>
              <p14:nvPr/>
            </p14:nvContentPartPr>
            <p14:xfrm>
              <a:off x="7260021" y="3810042"/>
              <a:ext cx="350640" cy="333720"/>
            </p14:xfrm>
          </p:contentPart>
        </mc:Choice>
        <mc:Fallback>
          <p:pic>
            <p:nvPicPr>
              <p:cNvPr id="243" name="Input penna 242">
                <a:extLst>
                  <a:ext uri="{FF2B5EF4-FFF2-40B4-BE49-F238E27FC236}">
                    <a16:creationId xmlns:a16="http://schemas.microsoft.com/office/drawing/2014/main" id="{99959511-9419-4F3C-B116-4E2B318331A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251021" y="3801042"/>
                <a:ext cx="368280" cy="3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75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5B9E9292-60A3-4BA8-B865-A0C2CC215BA4}"/>
                  </a:ext>
                </a:extLst>
              </p14:cNvPr>
              <p14:cNvContentPartPr/>
              <p14:nvPr/>
            </p14:nvContentPartPr>
            <p14:xfrm>
              <a:off x="963261" y="447642"/>
              <a:ext cx="6120" cy="1908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5B9E9292-60A3-4BA8-B865-A0C2CC215B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261" y="438642"/>
                <a:ext cx="237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BBF09474-E985-405A-B4EA-2CED1F237DD7}"/>
                  </a:ext>
                </a:extLst>
              </p14:cNvPr>
              <p14:cNvContentPartPr/>
              <p14:nvPr/>
            </p14:nvContentPartPr>
            <p14:xfrm>
              <a:off x="312381" y="198522"/>
              <a:ext cx="477720" cy="28980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BBF09474-E985-405A-B4EA-2CED1F237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381" y="189522"/>
                <a:ext cx="4953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F1353BEB-51C5-4617-A5A7-4E01C34F377F}"/>
                  </a:ext>
                </a:extLst>
              </p14:cNvPr>
              <p14:cNvContentPartPr/>
              <p14:nvPr/>
            </p14:nvContentPartPr>
            <p14:xfrm>
              <a:off x="1369341" y="202122"/>
              <a:ext cx="140400" cy="35424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F1353BEB-51C5-4617-A5A7-4E01C34F37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0341" y="193122"/>
                <a:ext cx="1580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81F094CC-ED01-42D1-B228-2D16AECCFED6}"/>
                  </a:ext>
                </a:extLst>
              </p14:cNvPr>
              <p14:cNvContentPartPr/>
              <p14:nvPr/>
            </p14:nvContentPartPr>
            <p14:xfrm>
              <a:off x="1073061" y="1179522"/>
              <a:ext cx="41400" cy="127080"/>
            </p14:xfrm>
          </p:contentPart>
        </mc:Choice>
        <mc:Fallback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81F094CC-ED01-42D1-B228-2D16AECCFE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4061" y="1170522"/>
                <a:ext cx="590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CBE4EEEE-C2E8-47A4-9345-FA9BF531157E}"/>
                  </a:ext>
                </a:extLst>
              </p14:cNvPr>
              <p14:cNvContentPartPr/>
              <p14:nvPr/>
            </p14:nvContentPartPr>
            <p14:xfrm>
              <a:off x="253341" y="1052442"/>
              <a:ext cx="715680" cy="268200"/>
            </p14:xfrm>
          </p:contentPart>
        </mc:Choice>
        <mc:Fallback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CBE4EEEE-C2E8-47A4-9345-FA9BF53115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341" y="1043442"/>
                <a:ext cx="7333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E71B9D47-D87E-4DC9-891D-4284CA7D2F91}"/>
                  </a:ext>
                </a:extLst>
              </p14:cNvPr>
              <p14:cNvContentPartPr/>
              <p14:nvPr/>
            </p14:nvContentPartPr>
            <p14:xfrm>
              <a:off x="2257101" y="1206162"/>
              <a:ext cx="12960" cy="158040"/>
            </p14:xfrm>
          </p:contentPart>
        </mc:Choice>
        <mc:Fallback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E71B9D47-D87E-4DC9-891D-4284CA7D2F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8101" y="1197162"/>
                <a:ext cx="306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A686585A-A35B-4E5A-A67C-B9C66DC5B702}"/>
                  </a:ext>
                </a:extLst>
              </p14:cNvPr>
              <p14:cNvContentPartPr/>
              <p14:nvPr/>
            </p14:nvContentPartPr>
            <p14:xfrm>
              <a:off x="1474461" y="1087362"/>
              <a:ext cx="676440" cy="223200"/>
            </p14:xfrm>
          </p:contentPart>
        </mc:Choice>
        <mc:Fallback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A686585A-A35B-4E5A-A67C-B9C66DC5B7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65461" y="1078362"/>
                <a:ext cx="694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5B12510C-1295-46E0-A6F1-938619E6640E}"/>
                  </a:ext>
                </a:extLst>
              </p14:cNvPr>
              <p14:cNvContentPartPr/>
              <p14:nvPr/>
            </p14:nvContentPartPr>
            <p14:xfrm>
              <a:off x="2371941" y="1132002"/>
              <a:ext cx="193680" cy="167760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5B12510C-1295-46E0-A6F1-938619E664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2941" y="1123002"/>
                <a:ext cx="2113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1517D6D2-1B93-4F04-B9C4-22EEBAF04A4B}"/>
                  </a:ext>
                </a:extLst>
              </p14:cNvPr>
              <p14:cNvContentPartPr/>
              <p14:nvPr/>
            </p14:nvContentPartPr>
            <p14:xfrm>
              <a:off x="3024261" y="1187082"/>
              <a:ext cx="7200" cy="147960"/>
            </p14:xfrm>
          </p:contentPart>
        </mc:Choice>
        <mc:Fallback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1517D6D2-1B93-4F04-B9C4-22EEBAF04A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5261" y="1178082"/>
                <a:ext cx="248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BF6F691C-F729-4463-8A8F-3A0B9110AC09}"/>
                  </a:ext>
                </a:extLst>
              </p14:cNvPr>
              <p14:cNvContentPartPr/>
              <p14:nvPr/>
            </p14:nvContentPartPr>
            <p14:xfrm>
              <a:off x="2669301" y="1139202"/>
              <a:ext cx="239040" cy="191520"/>
            </p14:xfrm>
          </p:contentPart>
        </mc:Choice>
        <mc:Fallback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BF6F691C-F729-4463-8A8F-3A0B9110AC0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60301" y="1130202"/>
                <a:ext cx="2566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B498C164-9154-4D85-ACC5-1130895B2646}"/>
                  </a:ext>
                </a:extLst>
              </p14:cNvPr>
              <p14:cNvContentPartPr/>
              <p14:nvPr/>
            </p14:nvContentPartPr>
            <p14:xfrm>
              <a:off x="4367781" y="1405962"/>
              <a:ext cx="68400" cy="123480"/>
            </p14:xfrm>
          </p:contentPart>
        </mc:Choice>
        <mc:Fallback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B498C164-9154-4D85-ACC5-1130895B26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58781" y="1396962"/>
                <a:ext cx="860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81094648-C8B7-49AA-825A-11A5F8538A8E}"/>
                  </a:ext>
                </a:extLst>
              </p14:cNvPr>
              <p14:cNvContentPartPr/>
              <p14:nvPr/>
            </p14:nvContentPartPr>
            <p14:xfrm>
              <a:off x="4504581" y="1425402"/>
              <a:ext cx="95760" cy="127440"/>
            </p14:xfrm>
          </p:contentPart>
        </mc:Choice>
        <mc:Fallback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81094648-C8B7-49AA-825A-11A5F8538A8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95581" y="1416402"/>
                <a:ext cx="1134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FEB88749-0F45-477F-B1E3-FEFCD8FB2C51}"/>
                  </a:ext>
                </a:extLst>
              </p14:cNvPr>
              <p14:cNvContentPartPr/>
              <p14:nvPr/>
            </p14:nvContentPartPr>
            <p14:xfrm>
              <a:off x="4687101" y="1540602"/>
              <a:ext cx="44640" cy="110880"/>
            </p14:xfrm>
          </p:contentPart>
        </mc:Choice>
        <mc:Fallback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FEB88749-0F45-477F-B1E3-FEFCD8FB2C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8101" y="1531602"/>
                <a:ext cx="622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974DBAAE-C292-4387-9A60-884A4AF4924F}"/>
                  </a:ext>
                </a:extLst>
              </p14:cNvPr>
              <p14:cNvContentPartPr/>
              <p14:nvPr/>
            </p14:nvContentPartPr>
            <p14:xfrm>
              <a:off x="3875301" y="1092762"/>
              <a:ext cx="402480" cy="441000"/>
            </p14:xfrm>
          </p:contentPart>
        </mc:Choice>
        <mc:Fallback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974DBAAE-C292-4387-9A60-884A4AF492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66301" y="1083762"/>
                <a:ext cx="4201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EB814107-3A64-45B8-AA96-662A6A92EEBD}"/>
                  </a:ext>
                </a:extLst>
              </p14:cNvPr>
              <p14:cNvContentPartPr/>
              <p14:nvPr/>
            </p14:nvContentPartPr>
            <p14:xfrm>
              <a:off x="4801941" y="1439082"/>
              <a:ext cx="116640" cy="208080"/>
            </p14:xfrm>
          </p:contentPart>
        </mc:Choice>
        <mc:Fallback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EB814107-3A64-45B8-AA96-662A6A92EE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92941" y="1430082"/>
                <a:ext cx="1342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77DECB56-0C7B-4BAC-994B-0A3FD19E3CC1}"/>
                  </a:ext>
                </a:extLst>
              </p14:cNvPr>
              <p14:cNvContentPartPr/>
              <p14:nvPr/>
            </p14:nvContentPartPr>
            <p14:xfrm>
              <a:off x="5181021" y="1165122"/>
              <a:ext cx="71280" cy="39960"/>
            </p14:xfrm>
          </p:contentPart>
        </mc:Choice>
        <mc:Fallback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77DECB56-0C7B-4BAC-994B-0A3FD19E3C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72021" y="1156122"/>
                <a:ext cx="889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60B35878-6E57-49C7-B7E0-096F0CF27176}"/>
                  </a:ext>
                </a:extLst>
              </p14:cNvPr>
              <p14:cNvContentPartPr/>
              <p14:nvPr/>
            </p14:nvContentPartPr>
            <p14:xfrm>
              <a:off x="5198301" y="1248282"/>
              <a:ext cx="128160" cy="1080"/>
            </p14:xfrm>
          </p:contentPart>
        </mc:Choice>
        <mc:Fallback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60B35878-6E57-49C7-B7E0-096F0CF2717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89301" y="1239282"/>
                <a:ext cx="1458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C3219A17-4C66-4A05-9355-0ECCB77CEE3C}"/>
                  </a:ext>
                </a:extLst>
              </p14:cNvPr>
              <p14:cNvContentPartPr/>
              <p14:nvPr/>
            </p14:nvContentPartPr>
            <p14:xfrm>
              <a:off x="5745501" y="815562"/>
              <a:ext cx="214920" cy="869760"/>
            </p14:xfrm>
          </p:contentPart>
        </mc:Choice>
        <mc:Fallback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C3219A17-4C66-4A05-9355-0ECCB77CEE3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36501" y="806562"/>
                <a:ext cx="232560" cy="8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B60C5401-7614-4F5F-8C7E-A027497A7E51}"/>
                  </a:ext>
                </a:extLst>
              </p14:cNvPr>
              <p14:cNvContentPartPr/>
              <p14:nvPr/>
            </p14:nvContentPartPr>
            <p14:xfrm>
              <a:off x="6190461" y="861282"/>
              <a:ext cx="51840" cy="180360"/>
            </p14:xfrm>
          </p:contentPart>
        </mc:Choice>
        <mc:Fallback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B60C5401-7614-4F5F-8C7E-A027497A7E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81461" y="852282"/>
                <a:ext cx="694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6CCB234A-9C9B-45FF-890B-2CE8DE64AC82}"/>
                  </a:ext>
                </a:extLst>
              </p14:cNvPr>
              <p14:cNvContentPartPr/>
              <p14:nvPr/>
            </p14:nvContentPartPr>
            <p14:xfrm>
              <a:off x="6379461" y="881802"/>
              <a:ext cx="104760" cy="178920"/>
            </p14:xfrm>
          </p:contentPart>
        </mc:Choice>
        <mc:Fallback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6CCB234A-9C9B-45FF-890B-2CE8DE64AC8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70461" y="872802"/>
                <a:ext cx="1224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79165D1B-5DD1-41DC-8F85-493D77ABB392}"/>
                  </a:ext>
                </a:extLst>
              </p14:cNvPr>
              <p14:cNvContentPartPr/>
              <p14:nvPr/>
            </p14:nvContentPartPr>
            <p14:xfrm>
              <a:off x="6228621" y="1344762"/>
              <a:ext cx="199080" cy="294480"/>
            </p14:xfrm>
          </p:contentPart>
        </mc:Choice>
        <mc:Fallback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79165D1B-5DD1-41DC-8F85-493D77ABB39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19588" y="1335762"/>
                <a:ext cx="216784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93DD3DBE-EE31-4259-8D68-8EEE7E395E74}"/>
                  </a:ext>
                </a:extLst>
              </p14:cNvPr>
              <p14:cNvContentPartPr/>
              <p14:nvPr/>
            </p14:nvContentPartPr>
            <p14:xfrm>
              <a:off x="6585381" y="914202"/>
              <a:ext cx="479880" cy="892800"/>
            </p14:xfrm>
          </p:contentPart>
        </mc:Choice>
        <mc:Fallback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93DD3DBE-EE31-4259-8D68-8EEE7E395E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76381" y="905202"/>
                <a:ext cx="497520" cy="9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B54AD81E-BD18-433F-81F4-FE11C47902AB}"/>
                  </a:ext>
                </a:extLst>
              </p14:cNvPr>
              <p14:cNvContentPartPr/>
              <p14:nvPr/>
            </p14:nvContentPartPr>
            <p14:xfrm>
              <a:off x="851661" y="2093202"/>
              <a:ext cx="8640" cy="181440"/>
            </p14:xfrm>
          </p:contentPart>
        </mc:Choice>
        <mc:Fallback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B54AD81E-BD18-433F-81F4-FE11C47902A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2661" y="2084202"/>
                <a:ext cx="262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19EE36AF-29D4-4078-91BA-AA5AF6391B70}"/>
                  </a:ext>
                </a:extLst>
              </p14:cNvPr>
              <p14:cNvContentPartPr/>
              <p14:nvPr/>
            </p14:nvContentPartPr>
            <p14:xfrm>
              <a:off x="174861" y="2001762"/>
              <a:ext cx="542880" cy="257040"/>
            </p14:xfrm>
          </p:contentPart>
        </mc:Choice>
        <mc:Fallback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19EE36AF-29D4-4078-91BA-AA5AF6391B7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5861" y="1992762"/>
                <a:ext cx="5605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458C2797-8270-443B-A5CD-48C732BD6EBA}"/>
                  </a:ext>
                </a:extLst>
              </p14:cNvPr>
              <p14:cNvContentPartPr/>
              <p14:nvPr/>
            </p14:nvContentPartPr>
            <p14:xfrm>
              <a:off x="1440621" y="2033802"/>
              <a:ext cx="342360" cy="226800"/>
            </p14:xfrm>
          </p:contentPart>
        </mc:Choice>
        <mc:Fallback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458C2797-8270-443B-A5CD-48C732BD6EB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31621" y="2024802"/>
                <a:ext cx="3600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703B9981-AA19-49C0-AAE8-D33F3CA6AA0A}"/>
                  </a:ext>
                </a:extLst>
              </p14:cNvPr>
              <p14:cNvContentPartPr/>
              <p14:nvPr/>
            </p14:nvContentPartPr>
            <p14:xfrm>
              <a:off x="1201941" y="2026962"/>
              <a:ext cx="168480" cy="186840"/>
            </p14:xfrm>
          </p:contentPart>
        </mc:Choice>
        <mc:Fallback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703B9981-AA19-49C0-AAE8-D33F3CA6AA0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92941" y="2017962"/>
                <a:ext cx="1861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EB477E4F-7699-40E8-96D9-D620FFA0323A}"/>
                  </a:ext>
                </a:extLst>
              </p14:cNvPr>
              <p14:cNvContentPartPr/>
              <p14:nvPr/>
            </p14:nvContentPartPr>
            <p14:xfrm>
              <a:off x="1862541" y="2047482"/>
              <a:ext cx="111960" cy="191160"/>
            </p14:xfrm>
          </p:contentPart>
        </mc:Choice>
        <mc:Fallback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EB477E4F-7699-40E8-96D9-D620FFA032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53541" y="2038482"/>
                <a:ext cx="1296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6" name="Input penna 75">
                <a:extLst>
                  <a:ext uri="{FF2B5EF4-FFF2-40B4-BE49-F238E27FC236}">
                    <a16:creationId xmlns:a16="http://schemas.microsoft.com/office/drawing/2014/main" id="{FC70588F-AFB6-4D3A-9A64-95B588E30D14}"/>
                  </a:ext>
                </a:extLst>
              </p14:cNvPr>
              <p14:cNvContentPartPr/>
              <p14:nvPr/>
            </p14:nvContentPartPr>
            <p14:xfrm>
              <a:off x="3066381" y="2147202"/>
              <a:ext cx="10080" cy="138240"/>
            </p14:xfrm>
          </p:contentPart>
        </mc:Choice>
        <mc:Fallback>
          <p:pic>
            <p:nvPicPr>
              <p:cNvPr id="76" name="Input penna 75">
                <a:extLst>
                  <a:ext uri="{FF2B5EF4-FFF2-40B4-BE49-F238E27FC236}">
                    <a16:creationId xmlns:a16="http://schemas.microsoft.com/office/drawing/2014/main" id="{FC70588F-AFB6-4D3A-9A64-95B588E30D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57381" y="2138202"/>
                <a:ext cx="277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3BF43A08-1DE4-4095-9430-407A7B974202}"/>
                  </a:ext>
                </a:extLst>
              </p14:cNvPr>
              <p14:cNvContentPartPr/>
              <p14:nvPr/>
            </p14:nvContentPartPr>
            <p14:xfrm>
              <a:off x="2055501" y="2035242"/>
              <a:ext cx="939960" cy="240120"/>
            </p14:xfrm>
          </p:contentPart>
        </mc:Choice>
        <mc:Fallback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3BF43A08-1DE4-4095-9430-407A7B97420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46501" y="2026242"/>
                <a:ext cx="9576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2" name="Input penna 81">
                <a:extLst>
                  <a:ext uri="{FF2B5EF4-FFF2-40B4-BE49-F238E27FC236}">
                    <a16:creationId xmlns:a16="http://schemas.microsoft.com/office/drawing/2014/main" id="{7365491A-53CA-4C99-8B3C-074AD601DB15}"/>
                  </a:ext>
                </a:extLst>
              </p14:cNvPr>
              <p14:cNvContentPartPr/>
              <p14:nvPr/>
            </p14:nvContentPartPr>
            <p14:xfrm>
              <a:off x="3942981" y="2047122"/>
              <a:ext cx="775440" cy="525240"/>
            </p14:xfrm>
          </p:contentPart>
        </mc:Choice>
        <mc:Fallback>
          <p:pic>
            <p:nvPicPr>
              <p:cNvPr id="82" name="Input penna 81">
                <a:extLst>
                  <a:ext uri="{FF2B5EF4-FFF2-40B4-BE49-F238E27FC236}">
                    <a16:creationId xmlns:a16="http://schemas.microsoft.com/office/drawing/2014/main" id="{7365491A-53CA-4C99-8B3C-074AD601DB1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33981" y="2038122"/>
                <a:ext cx="7930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3" name="Input penna 82">
                <a:extLst>
                  <a:ext uri="{FF2B5EF4-FFF2-40B4-BE49-F238E27FC236}">
                    <a16:creationId xmlns:a16="http://schemas.microsoft.com/office/drawing/2014/main" id="{E481E86E-428E-49CD-AD0D-D5051EFB5A4D}"/>
                  </a:ext>
                </a:extLst>
              </p14:cNvPr>
              <p14:cNvContentPartPr/>
              <p14:nvPr/>
            </p14:nvContentPartPr>
            <p14:xfrm>
              <a:off x="4877181" y="2209842"/>
              <a:ext cx="113760" cy="219240"/>
            </p14:xfrm>
          </p:contentPart>
        </mc:Choice>
        <mc:Fallback>
          <p:pic>
            <p:nvPicPr>
              <p:cNvPr id="83" name="Input penna 82">
                <a:extLst>
                  <a:ext uri="{FF2B5EF4-FFF2-40B4-BE49-F238E27FC236}">
                    <a16:creationId xmlns:a16="http://schemas.microsoft.com/office/drawing/2014/main" id="{E481E86E-428E-49CD-AD0D-D5051EFB5A4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68181" y="2200842"/>
                <a:ext cx="1314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F573DF8B-CCA7-464A-A22B-A6B215B61DC5}"/>
                  </a:ext>
                </a:extLst>
              </p14:cNvPr>
              <p14:cNvContentPartPr/>
              <p14:nvPr/>
            </p14:nvContentPartPr>
            <p14:xfrm>
              <a:off x="5361381" y="2227482"/>
              <a:ext cx="135720" cy="129600"/>
            </p14:xfrm>
          </p:contentPart>
        </mc:Choice>
        <mc:Fallback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F573DF8B-CCA7-464A-A22B-A6B215B61DC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52381" y="2218482"/>
                <a:ext cx="1533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5031AD16-D562-4CB8-BECF-69B80A630FD1}"/>
                  </a:ext>
                </a:extLst>
              </p14:cNvPr>
              <p14:cNvContentPartPr/>
              <p14:nvPr/>
            </p14:nvContentPartPr>
            <p14:xfrm>
              <a:off x="5901381" y="1955322"/>
              <a:ext cx="135360" cy="819360"/>
            </p14:xfrm>
          </p:contentPart>
        </mc:Choice>
        <mc:Fallback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5031AD16-D562-4CB8-BECF-69B80A630FD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92381" y="1946322"/>
                <a:ext cx="15300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8" name="Input penna 87">
                <a:extLst>
                  <a:ext uri="{FF2B5EF4-FFF2-40B4-BE49-F238E27FC236}">
                    <a16:creationId xmlns:a16="http://schemas.microsoft.com/office/drawing/2014/main" id="{A9E1E4B2-3BCA-42D1-AAD1-7E3BD4329523}"/>
                  </a:ext>
                </a:extLst>
              </p14:cNvPr>
              <p14:cNvContentPartPr/>
              <p14:nvPr/>
            </p14:nvContentPartPr>
            <p14:xfrm>
              <a:off x="6313941" y="1959642"/>
              <a:ext cx="140400" cy="332640"/>
            </p14:xfrm>
          </p:contentPart>
        </mc:Choice>
        <mc:Fallback>
          <p:pic>
            <p:nvPicPr>
              <p:cNvPr id="88" name="Input penna 87">
                <a:extLst>
                  <a:ext uri="{FF2B5EF4-FFF2-40B4-BE49-F238E27FC236}">
                    <a16:creationId xmlns:a16="http://schemas.microsoft.com/office/drawing/2014/main" id="{A9E1E4B2-3BCA-42D1-AAD1-7E3BD432952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04941" y="1950642"/>
                <a:ext cx="15804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94370AEA-CA56-4BC7-BA6D-5A821940E1D6}"/>
                  </a:ext>
                </a:extLst>
              </p14:cNvPr>
              <p14:cNvContentPartPr/>
              <p14:nvPr/>
            </p14:nvContentPartPr>
            <p14:xfrm>
              <a:off x="6574221" y="1982322"/>
              <a:ext cx="169560" cy="237960"/>
            </p14:xfrm>
          </p:contentPart>
        </mc:Choice>
        <mc:Fallback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94370AEA-CA56-4BC7-BA6D-5A821940E1D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65221" y="1973322"/>
                <a:ext cx="187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0E425DC2-697F-4FF8-BFF6-108E5915BE74}"/>
                  </a:ext>
                </a:extLst>
              </p14:cNvPr>
              <p14:cNvContentPartPr/>
              <p14:nvPr/>
            </p14:nvContentPartPr>
            <p14:xfrm>
              <a:off x="6379461" y="2465442"/>
              <a:ext cx="156960" cy="244080"/>
            </p14:xfrm>
          </p:contentPart>
        </mc:Choice>
        <mc:Fallback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0E425DC2-697F-4FF8-BFF6-108E5915BE7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70461" y="2456442"/>
                <a:ext cx="1746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99C59D30-C719-48B0-84B4-19AE2D47E8F8}"/>
                  </a:ext>
                </a:extLst>
              </p14:cNvPr>
              <p14:cNvContentPartPr/>
              <p14:nvPr/>
            </p14:nvContentPartPr>
            <p14:xfrm>
              <a:off x="6877341" y="2015802"/>
              <a:ext cx="315000" cy="735120"/>
            </p14:xfrm>
          </p:contentPart>
        </mc:Choice>
        <mc:Fallback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99C59D30-C719-48B0-84B4-19AE2D47E8F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68341" y="2006802"/>
                <a:ext cx="33264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1" name="Input penna 210">
                <a:extLst>
                  <a:ext uri="{FF2B5EF4-FFF2-40B4-BE49-F238E27FC236}">
                    <a16:creationId xmlns:a16="http://schemas.microsoft.com/office/drawing/2014/main" id="{466EC4D3-2CAE-44E2-9B0D-8A154F2AA47C}"/>
                  </a:ext>
                </a:extLst>
              </p14:cNvPr>
              <p14:cNvContentPartPr/>
              <p14:nvPr/>
            </p14:nvContentPartPr>
            <p14:xfrm>
              <a:off x="5653701" y="5510682"/>
              <a:ext cx="162720" cy="277920"/>
            </p14:xfrm>
          </p:contentPart>
        </mc:Choice>
        <mc:Fallback>
          <p:pic>
            <p:nvPicPr>
              <p:cNvPr id="211" name="Input penna 210">
                <a:extLst>
                  <a:ext uri="{FF2B5EF4-FFF2-40B4-BE49-F238E27FC236}">
                    <a16:creationId xmlns:a16="http://schemas.microsoft.com/office/drawing/2014/main" id="{466EC4D3-2CAE-44E2-9B0D-8A154F2AA47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44701" y="5501682"/>
                <a:ext cx="1803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2" name="Input penna 211">
                <a:extLst>
                  <a:ext uri="{FF2B5EF4-FFF2-40B4-BE49-F238E27FC236}">
                    <a16:creationId xmlns:a16="http://schemas.microsoft.com/office/drawing/2014/main" id="{84571D4E-1B5B-41CD-9A38-FCE36DCD4F08}"/>
                  </a:ext>
                </a:extLst>
              </p14:cNvPr>
              <p14:cNvContentPartPr/>
              <p14:nvPr/>
            </p14:nvContentPartPr>
            <p14:xfrm>
              <a:off x="180621" y="2774322"/>
              <a:ext cx="5383800" cy="3704040"/>
            </p14:xfrm>
          </p:contentPart>
        </mc:Choice>
        <mc:Fallback>
          <p:pic>
            <p:nvPicPr>
              <p:cNvPr id="212" name="Input penna 211">
                <a:extLst>
                  <a:ext uri="{FF2B5EF4-FFF2-40B4-BE49-F238E27FC236}">
                    <a16:creationId xmlns:a16="http://schemas.microsoft.com/office/drawing/2014/main" id="{84571D4E-1B5B-41CD-9A38-FCE36DCD4F0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1621" y="2765322"/>
                <a:ext cx="5401440" cy="37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24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2FEA7C49-595D-446F-A976-F84018610B79}"/>
                  </a:ext>
                </a:extLst>
              </p14:cNvPr>
              <p14:cNvContentPartPr/>
              <p14:nvPr/>
            </p14:nvContentPartPr>
            <p14:xfrm>
              <a:off x="939501" y="456642"/>
              <a:ext cx="38880" cy="4716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2FEA7C49-595D-446F-A976-F84018610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501" y="447642"/>
                <a:ext cx="565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214E2548-5FD7-485F-9995-1036F1BF6072}"/>
                  </a:ext>
                </a:extLst>
              </p14:cNvPr>
              <p14:cNvContentPartPr/>
              <p14:nvPr/>
            </p14:nvContentPartPr>
            <p14:xfrm>
              <a:off x="264501" y="193842"/>
              <a:ext cx="521280" cy="28512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214E2548-5FD7-485F-9995-1036F1BF60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501" y="184842"/>
                <a:ext cx="5389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3CF3FBD1-E0A6-4331-A52C-C84E778EB3D2}"/>
                  </a:ext>
                </a:extLst>
              </p14:cNvPr>
              <p14:cNvContentPartPr/>
              <p14:nvPr/>
            </p14:nvContentPartPr>
            <p14:xfrm>
              <a:off x="1353861" y="171162"/>
              <a:ext cx="248760" cy="35568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3CF3FBD1-E0A6-4331-A52C-C84E778EB3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4861" y="162162"/>
                <a:ext cx="2664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A945A2F4-2489-40C6-B816-BA15402D4143}"/>
                  </a:ext>
                </a:extLst>
              </p14:cNvPr>
              <p14:cNvContentPartPr/>
              <p14:nvPr/>
            </p14:nvContentPartPr>
            <p14:xfrm>
              <a:off x="793701" y="1116882"/>
              <a:ext cx="100080" cy="34200"/>
            </p14:xfrm>
          </p:contentPart>
        </mc:Choice>
        <mc:Fallback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A945A2F4-2489-40C6-B816-BA15402D41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4701" y="1107882"/>
                <a:ext cx="1177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048C8238-95DA-4FE7-82F6-002901F5C054}"/>
                  </a:ext>
                </a:extLst>
              </p14:cNvPr>
              <p14:cNvContentPartPr/>
              <p14:nvPr/>
            </p14:nvContentPartPr>
            <p14:xfrm>
              <a:off x="815661" y="1228122"/>
              <a:ext cx="105840" cy="828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048C8238-95DA-4FE7-82F6-002901F5C0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6661" y="1219122"/>
                <a:ext cx="1234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E96C958A-97C7-45C8-A68E-C9AD979DD3B9}"/>
                  </a:ext>
                </a:extLst>
              </p14:cNvPr>
              <p14:cNvContentPartPr/>
              <p14:nvPr/>
            </p14:nvContentPartPr>
            <p14:xfrm>
              <a:off x="355941" y="975042"/>
              <a:ext cx="306360" cy="403200"/>
            </p14:xfrm>
          </p:contentPart>
        </mc:Choice>
        <mc:Fallback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E96C958A-97C7-45C8-A68E-C9AD979DD3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941" y="966042"/>
                <a:ext cx="32400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C5CB4851-6C41-4367-AC6F-7203241D115B}"/>
                  </a:ext>
                </a:extLst>
              </p14:cNvPr>
              <p14:cNvContentPartPr/>
              <p14:nvPr/>
            </p14:nvContentPartPr>
            <p14:xfrm>
              <a:off x="1351341" y="755082"/>
              <a:ext cx="360360" cy="418320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C5CB4851-6C41-4367-AC6F-7203241D11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42341" y="746082"/>
                <a:ext cx="3780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3E9079C9-24F7-48E7-B6EB-548D5F003EEE}"/>
                  </a:ext>
                </a:extLst>
              </p14:cNvPr>
              <p14:cNvContentPartPr/>
              <p14:nvPr/>
            </p14:nvContentPartPr>
            <p14:xfrm>
              <a:off x="1174581" y="1234962"/>
              <a:ext cx="752400" cy="2376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3E9079C9-24F7-48E7-B6EB-548D5F003E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5581" y="1225962"/>
                <a:ext cx="7700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ECCA213-D574-4B2A-8985-25BF47C3F309}"/>
                  </a:ext>
                </a:extLst>
              </p14:cNvPr>
              <p14:cNvContentPartPr/>
              <p14:nvPr/>
            </p14:nvContentPartPr>
            <p14:xfrm>
              <a:off x="1364301" y="1467522"/>
              <a:ext cx="175320" cy="222120"/>
            </p14:xfrm>
          </p:contentPart>
        </mc:Choice>
        <mc:Fallback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ECCA213-D574-4B2A-8985-25BF47C3F3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55301" y="1458522"/>
                <a:ext cx="1929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CD2C3A64-F15E-4B0E-9E82-2BD666311311}"/>
                  </a:ext>
                </a:extLst>
              </p14:cNvPr>
              <p14:cNvContentPartPr/>
              <p14:nvPr/>
            </p14:nvContentPartPr>
            <p14:xfrm>
              <a:off x="1670301" y="1391202"/>
              <a:ext cx="37440" cy="224280"/>
            </p14:xfrm>
          </p:contentPart>
        </mc:Choice>
        <mc:Fallback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CD2C3A64-F15E-4B0E-9E82-2BD6663113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61301" y="1382202"/>
                <a:ext cx="550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BBF722DF-3437-4B1B-B391-EC59DB91E0FE}"/>
                  </a:ext>
                </a:extLst>
              </p14:cNvPr>
              <p14:cNvContentPartPr/>
              <p14:nvPr/>
            </p14:nvContentPartPr>
            <p14:xfrm>
              <a:off x="1679301" y="1731402"/>
              <a:ext cx="36720" cy="26280"/>
            </p14:xfrm>
          </p:contentPart>
        </mc:Choice>
        <mc:Fallback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BBF722DF-3437-4B1B-B391-EC59DB91E0F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70301" y="1722402"/>
                <a:ext cx="543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26F68E7F-3FA8-47CD-88C5-18B1B930E87E}"/>
                  </a:ext>
                </a:extLst>
              </p14:cNvPr>
              <p14:cNvContentPartPr/>
              <p14:nvPr/>
            </p14:nvContentPartPr>
            <p14:xfrm>
              <a:off x="2233341" y="1182762"/>
              <a:ext cx="23040" cy="26280"/>
            </p14:xfrm>
          </p:contentPart>
        </mc:Choice>
        <mc:Fallback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26F68E7F-3FA8-47CD-88C5-18B1B930E8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24341" y="1173762"/>
                <a:ext cx="40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C6DD9E9A-4065-42C3-B0F7-7D6964141C40}"/>
                  </a:ext>
                </a:extLst>
              </p14:cNvPr>
              <p14:cNvContentPartPr/>
              <p14:nvPr/>
            </p14:nvContentPartPr>
            <p14:xfrm>
              <a:off x="2501901" y="633042"/>
              <a:ext cx="475200" cy="547560"/>
            </p14:xfrm>
          </p:contentPart>
        </mc:Choice>
        <mc:Fallback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C6DD9E9A-4065-42C3-B0F7-7D6964141C4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92901" y="624042"/>
                <a:ext cx="4928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A8500B7B-8C12-4636-9847-6F4BBD9CD1F5}"/>
                  </a:ext>
                </a:extLst>
              </p14:cNvPr>
              <p14:cNvContentPartPr/>
              <p14:nvPr/>
            </p14:nvContentPartPr>
            <p14:xfrm>
              <a:off x="4009941" y="732762"/>
              <a:ext cx="120600" cy="233640"/>
            </p14:xfrm>
          </p:contentPart>
        </mc:Choice>
        <mc:Fallback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A8500B7B-8C12-4636-9847-6F4BBD9CD1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00941" y="723762"/>
                <a:ext cx="1382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C1378DBB-EAE4-4C62-B3A5-A3441149585A}"/>
                  </a:ext>
                </a:extLst>
              </p14:cNvPr>
              <p14:cNvContentPartPr/>
              <p14:nvPr/>
            </p14:nvContentPartPr>
            <p14:xfrm>
              <a:off x="4030821" y="1010682"/>
              <a:ext cx="258120" cy="199800"/>
            </p14:xfrm>
          </p:contentPart>
        </mc:Choice>
        <mc:Fallback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C1378DBB-EAE4-4C62-B3A5-A344114958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21821" y="1001682"/>
                <a:ext cx="2757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AF130D99-204F-4166-9FB9-69BE8DE9695A}"/>
                  </a:ext>
                </a:extLst>
              </p14:cNvPr>
              <p14:cNvContentPartPr/>
              <p14:nvPr/>
            </p14:nvContentPartPr>
            <p14:xfrm>
              <a:off x="4429701" y="779562"/>
              <a:ext cx="101160" cy="4680"/>
            </p14:xfrm>
          </p:contentPart>
        </mc:Choice>
        <mc:Fallback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AF130D99-204F-4166-9FB9-69BE8DE9695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20701" y="770562"/>
                <a:ext cx="1188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87DB7775-4D62-48CB-8A5D-E8C1411E267C}"/>
                  </a:ext>
                </a:extLst>
              </p14:cNvPr>
              <p14:cNvContentPartPr/>
              <p14:nvPr/>
            </p14:nvContentPartPr>
            <p14:xfrm>
              <a:off x="4382901" y="828882"/>
              <a:ext cx="171720" cy="191160"/>
            </p14:xfrm>
          </p:contentPart>
        </mc:Choice>
        <mc:Fallback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87DB7775-4D62-48CB-8A5D-E8C1411E26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73901" y="819882"/>
                <a:ext cx="1893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E20147F9-2C2D-4382-94C7-E972E54AD890}"/>
                  </a:ext>
                </a:extLst>
              </p14:cNvPr>
              <p14:cNvContentPartPr/>
              <p14:nvPr/>
            </p14:nvContentPartPr>
            <p14:xfrm>
              <a:off x="4619421" y="590562"/>
              <a:ext cx="190440" cy="192240"/>
            </p14:xfrm>
          </p:contentPart>
        </mc:Choice>
        <mc:Fallback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E20147F9-2C2D-4382-94C7-E972E54AD8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10421" y="581562"/>
                <a:ext cx="2080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A034D6ED-BEF2-4F2E-8EE4-FFF43AA302E4}"/>
                  </a:ext>
                </a:extLst>
              </p14:cNvPr>
              <p14:cNvContentPartPr/>
              <p14:nvPr/>
            </p14:nvContentPartPr>
            <p14:xfrm>
              <a:off x="3915981" y="1270962"/>
              <a:ext cx="1006920" cy="57600"/>
            </p14:xfrm>
          </p:contentPart>
        </mc:Choice>
        <mc:Fallback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A034D6ED-BEF2-4F2E-8EE4-FFF43AA302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06981" y="1261962"/>
                <a:ext cx="10245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387842FC-E08B-4A93-9CDF-010160FC4EAF}"/>
                  </a:ext>
                </a:extLst>
              </p14:cNvPr>
              <p14:cNvContentPartPr/>
              <p14:nvPr/>
            </p14:nvContentPartPr>
            <p14:xfrm>
              <a:off x="4522581" y="1444122"/>
              <a:ext cx="45000" cy="222120"/>
            </p14:xfrm>
          </p:contentPart>
        </mc:Choice>
        <mc:Fallback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387842FC-E08B-4A93-9CDF-010160FC4E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13581" y="1435122"/>
                <a:ext cx="626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4EB0E6EB-C6E6-4091-8159-203F5C121A2B}"/>
                  </a:ext>
                </a:extLst>
              </p14:cNvPr>
              <p14:cNvContentPartPr/>
              <p14:nvPr/>
            </p14:nvContentPartPr>
            <p14:xfrm>
              <a:off x="4210461" y="1482642"/>
              <a:ext cx="214920" cy="267480"/>
            </p14:xfrm>
          </p:contentPart>
        </mc:Choice>
        <mc:Fallback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4EB0E6EB-C6E6-4091-8159-203F5C121A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01461" y="1473642"/>
                <a:ext cx="2325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4ED665FC-8873-4E99-94CF-DD132FA1471F}"/>
                  </a:ext>
                </a:extLst>
              </p14:cNvPr>
              <p14:cNvContentPartPr/>
              <p14:nvPr/>
            </p14:nvContentPartPr>
            <p14:xfrm>
              <a:off x="4526541" y="1773162"/>
              <a:ext cx="28440" cy="70920"/>
            </p14:xfrm>
          </p:contentPart>
        </mc:Choice>
        <mc:Fallback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4ED665FC-8873-4E99-94CF-DD132FA1471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17541" y="1764162"/>
                <a:ext cx="460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63F9566-A76F-4D20-8A8E-B687C050DFDF}"/>
                  </a:ext>
                </a:extLst>
              </p14:cNvPr>
              <p14:cNvContentPartPr/>
              <p14:nvPr/>
            </p14:nvContentPartPr>
            <p14:xfrm>
              <a:off x="5366781" y="1110042"/>
              <a:ext cx="214200" cy="228960"/>
            </p14:xfrm>
          </p:contentPart>
        </mc:Choice>
        <mc:Fallback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63F9566-A76F-4D20-8A8E-B687C050DFD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57781" y="1101042"/>
                <a:ext cx="2318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A657263C-B005-46D2-A253-1A42BED5B3AA}"/>
                  </a:ext>
                </a:extLst>
              </p14:cNvPr>
              <p14:cNvContentPartPr/>
              <p14:nvPr/>
            </p14:nvContentPartPr>
            <p14:xfrm>
              <a:off x="5533821" y="926082"/>
              <a:ext cx="137880" cy="5760"/>
            </p14:xfrm>
          </p:contentPart>
        </mc:Choice>
        <mc:Fallback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A657263C-B005-46D2-A253-1A42BED5B3A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24821" y="917082"/>
                <a:ext cx="1555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455A560C-C333-4116-81CF-DE0126145888}"/>
                  </a:ext>
                </a:extLst>
              </p14:cNvPr>
              <p14:cNvContentPartPr/>
              <p14:nvPr/>
            </p14:nvContentPartPr>
            <p14:xfrm>
              <a:off x="5822181" y="746082"/>
              <a:ext cx="175320" cy="384480"/>
            </p14:xfrm>
          </p:contentPart>
        </mc:Choice>
        <mc:Fallback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455A560C-C333-4116-81CF-DE012614588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13181" y="737082"/>
                <a:ext cx="19296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00588530-4102-40E5-A755-670AB7731178}"/>
                  </a:ext>
                </a:extLst>
              </p14:cNvPr>
              <p14:cNvContentPartPr/>
              <p14:nvPr/>
            </p14:nvContentPartPr>
            <p14:xfrm>
              <a:off x="6107661" y="778482"/>
              <a:ext cx="212760" cy="248040"/>
            </p14:xfrm>
          </p:contentPart>
        </mc:Choice>
        <mc:Fallback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00588530-4102-40E5-A755-670AB773117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98661" y="769482"/>
                <a:ext cx="2304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03DC5E54-1519-43CD-909B-BF1CF0D482BC}"/>
                  </a:ext>
                </a:extLst>
              </p14:cNvPr>
              <p14:cNvContentPartPr/>
              <p14:nvPr/>
            </p14:nvContentPartPr>
            <p14:xfrm>
              <a:off x="245421" y="2227482"/>
              <a:ext cx="315360" cy="371160"/>
            </p14:xfrm>
          </p:contentPart>
        </mc:Choice>
        <mc:Fallback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03DC5E54-1519-43CD-909B-BF1CF0D482B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6421" y="2218482"/>
                <a:ext cx="3330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8BF4F11E-6430-4FFE-B156-458D3D46D88A}"/>
                  </a:ext>
                </a:extLst>
              </p14:cNvPr>
              <p14:cNvContentPartPr/>
              <p14:nvPr/>
            </p14:nvContentPartPr>
            <p14:xfrm>
              <a:off x="857061" y="2338362"/>
              <a:ext cx="111240" cy="40680"/>
            </p14:xfrm>
          </p:contentPart>
        </mc:Choice>
        <mc:Fallback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8BF4F11E-6430-4FFE-B156-458D3D46D88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8061" y="2329362"/>
                <a:ext cx="1288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4D0B8D9F-9666-4CD3-BBD7-0602CA5D9525}"/>
                  </a:ext>
                </a:extLst>
              </p14:cNvPr>
              <p14:cNvContentPartPr/>
              <p14:nvPr/>
            </p14:nvContentPartPr>
            <p14:xfrm>
              <a:off x="903861" y="2458962"/>
              <a:ext cx="144720" cy="360"/>
            </p14:xfrm>
          </p:contentPart>
        </mc:Choice>
        <mc:Fallback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4D0B8D9F-9666-4CD3-BBD7-0602CA5D952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4861" y="2449962"/>
                <a:ext cx="162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DBC0C1F1-E478-4134-A80E-6518807C3C65}"/>
                  </a:ext>
                </a:extLst>
              </p14:cNvPr>
              <p14:cNvContentPartPr/>
              <p14:nvPr/>
            </p14:nvContentPartPr>
            <p14:xfrm>
              <a:off x="1602261" y="2130282"/>
              <a:ext cx="462240" cy="269640"/>
            </p14:xfrm>
          </p:contentPart>
        </mc:Choice>
        <mc:Fallback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DBC0C1F1-E478-4134-A80E-6518807C3C6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93261" y="2121282"/>
                <a:ext cx="4798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40160F24-75A8-4112-AA23-9B7AC040CFF3}"/>
                  </a:ext>
                </a:extLst>
              </p14:cNvPr>
              <p14:cNvContentPartPr/>
              <p14:nvPr/>
            </p14:nvContentPartPr>
            <p14:xfrm>
              <a:off x="2187981" y="1986642"/>
              <a:ext cx="140040" cy="122760"/>
            </p14:xfrm>
          </p:contentPart>
        </mc:Choice>
        <mc:Fallback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40160F24-75A8-4112-AA23-9B7AC040CFF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78981" y="1977642"/>
                <a:ext cx="1576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2E8BEF79-D857-409F-8192-8BF40B4CE281}"/>
                  </a:ext>
                </a:extLst>
              </p14:cNvPr>
              <p14:cNvContentPartPr/>
              <p14:nvPr/>
            </p14:nvContentPartPr>
            <p14:xfrm>
              <a:off x="1510101" y="2462922"/>
              <a:ext cx="750960" cy="64440"/>
            </p14:xfrm>
          </p:contentPart>
        </mc:Choice>
        <mc:Fallback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2E8BEF79-D857-409F-8192-8BF40B4CE28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01101" y="2453922"/>
                <a:ext cx="7686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6" name="Input penna 75">
                <a:extLst>
                  <a:ext uri="{FF2B5EF4-FFF2-40B4-BE49-F238E27FC236}">
                    <a16:creationId xmlns:a16="http://schemas.microsoft.com/office/drawing/2014/main" id="{33762A42-637A-4989-A311-0919DAC634F9}"/>
                  </a:ext>
                </a:extLst>
              </p14:cNvPr>
              <p14:cNvContentPartPr/>
              <p14:nvPr/>
            </p14:nvContentPartPr>
            <p14:xfrm>
              <a:off x="1726461" y="2652642"/>
              <a:ext cx="150120" cy="234720"/>
            </p14:xfrm>
          </p:contentPart>
        </mc:Choice>
        <mc:Fallback>
          <p:pic>
            <p:nvPicPr>
              <p:cNvPr id="76" name="Input penna 75">
                <a:extLst>
                  <a:ext uri="{FF2B5EF4-FFF2-40B4-BE49-F238E27FC236}">
                    <a16:creationId xmlns:a16="http://schemas.microsoft.com/office/drawing/2014/main" id="{33762A42-637A-4989-A311-0919DAC634F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17461" y="2643642"/>
                <a:ext cx="1677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6643B9B1-15E9-43D7-A935-253EB56C3A7B}"/>
                  </a:ext>
                </a:extLst>
              </p14:cNvPr>
              <p14:cNvContentPartPr/>
              <p14:nvPr/>
            </p14:nvContentPartPr>
            <p14:xfrm>
              <a:off x="1985301" y="2587122"/>
              <a:ext cx="54000" cy="253440"/>
            </p14:xfrm>
          </p:contentPart>
        </mc:Choice>
        <mc:Fallback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6643B9B1-15E9-43D7-A935-253EB56C3A7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76301" y="2578122"/>
                <a:ext cx="716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01585E06-BC80-4CAB-A5CF-ED6E6C79C2A2}"/>
                  </a:ext>
                </a:extLst>
              </p14:cNvPr>
              <p14:cNvContentPartPr/>
              <p14:nvPr/>
            </p14:nvContentPartPr>
            <p14:xfrm>
              <a:off x="2020581" y="2899962"/>
              <a:ext cx="2520" cy="19080"/>
            </p14:xfrm>
          </p:contentPart>
        </mc:Choice>
        <mc:Fallback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01585E06-BC80-4CAB-A5CF-ED6E6C79C2A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11581" y="2890962"/>
                <a:ext cx="201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CBB14DA4-AB50-4740-AE67-16F3C5555EE1}"/>
                  </a:ext>
                </a:extLst>
              </p14:cNvPr>
              <p14:cNvContentPartPr/>
              <p14:nvPr/>
            </p14:nvContentPartPr>
            <p14:xfrm>
              <a:off x="2565261" y="2228562"/>
              <a:ext cx="345600" cy="250560"/>
            </p14:xfrm>
          </p:contentPart>
        </mc:Choice>
        <mc:Fallback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CBB14DA4-AB50-4740-AE67-16F3C5555EE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56261" y="2219562"/>
                <a:ext cx="3632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2" name="Input penna 81">
                <a:extLst>
                  <a:ext uri="{FF2B5EF4-FFF2-40B4-BE49-F238E27FC236}">
                    <a16:creationId xmlns:a16="http://schemas.microsoft.com/office/drawing/2014/main" id="{F39DC256-8429-4A19-B968-64095BD4C212}"/>
                  </a:ext>
                </a:extLst>
              </p14:cNvPr>
              <p14:cNvContentPartPr/>
              <p14:nvPr/>
            </p14:nvContentPartPr>
            <p14:xfrm>
              <a:off x="3021021" y="2100762"/>
              <a:ext cx="5400" cy="177840"/>
            </p14:xfrm>
          </p:contentPart>
        </mc:Choice>
        <mc:Fallback>
          <p:pic>
            <p:nvPicPr>
              <p:cNvPr id="82" name="Input penna 81">
                <a:extLst>
                  <a:ext uri="{FF2B5EF4-FFF2-40B4-BE49-F238E27FC236}">
                    <a16:creationId xmlns:a16="http://schemas.microsoft.com/office/drawing/2014/main" id="{F39DC256-8429-4A19-B968-64095BD4C21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12021" y="2091762"/>
                <a:ext cx="230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80C4DE2E-A49A-4E3D-91DE-8BF7CD2963BF}"/>
                  </a:ext>
                </a:extLst>
              </p14:cNvPr>
              <p14:cNvContentPartPr/>
              <p14:nvPr/>
            </p14:nvContentPartPr>
            <p14:xfrm>
              <a:off x="3142701" y="2105082"/>
              <a:ext cx="288000" cy="248400"/>
            </p14:xfrm>
          </p:contentPart>
        </mc:Choice>
        <mc:Fallback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80C4DE2E-A49A-4E3D-91DE-8BF7CD2963B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33701" y="2096082"/>
                <a:ext cx="3056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0E15F95C-B0F5-460A-8291-7D74F521475D}"/>
                  </a:ext>
                </a:extLst>
              </p14:cNvPr>
              <p14:cNvContentPartPr/>
              <p14:nvPr/>
            </p14:nvContentPartPr>
            <p14:xfrm>
              <a:off x="3808341" y="2358522"/>
              <a:ext cx="149400" cy="12600"/>
            </p14:xfrm>
          </p:contentPart>
        </mc:Choice>
        <mc:Fallback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0E15F95C-B0F5-460A-8291-7D74F521475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799341" y="2349522"/>
                <a:ext cx="1670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8" name="Input penna 87">
                <a:extLst>
                  <a:ext uri="{FF2B5EF4-FFF2-40B4-BE49-F238E27FC236}">
                    <a16:creationId xmlns:a16="http://schemas.microsoft.com/office/drawing/2014/main" id="{6C8596D4-EE54-40A4-9D70-006D5E87A435}"/>
                  </a:ext>
                </a:extLst>
              </p14:cNvPr>
              <p14:cNvContentPartPr/>
              <p14:nvPr/>
            </p14:nvContentPartPr>
            <p14:xfrm>
              <a:off x="3858741" y="2441682"/>
              <a:ext cx="141480" cy="12600"/>
            </p14:xfrm>
          </p:contentPart>
        </mc:Choice>
        <mc:Fallback>
          <p:pic>
            <p:nvPicPr>
              <p:cNvPr id="88" name="Input penna 87">
                <a:extLst>
                  <a:ext uri="{FF2B5EF4-FFF2-40B4-BE49-F238E27FC236}">
                    <a16:creationId xmlns:a16="http://schemas.microsoft.com/office/drawing/2014/main" id="{6C8596D4-EE54-40A4-9D70-006D5E87A43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49741" y="2432682"/>
                <a:ext cx="1591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272E7713-DAD2-4B3A-A243-C87CF1D6AAD8}"/>
                  </a:ext>
                </a:extLst>
              </p14:cNvPr>
              <p14:cNvContentPartPr/>
              <p14:nvPr/>
            </p14:nvContentPartPr>
            <p14:xfrm>
              <a:off x="4351221" y="2178522"/>
              <a:ext cx="266760" cy="388080"/>
            </p14:xfrm>
          </p:contentPart>
        </mc:Choice>
        <mc:Fallback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272E7713-DAD2-4B3A-A243-C87CF1D6AA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42221" y="2169522"/>
                <a:ext cx="2844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8" name="Input penna 97">
                <a:extLst>
                  <a:ext uri="{FF2B5EF4-FFF2-40B4-BE49-F238E27FC236}">
                    <a16:creationId xmlns:a16="http://schemas.microsoft.com/office/drawing/2014/main" id="{8EB65D8B-CEC6-45BB-AB3B-124D9DE121CA}"/>
                  </a:ext>
                </a:extLst>
              </p14:cNvPr>
              <p14:cNvContentPartPr/>
              <p14:nvPr/>
            </p14:nvContentPartPr>
            <p14:xfrm>
              <a:off x="5512221" y="2045322"/>
              <a:ext cx="167400" cy="321120"/>
            </p14:xfrm>
          </p:contentPart>
        </mc:Choice>
        <mc:Fallback>
          <p:pic>
            <p:nvPicPr>
              <p:cNvPr id="98" name="Input penna 97">
                <a:extLst>
                  <a:ext uri="{FF2B5EF4-FFF2-40B4-BE49-F238E27FC236}">
                    <a16:creationId xmlns:a16="http://schemas.microsoft.com/office/drawing/2014/main" id="{8EB65D8B-CEC6-45BB-AB3B-124D9DE121C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03221" y="2036322"/>
                <a:ext cx="1850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2FE60255-9B91-4B32-A6EE-D3A2FEFBD1B4}"/>
                  </a:ext>
                </a:extLst>
              </p14:cNvPr>
              <p14:cNvContentPartPr/>
              <p14:nvPr/>
            </p14:nvContentPartPr>
            <p14:xfrm>
              <a:off x="4806981" y="2092842"/>
              <a:ext cx="596520" cy="269280"/>
            </p14:xfrm>
          </p:contentPart>
        </mc:Choice>
        <mc:Fallback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2FE60255-9B91-4B32-A6EE-D3A2FEFBD1B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97981" y="2083842"/>
                <a:ext cx="6141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DB78FA9D-EB13-4FA2-9924-D993E00D2BBD}"/>
                  </a:ext>
                </a:extLst>
              </p14:cNvPr>
              <p14:cNvContentPartPr/>
              <p14:nvPr/>
            </p14:nvContentPartPr>
            <p14:xfrm>
              <a:off x="260541" y="3204162"/>
              <a:ext cx="567720" cy="506880"/>
            </p14:xfrm>
          </p:contentPart>
        </mc:Choice>
        <mc:Fallback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DB78FA9D-EB13-4FA2-9924-D993E00D2BB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51541" y="3195162"/>
                <a:ext cx="58536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3847C2AA-A7C2-4A93-AB1E-034299406144}"/>
                  </a:ext>
                </a:extLst>
              </p14:cNvPr>
              <p14:cNvContentPartPr/>
              <p14:nvPr/>
            </p14:nvContentPartPr>
            <p14:xfrm>
              <a:off x="290421" y="2982762"/>
              <a:ext cx="333360" cy="120240"/>
            </p14:xfrm>
          </p:contentPart>
        </mc:Choice>
        <mc:Fallback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3847C2AA-A7C2-4A93-AB1E-03429940614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1421" y="2973762"/>
                <a:ext cx="351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6" name="Input penna 115">
                <a:extLst>
                  <a:ext uri="{FF2B5EF4-FFF2-40B4-BE49-F238E27FC236}">
                    <a16:creationId xmlns:a16="http://schemas.microsoft.com/office/drawing/2014/main" id="{7B330D7B-F104-4434-8DE0-5C9937E67C85}"/>
                  </a:ext>
                </a:extLst>
              </p14:cNvPr>
              <p14:cNvContentPartPr/>
              <p14:nvPr/>
            </p14:nvContentPartPr>
            <p14:xfrm>
              <a:off x="1624941" y="3312522"/>
              <a:ext cx="209160" cy="74880"/>
            </p14:xfrm>
          </p:contentPart>
        </mc:Choice>
        <mc:Fallback>
          <p:pic>
            <p:nvPicPr>
              <p:cNvPr id="116" name="Input penna 115">
                <a:extLst>
                  <a:ext uri="{FF2B5EF4-FFF2-40B4-BE49-F238E27FC236}">
                    <a16:creationId xmlns:a16="http://schemas.microsoft.com/office/drawing/2014/main" id="{7B330D7B-F104-4434-8DE0-5C9937E67C8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15941" y="3303522"/>
                <a:ext cx="2268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7" name="Input penna 116">
                <a:extLst>
                  <a:ext uri="{FF2B5EF4-FFF2-40B4-BE49-F238E27FC236}">
                    <a16:creationId xmlns:a16="http://schemas.microsoft.com/office/drawing/2014/main" id="{1F00E13A-4FBE-40D7-9DE9-A073EF08FE46}"/>
                  </a:ext>
                </a:extLst>
              </p14:cNvPr>
              <p14:cNvContentPartPr/>
              <p14:nvPr/>
            </p14:nvContentPartPr>
            <p14:xfrm>
              <a:off x="1024821" y="3190842"/>
              <a:ext cx="328680" cy="379080"/>
            </p14:xfrm>
          </p:contentPart>
        </mc:Choice>
        <mc:Fallback>
          <p:pic>
            <p:nvPicPr>
              <p:cNvPr id="117" name="Input penna 116">
                <a:extLst>
                  <a:ext uri="{FF2B5EF4-FFF2-40B4-BE49-F238E27FC236}">
                    <a16:creationId xmlns:a16="http://schemas.microsoft.com/office/drawing/2014/main" id="{1F00E13A-4FBE-40D7-9DE9-A073EF08FE4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5821" y="3181842"/>
                <a:ext cx="3463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8" name="Input penna 117">
                <a:extLst>
                  <a:ext uri="{FF2B5EF4-FFF2-40B4-BE49-F238E27FC236}">
                    <a16:creationId xmlns:a16="http://schemas.microsoft.com/office/drawing/2014/main" id="{62C8C236-8DAE-42EE-9784-D8F0B64022C3}"/>
                  </a:ext>
                </a:extLst>
              </p14:cNvPr>
              <p14:cNvContentPartPr/>
              <p14:nvPr/>
            </p14:nvContentPartPr>
            <p14:xfrm>
              <a:off x="2115981" y="3110922"/>
              <a:ext cx="117360" cy="314640"/>
            </p14:xfrm>
          </p:contentPart>
        </mc:Choice>
        <mc:Fallback>
          <p:pic>
            <p:nvPicPr>
              <p:cNvPr id="118" name="Input penna 117">
                <a:extLst>
                  <a:ext uri="{FF2B5EF4-FFF2-40B4-BE49-F238E27FC236}">
                    <a16:creationId xmlns:a16="http://schemas.microsoft.com/office/drawing/2014/main" id="{62C8C236-8DAE-42EE-9784-D8F0B64022C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106981" y="3101922"/>
                <a:ext cx="1350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9" name="Input penna 118">
                <a:extLst>
                  <a:ext uri="{FF2B5EF4-FFF2-40B4-BE49-F238E27FC236}">
                    <a16:creationId xmlns:a16="http://schemas.microsoft.com/office/drawing/2014/main" id="{67E12305-9778-4A64-91FB-ED4E937DDAB4}"/>
                  </a:ext>
                </a:extLst>
              </p14:cNvPr>
              <p14:cNvContentPartPr/>
              <p14:nvPr/>
            </p14:nvContentPartPr>
            <p14:xfrm>
              <a:off x="2420541" y="3274722"/>
              <a:ext cx="150120" cy="15480"/>
            </p14:xfrm>
          </p:contentPart>
        </mc:Choice>
        <mc:Fallback>
          <p:pic>
            <p:nvPicPr>
              <p:cNvPr id="119" name="Input penna 118">
                <a:extLst>
                  <a:ext uri="{FF2B5EF4-FFF2-40B4-BE49-F238E27FC236}">
                    <a16:creationId xmlns:a16="http://schemas.microsoft.com/office/drawing/2014/main" id="{67E12305-9778-4A64-91FB-ED4E937DDAB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11541" y="3265722"/>
                <a:ext cx="1677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0" name="Input penna 119">
                <a:extLst>
                  <a:ext uri="{FF2B5EF4-FFF2-40B4-BE49-F238E27FC236}">
                    <a16:creationId xmlns:a16="http://schemas.microsoft.com/office/drawing/2014/main" id="{7DCDE08E-87CD-40FA-B6DC-E5E01C0F26EC}"/>
                  </a:ext>
                </a:extLst>
              </p14:cNvPr>
              <p14:cNvContentPartPr/>
              <p14:nvPr/>
            </p14:nvContentPartPr>
            <p14:xfrm>
              <a:off x="2784141" y="3026322"/>
              <a:ext cx="90720" cy="488160"/>
            </p14:xfrm>
          </p:contentPart>
        </mc:Choice>
        <mc:Fallback>
          <p:pic>
            <p:nvPicPr>
              <p:cNvPr id="120" name="Input penna 119">
                <a:extLst>
                  <a:ext uri="{FF2B5EF4-FFF2-40B4-BE49-F238E27FC236}">
                    <a16:creationId xmlns:a16="http://schemas.microsoft.com/office/drawing/2014/main" id="{7DCDE08E-87CD-40FA-B6DC-E5E01C0F26E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5141" y="3017322"/>
                <a:ext cx="10836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6" name="Input penna 125">
                <a:extLst>
                  <a:ext uri="{FF2B5EF4-FFF2-40B4-BE49-F238E27FC236}">
                    <a16:creationId xmlns:a16="http://schemas.microsoft.com/office/drawing/2014/main" id="{231CD3E0-6582-4A30-B519-43CA18E7A542}"/>
                  </a:ext>
                </a:extLst>
              </p14:cNvPr>
              <p14:cNvContentPartPr/>
              <p14:nvPr/>
            </p14:nvContentPartPr>
            <p14:xfrm>
              <a:off x="3324501" y="3110562"/>
              <a:ext cx="207360" cy="177840"/>
            </p14:xfrm>
          </p:contentPart>
        </mc:Choice>
        <mc:Fallback>
          <p:pic>
            <p:nvPicPr>
              <p:cNvPr id="126" name="Input penna 125">
                <a:extLst>
                  <a:ext uri="{FF2B5EF4-FFF2-40B4-BE49-F238E27FC236}">
                    <a16:creationId xmlns:a16="http://schemas.microsoft.com/office/drawing/2014/main" id="{231CD3E0-6582-4A30-B519-43CA18E7A54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15501" y="3101562"/>
                <a:ext cx="225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FC510593-A8A8-4E2B-8CFD-26756DDD6F7B}"/>
                  </a:ext>
                </a:extLst>
              </p14:cNvPr>
              <p14:cNvContentPartPr/>
              <p14:nvPr/>
            </p14:nvContentPartPr>
            <p14:xfrm>
              <a:off x="2982501" y="3032442"/>
              <a:ext cx="204120" cy="352800"/>
            </p14:xfrm>
          </p:contentPart>
        </mc:Choice>
        <mc:Fallback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FC510593-A8A8-4E2B-8CFD-26756DDD6F7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73501" y="3023442"/>
                <a:ext cx="2217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3" name="Input penna 132">
                <a:extLst>
                  <a:ext uri="{FF2B5EF4-FFF2-40B4-BE49-F238E27FC236}">
                    <a16:creationId xmlns:a16="http://schemas.microsoft.com/office/drawing/2014/main" id="{C87ADB58-C48F-457E-8684-6DEC0A4733C6}"/>
                  </a:ext>
                </a:extLst>
              </p14:cNvPr>
              <p14:cNvContentPartPr/>
              <p14:nvPr/>
            </p14:nvContentPartPr>
            <p14:xfrm>
              <a:off x="3639501" y="2975202"/>
              <a:ext cx="238680" cy="448920"/>
            </p14:xfrm>
          </p:contentPart>
        </mc:Choice>
        <mc:Fallback>
          <p:pic>
            <p:nvPicPr>
              <p:cNvPr id="133" name="Input penna 132">
                <a:extLst>
                  <a:ext uri="{FF2B5EF4-FFF2-40B4-BE49-F238E27FC236}">
                    <a16:creationId xmlns:a16="http://schemas.microsoft.com/office/drawing/2014/main" id="{C87ADB58-C48F-457E-8684-6DEC0A4733C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30501" y="2966202"/>
                <a:ext cx="2563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8" name="Input penna 137">
                <a:extLst>
                  <a:ext uri="{FF2B5EF4-FFF2-40B4-BE49-F238E27FC236}">
                    <a16:creationId xmlns:a16="http://schemas.microsoft.com/office/drawing/2014/main" id="{6D99344F-7070-42EA-88D7-3F5F4A8CB84D}"/>
                  </a:ext>
                </a:extLst>
              </p14:cNvPr>
              <p14:cNvContentPartPr/>
              <p14:nvPr/>
            </p14:nvContentPartPr>
            <p14:xfrm>
              <a:off x="4055301" y="2982042"/>
              <a:ext cx="696960" cy="398160"/>
            </p14:xfrm>
          </p:contentPart>
        </mc:Choice>
        <mc:Fallback>
          <p:pic>
            <p:nvPicPr>
              <p:cNvPr id="138" name="Input penna 137">
                <a:extLst>
                  <a:ext uri="{FF2B5EF4-FFF2-40B4-BE49-F238E27FC236}">
                    <a16:creationId xmlns:a16="http://schemas.microsoft.com/office/drawing/2014/main" id="{6D99344F-7070-42EA-88D7-3F5F4A8CB84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46301" y="2973042"/>
                <a:ext cx="7146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9" name="Input penna 138">
                <a:extLst>
                  <a:ext uri="{FF2B5EF4-FFF2-40B4-BE49-F238E27FC236}">
                    <a16:creationId xmlns:a16="http://schemas.microsoft.com/office/drawing/2014/main" id="{E9483FC4-7303-4230-8424-438F8D5CF13C}"/>
                  </a:ext>
                </a:extLst>
              </p14:cNvPr>
              <p14:cNvContentPartPr/>
              <p14:nvPr/>
            </p14:nvContentPartPr>
            <p14:xfrm>
              <a:off x="4882221" y="2946402"/>
              <a:ext cx="171000" cy="467280"/>
            </p14:xfrm>
          </p:contentPart>
        </mc:Choice>
        <mc:Fallback>
          <p:pic>
            <p:nvPicPr>
              <p:cNvPr id="139" name="Input penna 138">
                <a:extLst>
                  <a:ext uri="{FF2B5EF4-FFF2-40B4-BE49-F238E27FC236}">
                    <a16:creationId xmlns:a16="http://schemas.microsoft.com/office/drawing/2014/main" id="{E9483FC4-7303-4230-8424-438F8D5CF1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73221" y="2937402"/>
                <a:ext cx="1886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2" name="Input penna 141">
                <a:extLst>
                  <a:ext uri="{FF2B5EF4-FFF2-40B4-BE49-F238E27FC236}">
                    <a16:creationId xmlns:a16="http://schemas.microsoft.com/office/drawing/2014/main" id="{B5B616E8-8D90-4CC6-8F24-1C29CE0E2C40}"/>
                  </a:ext>
                </a:extLst>
              </p14:cNvPr>
              <p14:cNvContentPartPr/>
              <p14:nvPr/>
            </p14:nvContentPartPr>
            <p14:xfrm>
              <a:off x="5309181" y="3095802"/>
              <a:ext cx="134280" cy="101880"/>
            </p14:xfrm>
          </p:contentPart>
        </mc:Choice>
        <mc:Fallback>
          <p:pic>
            <p:nvPicPr>
              <p:cNvPr id="142" name="Input penna 141">
                <a:extLst>
                  <a:ext uri="{FF2B5EF4-FFF2-40B4-BE49-F238E27FC236}">
                    <a16:creationId xmlns:a16="http://schemas.microsoft.com/office/drawing/2014/main" id="{B5B616E8-8D90-4CC6-8F24-1C29CE0E2C4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300181" y="3086802"/>
                <a:ext cx="151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3" name="Input penna 142">
                <a:extLst>
                  <a:ext uri="{FF2B5EF4-FFF2-40B4-BE49-F238E27FC236}">
                    <a16:creationId xmlns:a16="http://schemas.microsoft.com/office/drawing/2014/main" id="{F7073155-DD71-4A72-A2F5-C9273A7BD4D6}"/>
                  </a:ext>
                </a:extLst>
              </p14:cNvPr>
              <p14:cNvContentPartPr/>
              <p14:nvPr/>
            </p14:nvContentPartPr>
            <p14:xfrm>
              <a:off x="5647581" y="3014442"/>
              <a:ext cx="125640" cy="201240"/>
            </p14:xfrm>
          </p:contentPart>
        </mc:Choice>
        <mc:Fallback>
          <p:pic>
            <p:nvPicPr>
              <p:cNvPr id="143" name="Input penna 142">
                <a:extLst>
                  <a:ext uri="{FF2B5EF4-FFF2-40B4-BE49-F238E27FC236}">
                    <a16:creationId xmlns:a16="http://schemas.microsoft.com/office/drawing/2014/main" id="{F7073155-DD71-4A72-A2F5-C9273A7BD4D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38581" y="3005442"/>
                <a:ext cx="1432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3" name="Input penna 152">
                <a:extLst>
                  <a:ext uri="{FF2B5EF4-FFF2-40B4-BE49-F238E27FC236}">
                    <a16:creationId xmlns:a16="http://schemas.microsoft.com/office/drawing/2014/main" id="{CCF53A06-0FCC-41AC-8CFD-F84D8313B989}"/>
                  </a:ext>
                </a:extLst>
              </p14:cNvPr>
              <p14:cNvContentPartPr/>
              <p14:nvPr/>
            </p14:nvContentPartPr>
            <p14:xfrm>
              <a:off x="6744141" y="2730402"/>
              <a:ext cx="388080" cy="228960"/>
            </p14:xfrm>
          </p:contentPart>
        </mc:Choice>
        <mc:Fallback>
          <p:pic>
            <p:nvPicPr>
              <p:cNvPr id="153" name="Input penna 152">
                <a:extLst>
                  <a:ext uri="{FF2B5EF4-FFF2-40B4-BE49-F238E27FC236}">
                    <a16:creationId xmlns:a16="http://schemas.microsoft.com/office/drawing/2014/main" id="{CCF53A06-0FCC-41AC-8CFD-F84D8313B98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735141" y="2721402"/>
                <a:ext cx="405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4" name="Input penna 153">
                <a:extLst>
                  <a:ext uri="{FF2B5EF4-FFF2-40B4-BE49-F238E27FC236}">
                    <a16:creationId xmlns:a16="http://schemas.microsoft.com/office/drawing/2014/main" id="{385F4714-161F-48A2-A2E0-11836469757E}"/>
                  </a:ext>
                </a:extLst>
              </p14:cNvPr>
              <p14:cNvContentPartPr/>
              <p14:nvPr/>
            </p14:nvContentPartPr>
            <p14:xfrm>
              <a:off x="5944581" y="2828322"/>
              <a:ext cx="711000" cy="594360"/>
            </p14:xfrm>
          </p:contentPart>
        </mc:Choice>
        <mc:Fallback>
          <p:pic>
            <p:nvPicPr>
              <p:cNvPr id="154" name="Input penna 153">
                <a:extLst>
                  <a:ext uri="{FF2B5EF4-FFF2-40B4-BE49-F238E27FC236}">
                    <a16:creationId xmlns:a16="http://schemas.microsoft.com/office/drawing/2014/main" id="{385F4714-161F-48A2-A2E0-1183646975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935581" y="2819322"/>
                <a:ext cx="72864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7" name="Input penna 156">
                <a:extLst>
                  <a:ext uri="{FF2B5EF4-FFF2-40B4-BE49-F238E27FC236}">
                    <a16:creationId xmlns:a16="http://schemas.microsoft.com/office/drawing/2014/main" id="{62393188-BFF3-43D0-9618-64327A230D8D}"/>
                  </a:ext>
                </a:extLst>
              </p14:cNvPr>
              <p14:cNvContentPartPr/>
              <p14:nvPr/>
            </p14:nvContentPartPr>
            <p14:xfrm>
              <a:off x="7160661" y="3052602"/>
              <a:ext cx="219600" cy="145080"/>
            </p14:xfrm>
          </p:contentPart>
        </mc:Choice>
        <mc:Fallback>
          <p:pic>
            <p:nvPicPr>
              <p:cNvPr id="157" name="Input penna 156">
                <a:extLst>
                  <a:ext uri="{FF2B5EF4-FFF2-40B4-BE49-F238E27FC236}">
                    <a16:creationId xmlns:a16="http://schemas.microsoft.com/office/drawing/2014/main" id="{62393188-BFF3-43D0-9618-64327A230D8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51661" y="3043602"/>
                <a:ext cx="2372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3" name="Input penna 162">
                <a:extLst>
                  <a:ext uri="{FF2B5EF4-FFF2-40B4-BE49-F238E27FC236}">
                    <a16:creationId xmlns:a16="http://schemas.microsoft.com/office/drawing/2014/main" id="{5DB00E48-D84C-46C7-859C-6ED83A7EE97F}"/>
                  </a:ext>
                </a:extLst>
              </p14:cNvPr>
              <p14:cNvContentPartPr/>
              <p14:nvPr/>
            </p14:nvContentPartPr>
            <p14:xfrm>
              <a:off x="7523181" y="2901402"/>
              <a:ext cx="372600" cy="329040"/>
            </p14:xfrm>
          </p:contentPart>
        </mc:Choice>
        <mc:Fallback>
          <p:pic>
            <p:nvPicPr>
              <p:cNvPr id="163" name="Input penna 162">
                <a:extLst>
                  <a:ext uri="{FF2B5EF4-FFF2-40B4-BE49-F238E27FC236}">
                    <a16:creationId xmlns:a16="http://schemas.microsoft.com/office/drawing/2014/main" id="{5DB00E48-D84C-46C7-859C-6ED83A7EE97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14181" y="2892402"/>
                <a:ext cx="3902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4" name="Input penna 163">
                <a:extLst>
                  <a:ext uri="{FF2B5EF4-FFF2-40B4-BE49-F238E27FC236}">
                    <a16:creationId xmlns:a16="http://schemas.microsoft.com/office/drawing/2014/main" id="{49C7BFFC-53B7-4080-99B9-017FD4413618}"/>
                  </a:ext>
                </a:extLst>
              </p14:cNvPr>
              <p14:cNvContentPartPr/>
              <p14:nvPr/>
            </p14:nvContentPartPr>
            <p14:xfrm>
              <a:off x="8032941" y="2899242"/>
              <a:ext cx="244080" cy="244440"/>
            </p14:xfrm>
          </p:contentPart>
        </mc:Choice>
        <mc:Fallback>
          <p:pic>
            <p:nvPicPr>
              <p:cNvPr id="164" name="Input penna 163">
                <a:extLst>
                  <a:ext uri="{FF2B5EF4-FFF2-40B4-BE49-F238E27FC236}">
                    <a16:creationId xmlns:a16="http://schemas.microsoft.com/office/drawing/2014/main" id="{49C7BFFC-53B7-4080-99B9-017FD441361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023941" y="2890242"/>
                <a:ext cx="2617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65" name="Input penna 164">
                <a:extLst>
                  <a:ext uri="{FF2B5EF4-FFF2-40B4-BE49-F238E27FC236}">
                    <a16:creationId xmlns:a16="http://schemas.microsoft.com/office/drawing/2014/main" id="{CCC5A8D4-7C58-46DA-8745-FE81C52B6AAD}"/>
                  </a:ext>
                </a:extLst>
              </p14:cNvPr>
              <p14:cNvContentPartPr/>
              <p14:nvPr/>
            </p14:nvContentPartPr>
            <p14:xfrm>
              <a:off x="8239221" y="2701242"/>
              <a:ext cx="90000" cy="9720"/>
            </p14:xfrm>
          </p:contentPart>
        </mc:Choice>
        <mc:Fallback>
          <p:pic>
            <p:nvPicPr>
              <p:cNvPr id="165" name="Input penna 164">
                <a:extLst>
                  <a:ext uri="{FF2B5EF4-FFF2-40B4-BE49-F238E27FC236}">
                    <a16:creationId xmlns:a16="http://schemas.microsoft.com/office/drawing/2014/main" id="{CCC5A8D4-7C58-46DA-8745-FE81C52B6AA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30221" y="2692242"/>
                <a:ext cx="107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0" name="Input penna 169">
                <a:extLst>
                  <a:ext uri="{FF2B5EF4-FFF2-40B4-BE49-F238E27FC236}">
                    <a16:creationId xmlns:a16="http://schemas.microsoft.com/office/drawing/2014/main" id="{AB39BFAB-A075-46AF-A87F-BC9B021643F2}"/>
                  </a:ext>
                </a:extLst>
              </p14:cNvPr>
              <p14:cNvContentPartPr/>
              <p14:nvPr/>
            </p14:nvContentPartPr>
            <p14:xfrm>
              <a:off x="8433981" y="2602602"/>
              <a:ext cx="310320" cy="274320"/>
            </p14:xfrm>
          </p:contentPart>
        </mc:Choice>
        <mc:Fallback>
          <p:pic>
            <p:nvPicPr>
              <p:cNvPr id="170" name="Input penna 169">
                <a:extLst>
                  <a:ext uri="{FF2B5EF4-FFF2-40B4-BE49-F238E27FC236}">
                    <a16:creationId xmlns:a16="http://schemas.microsoft.com/office/drawing/2014/main" id="{AB39BFAB-A075-46AF-A87F-BC9B021643F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424981" y="2593602"/>
                <a:ext cx="3279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73" name="Input penna 172">
                <a:extLst>
                  <a:ext uri="{FF2B5EF4-FFF2-40B4-BE49-F238E27FC236}">
                    <a16:creationId xmlns:a16="http://schemas.microsoft.com/office/drawing/2014/main" id="{A0EC6A9B-5923-4E34-8948-47A2792C5437}"/>
                  </a:ext>
                </a:extLst>
              </p14:cNvPr>
              <p14:cNvContentPartPr/>
              <p14:nvPr/>
            </p14:nvContentPartPr>
            <p14:xfrm>
              <a:off x="8815941" y="2920482"/>
              <a:ext cx="226080" cy="176400"/>
            </p14:xfrm>
          </p:contentPart>
        </mc:Choice>
        <mc:Fallback>
          <p:pic>
            <p:nvPicPr>
              <p:cNvPr id="173" name="Input penna 172">
                <a:extLst>
                  <a:ext uri="{FF2B5EF4-FFF2-40B4-BE49-F238E27FC236}">
                    <a16:creationId xmlns:a16="http://schemas.microsoft.com/office/drawing/2014/main" id="{A0EC6A9B-5923-4E34-8948-47A2792C543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06941" y="2911482"/>
                <a:ext cx="2437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74" name="Input penna 173">
                <a:extLst>
                  <a:ext uri="{FF2B5EF4-FFF2-40B4-BE49-F238E27FC236}">
                    <a16:creationId xmlns:a16="http://schemas.microsoft.com/office/drawing/2014/main" id="{2458A6C0-66A5-42DB-99E2-9467E48DD35F}"/>
                  </a:ext>
                </a:extLst>
              </p14:cNvPr>
              <p14:cNvContentPartPr/>
              <p14:nvPr/>
            </p14:nvContentPartPr>
            <p14:xfrm>
              <a:off x="9174501" y="2824722"/>
              <a:ext cx="175320" cy="193320"/>
            </p14:xfrm>
          </p:contentPart>
        </mc:Choice>
        <mc:Fallback>
          <p:pic>
            <p:nvPicPr>
              <p:cNvPr id="174" name="Input penna 173">
                <a:extLst>
                  <a:ext uri="{FF2B5EF4-FFF2-40B4-BE49-F238E27FC236}">
                    <a16:creationId xmlns:a16="http://schemas.microsoft.com/office/drawing/2014/main" id="{2458A6C0-66A5-42DB-99E2-9467E48DD35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165501" y="2815722"/>
                <a:ext cx="1929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75" name="Input penna 174">
                <a:extLst>
                  <a:ext uri="{FF2B5EF4-FFF2-40B4-BE49-F238E27FC236}">
                    <a16:creationId xmlns:a16="http://schemas.microsoft.com/office/drawing/2014/main" id="{B69C5A3C-5D64-4F31-AF4E-A05EB1F48EC0}"/>
                  </a:ext>
                </a:extLst>
              </p14:cNvPr>
              <p14:cNvContentPartPr/>
              <p14:nvPr/>
            </p14:nvContentPartPr>
            <p14:xfrm>
              <a:off x="9382581" y="3062682"/>
              <a:ext cx="30960" cy="127080"/>
            </p14:xfrm>
          </p:contentPart>
        </mc:Choice>
        <mc:Fallback>
          <p:pic>
            <p:nvPicPr>
              <p:cNvPr id="175" name="Input penna 174">
                <a:extLst>
                  <a:ext uri="{FF2B5EF4-FFF2-40B4-BE49-F238E27FC236}">
                    <a16:creationId xmlns:a16="http://schemas.microsoft.com/office/drawing/2014/main" id="{B69C5A3C-5D64-4F31-AF4E-A05EB1F48EC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373581" y="3053682"/>
                <a:ext cx="48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76" name="Input penna 175">
                <a:extLst>
                  <a:ext uri="{FF2B5EF4-FFF2-40B4-BE49-F238E27FC236}">
                    <a16:creationId xmlns:a16="http://schemas.microsoft.com/office/drawing/2014/main" id="{4585EB2F-5D80-4D1D-8796-85522CA3619A}"/>
                  </a:ext>
                </a:extLst>
              </p14:cNvPr>
              <p14:cNvContentPartPr/>
              <p14:nvPr/>
            </p14:nvContentPartPr>
            <p14:xfrm>
              <a:off x="9574461" y="2845962"/>
              <a:ext cx="38520" cy="214200"/>
            </p14:xfrm>
          </p:contentPart>
        </mc:Choice>
        <mc:Fallback>
          <p:pic>
            <p:nvPicPr>
              <p:cNvPr id="176" name="Input penna 175">
                <a:extLst>
                  <a:ext uri="{FF2B5EF4-FFF2-40B4-BE49-F238E27FC236}">
                    <a16:creationId xmlns:a16="http://schemas.microsoft.com/office/drawing/2014/main" id="{4585EB2F-5D80-4D1D-8796-85522CA3619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565461" y="2836962"/>
                <a:ext cx="561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7" name="Input penna 176">
                <a:extLst>
                  <a:ext uri="{FF2B5EF4-FFF2-40B4-BE49-F238E27FC236}">
                    <a16:creationId xmlns:a16="http://schemas.microsoft.com/office/drawing/2014/main" id="{AA41A6F1-9082-4A1C-B212-4199B69B0078}"/>
                  </a:ext>
                </a:extLst>
              </p14:cNvPr>
              <p14:cNvContentPartPr/>
              <p14:nvPr/>
            </p14:nvContentPartPr>
            <p14:xfrm>
              <a:off x="9702981" y="2828682"/>
              <a:ext cx="138600" cy="200880"/>
            </p14:xfrm>
          </p:contentPart>
        </mc:Choice>
        <mc:Fallback>
          <p:pic>
            <p:nvPicPr>
              <p:cNvPr id="177" name="Input penna 176">
                <a:extLst>
                  <a:ext uri="{FF2B5EF4-FFF2-40B4-BE49-F238E27FC236}">
                    <a16:creationId xmlns:a16="http://schemas.microsoft.com/office/drawing/2014/main" id="{AA41A6F1-9082-4A1C-B212-4199B69B007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693981" y="2819682"/>
                <a:ext cx="1562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80" name="Input penna 179">
                <a:extLst>
                  <a:ext uri="{FF2B5EF4-FFF2-40B4-BE49-F238E27FC236}">
                    <a16:creationId xmlns:a16="http://schemas.microsoft.com/office/drawing/2014/main" id="{055043B2-129F-4DEC-B490-70434092A12F}"/>
                  </a:ext>
                </a:extLst>
              </p14:cNvPr>
              <p14:cNvContentPartPr/>
              <p14:nvPr/>
            </p14:nvContentPartPr>
            <p14:xfrm>
              <a:off x="9916461" y="2832642"/>
              <a:ext cx="164880" cy="220320"/>
            </p14:xfrm>
          </p:contentPart>
        </mc:Choice>
        <mc:Fallback>
          <p:pic>
            <p:nvPicPr>
              <p:cNvPr id="180" name="Input penna 179">
                <a:extLst>
                  <a:ext uri="{FF2B5EF4-FFF2-40B4-BE49-F238E27FC236}">
                    <a16:creationId xmlns:a16="http://schemas.microsoft.com/office/drawing/2014/main" id="{055043B2-129F-4DEC-B490-70434092A12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907461" y="2823642"/>
                <a:ext cx="1825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1" name="Input penna 180">
                <a:extLst>
                  <a:ext uri="{FF2B5EF4-FFF2-40B4-BE49-F238E27FC236}">
                    <a16:creationId xmlns:a16="http://schemas.microsoft.com/office/drawing/2014/main" id="{E2853620-F0DE-484A-A15D-AD77D4B7467E}"/>
                  </a:ext>
                </a:extLst>
              </p14:cNvPr>
              <p14:cNvContentPartPr/>
              <p14:nvPr/>
            </p14:nvContentPartPr>
            <p14:xfrm>
              <a:off x="10216701" y="2831202"/>
              <a:ext cx="288720" cy="266760"/>
            </p14:xfrm>
          </p:contentPart>
        </mc:Choice>
        <mc:Fallback>
          <p:pic>
            <p:nvPicPr>
              <p:cNvPr id="181" name="Input penna 180">
                <a:extLst>
                  <a:ext uri="{FF2B5EF4-FFF2-40B4-BE49-F238E27FC236}">
                    <a16:creationId xmlns:a16="http://schemas.microsoft.com/office/drawing/2014/main" id="{E2853620-F0DE-484A-A15D-AD77D4B7467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207701" y="2822202"/>
                <a:ext cx="3063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82" name="Input penna 181">
                <a:extLst>
                  <a:ext uri="{FF2B5EF4-FFF2-40B4-BE49-F238E27FC236}">
                    <a16:creationId xmlns:a16="http://schemas.microsoft.com/office/drawing/2014/main" id="{3CF1D3FF-C39B-4731-B183-0DE15EA82790}"/>
                  </a:ext>
                </a:extLst>
              </p14:cNvPr>
              <p14:cNvContentPartPr/>
              <p14:nvPr/>
            </p14:nvContentPartPr>
            <p14:xfrm>
              <a:off x="10491021" y="2713842"/>
              <a:ext cx="89280" cy="8640"/>
            </p14:xfrm>
          </p:contentPart>
        </mc:Choice>
        <mc:Fallback>
          <p:pic>
            <p:nvPicPr>
              <p:cNvPr id="182" name="Input penna 181">
                <a:extLst>
                  <a:ext uri="{FF2B5EF4-FFF2-40B4-BE49-F238E27FC236}">
                    <a16:creationId xmlns:a16="http://schemas.microsoft.com/office/drawing/2014/main" id="{3CF1D3FF-C39B-4731-B183-0DE15EA8279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482021" y="2704842"/>
                <a:ext cx="1069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89" name="Input penna 188">
                <a:extLst>
                  <a:ext uri="{FF2B5EF4-FFF2-40B4-BE49-F238E27FC236}">
                    <a16:creationId xmlns:a16="http://schemas.microsoft.com/office/drawing/2014/main" id="{D3F73E85-AA29-46B3-AE15-BD67988C18F6}"/>
                  </a:ext>
                </a:extLst>
              </p14:cNvPr>
              <p14:cNvContentPartPr/>
              <p14:nvPr/>
            </p14:nvContentPartPr>
            <p14:xfrm>
              <a:off x="10717101" y="2595402"/>
              <a:ext cx="492840" cy="730080"/>
            </p14:xfrm>
          </p:contentPart>
        </mc:Choice>
        <mc:Fallback>
          <p:pic>
            <p:nvPicPr>
              <p:cNvPr id="189" name="Input penna 188">
                <a:extLst>
                  <a:ext uri="{FF2B5EF4-FFF2-40B4-BE49-F238E27FC236}">
                    <a16:creationId xmlns:a16="http://schemas.microsoft.com/office/drawing/2014/main" id="{D3F73E85-AA29-46B3-AE15-BD67988C18F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708101" y="2586402"/>
                <a:ext cx="51048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90" name="Input penna 189">
                <a:extLst>
                  <a:ext uri="{FF2B5EF4-FFF2-40B4-BE49-F238E27FC236}">
                    <a16:creationId xmlns:a16="http://schemas.microsoft.com/office/drawing/2014/main" id="{74D090F2-E835-49C3-9146-2F69EA6F5F10}"/>
                  </a:ext>
                </a:extLst>
              </p14:cNvPr>
              <p14:cNvContentPartPr/>
              <p14:nvPr/>
            </p14:nvContentPartPr>
            <p14:xfrm>
              <a:off x="1070181" y="3861522"/>
              <a:ext cx="161280" cy="18000"/>
            </p14:xfrm>
          </p:contentPart>
        </mc:Choice>
        <mc:Fallback>
          <p:pic>
            <p:nvPicPr>
              <p:cNvPr id="190" name="Input penna 189">
                <a:extLst>
                  <a:ext uri="{FF2B5EF4-FFF2-40B4-BE49-F238E27FC236}">
                    <a16:creationId xmlns:a16="http://schemas.microsoft.com/office/drawing/2014/main" id="{74D090F2-E835-49C3-9146-2F69EA6F5F1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61181" y="3852522"/>
                <a:ext cx="1789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91" name="Input penna 190">
                <a:extLst>
                  <a:ext uri="{FF2B5EF4-FFF2-40B4-BE49-F238E27FC236}">
                    <a16:creationId xmlns:a16="http://schemas.microsoft.com/office/drawing/2014/main" id="{44A7FC05-66BB-4098-AC88-344D70CCDD31}"/>
                  </a:ext>
                </a:extLst>
              </p14:cNvPr>
              <p14:cNvContentPartPr/>
              <p14:nvPr/>
            </p14:nvContentPartPr>
            <p14:xfrm>
              <a:off x="1074141" y="3991122"/>
              <a:ext cx="145800" cy="10440"/>
            </p14:xfrm>
          </p:contentPart>
        </mc:Choice>
        <mc:Fallback>
          <p:pic>
            <p:nvPicPr>
              <p:cNvPr id="191" name="Input penna 190">
                <a:extLst>
                  <a:ext uri="{FF2B5EF4-FFF2-40B4-BE49-F238E27FC236}">
                    <a16:creationId xmlns:a16="http://schemas.microsoft.com/office/drawing/2014/main" id="{44A7FC05-66BB-4098-AC88-344D70CCDD3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65141" y="3982122"/>
                <a:ext cx="163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92" name="Input penna 191">
                <a:extLst>
                  <a:ext uri="{FF2B5EF4-FFF2-40B4-BE49-F238E27FC236}">
                    <a16:creationId xmlns:a16="http://schemas.microsoft.com/office/drawing/2014/main" id="{EBF0B963-50F9-40E3-854B-C1E4C1D1B223}"/>
                  </a:ext>
                </a:extLst>
              </p14:cNvPr>
              <p14:cNvContentPartPr/>
              <p14:nvPr/>
            </p14:nvContentPartPr>
            <p14:xfrm>
              <a:off x="1495341" y="3734082"/>
              <a:ext cx="139320" cy="250920"/>
            </p14:xfrm>
          </p:contentPart>
        </mc:Choice>
        <mc:Fallback>
          <p:pic>
            <p:nvPicPr>
              <p:cNvPr id="192" name="Input penna 191">
                <a:extLst>
                  <a:ext uri="{FF2B5EF4-FFF2-40B4-BE49-F238E27FC236}">
                    <a16:creationId xmlns:a16="http://schemas.microsoft.com/office/drawing/2014/main" id="{EBF0B963-50F9-40E3-854B-C1E4C1D1B22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486341" y="3725082"/>
                <a:ext cx="1569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93" name="Input penna 192">
                <a:extLst>
                  <a:ext uri="{FF2B5EF4-FFF2-40B4-BE49-F238E27FC236}">
                    <a16:creationId xmlns:a16="http://schemas.microsoft.com/office/drawing/2014/main" id="{AB74525F-B8F0-489A-99A6-84E1DE2715CB}"/>
                  </a:ext>
                </a:extLst>
              </p14:cNvPr>
              <p14:cNvContentPartPr/>
              <p14:nvPr/>
            </p14:nvContentPartPr>
            <p14:xfrm>
              <a:off x="1843821" y="3831642"/>
              <a:ext cx="123480" cy="18720"/>
            </p14:xfrm>
          </p:contentPart>
        </mc:Choice>
        <mc:Fallback>
          <p:pic>
            <p:nvPicPr>
              <p:cNvPr id="193" name="Input penna 192">
                <a:extLst>
                  <a:ext uri="{FF2B5EF4-FFF2-40B4-BE49-F238E27FC236}">
                    <a16:creationId xmlns:a16="http://schemas.microsoft.com/office/drawing/2014/main" id="{AB74525F-B8F0-489A-99A6-84E1DE2715C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834821" y="3822642"/>
                <a:ext cx="1411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96" name="Input penna 195">
                <a:extLst>
                  <a:ext uri="{FF2B5EF4-FFF2-40B4-BE49-F238E27FC236}">
                    <a16:creationId xmlns:a16="http://schemas.microsoft.com/office/drawing/2014/main" id="{66470A9A-2B18-4A60-A604-98BD2E2EF123}"/>
                  </a:ext>
                </a:extLst>
              </p14:cNvPr>
              <p14:cNvContentPartPr/>
              <p14:nvPr/>
            </p14:nvContentPartPr>
            <p14:xfrm>
              <a:off x="2132541" y="3671802"/>
              <a:ext cx="284400" cy="416160"/>
            </p14:xfrm>
          </p:contentPart>
        </mc:Choice>
        <mc:Fallback>
          <p:pic>
            <p:nvPicPr>
              <p:cNvPr id="196" name="Input penna 195">
                <a:extLst>
                  <a:ext uri="{FF2B5EF4-FFF2-40B4-BE49-F238E27FC236}">
                    <a16:creationId xmlns:a16="http://schemas.microsoft.com/office/drawing/2014/main" id="{66470A9A-2B18-4A60-A604-98BD2E2EF12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123541" y="3662802"/>
                <a:ext cx="3020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9" name="Input penna 198">
                <a:extLst>
                  <a:ext uri="{FF2B5EF4-FFF2-40B4-BE49-F238E27FC236}">
                    <a16:creationId xmlns:a16="http://schemas.microsoft.com/office/drawing/2014/main" id="{1DAF9B6D-8218-43DB-8747-B9F179BA71C4}"/>
                  </a:ext>
                </a:extLst>
              </p14:cNvPr>
              <p14:cNvContentPartPr/>
              <p14:nvPr/>
            </p14:nvContentPartPr>
            <p14:xfrm>
              <a:off x="2587941" y="3617442"/>
              <a:ext cx="322920" cy="334080"/>
            </p14:xfrm>
          </p:contentPart>
        </mc:Choice>
        <mc:Fallback>
          <p:pic>
            <p:nvPicPr>
              <p:cNvPr id="199" name="Input penna 198">
                <a:extLst>
                  <a:ext uri="{FF2B5EF4-FFF2-40B4-BE49-F238E27FC236}">
                    <a16:creationId xmlns:a16="http://schemas.microsoft.com/office/drawing/2014/main" id="{1DAF9B6D-8218-43DB-8747-B9F179BA71C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578941" y="3608442"/>
                <a:ext cx="3405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02" name="Input penna 201">
                <a:extLst>
                  <a:ext uri="{FF2B5EF4-FFF2-40B4-BE49-F238E27FC236}">
                    <a16:creationId xmlns:a16="http://schemas.microsoft.com/office/drawing/2014/main" id="{7635D3EC-3EFD-412D-B1B8-9BD93D9727D7}"/>
                  </a:ext>
                </a:extLst>
              </p14:cNvPr>
              <p14:cNvContentPartPr/>
              <p14:nvPr/>
            </p14:nvContentPartPr>
            <p14:xfrm>
              <a:off x="3523221" y="3750282"/>
              <a:ext cx="82800" cy="28800"/>
            </p14:xfrm>
          </p:contentPart>
        </mc:Choice>
        <mc:Fallback>
          <p:pic>
            <p:nvPicPr>
              <p:cNvPr id="202" name="Input penna 201">
                <a:extLst>
                  <a:ext uri="{FF2B5EF4-FFF2-40B4-BE49-F238E27FC236}">
                    <a16:creationId xmlns:a16="http://schemas.microsoft.com/office/drawing/2014/main" id="{7635D3EC-3EFD-412D-B1B8-9BD93D9727D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514221" y="3741282"/>
                <a:ext cx="1004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03" name="Input penna 202">
                <a:extLst>
                  <a:ext uri="{FF2B5EF4-FFF2-40B4-BE49-F238E27FC236}">
                    <a16:creationId xmlns:a16="http://schemas.microsoft.com/office/drawing/2014/main" id="{892AE6E9-D721-4FB0-A204-41584DB5411B}"/>
                  </a:ext>
                </a:extLst>
              </p14:cNvPr>
              <p14:cNvContentPartPr/>
              <p14:nvPr/>
            </p14:nvContentPartPr>
            <p14:xfrm>
              <a:off x="3543021" y="3849282"/>
              <a:ext cx="102240" cy="31320"/>
            </p14:xfrm>
          </p:contentPart>
        </mc:Choice>
        <mc:Fallback>
          <p:pic>
            <p:nvPicPr>
              <p:cNvPr id="203" name="Input penna 202">
                <a:extLst>
                  <a:ext uri="{FF2B5EF4-FFF2-40B4-BE49-F238E27FC236}">
                    <a16:creationId xmlns:a16="http://schemas.microsoft.com/office/drawing/2014/main" id="{892AE6E9-D721-4FB0-A204-41584DB5411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34021" y="3840282"/>
                <a:ext cx="119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04" name="Input penna 203">
                <a:extLst>
                  <a:ext uri="{FF2B5EF4-FFF2-40B4-BE49-F238E27FC236}">
                    <a16:creationId xmlns:a16="http://schemas.microsoft.com/office/drawing/2014/main" id="{239BB014-66B1-4BDF-A62C-1511186B41FA}"/>
                  </a:ext>
                </a:extLst>
              </p14:cNvPr>
              <p14:cNvContentPartPr/>
              <p14:nvPr/>
            </p14:nvContentPartPr>
            <p14:xfrm>
              <a:off x="3006261" y="3610602"/>
              <a:ext cx="361440" cy="313560"/>
            </p14:xfrm>
          </p:contentPart>
        </mc:Choice>
        <mc:Fallback>
          <p:pic>
            <p:nvPicPr>
              <p:cNvPr id="204" name="Input penna 203">
                <a:extLst>
                  <a:ext uri="{FF2B5EF4-FFF2-40B4-BE49-F238E27FC236}">
                    <a16:creationId xmlns:a16="http://schemas.microsoft.com/office/drawing/2014/main" id="{239BB014-66B1-4BDF-A62C-1511186B41F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997261" y="3601602"/>
                <a:ext cx="3790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11" name="Input penna 210">
                <a:extLst>
                  <a:ext uri="{FF2B5EF4-FFF2-40B4-BE49-F238E27FC236}">
                    <a16:creationId xmlns:a16="http://schemas.microsoft.com/office/drawing/2014/main" id="{33D3D33C-C84E-40E5-ADC1-AB7017A36B9C}"/>
                  </a:ext>
                </a:extLst>
              </p14:cNvPr>
              <p14:cNvContentPartPr/>
              <p14:nvPr/>
            </p14:nvContentPartPr>
            <p14:xfrm>
              <a:off x="3834981" y="3627882"/>
              <a:ext cx="607320" cy="366480"/>
            </p14:xfrm>
          </p:contentPart>
        </mc:Choice>
        <mc:Fallback>
          <p:pic>
            <p:nvPicPr>
              <p:cNvPr id="211" name="Input penna 210">
                <a:extLst>
                  <a:ext uri="{FF2B5EF4-FFF2-40B4-BE49-F238E27FC236}">
                    <a16:creationId xmlns:a16="http://schemas.microsoft.com/office/drawing/2014/main" id="{33D3D33C-C84E-40E5-ADC1-AB7017A36B9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825981" y="3618882"/>
                <a:ext cx="6249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12" name="Input penna 211">
                <a:extLst>
                  <a:ext uri="{FF2B5EF4-FFF2-40B4-BE49-F238E27FC236}">
                    <a16:creationId xmlns:a16="http://schemas.microsoft.com/office/drawing/2014/main" id="{164F98C2-0957-458A-9F05-077706ED542B}"/>
                  </a:ext>
                </a:extLst>
              </p14:cNvPr>
              <p14:cNvContentPartPr/>
              <p14:nvPr/>
            </p14:nvContentPartPr>
            <p14:xfrm>
              <a:off x="4567221" y="3664242"/>
              <a:ext cx="133560" cy="209520"/>
            </p14:xfrm>
          </p:contentPart>
        </mc:Choice>
        <mc:Fallback>
          <p:pic>
            <p:nvPicPr>
              <p:cNvPr id="212" name="Input penna 211">
                <a:extLst>
                  <a:ext uri="{FF2B5EF4-FFF2-40B4-BE49-F238E27FC236}">
                    <a16:creationId xmlns:a16="http://schemas.microsoft.com/office/drawing/2014/main" id="{164F98C2-0957-458A-9F05-077706ED542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558221" y="3655242"/>
                <a:ext cx="1512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13" name="Input penna 212">
                <a:extLst>
                  <a:ext uri="{FF2B5EF4-FFF2-40B4-BE49-F238E27FC236}">
                    <a16:creationId xmlns:a16="http://schemas.microsoft.com/office/drawing/2014/main" id="{E681D286-4621-483F-9C2D-A163B0DAE4AA}"/>
                  </a:ext>
                </a:extLst>
              </p14:cNvPr>
              <p14:cNvContentPartPr/>
              <p14:nvPr/>
            </p14:nvContentPartPr>
            <p14:xfrm>
              <a:off x="4817421" y="3654522"/>
              <a:ext cx="223200" cy="233640"/>
            </p14:xfrm>
          </p:contentPart>
        </mc:Choice>
        <mc:Fallback>
          <p:pic>
            <p:nvPicPr>
              <p:cNvPr id="213" name="Input penna 212">
                <a:extLst>
                  <a:ext uri="{FF2B5EF4-FFF2-40B4-BE49-F238E27FC236}">
                    <a16:creationId xmlns:a16="http://schemas.microsoft.com/office/drawing/2014/main" id="{E681D286-4621-483F-9C2D-A163B0DAE4A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808421" y="3645522"/>
                <a:ext cx="24084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13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B018923E-F0A2-484A-A91E-191092DBF1EF}"/>
                  </a:ext>
                </a:extLst>
              </p14:cNvPr>
              <p14:cNvContentPartPr/>
              <p14:nvPr/>
            </p14:nvContentPartPr>
            <p14:xfrm>
              <a:off x="998901" y="512442"/>
              <a:ext cx="21600" cy="1584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B018923E-F0A2-484A-A91E-191092DBF1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901" y="503442"/>
                <a:ext cx="392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1159D88A-1202-4B3F-843C-84C06B61F58E}"/>
                  </a:ext>
                </a:extLst>
              </p14:cNvPr>
              <p14:cNvContentPartPr/>
              <p14:nvPr/>
            </p14:nvContentPartPr>
            <p14:xfrm>
              <a:off x="332901" y="218682"/>
              <a:ext cx="488520" cy="36144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1159D88A-1202-4B3F-843C-84C06B61F5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901" y="209682"/>
                <a:ext cx="5061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41F73CFF-F87C-4993-8423-6D48C18B3D0D}"/>
                  </a:ext>
                </a:extLst>
              </p14:cNvPr>
              <p14:cNvContentPartPr/>
              <p14:nvPr/>
            </p14:nvContentPartPr>
            <p14:xfrm>
              <a:off x="1321821" y="234882"/>
              <a:ext cx="191880" cy="33444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41F73CFF-F87C-4993-8423-6D48C18B3D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2821" y="225882"/>
                <a:ext cx="2095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4BEFE07D-0479-4588-86D6-308C6C9CC702}"/>
                  </a:ext>
                </a:extLst>
              </p14:cNvPr>
              <p14:cNvContentPartPr/>
              <p14:nvPr/>
            </p14:nvContentPartPr>
            <p14:xfrm>
              <a:off x="455301" y="1049922"/>
              <a:ext cx="204120" cy="18144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4BEFE07D-0479-4588-86D6-308C6C9CC7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6301" y="1040922"/>
                <a:ext cx="2217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E63DE67E-0053-4DB0-9662-9A0E8D53DA97}"/>
                  </a:ext>
                </a:extLst>
              </p14:cNvPr>
              <p14:cNvContentPartPr/>
              <p14:nvPr/>
            </p14:nvContentPartPr>
            <p14:xfrm>
              <a:off x="790101" y="1111482"/>
              <a:ext cx="101160" cy="1908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E63DE67E-0053-4DB0-9662-9A0E8D53DA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1101" y="1102482"/>
                <a:ext cx="1188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7CA82253-95AC-4821-9A53-C186D2ED109F}"/>
                  </a:ext>
                </a:extLst>
              </p14:cNvPr>
              <p14:cNvContentPartPr/>
              <p14:nvPr/>
            </p14:nvContentPartPr>
            <p14:xfrm>
              <a:off x="771021" y="1194642"/>
              <a:ext cx="146160" cy="34200"/>
            </p14:xfrm>
          </p:contentPart>
        </mc:Choice>
        <mc:Fallback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7CA82253-95AC-4821-9A53-C186D2ED10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2021" y="1185642"/>
                <a:ext cx="1638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4C60D99F-96CC-4506-BDE4-55BFBCD73BD4}"/>
                  </a:ext>
                </a:extLst>
              </p14:cNvPr>
              <p14:cNvContentPartPr/>
              <p14:nvPr/>
            </p14:nvContentPartPr>
            <p14:xfrm>
              <a:off x="1007181" y="1034802"/>
              <a:ext cx="189000" cy="198000"/>
            </p14:xfrm>
          </p:contentPart>
        </mc:Choice>
        <mc:Fallback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4C60D99F-96CC-4506-BDE4-55BFBCD73B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181" y="1025802"/>
                <a:ext cx="20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FC4928B6-4F4D-4A42-BADB-7AF86BF7F216}"/>
                  </a:ext>
                </a:extLst>
              </p14:cNvPr>
              <p14:cNvContentPartPr/>
              <p14:nvPr/>
            </p14:nvContentPartPr>
            <p14:xfrm>
              <a:off x="2119581" y="999162"/>
              <a:ext cx="182160" cy="24012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FC4928B6-4F4D-4A42-BADB-7AF86BF7F2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10563" y="990162"/>
                <a:ext cx="199835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2AA37127-5437-4139-A98E-BE95F7537415}"/>
                  </a:ext>
                </a:extLst>
              </p14:cNvPr>
              <p14:cNvContentPartPr/>
              <p14:nvPr/>
            </p14:nvContentPartPr>
            <p14:xfrm>
              <a:off x="2422341" y="1042362"/>
              <a:ext cx="129960" cy="4320"/>
            </p14:xfrm>
          </p:contentPart>
        </mc:Choice>
        <mc:Fallback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2AA37127-5437-4139-A98E-BE95F75374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13341" y="1033362"/>
                <a:ext cx="1476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67A9009D-D5A3-41D4-88BB-7D3FD9BE92DC}"/>
                  </a:ext>
                </a:extLst>
              </p14:cNvPr>
              <p14:cNvContentPartPr/>
              <p14:nvPr/>
            </p14:nvContentPartPr>
            <p14:xfrm>
              <a:off x="2451501" y="1108242"/>
              <a:ext cx="172800" cy="32400"/>
            </p14:xfrm>
          </p:contentPart>
        </mc:Choice>
        <mc:Fallback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67A9009D-D5A3-41D4-88BB-7D3FD9BE92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42501" y="1099242"/>
                <a:ext cx="1904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F2F33775-729B-41E4-91E9-A6A608F72824}"/>
                  </a:ext>
                </a:extLst>
              </p14:cNvPr>
              <p14:cNvContentPartPr/>
              <p14:nvPr/>
            </p14:nvContentPartPr>
            <p14:xfrm>
              <a:off x="2807181" y="839322"/>
              <a:ext cx="397800" cy="498240"/>
            </p14:xfrm>
          </p:contentPart>
        </mc:Choice>
        <mc:Fallback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F2F33775-729B-41E4-91E9-A6A608F728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98181" y="830322"/>
                <a:ext cx="41544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F1C7CCC6-64ED-4CF4-97E0-6FA8DDA130BF}"/>
                  </a:ext>
                </a:extLst>
              </p14:cNvPr>
              <p14:cNvContentPartPr/>
              <p14:nvPr/>
            </p14:nvContentPartPr>
            <p14:xfrm>
              <a:off x="307341" y="1796202"/>
              <a:ext cx="1209240" cy="462600"/>
            </p14:xfrm>
          </p:contentPart>
        </mc:Choice>
        <mc:Fallback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F1C7CCC6-64ED-4CF4-97E0-6FA8DDA130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8341" y="1787202"/>
                <a:ext cx="122688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50CBE267-8F76-43EA-A74C-6FEEE5D63AB8}"/>
                  </a:ext>
                </a:extLst>
              </p14:cNvPr>
              <p14:cNvContentPartPr/>
              <p14:nvPr/>
            </p14:nvContentPartPr>
            <p14:xfrm>
              <a:off x="1673901" y="1788282"/>
              <a:ext cx="390600" cy="500400"/>
            </p14:xfrm>
          </p:contentPart>
        </mc:Choice>
        <mc:Fallback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50CBE267-8F76-43EA-A74C-6FEEE5D63A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64901" y="1779282"/>
                <a:ext cx="40824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59E93CCC-D41A-453D-B39E-D1E2683FB82F}"/>
                  </a:ext>
                </a:extLst>
              </p14:cNvPr>
              <p14:cNvContentPartPr/>
              <p14:nvPr/>
            </p14:nvContentPartPr>
            <p14:xfrm>
              <a:off x="2223261" y="1920042"/>
              <a:ext cx="135720" cy="39240"/>
            </p14:xfrm>
          </p:contentPart>
        </mc:Choice>
        <mc:Fallback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59E93CCC-D41A-453D-B39E-D1E2683FB8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14261" y="1911042"/>
                <a:ext cx="1533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0B9CB66E-B000-44E3-ABCD-AB5C6D585818}"/>
                  </a:ext>
                </a:extLst>
              </p14:cNvPr>
              <p14:cNvContentPartPr/>
              <p14:nvPr/>
            </p14:nvContentPartPr>
            <p14:xfrm>
              <a:off x="2253861" y="2018322"/>
              <a:ext cx="221040" cy="24480"/>
            </p14:xfrm>
          </p:contentPart>
        </mc:Choice>
        <mc:Fallback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0B9CB66E-B000-44E3-ABCD-AB5C6D5858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44861" y="2009322"/>
                <a:ext cx="238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B05566FD-687E-4A70-939E-A4BCE1A32909}"/>
                  </a:ext>
                </a:extLst>
              </p14:cNvPr>
              <p14:cNvContentPartPr/>
              <p14:nvPr/>
            </p14:nvContentPartPr>
            <p14:xfrm>
              <a:off x="3494421" y="1880082"/>
              <a:ext cx="174960" cy="98640"/>
            </p14:xfrm>
          </p:contentPart>
        </mc:Choice>
        <mc:Fallback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B05566FD-687E-4A70-939E-A4BCE1A329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85421" y="1871082"/>
                <a:ext cx="1926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0449C709-1A67-4F1C-83F1-402FFC1095DB}"/>
                  </a:ext>
                </a:extLst>
              </p14:cNvPr>
              <p14:cNvContentPartPr/>
              <p14:nvPr/>
            </p14:nvContentPartPr>
            <p14:xfrm>
              <a:off x="2663541" y="1738602"/>
              <a:ext cx="644040" cy="438840"/>
            </p14:xfrm>
          </p:contentPart>
        </mc:Choice>
        <mc:Fallback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0449C709-1A67-4F1C-83F1-402FFC1095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54541" y="1729602"/>
                <a:ext cx="6616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78FC3630-FC3B-4FB4-85F1-CA5C8500085E}"/>
                  </a:ext>
                </a:extLst>
              </p14:cNvPr>
              <p14:cNvContentPartPr/>
              <p14:nvPr/>
            </p14:nvContentPartPr>
            <p14:xfrm>
              <a:off x="3794661" y="1689642"/>
              <a:ext cx="340200" cy="494280"/>
            </p14:xfrm>
          </p:contentPart>
        </mc:Choice>
        <mc:Fallback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78FC3630-FC3B-4FB4-85F1-CA5C850008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85661" y="1680642"/>
                <a:ext cx="35784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958056D1-0E74-4A91-B242-5A27A8AFA461}"/>
                  </a:ext>
                </a:extLst>
              </p14:cNvPr>
              <p14:cNvContentPartPr/>
              <p14:nvPr/>
            </p14:nvContentPartPr>
            <p14:xfrm>
              <a:off x="4280661" y="1807362"/>
              <a:ext cx="238320" cy="269640"/>
            </p14:xfrm>
          </p:contentPart>
        </mc:Choice>
        <mc:Fallback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958056D1-0E74-4A91-B242-5A27A8AFA4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71661" y="1798362"/>
                <a:ext cx="2559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BFBF3876-0365-49AC-B819-FE4FB61EC4AF}"/>
                  </a:ext>
                </a:extLst>
              </p14:cNvPr>
              <p14:cNvContentPartPr/>
              <p14:nvPr/>
            </p14:nvContentPartPr>
            <p14:xfrm>
              <a:off x="4650381" y="1687482"/>
              <a:ext cx="202320" cy="381600"/>
            </p14:xfrm>
          </p:contentPart>
        </mc:Choice>
        <mc:Fallback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BFBF3876-0365-49AC-B819-FE4FB61EC4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41381" y="1678482"/>
                <a:ext cx="2199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0A8A479E-4617-4A4D-8CF7-92FD629B7303}"/>
                  </a:ext>
                </a:extLst>
              </p14:cNvPr>
              <p14:cNvContentPartPr/>
              <p14:nvPr/>
            </p14:nvContentPartPr>
            <p14:xfrm>
              <a:off x="5532021" y="1668042"/>
              <a:ext cx="723240" cy="538200"/>
            </p14:xfrm>
          </p:contentPart>
        </mc:Choice>
        <mc:Fallback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0A8A479E-4617-4A4D-8CF7-92FD629B73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23021" y="1659042"/>
                <a:ext cx="74088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D0BFB29F-2926-4958-B816-17D7E4058291}"/>
                  </a:ext>
                </a:extLst>
              </p14:cNvPr>
              <p14:cNvContentPartPr/>
              <p14:nvPr/>
            </p14:nvContentPartPr>
            <p14:xfrm>
              <a:off x="4986261" y="1668042"/>
              <a:ext cx="417240" cy="377640"/>
            </p14:xfrm>
          </p:contentPart>
        </mc:Choice>
        <mc:Fallback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D0BFB29F-2926-4958-B816-17D7E405829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77261" y="1659042"/>
                <a:ext cx="4348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69D6C485-2FEB-439B-B3E4-A6911A23E91A}"/>
                  </a:ext>
                </a:extLst>
              </p14:cNvPr>
              <p14:cNvContentPartPr/>
              <p14:nvPr/>
            </p14:nvContentPartPr>
            <p14:xfrm>
              <a:off x="6480621" y="1809162"/>
              <a:ext cx="114840" cy="10800"/>
            </p14:xfrm>
          </p:contentPart>
        </mc:Choice>
        <mc:Fallback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69D6C485-2FEB-439B-B3E4-A6911A23E91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71621" y="1800162"/>
                <a:ext cx="1324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AB237C07-0496-4106-80B2-3F8EEE51EE35}"/>
                  </a:ext>
                </a:extLst>
              </p14:cNvPr>
              <p14:cNvContentPartPr/>
              <p14:nvPr/>
            </p14:nvContentPartPr>
            <p14:xfrm>
              <a:off x="6504741" y="1887642"/>
              <a:ext cx="209160" cy="41760"/>
            </p14:xfrm>
          </p:contentPart>
        </mc:Choice>
        <mc:Fallback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AB237C07-0496-4106-80B2-3F8EEE51EE3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95741" y="1878642"/>
                <a:ext cx="2268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DA562843-D82C-4783-A93E-F6D823D2B981}"/>
                  </a:ext>
                </a:extLst>
              </p14:cNvPr>
              <p14:cNvContentPartPr/>
              <p14:nvPr/>
            </p14:nvContentPartPr>
            <p14:xfrm>
              <a:off x="6910821" y="1701882"/>
              <a:ext cx="305280" cy="416520"/>
            </p14:xfrm>
          </p:contentPart>
        </mc:Choice>
        <mc:Fallback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DA562843-D82C-4783-A93E-F6D823D2B98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01821" y="1692882"/>
                <a:ext cx="3229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65F37A21-19D8-4E26-B0D7-019B696C5D55}"/>
                  </a:ext>
                </a:extLst>
              </p14:cNvPr>
              <p14:cNvContentPartPr/>
              <p14:nvPr/>
            </p14:nvContentPartPr>
            <p14:xfrm>
              <a:off x="7371261" y="1734282"/>
              <a:ext cx="170640" cy="228600"/>
            </p14:xfrm>
          </p:contentPart>
        </mc:Choice>
        <mc:Fallback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65F37A21-19D8-4E26-B0D7-019B696C5D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62261" y="1725282"/>
                <a:ext cx="1882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E8EB9DFD-8B29-408B-B2A6-D048E7CE5497}"/>
                  </a:ext>
                </a:extLst>
              </p14:cNvPr>
              <p14:cNvContentPartPr/>
              <p14:nvPr/>
            </p14:nvContentPartPr>
            <p14:xfrm>
              <a:off x="7676541" y="1705842"/>
              <a:ext cx="142920" cy="439200"/>
            </p14:xfrm>
          </p:contentPart>
        </mc:Choice>
        <mc:Fallback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E8EB9DFD-8B29-408B-B2A6-D048E7CE549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67541" y="1696842"/>
                <a:ext cx="16056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6" name="Input penna 75">
                <a:extLst>
                  <a:ext uri="{FF2B5EF4-FFF2-40B4-BE49-F238E27FC236}">
                    <a16:creationId xmlns:a16="http://schemas.microsoft.com/office/drawing/2014/main" id="{1B2CE4DF-3ABE-4847-BFE2-CA9562188F4F}"/>
                  </a:ext>
                </a:extLst>
              </p14:cNvPr>
              <p14:cNvContentPartPr/>
              <p14:nvPr/>
            </p14:nvContentPartPr>
            <p14:xfrm>
              <a:off x="7932501" y="1712682"/>
              <a:ext cx="522360" cy="291960"/>
            </p14:xfrm>
          </p:contentPart>
        </mc:Choice>
        <mc:Fallback>
          <p:pic>
            <p:nvPicPr>
              <p:cNvPr id="76" name="Input penna 75">
                <a:extLst>
                  <a:ext uri="{FF2B5EF4-FFF2-40B4-BE49-F238E27FC236}">
                    <a16:creationId xmlns:a16="http://schemas.microsoft.com/office/drawing/2014/main" id="{1B2CE4DF-3ABE-4847-BFE2-CA9562188F4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23501" y="1703682"/>
                <a:ext cx="5400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17CCEE36-97A9-49F9-8618-6652BCFD25B1}"/>
                  </a:ext>
                </a:extLst>
              </p14:cNvPr>
              <p14:cNvContentPartPr/>
              <p14:nvPr/>
            </p14:nvContentPartPr>
            <p14:xfrm>
              <a:off x="8578341" y="1692522"/>
              <a:ext cx="220320" cy="280800"/>
            </p14:xfrm>
          </p:contentPart>
        </mc:Choice>
        <mc:Fallback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17CCEE36-97A9-49F9-8618-6652BCFD25B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69341" y="1683522"/>
                <a:ext cx="2379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E123A0E3-E569-4268-A0DD-909923CFECB5}"/>
                  </a:ext>
                </a:extLst>
              </p14:cNvPr>
              <p14:cNvContentPartPr/>
              <p14:nvPr/>
            </p14:nvContentPartPr>
            <p14:xfrm>
              <a:off x="905301" y="2764242"/>
              <a:ext cx="96480" cy="313560"/>
            </p14:xfrm>
          </p:contentPart>
        </mc:Choice>
        <mc:Fallback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E123A0E3-E569-4268-A0DD-909923CFECB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6301" y="2755242"/>
                <a:ext cx="1141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4" name="Input penna 83">
                <a:extLst>
                  <a:ext uri="{FF2B5EF4-FFF2-40B4-BE49-F238E27FC236}">
                    <a16:creationId xmlns:a16="http://schemas.microsoft.com/office/drawing/2014/main" id="{5E1F377D-EFA8-4A0E-8035-951BED27ECE6}"/>
                  </a:ext>
                </a:extLst>
              </p14:cNvPr>
              <p14:cNvContentPartPr/>
              <p14:nvPr/>
            </p14:nvContentPartPr>
            <p14:xfrm>
              <a:off x="1485621" y="2747682"/>
              <a:ext cx="128520" cy="358560"/>
            </p14:xfrm>
          </p:contentPart>
        </mc:Choice>
        <mc:Fallback>
          <p:pic>
            <p:nvPicPr>
              <p:cNvPr id="84" name="Input penna 83">
                <a:extLst>
                  <a:ext uri="{FF2B5EF4-FFF2-40B4-BE49-F238E27FC236}">
                    <a16:creationId xmlns:a16="http://schemas.microsoft.com/office/drawing/2014/main" id="{5E1F377D-EFA8-4A0E-8035-951BED27ECE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76621" y="2738682"/>
                <a:ext cx="14616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5" name="Input penna 84">
                <a:extLst>
                  <a:ext uri="{FF2B5EF4-FFF2-40B4-BE49-F238E27FC236}">
                    <a16:creationId xmlns:a16="http://schemas.microsoft.com/office/drawing/2014/main" id="{745B53B4-D7F2-4C87-A8EB-0257B8981B8F}"/>
                  </a:ext>
                </a:extLst>
              </p14:cNvPr>
              <p14:cNvContentPartPr/>
              <p14:nvPr/>
            </p14:nvContentPartPr>
            <p14:xfrm>
              <a:off x="1941021" y="2872602"/>
              <a:ext cx="107640" cy="28800"/>
            </p14:xfrm>
          </p:contentPart>
        </mc:Choice>
        <mc:Fallback>
          <p:pic>
            <p:nvPicPr>
              <p:cNvPr id="85" name="Input penna 84">
                <a:extLst>
                  <a:ext uri="{FF2B5EF4-FFF2-40B4-BE49-F238E27FC236}">
                    <a16:creationId xmlns:a16="http://schemas.microsoft.com/office/drawing/2014/main" id="{745B53B4-D7F2-4C87-A8EB-0257B8981B8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32021" y="2863602"/>
                <a:ext cx="1252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E90BBD9B-1D00-4CEB-84BC-91689A0CF676}"/>
                  </a:ext>
                </a:extLst>
              </p14:cNvPr>
              <p14:cNvContentPartPr/>
              <p14:nvPr/>
            </p14:nvContentPartPr>
            <p14:xfrm>
              <a:off x="1938141" y="2970882"/>
              <a:ext cx="156240" cy="10080"/>
            </p14:xfrm>
          </p:contentPart>
        </mc:Choice>
        <mc:Fallback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E90BBD9B-1D00-4CEB-84BC-91689A0CF67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29141" y="2961882"/>
                <a:ext cx="1738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2A3A5988-20A9-4775-BF85-A28F18C5C59D}"/>
                  </a:ext>
                </a:extLst>
              </p14:cNvPr>
              <p14:cNvContentPartPr/>
              <p14:nvPr/>
            </p14:nvContentPartPr>
            <p14:xfrm>
              <a:off x="1141101" y="2779722"/>
              <a:ext cx="197640" cy="309960"/>
            </p14:xfrm>
          </p:contentPart>
        </mc:Choice>
        <mc:Fallback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2A3A5988-20A9-4775-BF85-A28F18C5C59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32101" y="2770722"/>
                <a:ext cx="2152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8" name="Input penna 87">
                <a:extLst>
                  <a:ext uri="{FF2B5EF4-FFF2-40B4-BE49-F238E27FC236}">
                    <a16:creationId xmlns:a16="http://schemas.microsoft.com/office/drawing/2014/main" id="{EB910840-0434-4CB1-A79C-082720BE9FC6}"/>
                  </a:ext>
                </a:extLst>
              </p14:cNvPr>
              <p14:cNvContentPartPr/>
              <p14:nvPr/>
            </p14:nvContentPartPr>
            <p14:xfrm>
              <a:off x="508581" y="2775042"/>
              <a:ext cx="266040" cy="337320"/>
            </p14:xfrm>
          </p:contentPart>
        </mc:Choice>
        <mc:Fallback>
          <p:pic>
            <p:nvPicPr>
              <p:cNvPr id="88" name="Input penna 87">
                <a:extLst>
                  <a:ext uri="{FF2B5EF4-FFF2-40B4-BE49-F238E27FC236}">
                    <a16:creationId xmlns:a16="http://schemas.microsoft.com/office/drawing/2014/main" id="{EB910840-0434-4CB1-A79C-082720BE9FC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9581" y="2766042"/>
                <a:ext cx="2836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4A0824A9-83D9-40B7-B991-440BCB297D80}"/>
                  </a:ext>
                </a:extLst>
              </p14:cNvPr>
              <p14:cNvContentPartPr/>
              <p14:nvPr/>
            </p14:nvContentPartPr>
            <p14:xfrm>
              <a:off x="2493621" y="2687562"/>
              <a:ext cx="264960" cy="243720"/>
            </p14:xfrm>
          </p:contentPart>
        </mc:Choice>
        <mc:Fallback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4A0824A9-83D9-40B7-B991-440BCB297D8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84621" y="2678562"/>
                <a:ext cx="2826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9622366F-9C25-463E-8223-EEB9672246AA}"/>
                  </a:ext>
                </a:extLst>
              </p14:cNvPr>
              <p14:cNvContentPartPr/>
              <p14:nvPr/>
            </p14:nvContentPartPr>
            <p14:xfrm>
              <a:off x="2896101" y="2824722"/>
              <a:ext cx="13320" cy="21600"/>
            </p14:xfrm>
          </p:contentPart>
        </mc:Choice>
        <mc:Fallback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9622366F-9C25-463E-8223-EEB9672246A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87101" y="2815722"/>
                <a:ext cx="309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B11BBA0E-BD34-42DF-9AFC-9A88B1FE3AFA}"/>
                  </a:ext>
                </a:extLst>
              </p14:cNvPr>
              <p14:cNvContentPartPr/>
              <p14:nvPr/>
            </p14:nvContentPartPr>
            <p14:xfrm>
              <a:off x="3149181" y="2680002"/>
              <a:ext cx="181440" cy="323280"/>
            </p14:xfrm>
          </p:contentPart>
        </mc:Choice>
        <mc:Fallback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B11BBA0E-BD34-42DF-9AFC-9A88B1FE3AF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40181" y="2671002"/>
                <a:ext cx="1990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6B348C49-8039-4FBE-B19D-618799212902}"/>
                  </a:ext>
                </a:extLst>
              </p14:cNvPr>
              <p14:cNvContentPartPr/>
              <p14:nvPr/>
            </p14:nvContentPartPr>
            <p14:xfrm>
              <a:off x="3603861" y="2787642"/>
              <a:ext cx="163440" cy="84240"/>
            </p14:xfrm>
          </p:contentPart>
        </mc:Choice>
        <mc:Fallback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6B348C49-8039-4FBE-B19D-61879921290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94861" y="2778642"/>
                <a:ext cx="181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7" name="Input penna 96">
                <a:extLst>
                  <a:ext uri="{FF2B5EF4-FFF2-40B4-BE49-F238E27FC236}">
                    <a16:creationId xmlns:a16="http://schemas.microsoft.com/office/drawing/2014/main" id="{741A7149-D5AC-48FA-ABCB-92243B30F5B6}"/>
                  </a:ext>
                </a:extLst>
              </p14:cNvPr>
              <p14:cNvContentPartPr/>
              <p14:nvPr/>
            </p14:nvContentPartPr>
            <p14:xfrm>
              <a:off x="4558941" y="2826882"/>
              <a:ext cx="3960" cy="2160"/>
            </p14:xfrm>
          </p:contentPart>
        </mc:Choice>
        <mc:Fallback>
          <p:pic>
            <p:nvPicPr>
              <p:cNvPr id="97" name="Input penna 96">
                <a:extLst>
                  <a:ext uri="{FF2B5EF4-FFF2-40B4-BE49-F238E27FC236}">
                    <a16:creationId xmlns:a16="http://schemas.microsoft.com/office/drawing/2014/main" id="{741A7149-D5AC-48FA-ABCB-92243B30F5B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49941" y="2817882"/>
                <a:ext cx="216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8" name="Input penna 97">
                <a:extLst>
                  <a:ext uri="{FF2B5EF4-FFF2-40B4-BE49-F238E27FC236}">
                    <a16:creationId xmlns:a16="http://schemas.microsoft.com/office/drawing/2014/main" id="{E9EA8052-43A2-4C15-BB00-5DC586D11E6F}"/>
                  </a:ext>
                </a:extLst>
              </p14:cNvPr>
              <p14:cNvContentPartPr/>
              <p14:nvPr/>
            </p14:nvContentPartPr>
            <p14:xfrm>
              <a:off x="4052061" y="2659482"/>
              <a:ext cx="245160" cy="222840"/>
            </p14:xfrm>
          </p:contentPart>
        </mc:Choice>
        <mc:Fallback>
          <p:pic>
            <p:nvPicPr>
              <p:cNvPr id="98" name="Input penna 97">
                <a:extLst>
                  <a:ext uri="{FF2B5EF4-FFF2-40B4-BE49-F238E27FC236}">
                    <a16:creationId xmlns:a16="http://schemas.microsoft.com/office/drawing/2014/main" id="{E9EA8052-43A2-4C15-BB00-5DC586D11E6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43061" y="2650482"/>
                <a:ext cx="2628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1" name="Input penna 100">
                <a:extLst>
                  <a:ext uri="{FF2B5EF4-FFF2-40B4-BE49-F238E27FC236}">
                    <a16:creationId xmlns:a16="http://schemas.microsoft.com/office/drawing/2014/main" id="{686708E6-9D04-4A4A-9A7E-D91105B3C143}"/>
                  </a:ext>
                </a:extLst>
              </p14:cNvPr>
              <p14:cNvContentPartPr/>
              <p14:nvPr/>
            </p14:nvContentPartPr>
            <p14:xfrm>
              <a:off x="4804461" y="2552202"/>
              <a:ext cx="340920" cy="330120"/>
            </p14:xfrm>
          </p:contentPart>
        </mc:Choice>
        <mc:Fallback>
          <p:pic>
            <p:nvPicPr>
              <p:cNvPr id="101" name="Input penna 100">
                <a:extLst>
                  <a:ext uri="{FF2B5EF4-FFF2-40B4-BE49-F238E27FC236}">
                    <a16:creationId xmlns:a16="http://schemas.microsoft.com/office/drawing/2014/main" id="{686708E6-9D04-4A4A-9A7E-D91105B3C14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95461" y="2543202"/>
                <a:ext cx="3585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2" name="Input penna 101">
                <a:extLst>
                  <a:ext uri="{FF2B5EF4-FFF2-40B4-BE49-F238E27FC236}">
                    <a16:creationId xmlns:a16="http://schemas.microsoft.com/office/drawing/2014/main" id="{B2046AE4-0FA1-4AE4-9056-5E27DFF05707}"/>
                  </a:ext>
                </a:extLst>
              </p14:cNvPr>
              <p14:cNvContentPartPr/>
              <p14:nvPr/>
            </p14:nvContentPartPr>
            <p14:xfrm>
              <a:off x="4790781" y="2953602"/>
              <a:ext cx="240480" cy="273600"/>
            </p14:xfrm>
          </p:contentPart>
        </mc:Choice>
        <mc:Fallback>
          <p:pic>
            <p:nvPicPr>
              <p:cNvPr id="102" name="Input penna 101">
                <a:extLst>
                  <a:ext uri="{FF2B5EF4-FFF2-40B4-BE49-F238E27FC236}">
                    <a16:creationId xmlns:a16="http://schemas.microsoft.com/office/drawing/2014/main" id="{B2046AE4-0FA1-4AE4-9056-5E27DFF0570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81781" y="2944602"/>
                <a:ext cx="2581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5" name="Input penna 104">
                <a:extLst>
                  <a:ext uri="{FF2B5EF4-FFF2-40B4-BE49-F238E27FC236}">
                    <a16:creationId xmlns:a16="http://schemas.microsoft.com/office/drawing/2014/main" id="{F8E09AC4-1181-401D-B225-AF8F3E0A027B}"/>
                  </a:ext>
                </a:extLst>
              </p14:cNvPr>
              <p14:cNvContentPartPr/>
              <p14:nvPr/>
            </p14:nvContentPartPr>
            <p14:xfrm>
              <a:off x="5560821" y="2710602"/>
              <a:ext cx="205200" cy="91080"/>
            </p14:xfrm>
          </p:contentPart>
        </mc:Choice>
        <mc:Fallback>
          <p:pic>
            <p:nvPicPr>
              <p:cNvPr id="105" name="Input penna 104">
                <a:extLst>
                  <a:ext uri="{FF2B5EF4-FFF2-40B4-BE49-F238E27FC236}">
                    <a16:creationId xmlns:a16="http://schemas.microsoft.com/office/drawing/2014/main" id="{F8E09AC4-1181-401D-B225-AF8F3E0A02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51821" y="2701602"/>
                <a:ext cx="2228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91898818-C4C6-45E2-83C4-6178B595342E}"/>
                  </a:ext>
                </a:extLst>
              </p14:cNvPr>
              <p14:cNvContentPartPr/>
              <p14:nvPr/>
            </p14:nvContentPartPr>
            <p14:xfrm>
              <a:off x="6067341" y="2926962"/>
              <a:ext cx="289080" cy="239040"/>
            </p14:xfrm>
          </p:contentPart>
        </mc:Choice>
        <mc:Fallback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91898818-C4C6-45E2-83C4-6178B595342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58341" y="2917962"/>
                <a:ext cx="3067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23218211-1DF6-4BBD-B7CE-2F9A98E69FCD}"/>
                  </a:ext>
                </a:extLst>
              </p14:cNvPr>
              <p14:cNvContentPartPr/>
              <p14:nvPr/>
            </p14:nvContentPartPr>
            <p14:xfrm>
              <a:off x="6084621" y="2498202"/>
              <a:ext cx="472680" cy="344160"/>
            </p14:xfrm>
          </p:contentPart>
        </mc:Choice>
        <mc:Fallback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23218211-1DF6-4BBD-B7CE-2F9A98E69FC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75621" y="2489202"/>
                <a:ext cx="490320" cy="3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4514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ESAME CALCOLO DELLE PROBABILITà 20/01/2022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ESAME CALCOLO DELLE PROBABILITà 20/01/2022</dc:title>
  <dc:creator>Laura Di Giacomo | FullService Solution</dc:creator>
  <cp:lastModifiedBy>Laura Di Giacomo | FullService Solution</cp:lastModifiedBy>
  <cp:revision>5</cp:revision>
  <dcterms:created xsi:type="dcterms:W3CDTF">2022-01-31T18:01:48Z</dcterms:created>
  <dcterms:modified xsi:type="dcterms:W3CDTF">2022-01-31T18:32:23Z</dcterms:modified>
</cp:coreProperties>
</file>