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58" r:id="rId8"/>
    <p:sldId id="259" r:id="rId9"/>
    <p:sldId id="270" r:id="rId10"/>
    <p:sldId id="272" r:id="rId11"/>
    <p:sldId id="271" r:id="rId12"/>
    <p:sldId id="260" r:id="rId13"/>
    <p:sldId id="286" r:id="rId14"/>
    <p:sldId id="285" r:id="rId15"/>
    <p:sldId id="287" r:id="rId16"/>
    <p:sldId id="262" r:id="rId17"/>
    <p:sldId id="264" r:id="rId18"/>
    <p:sldId id="282" r:id="rId19"/>
    <p:sldId id="266" r:id="rId20"/>
    <p:sldId id="268" r:id="rId21"/>
    <p:sldId id="277" r:id="rId22"/>
    <p:sldId id="280" r:id="rId23"/>
    <p:sldId id="281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16:00.1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1600 86 5 0,'0'0'12'0,"0"0"-3"16,0 0 8-16,0 0-10 16,0 0-7-16,0 0 7 15,0 0-6-15,-54 0 6 16,46 0 6-16,-1 0-9 15,0-1 10-15,0-5-9 16,-2 5-1-16,-1-3 6 16,-2-2-4-16,0 2-3 15,0 0 0-15,-4 1-3 16,-2 2 5-16,0-2-5 16,-3 0 0-16,2-2 4 15,-1 5-4-15,2-5 0 0,2 3 0 16,-2 0 1-1,1 1 4-15,1-2-5 0,0 2 0 16,-1-5 1-16,1 5-1 16,-1-3 1-16,-2 4-1 15,-2 0 2-15,1 0 4 16,-1 0-6-16,2 11 2 16,1-6 2-16,1 2-1 15,3-5-2-15,-1-2 0 16,1 0 0-16,-1 0 6 0,-1 0-7 15,-5 0 0-15,-3 0 3 16,-2 0-3-16,-4 0 0 16,-2 0 0-16,5 8 0 15,-2-1 2-15,4-2-2 16,1 2-2-16,0-4 2 16,3 1 0-16,0 2 0 15,1-5 0-15,2 3 0 16,-3 3 1-16,-1-1-1 15,1 5-3-15,3 1 1 16,-5 1 0-16,7 1-1 16,2 1-2-16,-1-2 5 15,4-1-2-15,-1 1 2 0,-3-4 0 16,3 2 0-16,0-2 0 16,-3-1 3-16,4 1-3 15,-3-1 2-15,2 1 2 16,-2 1-4-16,-1 1-1 15,1 5 1-15,-1-1 0 16,4 2 1-16,-4-1-1 16,3 2-1-16,0-2 1 15,3-2 0-15,-1 3 0 16,0 2 0-16,1-1 0 16,-3 3 0-16,1 1 0 15,0-1 0-15,1 1 0 16,1-2 0-16,4 1-2 15,0 0 2-15,4-1 0 16,2 2 1-16,1-5-1 0,0 1 0 16,0 0-2-16,0-5 2 15,0 3-2-15,1-2 2 16,7 4 0-16,-2 4 2 16,2 3-2-16,-2 4 0 15,2 4 1-15,-1 1-1 16,3 0 0-16,-1-2 0 15,5-7 0-15,1 0-2 16,5 1-1-16,0-6 3 16,3 3-3-16,0-3 3 15,3-2 0-15,2 0-1 16,1-3 1-16,0-3-2 16,5-3-1-16,-2-2 3 15,3-3 5-15,3-4-5 0,10 0 1 16,1 0 0-16,3-3-1 15,5-5 6-15,-2-1-6 16,-1 1 1-16,-5 1-2 16,-3 2 1-16,-1 0 0 15,-5-2 3-15,0 5-3 16,1-9 0-16,3-1-1 16,6-4-5-16,0-2 6 15,4-7 0-15,0 0 0 16,-4 0 3-16,-2-2-3 15,-5 5 6-15,0-3-3 16,-6 1-3-16,-2 3 10 16,-6 4-10-16,2-2 0 0,-4 5 2 15,3 2 2-15,2 2 1 16,3-1-5-16,3 0 0 16,10 1 4-16,3-5-4 15,2-3 0-15,3-2 4 16,0-1 0-16,-5 0 2 15,-2 5-5-15,-12 1-1 16,-6 5 9-16,-13 1-9 16,-9 5 0-16,-4 2 5 15,-2 2 8-15,-3-3 8 16,0-2 2-16,0-6-11 16,0-3 6-16,0-5-18 15,0-5 0-15,0-5 4 16,-3-2-4-16,-2-1 3 15,-1-1-3-15,2 0 0 0,-1 5 4 16,0 1-4-16,1 4 0 16,-4 5 1-16,3 2 1 15,1 3 5-15,-1 2-7 16,-2 2 0-16,2-3 8 16,-4 1-8-16,-2 0-2 15,-6-4 2-15,-4 2 2 16,-2 1 0-16,-8 2-2 15,-1 0 0-15,-4 4 0 16,3 1 0-16,-7 3-1 16,0 2 1-16,0 0 0 0,2 0 4 15,-5 0-4 1,3 0 0-16,3 0 1 0,0 0-1 16,2-3 0-16,3 0 0 15,-1-1 2-15,-2 1-1 16,0 3-1-16,-2 0-3 15,-3 0-2-15,-1 0 4 16,1 13-5-16,0-2 4 16,4 1 2-16,4-2 1 15,5-2-1-15,4-1 0 16,0-3 0-16,1 1 0 16,1-5-1-16,2 1 1 0,-1-1 0 15,-1 0 0-15,-1 0 0 16,-1 0 0-16,-3 0-2 15,-1-1 2-15,-3-4-1 16,-5 1 0-16,0 0 2 16,-2 0-4-16,-1 0 3 15,4 0 0-15,-1-2-1 16,2 2 1-16,3-2 0 16,-1 3 0-16,6-2 0 15,-1 4 0-15,5-2 0 16,1 1 0-16,0 2-2 15,1 0 2-15,1 0-4 16,0 0 1-16,-1 0-7 16,1 5 8-16,-4 10-11 15,1 3 0-15,-4 5 11 0,-1 2 1 16,0 1-4 0,2 0 2-16,2 2 2 0,4-6-1 15,-1 3 0-15,5-1-1 16,1-3-1-16,-1 0 3 15,3-2-2-15,2 2 3 16,0 1-3-16,3 6 0 16,-2 0-1-16,6 2-2 15,-1 0 5-15,3-1-5 16,0-1-2-16,3-2 3 16,8-1 2-16,6 0 1 15,0 0 2-15,1 3 0 16,2-3-1-16,2 3 1 0,1-2-2 15,3-1 2 1,-2 0 0-16,5-4-1 0,-1 3 1 16,4-1 0-16,1-3 0 15,5-1 0-15,0-1 0 16,2-6-1-16,3-4-5 16,0-3 6-16,-3-5-5 15,0 0-4-15,0 0 9 16,0 0 0-16,-2 0-3 15,5 0 3-15,-1 0-4 16,-1-5 2-16,-1 1-1 16,-3-1-4-16,3-10 7 0,1 1-8 15,4-11-3 1,2-1 1-16,-1-9 7 0,-1 2 1 16,-4 4 2-16,-6 1-4 15,-5 7 3-15,-4 6 0 16,-3 1 1-16,-2 3 0 15,-2-4 2-15,4 2-2 16,0-6 0-16,1-4-4 16,4-4 4-16,-1-7-2 15,1-1 2-15,0-5 0 16,-4 1 3-16,-5-1 5 16,-10 2-4-16,-5-1-4 15,-4 0 9-15,0-2-9 16,0 3-1-16,-16-6-4 15,-4 0-5-15,-7 0 4 0,-5 2-4 16,-6 2-11-16,-5 6 3 16,-29-2 6-16,9 11-18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11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72 796 17 0,'0'0'56'0,"0"0"-1"15,0 0-9-15,0 0-10 16,0 0 12-16,0 0-33 15,0 0-8-15,-59-82 3 16,52 51-2-16,2-6 3 16,5-4-1-16,0-5-10 15,0 1 15-15,0-9-15 16,8 3 1-16,7-2 6 16,4 2-7-16,5 1 6 15,1 2-6-15,5 3 0 16,10 8 13-16,0 5-13 0,-1 4 0 15,3 5 6 1,-3 4-6-16,1 8 0 0,3 3 0 16,0 4 0-16,4 4 5 15,2 0-5-15,-1 0 0 16,0 4 0-16,-4 15 0 16,-6 7 0-16,-4 4-3 15,-6 13 3-15,-10 3 2 16,-9 5-2-16,-4 6 0 15,-5 1 6-15,0-3-4 16,-9-2 4-16,-8-4-6 16,2-6 1-16,-2-6 7 15,-2-7-8-15,10-5-4 0,0-5 4 16,1-4-4 0,7-7-2-16,1-4-24 0,1-5-37 15,18-8-16-15,-3-14-107 0</inkml:trace>
  <inkml:trace contextRef="#ctx0" brushRef="#br0" timeOffset="573">1698 51 103 0,'0'0'74'16,"0"0"-9"-16,0 0-9 15,0 0-12-15,0 0-23 0,0 0-1 16,-132-11-20-16,93 17 1 16,-9 12 3-16,2 4-4 15,0 0-1-15,-2 7 1 16,5 2 0-16,-1 4 1 15,-1 6-1-15,4 0 0 16,3 5 1-16,5-3-1 16,10 2-3-16,9 0 3 15,10-7 0-15,4-1-5 16,0 2 5-16,1-5-6 16,21-3 2-16,6-3 1 15,8-8-6-15,13-4 4 16,10-11 2-16,11-5 3 15,7 0 0-15,6-19 0 0,1-8-5 16,1-6 5 0,-7-4-18-16,-1 0-5 0,9-15-33 15,-19 11-29-15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1.9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0 138 0,'0'0'32'0,"0"0"-24"16,0 0 8-16,0 0 5 15,0 0-15-15,158 42-5 16,-118-34 10-16,-8 0-11 16,-6-3 0-16,-11 2-11 15,-15 11-29-15,-10-4-35 16,-20 1-8-16</inkml:trace>
  <inkml:trace contextRef="#ctx0" brushRef="#br0" timeOffset="136">6 211 134 0,'0'0'58'15,"0"0"-45"-15,0 0 11 16,0 0-2-16,0 0 3 16,0 0-7-16,161 109-10 15,-94-94-2-15,13-10-6 16,8-2-8-16,36-3-10 15,-24-3-59-15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0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191 305 116 0,'0'0'13'0,"0"0"-8"16,0 0-1-16,-100 132 22 16,72-78-3-16,5 3-7 15,2-4 3-15,11-6-10 16,3-13 0-16,5-11 2 15,2-11-7-15,0-12 16 16,0 0 11-16,0-14 0 0,9-23-5 16,13-18-21-1,7-13-1-15,11-14-4 0,6-4 0 16,6-4 7-16,-3 6-7 16,-6 10-2-16,-7 14 2 15,-9 19 0-15,-7 20 0 16,-6 16-3-16,0 5-7 15,1 19 10-15,7 21 0 16,1 7 1-16,0 10 8 16,-2 1-3-16,-4 4 1 15,-3-3-4-15,-5 6 2 16,-4-1 5-16,-5 1-10 16,0-3 0-16,0-3 4 15,0-9-2-15,-3-9 2 16,-7-5-4-16,4-15 0 15,-3-2-10-15,0-5 5 16,-3-9-12-16,-2-2 4 0,-18-3-19 16,-2-7-35-16,5-14-56 0</inkml:trace>
  <inkml:trace contextRef="#ctx0" brushRef="#br0" timeOffset="206">60 607 145 0,'0'0'46'0,"0"0"-38"16,0 0-8-16,0 0 11 16,0 0 5-16,0 0 8 0,0 0-6 15,166 80 12 1,-99-73-19-16,6-3-6 0,-1-4 6 16,-5 0-5-16,-4 0-6 15,5-4-11-15,-13 4-45 16,-20 0-41-16</inkml:trace>
  <inkml:trace contextRef="#ctx0" brushRef="#br0" timeOffset="609">864 995 161 0,'0'0'39'0,"0"0"-12"16,0 0-14-16,0 0-11 16,0 0-2-16,0 0 17 15,118-92-14-15,-73 49-3 16,-1-4 8-16,-5-5-5 16,-8 5 3-16,-8 6-6 15,-11 2 1-15,-12 12 10 16,0 11-6-16,0 4-3 15,-8 11 17-15,-1 1-7 16,-2 1-11-16,-3 27-1 16,-3 16 0-16,-4 12 9 15,1 15-9-15,-3 7 2 16,3 1 4-16,2-1 5 0,2-9 2 16,7-8-13-16,1-13 2 15,4-13 2-15,4-11-4 16,0-9-8-16,0-14-12 15,9-1-14-15,36-37-15 16,-4-12-5-16,-1-2-93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4.2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302 181 139 0,'0'0'24'15,"0"0"-7"-15,0 0-10 0,0 0 1 16,0 0 9-16,132-64 6 16,-70 45-3-16,1 4 11 15,-3 3-16-15,-10 3-3 16,-10 2-3-16,-12 3-3 16,-8 4 0-16,-14 0-6 15,-6 0 0-15,0 0 1 16,0 0-1-16,-2 4-6 15,-8 3 6-15,0 2 5 16,1 0 4-16,3-2-9 16,3-4 3-16,3-1-8 15,0-2-6-15,0 0-13 16,0 0-11-16,0 0 6 0,0 0 19 16,0 0 2-16,3-2 2 15,-3-8 3-15,0-2-4 16,0-1 5-16,0 0 0 15,0 1 4-15,0 0-2 16,0 6 2-16,0 1-2 16,0 2 15-16,0 0-5 15,0 2-1-15,0 1 7 16,0 0-7-16,0 0 3 16,0 0-8-16,0 0-1 15,-3 0 17-15,3 0-15 16,-5 0 2-16,4 0 2 15,-7 0-4-15,2 0 1 16,-6 0-6-16,-1 4 0 16,-2 4 10-16,1 1-8 0,0 0 1 15,2-2 7-15,0-2-1 16,-2 0 1-16,0 3-10 16,0-1 0-16,-1-1 8 15,0 1-8-15,-1-2 0 16,3 2 7-16,-4-4 1 15,-2 1 2-15,1 0-10 16,-1-1 0-16,1 2 2 16,1 1-2-16,5-3-1 15,6 3 1-15,-2-1 0 16,7 6-4-16,1-2 0 16,0 3-4-16,0 4 3 15,1-2-3-15,17-2-6 0,9 1 1 16,5-3-2-16,6-3 9 15,-4-3-3-15,1 0 2 16,-7 0 2-16,-7 2 2 16,-7-2-5-16,-5 1 5 15,-9 0-5-15,0 2 7 16,0 5-7-16,-4 2 8 16,-18 8 13-16,-5 9-4 15,-6 6-4-15,-6 6 1 16,-1 4-3-16,3-1 3 15,-3-6-6-15,6-7 0 16,0-9 23-16,2-8-2 16,1-7-5-16,2-5 2 15,-4-4-7-15,0 0 7 0,-2 0-18 16,3-11 3-16,4 0 8 16,2-3-8-16,6-3-3 15,6 1 0-15,7-7-11 16,7-9 1-16,0-6-32 15,63-20-24-15,-4 5-22 16,3 7-139-16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4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0 72 0,'0'0'29'0,"0"0"-10"16,0 0 4-16,0 0 3 0,0 0-14 16,0 0 8-1,0 0-12-15,74 8-1 0,-54 15 8 16,-5-4-5-16,-6 6-2 16,-4 0 2-16,-5 0-6 15,0 0 14-15,-14 1-3 16,-12-1 1-16,-3 0 13 15,-2 0-9-15,-1 2-7 16,6-1-3-16,7-3-10 16,6 2 6-16,8 0-6 15,5-1-1-15,0-2-2 16,1-1 3-16,19-3-2 16,5-4-3-16,10-9-4 15,5-5 7-15,11 0-14 0,2-14-16 16,15-33-12-16,-14 7-23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6.0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233 176 51 0,'0'0'29'0,"0"0"-10"0,0 0 15 15,0 0-5-15,-5-112-11 16,-4 92 3-16,0 4-8 16,-1 6 5-16,0 0-5 15,2 5 3-15,-1 2 17 16,4 3-20-16,5 0-3 16,-3 0 4-16,3 3-14 15,0 15-3-15,0 11 3 16,0 10 0-16,0 5 25 15,0 12-24-15,0 3 0 16,0 2 11-16,0 1-2 16,0 2-1-16,0-3-9 15,0-2 0-15,0-7 8 16,0-13-8-16,0-7-4 16,0-14 4-16,0-7 0 0,0-7 3 15,-1-4-3-15,-4-7 0 16,-7-21 8-16,-4-16-8 15,-2-10-9-15,-2-11 4 16,5-7-3-16,1-5 6 16,2 4-9-16,7 8-3 15,5 12 8-15,0 10 5 16,0 16 1-16,8 10 1 16,5 10 1-16,10 7-2 15,8 0-1-15,6 11 1 16,7 10 5-16,3 4-5 15,2 1 0-15,-3 2 2 16,-2 0-2-16,-4-2 5 0,-9-1-5 16,-8-3-2-1,-12-4-4-15,-7-4 6 0,-4-2 0 16,0-1 1-16,-20 2 19 16,-15-1 3-16,-2 1-18 15,-11-4-5-15,-2 0 16 16,4-6-16-16,-6-3-2 15,-2 0 2-15,3 0 1 16,5-5-1-16,11-3-19 16,12 1-7-16,15 2 3 15,16 2-23-15,20 1-75 16,8 2 43-16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6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409 0 162 0,'0'0'45'0,"0"0"-10"15,0 0 8-15,0 0-16 16,-145 21-10-16,102 8-12 15,2 7 8-15,-1 13-13 16,3 8 2-16,6 6 12 16,3 3-10-16,11 5-2 15,10 0-2-15,6 3 2 16,3-1-5-16,17-1 1 16,20-8-20-16,19-5 3 15,55-14-32-15,-10-19-7 0,-1-13-103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7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 62 28 0,'0'0'53'15,"0"0"-14"-15,0 0 6 16,0 0-8-16,0 0-8 15,0 0-7-15,0 0-22 16,-21-5-2-16,15 14 2 16,-2 9 2-16,-6 9 4 0,5 7 9 15,-8 7 5 1,-1 8 1-16,-1 4-6 16,1 1-7-16,1-1 16 15,3-5-23-15,5-5 0 0,3-7 2 16,3-8-3-16,3-8 0 15,0-4-1-15,0-9 1 16,0-3 5-16,0-1-5 16,0-3 0-16,0 0 0 15,0 0 0-15,0-3 4 16,0-15-4-16,0-11-11 16,9-8 7-16,3-13-12 15,3-11-4-15,4-9-3 16,2-3-14-16,2-2 7 15,0 3 1-15,-3 21 21 0,-9 15 8 16,-2 18 11-16,-4 11 4 16,3 7 1-16,5 0-10 15,6 22 3-15,7 7 1 16,3 6-4-16,2 9 20 16,-1 4-14-16,-2 4-2 15,-5 2 15-15,-1-3-12 16,-4 2 5-16,-4-2-11 15,-7 6-6-15,-5 1 17 16,-2 0-18-16,0-4 0 16,-5-4 4-16,-8-4-3 15,-1-6-2-15,0-6-8 16,0-7-17-16,-4-8 1 0,-18-17-25 16,6-2-13-1,-1 0-118-15</inkml:trace>
  <inkml:trace contextRef="#ctx0" brushRef="#br0" timeOffset="198">0 530 210 0,'0'0'32'16,"0"0"-32"-16,0 0 0 15,0 0 7-15,126 2 22 16,-68-2-9-16,9 0-8 15,7 0 6-15,9-7-18 0,-5-5-6 16,8 8-20-16,-18 4-32 16,-24 0-68-16</inkml:trace>
  <inkml:trace contextRef="#ctx0" brushRef="#br0" timeOffset="556">752 690 82 0,'0'0'49'15,"0"0"-37"-15,0 0 33 0,0 0-17 16,0 0-8 0,0 0 3-16,0 0-4 0,90 22-1 15,-82-9-12-15,-4 3-6 16,-2 2 17-16,-2 5-9 15,0 2 4-15,0 0 2 16,-6 4-8-16,-8 1 9 16,-3 7-12-16,3 0-3 15,2 1 13-15,6 1-13 16,6-4 0-16,0-8-3 16,1-4 3-16,16-3-1 15,11-8-6-15,3-6 1 16,6-6 1-16,4 0-3 15,7-15-10-15,19-39-10 16,-12 1-33-16,-15-1-29 0</inkml:trace>
  <inkml:trace contextRef="#ctx0" brushRef="#br0" timeOffset="872">1444 152 107 0,'0'0'79'15,"0"0"-56"-15,0 0-8 16,0 0 7-16,0 0-11 16,0 0 12-16,123-7-11 15,-91 35-6-15,-2 12 12 16,-7 7-5-16,-10 7 1 0,-12 13 5 15,-1 7-12-15,-18 12 7 16,-28 20-14-16,-2-8 2 16,-4 5 5-16,-2-5-7 15,11-20-3-15,2 2-2 16,9-10-19-16,9 3-9 16,9-22-53-16,6-13-71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9.3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 4 0,'0'0'54'0,"0"0"-25"15,0 0-7-15,0 0 15 16,0 0-13-16,0 0-14 16,0 0-4-16,23-8 9 15,-1 8 14-15,5 4-9 16,1 1-8-16,9 1 2 16,1 1-8-16,-4-3-1 15,1 0-5-15,-4 0-15 16,-7-1-4-16,-8 3-16 15,-10-1-43-15,-6 1-41 0</inkml:trace>
  <inkml:trace contextRef="#ctx0" brushRef="#br0" timeOffset="150">128 170 71 0,'0'0'42'16,"0"0"-15"-16,0 0 11 15,0 0-9-15,0 0 3 16,0 0-13-16,0 0-7 15,148 94 1-15,-77-94-8 16,12 0-5-16,46-14-8 0,-17-13-56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0.8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290 6 57 0,'0'0'45'16,"0"0"-12"-16,0 0 8 0,0 0-11 15,0 0-18-15,0 0 0 16,0 0-12-16,43-5 0 16,-17 5 5-16,0 0 3 15,-1 9 11-15,-4 7-4 16,-4 2-5-16,-7 1 13 15,-4-1-13-15,-6 2 6 16,0-2 5-16,-2 1-1 16,-21-1 8-16,-3 0-14 15,-5-4-12-15,8 1 13 16,2-2-15-16,7-1 0 16,5 6-5-16,3-2-7 15,6 6 12-15,0 3-13 0,0 5 0 16,4-2 10-16,12 1-3 15,5-3-11-15,1 0 7 16,-4-1 1-16,-7-4 6 16,-4 0 1-16,-7-3 0 15,0 2 2-15,-30-4 0 16,-12 1 8-16,-8-2 11 16,-9-5-13-16,6-3 10 15,4-6-16-15,7-1 0 16,8 0 0-16,10 0 0 15,10-14-17-15,6 3-25 16,5-1-50-16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1.1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 93 0,'0'0'25'0,"0"0"-12"15,0 0 0-15,0 0-2 16,0 0 16-16,0 0-1 16,185 8 12-16,-99-8-4 0,12 0-10 15,7-11 3-15,5-3-9 16,4-1-9-16,-5-5-3 15,-2 4-5-15,-7 2 2 16,-8 5-3-16,-15 7-17 16,-13 2-3-16,-19 18-46 15,-18 8-13-15,-19 2-82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30.042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612 493 2 0,'0'0'21'0,"0"0"5"0,0 0 5 16,0 0-19-16,0 0-5 16,0-5 3-16,0 5-7 15,0 0-3-15,0 0 0 16,1 0-2-16,2 0 2 16,-1 0 0-16,1 0 1 15,-2 0 1-15,4 0-2 16,0 0-1-16,-1 0-1 15,-1 1 4-15,6 4-3 16,-1 2 4-16,-2-1 3 16,3 1 10-16,-1 5-11 0,1-2 3 15,-3 8 1 1,-1 0 2-16,-2 7 6 0,-3 8-4 16,0 8-2-16,-9 4 6 15,-9 9-11-15,-9-3 0 16,1-1-5-16,-1-1 1 15,-1-8 4-15,2-3-6 16,-2-2 0-16,5-7 5 16,0-1-5-16,2-3-1 15,-1-2-3-15,9-6-6 16,-1-1 9-16,8-3-9 16,1-2 2-16,-3-3 6 15,8-1-2-15,-4 3-5 16,4-5 8-16,0 2 0 15,0-1-4-15,0 1 5 16,0 1-1-16,0 2 1 16,4 1 0-16,13-1 0 0,2 1 5 15,4-3-5 1,4 0 16-16,4-3-9 0,6-4 5 16,3-1 6-16,4 0-2 15,1-10-4-15,-2-5-1 16,0 0-11-16,-11-1 17 15,3 1-12-15,-10 5-5 16,-8-1 7-16,1 6-7 16,-6-2 0-16,-1 1-12 15,-2-1-21-15,-1-9-18 0,-3 5-28 16</inkml:trace>
  <inkml:trace contextRef="#ctx0" brushRef="#br0" timeOffset="780">604 346 21 0,'0'0'43'0,"0"0"1"16,0 0-12-16,0 0-3 15,0 0-13-15,0 0 7 16,-135-33-12-16,112 33-4 15,0 0 0-15,0 6 0 16,-3 13-7-16,-2 11-2 16,-3 5 2-16,4 13 2 15,1 8-2-15,-2 6 0 16,10 3 1-16,-1 3 0 16,5-4 1-16,2 2-2 0,8-2 0 15,-1 1 3 1,5 5-3-16,0 1 0 0,0 0 0 15,5-1 0-15,11 0 0 16,4-6-4-16,3-3-2 16,7-11 2-16,-1-9-1 15,6-7-3-15,2-8 4 16,10-7-7-16,4-9 4 16,7-10-6-16,15 0 3 15,6-26 6-15,7-17-7 16,6-18 11-16,5-14 9 15,-5-5-8-15,-11-6 17 0,-13 0-8 16,-16 7-1-16,-20 4 12 16,-9 3-12-16,-10-2-1 15,-13 1 7-15,0-7-4 16,-5-5 1-16,-18 1-12 16,-15-4 3-16,-8 8-5 15,-17 9 2-15,-9 14 0 16,-14 16 3-16,-8 16 2 15,-1 14 15-15,1 11-13 16,7 0-7-16,2 11 10 16,13 11-10-16,14 0 0 15,4 9-4-15,4 5 2 16,0 8-14-16,4 17-30 0,-10 30-6 16,11-13-15-1,8-7-59-15</inkml:trace>
  <inkml:trace contextRef="#ctx0" brushRef="#br0" timeOffset="22083">581 2461 3 0,'0'0'5'16,"0"0"-5"-16,0 0 2 16,0 0-1-16,0 0-1 15,0 0 5-15,0 0 15 16,-40 0 11-16,35 0-3 16,4 0-5-16,-4 0 5 15,1 0-3-15,-1 0-2 16,2-3-2-16,3 3 2 15,0-1-3-15,0-2 1 16,0 3-11-16,0-1-9 0,0 1 9 16,0 0-10-1,0 0-4-15,8 0 4 0,7 0 0 16,8 0 0-16,6 1 0 16,0 10 0-16,2 0 0 15,-5 3 0-15,-3 3 1 16,-9 2 0-16,0 1-1 15,-10 4 9-15,-4 0-9 16,0 1 3-16,-6 0 13 16,-15-4-10-16,-1 3-3 15,-1-5 1-15,-3-4-4 16,6-5 8-16,-1-2-8 16,7-1 0-16,5-3 3 15,1-1-3-15,8-3-2 16,0 1 1-16,0 2-8 15,0-2 2-15,0 5-7 0,0 5 9 16,12 0 1-16,5 0 4 16,2 5-7-16,1 0 0 15,6 1 1-15,0 2 3 16,-3 2 3-16,4 1 0 16,-5 3 0-16,-4 4 0 15,-4-1 0-15,-6 5 3 16,-7-3-2-16,-1-2 12 15,0-3-7-15,-9-4 2 16,-12-4 13-16,-4-5-12 16,-10-2 3-16,-1-2 0 15,-5-1-8-15,-3-3 9 0,2-1-7 16,2-3-3 0,5 0 11-16,3 0-14 0,10-8-3 15,2-6-4-15,-1-3-9 16,12-2 6-16,-1-5-25 15,10-22-25-15,0 5-15 16,5 0-76-16</inkml:trace>
  <inkml:trace contextRef="#ctx0" brushRef="#br0" timeOffset="22787">374 2400 78 0,'0'0'30'0,"0"0"14"15,0 0-14-15,-154 65-15 0,119-47 4 16,4 3-8 0,4 4-6-16,-1 8 0 15,2 4-2-15,3 9 8 0,5 10-11 16,4 3 1-16,1 5 3 15,9 6-1-15,4 2 1 16,0-3-2-16,7 4 2 16,12-5 1-16,13-4-5 15,3-4 0-15,5-7-1 16,9-7 0-16,7-8-6 16,7-11 4-16,4-13 0 15,18-14-3-15,2 0 7 16,25-41-1-16,23-29 5 15,-9-3-1-15,-13 2 0 0,-22-1 6 16,-30 14-4-16,-1-10 13 16,-1-8-9-16,-15 5-4 15,-12-1 8-15,-10 6-3 16,-8-5 1-16,-10-1-8 16,-4-1-2-16,0-7 9 15,-21 3-11-15,-12-2-5 16,-13 11 5-16,-12 11 0 15,-17 17 0-15,-26 19-1 16,-1 21 2-16,-4 3 12 16,-4 34-13-16,19 9-1 15,-4 11-2-15,16 4 2 16,14 0-11-16,11 0-12 16,10 3-15-16,4 41-3 15,11-15-20-15,3-7-79 0</inkml:trace>
  <inkml:trace contextRef="#ctx0" brushRef="#br0" timeOffset="15744">2482 677 12 0,'0'0'17'0,"0"0"3"16,0 0-7-16,0 0-8 16,0 0-5-16,0 0 0 15,-4-15 7-15,4 14 1 16,0 1 7-16,-2-3 0 16,2 3-2-16,0-3 12 15,-3 3-10-15,2-1-3 16,-3 1 0-16,3 0-3 15,-2 0 2-15,3 0 0 16,-2 0-4-16,2 0 11 16,0 0-18-16,-3 0 4 15,3 10-1-15,0 9-3 0,-1 7 4 16,-4 13-4 0,1 4 3-16,-6 7 7 0,3 0-6 15,-3 1-4-15,1-2 7 16,5-5-5-16,-1-5 0 15,2-9-2-15,3-10 0 16,0-8 0-16,0-6 0 16,0-6 0-16,0 0 18 15,0-10 2-15,0-11-15 16,0-11-3-16,0-11 2 16,0-7 5-16,0-8-9 15,0-4-5-15,12-1 1 0,2-3-7 16,3 1-3-1,1 7 2-15,-2 6 4 0,1 12 4 16,-5 11 4-16,-1 11 0 16,-2 5 0-16,-2 8 0 15,4-1 0-15,3-1 0 16,6 1 0-16,0-2 5 16,3-1-5-16,1 1 1 15,0 2 4-15,-6 6-5 16,0 0-1-16,-4 0-1 15,3 14 2-15,-6 11 6 16,1 11-1-16,-6 7-2 16,-3 5 6-16,-3 8-4 0,0 2 0 15,0 3-5 1,0 0 0-16,0 7 5 0,-3-7-5 16,-1 0-1-16,2-3 1 15,2-4 1-15,0-9 0 16,0-8-1-16,0-5 0 15,0-10-6-15,2-6 6 16,2-7-17-16,-1-5 0 16,2-4-18-16,-1 0-9 15,0-15 8-15,-4-5-45 0</inkml:trace>
  <inkml:trace contextRef="#ctx0" brushRef="#br0" timeOffset="16083">2360 896 51 0,'0'0'38'16,"0"0"-11"-16,0 0 12 16,0 0-21-16,0 0-18 15,0 0 0-15,0 0 12 16,49 11-3-16,-19-7 10 0,4 1 10 16,6-4-6-16,0-1-1 15,1 0-9-15,4 0-13 16,-1 0 11-16,5 0-11 15,25 0-19-15,-8 0-28 16,-15 4-34-16</inkml:trace>
  <inkml:trace contextRef="#ctx0" brushRef="#br0" timeOffset="17172">3454 1193 42 0,'0'0'33'0,"0"0"-2"16,0 0 6-16,0 0-12 15,0 0 3-15,0 0-6 16,0 0-3-16,-3-18 2 16,-2 0-18-16,3-3 0 15,-5-1 9-15,2-3-5 16,-1-3 8-16,-2-2-8 16,4-2 5-16,2-1 3 15,-1-1-11-15,3-2-4 0,0-1 0 16,5-6 0-16,9 0 0 15,4-5 0-15,2 0 0 16,-5 1 0-16,4 4 0 16,-5 7-1-16,-2 7 1 15,5 7 0-15,-2 2-2 16,2 1 2-16,1 4-7 16,1 1 5-16,2 5-2 15,-2 5-4-15,4 4 5 16,0 0-2-16,4 0 2 15,2 6 0-15,1 13-1 16,-1 5 2-16,-5 5 2 16,-1 8 0-16,-3 5 1 0,-4 5-1 15,-4 7 9-15,-1-2-9 16,-4-2 0-16,-2 3 4 16,-4-3-4-16,3 3 0 15,-4-3 1-15,0 0-1 16,0-3 7-16,0-2-7 15,0-4 0-15,0-9 2 16,-5-1-2-16,-3-3 0 16,-1-1 4-16,0-2-2 15,-2-2 10-15,-1 2-12 16,-2-4 0-16,9-4 2 16,1-1-2-16,4-11-13 15,0-3-13-15,0-6-40 16,14-19-11-16</inkml:trace>
  <inkml:trace contextRef="#ctx0" brushRef="#br0" timeOffset="18498">4516 540 115 0,'0'0'52'16,"0"0"-2"-16,0 0-8 16,0 0-20-16,0 0 0 15,0 0-22-15,0 0-5 16,-3-6-3-16,3 26 2 15,3 9 6-15,3 6 0 16,-2 8 2-16,4 0 17 16,-3 1-18-16,-1-4 1 15,1 0 2-15,-4-4-2 0,-1-1 0 16,0-3-2-16,0-3 1 16,0-7 3-16,0-1-4 15,0-6-5-15,0-2 5 16,0-8-4-16,0 0-1 15,0-3-2-15,0-2 5 16,0 0-3-16,0 0 5 16,0 0-2-16,3-8-1 15,-3-9-1-15,0-8 2 16,0-7-1-16,0-5 0 16,0-9-2-16,5-9 5 15,9-5-17-15,0-3 5 16,3-3-3-16,1 8 7 0,-1 8 4 15,1 10 4 1,1 11 1-16,-1 4 1 0,4 11 1 16,1-1 8-16,-5 10-1 15,5 5 0-15,-1 0-10 16,-4 0 1-16,0 16 12 16,1 8-8-16,-2 6-1 15,-7 3 5-15,-5 5-1 16,-5 6 2-16,0 2-3 15,-14 0-7-15,-13 0 15 16,-9-4-15-16,-2-7 0 16,-2-5 3-16,0-12-1 0,5-5 3 15,3-8-5-15,4-5 0 16,2 0 9-16,7 0-9 16,3-1 0-16,6-8-1 15,6 5 1-15,4-1-4 16,0-1-13-16,0 1 3 15,18 3 10-15,11-7 4 16,5 2-1-16,11 0 0 16,4 2 2-16,0 5-1 15,0 0 0-15,-5 0-8 16,-5 9 6-16,1 6-3 16,-8 2-3-16,-1 1 3 15,-4 3-3-15,-5 1 5 16,-8 3-2-16,-2-3 5 15,-6 6 1-15,-3-3-1 0,-3 1 0 16,0 3 6-16,0-4-1 16,-9 0 2-16,-8 0-7 15,-5 0 1-15,-2 0 9 16,-7 4-9-16,-4-3-1 16,-10 1 7-16,-5 2-4 15,-4-4 3-15,-9-4-3 16,3-2-1-16,4-9 19 15,6-5-12-15,12-5-6 16,7 0 2-16,8-5-5 16,6-20-5-16,11-14-29 15,6-39-23-15,5 5-21 16,6 9-96-16</inkml:trace>
  <inkml:trace contextRef="#ctx0" brushRef="#br0" timeOffset="19344">5702 1118 84 0,'0'0'56'15,"0"0"-15"-15,0 0-4 16,0 0-18-16,0 0-6 16,0 0-4-16,0-119-5 15,5 77 11-15,4-4-5 16,1-2 1-16,1-6 1 15,3 0-5-15,4-4 4 16,4-2-11-16,4-1 0 0,2 3 5 16,-1 2-5-1,4 8 0-15,0 5 0 0,-4 7 1 16,-4 8 2-16,-6 12-3 16,-3 9 0-16,-5 7-3 15,0 0 3-15,5 0-5 16,0 14 5-16,4 11 5 15,4 4 5-15,-2 7-10 16,1 6 0-16,-2 5 10 16,-1 5-10-16,-4-1 0 15,1 3 2-15,-5-1 0 16,-6 0 4-16,-4-3-6 16,0-6 0-16,0-1 15 0,0-9-15 15,0-4 0 1,-4-10 0-16,0-3 2 0,3-6-4 15,1-5-11 1,0-6-34-16,0 0-18 0,0-6-130 16</inkml:trace>
  <inkml:trace contextRef="#ctx0" brushRef="#br0" timeOffset="20038">7471 436 11 0,'0'0'50'16,"0"0"6"-16,0 0-16 16,0 0-16-16,0 0-11 15,0 0-1-15,0 0 5 16,-150 10-8-16,115-4 6 15,2 3-2-15,-2 1-2 16,3 5-4-16,-6 4-3 16,1 2-4-16,-3 4 12 0,3 0-12 15,5 4 0 1,1 0 3-16,8 3-3 0,6 2 0 16,6 0 0-16,4 7-1 15,7 0-2-15,0 2 3 16,4 0-7-16,19-3 7 15,6-1 0-15,5-4 0 16,9-6 0-16,3-1 0 16,10-9 1-16,5-9-1 15,6-6 0-15,1-4 2 16,-1-2-2-16,-7-21-3 16,-3-8 0-16,1-19-12 15,-16 6-13-15,-15 4-52 0</inkml:trace>
  <inkml:trace contextRef="#ctx0" brushRef="#br0" timeOffset="20490">6969 328 108 0,'0'0'47'0,"0"0"-33"16,0 0 2-16,0 0-11 16,0 0 7-16,0 0 19 15,0 0-3-15,137-15-4 16,-88 9-3-16,6 2-3 16,11 1 11-16,3-2-15 15,2-1-7-15,-2-2 6 16,-7 0-5-16,-7-1 0 15,-6 1-8-15,-3-3 3 16,-3 3-3-16,1-2 0 0,-5 0-19 16,-1 5-7-1,-10 3-30-15,-18 2-39 0</inkml:trace>
  <inkml:trace contextRef="#ctx0" brushRef="#br0" timeOffset="53000">3104 2698 35 0,'0'0'45'0,"0"0"-27"16,0 0-4-16,0 0-12 16,0 0-2-16,0 0 2 15,0 0 1-15,0 107-2 16,0-64 18-16,0 7-7 0,0 7-3 15,3 2 0-15,6-1-3 16,13-8-2-16,1-7-4 16,0-12 0-16,12-12 5 15,2-17-5-15,4-2 4 16,8-31 22-16,8-23 0 16,-6-18-3-16,2-12-10 15,-7-8-3-15,-10-1 15 16,-10 4-19-16,-15 6 1 15,-8 4-1-15,-3 13-5 16,-17 9-2-16,-14 11-9 16,-1 12-11-16,0 15 17 15,4 13-31-15,7 6-18 16,7 19-21-16</inkml:trace>
  <inkml:trace contextRef="#ctx0" brushRef="#br0" timeOffset="52146">2360 2553 0 0,'0'0'31'0,"0"0"-5"16,0 0-10-16,0 0 8 15,0 0-2-15,0 0-1 16,-45-33-1-16,40 32-6 16,1 1 6-16,-1-4-13 15,1 3 1-15,-1-2 11 0,0 3-1 16,5-3 1 0,-3 3-2-16,3 0-11 0,-1 0 13 15,1 0-19-15,0 0-3 16,-3 0 2-16,1 7-8 15,-2 15 9-15,-6 6 0 16,-2 10 0-16,-3 8 4 16,-5 6-4-16,1 2 0 15,4 0 2-15,-2 0 0 16,3-1-2-16,2-9 0 16,3-3 1-16,4-9-7 15,4-10 6-15,1-12-10 16,0-7 5-16,0-3 2 15,0-6-10-15,1-26 9 16,12-13 8-16,5-14 5 16,5-8-9-16,3-4 0 0,2 2 1 15,-2 2 0-15,1 9 1 16,-4 4-2-16,-1 15 0 16,-7 7 1-16,-2 10-1 15,0 11-6-15,0 4 6 16,-3 6-2-16,4 1-2 15,3 0-8-15,-3 4 8 16,0 11 2-16,-1 12 4 16,-3 3 0-16,-3 10 12 15,-2-1-6-15,0 6 0 16,-5 0-8-16,0 1 1 0,0 1 3 16,0 2-4-16,-4 5 0 15,-6 3 7-15,-7 2-7 16,2 6 6-1,-2-5-6-15,3-2 0 0,2-7 2 16,5-12-2-16,3-6-4 16,4-12-2-16,0-10-14 15,0-11-6-15,0 0-19 16,9-36-32-16,5-5 47 16,-5-5-42-16</inkml:trace>
  <inkml:trace contextRef="#ctx0" brushRef="#br0" timeOffset="52367">2143 2909 43 0,'0'0'15'16,"0"0"-8"-16,0 0 14 15,0 0 1-15,0 0 14 16,0 0-15-16,0 0-2 15,114 62 15-15,-87-53-27 16,4 1-7-16,1-1 6 16,8-7-6-16,37-6-25 15,-10-17-30-15,-4-8-86 0</inkml:trace>
  <inkml:trace contextRef="#ctx0" brushRef="#br0" timeOffset="55297">4115 2539 9 0,'0'0'16'0,"0"0"-11"0,0 0 2 15,0 0 1-15,0 0 1 16,0 0-9-16,0 0 1 16,-18-7 1-16,18 7-2 15,0 0 0-15,0 0 4 16,0 0-1-16,0-3 5 15,0 3-8-15,0-1 2 16,0 1 2-16,0-2-4 16,0 2 3-16,0-2 11 15,0-1-4-15,-3 3 0 16,3 0 1-16,-2 0-1 16,2 0 11-16,0 0-13 15,0 0-2-15,-3 0 6 0,3 0-10 16,0 0-2-16,0 0-5 15,0 0 0-15,0 3 2 16,0 12 0-16,0 3 3 16,0 8 0-16,5 11 4 15,2 3 1-15,-2 6-1 16,-4 10-3-16,-1 10 20 16,0 7-18-16,0 4-3 15,0-1 5-15,-1-9-1 16,-2-16 0-16,3-12-4 15,0-18 0-15,0-11-5 16,0-8 5-16,0-2-1 16,0-8 1-16,0-27 10 15,3-12-2-15,2-15-8 16,-5-9 4-16,0-8 3 0,0 4-7 16,0 3 0-16,0 8 4 15,-4 9-4-15,4 5 0 16,0 6-7-16,0 7 4 15,8 6-3-15,12 0 6 16,11 6-11-16,1 3 11 16,8 1 2-16,0 2 3 15,0 6-5-15,-8 8 3 16,-1 5-3-16,-7 0 0 16,-2 11-1-16,-9 15 1 15,-8 6 11-15,-5 11 6 0,-6 6-3 16,-28 1-10-16,-7-1 20 15,-1-2-24-15,-2-9 0 16,8-9 7 0,4-11-2-16,9-7 10 0,2-7-3 15,5-4-9-15,4 0 15 16,8 0-18-16,0 0-9 16,4-1 5-16,0-2-16 15,0 3-11-15,20 0 15 16,8 3 9-16,4 8 1 15,4 9-2-15,0 0 4 16,4 5 1-16,-3 6 3 16,0 0-3-16,-3 7-7 15,-2 3 7-15,-4 5-3 16,-7 0 5-16,-6 3-6 0,-7-5 7 16,-8-5 0-1,0-2 3-15,-5 1-3 0,-21-1 0 16,-4-5 20-16,-4-2-18 15,-4-2 8-15,1-6 3 16,-3-5 0-16,3-9 6 16,0-4-6-16,-3-4-2 15,3 0 13-15,-2-11-22 16,2-7-1-16,3-4 1 16,9-6-2-16,9-5-23 15,16-30-30-15,4 9-34 16,18-3-48-16</inkml:trace>
  <inkml:trace contextRef="#ctx0" brushRef="#br0" timeOffset="57671">7958 2698 0 0,'0'0'22'15,"0"0"5"-15,0 0-11 16,0 0 0-16,0 0 12 15,126 26-1-15,-82-19-6 16,2-1-4-16,3 1-7 16,0-2 1-16,-4 2-6 15,-5 2-5-15,-6-4 11 16,-4-1-11-16,-7 3 0 0,-6-3 0 16,0 1 0-16,-8 4-10 15,-9 20-38-15,-14-4-35 16</inkml:trace>
  <inkml:trace contextRef="#ctx0" brushRef="#br0" timeOffset="57890">8007 3186 144 0,'0'0'78'0,"0"0"-23"15,0 0-26-15,0 0-16 0,0 0-12 16,0 0 2-16,0 0-3 16,124-10 0-16,-69 1-2 15,10-4 2-15,32-12-29 16,-19 0-23-16,-12 0-61 0</inkml:trace>
  <inkml:trace contextRef="#ctx0" brushRef="#br0" timeOffset="56401">5011 2631 6 0,'0'0'1'0,"0"0"-1"16,0 0 0-16,0 0-6 15,0 0 5-15,0 0 1 16,0 0 0-16,88 17 8 15,-73-17-3-15,-1 0-1 16,1 0 4-16,2-8 2 16,2-6-4-16,-1 0-1 15,-1-3-3-15,-3 2 6 16,-5 4-8-16,3-1 0 16,-7 4 1-16,-1 3 0 15,-2 0-1-15,1 3 1 16,-3-2 2-16,0 4 8 15,2-1-3-15,-2 1 0 16,0 0 15-16,0 0-2 0,0 0-11 16,0 0 3-16,0 1-11 15,0 15 7-15,-5 5-5 16,-1 6-4-16,-2 7 16 16,-1 5-12-16,4 6-2 15,1 2-1-15,-1 6 1 16,5 4 9-16,0-1-11 15,0 1 2-15,0 0 4 16,2-6-6-16,10-5 0 16,9-9-1-16,4-6 3 15,6-12-8-15,5-8 4 16,12-8 2-16,3-3 5 0,9-17 3 16,2-20 6-1,6-16-1-15,-5-9-5 0,-5-12 15 16,-6-6-15-1,-10 1-3-15,-10-3 13 0,-9 3-10 16,-11 5 1-16,-7 8-7 16,-5 7 2-16,-8 13-8 15,-15 10 4-15,-4 11-20 16,1 14 8-16,1 11-20 16,4 11-29-16,7 14-23 15</inkml:trace>
  <inkml:trace contextRef="#ctx0" brushRef="#br0" timeOffset="56880">6641 2562 10 0,'0'0'30'0,"0"0"-7"15,0 0 16-15,0 0 5 0,0 0-14 16,0 0-2 0,0 0 0-16,-34-58-7 0,16 58 15 15,-5 0-25 1,-8 0-9-16,-6 3 0 0,-4 11-1 15,-4 9 0-15,-1 2-1 16,2 3 0-16,7 6 4 16,3 4-4-16,10 1-5 15,7 2 3-15,8 4 4 16,9 1-4-16,0 2 0 16,7-1 2-16,13 3-1 15,6 0 1-15,7-5-6 16,3-4 6-16,9-11 0 15,9-10-4-15,7-11-7 16,8-9 11-16,3-9 3 0,0-20-3 16,-6-12-4-1,-10-2 2-15,6-23-26 0,-15 9-28 16,-14 7-107-16</inkml:trace>
  <inkml:trace contextRef="#ctx0" brushRef="#br0" timeOffset="62295">9799 1815 30 0,'0'0'34'0,"0"0"-6"0,0 0-6 15,0 0-3-15,0 0 12 16,0 0-14-16,0 0 0 16,-69-25 7-16,52 25-8 15,-1 0 1-15,-5 10-13 16,-8 17-2-16,-6 11 7 16,-7 8-9-16,-2 13 0 15,-2 9 3-15,2 7-3 16,5 7 11-16,2 4-4 15,7 5-5-15,6 0 13 16,8 0-15-16,9-1 0 16,9-1 1-16,0-2 1 15,13-1-1-15,23-3-1 0,13-8-12 16,14-13 11-16,9-13-23 16,12-16-7-16,56-16 3 15,-20-10-9-15,-13-7-46 0</inkml:trace>
  <inkml:trace contextRef="#ctx0" brushRef="#br0" timeOffset="63367">10628 2213 26 0,'0'0'34'16,"0"0"5"-16,0 0-16 15,0 0-8-15,0 0 5 16,0 0-13-16,0 0-4 15,-9-7-3-15,9 7 3 16,0 0 2-16,-2 0-5 16,2 0 0-16,-3 16 1 15,-1 5 7-15,-1 10 1 16,-4 5 1-16,0 8-10 16,-1 6 12-16,1 3-12 15,-3 4 0-15,3-1 3 0,-1 0-3 16,1-4 2-16,5-6-2 15,-1-10 1-15,2-11 2 16,3-7-3-16,0-11-5 16,0-7 5-16,0 0 4 15,0-20 11-15,6-18-11 16,13-13-2-16,4-17 8 16,7-3-10-16,-1-5-4 15,7 1 3-15,-6 6-2 16,3 3-12-16,-6 14 5 15,1 8 1-15,-2 15 6 16,0 9 3-16,-3 11-5 16,0 9 5-16,0 0 0 0,3 5 7 15,2 20 3 1,-2 8-1-16,0 6 14 0,-3 8-17 16,-3-1 1-16,-2 1 3 15,-2 4-4-15,-7-1 3 16,-9 4-6-16,0-1 0 15,-3-1 13-15,-16 0-16 16,-2-8-7-16,1-4 2 16,-1-9-13-16,-16-2-8 15,6-9-22-15,-1-11-30 0</inkml:trace>
  <inkml:trace contextRef="#ctx0" brushRef="#br0" timeOffset="63578">10442 2676 100 0,'0'0'29'0,"0"0"-20"16,0 0-8-16,0 0 12 16,0 0 24-16,131 13 0 15,-78-13-9-15,3 0-17 16,5-6-11-16,7-14 0 15,1 1-4-15,26-24-30 16,-15 6-26-16</inkml:trace>
  <inkml:trace contextRef="#ctx0" brushRef="#br0" timeOffset="65170">12135 2828 42 0,'0'0'35'0,"0"0"-3"15,0 0-5-15,0 0 1 16,0 0-7-16,0 0-4 15,0 0 18-15,0 0-2 16,0-5-9-16,0-8-11 16,0-6-13-16,0-6 10 15,0-8-10-15,5-5 0 16,5-8 2-16,7-2 2 16,2 0-1-16,2-2-3 15,2 4 2-15,0 4 7 16,3 2-9-16,2 7-3 15,4 3 1-15,3 5 3 0,2 6-1 16,-1 2 0-16,-1 8 0 16,-4 2-6-16,-7 7 6 15,-2 0-3-15,-4 0 1 16,-1 7 2-16,-3 9 0 16,-1 7-5-16,-2 6 5 15,1 3 4-15,-2 5-4 16,2 2 0-16,-3 1 5 15,-3 3-3-15,2 0 1 16,-6-4-3-16,-2 4 1 16,0 0 3-16,0 0-4 15,-5 1 0-15,-6 3 5 16,4-6-5-16,5-1 2 16,2-3-2-16,0-12-23 0,6-11 6 15,42-14-46-15,-7-21-56 16</inkml:trace>
  <inkml:trace contextRef="#ctx0" brushRef="#br0" timeOffset="66092">13369 2276 3 0,'0'0'49'16,"0"0"-28"-16,0 0-20 16,0 0 14-16,0 0 9 15,0 0 6-15,0 0 4 16,14 132-11-16,-14-93-10 16,-5 6 11-16,-12 2-13 15,-3-3-1-15,0-1 6 0,2-7-8 16,7-9-3-16,2-10-5 15,4-7 3-15,2-7 6 16,3-3-6-16,0 0 1 16,0-13-2-16,0-12-2 15,0-12-5-15,8-8-4 16,10-8 4-16,2-3-1 16,5-1 6-16,-1 6-13 15,-1 4 9-15,3 11 2 16,-4 11 1-16,1 9-5 15,3 12 1-15,2 4 3 16,2 1 2-16,-2 18 0 16,0 3 7-16,-10 6 6 0,-9 1 1 15,-9 1-6-15,0 5-2 16,-23 1 16-16,-14-1-20 16,-6-3 0-16,2-4 2 15,4-8-1-15,6-9 3 16,5-8-6-16,8 1 1 15,7-4 4-15,4 0-5 16,7 0-7-16,0 0-9 16,0 0-14-16,18 3 15 15,11 4 4-15,5 4 11 16,10 1-3-16,2 1 3 16,4 3-4-16,-3 0 1 15,-5 2-2-15,-7 4 5 16,-8 0-6-16,-8 0-4 15,-10 6 9-15,-9 4-7 0,0-1 8 16,-23 1 5-16,-8-3-1 16,-4-4 5-16,-2-5 1 15,-3-6-6-15,2-7 16 16,-5-2-14-16,0-5-1 16,-5 0 12-16,-1 0-7 15,-1 0 3-15,4 0-13 16,1-5 2-16,7-5 7 15,10-5-9-15,10-6-11 16,18-40-17-16,0 7-47 0,17-4-100 16</inkml:trace>
  <inkml:trace contextRef="#ctx0" brushRef="#br0" timeOffset="66434">13320 2030 116 0,'0'0'36'0,"0"0"-36"16,0 0 11-16,0 0 2 16,0 0 6-16,162 1 14 15,-91-2-17-15,6-10-1 16,-1 2-1-16,-2 4-9 16,-3 5 3-16,-8 0-8 15,-5 0-22-15,19 10-10 16,-13 1-34-16</inkml:trace>
  <inkml:trace contextRef="#ctx0" brushRef="#br0" timeOffset="67339">15031 2901 1 0,'0'0'6'16,"0"0"4"-16,0 0-2 15,0 0 6-15,0 0 23 16,0 0-4-16,0 0-5 16,-126 20 3-16,117-20-4 15,-4 0-4-15,4-11-1 16,-1-2-1-16,-3-6 12 15,4-3-20-15,1-6-8 0,7-9 6 16,1-5-10-16,0-9-1 16,17-9-2-1,12-6 2-15,9-2 7 16,4 2-7-16,-1 3 0 0,2 9 3 16,-5 7-3-16,2 8 0 15,0 9 0-15,-3 12 0 16,0 8-5-16,-2 10 5 15,1 0-1-15,-6 24 1 16,-5 11 2-16,-1 12 6 16,-5 5-7-16,-5 10 1 15,-4 4 11-15,-2 4-13 16,-3 2 0-16,-4 1 3 0,-1-3 0 16,0-3 4-16,0-6-7 15,-5-9 0-15,1-9 4 16,-1-13-4-16,5-9-10 15,0-8 1-15,0-13-20 16,13 0-33-16,5-20-78 0</inkml:trace>
  <inkml:trace contextRef="#ctx0" brushRef="#br0" timeOffset="67861">16602 2375 35 0,'0'0'40'0,"0"0"-5"15,0 0 10-15,0 0 5 0,0 0-3 16,0 0-1 0,0 0-24-16,-70-58-16 0,31 58 10 15,-8 0-16 1,-12 8 0-16,-4 10 1 0,1 10-1 15,2 1 1-15,9 7-1 16,8 2 0-16,11 3-2 16,10 6 2-16,9-1-1 15,13 6 1-15,0-2 0 16,12 0 6-16,20 0-6 16,10-5 0-16,11-6 8 15,10-7-8-15,8-12-5 16,2-17 4-16,7-3 1 15,-2-21-2-15,-2-15-9 16,-12-8-11-16,-10-5 7 16,-11-15-31-16,-19 10-9 15,-14 6-90-15</inkml:trace>
  <inkml:trace contextRef="#ctx0" brushRef="#br0" timeOffset="68158">16206 2058 84 0,'0'0'26'15,"0"0"-26"-15,0 0 38 16,0 0-7-16,168 51 1 16,-105-45-2-16,4-2-10 15,8-4 3-15,2 0-22 16,1 0 3-16,-1-2-8 16,10-13-25-16,-22 3-39 15,-21-1-114-15</inkml:trace>
  <inkml:trace contextRef="#ctx0" brushRef="#br0" timeOffset="68640">17673 2005 50 0,'0'0'21'0,"0"0"9"15,0 0 1-15,88 110 7 16,-67-70-16-16,-2 4 0 16,-7 2-2-16,-6 1-7 15,-6 3 11-15,0 1-13 16,-1 9-5-16,-25 7 12 15,-16 8-8-15,-12 11-6 16,-16 7-4-16,-13 6 4 16,-8-5-4-16,-2-6 0 15,2-11-12-15,10-17 3 16,10-15-14-16,-5-8-22 0,20-18-30 16</inkml:trace>
  <inkml:trace contextRef="#ctx0" brushRef="#br0" timeOffset="64300">10797 1765 75 0,'0'0'38'0,"0"0"-21"15,0 0 7-15,0 0-14 16,0 0-9-16,0 0 16 16,0 0 6-16,92 3 7 15,-43-3 1-15,9 0-13 16,10-7 0-16,1-5-13 16,-2-1-1-16,-1 5-8 15,-7 8 0-15,-18 7-55 16,-19 12-57-16</inkml:trace>
  <inkml:trace contextRef="#ctx0" brushRef="#br0" timeOffset="70118">10582 1351 3 0,'0'0'7'15,"0"0"12"-15,0 0-7 16,0 0-1-16,0 0 12 16,0 0-7-16,0 0 7 0,35 4-6 15,-24-4 2 1,1 0 11-16,2 0-13 0,-2 0-4 16,4-4 7-16,1-3 0 15,6 1-4-15,4-6-8 16,10-1-6-16,8-6 16 15,7-2-16-15,3-4 1 16,3 0 8-16,-2 0-8 16,-4 4 8-16,-6 1-11 15,-5 6 3-15,-5 7-3 16,-1 2 0-16,0 3-4 16,7 0 4-16,7 2 3 15,6 0 6-15,15 0-9 16,9 0 0-16,31 0 12 15,-4 0-12-15,9 0 0 0,6 0 2 16,-19 0-1-16,17 0 6 16,12 5-7-16,19 10 0 15,30-6 0 1,6-4 0-16,-4 2 0 0,-10-7 1 16,-11 0 0-16,6 4 2 15,-1-1-3-15,-8 5 0 16,-14 6 5-16,-13 4-5 15,-24-2 0-15,-21 4 0 16,-17-6 0-16,-3 5 4 16,11 2-4-16,11 1 0 15,13 6 1-15,-6-3-1 16,0 1-1-16,3-5-1 0,-1 2 4 16,4-5 1-16,4 2-3 15,-1-4 0-15,0 0-3 16,-1-2 3-16,-3 1 0 15,-3-6 0-15,-2 3 2 16,-8-5-1-16,1 1-1 16,-7-1 0-16,-7 0 1 15,-4 1-1-15,-2-1 0 16,-5 3 0-16,-5-5 0 16,0 2 1-16,-5-1-1 15,-1-5 0-15,-6 1 0 16,-5-2 0-16,4 0-1 15,-5 0-2-15,-1 0 6 16,1 0-4-16,-3 0 1 16,3-3-2-16,2-7 1 0,-1-4 1 15,3 0 0-15,4-1-4 16,-10 0 9-16,1-1-3 16,-12 7-2-16,-7 2 0 15,-7 3-3-15,-9 0 3 16,1 4-8-16,-5 0 2 15,3 0-10-15,-3 0 16 16,0 0-6-16,0 0-6 16,0 0 2-16,-15 0-30 15,-15 15-28-15,-14-6-7 0</inkml:trace>
  <inkml:trace contextRef="#ctx0" brushRef="#br1" timeOffset="95862">5664 3805 1 0,'0'0'10'0,"0"0"-4"16,0 0 8-16,0 0-3 15,0 0 5-15,0 0 9 16,0 0-4-16,6 13 4 16,-6-13 8-16,0 0-7 15,0 0 3-15,0 1-9 16,0 2-8-16,0-3 8 15,0 3-11-15,0-3-4 16,0 0 5-16,0 1-6 16,0 2 3-16,0-2-7 15,0 6 0-15,0-1 3 16,0 2-2-16,0 3-1 0,0 2 12 16,0 3-8-16,4 1 5 15,1 0-9-15,3-1 0 16,-2 4 7-16,3-6-7 15,0 2-1-15,-1 2 0 16,4-4 2-16,-1 0 2 16,3 3-3-16,-1 0 0 15,1 0 1-15,6 2-1 16,-1 1-2-16,1-1 1 16,6 1 0-16,0 0 0 15,-2-3 1-15,5-3-7 16,-6 0 3-16,0-4 4 15,-4-2 0-15,-2-1-1 16,-3-2 3-16,-4 2 4 16,3-1-6-16,0 1 0 0,6-1 3 15,4 0-3-15,8 0-5 16,8 1 4-16,12-2 1 16,10 0 5-16,12 2-5 15,3-2 0-15,7 6 11 16,5 2-9-16,-2-1 1 15,0 5 3-15,4 0-6 16,4-3 6-16,2 4-6 16,6-4 0-16,2 1 4 15,-1 1-4-15,1 2 0 16,1 0-2-16,-1 3 4 16,2 1 1-16,-2 0-3 15,4 3 0-15,17 0 2 0,-14-4-2 16,4-2 0-16,-1-5 0 15,-15-4 0-15,13-7 0 16,-3-3 0-16,-3 0 0 16,-9 0 2-16,-10-2-2 15,-10-5-1-15,-14 3 1 16,-11 1 0-16,-4 3 2 16,-7-5-2-16,-4 1 0 15,-2-2-4-15,1-4 4 16,-1-1-6-16,3-7 4 15,7-1 2-15,2-5 8 16,4-1-8-16,3-1 0 0,1-3 3 16,8 1-3-1,4-5 0-15,10-2 0 0,7-1 0 16,2-8 5-16,3 1-5 16,-6-3 0-16,-3 2 2 15,-11 1-2-15,-6 4-1 16,-9 5 0-16,-10 4 1 15,-8 1 0-15,-6 0 0 16,-7 3 0-16,-4 1-2 16,-5 1 3-16,-2 3-1 15,2-1 0-15,-1 0 0 16,7-3 1-16,6-4-1 16,2 0-2-16,0-1 0 15,-2 3 2-15,-5 3 0 16,-10 9 0-16,-6 4 2 0,-5 6-7 15,0 5 5-15,-6 0-33 16,-18 0 6-16,-6 12-26 16,-15 13-4-16,5 0-25 15</inkml:trace>
  <inkml:trace contextRef="#ctx0" brushRef="#br1" timeOffset="96688">10840 3714 66 0,'0'0'46'0,"0"0"-28"16,0 0 10-16,0 0-1 16,0 0-17-16,0 0-10 15,0 0 0-15,0 18 0 16,0 5 4-16,0 2 1 15,0 4 1-15,0 1 12 16,0-1-4-16,4 0-4 16,1-1-1-16,-2-3-7 15,2-6 13-15,-4-4-15 16,2-8 0-16,0 0 5 16,-3-3-3-16,2-2 0 15,-2-2-2-15,3 0 1 16,-3 0 5-16,1-6-6 15,3-15 0-15,-4-13 5 0,1-8-4 16,2-8-2-16,-1-1-2 16,-2-6-1-1,0-1-1-15,0 6 5 0,0 3-2 16,0 6 2-16,0 8 0 16,0 10 2-16,0 8-2 15,0 9 1-15,0 8-6 16,0 0-1-16,0 4-13 15,7 17 19-15,12 7 0 16,-1 2 7-16,4 1 0 16,1 2-6-16,-3-3 16 15,6-5-17-15,0-6 0 16,1 0 1-16,0-10 2 0,-4 0 2 16,-2-5-5-1,-10-1 0-15,-4-3 5 0,-5 4-5 16,-2-4 0-16,0 0 8 15,-2 0 3-15,-16 0-9 16,-7 0-2-16,1 0 0 16,-7 1-3-16,4 16 3 15,-1 1-6-15,3 5 6 16,10 1 2-16,3-3 0 16,6-6-2-16,6-1-6 15,0 0 2-15,0-2-16 16,15 5-2-16,3 0 18 15,4 2 3-15,-5 3 1 16,-3-4-2-16,-5-1 2 0,-5-7-1 16,-4-2 1-16,0-4 0 15,0-1 15-15,-16 1 6 16,-15 1-11-16,-8-3-10 16,-5 3 1-16,-1-3 5 15,6-2-6-15,6 0-7 16,3-9-7-16,11-14-30 15,5-3-85-15</inkml:trace>
  <inkml:trace contextRef="#ctx0" brushRef="#br2" timeOffset="100304">12118 790 56 0,'0'0'32'15,"0"0"-5"-15,0 0 9 16,0 0-9-16,0 0 0 16,0 0-7-16,0 0 2 15,-18 0 13-15,16 0-20 16,2 0-4-16,0-2 10 15,-3 2-1-15,0-4-2 0,-2 0-7 16,1 3-8-16,-1-3 20 16,-4-1-23-16,0 0 2 15,0-1 8-15,-5-3-7 16,0 0 4-16,-4-2-7 16,-1 2 0-16,1-7 11 15,-7 1-11-15,2-3-1 16,-1 1 1-16,-6-1 2 15,3 0 2-15,-1 3-4 16,-2-2 0-16,-3 2-4 16,1 1 4-16,-3 6-2 15,-5-2 1-15,0 9 2 16,-3-2-1-16,-5 3 0 16,-1 0 0-16,-6 0-3 15,-3 0 3-15,-2 0-9 0,-8 7 9 16,2 1 0-16,-1 0 0 15,2 1-4-15,2-4 4 16,7 5 0-16,0-6 0 16,7 0-4-16,3-1 4 15,2 0 3-15,2-3-2 16,-1 0-1-16,2 0 0 16,0 0 3-16,-7 0-3 15,-1 0-3-15,-3 0 3 16,-10-4 0-16,-2-2 2 15,-8-1-2-15,-8 0 0 16,-1 2-2-16,-1 1 2 16,-2-1 0-16,3 1 1 0,-1 3-1 15,5 1 1-15,5 0-1 16,5 0 0-16,4 0-2 16,8 0 2-16,2 4-2 15,4 2 1-15,3-1 2 16,0 5-2-16,-1-2 1 15,5 2 0-15,-4 2-1 16,-1 2 1-16,-1 6-4 16,-1-1 4-16,0 2 0 15,4-4 2-15,10-2-2 16,-2-1 0-16,-3 2-1 16,-1-6 1-16,-8 6-7 0,-5-3 5 15,-4 6 2-15,-10-2-5 16,-5-3 5-16,-9 9 0 15,-1-2 0-15,2 0 0 16,3 0 0-16,7-3-1 16,4 0 2-16,8-7 0 15,4 3-1-15,4-4 0 16,-1-1 0-16,-1 2 0 16,-3 3-3-16,-2 6 3 15,-10 5 0-15,1 4-3 16,-5 4 1-16,12 0 2 15,6-5-1-15,11-6 1 16,14-6-3-16,8 0 2 0,8-7 2 16,4 1-4-16,0 4 2 15,0 0-6-15,0 3 1 16,-2 5 5-16,-5 0-1 16,3 6 2-16,-1 2 0 15,-5 2 1-15,1 2-1 16,0 0-5-16,-1-2-2 15,2-3 4-15,0-1-8 16,4 2 4-16,2-4 2 16,-1 2 3-16,1-1 1 15,-1 2 1-15,4-1-3 16,2 1 3-16,-2-1-2 16,-1-2 2-16,3 2 0 15,-3-3 2-15,-1 0-2 16,-2 0 0-16,4 0-1 0,-1-1 1 15,-2-2 0-15,2 3 0 16,-3 0 0-16,-2-1 0 16,0 1 0-16,1-2 0 15,-1-2-1-15,1-3 1 16,3-1 0-16,-3-4 0 16,6-1 0-16,-2 0 1 15,-2-5-1-15,2 4 0 16,-4 3 1-16,3-3-1 15,-3 0-2-15,6 1 2 16,0-3 0-16,3-1 1 16,-1-4-1-16,2 0 0 0,3-4-2 15,0 2 2-15,0-2-2 16,0 0-1-16,0 0-10 16,0 0 5-16,0 0-7 15,9-17-10-15,8-2-13 16,0-4-45-16</inkml:trace>
  <inkml:trace contextRef="#ctx0" brushRef="#br2" timeOffset="100903">6624 1868 66 0,'0'0'32'0,"0"0"-13"15,0 0 5 1,0 0-14-16,0 0 5 0,0 0-11 16,0 0-4-16,-27 9 7 15,27-9-3-15,0 0-1 16,0 0-3-16,0 0 3 15,0 1-3-15,18 2 0 16,8 2 5-16,6 3 20 16,10 0-6-16,5 1-2 15,4 2-2-15,7-2-11 16,2 1 14-16,2-4-15 16,-4 3-3-16,-4-3 10 15,-11 2-7-15,-5-1 0 16,-11 1-3-16,-8-2 0 15,-7-2 1-15,-7 2-1 0,-5-5-12 16,0-1 12 0,0 0-4-16,0 0 3 0,-3 0-5 15,-16 0-33-15,-7 0 10 16,-6 0-7-16,-22-15-17 16,8-2-18-16</inkml:trace>
  <inkml:trace contextRef="#ctx0" brushRef="#br2" timeOffset="101414">6683 1775 8 0,'0'0'47'0,"0"0"-8"16,0 0-5-16,0 0 8 16,0 0-23-16,-123 28-8 15,106-9 0-15,3 2-11 16,0 2 13-16,5 2-13 15,-3 0 5-15,1 3 7 16,-4-2 0-16,1 6 1 16,-1 1-3-16,-2 1-8 15,-2-1 15-15,10-1-17 16,1-4 2-16,4-9-4 16,4-1 0-16,0-7-4 15,0-3-2-15,9-2 1 16,0-1 3-16,3-3 4 0,1 2-3 15,1-1 3 1,-4 1 2-16,4-1 3 0,3-1-5 16,4-2 0-1,7 0-3-15,4 0-3 0,10-2 4 16,7-13 2-16,12-5 1 16,7-9 6-16,8 0-1 15,3-1-4-15,-4 0 12 16,-8 3-14-16,-7 4 0 15,-11 1 0-15,-9 7 1 16,-12 0 1-16,-10 6-2 16,-5 5 0-16,-12 3 11 15,-1 1-3-15,0 0-2 16,0 0 3-16,0 0-9 16,-1 0-4-16,-16 0-19 15,1 0-31-15,-2-4-29 0</inkml:trace>
  <inkml:trace contextRef="#ctx0" brushRef="#br2" timeOffset="103109">15810 78 65 0,'0'0'26'0,"0"0"-26"16,0 0 0-16,0 0 11 0,0 0-7 15,0 0 6-15,0 0 6 16,0 74-2-16,0-46 8 16,0 6-10-16,0 5-1 15,3 3 9-15,-3 6-4 16,0-3 4-16,0 3-5 16,0-2-7-16,0-2 8 15,0-6-16-15,0-8 0 16,0-8 7-16,0-8-7 15,0-7-4-15,0-7-2 16,0 0 5-16,0-11-4 16,0-17 5-16,2-8-7 15,1-15 4-15,-1-5-5 16,1-10 0-16,-3 0 4 0,0-1 4 16,0 3-3-16,0 8 3 15,0 11 0-15,-3 7 3 16,1 14-1-16,-1 7 8 15,3 9 0-15,0 5-6 16,0 2 9-16,0 1-13 16,0 0-6-16,5 0 2 15,11 16 4-15,8 4-4 16,-1 6 4-16,3 10 0 16,-3 3 8-16,0 9-4 15,0 2-4-15,-5 4 10 16,-1 1-10-16,-3-1 0 15,-7-1 0-15,-7-3 2 16,0-4 0-16,-3 0-2 0,-17-2 0 16,-9-2 5-1,-3-5-4-15,-5-3-1 0,-3-5 6 16,-1-4-6-16,-4-4 18 16,-4-7-15-16,-1-7-3 15,-4-5 14-15,0-2-6 16,5 0-2-16,8-7-6 15,2-11 4-15,12-2-7 16,11-8 3-16,16-2-27 16,28-22-19-16,21 11-29 15,6 1-10-15</inkml:trace>
  <inkml:trace contextRef="#ctx0" brushRef="#br2" timeOffset="103462">16297 448 89 0,'0'0'33'15,"0"0"-2"-15,0 0-2 16,0 0-27-16,0 0 3 15,0 0 3-15,0 0-5 16,-6 45-3-16,6-19 11 0,0 5-3 16,0 2-3-16,4 2-4 15,16 1 1-15,6-3 11 16,5-4-13-16,6-4 0 16,3-7 1-16,4-6 1 15,-1-8-1-15,0-4-1 16,-1 0 2-16,-7-16-6 15,-10-9-7-15,-15-22-18 16,-10 6-28-16,0-1-88 0</inkml:trace>
  <inkml:trace contextRef="#ctx0" brushRef="#br2" timeOffset="103679">16355 436 47 0,'0'0'32'16,"0"0"-24"-16,0 0 12 15,0 0 19-15,0 0-12 16,0 0-8-16,152 35 1 16,-115-35-11-16,4 0 1 15,-2-14-10-15,-6-13-16 16,-6 4-2-16,-18-3-55 0</inkml:trace>
  <inkml:trace contextRef="#ctx0" brushRef="#br2" timeOffset="103897">16306 210 81 0,'0'0'28'15,"0"0"23"-15,0 0-12 16,0 0 0-16,135-11-3 16,-95 7-10-16,0 0 7 15,4-2-31-15,-1-2-2 16,2 4 0-16,16-2-24 16,-12 5-40-16,-12-2-96 0</inkml:trace>
  <inkml:trace contextRef="#ctx0" brushRef="#br2" timeOffset="104956">17841 199 101 0,'0'0'47'0,"0"0"-2"15,0 0-17-15,0 0-11 16,0 0-17-16,0 0-5 16,0 0 3-16,-19 57 2 15,7-15 0-15,-3 8 5 16,-5 4 2-16,0 1 5 15,-2-3-6-15,4-7-4 16,1-10 15-16,8-8-17 16,4-13 1-16,4-5 2 0,1-9 0 15,0 0 17-15,0-10-2 16,10-21-17-16,16-8 1 16,7-13-2-16,7-11-8 15,6-6 6-15,3-4-1 16,-5 3 1-16,-2 8-3 15,-9 8 5-15,-10 13 0 16,-7 12 2-16,-9 12-2 16,-7 11 11-16,0 6-9 15,0 0-2-15,0 5-10 16,-3 17 10-16,-10 10-1 16,-6 10 4-16,-1 4-3 15,-1 5 12-15,-1-2-7 16,7-2 5-16,6-12-10 0,6-9 0 15,3-6-2-15,0-11 2 16,4-9-7-16,22 0 4 16,10-18 3-16,11-14 14 15,10-6-14-15,1-8 0 16,-2 0 2-16,-12 4-2 16,-7 9-3-16,-14 8 3 15,-9 9 0-15,-8 8 0 16,-6 8 0-16,0 0-21 15,0 6 20-15,-8 17-5 16,-6 8 6-16,-4 13 4 16,-4 9-4-16,-1 10 12 15,-4 7-7-15,-1 1-2 16,-3 4 17-16,5-5-16 0,5-7-4 16,10-10 0-16,11-13 1 15,0-14-2-15,11-13-21 16,24-13-9-16,22 0 10 15,49-52-18-15,-9 0-23 16,-10-2-50-16</inkml:trace>
  <inkml:trace contextRef="#ctx0" brushRef="#br2" timeOffset="105273">18769 264 69 0,'0'0'27'0,"0"0"-4"0,0 0 9 15,0 0-8-15,-135 130-3 16,98-76-4-16,7 2 11 16,10-2-12-16,7-4-9 15,10-6 8-15,3-6-15 16,13-8-7-16,17-16 5 16,12-7 2-16,11-7 14 15,7-7 0-15,6-23-9 16,2-10 12-16,-8-8-14 15,-7-4-3-15,-8-3 2 16,-19 1-2-16,-17 1 10 16,-9 7-10-16,-31 7 0 15,-27 13-3-15,-19 16 3 16,-9 10-11-16,0 22-3 16,5 44-42-16,23-8-15 0</inkml:trace>
  <inkml:trace contextRef="#ctx0" brushRef="#br2" timeOffset="106026">19342 423 96 0,'0'0'42'0,"0"0"-37"15,0 0-3-15,0 0 32 16,0 0-15-16,0 0-9 16,-34 131 0-16,25-91-3 15,-7 5 5-15,1-4-4 16,-8 1-6-16,-3-5 22 16,-2-8-11-16,2-8-6 0,5-9 5 15,5-8-3-15,4-4 10 16,7 0-12-16,4-16-1 15,1-13-12-15,1-10 1 16,25-6-4-16,14-12 9 16,6-2 0-16,8-2 1 15,1 6-1-15,-2 9-8 16,-12 9 1-16,-6 13 7 16,-10 15-7-16,-5 9 7 15,-5 0-10-15,-1 21 7 16,0 4 0-16,-2 4 3 15,-3 0 5-15,-6-1-5 0,-3-4 0 16,0-3 4-16,-12-6 3 16,-11-1 4-16,-8-3-4 15,-4 3-7-15,1 1 19 16,-4 5-19-16,4 5-1 16,0 8 1-16,2 4 0 15,6 4 0-15,6 4-2 16,8-6 2-16,7 5-7 15,5-6 7-15,3 2-6 16,22-5 6-16,9-1 0 16,9 2 6-16,6-11-6 15,9-7 0-15,8-15-5 16,-2-3 3-16,13-18-28 16,-15-10-31-16,-24-4-88 0</inkml:trace>
  <inkml:trace contextRef="#ctx0" brushRef="#br2" timeOffset="106674">20408 604 105 0,'0'0'67'0,"0"0"-14"16,0 0-11-16,0 0-23 16,0 0-13-16,0 0 14 15,0 0-20-15,-146 12 0 16,97 9 9-16,-3 4-5 16,4 6 6-16,1 3-8 0,7 2 1 15,8 4 10-15,4-2-13 16,7 3 1-16,7-6 7 15,9-6-6-15,5-5-4 16,0-12 1-16,22-9-6 16,19-3 7-16,17-10 0 15,13-19 0-15,6-8 0 16,-4-6 0-16,-10 5 0 16,-17 5-2-16,-12 8 2 15,-18 9 4-15,-12 10-4 16,-4 6 0-16,0 0 0 15,-1 7 2-15,-16 18-1 16,-2 10-1-16,1 7 0 0,-1 4 4 16,6 1-4-16,0-2 0 15,7-8 2-15,6-5-2 16,0-10 0-16,0-9-12 16,9-6-21-16,16-7 10 15,24-8-15-15,-7-13-18 16,-4-2-83-16</inkml:trace>
  <inkml:trace contextRef="#ctx0" brushRef="#br2" timeOffset="107310">20974 771 64 0,'0'0'36'0,"0"0"13"16,0 0 3 0,-153 146-13-16,108-97-13 15,9-5-16-15,9-9 6 0,9-10-16 16,10-9 0 0,8-13 4-16,0-3-2 0,0-7 16 15,22-21-4-15,6-10-12 16,11-8 2-16,7-7-4 15,7-1 0-15,-1 0 1 16,2 8-1-16,-2 4-4 16,-6 5 4-16,-9 14 0 15,-4 3 1-15,-10 9-1 16,-7 4 0-16,-7 7 1 16,-5 0-1-16,0 0-4 15,-4 10 2-15,0 5 2 0,0 12 13 16,0 6-10-1,0 7-3-15,-14 7 21 0,-9 6-16 16,-11 6 3-16,0 0-1 16,-1-1-7-16,3-3 9 15,6-10-9-15,7-8-5 16,7-12 0-16,7-6-7 16,5-13-21-16,0-6 1 15,0 0 0-15,13-36-28 16,0 1-52-16,0-3 23 0</inkml:trace>
  <inkml:trace contextRef="#ctx0" brushRef="#br2" timeOffset="107503">20849 857 52 0,'0'0'23'15,"0"0"6"-15,0 0 13 16,0 0-13-16,0 0 7 15,0 0 1-15,0 0-5 16,95 50-9-16,-51-50-13 16,5-1 2-16,19-23-12 15,-14 3-53-15,-13-1-102 0</inkml:trace>
  <inkml:trace contextRef="#ctx0" brushRef="#br2" timeOffset="108530">21622 1036 11 0,'0'0'20'0,"0"0"-11"16,0 0 27-16,0 0-3 15,0 0-8-15,0 0 1 16,0 0-5-16,0-90 2 15,0 86 5-15,0 4-2 16,0 0 12-16,0 0-22 16,0 0-10-16,0 0 0 15,-3 0-6-15,0 0-4 16,1 0-3-16,-2 3 7 16,-9 9 1-16,-2 12 3 15,-13 6 6-15,-10 9 9 16,-8 10-3-16,-5 2-5 0,-1 4-11 15,8-8 4 1,10-5 7-16,8-10-11 0,12-11-3 16,6-9 1-16,8-8 2 15,0-4-9-15,5 0-2 16,21-12 11-16,9-12 4 16,10-6-4-16,1-4-8 15,-2 2 8-15,-7 6 0 16,-6 7 0-16,-8 6-7 15,-9 8 7-15,0-2-6 16,-5 7 6-16,0 0-2 16,5-4 2-16,3 1 0 15,4-4 3-15,4-9-3 16,5-1 0-16,3-5 5 16,-1-4-5-16,2-4-2 0,-5 1 2 15,-3-4 1-15,0 1 4 16,-8-1-5-16,-1 2 0 15,-6 6-5-15,-6 6 5 16,-2 8-6-16,-3 8 4 16,0 3-13-16,0 0 0 15,0 9-2-15,-5 12 17 16,-7 6 6-16,-2 3-6 16,-3 5 3-16,2 5 8 15,-2 2-5-15,-2 0 8 16,1 3-6-16,1-2-8 15,-1 3 19-15,4-3-19 16,0 2 0-16,5-10 5 0,4-3-5 16,5-11 0-1,0-6-2-15,0-9-5 0,0-6 3 16,6 0 8-16,8 0-4 16,8-9 17-16,5-13-3 15,9-10-2-15,4-5-10 16,1-8 0-16,5-7 20 15,2-1-22-15,-2-8 0 16,-5 4 4-16,-1 2-4 16,-9 2 3-16,-8 9-3 15,-5 5-4-15,-6 5-6 16,-2 8 0-16,-6 3-16 16,4 2-8-16,-2 7-24 15,-3-1-42-15</inkml:trace>
  <inkml:trace contextRef="#ctx0" brushRef="#br2" timeOffset="110558">21912 971 58 0,'0'0'24'16,"0"0"8"-16,0 0-7 15,0 0-7-15,0 0-11 16,0 0 7-16,0 0-7 16,-130 40-5-16,105-26 1 15,-1 9-2-15,-5 2 4 0,-4 1-5 16,-2 2 0-16,0-1 9 16,5-1-1-16,1-8 3 15,8-4 2-15,5-4-2 16,6-5 8-16,2-2-9 15,6-3-5-15,1 0 10 16,3 0-8-16,0 0-4 16,0-7-3-16,0-10-6 15,0-6 1-15,14-6 3 16,10-2-8-16,5-3 8 16,7 2-1-16,-1 0 2 15,2 6 1-15,-5-2 0 16,-1 6 5-16,-4 0-5 15,-4 4 0-15,-1 0-2 16,-8 9 2-16,-5 4 0 0,-5 2 0 16,-4 3 1-1,0 0 7-15,0 0-8 0,0 0-2 16,-4 10 2-16,-10 8 2 16,-6 4 2-16,-9 4 4 15,-3 6-8-15,-8 0 17 16,0 2-10-16,-2-5-2 15,2-2 11-15,4-4-7 16,3-3 0-16,7-6-5 16,8-3 0-16,6-8 7 0,7-3-11 15,5 0 0-15,0 0 6 16,0 0-6-16,0-14-5 16,0-4 1-16,11-3-9 15,12-8 9-15,4 0-2 16,9-3-6-16,5-1 7 15,5 0-4-15,-1-2 1 16,-5 0 0-16,-5 5 5 16,-12 9 0-16,-9 4 3 15,-10 5 0-15,-4 11 16 16,0 1 5-16,-3 0-9 16,-17 10-12-16,-6 18 0 15,-6 3 2-15,-3 12-2 16,-2 0-1-16,2 3 1 15,-1-1 0-15,4 0 4 16,4-3-4-16,5-7 0 0,7-3-1 16,5-6 1-16,5-1-4 15,4-1 2-15,2-6 1 16,0-4-3-16,0-3-7 16,2-6-6-16,10-3 15 15,5-2-10-15,-2 0 3 16,2 0 8-16,0 0 2 15,-6 0 0-15,1 0-1 16,-6 0 0-16,2 0 1 16,-2 0-1-16,2 0-10 15,1 3 10-15,-2 1 1 16,4-3 2-16,1-1-3 0,2 0 0 16,5 0 21-1,4-14-12-15,7-7-6 0,6-6 7 16,-3 0-5-16,3-1 1 15,-4 2 0-15,-1 2-6 16,-1 0 15-16,-5 3-15 16,4-1 0-16,-4 1 1 15,1-4 4-15,0 0 4 16,-2-4-8-16,2 1 1 16,1-1 17-16,-4 0-19 15,3 3 0-15,-6-2 0 16,3 2 1-16,-2 1 7 15,-2 2-8-15,-3 1 0 16,-2-1 7-16,-2 5-7 0,-5 3 0 16,0 2 14-16,-5 8-2 15,-2 1 8-15,0 1-20 16,0 3 3-16,0 0-5 16,0 0 2-16,0 0-20 15,0 0-2-15,0 0-19 16,-11 5-25-16,-6 5-71 15</inkml:trace>
  <inkml:trace contextRef="#ctx0" brushRef="#br0" timeOffset="139138">639 4608 13 0,'0'0'15'0,"0"0"19"15,0 0-15-15,0 0-6 16,0 0 0-16,0 0-2 16,0 0 4-16,-17-24-7 15,11 23-5-15,3 1 12 16,-1 0-10-16,2 0 1 16,2-3 0-16,0 3-3 0,0 0 4 15,0-1-2-15,0 1-1 16,0-3 16-16,0 0-11 15,-3 2-4-15,1 1 2 16,2 0-3-16,-3 0 1 16,3 0 1-16,0 0-6 15,0 0 6-15,0 0-6 16,-1 0 0-16,1 0 3 16,-3 0-3-16,-3 11 0 15,-7 14-4-15,-4 14 4 16,-6 14 11-16,-9 6-11 15,1 6 0-15,-1-3 2 0,9-7-1 16,2-10 3-16,7-7-4 16,5-13 0-16,4-6-6 15,5-8 6 1,0-5-7-16,0-5 3 0,17-1-4 16,6 0-2-16,5-18 5 15,8-11 5-15,4 0 9 16,-3-3-9-16,-6 10 0 15,-8 4 3-15,-9 11-3 16,-7 4 0-16,-2 3-4 16,-5 0 4-16,2 0 3 15,-2 0-3-15,3 13 0 16,-2 3 5-16,-1 5-1 0,0 7 7 16,0 1-7-1,0 2-2-15,0-4 11 0,0-3-13 16,0-5 0-16,0-6 2 15,0 3-2-15,3-5 3 16,2-4-3-16,4 0-13 16,0-6 3-16,0-1-14 15,8 0-8-15,2-14 1 16,27-39 4-16,-6 6-22 16</inkml:trace>
  <inkml:trace contextRef="#ctx0" brushRef="#br0" timeOffset="139780">914 4211 42 0,'0'0'41'15,"0"0"-6"-15,0 0-1 16,0 0-6-16,0 0-17 16,-126-34-2-16,100 34 9 0,-2 0-12 15,-2 0 0 1,-7 9 2-16,-5 15-8 0,-7 7 7 15,-1 9-7-15,-7 7 0 16,2 6 5-16,2 3-5 16,6 4 0-16,-1 1 3 15,2 4-3-15,5 7 3 16,-2 3-3-16,6-3 0 16,6 3-3-16,11-3 4 15,4-1-1-15,16-2 0 16,0-1-3-16,4-9 0 15,19-4 1-15,5-8-8 16,2-12 10-16,7-12-12 0,3-12 3 16,9-11 6-1,5 0-5-15,14-30 8 0,1-15 0 16,6-9 1-16,2-10-1 16,-5-9 1-16,-9 2 1 15,-5-8 1-15,-9 2-3 16,-17 0 9-16,-15-1-8 15,-17-1-1-15,0 1 10 16,-26 3-7-16,-19 3-3 16,-5 11-1-16,-12 15-3 15,-2 16 1-15,-4 20-2 16,-2 10-6-16,1 40 11 16,-6 53-23-16,21-7-29 0,12-4-25 15</inkml:trace>
  <inkml:trace contextRef="#ctx0" brushRef="#br0" timeOffset="151252">2010 4859 6 0,'0'0'14'15,"0"0"3"-15,0 0-4 0,0 0-3 16,0 0 13-16,0 0-2 16,-20-10-5-16,15 7 3 15,0 3-3-15,1-1-2 16,1-2 1-16,1 0-4 16,-2 2 9-16,1 1-9 15,-2 0-1-15,0 0 14 16,5 0-11-16,0 0-6 15,-4 0-1-15,-1 0-3 16,2 8-1-16,-6 10-2 16,-2 8 0-16,-3 8 3 15,-3 5-3-15,-1 9 0 16,4 6-2-16,-4 3 4 16,1 2 1-16,-1 1-3 15,5 1 0-15,3-1-1 0,5-4 1 16,5-2-2-16,0-6 2 15,0-5-2-15,18-3-5 16,8-11 2-16,4-7-24 16,0-4 1-16,10-4 3 15,6-4-18-15,-11-6-10 16,-11-1-49-16</inkml:trace>
  <inkml:trace contextRef="#ctx0" brushRef="#br0" timeOffset="152229">2491 5010 5 0,'0'0'2'0,"0"0"2"16,0 0-4-16,0 0-7 16,0 0 3-16</inkml:trace>
  <inkml:trace contextRef="#ctx0" brushRef="#br0" timeOffset="152912">2491 5010 1 0,'-4'1'33'0,"-1"-2"-3"16,1-2-12-16,-1 2 7 15,0 1-9-15,4-2-7 16,-2 2 9-16,1 0-5 15,-1 0 0-15,3 0-4 16,-1 0-4-16,-2 0 7 16,1 6-12-16,-6 16-4 15,-1 11 4-15,-5 10 2 16,1 10 2-16,-4 5-4 0,1 0 0 16,0-2 7-1,2-8-4-15,5-11 0 0,1-8 5 16,3-9-4-16,1-11 1 15,4-4-3-15,-2-5 5 16,2 0 27-16,0 0-12 16,-3-18-22-16,3-11-3 15,0-11-3-15,0-10 3 16,3-8-7-16,16-2 1 16,-1-5 3-16,5 10 3 15,0 3-8-15,-2 9 9 16,6 7-1-16,-4 6 3 15,0 6-2-15,0 9 2 16,0 1-2-16,-2 8 2 16,1 4-7-16,-4 2 7 0,-3 0 6 15,2 11 8-15,0 10-9 16,-3 5 1-16,0 6 14 16,-5 5-15-16,-3 6-1 15,-3 5 7-15,-3 2-5 16,0 0 1-16,0 0-7 15,0-7 0-15,0-4 2 16,0-5-2-16,0-8-1 16,0-7 1-16,0-5 0 15,5-3-3-15,-1-4-16 16,-4-5-8-16,0-2 20 16,0 0-8-16,0-4 0 0,-9-13-51 15,-9-3-87-15</inkml:trace>
  <inkml:trace contextRef="#ctx0" brushRef="#br0" timeOffset="153287">2283 5211 45 0,'0'0'14'0,"0"0"-9"16,0 0 26-16,0 0 2 15,0 0 4-15,0 0-14 16,144 0-5-16,-104 0 16 15,4 0-15-15,-1 0-9 16,0 0 0-16,-6 0-2 16,-1 0 2-16,-13 0-10 15,-5 0 2-15,-6 0 1 16,-1 0-3-16,3 0-17 16,-2 0-26-16,-6 4-46 0</inkml:trace>
  <inkml:trace contextRef="#ctx0" brushRef="#br0" timeOffset="155916">3256 5520 9 0,'0'0'18'15,"0"0"-5"-15,0 0 7 0,0 0-9 16,0 0-1-16,0 0 5 16,0 0 0-16,-14 4 4 15,9-4 3-15,2 1-4 16,-1-1 9-16,2 0-12 16,-1 0-4-16,2 0 7 15,-4 0 4-15,0 0-1 16,1 0-10-16,-1-1-8 15,0-13 12-15,1-2-15 16,1-8-11-16,1-8 8 0,2-7 3 16,0-8 7-16,2 0-7 15,10 1 0-15,-1 3 2 16,-2 10-2-16,0 8-1 16,0 7-1-16,-1 5 3 15,9-3-2-15,1 4-1 16,2-2 2-16,6-1 2 15,1-1-2-15,-4 5-2 16,-2 0 2-16,-7 8 0 16,-5-1-3-16,-3 4-9 15,2 0 7-15,-4 0 4 16,1 7 1-16,0 4 0 16,7 3 2-16,-3 3 2 0,-3 2 3 15,4 3-7 1,-3 3 0-16,-2 3 13 0,1 6-13 15,-3 5 0-15,-1 4 8 16,-2 0-4-16,0-1 3 16,0 1-7-16,3-8 0 15,-2-6 4-15,7-4-4 16,4-6-9-16,2-1-5 16,4-11-15-16,19-7-23 15,-2-7-16-15,-4-18-66 0</inkml:trace>
  <inkml:trace contextRef="#ctx0" brushRef="#br0" timeOffset="156735">3936 5079 38 0,'0'0'32'16,"0"0"-13"-16,0 0-4 15,0 0-12-15,0 0 20 16,0 0-12-16,-19 119 11 0,16-90 1 15,-2-1-1 1,1-3-1-16,2-3-5 0,-2-5-9 16,1-3 12-16,3-9-15 15,-2 0-4-15,2-5 8 16,0 0 1-16,0 0 5 16,0-9-14-16,0-12-5 15,-3-8 3-15,3-7-11 16,0-6-2-16,0-3 7 15,0 6 0-15,9-1-1 16,-1 12 5-16,-2 9 4 16,6 6-2-16,-2 2 2 15,8 6-9-15,3 3 9 16,-1-2-2-16,0 4-1 0,-1 0 3 16,-5 6 0-16,-1 8 19 15,-3 1-13-15,-6-1-6 16,-4 2 7-16,0-2 0 15,0-1 11-15,-9-1-4 16,-9 1-10-16,-1-6 15 16,5-2-18-16,2-3-1 15,9-2 2-15,3 0-2 16,0 0-3-16,0 0-21 16,8 0-11-16,13 0 34 15,7 0-4-15,4 0-1 16,5 0-4-16,-2 5-2 15,0 8 9-15,-2 4-1 16,-6 3 2-16,-1 5-1 0,-9 0-3 16,-6 8 6-16,-3 0 0 15,-8 5 5-15,0 3 6 16,-5-4-4-16,-13-3-7 16,-4-1 20-16,-1-8-9 15,0-6-2-15,-1-5 6 16,1-3-3-16,0-5 0 15,1-3-3-15,4-3-8 16,2 0 4-16,2-5-5 16,2-10-22-16,8-22-35 15,4 3-37-15</inkml:trace>
  <inkml:trace contextRef="#ctx0" brushRef="#br0" timeOffset="157604">4850 5593 15 0,'0'0'24'16,"0"0"-4"-16,0 0 0 16,0 0-3-16,0 0-7 15,0 0 10-15,0 0-1 16,-41 0-4-16,28 0 8 15,0-5-8-15,-3-4 0 16,-4-7 6-16,5-2-2 0,-2-7 0 16,6-7-19-1,8-5-9-15,3-12 7 0,8-6 2 16,21-6 0-16,10-2 3 16,-1 5-2-16,2 10 7 15,-8 10-8-15,-7 13 1 16,-5 12 13-16,-4 8-14 15,3 5-6-15,-1 0 2 16,5 7 4-16,-1 10 7 16,1 5-7-16,-2 7 0 15,-2 8 11-15,-6 1-9 16,0 7-1-16,-7 0 4 16,-2 1-5-16,0 1 9 15,-4 0-9-15,0 0 0 16,0 0 7-16,-5-3-7 0,-4-6 0 15,1-6 0-15,-1-7 0 16,9-7 0-16,0-13-30 16,0-5-46-16,9 0-43 0</inkml:trace>
  <inkml:trace contextRef="#ctx0" brushRef="#br0" timeOffset="158056">5714 5362 77 0,'0'0'58'16,"0"0"-15"-16,0 0-9 16,0 0 3-16,0 0-15 15,0 0-6-15,0 0 0 16,-67-11-12-16,57 11 16 16,-2 0-14-16,-3 8-6 15,-7 14 6-15,-4 9-6 0,-1 7 1 16,1 4-1-1,3 1 3-15,4 0-1 0,10-4-2 16,4-3-2-16,5-6-1 16,0 0 3-16,17-4-4 15,11-5-1-15,9-7-2 16,7-9 3-16,11-5-4 16,11-5 0-16,6-27 5 15,5-13-5-15,23-34-14 16,-19 11-33-16,-15 6-59 0</inkml:trace>
  <inkml:trace contextRef="#ctx0" brushRef="#br0" timeOffset="158503">5575 5074 108 0,'0'0'49'16,"0"0"-13"-16,0 0 18 16,0 0-25-16,0 0-25 15,0 0-4-15,0 0 0 16,67-17 3-16,-30 10 5 15,3 0 0-15,6-7 4 16,1 5-5-16,-5-4-7 16,7 5-4-16,-3 6-30 15,-11 2-17-15,-16 0-107 0</inkml:trace>
  <inkml:trace contextRef="#ctx0" brushRef="#br0" timeOffset="159002">6389 4890 36 0,'0'0'21'15,"0"0"-7"-15,0 0 13 16,0 0-11-16,0 0 7 15,0 0-6-15,0 0-5 16,128-11-4-16,-107 11 2 16,5 0 12-16,-3 11-11 15,0 5 0-15,0-1 4 16,-1 9-5-16,-7 2 1 16,-2 7-5-16,-6 6-3 15,-7 11 14-15,0 9-5 16,-12 11-4-16,-23 6 4 0,-11 7-5 15,-13-1 1-15,-4 0-8 16,3-9 0-16,4-5-6 16,14-12-7-16,15-8-20 15,22 6-8-15,5-15-38 16,0-12-85-16</inkml:trace>
  <inkml:trace contextRef="#ctx0" brushRef="#br0" timeOffset="159992">7118 5280 6 0,'0'0'33'0,"0"0"-2"16,0 0 4-16,0 0 2 15,0 0-15-15,0 0-1 16,0 0 8-16,-61-40-7 16,59 40-11-16,2 0-11 15,0 12-8-15,0 13 6 16,0 7 2-16,0 7 0 16,0 7 1-16,0 5-1 15,11 1 5-15,8 4-3 16,5-6 0-16,5-4 4 15,5-7-6-15,4-10 0 16,5-7 3-16,-1-10 0 0,4-12-3 16,1 0-2-1,-1-18 2-15,-1-19 19 0,-5-10-13 16,-6-9-2 0,-8-4 6-16,-9-1-4 0,-11 1 4 15,-6-1-10-15,0 5 0 16,-9 8 4-16,-7 3-4 15,-4 9-1-15,6 11 1 16,4 6 0-16,2 5 0 16,8 5-16-16,0 8-29 15,17 1-52-15,3 0 9 0</inkml:trace>
  <inkml:trace contextRef="#ctx0" brushRef="#br0" timeOffset="160639">8280 4971 17 0,'0'0'29'0,"0"0"-5"15,0 0 3-15,0 0-5 16,0 0 4-16,0 0 3 16,0 0-13-16,-48-26-1 15,44 26 6-15,-1 0-4 16,-5 0 3-16,-7 12-20 16,-9 16 3-16,-7 9 4 15,-7 14-7-15,4 5 6 16,0 8-2-16,9 8-4 15,4 3 7-15,6 5-7 16,6 1 0-16,6-1 3 16,5-7-3-16,2-6-1 15,33-9 1-15,24-11-13 16,80-24-14-16,-8-14-35 0,-4-9-73 16</inkml:trace>
  <inkml:trace contextRef="#ctx0" brushRef="#br0" timeOffset="161449">8717 5277 24 0,'0'0'46'15,"0"0"2"-15,0 0-2 16,0 0-24-16,0 0-19 15,0 0 0-15,0 0-3 16,-7 25 0-16,1 4 8 16,-4 5-5-16,-2 7 14 15,-2 0-11-15,2 4-4 16,-2-6 9-16,5-7-5 16,0-7-2-16,4-6-4 15,4-9 2-15,1-9 0 16,0-1-2-16,0 0-3 0,0-8 0 15,9-17-1 1,11-11 4-16,6-18 0 0,5-3-1 16,1-5 0-16,0 4-6 15,-4 5-5-15,-4 7 10 16,-8 13-2-16,-3 8 4 16,-5 11 0-16,-6 8 0 15,1 6 5-15,-3 0-5 16,1 0-11-16,7 11 11 15,0 13 2-15,1 5 6 16,0 10 3-16,-3 7-6 16,2 7 13-16,-2-2-16 15,2 0-2-15,-2-4 7 16,1-8-5-16,1-7-1 16,-3-7-1-16,-1-6 2 0,1-8-7 15,-4-1 3-15,-1-5-15 16,0 0 6-16,0-5-11 15,-15 0-6-15,-14 0-57 16</inkml:trace>
  <inkml:trace contextRef="#ctx0" brushRef="#br0" timeOffset="161659">8618 5501 95 0,'0'0'50'15,"0"0"-33"-15,0 0-17 16,0 0 9-16,0 0 12 0,0 0-8 16,0 0 6-16,92 57 8 15,-43-57-17-15,14 0-10 16,9-23-2-16,32-20-20 16,-12 2-27-16,-24 3-104 15</inkml:trace>
  <inkml:trace contextRef="#ctx0" brushRef="#br0" timeOffset="162497">9452 5632 13 0,'0'0'10'0,"0"0"28"15,0 0 11-15,0 0 1 0,0 0-13 16,0 0-16-16,0 0-3 15,-10-36-10-15,10 8-5 16,9-5 5-16,5-5-4 16,0-3 3-16,2-6-7 15,3 1 0-15,-1 1 12 16,1 0-12-16,-1 6 0 16,-1 7 1-16,-3 7-1 15,-5 6 3-15,0 9-3 16,-3 3-1-16,5 2-6 15,3 5 3-15,4 0-3 16,5 0 7-16,3 0 0 0,2 0 0 16,0 0-5-1,-5 7 5-15,0 6-2 0,-3 4 2 16,-5 3 0-16,-3 6 13 16,-6 6 1-16,-2 1 1 15,-4 5-9-15,0-1-6 16,0 3 17-16,-10-1-17 15,-4 2 0-15,1-2 1 16,-3 1-1-16,6 1 0 16,5-2-4-16,5-5-27 15,2-6-26-15,19-8-62 16</inkml:trace>
  <inkml:trace contextRef="#ctx0" brushRef="#br0" timeOffset="163759">10491 5127 35 0,'0'0'45'16,"0"0"-4"-16,0 0 3 0,0 0-18 16,0 0-5-16,0 0-15 15,0 0-2-15,-3-4-1 16,2 17-3-16,1 7 7 15,-3 10-3-15,-2 6 0 16,1 5 13-16,-3 4-11 16,0-5-3-16,1-1 2 15,-1-8-1-15,3-7 5 16,-1-10-9-16,5-7 0 16,0-3 7-16,0-4-7 15,0 0 2-15,0 0 9 16,0-17-1-16,0-7-10 15,0-8-2-15,0-4-8 0,0-4 10 16,13-2-8-16,3 0 1 16,3 9 3-16,-4 4 3 15,2 6-3-15,-3 10 4 16,3 8-5-16,-2 5 2 16,2 0-5-16,-3 0 7 15,0 10 1-15,-5 5 0 16,-2 1 9-16,-5-7-9 15,-2 1 1-15,0-3 8 16,0-3-4-16,0-1 11 16,0-2 6-16,0-1-12 15,-5 2 6-15,4-2-16 16,1 0 4-16,0 3-9 0,0 1-18 16,6 4-1-1,11 3 9-15,6-1-2 0,3 2 8 16,2 4-4-16,-1-2 2 15,-4 1 8-15,-1 6 3 16,-8 0 0-16,-5 5 0 16,-9 6 1-16,0 1 6 15,0 5-3-15,-19 3-4 16,-4 0 15-16,-4-2-7 16,-4-4-1-16,5-10 1 15,1-6-4-15,1-8 18 16,4-4-11-16,-2-2-9 15,-1-5 13-15,-4 0-12 16,-4 0-1-16,0-3-2 0,4-6 3 16,-1-2-6-1,7-3-5-15,7-2-19 16,14-23-20-16,3-1-68 0</inkml:trace>
  <inkml:trace contextRef="#ctx0" brushRef="#br0" timeOffset="164027">10536 4906 84 0,'0'0'28'15,"0"0"-18"-15,0 0-6 16,0 0 22-16,0 0 12 16,118 32-16-16,-69-25-8 15,11-3 3-15,3-4-14 16,8 0-3-16,16 0-1 16,-15-13-23-16,-18 1-37 0</inkml:trace>
  <inkml:trace contextRef="#ctx0" brushRef="#br0" timeOffset="165040">11398 5824 24 0,'0'0'34'0,"0"0"-10"0,0 0 9 15,0 0-5-15,0 0-1 16,0 0 3-16,0 0-6 16,-58-16 2-16,49 7-2 15,0 0-9-15,3-3 19 16,1-6-34-16,5-6-3 16,0-8 1-16,0-5 2 15,9-9 0-15,14-7-3 16,5-2 6-16,4 1 2 15,3 4-5-15,1 4 0 16,-6 9 2-16,-2 6 0 16,-5 9 1-16,-2 10-3 0,-2 3-2 15,1 9-8 1,1 0 10-16,7 0-5 0,1 9 5 16,0 10 0-16,2 3 1 15,-3 9-1-15,-2 1 0 16,-3 2 7-16,-5 1-7 15,-6 3 0-15,-7 0 2 16,-5 5 0-16,0-3 7 16,-14 3-9-16,-9-1 2 15,2-3 8-15,2-5-10 16,5-6-5-16,10-4 2 16,4-8-21-16,0-9-19 15,41-7-14-15,1-7-67 16</inkml:trace>
  <inkml:trace contextRef="#ctx0" brushRef="#br0" timeOffset="165424">12542 5450 78 0,'0'0'46'0,"0"0"9"16,0 0-6-16,0 0-8 16,0 0-18-16,0 0 14 15,0 0-25-15,-74-74-5 0,53 74 3 16,-6 0-6 0,0 18-3-16,-5 8-1 0,1 6 0 15,0 10 4-15,2 2-4 16,3-1-1-16,4 1 1 15,9-6 1-15,8-4-1 16,5-2-1-16,0-3 1 16,5-8-7-16,16-1 7 15,5-4-11-15,11-11 11 16,12-5-14-16,11 0 4 16,12-27-4-16,3-6 4 15,-1-6-1-15,7-25-42 16,-19 10-33-16</inkml:trace>
  <inkml:trace contextRef="#ctx0" brushRef="#br0" timeOffset="165783">12855 4789 83 0,'0'0'52'0,"0"0"-40"15,0 0-11-15,0 0 4 16,0 0 20-16,0 0-12 16,90 110 0-16,-70-63 14 0,-1 7-15 15,-2 11-1 1,-5 3 2-16,-3 7-7 0,-3 7 0 15,-6 2-6-15,0 5 0 16,0-3 15-16,0-3-15 16,-14-5 0-16,-1-12 2 15,-6-6-2-15,-12-6 2 16,-7-4-2-16,-10-5-19 16,-30 0-5-16,14-15-56 15,11-13-75-15</inkml:trace>
  <inkml:trace contextRef="#ctx0" brushRef="#br0" timeOffset="166402">13527 5618 146 0,'0'0'31'16,"0"0"-29"-16,0 0-2 15,0 0 0-15,0 0 0 16,130 21-13-16,-21-35 3 16,-6-12-18-16,-9-5-20 0</inkml:trace>
  <inkml:trace contextRef="#ctx0" brushRef="#br0" timeOffset="166564">14372 5497 43 0,'0'0'76'0,"0"0"-51"16,0 0-16-16,0 0-4 16,0 0-1-16,0 0-4 15,183-16 0-15,-103-6-42 16,-8 1-35-16</inkml:trace>
  <inkml:trace contextRef="#ctx0" brushRef="#br0" timeOffset="166683">15279 5377 60 0,'0'0'18'0,"0"0"-18"15,0 0-4-15,0 0 3 16,162 16-34-16,-93-16-3 0</inkml:trace>
  <inkml:trace contextRef="#ctx0" brushRef="#br0" timeOffset="166846">16364 5409 29 0,'0'0'18'0,"0"0"-14"0,0 0 22 15,0 0-15-15,0 0-11 16,122 9-28-16,-67-25-26 16</inkml:trace>
  <inkml:trace contextRef="#ctx0" brushRef="#br0" timeOffset="166980">17026 5340 52 0,'0'0'33'0,"0"0"-12"15,0 0-18-15,0 0 0 16,0 0-3-16,175 32-19 16,-52-45-9-16</inkml:trace>
  <inkml:trace contextRef="#ctx0" brushRef="#br0" timeOffset="168965">18349 5216 33 0,'0'0'21'0,"0"0"-6"16,0 0 5-16,0 0-1 16,0 0-5-16,0 0 11 15,0 0-8-15,-10-66 3 16,7 66-14-16,3-1-2 15,0 1 8-15,0 0-12 16,0 0-3-16,0 0 1 16,0 6 4-16,0 12 2 0,0 7 1 15,0 8-1-15,0 10 17 16,0 7-14-16,0 3-2 16,5 2 10-16,9-1-6 15,4-6 1-15,8-7-10 16,2-12 2-16,7-11 11 15,1-10-13-15,0-8 3 16,4-8 8-16,5-25 0 16,-2-10-2-16,0-10-9 15,-3-8 1-15,-11-2 7 16,-6-3-8-16,-6 5 0 16,-13 3 3-16,-4 6-3 15,0 3 0-15,0 10-1 0,-12 10-1 16,6 10-6-16,1 9 8 15,5 6-10-15,6 4-24 16,19 0-26-16,-1 4-17 0</inkml:trace>
  <inkml:trace contextRef="#ctx0" brushRef="#br0" timeOffset="169899">19705 4967 22 0,'0'0'23'0,"0"0"0"15,0 0 1-15,0 0-11 16,0 0-4-16,0 0-9 0,0 0 4 15,-17-29 2 1,13 29 8-16,2 0 13 0,-2 0-7 16,-1 0 0-1,-3 0 1-15,-1 0-6 0,-5 7 2 16,-4 11-12-16,-10 8-2 16,-5 9 9-16,0 7-9 15,-4 9-3-15,5 4 7 16,0 3-4-16,6 2 9 15,4-2-12-15,12 0 3 16,7-1 3-16,3-7-6 16,0-3-4-16,21 0 4 15,7-8-6-15,7 1 2 16,6-5-22-16,9-2-11 0,19-1 4 16,-11-10-40-16</inkml:trace>
  <inkml:trace contextRef="#ctx0" brushRef="#br0" timeOffset="174236">20362 5276 15 0,'0'0'27'15,"0"0"-7"-15,0 0-14 16,0 0-3-16,0 0 1 15,0 0 4-15,0 0 3 16,-12-60-4-16,7 55 24 0,4 2-12 16,-4 0-2-1,2 0 2-15,1 2-4 16,2-2 6-16,0 2-7 16,0 1-4-16,-3 0 10 0,3 0-10 15,0 0-3-15,-1 0 3 16,-2 0-10-16,1 0 11 15,-2 5-11-15,-7 16-2 16,-3 12 2-16,-6 13 4 16,-9 8-1-16,1-4 3 15,1 0-6-15,4-6 11 16,6-11-11-16,6-8 0 16,2-8 2-16,6-7-2 15,1-3 0-15,2-6 0 0,0-1 0 16,0 0-3-1,0-5-1-15,0-16-7 0,14-11 6 16,6-11-2-16,11-15 1 16,6-7-2-16,7-3-11 15,1-2 15-15,-6 5-10 16,-3 10 4-16,-12 14 8 16,-5 12 2-16,-7 12 0 15,-7 11 8-15,-2 6-8 16,-2 0 0-16,4 6 0 15,2 18 8-15,0 5 17 16,2 9-19-16,-2 3 1 16,-2 8 6-16,0 2-7 15,-4 4 11-15,4 2-17 0,-2-3 0 16,2-1 7-16,-1-4-7 16,1-10-1-1,-1-6 0-15,4-11 1 0,-3-7-5 16,-1-6-2-16,-2-5-16 15,-2-4 10-15,0 0-5 16,0 0 5-16,-9-14-30 16,-27-22-23-16,7 3-1 15,-5 1-2-15</inkml:trace>
  <inkml:trace contextRef="#ctx0" brushRef="#br0" timeOffset="174448">20236 5372 14 0,'0'0'36'15,"0"0"12"-15,0 0-6 0,0 0-4 16,0 0-10-16,0 0-19 16,0 0 6-16,-12-9-15 15,35 20 0-15,8 3 13 16,5 4 3-16,7-4 4 16,2-3-7-16,-2-5-12 15,4-5 4-15,-5-1-5 16,-5 0-12-16,7 0-6 15,-12 0-32-15,-7-4-31 0</inkml:trace>
  <inkml:trace contextRef="#ctx0" brushRef="#br0" timeOffset="175903">21289 5647 38 0,'0'0'54'0,"0"0"-2"16,0 0-3-16,0 0-14 15,0 0 15-15,0 0-25 16,0 0-10-16,-57-42-5 16,57 23-7-16,0-9-6 15,5-6 2-15,13-4 1 0,7-3 4 16,4-5-4-16,-1 1 0 15,2 2 2-15,-2 3 3 16,-2 8-1-16,-3 7-4 16,-5 11 0-16,1 5-1 15,1 6 1-15,-2 3-6 16,2 0 3-16,2 0 2 16,1 3 1-16,0 15-2 15,-3 1 2-15,-5 6 1 16,-1 6-1-16,-7 5 0 15,-2 5 4-15,-5 2 3 16,0 3 4-16,0-3-11 16,0-3 0-16,0-7 8 0,0-5-8 15,0-7-2 1,0-6-1-16,2-8-15 0,24-7-22 16,-3 0-28-16,3-11-94 15</inkml:trace>
  <inkml:trace contextRef="#ctx0" brushRef="#br0" timeOffset="176602">22231 5269 85 0,'0'0'44'0,"0"0"-25"15,0 0 2-15,0 0 6 16,0 0-6-16,-50 132 13 16,30-99-26-16,6-4-6 15,0-4 6-15,5-12-1 16,3-1 0-16,3-12-7 16,1 0 0-16,2 0 15 15,-3 0-15-15,1-18-5 16,2-9-5-16,0-10 3 15,0-7 7-15,7-6-7 16,14-3 5-16,2-1-2 16,5 3 0-16,-2 8-1 15,0 9 5-15,-3 9 0 16,-5 8 0-16,-2 11-2 0,-1 6 2 16,-1 0-1-16,-5 0 4 15,-4 19-1-15,-4 3 13 16,-1 5 0-16,-4 0 8 15,-19 3-11-15,-8-3-11 16,2-3 18-16,3-6-19 16,7-7 0-16,10-4-2 15,6 0 2-15,3 0-6 16,0-1-10-16,8 3-9 16,10 5 19-16,5 3-10 15,3 0 12-15,-1 2 4 16,1 2 1-16,-8 2 3 0,1 2-4 15,-7 0 0 1,-3 7-1-16,-9-2 1 0,0 5 0 16,-6 0 1-16,-20 1 3 15,-6-6 4-15,-4-1-6 16,1-4-2-16,0-12 23 16,1-1-19-16,0-9 0 15,2-3 6-15,1 0-6 16,2 0 8-16,-2-8-12 15,8-7 0-15,10-2-3 16,8-4 3-16,14-16-42 16,23 3-15-16,5 4-81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1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380 67 69 0,'0'0'41'0,"0"0"-8"0,0 0 16 16,0 0-9-16,0 0 2 15,0 0-9-15,0 0-8 16,-10-64 17-16,10 64-35 15,0 0-7-15,9 0 5 16,17 0 4-16,11 0 2 16,7 0-11-16,7 0 4 15,2 0 11-15,6 0-15 16,-4 0-4-16,-3 0 3 16,-7-3-1-16,-13 3-15 15,-12 0-32-15,-12 0-30 0,-18 21 15 16,-22-2-29-1</inkml:trace>
  <inkml:trace contextRef="#ctx0" brushRef="#br0" timeOffset="350">380 179 74 0,'0'0'42'16,"0"0"23"-16,0 0 4 15,0 0-23-15,0 0-10 16,-133 35-29-16,108-16-7 15,7 6 5-15,4 4-5 16,5-1 0-16,7 8-1 16,2-3-5-16,0 0 2 15,9 1-5-15,5-4-4 16,2 5 7-16,0-5 1 0,-3-2 5 16,-4-1-3-16,-4-4 3 15,-5 0 3-15,0-3-3 16,-4-5 0-16,-12-5 11 15,-9-6 9-15,-6-3-4 16,-4-1-8-16,-2 0-4 16,2-8 22-16,6-10-26 15,3-4-6-15,7-3 6 16,15-3-12-16,4-2-26 16,40-14-36-16,10 7-41 15,-1 8-21-15</inkml:trace>
  <inkml:trace contextRef="#ctx0" brushRef="#br0" timeOffset="719">999 272 149 0,'0'0'39'16,"0"0"-29"-16,0 0 12 15,0 0 0-15,0 0-5 16,0 0 0-16,0 0 11 16,106-2-18-16,-97 21-2 15,-6 2 6-15,-3 4-5 0,0 3 10 16,-22 3-2-16,-5 5-7 16,-5-3 16-16,-1 2-19 15,4-3-7-15,11-2 9 16,7-5-9-16,8 0 0 15,3 2-2-15,3-6-3 16,25-1-3-16,13-9 7 16,17-4-7-16,14-7 3 15,5 0-2-15,0-11-1 16,-2-7-28-16,13-7-23 16,-18 5 9-16,-19 2-85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9.1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320 0 164 0,'0'0'14'0,"0"0"-13"0,0 0 17 15,0 0-2-15,79 134 2 16,-54-77 6-16,-4 8-7 16,-2-1 2-16,-12 4-11 15,-7-3-6-15,0 7 17 16,-26 1-8-16,-14 5 2 16,-9 4 1-16,-6-2-14 15,-3 2 14-15,3-2-14 16,1-6-12-16,9-13 10 15,5-7-21-15,13-15-41 16,5-15-76-16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9.5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0 110 0,'0'0'43'0,"0"0"-30"16,0 0-4-16,0 0-6 16,0 0-2-16,0 0 21 15,0 0 4-15,149 88-13 16,-91-69-4-16,5-5-9 16,-3-3 13-16,-9-5-13 0,-11 1-8 15,-26 1-10 1,-14 1-36-16,-2-1-109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9.7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0 107 0,'0'0'18'0,"0"0"-1"15,0 0 13-15,144 63-7 16,-51-54-13-16,56-9-10 15,-17-12-2-15,-15-13-63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8.0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202 90 108 0,'0'0'33'0,"0"0"-30"15,0 0 20-15,-59 124-8 16,29-59 16-16,3 3-17 15,-1-1-6-15,7-4 12 16,5-15-5-16,4-10-2 16,3-12-2-16,9-11-9 15,0-12 17-15,0-3-6 16,0-7 1-16,0-23 12 16,14-20-26-16,9-17 0 0,7-15-2 15,3-5-3-15,2 7-4 16,-4 8 9-16,-7 16-4 15,1 16 4-15,-10 18 0 16,3 11 5-16,4 11-5 16,4 0 0-16,8 11 9 15,4 11-9-15,-1 4 0 16,-2 6 0-16,-7 6 0 16,-5 6 9-16,-9 3-9 15,-5 5 1-15,-9 2 15 16,0 1-16-16,0-5 3 15,0-2 0-15,-9-9 0 16,-2-4-3-16,-1-9-13 16,-2-2-14-16,-4-9 13 15,-27-4-35-15,5-6-15 16,0-5-87-16</inkml:trace>
  <inkml:trace contextRef="#ctx0" brushRef="#br0" timeOffset="199">12 398 155 0,'0'0'27'0,"0"0"-23"16,0 0 11-16,132 2 8 16,-74-2 0-16,15-9-7 15,-1-2 8-15,0 4-21 16,-5 0-3-16,-4 7-8 15,-14 0-34-15,-21 5-77 0</inkml:trace>
  <inkml:trace contextRef="#ctx0" brushRef="#br0" timeOffset="686">721 546 137 0,'0'0'35'16,"0"0"-14"-16,0 0 6 0,0 0-18 16,0 0 14-16,0 0-23 15,0 0 2-15,75-44 6 16,-73 45 3-16,-2 5 2 15,0 1-4-15,0 1 5 16,0 0 16-16,-6 5-12 16,-3-1-3-16,-1 5-4 15,3 2-7-15,5-1-4 16,2 8-23-16,0-1-2 16,6 6 15-16,11-2-15 15,-2-1 12-15,2 1 8 16,-3 0-4-16,-6-3 5 15,-8-3-6-15,0-4 10 0,-5-1 9 16,-19 1 8 0,-5-2-3-16,-7 1 3 0,-1 2-3 15,-1-4 0-15,1-2-8 16,7-3-4-16,5-4 16 16,7-5-18-16,5-2 0 15,6 0 0-15,7 0-36 16,0-4-28-16,0-13-79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47.1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70 26 0,'0'0'23'0,"0"0"-2"15,0 0 2-15,0 0-5 16,0 0-2-16,0 0 9 15,-44-54-1-15,39 49 2 16,0 2 2-16,2-1 3 16,2 0 4-16,-2 4-12 15,3 0-10-15,0 0 4 16,-2 0-17-16,2 0-5 0,0 18 1 16,-3 7 4-16,3 11 9 15,-5 12 1-15,-4 12 1 16,-3 9 10-16,1 12-15 15,-3-1-3-15,1 2 1 16,0-9-4-16,1-2 6 16,6-6-6-16,-2-11 0 15,7-8-2-15,-4-13 2 16,2-8-7-16,1-8 0 16,2-12-6-16,-3-5 11 15,-1 0-4-15,-2-25-11 16,-7-11 13-16,1-15-15 15,-2-10 1-15,4-12 2 16,0-5-1-16,3 2 9 16,7 5 3-16,0 5 5 0,0 12 4 15,7 13-2-15,9 16 5 16,5 6-1-16,10 13-6 16,6 6 12-16,9 0-10 15,6 10-1-15,2 14 9 16,-4 5-10-16,-4 4 0 15,-3 5-1-15,-9 3 2 16,-8-4-4-16,-9 1 2 16,-12-6 0-16,-5 1 1 15,-10-4 2-15,-20-4 8 16,-12-4 4-16,-11-4-5 0,-10-5 7 16,-5-4-16-1,-7-8 0-15,3 0 8 0,4 0-8 16,10 0 0-16,17-11 0 15,24 2-29-15,26-4-9 16,26 5-109-16,5-1 17 0</inkml:trace>
  <inkml:trace contextRef="#ctx0" brushRef="#br0" timeOffset="302">1103 301 143 0,'0'0'16'16,"0"0"11"-16,0 0 17 15,-96 112-6-15,60-65-14 16,0 6-4-16,4 5-10 15,1 4 17-15,7 1-16 16,7 6-8-16,8-4 6 16,9 0-9-16,0-2-4 15,18-4-5-15,27-4-20 16,13-10-11-16,60-20-41 0,-10-16-46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0.8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119 24 20 0,'0'0'31'15,"0"0"5"-15,0 0-4 16,0 0-1-16,0 0-11 16,0 0-8-16,0 0 11 15,-2-12-10-15,2 12 3 0,0-1 1 16,0 1-7-16,0-3 2 16,0 1-9-16,2 0-3 15,10 2 13-15,4 0-10 16,3 0 2-16,-3 2 4 15,1 10-6-15,-7 3 6 16,-2 6-9-16,-8 4 0 16,0 7 18-16,-12 3-7 15,-17 1-2-15,-7 1-2 16,0-3-2-16,2-5 5 16,6-1-10-16,8-6 0 15,5 1-2-15,10-5 2 16,5-1-6-16,0 3 5 0,3 0 0 15,16-2-1-15,2 1 2 16,4 1 0-16,5-5 2 16,1 0-2-16,4-5 0 15,-1-3 0-15,6-7 0 16,2 0 4-16,5-4-4 16,2-14-9-16,-1-5 6 15,-1 3-23-15,-7 3-18 16,-6 9-4-16,-8 3-28 15,-14 5-67-15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1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0 180 6 0,'0'0'38'0,"0"0"8"0,0 0-9 16,0 0-31-16,0 0-3 16,0 0 2-16,0 0 16 15,85-8 14-15,-22-9-18 16,13-4-3-16,33-8 8 15,37-3-8-15,38 3 5 16,8 7-4-16,-34 8-10 16,-41 10 14-16,-50 4-19 15,-13 0 2-15,9 0 0 0,4 0-2 16,3 0 4 0,-11 4-4-16,-6 3-12 0,-17 0-3 15,-14 0-36-15,-13-1-8 16,-9-1-34-16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2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212 504 3 0,'0'0'38'0,"0"0"-5"16,0 0-9-16,0 0 21 15,152 6 0-15,-106-42-11 16,3-15-1-16,-3-9-4 15,-6-5-6-15,-13 0-3 16,-13 2-9-16,-14 8 16 16,-2 9-9-16,-33 9-10 15,-19 13 4-15,-15 17-12 16,-12 7-8-16,-5 19 6 16,-1 25 1-16,18 16-2 15,15 47-27-15,22-14-34 0,15-11-36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2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118 88 1 0,'0'0'111'0,"0"0"-90"15,0 0 14-15,0 0-18 16,0 0-1-16,0 0 4 15,0 0 6-15,163-25-2 16,-99 18 11-16,11-1-23 16,2 1-7-16,-2-3 3 15,-7 0-4-15,-13 2 2 16,-14 0-6-16,-10 5-2 16,-14 1-3-16,-12 2-17 15,-5 0-5-15,-25 0-4 16,-13 0-85-16</inkml:trace>
  <inkml:trace contextRef="#ctx0" brushRef="#br0" timeOffset="340">297 150 105 0,'0'0'41'0,"0"0"-11"15,0 0-1-15,0 0-9 16,-121 139-6-16,109-98-8 15,10 6-4-15,2 1 8 16,7 0-10-16,20 2-3 0,7-3 3 16,4-6-1-1,5-5 1-15,-4-2-4 0,-1-8 4 16,-6-2 0-16,-9-5 0 16,-10-6 0-16,-9-5 3 15,-4-4 15-15,-14-2 37 16,-21-2-39-16,-14 0-16 15,-6 0 10-15,-7-2-10 16,4-14-2-16,3-1 2 16,6-4 0-16,9-4 0 15,12-3-22-15,14-6-26 16,19-16-16-16,23 6-55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6:27.5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0 783 42 0,'0'0'67'0,"0"0"-28"15,0 0-6-15,0 0 4 16,0-140-15-16,22 95-3 15,1-1-4-15,7-2-3 16,6 0 3-16,2 2-15 16,2 2 0-16,0 9 1 15,0 2-1-15,-5 13 0 0,-7 5-1 16,-5 6 2 0,-5 8-5-16,-1 1-4 0,-6 0 7 15,1 13 1-15,-1 7 3 16,-2 5 2-16,-1 5 10 15,-4 3-8-15,-4 3 7 16,0 3-8-16,0 0-5 16,0 0 15-16,0-5-16 15,0-6 0-15,0-2-1 16,0-10 1-16,9-4-3 16,5-5-26-16,31-7-43 15,-4-14 3-15</inkml:trace>
  <inkml:trace contextRef="#ctx0" brushRef="#br0" timeOffset="545">1291 203 37 0,'0'0'64'16,"0"0"-10"-16,0 0 2 16,0 0-23-16,0 0-2 15,0 0-19-15,-134-8-12 16,94 29 7-16,-3 8-7 16,-1-1 0-16,2 6 5 15,-1-3-5-15,8-3 0 16,6 2 6-16,1-1-6 0,7-2 10 15,4-2-10-15,6-4 0 16,7-2 0-16,4-4 0 16,0-1-6-16,0-4 2 15,14-2-8-15,5 0 12 16,6-7-11-16,3-1-6 16,1 0 16-16,0 0-13 15,-1 0 1-15,-7 0-3 16,-10 0 0-16,-4 0 11 15,-7 0-1-15,0 0 6 16,0 0 3-16,-9 8-3 16,-5 8 0-16,-1-2 2 0,1 9 1 15,4-2 6 1,0-1-1-16,6 2-6 0,1-4 10 16,3-3-9-16,0-2 1 15,9-8 5-15,12-2-3 16,10-3-3-16,7 0-3 15,16-21-25-15,-11-4-12 16,-11-1-147-16</inkml:trace>
  <inkml:trace contextRef="#ctx0" brushRef="#br0" timeOffset="1259">1458 323 68 0,'0'0'68'0,"0"0"-29"16,0 0 4-16,0 0-15 15,0 0-15-15,0 0 12 16,0 0-8-16,-71-83 2 16,53 83-10-16,-5 0-6 15,-5 0 6-15,-2 0-9 0,-6 12 0 16,3-1 4-1,-6 4-4-15,2-2 4 16,2 7-4-16,1 0 5 0,-1 5 0 16,0 0-5-16,4 4 0 15,7 0 1-15,-3 0-1 16,4 2 0-16,0 1 0 16,2-2 0-16,3 2 1 15,-1 0-1-15,2-1 0 16,6 3-2-16,4-6 2 15,7 2-5-15,0-5 5 16,3-1-7-16,15-5 1 16,7-2-1-16,6-5-1 15,5-2 4-15,9-2 4 0,7-6-5 16,3-2 2-16,5 0-19 16,8-10 4-16,28-29-20 15,-17 6-27-15,-12-6-78 0</inkml:trace>
  <inkml:trace contextRef="#ctx0" brushRef="#br0" timeOffset="1613">2043 0 83 0,'0'0'38'0,"0"0"-25"16,0 0-13-16,0 0 0 15,0 0 15-15,9 122 2 16,-9-69 0-16,-14 6 0 15,-4 5-8-15,-4 4 15 16,1 4-12-16,-7 3-10 16,-3 1 9-16,-5 3-3 15,-6 1 1-15,-2-2-9 16,-2-4-5-16,-7-11-7 16,-19-6-30-16,12-16-30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4.3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0 134 96 0,'0'0'25'16,"0"0"-15"-16,0 0-5 15,0 0 19-15,0 0 18 16,0 136-25-16,5-77-7 15,5 6 10-15,3 2-8 0,-4-2-1 16,8-3-6 0,-6-5-4-16,-2-7 14 0,-2-9-10 15,-2-6-1-15,0-13 5 16,-4-5-6-16,2-9 0 16,-3-8-3-16,0 0 0 15,0-14 31-15,0-18-30 16,-3-13-1-16,-8-14 0 15,2-17 0-15,0-10 0 16,4-4 0-16,5 0-1 16,0 9-3-16,0 15 4 15,2 16-3-15,12 21 3 16,4 13 0-16,11 11 0 16,5 5-6-16,14 0 4 15,1 2-4-15,1 17 6 0,1 6 0 16,-3 4 0-16,-7 3 0 15,-9-1 2-15,-9-1-2 16,-10-1-2-16,-9-4 0 16,-4 0 4-16,-14-2 6 15,-21 1 19-15,-11-3-10 16,-8-6-3-16,-4 1-14 16,0-8 1-16,2-7 3 15,7-1-4-15,5 0-2 16,13-1-5-16,17-13-26 15,19-29-20-15,26 7-81 16,5-5-14-16</inkml:trace>
  <inkml:trace contextRef="#ctx0" brushRef="#br0" timeOffset="263">966 0 57 0,'0'0'88'0,"0"0"-64"16,0 0-4-16,0 0 7 15,0 0-15-15,-104 106 6 16,79-73-16-16,1 3-2 16,1 6 20-16,-4 9-4 15,1 5 2-15,3 4 1 16,6 6-14-16,8 0 0 0,9-1-5 15,0-10-8-15,17-5 3 16,46-4-44-16,-5-14-14 16,1-11-48-16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6.2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0 69 0,'0'0'34'0,"0"0"-32"16,0 0 14-16,0 0-2 0,85 134 21 15,-54-79-4-15,-3 10-10 16,-5 6-1-16,-6 4 5 16,-7 3-12-16,-7 3 5 15,-3-8-8-15,-4-2-7 16,-19-2 10-16,-8-10-11 15,-4-6-2-15,-2-7 4 16,5-10-4-16,1-2-17 16,8-14-49-16,11-7-100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6.7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0 153 50 0,'0'0'21'16,"0"0"-15"-16,0 0 1 15,0 0 4-15,0 0-11 16,0 0 0-16,0 0 16 15,29 8 20-15,-12-41-13 16,-7-4-14-16,-2 2-3 16,-8 6 17-16,0 10-1 15,0 11 7-15,-8 8-5 16,-2 0-21-16,-3 13-3 16,9 13-9-16,4 17-24 15,12-8-3-15,11-7-91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5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141 121 79 0,'0'0'29'16,"0"0"-18"-16,0 0-7 0,0 0 2 16,0 0 4-16,0 0 24 15,0 0-7-15,-50 149 6 16,24-87-6-16,6 8-5 16,0-6-8-16,6-9-13 15,8-11 10-15,1-15-11 16,5-11 0-16,0-8 5 15,0-10-5-15,0 0 0 16,2-10 5-16,14-20 3 16,11-20 10-16,5-20-18 0,8-14 0 15,1-6 1 1,1 7-1-16,-7 9 1 0,0 16-1 16,-7 18 0-16,-10 17-3 15,-4 13 3-15,-2 10-10 16,-2 0 10-16,-1 12-2 15,0 15 2-15,8 7 0 16,-3 7 0-16,-4 8 13 16,-2 5-9-16,-6 9 1 15,-2 7 12-15,0-2-7 16,-2-3 1-16,-7-8-11 16,0-11 0-16,1-13-8 15,3-12 3-15,5-13-24 16,0-8 9-16,-1-4-4 15,-16-46-59-15,0 2-11 16,-6-2 3-16</inkml:trace>
  <inkml:trace contextRef="#ctx0" brushRef="#br0" timeOffset="147">118 150 139 0,'0'0'48'15,"0"0"-46"-15,0 0 7 16,0 0 4-16,0 0 0 15,94 116-5-15,-48-91-6 16,12-4 15-16,8-6-15 16,3-8-2-16,26-7-5 15,-18-6-20-15,-14-9-52 0</inkml:trace>
  <inkml:trace contextRef="#ctx0" brushRef="#br0" timeOffset="355">936 500 58 0,'0'0'74'16,"0"0"-37"-16,0 0 12 16,0 0-18-16,-80 143-4 15,54-95-8-15,6 4-11 16,3-4-5-16,8-1-3 0,9-1-32 15,17-12-11-15,6-13-72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9.7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0 85 0,'0'0'28'0,"0"0"3"16,13 154-4-16,-8-81-10 16,1 0 3-16,-1 0-6 15,-1-3 19-15,1-6 1 16,-1 2-21-16,-4-7 4 16,0 2-7-16,-10 1 0 15,-26-1-10-15,-5-2 0 16,-4-5-2-16,-10 7-33 15,11-17-32-15,5-12-110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0.3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91 54 40 0,'0'0'17'0,"0"0"13"16,0 0-3-16,0 0-15 15,0 0-9-15,0 0-1 0,0 0-2 16,-40 37 22 0,40-38 8-16,4-13-14 0,6-4 3 15,-6 0-8-15,-4 1 3 16,0 5 18-16,0 3 7 15,-4 7 1-15,-7 2-34 16,-3 0 0-16,-1 11-3 16,4 5-3-16,2-2 1 15,4 2-2-15,5-1-2 16,0-5-4-16,51-6-27 16,-2-3-47-16,5-1-116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58.0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44 67 0,'0'0'50'0,"0"0"-43"15,0 0 10-15,0 0 19 16,-10 145-14-16,6-74-12 16,4 7 13-16,0 4-11 15,0-6-9-15,0-4 5 0,0-10 2 16,0-6 2 0,0-12-11-16,3-8 2 0,-3-7 6 15,0-12-9-15,0-9 0 16,0-8 9-16,0 0 12 15,0-16 2-15,-8-15-23 16,-1-13-7-16,0-17 2 16,4-28-3-16,5-1-2 15,0-7 10-15,0-2-5 16,2 20 1-16,10 2-11 16,6 23 12-16,1 19-6 15,4 19 9-15,12 9-10 16,10 7 10-16,8 0 0 15,7 19 12-15,1 6-8 0,-2 7-4 16,-9 3 15-16,-8 3-13 16,-11 0-1-16,-15-5 5 15,-11-1-1-15,-5-6 5 16,-14-5 11-16,-24 1-1 16,-13-5 10-16,-12-5-24 15,-13-3-6-15,3-8 1 16,3-1 1-16,7 0-4 15,15-10 0-15,15-2-7 16,19-1 9-16,31-3-36 16,24-1-66-16,11 2-21 0</inkml:trace>
  <inkml:trace contextRef="#ctx0" brushRef="#br0" timeOffset="264">1071 0 205 0,'0'0'66'16,"0"0"-18"-16,0 0-8 16,0 0-32-16,-136 23-5 15,88 12 7-15,-3 18-7 16,-4 16 13-16,-8 28-16 15,0 28 7-15,14-6 0 0,14-10-7 16,21-18-6-16,14-22-11 16,26 25-16-16,13-12-11 15,10-25-83-15</inkml:trace>
  <inkml:trace contextRef="#ctx0" brushRef="#br0" timeOffset="773">1311 775 144 0,'0'0'8'0,"0"0"27"16,0 0-21-16,0 0-6 16,26-136-6-16,1 72 0 15,7-11 4-15,0-4 0 16,0 4-1-16,-2 10 11 0,-5 11-11 15,-5 18 1 1,-7 12 2-16,-6 14 0 0,-1 8 0 16,1 2-8-16,1 5 0 15,8 15 3-15,3 10-3 16,2 5 0-16,-4 12 0 16,-1 7 2-16,-9 5 2 15,-1 6-4-15,-8 2 0 16,0 0 7-16,0 0-6 15,-3-2-1-15,-8-3 0 16,2-3-6-16,1-6-3 16,7-14-23-16,-2-11 5 15,3-27 3-15,0-1-31 16,0-4-12-16</inkml:trace>
  <inkml:trace contextRef="#ctx0" brushRef="#br0" timeOffset="973">1390 679 108 0,'0'0'13'16,"0"0"-5"-16,0 0-8 16,0 0 19-16,172 71-3 15,-86-71-2-15,12-6-3 16,31-30-11-16,-24 4-34 15,-19-1-93-15</inkml:trace>
  <inkml:trace contextRef="#ctx0" brushRef="#br0" timeOffset="1393">2256 729 177 0,'0'0'44'0,"0"0"-7"0,0 0-22 16,0 0-15-16,0 0 0 15,0 0-4-15,0 0 4 16,66-3 0-16,-55 17 0 16,-7 1 5-16,-4 3 5 15,0 0 3-15,0 6 2 16,-15 2 19-16,-7 4-19 16,-1 6-5-16,2-2 0 15,1 3-8-15,6-2 0 16,6-5-2-16,5-3-2 15,3-4-6-15,0-5 8 16,13-4-18-16,14-7-1 16,12-3-3-16,28-4-8 0,-10-18-33 15,-5-2-105-15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2.9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563 0 63 0,'0'0'37'16,"0"0"7"-16,28 156-17 0,-28-82 9 15,0 7-21 1,-11-5 3-16,-15 2-3 0,-6-4-4 16,-11-4 3-1,-7-2-7-15,-6-7-2 0,-7-6 15 16,-5-1-20-16,1-9-4 16,-8-1-28-16,16-10-24 15,18-14-108-15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3.4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 0,'0'0'61'15,"0"0"-44"-15,0 0-10 16,0 0 15-16,0 0 10 16,0 0-11-16,157 37 17 15,-97-30-22-15,3 0-6 16,-2 0 3-16,-6-1-10 16,-10 3-3-16,-14-3-13 0,-25 2-28 15,-6-2-35 1,0-1-54-16</inkml:trace>
  <inkml:trace contextRef="#ctx0" brushRef="#br0" timeOffset="134">135 220 98 0,'0'0'41'0,"0"0"-18"16,0 0 9-16,0 0-12 16,77 118-12-16,-28-93-8 15,11-3 9-15,34-15-9 16,-14-4-40-16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1.8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80 669 98 0,'0'0'31'0,"0"0"11"16,0 0-8-16,0 0-1 16,0 0 7-16,0 0 1 15,0 0-15-15,-66-7-19 16,71-30-7-16,16-11 11 16,12-15-11-16,10-9 0 15,4-4 2-15,7-10-1 16,3 4 2-16,-8 6-3 0,-8 18 0 15,-10 19 1-15,-11 18-1 16,-3 17-6-16,-8 4 3 16,3 15-2-16,-6 24 5 15,2 17-5-15,-8 15 5 16,0 15 6-16,0 3-6 16,-8 6 0-16,-10-1 1 15,-5-3-1-15,0-6 0 16,-3-9-21-16,0-14-15 15,1-19-2-15,4-18-42 16,4-22-63-16</inkml:trace>
  <inkml:trace contextRef="#ctx0" brushRef="#br0" timeOffset="183">0 514 131 0,'0'0'31'15,"0"0"-31"-15,0 0 5 16,0 0 21-16,179 28-8 16,-106-18 1-16,7-10-14 15,6 0-5-15,21-11 0 16,-24-13-33-16,-17-1-114 0</inkml:trace>
  <inkml:trace contextRef="#ctx0" brushRef="#br0" timeOffset="763">771 671 72 0,'0'0'21'15,"0"0"-12"-15,0 0-1 16,0 0 3-16,0 0 5 16,0 0 1-16,0 0 11 15,106 4-10-15,-106 19 3 16,0 0 9-16,-13 4-9 16,-8-2 6-16,3-1-16 15,-1-5-7-15,5-6 8 16,2-1-12-16,6-2 0 0,3 0 0 15,3 2-14-15,0 2 9 16,0 4-8-16,3 4 2 16,3-1 9-16,2 9-6 15,-5 6-1 1,-3-2-4-16,0 3-9 0,-5-1 16 16,-12-5-1-16,-9-3 3 15,-6-3 4-15,-5-5 2 16,-1-2 6-16,1 0-2 15,5-8-4-15,6-2-4 16,20-8 2-16,6-16-21 16,0-9-73-16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7:52.0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1038 107 22 0,'0'0'39'15,"0"0"-11"-15,0 0 20 16,0 0-14-16,0 0-4 16,0 0-11-16,0 0-3 0,0-25-1 15,0 16-4 1,-5 4 0-16,-1-5 2 0,-3 2-5 16,-5 1 9-16,-3-6-6 15,-6 6-7-15,-8-1 11 16,-1 1-5-16,-8 3-6 15,-4 1 1-15,-2 3-5 16,4 0 11-16,-2 3-11 16,-1 12 3-16,10-1 0 15,3 6-3-15,6 0 0 16,10 5-2-16,4 3-1 16,7 3 2-16,5 3-5 15,0 7-4-15,5 0 10 16,13 4-16-16,9 1 3 0,8 0-2 15,-3 3-5 1,8-2 8-16,-8 1-5 0,-1-2 5 16,-7-5 11-16,-7 0-3 15,-3-3 1-15,-6 0 3 16,-8-2 0-16,0-1 0 16,-5 1 0-16,-16-6 0 15,-2 2 7-15,-10-7 3 16,-6 0 1-16,-15-11 4 15,-8 1-3-15,-7-7 11 16,-3-7-9-16,2-1-3 16,2 0 14-16,8-13-17 15,10-5 0-15,2-3-6 16,11-2 1-16,5 3-6 16,1-2-1-16,15 3-17 0,9-2-2 15,7 4-40-15,0 1-62 16</inkml:trace>
  <inkml:trace contextRef="#ctx0" brushRef="#br0" timeOffset="482">1303 779 57 0,'0'0'44'0,"0"0"10"15,0 0 2-15,0 0-24 16,0 0-24-16,0 0 1 16,0 0-6-16,54-79 6 15,-28 59 4-15,-3 6 0 16,-1-2 13-16,-7 9-13 15,-3 2-11-15,2 5 3 16,0 0-5-16,3 0 0 16,-4 0-6-16,1 7-19 15,-1 3 6-15,-4 7-20 16,-5 1-7-16,-4 10 8 16,0-2-22-16,-7-4-51 0</inkml:trace>
  <inkml:trace contextRef="#ctx0" brushRef="#br0" timeOffset="681">1329 981 42 0,'0'0'34'0,"0"0"-18"0,0 0 27 16,0 0-2-16,0 0-7 15,0 0-4-15,0 0 1 16,54 1-12-16,-19-9-7 15,2-5 6-15,3-2-10 16,-3 5-8-16,4 5-18 16,-10 1-47-16,-14 4-49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1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0 65 0,'0'0'18'16,"0"0"10"-16,-8 110 1 15,-4-43 4-15,1 9-15 16,2 10-6-16,0-2 7 16,1 2-11-16,4-1-6 15,-1-2 2-15,4-4-3 16,1-4 7-16,0-7-8 15,0-5 0-15,0-9 1 16,0-8-1-16,6-8-1 16,1-11 1-16,0-10-6 0,0-13 6 15,-2-4 0 1,1-18 3-16,2-21 4 0,2-16-7 16,6-18 0-16,4-26-2 15,6-22 2-15,6-24 2 16,3-5-2-16,-7 27-3 15,-7 31 1-15,-7 37 2 16,-3 18-1-16,4 5 1 16,4 4 0-16,5 10 5 15,10 14-5-15,4 4 0 16,10 15 5-16,-2 16 1 0,-1 9 6 16,-9 7 0-1,-5 6-11-15,-14-4 20 0,-12-3-21 16,-5-9 0-1,-17-3 17-15,-20-5 2 0,-15-4-4 16,-8-7-10-16,-2-4-1 16,3-8-2-16,5-6-2 15,9 0-8-15,13-5-3 16,18-25-14-16,10-1-33 16,4 2-126-16</inkml:trace>
  <inkml:trace contextRef="#ctx0" brushRef="#br0" timeOffset="325">1214 81 168 0,'0'0'60'0,"0"0"-20"16,-135 36-6-16,69 11-19 16,-1 16-5-16,2 10 12 0,6 10-17 15,9 6-5-15,15 3 0 16,18-4-2-16,17-5-14 15,23-12-22-15,39-9 3 16,83-18-8-16,-11-18-129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6.5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11 468 23 0,'0'0'42'16,"0"0"3"-16,0 0-1 0,0 0-14 16,0 0-6-16,0 0 3 15,0 0-9-15,-13 0 0 16,13 0 0-16,0 0-10 15,0 0 15-15,0 0-11 16,0 0-2-16,0 0 15 16,0 0-10-16,0 0 0 15,0-5 0-15,4-6-10 16,15-7 16-16,13-10-21 16,8-8 0-16,9-7 3 15,-2-2-3-15,1-1-3 16,-8 0 1-16,-6 1-1 15,-8 5-2-15,-9 5 5 0,-8 8-1 16,-8 5 1-16,-1 8 3 16,0 7 3-16,0 3-6 15,0 4 4-15,0 0-12 16,0 0 8-16,0 9-15 16,-9 15 15-16,-6 9 0 15,-5 12 1-15,-3 10-1 16,-2 6 0-16,-1 7 16 15,3 5-15-15,2-3 1 16,4-5 3-16,3-8-3 0,5-11 0 16,3-9-2-1,1-12-4-15,2-5-3 0,3-7-4 16,0-10-32-16,0-3-18 16,-5 0-4-16,-1-11-60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7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62 59 0,'0'0'51'0,"0"0"-15"16,0 0 1-16,0 0-24 16,0 0-4-16,0 0 1 15,0 0 0-15,5 40 16 16,16-33-11-16,11 0-1 15,10-2 11-15,15-5 0 16,15 0-4-16,34 0-8 16,41-16-8-16,28 2 17 15,5 3-22-15,-35 4 0 0,-37 7 0 16,-39-1 1 0,-2 1-1-16,10-2 0 0,15-2-6 15,31-3 0 1,30-5 3-16,32-2-5 0,3 3 7 15,-30 4-10-15,-49 7 6 16,-46 0-7-16,-15 0-9 16,-5 11 4-16,-3 15-21 15,-10-5-19-15,-24-1-38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07.7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477 18 18 0,'0'0'44'16,"0"0"-2"-16,0 0 7 16,0 0-14-16,0 0 1 15,0 0-10-15,0 0-12 16,-31-18-9-16,31 18-5 15,14 0 0-15,15 3 29 16,10 5-8-16,8-1-2 16,9 0-2-16,2-3-9 15,3-2 2-15,-4-2-10 16,-3 1 0-16,-7-1-3 0,-10 3 3 16,-11 1-20-1,-10-1-6-15,-9 1-22 0,-7 0 1 16,-3 2-21-16,-17-2-54 15</inkml:trace>
  <inkml:trace contextRef="#ctx0" brushRef="#br0" timeOffset="421">449 204 35 0,'0'0'56'15,"0"0"0"-15,0 0-9 16,0 0-8-16,-130 23-12 0,113-13 8 15,6-1-23 1,4 3-9-16,1 4-3 0,6 2 4 16,0 3-6-16,0 3 2 15,1 1 0-15,18 4 0 16,7 7 2-16,4 3-2 16,3 3 1-16,2-1 1 15,-6 2 3-15,0-7-5 16,-9-4-1-16,-3-7-3 15,-11-5 4-15,-3-3-3 16,-3-3 3-16,0 0 2 16,-17 1 23-16,-10 2-12 15,-10 5-2-15,-8-4 11 0,-5 0-16 16,-2-3 0 0,-2-5 1-16,5-7-6 0,3-3 15 15,4 0-13-15,7-10-3 16,4-9 11-16,11 1-11 15,3-3-4-15,13 0-2 16,4-3-31-16,41-16-1 16,16 4-42-16,3 1-55 0</inkml:trace>
  <inkml:trace contextRef="#ctx0" brushRef="#br0" timeOffset="894">1304 88 94 0,'0'0'43'0,"0"0"3"15,0 0-31-15,0 0 8 16,0 0-20-16,0 0 10 16,0 0 7-16,149-5 1 15,-115 5-3-15,-3 0-3 16,-4 0-12-16,-1 0 13 16,-7 0-16-16,-1 0 0 15,0 0 0-15,-1 0 4 16,2-8-4-16,-5-6-28 15,-10 4-24-15,-4 2 2 16,0 1-112-16</inkml:trace>
  <inkml:trace contextRef="#ctx0" brushRef="#br0" timeOffset="1392">1376 201 92 0,'0'0'48'16,"0"0"17"-16,0 0-31 0,0 0-4 16,-133 20-3-1,101-4-8-15,4 5-5 0,5-2-13 16,3 9 2-1,11 0 6-15,9 2-9 0,0 5-4 16,7-2 4-16,20-1 0 16,5 3 0-16,5-3-3 15,-2-6 1-15,0 3-5 16,-7-4 4-16,-8-4-2 16,-3 1 5-16,-5 1 0 15,-7-1 1-15,-4 2-1 16,-1 1 0-16,-1 3 2 15,-21 2-2-15,-6 4 0 16,-8 2 6-16,-7-3-1 16,-6-2 2-16,-2-1-7 0,-4-5 0 15,-4-2 12 1,3-9-10-16,0-3 0 0,4-7 13 16,9-4-3-16,3 0 2 15,8 0-14-15,11-16 4 16,11-6-9-16,10-10-3 15,37-43-55-15,17 7-38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1.5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5 103 0,'0'0'39'16,"0"0"-14"-16,0 0 11 15,0 0-12-15,0 0 0 16,0 0-11-16,147-16 19 15,-106 34-16-15,7 0-4 16,-2 3 0-16,3 3-7 16,-4-1-3-16,-9-2-2 15,0-3-23-15,-13-3-13 16,-10-1-28-16,-13-9-70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1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46 0,'0'0'47'0,"0"0"-19"15,0 0 18-15,0 0-6 16,0 0 4-16,140 72-1 16,-80-72-8-16,10 0-4 15,8 0-20-15,7 0-10 16,-1-6-2-16,7 5-5 15,-22-2-41-15,-22 3-47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0.1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0 78 0,'0'0'45'0,"0"0"-33"16,0 0 3-16,0 0 2 15,0 0 1-15,0 0 2 16,0 0-7-16,81 10-6 16,-68 3 10-16,-7 3-8 15,-2 1-1-15,-4 3 3 16,0 6-2-16,-9 6 11 15,-14 3-8-15,-9 5-9 0,-8 6 17 16,-1 2-16-16,-4 2 2 16,1 2-5-16,4-4 5 15,8-4 0-15,4-4-6 16,10-6 0-16,5-5 14 16,7-4-14-16,0-2 0 15,6-4 0-15,0 0 3 16,0-2-3-16,17-3 0 15,9-3 0-15,9-7 1 16,11-4-1-16,14-2-12 16,12-21-14-16,34-34-39 15,-18 5-2-15,-13 2-80 0</inkml:trace>
  <inkml:trace contextRef="#ctx0" brushRef="#br0" timeOffset="262">731 1 129 0,'0'0'35'15,"0"0"-27"-15,0 0 27 16,0 0-4-16,0 0-7 15,140 43 1-15,-97-36-8 0,-5 1-4 16,2-5-9 0,-5-3 0-16,0 0 2 0,-1 0-6 15,6-14-22-15,-6-3-27 16,-14 0-81-16</inkml:trace>
  <inkml:trace contextRef="#ctx0" brushRef="#br0" timeOffset="682">785 73 152 0,'0'0'36'16,"0"0"-10"-16,0 0 7 0,0 0-8 15,-123 83-11-15,109-51-14 16,9 6 4-16,5 0-2 16,0 5-2-16,0 1 0 15,11 2 0-15,8-2 0 16,5-2-9-16,1-3-10 16,2-3 0-16,2-3 17 15,-4-5 0-15,1-3-1 16,-3 0 3-16,-6-2 0 15,-8-3 4-15,-7 0 0 16,-2-4-3-16,0-3 24 0,-14 0-8 16,-11-1-8-16,-5-3 3 15,-10-1-6-15,-5-1-3 16,-4-7-3-16,-3 0-15 16,0 0 13-16,1-7-16 15,8-18-3-15,16 2-2 16,11-4-29-16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3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293 183 100 0,'0'0'55'16,"0"0"-15"-16,0 0-18 15,0 0 0-15,0 0-20 0,0 0 0 16,-136 0 3-16,110 25 3 15,-2 8-1-15,2 6 2 16,3 8-5-16,5 4 20 16,1 8-17-16,7 0-3 15,6-3 9-15,4-7-6 16,0-7-1-16,14-13-6 16,12-8 0-16,9-10 9 15,11-11-9-15,12 0 14 16,13-35 3-16,6-12-7 15,-4-15 3-15,-2-8-6 16,-16-8-3-16,-13 0 24 0,-16 3-24 16,-19 7 1-1,-7 3 8-15,-16 15-3 16,-21 11-2-16,-8 14-8 0,-4 17 0 16,-5 8-3-16,-1 11 3 15,-2 25-10-15,7 18 10 16,10 10-19-16,17 11-6 15,23 33-36-15,26-21-67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3.9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0 96 0,'0'0'29'16,"0"0"1"-16,0 0 13 0,-95 113-13 16,54-69-2-16,-5-1-11 15,-2 2-10-15,8-5 7 16,8-7-14-16,14-6 0 16,18-11-28-16,12-9-28 15,17-7-32-15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5.9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690 309 83 0,'0'0'45'0,"0"0"-4"16,0 0 0-16,0 0-15 15,0 0-6-15,0 0-1 16,0 0-10-16,0 0 0 15,-40 24 3-15,16 9-1 16,-12 14 26-16,-10 7-21 16,-11 8-2-16,-7 8 2 15,-7 3-9-15,2 2 8 16,-1-2-15-16,7-6 1 16,9-9-4-16,10-9 3 15,14-12-11-15,14-8-5 16,9-13-22-16,9-16-14 15,21 0-34-15,5-20-92 0</inkml:trace>
  <inkml:trace contextRef="#ctx0" brushRef="#br0" timeOffset="434">380 0 135 0,'0'0'45'0,"0"0"4"16,0 0-24-16,0 0-9 15,0 0 8-15,0 0-11 16,-126 104-6-16,117-57 12 16,4 3-3-16,5-7 5 15,0-4-21-15,14-9 3 16,8-17 11-16,4-6-7 16,1-7 7-16,4-7 9 15,-2-18-12-15,2-8 6 16,-13-8-17-16,-8 1 0 15,-10 1 9-15,-2 3-9 16,-24 7-7-16,-9 8 2 0,-7 11-9 16,1 10 5-16,-4 9-18 15,1 57-14-15,8-3-2 16,13-2-52-16</inkml:trace>
  <inkml:trace contextRef="#ctx0" brushRef="#br0" timeOffset="817">317 1231 27 0,'0'0'25'0,"0"0"-12"15,0 0 10-15,120 77-1 16,-74-77 5-16,3-5-9 16,0-26-1-16,-3-6-2 15,-9-6-2-15,-8-4 2 16,-18-1 12-16,-11 3 3 15,-6 6 3-15,-30 6-3 0,-5 9-4 16,-11 9 2 0,3 10-18-16,1 5-9 0,1 5 0 15,7 24-1-15,-13 35-41 16,10-5-45-16,7-9-107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7:55.0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1180 19 0,'0'0'42'0,"0"0"-8"16,0 0 9-16,0 0-22 15,0 0-21 1,0 0 5-16,0 0 3 16,22-9 4-16,-8 6-5 0,-5 1-4 15,3 2 13-15,2 0-13 16,4 0-2-16,5 0 1 16,3 0 1-16,2 0 7 15,7 9-2-15,-2 0-5 16,8 0 10-16,2 2-7 15,0-3-1-15,5 0 6 16,-2-6-4-16,-2 1 0 16,-3-3-7-16,-1 0 0 0,-3 0 9 15,2 0-9 1,-7-9-1-16,0-7 1 0,-1-4 5 16,-4 1 2-1,-4-5-7-15,-6-1 2 0,-6-3 9 16,-3-1-11-16,-7-1 0 15,-1-6 1-15,0 2-1 16,-6-2 6-16,-8-1-6 16,-3-2-1-16,-1-4-5 15,0-1 6-15,-1 0-3 16,-2-2 3-16,-2 3 0 16,-3 0 2-16,-2 0-2 15,-3 5 0-15,2-3 9 16,-2 4-9-16,1 1-1 15,2 2 1-15,5 5 1 0,2 0-1 16,7 1-4-16,5 5-1 16,9 3 2-16,0 1-2 15,0 0-6 1,9-1 7-16,18-2 4 0,4-1 0 16,9-2 0-16,4 2 0 15,2 0 8-15,1 2-8 16,-3 6 0-16,1 8 7 15,-1 4-6-15,-3 3 3 16,9 0-4-16,-4 21 0 16,1 4 7-16,-4 4-7 15,5 4 0-15,-7 1 4 0,1-2-3 16,-2-1-1-16,-4 1 0 16,-2-3 0-16,-5 0-7 15,-3-1 7-15,-3 1-5 16,-6-4 5-16,-3 0 1 15,-5-3-1-15,-4 0-1 16,-1 3 1-16,-4 2 2 16,0 3-2-16,-4 7 0 15,-10 3 4-15,0-2-1 16,2 2-2-16,1-5-1 16,2-2 0-16,-3-1-2 15,4 2 2-15,-3-3-3 16,2-3 3-16,0 5 2 15,-3-1-1-15,2-4-1 16,1 1 0-16,0-3 0 0,1 2 0 16,-1 1-3-16,3 0 3 15,1 2 0-15,1 1 0 16,1-3 0-16,3-4-2 16,0-2-4-16,0-5 6 15,9-8-8-15,9 1 7 16,4-2 1-16,4-4 0 15,2 0 0-15,-2 1 0 16,1-2 10-16,1-3-10 16,-1-1 0-16,6 0 4 15,0 0 0-15,0 0 1 16,4-1-5-16,-2-10 1 16,0 0 5-16,-3-2-6 0,-4 3 0 15,-2 1 1-15,-8 2 1 16,1 0-2-16,-5 2-7 15,0 3-17-15,16-9-6 16,1-1-31-16,-7-1-18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4:15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330 95 39 0,'0'0'33'0,"0"0"7"15,0 0-4-15,-123 20-7 0,80 3-3 16,4 9-11-16,1 9 7 15,6 5-10-15,6 7-3 16,10 4 6-16,7-3-1 16,9-3-7-16,0-8-7 15,20-11 5-15,20-12 0 16,12-18-1-16,11-2 8 16,11-31 7-16,3-15-9 15,-2-13-2-15,-8-3-8 16,-11-3 0-16,-17 2 12 15,-12 2-12-15,-21 6 0 16,-6 7-1-16,-36 9 1 0,-22 11-15 16,-19 18-4-1,-13 10-4-15,-2 14 21 0,-16 57-27 16,27-6-18 0,23 1-43-16</inkml:trace>
  <inkml:trace contextRef="#ctx0" brushRef="#br0" timeOffset="364">1148 102 150 0,'0'0'41'0,"0"0"-25"0,0 0-8 15,0 0 4-15,0 0 5 16,0 0 3-16,82 123-4 16,-79-76-10-16,-3 3 22 15,-3 0-22-15,-21 3 3 16,-16 0 12-16,-12-2 0 16,-8-1-3-16,-8-3-13 15,5-7-4-15,10-9 13 16,11-5-14-16,15-5-3 15,7-7 3-15,14 1 0 16,6-4 0-16,0 4-1 16,10 3 1-16,24-4-11 15,15 0 7-15,48-3-17 0,-7-5-12 16,-2-6-58-16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5:39.2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358 675 56 0,'0'0'51'15,"0"0"-15"-15,0 0 9 16,0 0-15-16,0 0-11 16,0 0-1-16,-11 4-13 15,11-4-3-15,0 0-2 0,0 0 2 16,0 0 1-16,0 0-3 16,0 0 2-16,0 0 14 15,0 0-5-15,0 0-3 16,0 0 3-16,0 0-5 15,0 0 4-15,0-7-8 16,15-15 0-16,7-8 18 16,8-10-12-16,3-4-1 15,-1-6-6-15,-2-2 1 16,-2-1 1-16,-2 4-3 16,-7 5 1-16,-6 4 4 15,-3 13-5-15,-6 8 0 16,-1 8 0-16,-1 6-3 0,-2 5 3 15,0 0 0 1,0 5 0-16,0 22 7 0,0 15-7 16,-5 18 1-16,-9 18 2 15,1 8 0-15,-1 3 2 16,-3 1-5-16,3-3 0 16,0-5 5-16,2-12-5 15,1-11 0-15,4-14-1 16,2-13 2-16,3-13-1 15,2-6 0-15,0-9-18 16,10-4-18-16,30-18-33 16,-7-18-48-16,-2-2-46 0</inkml:trace>
  <inkml:trace contextRef="#ctx0" brushRef="#br0" timeOffset="630">1168 670 35 0,'0'0'48'16,"0"0"-4"-16,0 0 3 15,0 0-6-15,0 0-3 0,0 0 7 16,0 0-7-1,129-101-10-15,-109 57-3 0,1-6-13 16,-5-4 2-16,-4 1-8 16,-9-2-5-16,-3 2 11 15,0 3-12-15,-15 3 0 16,-8 4 5-16,-7 7-5 16,0 5 2-16,-1 7-2 15,3 7 1-15,10 9 6 16,1 4-3-16,11 4-2 15,1 0 3-15,5 15-5 16,0 20 0-16,0 17-1 16,11 9 1-16,6 15 1 15,1 5-1-15,1 10-1 16,-1 2 1-16,-4 0 0 0,0 3-4 16,-3-5-2-1,-7-1-9-15,-2-12 15 0,-2-5-7 16,0-12-2-16,-14-11 9 15,-9-9 0-15,0-14 0 16,-8-13 0-16,-1-10 1 16,-3-4 4-16,-5-18-5 15,3-18 0-15,5-14 2 16,7-8-2-16,14-12 2 16,11-3-2-16,6-5 0 15,28 2 0-15,8 0 0 16,7 2 0-16,0 5 1 15,0 9 0-15,-3 6-1 0,-5 13-6 16,-4 16-27 0,6 25-17-16,-14 0-42 15,-9 25-67-15</inkml:trace>
  <inkml:trace contextRef="#ctx0" brushRef="#br0" timeOffset="1034">0 1768 114 0,'0'0'46'0,"0"0"-23"16,0 0-3-16,0 0 2 16,0 0-10-16,0 0-2 15,0 0 10-15,63 7 7 16,-11-7-1-16,37-22-3 16,46-24 14-16,49-23-18 15,23-9 1-15,-7 2-1 16,-39 18-10-16,-52 16 1 0,8-8-10 15,16-12 0 1,18-10 6-16,-4 4-6 16,-38 21-6-16,-43 22 3 0,-15 12-19 15,-2 7-15-15,-19 12-38 16,-10 17-45-16,-20 10-75 16</inkml:trace>
  <inkml:trace contextRef="#ctx0" brushRef="#br0" timeOffset="1623">757 2192 160 0,'0'0'50'15,"0"0"-10"-15,0 0 3 16,47-120 4-16,-13 88-22 16,3 7-14-16,4 12-11 15,-1 12-1-15,-3 1 1 16,-3 8 0-16,-10 21 0 15,-15 13 5-15,-9 12-5 16,-18 9 2-16,-33 7 5 16,-15-4-5-16,-7-3 5 15,1-9-7-15,10-14 1 0,15-11 17 16,16-11-12-16,17-11 7 16,10-2-13-16,4-1-2 15,9 1-7-15,23 6-2 16,12 2 5-16,15 6 2 15,5-1-1-15,2 7-6 16,-7 0 2-16,-13 0-5 16,-16 5 3-16,-19 6 2 15,-11 9 9-15,-28 5 9 16,-27 9 1-16,-17 3 3 0,-12-3-2 16,-5-1-7-1,1-10 10-15,4-6-10 16,12-10-3-16,12-11 14 0,17-11-15 15,18-10-7-15,13 0-12 16,12-55-36-16,14 1-42 16,9 0-122-16</inkml:trace>
  <inkml:trace contextRef="#ctx0" brushRef="#br0" timeOffset="2048">1888 2238 153 0,'0'0'65'16,"0"0"-4"-16,0 0-5 15,0 0-21-15,-154 13-7 16,110 19-17-16,-6 13-7 15,1 9 0-15,-1 11-3 16,4 13 5-16,3 4-6 16,11 2 0-16,8-2 7 15,12-6-4-15,12-8 1 16,0-14-1-16,22-16-3 16,10-13 1-16,12-17-1 15,7-8 0-15,7-17 4 16,-1-28-1-16,-6-5-3 0,-11-4 3 15,-13 1-3-15,-17 11 5 16,-10 9-5-16,-10 11 0 16,-26 12-4-16,-18 10 4 15,-9 15-8-15,-5 28-2 16,10 17-17-16,21 27-16 16,16-12-37-16,16-16-126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6:12.8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0 436 156 0,'0'0'40'16,"0"0"-30"-16,0 0 2 0,147-41 17 15,-24 1 10-15,38-6-13 16,14 2-7-16,-3 5 3 16,-6 10-6-16,-2 0 8 15,19 1-6-15,2-3-4 16,-8 1 8-16,-10 5-22 15,-16 6 2-15,-32 9 1 16,-25 6 0-16,-28 4-3 16,-19 0-13-16,1 0-13 15,-8 8 5-15,-12 9-22 16,-36 16-37-16,-29-3 7 16,-17-4-115-16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6:13.3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653 164 144 0,'0'0'43'0,"0"0"-14"0,0 0-1 15,0 0 0-15,0 0-13 16,0 0-1-16,0 0 4 16,117-104-17-16,-99 104 3 15,-1 9 0-15,-11 16-4 16,-2 7 4-16,-4 7 7 15,-14 8 2-15,-22 3 5 16,-5 1-10-16,-4-1-8 16,1-7 13-16,9-4-13 15,7-10 0-15,10-7 0 16,5-2 0-16,12-6-3 16,1-2-13-16,0 5 3 15,6 2 13-15,6 8-3 16,1 3 0-16,-7 7 0 15,-6 6 1-15,0 0-1 0,-19 7 3 16,-18-1 0-16,-12-3 4 16,-11-6-2-16,-13-2 10 15,-1-9 6-15,-3-4-10 16,7-5 11-16,15-11-12 16,15-4-4-16,20-5 0 15,17 0-3-15,3-25-23 16,75-28-34-16,-2 3-18 15,7 2-22-15</inkml:trace>
  <inkml:trace contextRef="#ctx0" brushRef="#br0" timeOffset="548">1557 470 110 0,'0'0'44'0,"0"0"-13"16,0 0 4-16,0 0 7 16,0 0-11-16,0 0-15 15,0 0-1-15,56-112-1 16,-52 99-6-16,-1 6 16 15,-3 2-2-15,0 3-8 0,0 2 5 16,0 0-12-16,-14 0-2 16,-9 2-5-16,-10 20 2 15,-12 10 0-15,-6 4-2 16,-8 7 0-16,-4 1 5 16,0 5-3-16,4 0-2 15,10 1 1-15,5 0 3 16,12 2 1-16,4-1-5 15,10-1 0-15,8-4 2 16,10-2-2-16,0-8 0 16,19-9 0-16,15-10-6 15,13-11 3-15,7-6-1 16,6-6 4-16,1-20-1 16,-10-6 1-16,-11 0 0 0,-17 2-2 15,-22 2 2-15,-1 10-5 16,-27 6 2-16,-27 7-8 15,-11 5 9-15,-5 14-4 16,1 22 1-16,15 7-5 16,19 30-25-16,16-10-29 15,15-9-66-15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6:11.5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437 72 32 0,'0'0'33'0,"0"0"5"16,0 0-11-16,0 0 1 15,0 0 2-15,0 0-3 16,0 0 0-16,-76-62-4 15,68 58-2-15,3 1 10 16,5 0-15-16,0 3-11 16,0 0-5-16,0 0-4 15,0 0 4-15,14 0 0 16,3 0 0-16,1 0 5 0,4 11-5 16,-4 3 0-16,1 6 0 15,-2 3 2-15,-4 4-2 16,-6 6 0-16,-7 7 0 15,0 7 11-15,-23 10-8 16,-17 4-3-16,-9 3 7 16,-10 1-3-16,-1-5-2 15,1-7-2-15,2-11 0 16,11-9 1-16,9-9-1 16,8-8 0-16,10-3 0 15,10-5 0-15,5 1 0 0,4-1-3 16,0 0 1-16,0 5-2 15,16-1 3-15,4 2 1 16,5 0 5-16,-1 0 0 16,9 1 6-16,2 0-6 15,5-5-5-15,1 0 11 16,7-2-11-16,-2-4 0 16,0 0-4-16,2-4-28 15,11 0-22-15,-9-5-35 16,-14-12-108-16</inkml:trace>
  <inkml:trace contextRef="#ctx0" brushRef="#br0" timeOffset="505">1083 210 80 0,'0'0'38'16,"0"0"-9"-16,0 0 10 15,0 0-13-15,0 0-13 16,0 0 12-16,0 0 1 15,88-79-2-15,-79 75-4 0,0 4-6 16,-3 0 7 0,2 0-8-16,1 0-6 0,1 0 6 15,-1 5-11-15,3 10-2 16,-3 5 0-16,0 4 2 16,-2 7 4-16,-3 6-6 15,-4 6 0-15,0 7 6 16,-14 10-6-16,-13 4 0 15,-9-2 0-15,-2-1 1 16,-5-11 4-16,8-7-5 16,6-6 0-16,10-6 3 15,4-6-3-15,10-9-1 16,5-3-1-16,0-5-17 16,0-4 1-16,0-2-19 15,0-2-13-15,0 0 13 0,0-4 9 16,0-10-56-16</inkml:trace>
  <inkml:trace contextRef="#ctx0" brushRef="#br0" timeOffset="707">925 742 74 0,'0'0'51'0,"0"0"-4"16,0 0-1-16,0 0 15 16,0 0-37-16,0 0-20 15,0 0 2-15,45-6 10 16,-1-1 14-16,10-1-2 0,4-6-15 15,-2 1 9 1,-7 1-20-16,-3 1-2 0,-3 5-6 16,-5 2-21-16,2 1-15 15,3 3-20-15,-14 5-27 16,-10 6-51-16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30.0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84 179 18 0,'0'0'13'0,"0"0"-2"15,0 0 1-15,0 0-3 16,-12-24 10-16,12 23-10 16,-4-3-2-16,4 2 8 15,-5 0-1-15,5 2 1 16,0-3-5-16,0 3-6 0,0 0 12 15,0 0-11 1,0 0-3-16,0 0 0 16,0 0-2-16,0 0-3 0,0 0-2 15,0 3 5-15,0 6 2 16,0 7 4-16,5 4 4 16,7 1-1-16,-3 9-1 15,2 3 4-15,-2 3-3 16,0 6-7-16,0 4 14 15,-1 1-14-15,4 7-2 16,-2 3 6-16,0 0-3 16,0 5 4-16,-1-6-7 15,-2-4 0-15,-2-3 5 16,0-10-5-16,-1-2 0 16,-4-5 0-16,0-3 2 0,0-9 2 15,0-4-4-15,0-2-1 16,0-9-4-16,0-2-1 15,0-3-8-15,0-8-6 16,0-16-33-16,0-2-74 0</inkml:trace>
  <inkml:trace contextRef="#ctx0" brushRef="#br0" timeOffset="645">0 126 81 0,'0'0'32'15,"0"0"-5"-15,0 0 7 16,0 0-2-16,0 0-19 16,0 0-11-16,0 0 5 15,17-57-7-15,-3 43 0 16,6-1 5-16,1 4 1 16,10-3 15-16,-3 8-4 15,4 2-9-15,0 2 13 0,3 2-11 16,1 0-2-16,-1 0-1 15,2 0-5-15,0 0 8 16,-2 6-10-16,2 4 0 16,-7 4 7-16,6-3-5 15,-9 7 1-15,1-4-3 16,-2 6 0-16,-8-4 6 16,4 2-6-16,-8 3 0 15,-4 1 5-15,-2-1-5 16,-6 2 3-16,-2 1 1 15,0-3-4-15,0-1 11 16,-6-2-11-16,-8-2 0 16,-8-2 8-16,-5-2-8 0,-9-1 2 15,-8 2-2-15,-5-5 3 16,-2-2 2-16,-4-4-5 16,1-2 0-1,2 0 3-15,1 0-2 0,14-2-1 16,2-7 0-16,9 1 4 15,11 4-3-15,2 0-1 16,9 1-12-16,-1 3 6 16,5 0-31-16,0 0-30 15,5 0-98-15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32.4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 17 45 0,'0'0'23'0,"0"0"-3"0,0 0 11 15,0 0 0 1,0 0-2-16,0 0-8 0,0 0-5 16,-62-15 6-16,56 15-9 15,-1 0-8-15,-3 0 17 16,6 0-12-16,-1 0-4 16,-2 0 7-16,-3 4-7 15,0 9 6-15,-7 10-12 16,-5 11 3-16,-2 7 6 15,-2 14-9-15,0 6 5 16,6 3 3-16,3 6-5 16,7-1 5-16,1 3-8 15,9 2 0-15,0 3 7 16,0-5-7-16,0-1 0 16,0-5-1-16,17-4 2 15,-2-3 1-15,9-5-2 16,2-6-7-16,6-9-1 0,6-7-20 15,22-18-23-15,-11-4-29 16,-7-10-100-16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34.4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144 187 14 0,'0'0'18'0,"0"0"-9"16,0 0-5-16,0 0-4 16,0 0-4-16,0 0 2 15,0 0 2-15,-2 0 0 16,2 0 2-16,0 0 0 16,0 0 6-16,0 0 1 0,0 0 0 15,0 0 16-15,0 0-8 16,0 0-1-16,0 0 0 15,0 0 4-15,0 0-1 16,0 0-5-16,0 0-10 16,0 0 9-16,-3 0-11 15,3 0-1-15,0 1 1 16,-1 13-2-16,1 7 2 16,0 5-2-16,0 3 0 15,0 5 14-15,0 2-8 16,0 3-2-16,0 2 8 0,-5 2-2 15,0 3 1 1,-2 1-9-16,2-4 0 0,2-1 8 16,-1-8-10-16,2-5 0 15,-1-4 0-15,3-6 0 16,0-6 6-16,0-7-6 16,0-1 0-16,0-4-1 15,0-1 1-15,0 0-4 16,0 0 2-16,0-12 2 15,0-13 8-15,0-12-8 16,0-12 2-16,0-12 1 16,0-8-3-16,0-10 0 15,0 3 2-15,0 0-2 0,3 6 5 16,2 8-5 0,-4 10 0-16,2 9 14 0,2 13-10 15,-1 9-4 1,1 10 9-16,3 5-5 0,1 5-4 15,6 1-14-15,7 0 14 16,5 0 12-16,4 5-11 16,0 8-1-16,3 4 8 15,-4 3-2-15,1 3 2 16,-8 0-7-16,0 2 1 16,-5-1 10-16,-1 2-12 15,-8-1 0-15,5 4 8 16,-6 6-3-16,-3 0 2 15,-4 5-7-15,-1 4 0 0,0 2 9 16,0 2-9 0,-1 5 0-16,-9-3 2 0,-2 0-2 15,7-4 0-15,-4-5 0 16,5-9-12-16,-1-2 10 16,0-3-13-16,2-5-10 15,-1-8-1-15,2-2-10 16,-5-9-2-16,0-3-3 15,-2 0-36-15</inkml:trace>
  <inkml:trace contextRef="#ctx0" brushRef="#br0" timeOffset="318">0 492 120 0,'0'0'42'16,"0"0"-18"-16,0 0-14 16,0 0-4-16,0 0-4 15,0 0 5-15,0 0 7 16,107-20 2-16,-66 15-4 15,4 3 16-15,-4-1-15 16,2 2-3-16,-6-4-2 16,3-2-6-16,-6 0 6 0,4 2-8 15,-6-3-10-15,5 2-10 16,-11 0-36-16,-12 6-127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37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 0,'0'0'116'0,"0"0"-114"0,0 0 6 15,0 0 4 1,146 24 14-16,-97-19-5 0,5-4-3 16,-8-1 8-16,-6 0-12 15,-3 0-1-15,-7 0-4 16,-8 0-5-16,-4 0 3 16,-7-1-7-16,-2-4-19 15,-1-1 7-15,-8 6-19 16,0-4-36-16,0 4-18 0</inkml:trace>
  <inkml:trace contextRef="#ctx0" brushRef="#br0" timeOffset="241">132 220 101 0,'0'0'48'15,"0"0"-20"-15,0 0 1 16,0 0-10-16,0 0-9 15,0 0 10-15,0 0 0 16,49 45 0-16,-13-35 10 16,5-1-14-16,8-2-5 15,2-7 4-15,3 0-5 16,1 0 0-16,-1-1-10 16,2-14-13-16,3-5-1 15,17-12-35-15,-13 3-32 16,-12 1-96-16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35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6 415 30 0,'0'0'46'0,"0"0"-13"16,0 0 9-16,0 0-7 0,0 0-25 15,0 0 1 1,0 0-8-16,-5 5-2 15,5 6 0-15,0 3-1 0,0 6 10 16,0 5-3-16,0 7 5 16,0 5 3-16,0 5-5 15,3 4 0-15,2 3 1 16,1-2-11-16,6-1 10 16,2 1-10-16,3-4 0 15,1-5 7-15,2-4-7 16,5-7-6-16,-1-6 6 15,2-8-6-15,0-6 5 16,2-7-7-16,0 0 8 16,4-11 8-16,3-14 2 15,0-9-2-15,-2-7 3 16,-1-13-7-16,-6-4 11 16,-3-5-11-16,-9-7-4 0,-2 4 12 15,-7-5-8-15,-5 1-2 16,0 5-2-16,0 5 2 15,-8 8 3-15,-3 8-5 16,-1 12 0-16,3 11 4 16,4 11-4-16,5 3-6 15,0 7-6-15,0 0-23 16,0 9-14-16,0 7-31 16</inkml:trace>
  <inkml:trace contextRef="#ctx0" brushRef="#br0" timeOffset="1129">744 331 27 0,'0'0'42'15,"0"0"-26"-15,0 0-9 16,0 0 6-16,0 0-7 15,0 0-2-15,0 0 8 16,9 50 0-16,-5-25 5 16,0 6 2-16,-4 8-6 0,0 4 16 15,0 7-14-15,0 5-6 16,-5 2 8-16,-7-5-10 16,2-3 0-16,1-14-7 15,2-9 0-15,2-6 11 16,0-12-11-16,5-7 0 15,0-1 6-15,-1 0-1 16,1-15-2-16,-3-10-3 16,3-14-11-16,0-5 10 15,0-9-8-15,0-6 1 16,12-2 3-16,2 3 5 16,3 3 2-16,1 8-2 0,1 10 0 15,-1 9-1-15,3 8 1 16,-1 8-5-16,2 2 5 15,4 9 3-15,3 1 1 16,2 0-4-16,1 0 0 16,-1 0 4-16,-5 8-4 15,-3 3 0-15,-6 3 1 16,-6 5 2-16,-4 2 5 16,-7 4 3-16,0 3-6 15,0 1 17-15,-9 0-11 16,-11-2-2-16,2 1 6 15,-2-7-7-15,-2-2 0 16,8-7-8-16,1-5 2 0,5-3 9 16,2-4-11-16,3 0-1 15,3 0-1-15,0 0-12 16,0 0 0-16,0 0-5 16,3 0-23-16,12 2 30 15,7 10-7-15,5 6 2 16,-1 1 10-16,-3 6-3 15,-1 2-1-15,-4 6 1 16,-4 0-6-16,-9 5 16 16,-1 3-4-16,-4 4 0 15,0 1 4-15,0-1 2 16,-12-2 2-16,1-3 0 16,-6-7-4-16,4-3 18 0,-6-5-7 15,-2-6 4 1,-4-5 8-16,-6-2 1 0,-4-2-7 15,-5-2-3-15,-1-5-7 16,-4-3 17-16,4 0-16 16,4 0-7-16,3-15-1 15,14-10-3-15,6-8-26 16,14-27-17-16,0 6-19 16,19 4-61-16</inkml:trace>
  <inkml:trace contextRef="#ctx0" brushRef="#br0" timeOffset="1605">1405 0 42 0,'0'0'16'0,"0"0"-14"0,0 0 23 16,0 0-4-16,0 0-2 15,0 0 1-15,86 125-1 16,-72-85-3-16,-5 3 5 16,-1 7 2-16,-2 1-2 15,-3 9-7-15,-3 2-9 16,0 2 18-16,0 4-15 16,0 0 0-16,-12 5 3 15,-4-2-2-15,-5 1 1 16,-1-2-10-16,-2-4 0 15,-5-2 8-15,-1-5-8 16,0-3 0-16,-2-8-2 16,4-5-4-16,-1-11-23 15,9-11-41-15,6-10-116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7:55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 47 0,'0'0'45'0,"0"0"-21"16,0 0-7-16,0 0-17 15,0 0 14-15,0 0 15 16,0 0-2-16,128-3 3 16,-93-1-2-16,-7 1-11 15,-5 0 3-15,-2 2-13 16,-5 1-3-16,-4 0-4 16,-8 0-1-16,4 0-17 15,-3 0-31-15,-5 14-8 0,0 1-1 16,-13 2-17-16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1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0 98 0,'0'0'35'15,"0"0"-17"-15,0 0 29 16,0 0-20-16,-5 136-7 16,1-93-1-16,-1 7-4 15,-3 4 2-15,2 3-6 16,-3 9-3-16,1 1 19 15,2-2-22-15,0-2-4 16,5-9 4-16,1-6-3 16,0-16-2-16,0-5-4 0,0-10-16 15,7-7-3 1,3-10-30-16,-4-2-29 0,-2-14-39 16</inkml:trace>
  <inkml:trace contextRef="#ctx0" brushRef="#br0" timeOffset="225">0 321 66 0,'0'0'36'0,"0"0"-25"15,0 0 15-15,0 0 28 16,0 0-20-16,145 10-4 15,-102 3-4-15,-2 3-6 16,-1 0-1 0,-3-2-17-16,0 0 1 0,-4-5-6 15,15-7-16-15,-8-2-34 16,-9 0-39-16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39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28 105 65 0,'0'0'27'0,"0"0"-19"16,0 0 2-16,0 0 18 15,0 111-9-15,0-74 0 16,0 4-2-16,0 4-4 16,0 1 5-16,0 9-10 15,0 3 2-15,-5 4 10 16,-4-3-14-16,4-3-2 16,1-5 0-16,4-6-3 15,0-6 3-15,0-7-4 16,0-7 0-16,0-8-3 15,0-3 2-15,1-12-11 16,2-2-2-16,2 0-11 0,1-8 2 16,6-17 6-16,2-8 11 15,0-10 4-15,0-7-12 16,-2-8-3-16,-3-6 5 16,-3-4-5-16,-3-1 11 15,-3 2-6-15,0 5 12 16,0 3 5-16,-4 3 5 15,-5 9 2-15,-4 5 8 16,4 6-4-16,9 11 6 16,0 4-3-16,0 9-9 15,0 3-1-15,14 1-9 16,14 2 0-16,12 0 2 16,6 6 1-16,6 0 13 0,-2 0-9 15,4 20 3-15,-3 8 7 16,-7 5-10-16,-1 5 0 15,-11 4-1-15,-9-1-6 16,-4 2 12-16,-11-4-12 16,-8-3 2-16,0-4 10 15,-10-3-3-15,-14-8-1 16,-8-2 0-16,-8-8-8 16,-8-1 13-16,-10-9-13 15,-5-1 4-15,-3 0-2 16,6-9-2-16,8-12-4 15,13-15-11-15,18-2-42 16,21-25 5-16,9 10-64 16</inkml:trace>
  <inkml:trace contextRef="#ctx0" brushRef="#br0" timeOffset="379">1054 0 132 0,'0'0'32'0,"0"0"3"0,0 0 4 16,0 0-7-16,-121 107-6 15,90-69-2-15,-1 5-15 16,2 6 15-16,-1 1-13 16,3 9-6-16,1 2 7 15,5 8-5-15,4 2 0 16,12 0-7-16,6 0 2 15,0-9-4-15,24-3 2 16,14-9-20-16,35-10-9 16,-10-13-42-16,-4-20-69 0</inkml:trace>
  <inkml:trace contextRef="#ctx0" brushRef="#br0" timeOffset="963">1275 683 58 0,'0'0'125'16,"0"0"-102"-16,0 0 7 15,0 0 2-15,0 0-23 16,0 0 6-16,-4-132-15 15,15 77 0-15,10-9 13 16,2-1-6-16,8 0-1 16,-1 4-6-16,3 4 2 15,-3 11 5-15,-5 11-7 16,-2 10 0-16,-6 9 6 0,0 5-2 16,-2 6-4-16,2 5 0 15,1 0 0-15,4 5-2 16,-2 15 2-16,-2 14 0 15,-2 10 2-15,-6 13 3 16,-5 10 4-16,-5 6-7 16,0 4 3-16,0 1 0 15,0-7-5-15,0-6 0 16,0-9-3-16,0-7 3 16,0-11-11-16,0-8-12 15,0-6-28-15,-5-12 17 16,-4-5-27-16,-8-7-20 0</inkml:trace>
  <inkml:trace contextRef="#ctx0" brushRef="#br0" timeOffset="1154">1367 473 126 0,'0'0'56'0,"0"0"-44"16,0 0 3-16,0 0 16 15,122-25-3-15,-55 10 2 16,8-3-14-16,2-1-12 16,-5 1 12-16,-7 7-16 15,1 11-17-15,-20 0-32 16,-16 0-47-16</inkml:trace>
  <inkml:trace contextRef="#ctx0" brushRef="#br0" timeOffset="1573">2254 95 99 0,'0'0'29'0,"0"0"-26"16,0 0 8-16,0 0 5 16,0 0 13-16,0 0-7 15,0 0 5-15,99 104 3 16,-99-55-7-16,0 5 3 15,0 4-9-15,-11 7-6 16,-6 0 14-16,-1 0-22 16,-5-1-2-16,-2-3 5 15,1 0-3-15,-3-8 5 16,1-2-8-16,3-5-1 16,5-5-5-16,4-3-10 15,9-8-25-15,5-10-19 0,0-8-72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2.8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60 74 0,'0'0'25'0,"0"0"2"16,0 0 11-16,0 0 7 0,0 0-25 15,0 0-12-15,0 0-5 16,-11 62 7-16,11-6 8 15,-5 11-2-15,-2 10-2 16,1 4 9-16,-4 1-14 16,0 0 1-16,5-8-1 15,0-10-7-15,5-12 7 16,0-9-9-16,0-14 0 16,0-11 0-16,0-7 0 15,0-7-11-15,0-4-2 0,5 0-7 16,-2-19 6-1,3-19 2-15,2-12-6 0,-3-16 17 16,-1-13-12-16,-1-8 0 16,-3-5 4-16,0 6 8 15,-4 5 1-15,-13 13 0 16,3 11 3-16,2 15 13 16,6 12-7-16,2 6 2 15,4 7 10-15,0 8-12 16,8 0-1-16,12 2-8 15,14 6 0-15,3 1 6 16,4 0-1-16,7 10-2 16,-2 11 5-16,-2 6-8 15,-2 8 10-15,-7 5-5 16,-7 5-2-16,-10 3 10 0,-4 0-7 16,-10 0-4-16,-1-7 3 15,-3-6-5-15,0-10 10 16,0-8-5-16,-12-6 0 15,-12-6 20-15,-15-3-21 16,-10-2 0-16,-9 0-3 16,-2 0 2-16,2-2-3 15,7-13 0-15,8 0-12 16,15-3 8-16,13-2-29 16,15-6-17-16,25 4-38 15,10 2-105-15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4.7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277 0 119 0,'0'0'37'16,"0"0"-37"-16,0 0 18 15,0 0 16-15,33 153-8 16,-27-93-2-16,-2 9-2 0,1 1-8 15,-5 1 0-15,0 3-2 16,0 1-7-16,-14-3 10 16,-6 2-6-16,-4-4-4 15,-4-1 8-15,0-6-7 16,-2 2-1-16,1-7-5 16,-7-8 0-16,1-9 6 15,4-10-6-15,8-10-12 16,8-17-3-16,7-4-44 15,4 0-92-15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5.2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96 0,'0'0'42'0,"0"0"-28"16,0 0-3-16,0 0 11 15,0 0-6-15,0 0 9 16,0 0 4-16,104 44 20 0,-59-31-20 16,7-2-9-16,-2-4 1 15,6-5-7-15,-4-2-4 16,-2 0-10-16,-5 0-3 15,-4 0 3-15,-1 0-50 16,-9 0-50-16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3.5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0 93 0,'0'0'33'0,"0"0"10"15,0 0-8-15,0 0-12 16,0 0-5-16,0 0-12 16,0 0 5-16,-135 49-8 0,110-16-3 15,-1 7 15-15,0 5-4 16,6 6 3-16,0 6-3 15,10 6-6-15,5 7 8 16,5 1-11-16,0 2-1 16,5-1 8-16,16-1-9 15,7-5 0-15,8-8-1 16,10-6-13-16,8-16-13 16,31-11-19-16,-13-11-30 15,-9-13-73-15</inkml:trace>
  <inkml:trace contextRef="#ctx0" brushRef="#br0" timeOffset="802">679 353 100 0,'0'0'22'16,"0"0"-7"-16,0 0-2 16,-34 142 8-16,26-99 7 15,4-2-13-15,-1-8-4 0,0-5 1 16,2-7-5-16,3-12 17 15,-1-1-8-15,1-6-7 16,0-2 12-16,0 0-2 16,0-10-9-16,0-15-10 15,0-9-3-15,0-18-4 16,4-9 7-16,15-11-14 16,2-3 13-16,4-4-5 15,1 9 5-15,0 7 1 16,-1 16 0-16,-4 12-4 15,1 18 4-15,-2 15 0 16,1 2 10-16,0 9-3 16,-1 20 4-16,-3 15-1 0,-7 8-6 15,-10 5 16-15,0 4-14 16,-10-4-1-16,-13-9 9 16,-4-9-7-16,-4-11 3 15,0-10 2-15,4-10-9 16,4-8 15-16,1 0-18 15,7 0 1-15,3-14-4 16,7-1-5-16,2-2-1 16,3 2 2-16,0 4-10 15,14 3 17-15,7 4-15 16,7 4-6-16,7 0 16 16,2 16-3-16,6 6 4 15,0 8 1-15,-3 3-4 0,-5 3 4 16,-7 2-5-1,-7 2-5-15,-10-3 13 0,-3 1-2 16,-8-4 2-16,0-6 2 16,0 1 0-16,-14-8 17 15,-5 1-9-15,-7-6-2 16,-4-3 13-16,-4-5-12 16,-5-5-2-16,1-3-6 15,-2 0 4-15,2-3 2 16,6-11-7-16,12-2-8 15,7-9-3-15,16-25-40 16,22 3-26-16,7-1-85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6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94 24 0,'0'0'68'0,"0"0"-33"16,0 0-21-16,0 0 22 15,0 0-10-15,0 0-10 16,0 142 9-16,0-87-12 15,0 8-1-15,0 6 6 16,0 6-2-16,0-2 0 0,0-1-7 16,0-10-9-16,0-6 15 15,5-11-15 1,1-4-2-16,3-6 2 0,-1-5 2 16,-3-9-1-16,-1-6-1 15,-2-5-10-15,1-6 7 16,-3-4-5-16,1 0-2 15,-1-5 7-15,0-19-6 16,0-9 0-16,0-13 5 16,0-13 4-16,0-11-4 15,-1-10 4-15,1-10-4 16,0-3 4-16,0 4 0 16,0 2-3-16,9 12-2 15,8 8 5-15,3 14-3 16,6 14 3-16,0 8 0 0,3 17 1 15,5 9 5-15,0 5 6 16,1 14 0-16,0 23-3 16,-2 11 11-16,-6 9-13 15,-5 3-4-15,-9-2 7 16,-5-4-3-16,-6-7-1 16,-2-8-2-16,0-7-2 15,-19-7 18-15,-4-2-17 16,-7-9-2-16,-6-6 8 15,-2-5-7-15,-7-3-1 16,-4 0-1-16,5-16 0 16,2-5-10-16,9-8 3 15,13 1-31-15,20-5-19 0,0 12-19 16,13 3-52-16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6.9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305 9 35 0,'0'0'59'0,"0"0"-11"16,0 0-1-16,0 0-9 15,0 0-10-15,0 0 1 16,0 0-12-16,-28-13-12 15,14 13 14-15,-4 11-19 16,-8 14 1-16,-3 8 3 16,-2 11-3-16,0 8 10 15,4 7-9-15,0 6 1 16,8 6 17-16,-3 7-17 0,8 1-3 16,2 3 6-1,12-2-5-15,0-3 2 0,8-1-3 16,27-5-17-16,48 2 1 15,-2-18-56-15,-1-23-18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7.6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46 797 72 0,'0'0'51'16,"0"0"-26"-16,0 0 14 0,0 0-21 15,-44-114-10-15,42 66 11 16,2-3-15-16,0-8 0 15,0-2 4-15,6-4-1 16,11 2 1-16,3-3-2 16,5 7-6-16,2 3 14 15,0 9-14-15,-3 9 2 16,-1 11 10-16,-1 6-1 16,-4 11 2-16,4 2-13 15,-3 4 0-15,8 4 5 16,3 0-5-16,1 0-1 15,-3 11 0-15,-1 7 1 16,-4 8 0-16,-1 9-3 0,-8 8 3 16,-8 7 2-16,-3 11-2 15,-3 8 0-15,-3 4 3 16,-13 2 2-16,-1-4-2 16,-1-6-3-16,4-4 0 15,0-15 0-15,2-8 0 16,3-8-7-16,3-7-6 15,-2-9-18-15,-6-6-1 16,2-1-27-16,-3-7-25 0</inkml:trace>
  <inkml:trace contextRef="#ctx0" brushRef="#br0" timeOffset="233">48 602 148 0,'0'0'30'0,"0"0"-22"15,0 0 15-15,0 0 5 16,0 0 3-16,161-46-3 16,-109 37-13-16,-4 5 10 15,-1 3-21-15,-7 1-4 16,-6 0-3-16,14 0-22 15,-12 0-24-15,-5 0-72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49.1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8 811 67 0,'0'0'36'16,"0"0"11"-16,0 0-18 0,0 0-10 15,0 0 1-15,0 0-6 16,0 0 9-16,-3-116-11 16,3 77 3-16,0-3 14 15,0-5-15-15,0-6-2 16,0 1 0-16,9-5-4 16,5 0 6-16,8 2-14 15,1-2 0-15,7 7 0 16,-2 4 0-16,3 7 0 15,-2 9 0-15,0 1 0 16,-4 12 3-16,2 1-3 16,-1 10-1-16,2 6-4 15,1 0 7-15,0 11-2 0,2 16 5 16,-4 9-4 0,1 8 8-16,-2 6-9 0,-7 4 0 15,-6 7 5-15,-8 7-5 16,-5 1 0-16,0 10 4 15,-11-1-3-15,-7-2 9 16,-2-4-10-16,6-12 0 16,3-7-6-16,4-12 6 15,7-8-17-15,0-15-13 16,9-18-31-16,14 0 3 16,1-6-151-16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7:55.9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 35 0,'0'0'63'0,"0"0"-44"16,0 0 21-16,0 0 3 15,0 0-21-15,0 0-8 16,0 0 12-16,77 14-10 16,-25-14-9-16,11 0 4 15,6 0-11-15,6-10-3 16,16-6-5-16,-19 3-31 0,-22 2-44 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50.2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 41 97 0,'0'0'32'0,"0"0"-32"0,0 0 42 16,0 0-3-16,0 0-15 16,-6 156 6-16,-6-93-8 15,-2 2 6-15,0-1-16 16,0-10-8-16,0-7 12 16,2-11-10-16,1-11-4 15,4-11 1-15,4-5 0 16,1-5 1-16,2-4-4 15,0 0-2-15,0 0-2 16,-3-9-5-16,3-15-5 16,0-10 7-16,0-10 3 15,0-9 1-15,3-7 0 16,14-2 3-16,1 1-3 16,5 2 3-16,8 9-2 0,1 8 2 15,4 10 0-15,-4 10-2 16,0 7 2-16,-4 6 0 15,-2 8 6-15,-3 1-5 16,0 0 1-16,-6 10 1 16,-3 9-3-16,-7 7 16 15,-7 8-9-15,0 7 1 16,-20 5 10-16,-12 3-15 16,-8-7 1-16,-1-4 5 15,-1-11-9-15,5-7 15 16,7-9-15-16,11-7 3 15,10-4 8-15,6 0-11 0,3 0-11 16,0 0 4-16,0 0-10 16,22 0 11-1,5-4-1-15,10 0-3 0,3 2 10 16,1 2-15-16,-2 0 2 16,-6 0 3-16,-3 10-11 15,-10 11 16-15,-4 3-6 16,-5 2 9-16,-3 6 2 15,-8 1 0-15,0 3 0 16,0 0 0-16,-12 0 0 16,-7-4 11-16,-5-3-8 15,-6-7-1-15,-2-5 16 16,-5-6-5-16,-3-7-2 16,-1-4-2-16,1 0-9 0,5 0 13 15,4-8-13-15,11-8-5 16,8-3 5-16,12-2-18 15,17-14-22-15,18 2-15 16,2 7-70-16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50.7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0 181 0,'0'0'48'0,"0"0"-39"16,0 0-9-16,0 0 30 15,0 0-14-15,0 0-13 16,0 0 3-16,50 75 1 0,-28-34 16 16,-1 13-10-1,-5 4 0-15,-3 7 12 16,-3 9-14-16,-6 5-2 0,-4-1-8 15,0-2 2-15,0-4 10 16,0-11-13-16,0-10 0 16,-10-6 7-16,-12-8-7 15,-6-1 1-15,-7 0-1 16,-9 0 2-16,-4-3-5 16,-1-4 3-16,0-2-14 15,9-9 4-15,12-6-21 16,15-3-35-16,5-9-29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55.0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680 13 13 0,'0'0'24'16,"0"0"-9"-16,0 0-3 15,0 0 7-15,0 0-8 16,0 0-8-16,0 0 1 16,2-9-2-16,-2 8 3 15,3 1-3-15,-3 0 6 16,0-3 19-16,0 3-7 0,0 0-1 15,0 0 5-15,0 0-6 16,0 0-3-16,0 0-5 16,0 0-4-16,0 0 13 15,0 0-6-15,0 0 0 16,0 0 4-16,0 0-3 16,0 0-1-16,0 0-3 15,0 0-6-15,0 0 14 16,-5 0-15-16,-4 10-3 15,-10 1 9-15,-7 8-9 16,-6 2 8-16,-5 4-8 0,-3 3 0 16,-4-2 1-16,-5 2-1 15,0-2 0-15,0-5 3 16,-1 4-3-16,7-6 6 16,4-6-6-16,2 3 0 15,6-3 4-15,3-5-4 16,7 0-3-16,2-5 3 15,6 3 2-15,0-5 0 16,7 2-2-16,-1 0 0 16,2-2 1-16,3 0-1 15,-2 2-2-15,1-1 2 16,0 0 0-16,3 3 0 16,0 0-1-16,0 2-6 15,0 3 2-15,12 1 2 0,2 1-2 16,7-2 1-16,5 1 4 15,4-2 5-15,8 0-5 16,0-2 1-16,7 2 9 16,-1-4-10-16,1 5 0 15,4-5 3-15,-2 4-1 16,6-4 6-16,-7 2-8 16,-5 0 0-16,-3-1 5 15,-8-2-5-15,-4-3 0 16,-3 3 5-16,-6-4-4 15,-4 2 6-15,-3-2-7 16,-3 0 0-16,-5 0-8 16,-2 1 6-16,0-1-9 15,0 0-2-15,0 4-15 16,0-4-5-16,0 3-49 0,0 1-45 16,0 2 60-16</inkml:trace>
  <inkml:trace contextRef="#ctx0" brushRef="#br0" timeOffset="487">46 761 17 0,'0'0'47'15,"0"0"-3"-15,0 0-10 16,0 0 6-16,0 0-11 15,0 0-9-15,0 0 9 16,63-26-6-16,-49 20-3 0,7 5-3 16,7-2-4-1,9 3 6-15,7 0-6 0,5 0 1 16,4 0 7-16,-6 0-4 16,2 0-5-16,0 0 3 15,1 0-8-15,-1 3 13 16,-3-3-17-16,-2 0-2 15,-4 0 10-15,-9 0-11 16,-7 0 0-16,-7-3 0 16,-6 0 0-16,-6 2 0 15,-5 1-16-15,0 0-25 16,-10 14-32-16,-8 0-98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0:57.3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0 590 99 0,'0'0'38'15,"0"0"-29"-15,0 0 40 16,0 0-13-16,0 0-14 16,0 0-3-16,0 0-7 15,45-40 4-15,-32 23-10 16,-2 0 1-16,3-3 16 16,-2 6-10-16,2-8-8 0,3-1 3 15,1-2-4-15,1-3 11 16,-1-1-14-16,4-2 1 15,-2-2 9-15,1 1-11 16,-2-1 1-16,-3 3-1 16,-5 1 0-16,-2 0 6 15,-1 1-6-15,0 3 0 16,-4 0 3-16,1 4-3 16,-4 4 0-16,3 5-3 15,-4 3 3-15,0 8-4 16,0 1 4-16,0 0-1 15,0 0-3-15,0 0 4 16,0 0-7-16,0 12-1 0,0 6 8 16,0 3 4-1,0 9-4-15,-8 3 0 0,-1 1 11 16,-1 5-8-16,-2 0 0 16,-2 2 2-16,4 2-4 15,-4 5 14-15,-2-3-15 16,6 2 3-16,-3-4 4 15,7-3-7-15,-1-2 0 16,5-2-1-16,-1-6 2 16,3-2 2-16,0-6-3 15,0-2-3-15,0-8-2 16,3-5-7-16,11-3-16 16,4-4-9-16,18 0-26 15,-7-14-5-15,-5-4-55 0</inkml:trace>
  <inkml:trace contextRef="#ctx0" brushRef="#br0" timeOffset="447">60 791 50 0,'0'0'33'0,"0"0"4"16,0 0 3-16,0 0-3 16,0 0-14-16,0 0-15 0,0 0 4 15,-18 3-1-15,18-3 2 16,0 0-5-16,0 0-4 16,0 0 14-16,0 0-11 15,0 0-3-15,0 0 11 16,4 0-5-16,10 0 1 15,7 0 5-15,7 0-5 16,7 0 15-16,7 0-20 16,7 0 4-16,5-3 9 15,4-8-11-15,5 0 1 16,0 2-5-16,-5 0 0 16,-4 2 5-16,-8 4-9 15,-9-1 0-15,-7 3 2 16,-7 1-2-16,-6 0-2 15,-3 0-6-15,-5 0-16 0,-3 0 4 16,-3 0-29-16,-3 7-19 16,0 3 4-16,0-2-107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04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32 65 0,'0'0'34'0,"0"0"-5"15,0 0 9-15,0 0-3 16,0 0-21-16,0 0-3 15,0 0 14-15,0-8 3 16,0 8-4-16,0 0 1 16,0 0-7-16,-4 0 9 0,-1 0-19 15,0 0 0-15,-2 0 2 16,-2 0-3-16,-4 11-2 16,-5 6-5-16,-5 8 0 15,-3 5 0-15,1 6 0 16,-1 5-2-16,0 2 2 15,6 3 0-15,3 1 5 16,3 1-5-16,5-2 0 16,1-1-3-16,7-3 3 15,1-6-1-15,0-2-2 16,1-8 6-16,16-2-6 16,2-9 0-16,4-10 1 15,6-5-5-15,5-1 4 0,10-27 3 16,5-13 3-1,2-10-2-15,-7-5 7 0,-8-7-8 16,-10 1 0-16,-8 0 6 16,-7 4-6-16,-8 3 0 15,-3 5 2-15,0 10-2 16,-5 8 1-16,-13 9-1 16,-8 11 0-16,3 8 2 15,-9 4-2-15,-7 4-3 16,-5 19 3-16,1 7 0 15,-2 2 0-15,5 4-9 16,10 2-12-16,10-2-9 16,15 10-38-16,5-10-28 0,0-7-92 15</inkml:trace>
  <inkml:trace contextRef="#ctx0" brushRef="#br0" timeOffset="355">778 551 8 0,'0'0'129'16,"0"0"-122"-16,0 0 27 15,0 0 2-15,0 0-12 16,-40 139-4-16,23-101 9 16,2-3-15-16,-2 0 3 15,3-2-9-15,2-7-3 16,3-2 2-16,3-7-7 15,-2-5-4-15,6-6 0 16,2-6-47-16,0-3-44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06.6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 0 105 0,'0'0'27'16,"0"0"-25"-16,0 0 17 15,0 0 0-15,0 0-2 16,0 0 11-16,9 129-6 15,-8-92-2-15,-1 8 11 16,0 1-4-16,0 2-5 16,0 3-2-16,0-5-14 15,-1-1 11-15,-7-7-17 16,4-5 3-16,-1-5-2 16,-1-3 2-16,1-4-3 15,-1 0-2-15,2-2-21 16,4-2-3-16,0-3-33 0,0-5-8 15,0-6-46-15</inkml:trace>
  <inkml:trace contextRef="#ctx0" brushRef="#br0" timeOffset="352">0 248 82 0,'0'0'68'0,"0"0"-56"0,0 0-7 16,0 0 21-16,0 0-4 15,0 0 10-15,0 0-6 16,124 28-3-16,-89-22 2 15,2-2-9-15,8 0-6 16,-1-4 1-16,-2 3-11 16,-3-3 14-16,-5 0-14 15,-8 0 0-15,-4 0 1 16,-7 0-1-16,-3 0-10 16,-2-3-24-16,-3-5-53 15,-7 2-149-15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05.6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0 218 114 0,'0'0'33'16,"0"0"-3"-16,0 0 7 15,0 0-1-15,0 0-13 16,0 0-4-16,0 0 7 15,9-10-12-15,7-10 5 16,7-5-4-16,6-5-10 16,0-2 6-16,0 0-11 15,-4 7 0-15,-4 7 5 16,-4 4-5-16,-6 7 2 0,-2 4-2 16,0 2 0-16,-1 1 3 15,1 0-3-15,0 0 0 16,5 1 4-16,0 12-4 15,3 6 0-15,1 2 3 16,1 4-3-16,-2 2 8 16,-3 4-8-16,-5 4 0 15,-5 5 10-15,-4 6-8 16,0 8 0-16,-9 4 4 16,-12 7-6-16,-2 3 11 15,0 0-11-15,6-7 0 16,3-11 3-16,5-7-3 15,4-13-3-15,0-6-1 0,2-9-7 16,2-1 6-16,-2-7-18 16,-2-3-6-16,1 2 14 15,-6-6-15 1,1 0-13-16,-2 0 8 0,-5-11-22 16,8-6-10-16,-1 0-12 0</inkml:trace>
  <inkml:trace contextRef="#ctx0" brushRef="#br0" timeOffset="233">145 620 63 0,'0'0'63'15,"0"0"-18"-15,0 0-9 16,0 0-7-16,0 0-16 0,0 0 2 16,0 0 8-1,18 0 2-15,-3 0 12 0,7 0-9 16,-1 0-5-16,4 0-3 15,4 0-12-15,-1 0 12 16,-4 0-20-16,1 0 2 16,-5 0 1-16,1 0-3 15,1 0-16-15,-2 0-16 16,-2 0-48-16,-9 0-94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08.9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342 144 13 0,'0'0'37'0,"0"0"-9"16,0 0-14-16,0 0 3 15,0 0-6-15,0 0 0 16,0 0-2-16,0-22-1 16,-1 19 9-16,-2-2 2 0,-2 4 1 15,2-2-1-15,-2 3 0 16,4-2 0-16,-2 2-4 16,-2 0-3-1,1 0 12-15,-3 0-9 0,0 0-5 16,-2 0 3-16,-2 0-5 15,-6 0 1-15,-1 5-9 16,-5 12 0-16,-4 4 1 16,0 8-1-16,-1 4-2 15,-1 6 2-15,1 4 0 16,2 0 2-16,6 4-2 16,4-1 0-16,5-5 0 15,3-1 0-15,8-6 0 0,0-7-2 16,0-6 1-16,12-7 1 15,8-4-7-15,6-9-5 16,7-1 10-16,10-4-2 16,9-22 4-16,5-13 0 15,1-7 3-15,-4-4-3 16,-8-1 0-16,-10-1 0 16,-8 6 2-16,-8 4-2 15,-9 0 0-15,-7 5 0 16,-4-2 0-16,0 4 2 15,-4 2-2-15,-16 3 0 16,-6 9 0-16,-5 5 0 16,-6 9 0-16,-4 7 5 15,-11 3-5-15,-2 20 5 0,0 10-5 16,4 10-2-16,5 4-3 16,10 7-5-16,19 27-25 15,12-17-13-15,4-10-73 0</inkml:trace>
  <inkml:trace contextRef="#ctx0" brushRef="#br0" timeOffset="320">747 621 134 0,'0'0'33'0,"0"0"3"15,0 0 7-15,-95 129 5 16,63-85-24-16,1-1-11 15,4-4 1-15,5-1-9 16,4-8-5-16,9-5 0 16,1-10-8-16,8-15-16 15,3 0-51-15,11 0-66 0</inkml:trace>
  <inkml:trace contextRef="#ctx0" brushRef="#br0" timeOffset="946">1125 65 139 0,'0'0'51'0,"0"0"-10"16,0 0 2-16,0 0-9 15,0 0-27-15,0 0-7 16,0 0 15-16,-63 154-7 15,46-103 5-15,2 3 3 16,-1 0-6-16,3-1 8 16,3-6-13-16,6-10-5 15,2-6 9-15,2-6-8 16,0-7-2-16,0-8 1 0,11-5-5 16,7-5 0-16,9 0-1 15,8-5-2-15,9-25 8 16,5-7 0-16,-1-10-8 15,-3-1-1-15,-10 7 2 16,-12 5 5-16,-9 14-5 16,-10 12 7-16,-4 8 13 15,0 2-4-15,0 7-1 16,-14 20-8-16,-5 11 0 16,-3 10 8-16,1 3-8 15,2 5 0-15,4-1 13 16,-2 1-11-16,0-5 4 15,3 2-4-15,0-7 2 0,5-5 3 16,2-11-7 0,7-2-12-16,0-11-8 0,4-8-41 15,11-9-96-15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1.3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 11 0,'0'0'64'0,"0"0"-24"0,0 0 1 16,0 0-8-16,0 0 0 15,140 0 1-15,-111 0-2 16,-2-2-14-16,4-2-10 16,-6 0 14-16,1-5-21 15,-8 1 1-15,1 0-2 16,8-12-11-16,-2 5-36 15,-5 0-48-15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0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37 75 0,'0'0'42'0,"0"0"-15"16,0 0 19-16,0 0-16 15,0 0-17-15,0 0 19 0,0 0-6 16,72 3-6 0,-40 0 1-16,3-2-6 0,1-1-3 15,-4 0-11-15,-4 0 3 16,-5 0 0-16,-7-8-4 15,-2-1-16-15,-1 0-9 16,-13-1-32-16,0 2-35 16</inkml:trace>
  <inkml:trace contextRef="#ctx0" brushRef="#br0" timeOffset="405">95 143 128 0,'0'0'45'0,"0"0"-4"0,0 0-5 16,0 0-8-16,0 0 0 15,0 0-21-15,-91 130-7 16,91-98 8-16,0 1-5 16,11-7-3-16,12-1-2 15,3-4 0-15,5 0-1 16,4-2 3-16,-1 2 0 15,4 3 4-15,-4-1-1 16,-6 2-2-16,-4 2-1 16,-9-2 0-16,-7 0 0 15,-8 0 0-15,0-1 0 16,0-3 2-16,-21 0 2 16,-2-5 5-16,-3 1-3 15,-2 0-3-15,0-5 16 0,2-2-14 16,3-2-3-16,-3-2 9 15,2-5-5 1,-3-1 0-16,4 0-6 0,5 0 0 16,4-8-6-16,14-38-28 15,2 2-60-15,16-6-91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7:58.2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630 30 55 0,'0'0'22'15,"0"0"0"-15,0 0-12 16,0 0 1-16,0 0 7 16,0 0 1-16,0 0-6 15,-40-30 1-15,36 30-6 16,-6 0 13-16,0 0-11 16,-4 0-8-16,-8 6 3 15,4 7-2-15,-10 7 0 0,-1 11-3 16,-5 6 0-16,-9 15 2 15,-3 15-2 1,-7 11 0-16,-3 9 6 0,-2 1-1 16,6-1-1-16,9-5-4 15,12-9 2-15,10-8 0 16,12-4-2-16,7-11-3 16,2-10 2-16,6-9-4 15,22-12-6-15,12-13-2 16,9-6-5-16,9 0 16 15,5-5 2-15,-3-4 1 16,-3-1 3-16,-13 10-3 16,-12 0-1-16,-9 4 0 0,-6 18 0 15,-7 9 11 1,-4 6-4-16,-3 6-4 0,-3 9 7 16,0 4-3-16,0 5-1 15,-5 0-6-15,-3 3 2 16,-1 1 1-16,3-2-3 15,-6 6-1-15,3-1 1 16,-4 4 1-16,3 0 2 16,0 2-3-16,1-3 0 15,5-4 2-15,4-9-2 16,0-8-2-16,0-7 2 16,10-11 0-16,9-3 0 15,2-5-3-15,7-5-11 0,33-10 0 16,-6-7-19-16,-1-2-50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2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40 91 0,'0'0'40'16,"0"0"-26"-16,0 0 16 16,0 0-1-16,0 0-13 15,0 0-3-15,0 0 15 16,-36 134-21-16,31-98 4 15,0 8 8-15,1-1-1 0,4 2-1 16,0-1-8 0,0-2-3-16,0-5 14 0,-2 1-13 15,2-4-1-15,0-3 2 16,0-1-5-16,0-5 1 16,0-8-4-16,0-1-7 15,0-8 7-15,0-6-28 16,5-2-9-16,1 0-11 15,2-6 15-15,1-14 18 16,-3-19-33-16,-1 3-29 16</inkml:trace>
  <inkml:trace contextRef="#ctx0" brushRef="#br0" timeOffset="363">27 208 10 0,'0'0'45'16,"0"0"-14"-16,0 0-2 15,5-121 2-15,6 93 2 16,6 6-13-16,-2 4 5 16,5 7-14-16,-2 4 6 15,2 7 5-15,2 0-11 16,1 4-1-16,3 14-7 16,0 7-1-16,-1 4 8 15,1 3-3-15,-5 1 2 16,-1 3 1-16,-6-4-4 15,-5-1 7-15,-1-6-3 16,-5-4-6-16,-3-4 14 16,0-5-10-16,0 0 2 0,-11-3 2 15,-7-4-6 1,-7 2 5-16,-9-3-11 0,-4-4 0 16,-10 0 5-16,-1 0-5 15,3 0 0-15,6-7 0 16,13 1-3-16,8-1 3 15,15 6-18-15,10-2-28 16,25 2-60-16,4-6-47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6.7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5 679 66 0,'0'0'30'0,"0"0"5"0,0 0 9 16,0 0-3-16,0 0-6 15,0 0 12-15,0 0-31 16,-12-69-5-16,16 31 4 15,11-6-5-15,4-3 8 16,1-4-9-16,3-2-1 16,3-4 15-16,2 0-19 15,5 1 1-15,1 6 1 16,1 4-4-16,2 10-2 16,2 7 0-16,-3 5 0 15,0 12-1-15,-7 5 1 16,0 4-1-16,-4 3 1 15,1 3 2-15,-5 19 4 0,2 11-6 16,-4 12 0-16,-3 9 10 16,-2 4-10-16,-9 5 0 15,-4-2 1-15,-1-1 3 16,0-3 4-16,-10 0-8 16,-10-4 0-16,1-2 14 15,1-4-14-15,4-6-15 16,5-7-4-16,9-13-37 15,0-9-44-15,0-12-156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4.8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126 0 68 0,'0'0'36'0,"0"0"-1"0,0 0-4 15,0 0 1-15,0 0-15 16,0 0-4-16,0 0-5 16,-77 114-6-16,68-84 18 15,3 6-6-15,-4 6 3 16,1 2 1-16,2 3-7 16,2-4-1-16,2 0 1 15,3-3-11-15,0 3 16 16,0-1-13-16,11 0-3 15,4-3 6-15,3 1-6 0,4-6-10 16,4-5-17-16,15-18-39 16,-4-10-15-1</inkml:trace>
  <inkml:trace contextRef="#ctx0" brushRef="#br0" timeOffset="922">471 327 58 0,'0'0'37'0,"0"0"-11"15,0 0-1-15,0 0 10 16,0 0-14-16,0 0-16 16,0 0 9-16,0-2-3 15,0 2 6-15,0 0 12 16,0 0 0-16,0 0-5 15,0 0-9-15,-3 0-3 16,1 0 11-16,-1 0-20 16,-1 9-1-16,-2 11 0 15,-4 6 3-15,1 7 0 16,0 3-5-16,-3 1 0 16,2 2 8-16,-2-1-8 15,3-1 0-15,0-5 2 0,3-2 0 16,-2-9 0-1,3-4-2-15,5-9 0 0,0-5 4 16,0-3-4-16,0 0-3 16,0-16 3-16,0-14 7 15,5-17-7-15,7-8-2 16,2-8 2-16,0-2 5 16,0-3-5-16,3-1-1 15,1-1 1-15,5 6 0 16,0 9 0-16,-1 11-5 15,-3 15 5-15,0 12-6 16,-2 9 6-16,1 8-9 16,4 0 9-16,1 0 0 15,4 4 3-15,1 13-3 0,1 2 2 16,-4 8 10-16,-4 4-12 16,-7 7 0-16,-2 6 4 15,-6 2 2-15,-6 5 1 16,0-1-7-16,0 0 0 15,-4 0 9-15,-10-4-9 16,-1-1-3-16,2-8 3 16,-1-6-3-16,2-6-1 15,3-6-12-15,0-3-12 16,3-4-2-16,1-6-31 16,-7-6-7-16,4 0-19 0</inkml:trace>
  <inkml:trace contextRef="#ctx0" brushRef="#br0" timeOffset="1140">420 359 91 0,'0'0'59'16,"0"0"-18"-16,0 0-14 15,0 0-10-15,0 0 6 16,0 0 6-16,0 0 12 15,92 29-20-15,-47-22-4 16,4-6-3-16,9-1-10 16,7 0-4-16,24-16-18 15,-16-4-54-15,-20 5-94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7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44 98 0,'0'0'20'15,"0"0"-9"-15,0 0 29 16,-35 143-12-16,21-93-9 16,-1 1 0-16,-2-5 4 15,-1-5 6-15,4-6-13 16,2-10-5-16,2-8 8 16,6-9-14-16,2-4 1 0,2-4 14 15,0-5 1-15,0-20-21 16,0-8-3-16,16-11-7 15,7-7 5-15,7-3 1 16,6 0 2-16,-1 4 0 16,-3 9 4-16,3 9-4 15,-1 12 0-15,2 9 2 16,0 8-5-16,3 3 5 16,-6 0-2-16,-3 5 2 15,-15 7 0-15,-6 5 4 16,-9 2-1-16,-1-1 6 15,-30 4 18-15,-10 1-11 16,-12-2 0-16,3-4-2 0,5-5-5 16,10-3 3-16,17-2-12 15,11-3-7-15,7 3 7 16,0 2-24-16,19 8 11 16,11 7 7-16,7 1 2 15,3 4 3-15,-1 0-9 16,-4 2-1-16,-4 1 8 15,-5-3-4-15,-11 1-2 16,-3-1 9-16,-10-1 0 16,-2 2 2-16,0-1-2 15,-23 2 0-15,-8-2 8 16,-7-3-8-16,-10-1 1 16,-2 0 5-16,-4-1 1 0,3-5 1 15,7-5-8 1,7-3 2-16,6-8 10 0,13-3-11 15,5 0-1 1,12 0 0-16,1-16-12 0,6-11-22 16,48-31-21-16,-5 5-32 15</inkml:trace>
  <inkml:trace contextRef="#ctx0" brushRef="#br0" timeOffset="392">897 0 110 0,'0'0'28'0,"0"0"-21"15,0 0 10-15,0 0 8 16,76 124 7-16,-56-93-9 16,-1 3 3-16,-4 0 8 15,-6 2-10-15,-4 0-5 16,-5 7 3-16,0 1-8 16,-17 6 4-16,-11 2-11 15,-4 3-3-15,-3 3 9 0,-5 0-13 16,0-2 0-1,-1-5 0-15,-1-4 0 0,-1-2 3 16,5-8-3-16,-1 0-13 16,10-8 7-16,-5-1-31 15,11-7-31-15,8-11-62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9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420 0 37 0,'0'0'42'0,"0"0"-13"15,0 0 4-15,0 0-10 16,0 0-6-16,0 0 20 16,0 0-5-16,12 45-1 15,-12-22-1-15,0 2-8 16,0 0 6-16,-18 2-15 15,-8-2-6-15,-9-1 11 0,-7-3-7 16,-4 1-3-16,-3-1 0 16,3-2-8-16,1 1 11 15,10-6-11-15,4 1 0 16,12-5 2-16,3-1-2 16,7-2-2-16,3 2 2 15,3 0-1-15,1 1-3 16,-1 0 4-16,3 1 0 15,0 2-2-15,0-4 2 16,0 7-3-16,0-3 3 16,14 0-4-16,6-1 2 15,8 0-7-15,8-4 6 16,6-3 2-16,10-5 1 16,3 0 0-16,2 0 0 0,-5 0 0 15,0 4 5-15,-6-3-5 16,-9 5-7-16,-6-2 7 15,-8 1-11 1,-6 0-7-16,-5 0-5 0,-7 5-26 16,-5-2-14-16,0-2-83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19.3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0 116 0,'0'0'29'15,"0"0"3"-15,0 0 8 16,0 0-17-16,0 0 12 16,0 0-5-16,0 0-6 15,81 0 6-15,-50 0-13 16,6 0-3-16,4 0-5 16,4 5-3-16,1-3 10 15,1 3-16-15,-5-4 2 0,-6 0 3 16,-5 3-5-16,-8-4-2 15,-1 3-9-15,-2-3-34 16,-7 0-23-16,0 0-77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20.3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60 466 73 0,'0'0'17'0,"0"0"3"0,0 0 19 16,0 0-10-16,0 0-11 16,0 0 1-16,0 0-4 15,-4 21 8-15,11-21-2 16,12-15 4-16,8-9 6 15,10-5-21-15,6-6-10 16,-1-5 12-16,2-3-9 16,-3-6 1-16,-4-1-4 15,-3 0 4-15,-9 5-1 16,-9 8-3-16,-6 8 0 16,-9 8 4-16,-1 8 0 15,0 6 3-15,0 3-2 16,0 4-1-16,0 0 3 15,0 0-7-15,0 0-2 0,0 0 0 16,0 14 1-16,0 4 1 16,-4 10 0-16,-6 5 2 15,1 10 4-15,-2 7-6 16,-2 4 0-16,-3 7 5 16,3 1-3-16,-3 1-2 15,2-1 1-15,1 5 4 16,0-5 1-16,4-1-6 15,4-10 0-15,2-6-4 16,3-15 4-16,0-6-7 16,0-12-6-16,0-3-13 15,0-9 7-15,0 0-17 0,0-2-7 16,0-16-34 0,0 3-60-16</inkml:trace>
  <inkml:trace contextRef="#ctx0" brushRef="#br0" timeOffset="292">0 853 31 0,'0'0'36'16,"0"0"-9"-16,0 0 16 16,0 0 8-16,0 0-7 15,0 0 4-15,0 0 1 16,123 19-16-16,-83-19-7 15,5 0 3-15,1 0-15 0,4 0-2 16,4 0-3-16,3 0-9 16,-2-2 16-16,-3-3-16 15,-4 1 0-15,-5 1 2 16,-5 3-1-16,-4 0-1 16,-5 0-10-16,-5 0-20 15,-8 0 16-15,-12 0-35 16,-4-4-46-16,0 3-72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00.2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58 14 0,'0'0'24'16,"0"0"6"-16,0 0-3 16,0 0-14-16,0 0-6 0,0 0 13 15,0 0-8-15,0-2-2 16,0 2 7-16,0 0-9 16,0 0 4-16,0 0 3 15,12 0-3-15,2 2 11 16,4 3-7-16,1-3-4 15,2-1 4-15,2 2-5 16,5-2 0-16,0 3-7 16,1-2-4-16,-2 3 12 15,-4-3-12-15,4 5 0 16,-4-2 0-16,-5 2 0 16,5 0-1-16,-5-3-18 15,-4 2-14-15,-2 0 10 0,-7 11-19 16,-5-2-27-1,0 2 2-15</inkml:trace>
  <inkml:trace contextRef="#ctx0" brushRef="#br0" timeOffset="332">0 435 67 0,'0'0'52'16,"0"0"-28"-16,0 0 11 0,0 0-12 16,0 0-7-16,0 0 14 15,0 0-3-15,148-9-6 16,-116 4 0-16,-1 2-5 15,-2 0-2-15,-3 3-6 16,-3 0-6-16,-2 0 10 16,-7 0-12-16,0 0-2 15,-5 0 2-15,3 0-11 16,7 0-17-16,-2 0-42 16,-3 0-68-16</inkml:trace>
  <inkml:trace contextRef="#ctx0" brushRef="#br0" timeOffset="26947">452 28 29 0,'0'0'30'0,"0"0"5"16,0 0 0-16,0 0 1 16,0 0-5-16,0 0-10 15,-11-15 8-15,11 14-14 16,0 1-4-16,0-3 3 16,0 3 1-16,0 0 5 0,-3 0-7 15,1 0-1-15,-1 0 12 16,2 0-21-16,-2 4-3 15,3 13 0-15,0 10 0 16,-2 5 8-16,2 7-8 16,0 4 0-1,0 1 13-15,0 2-13 0,0 0 0 16,0 5 2-16,0 2 0 16,0 2 6-16,0-3-8 15,0-7 0-15,0-10 4 16,0-8-4-16,0-13-2 15,0-5 2-15,0-7 0 16,0-2 0-16,0 0 0 16,0-2 0-16,0-15 4 0,0-11-4 15,0-7 0-15,0-10 0 16,0-5 0-16,0-1 0 16,0-2-7-16,-3 2-4 15,-3 2 6-15,-2 3 4 16,2 6-6-16,-3 3 7 15,1 9 1-15,-1 2 6 16,1 5-7-16,2 5 0 16,1 3 8-16,2 5-8 15,3 4 0-15,0 2 4 16,0 2-4-16,0 0 2 16,0 0-2-16,0 0-7 15,0 4 4-15,13 14 3 16,10 2 0-16,4 5 3 15,9 5-3-15,-1-4 8 0,2 1-8 16,0-1 0-16,1-5 1 16,-1 2-1-16,-5-2 0 15,-4 0 0-15,-2 0 0 16,-5-3 2-16,-5 4-2 16,0-4 0-16,-5 0 1 15,1 2-1-15,1-4-2 16,-3 2 2-16,3 0 0 15,-4-4 0-15,0-2-1 16,0 1 1-16,-1-1-1 16,-3-4 1-16,-1 1-4 15,-2-6 4-15,-2 2-1 0,0-2 0 16,-2 1 2 0,-22 2-1-16,-10-1 12 0,-9 5-10 15,-8-2-1-15,1-1 3 16,-3 0-2-16,4 1 8 15,3-1-10-15,5-1 2 16,6 1 6-16,4 1-8 16,6 1-2-16,4 0-1 15,7 4-11-15,14 6-14 16,0-2-53-16,0-5-52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29.0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0 235 55 0,'0'0'34'15,"0"0"-11"-15,0 0 6 16,0 0 1-16,0 0-8 16,0 0-4-16,0 0-3 0,-4-15-6 15,4 15 5-15,0 0-5 16,0 0 4-16,0 0 7 16,0 0-13-16,0 0-4 15,0 0-1-15,0 0-1 16,0 0-2-16,0 0-2 15,18 0 3-15,5 0 10 16,13 7 0-16,3-1 4 16,12 1 7-16,4-3-2 15,7-1 7-15,1-3-20 16,0 4-6-16,1-4 17 16,-3 0-15-16,-2 0-2 15,-6 0 1-15,-5 0 2 0,-5-4 0 16,-9-2-3-1,-4 0-8-15,-3 2 7 0,-14 0-13 16,4-1-15-16,-11 3 1 16,-1 2-16-16,-5 0 1 15,0 0-4-15,-6 0-26 0</inkml:trace>
  <inkml:trace contextRef="#ctx0" brushRef="#br0" timeOffset="384">180 601 65 0,'0'0'46'0,"0"0"-33"16,0 0 25-16,0 0 21 15,0 0-24-15,0 0-13 16,0 0 0-16,0 0-5 16,0 0 0-16,2 0-13 15,7 0-3-15,8 0 10 16,6-2-8-16,13-4 2 16,12-4 8-16,10-2-7 15,10-5 12-15,1 2-14 16,2 0-4-16,-7 2 10 0,-6 5-10 15,-7 2 0-15,-8 1 0 16,-9 1-3-16,-5 1 3 16,-2-4-26-16,-4 1-11 15,14-10-7-15,-9 4-24 16,-4-1-67-16</inkml:trace>
  <inkml:trace contextRef="#ctx0" brushRef="#br0" timeOffset="1223">975 0 131 0,'0'0'50'0,"0"0"-50"16,0 0 0-16,0 0 4 15,0 0 7-15,0 0 9 16,0 0-1-16,34 97-2 16,-30-60 5-16,-2 7-1 15,1 6 4-15,-3 7-1 16,0 2-15-16,0-5-3 15,0-5-2-15,0-11-4 16,0-13 4-16,0-11-4 0,0-7 0 16,0-3-4-16,0-4-2 15,0 0-6-15,0-9 6 16,0-14 0-16,0-8 6 16,6-11-10-16,-1-7 0 15,-1-1 7-15,-1 0-10 16,-1 9-7-16,1 3 12 15,-3 10 6-15,0 7 2 16,0 8 0-16,0 1 0 16,0 8 9-16,0 0-6 15,1 3-3-15,7 1-2 16,1 0 2-16,5 0 3 0,3 0-1 16,1 0 1-16,1 0 11 15,4 7-6-15,0 7 4 16,6 8-1-16,0 3-3 15,2 8 9 1,1 5-11-16,2 5-4 0,-5 0 10 16,2 1-11-16,1-1-1 15,-4-2 0-15,1-3 2 16,-5-5 2-16,-5-2-4 16,-4 1 0-16,-6-5 2 15,-3 0-2-15,-3-5 0 16,-1-7 0-16,-2 1 1 15,0-8 7-15,-2 3-1 16,-16-5-1-16,-8 2 14 0,-6-4-11 16,-8-3-2-16,-9-1 2 15,-6 0-2-15,-7 0 11 16,-5-1-14-16,-2-9-3 16,-2-1 16-16,6 3-17 15,4-2 0-15,12 3 0 16,11 3 0-16,12 0-4 15,12 4 2-15,11 0-30 16,10 0-28-16,21 0-42 16,7 0 10-16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36.7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0 478 135 0,'0'0'26'0,"0"0"-3"15,0 0 13-15,0 0-15 16,0 0-11-16,0 0 12 15,17-15-17-15,-3 1 0 16,4-3 8-16,8-8 1 16,2-5 0-16,4-6-4 15,0-3-8-15,-1-2 13 16,-3-4-15-16,-2 2 1 16,-8 0 8-16,-4 7 0 15,-2 3-1-15,-7 4-6 16,-1 13 3-16,-4 6 16 15,0 4-18-15,0 6 1 16,0 0 0-16,0 0-2 0,0 0-2 16,0 0 0-16,0 12-2 15,0 8 2-15,0 13 0 16,0 6 0-16,0 8 5 16,0 4 1-1,0 1 6-15,0 1-12 0,0 1 0 16,0 0 15-16,-3 1-11 15,-1-4-4-15,-1-4 9 16,0-6-6-16,4-11-1 16,-2-2-2-16,3-9 0 0,0-7 1 15,0-6-1 1,0-1-18-16,0-5 4 0,0 0-11 16,0 0-12-16,17-34-29 15,3-2-65-15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4.3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27 81 0,'0'0'66'0,"0"0"-17"16,0 0 2-16,0 0 4 15,0 0-22-15,0 0-8 16,0 0-6-16,-18-22-16 16,18 22 12-16,0-3-10 15,0 3-5-15,0-2 4 16,0 2-4-16,0 0-20 16,9 0-39-16,20 0-41 0,-6 0 24 15,-3 5-58-15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37.0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130 0 128 0,'0'0'56'16,"0"0"-47"-16,0 0 18 16,0 0 10-16,0 0-21 15,0 0 10-15,0 0 10 16,0 65-5-16,-4-38 0 16,-8 6-15-16,-1 4-12 15,-2 0 18-15,1 1-22 16,0-2 0-16,-3-1 2 15,4-4 0-15,0-4-1 16,7-2-1-16,-1-7-15 16,5-4 7-16,2-6-38 15,0-8-39-15,14-3-14 16,0-12-92-16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37.8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4 436 94 0,'0'0'21'15,"0"0"22"-15,0 0 20 16,0 0-33-16,0 0 6 16,0 0 3-16,0 0-6 15,-5 2 2-15,5-13-14 16,0-4-14-16,6-4 9 16,7-6-16-16,0-4 0 15,6-3 0-15,4-5 1 16,0-2 4-16,3-1-5 15,-3 1 0-15,-2 3 1 16,-4 8-1-16,-8 6 0 0,-2 4 0 16,-3 8 0-1,-1 0 3-15,2 2-3 0,-4-2-2 16,4 4-6-16,-2 2 8 16,-1 4-7-16,-2 0 1 15,0 0-4-15,0 0 8 16,0 3-7-16,0 10 9 15,4 9-1-15,-1 6 1 16,-1 4 0-16,1 5 6 16,-3 5-3-16,0 1 2 15,0 1-5-15,0 3 0 16,0-2 11-16,0-1-11 16,0-6-1-16,-3-3 1 15,1-7 0-15,2-6 6 16,0-2-6-16,0-5 0 0,0-3-8 15,0-3 0 1,0-1-20-16,0-2-7 0,0-2-22 16,0 0-10-16,6-4-65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39.4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39 87 0,'0'0'41'0,"0"0"4"16,0 0-7-16,0 0-17 15,0 0-7-15,0 0-13 0,0 0 3 16,46-6 23 0,-11 6 0-16,6 0 1 0,9 0-7 15,0 0-1-15,2 0 2 16,-1 0-12-16,-6 0-4 16,-6 0-3-16,-5 0 0 15,-3 0-6-15,9-8-25 16,-8-3-51-16,-9-3-115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38.3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21 104 0,'0'0'44'16,"0"0"-9"-16,0 0 9 16,0 0-1-16,0 0-9 15,0 0-17-15,0 0-9 0,-5-3 9 16,5 3-14-1,0 0 0-15,0 0 3 0,0-3 1 16,4 3 9-16,6 0-6 16,6-1 0-16,2-1 12 15,5 0-14-15,3 0-4 16,3-2 1-16,2 1-3 16,-3 3 3-16,-1-1-5 15,-2 1 0-15,-7 0-4 16,-4 0 2-16,-3 0-14 15,-2 0-1-15,-3 0-18 16,-1 0-4-16,-5 0-29 16,0 0-24-16,0 0 1 0</inkml:trace>
  <inkml:trace contextRef="#ctx0" brushRef="#br0" timeOffset="497">226 72 184 0,'0'0'53'16,"0"0"-11"-16,0 0 0 16,0 0-18-16,0 0-16 15,0 0 7-15,0 0-14 16,-120 65 1-16,116-54 2 0,4-3-4 15,0 3 4-15,0-3-4 16,0 0 0-16,0 1-1 16,7 0 1-16,7 6 0 15,4-1 1-15,9 0 1 16,0 4-4-16,4 0 1 16,1 1-9-16,0 2 4 15,-1 1-12-15,-3 3 4 16,-7 3 2-16,-7-2 3 15,-5 2 7-15,-6 0-5 16,-3-3 7-16,0 1 0 16,-11-1 0-16,-7 4 6 15,-5-3 4-15,-3-1-3 16,-2 1 8-16,4-7-6 0,-5-4-3 16,1-4 14-16,0-8-4 15,-2-3-3-15,-3 0 2 16,-2 0-7-16,3-13 2 15,1-5-10-15,11-7-23 16,20-32-28-16,0 6-47 16,2-7-137-16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0.6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82 88 0,'0'0'69'0,"0"0"-19"15,0 0-10-15,0 0 9 16,0 0-28-16,0 0-13 0,0 0 4 16,-5-11-12-1,5 11-5-15,0 16 2 0,0 11 3 16,0 10 19-16,0 12-3 16,0 12-3-16,-5 5 4 15,1 9-10-15,-1-4 3 16,1-3-4-16,0-7-6 15,4-11 6-15,0-14-6 16,0-11 0-16,0-13-4 16,0-5 4-16,0-5-12 15,0-2 5-15,0 0-7 16,-1-21 9-16,-2-8-21 16,-3-10 1-16,-2-10 6 0,2-6-19 15,-2-6 7 1,2-4-15-16,-2 1 10 0,4 0 23 15,4 9 12-15,0 5 1 16,0 13 15-16,0 6 3 16,14 5 3-16,4 5-2 15,10 6-8-15,5 0 10 16,6 3-6-16,5 0-5 16,5 6 10-16,1 4-6 15,-1 2-5-15,-5 0 2 16,-7 12-8-16,-5 9 9 15,-6 3-6-15,-7-1-6 16,-7-1 16-16,-3-1-11 16,-4-4-1-16,-4-5-2 15,-1-3-1-15,0-4 15 0,-13 6-2 16,-18-2-11-16,-11 8 7 16,-7 0-10-16,-1 1 0 15,1-4 0-15,4-3 1 16,8-6 3-16,7-5-4 15,3 0-8-15,7 0 8 16,8-1-21-16,6-10-20 16,6 2-23-16,0 5-7 15,15 0-79-15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1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361 13 200 0,'0'0'42'16,"0"0"-12"-16,0 0 16 15,0 0-27-15,-120-11-10 16,93 11 16-16,-1 7-15 0,1 11-2 16,0 12 1-1,0 8-7-15,-1 10 12 0,2 9-10 16,5 6-4-16,7 7 10 15,5 0-10-15,9-1-1 16,0-1 1-16,23-10-12 16,69-16-13-16,-9-17-47 15,6-23-97-15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2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0 587 101 0,'0'0'10'0,"0"0"2"15,0 0 3-15,0 0 1 16,0 0 16-16,0 0-2 16,0 0 6-16,0 0 6 15,8 18-13-15,-8-19 8 16,0-13-13-16,0-11-20 15,5-11 6-15,5-10-10 0,4-7 0 16,8-5-2-16,4-5 4 16,1 2 0-16,4 1-2 15,-2 3 0-15,2 11 1 16,-3 10-1-16,-2 11-1 16,-5 9 1-16,-2 11-1 15,-1 5 1-15,5 0 0 16,0 5 0-16,5 15 5 15,2 8-5-15,1 10 0 16,-3 6 0-16,-2 6 2 16,-6 4 5-16,-3 0-7 15,-4 0 0-15,-3-1 7 0,-3-1-5 16,-1 1 1-16,-2-4-3 16,0-5 3-1,-2-3 4-15,2-5-7 0,-1-7-7 16,2-8 7-16,-2-8-9 15,2-5-19-15,-1-8-5 16,1-7-5-16,-1-16-19 16,-4-5-143-16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1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72 352 33 0,'0'0'23'0,"0"0"-13"16,0 0 22-16,0 0 7 15,0 0 2-15,0 0-9 16,0 0 4-16,-32 120-6 16,22-90-8-16,1-4 6 15,1-4-15-15,7-9-6 16,-2-6 3-16,1-6 3 16,2-1 19-16,0 0-16 15,0-7-1-15,0-14 6 16,0-9-21-16,14-12-1 15,6-11 1-15,6-10 0 16,6-5-1-16,7-1 1 0,-5 1 0 16,-1 9-2-16,-4 14 2 15,-7 17 0-15,-8 13 0 16,-2 12-7-16,-6 3 2 16,2 0 4-16,-2 12 1 15,6 13 2-15,2 6-2 16,0 8 0-16,3 4 0 15,-3 5 0-15,-4 2 3 16,-2 3-3-16,-3 1 0 16,-5 0 2-16,0-4-1 15,0-7-1-15,-10-6 0 16,1-5-3-16,1-8 1 16,2-10-9-16,-1-9-12 0,1-5 7 15,-7 0-12 1,-5-5-31-16,-8-19 7 0,-23-15-12 15,3 6-1-15,4-2-45 16</inkml:trace>
  <inkml:trace contextRef="#ctx0" brushRef="#br0" timeOffset="33">72 352 32 0</inkml:trace>
  <inkml:trace contextRef="#ctx0" brushRef="#br0" timeOffset="158">72 352 32 0,'-60'7'71'16,"52"-9"-17"-16,4 2-12 0,4 0-28 0,0 2-6 0,0 12 32 15,13 6-11-15,10-1-4 16,7-1-3-16,2-3-7 15,5-1 9-15,3-7-19 16,4-5-3-16,2-2-4 0,8 0-14 16,18-27-23-1,-9 2-47-15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3.7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68 119 0,'0'0'26'0,"0"0"-13"0,0 0 25 15,0 0-12-15,0 0 1 16,-11 108-10-16,8-71-3 16,2 1 11-16,-2-2-10 15,3-6-5-15,-2-2 0 16,-1-10-10-16,3-5 13 16,0-6-13-16,-1-7 0 15,-2 0 17-15,1 0 2 16,-6-11-14-16,-1-12-5 0,-2-6 0 15,2-4-5 1,2-8 5-16,2-1 0 16,2-2 0-16,3 2 0 0,0 7 0 15,9 6-3-15,16 6 1 16,4 6-3-16,9 9 5 16,4 8-3-16,2 0 1 15,1 0 2-15,-7 16-2 16,-7 5 2-16,-8 4 0 15,-11 3 6-15,-12-2-3 16,0 5-3-16,-14-6 13 16,-13-2-7-16,-4-5 1 15,0-4-2-15,5-7-5 16,6-5 20-16,6-2-18 16,5 0-1-16,6 0-2 0,3 0-1 15,0 0-12-15,9 0-7 16,17 2 8-16,7 0 9 15,3 3 1-15,3-2-2 16,-6 5 3-16,-3 0-1 16,-6 2-3-16,-1 7-1 15,-3 7 4-15,-1 6 0 16,-6 7 3-16,-3 3-2 16,-6 2 2-16,-4 0 1 15,0-6-1-15,0-5 0 16,-12-6 0-16,-8-1 26 15,-9-6-11-15,-8 0-6 0,-4-4 9 16,-4-2-11-16,1-5-1 16,2-5-3-16,5-2-1 15,4 0 7 1,8-6-9-16,7-13-6 0,5-2 1 16,10-8-29-16,9-21-17 15,19 9-40-15,3 3-81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4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0 45 0,'0'0'121'0,"0"0"-113"16,0 0-3-16,0 0 12 15,0 0 2-15,0 0 16 16,0 0 5-16,98 87-6 0,-80-52-8 15,-4 4-6 1,0 2-5-16,-5 0-3 0,-4 4-7 16,-5 1 17-1,0 4-19-15,0-3-3 0,-14 3 8 16,-9-1-4-16,-5 0 0 16,-7-6-4-16,-5 0 2 15,0-4-4-15,-1-6 2 16,9-1-24-16,2-11-21 15,12-9-54-15,9-10-169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4.5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241 0 36 0,'0'0'39'0,"0"0"6"16,0 0 0-16,0 0-8 15,-101 112-20-15,77-83-9 16,-1 2 4-16,0 1-7 0,4-2-4 15,4-4-1 1,3 2-27-16,8-9-27 0,-2-9-104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4.9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475 0 96 0,'0'0'33'16,"0"0"-3"-16,0 0 7 15,0 0-18-15,0 0-5 16,0 0-5-16,0 0 23 16,0-1-6-16,-2 6-5 15,-16 12 10-15,-13 11-8 16,-10 2-9-16,-11 5-10 15,-5-2-1-15,-1-2 7 16,1-8-10-16,11-2 0 16,6-7 0-16,12 1 0 0,7-6 2 15,7 3-2-15,8 1 0 16,3 3-8-16,3-2 7 16,0 4-6-16,18 0 7 15,8-5 0-15,5 4 4 16,3-3-4-16,4 4 2 15,0-1 8-15,7-1-7 16,3 0-3-16,2-5 6 16,5 0-5-16,7-7 4 15,1-4-5-15,-3 0 0 16,-7 0-8-16,-11 0-6 16,-12 0-27-16,-20 0-6 15,-7 0-30-15,-3 0-104 0</inkml:trace>
  <inkml:trace contextRef="#ctx0" brushRef="#br0" timeOffset="339">96 683 111 0,'0'0'50'0,"0"0"-7"16,0 0-7-16,0 0-7 0,0 0-9 16,0 0-5-16,0 0 8 15,75-5 1-15,-38 5-7 16,7 0 14-16,7 0-19 15,6-4-5-15,3 2 4 16,3-4-7-16,0 0-1 16,-5-1-3-16,-4-5-20 15,10-5-1-15,-15 3-50 16,-9 1-126-16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47.0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0 432 26 0,'0'0'34'0,"0"0"9"15,0 0 7-15,0 0 0 16,0 0-26-16,0 0-11 15,0 0 12-15,0 0-6 16,5 0 1-16,5 0 5 16,1 0-1-16,8 0 1 0,7 0-6 15,4-9-6 1,9-12 14-16,1-13-25 0,3-6-1 16,-5-7 5-16,0-3-4 15,-8-3 2-15,-4 4-4 16,-10 5 0-16,-6 11 0 15,-9 7 0-15,-1 11-6 16,0 5 6-16,0 9 0 16,0 1 0-16,-4 0-11 15,-3 18 11-15,-2 14 3 16,-3 9-3-16,0 9 0 16,1 7 1-16,-3 8-1 0,0 4 2 15,-6 2-2-15,2-1 0 16,-2-6 3-16,2-4-3 15,-2-9-2-15,9-10 0 16,2-10-1 0,1-10-2-16,7-11-7 0,1-6-8 15,0-4 17-15,0 0-13 16,0-4 1-16,0-13-5 16,-5 1 2-16,0-4 9 15,1 5 5-15,-1 1 4 16,0 8 5-16,2 2-3 15,0 3 4-15,3 1 4 16,0 0-4-16,0 0 2 16,0 0-8-16,0 0 0 15,0 0-2-15,3 0 2 0,19 0 0 16,6 0 14-16,8 1 4 16,10 2 0-16,7-3-2 15,2 0-14-15,6 0 20 16,2-4-19-16,2-10-3 15,-7 0 8-15,-3-1-2 16,-6 4-3-16,-9-3-3 16,-12 6 0-16,-7 1-8 15,-12 5-3-15,-9 2-13 16,0 0-13-16,-18 0-54 16,-5 11-149-16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57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77 265 13 0,'0'0'23'0,"0"0"3"16,0 0 7-16,0 0-15 15,0 0-1-15,0 0 1 16,-49-11-11-16,47 9-2 0,-2 2 15 15,1 0-9 1,-2 0 0-16,4 0 7 0,-4 0-5 16,2 0-2-16,1 0 3 15,-1 0-11-15,3 0 10 16,0 0-10-16,0 0 5 16,0 0 5-16,0 0 7 15,0 0-12-15,0 0-8 16,0 2 0-16,0 5 12 15,8-3-10-15,1 0 2 16,2-4 7-16,6 0-8 16,0 0 9-16,6-7-1 15,0-14-5-15,4-4 19 16,1-8-25-16,-2-3 1 0,-3-2 4 16,-2 3-5-16,-7 4 0 15,-4 9-3-15,-6 8 3 16,-4 7-4-16,0 7 4 15,0 0-10-15,0 0 10 16,0 5-8-16,0 11 8 16,3 6 0-16,-1 9 0 15,-2 4 8-15,0 6-8 16,0 4 0-16,0 0 5 16,0-1 0-16,0-1 3 15,0-4-8-15,-2-3 3 16,-2-6 7-16,-1-5-10 15,0-8-1-15,2-7 1 0,-1-1 0 16,4-5 0-16,0-2-15 16,0-2-15-16,0 0-4 15,0 0-37-15,0 0-69 16,12-9 10-16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57.5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 0 139 0,'0'0'59'15,"0"0"-27"-15,0 0-6 16,0 0 3-16,0 0-6 15,0 0-7-15,0 0 7 16,-28 73 0-16,14-31-12 16,-4 6 16-16,4 2-16 0,0 0-11 15,-3-5 12-15,7-6-6 16,-3-5 0-16,9-9-6 16,-1-7-8-16,5-9 7 15,0-9-35-15,22-13-59 16,1-12-27-16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0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25 123 0,'0'0'48'15,"0"0"-28"-15,0 0 7 16,0 0-5-16,0 0-6 0,0 0 14 16,0 0-3-16,115-3-6 15,-82 3 16-15,2 0-21 16,2 0-4-16,0 0-1 16,1 0-5-16,-4 0-4 15,-4 0-2-15,7-4-27 16,-9-3-22-16,-4-4-97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1:58.5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0 492 113 0,'0'0'40'16,"0"0"-14"-16,0 0 19 15,0 0-10-15,0 0-4 16,0 0-3-16,0 0-13 15,17-46 7-15,-2 21-15 16,2-4-3-16,-2-6 11 16,5-5-5-16,-4-1-1 0,2-2-7 15,-1-5 2-15,-5 3 10 16,-3 3-14-16,-2 8 3 16,-4 4 9-16,-2 11-3 15,-1 6 5-15,0 9-13 16,0 4 4-16,0 0-1 15,0 0-4-15,0 4-11 16,0 13 8-16,3 8 3 16,2 9 2-16,1 7-2 15,2 0 0-15,-2 3 9 16,-2-1-9-16,-4-1 0 16,0 2 6-16,0-1 4 15,0 0 3-15,0-7-12 0,-1 0 3 16,-4-11 4-16,2-7-8 15,3-4-1-15,0-7-2 16,0-3-2-16,0-1-9 16,0-3-17-16,0 0-9 15,0 0 8-15,0-20-16 16,0-1-31-16,8-4-92 0</inkml:trace>
  <inkml:trace contextRef="#ctx0" brushRef="#br0" timeOffset="569">537 135 68 0,'0'0'34'0,"0"0"14"16,0 0 8-16,0 0-29 15,0 0-2-15,0 0 5 16,0 0-10-16,-20-5 1 16,20 5-7-16,0-2-9 15,0 2 19-15,0 0-24 16,0 0 4-16,0 0 10 15,0 0-6-15,0 0 1 16,0 0-9-16,6 0 0 16,13 0 17-16,5 0-13 15,8 0 2-15,4 0 3 0,0-5-4 16,0-1 0 0,-7-2-5-16,-3 2 0 0,-9 0-5 15,-8 3-2-15,-3 1-18 16,-6 2-7-16,0 0-13 15,0 0-18-15,0 0-21 16,0 6-68-16</inkml:trace>
  <inkml:trace contextRef="#ctx0" brushRef="#br0" timeOffset="1004">572 210 137 0,'0'0'55'0,"0"0"-17"16,0 0 30-16,0 0-35 16,0 0-17-1,0 0-4-15,0 0-8 0,-73 41-4 16,73-27-2-16,0 4 2 16,0 3-6-16,13 0 6 15,3-3-7-15,2 1 3 16,4-5 4-16,-1 2 0 15,-1 0-1-15,2 1 1 16,-4 2-5-16,-1 3 5 16,-2-1-3-16,-3 4 3 15,-4-5 0-15,-2 3 4 16,-6-4-4-16,0-1 0 16,0-1 6-16,0 1-2 0,-6-4 1 15,-6-3 10-15,-2-3 0 16,-3-2 0-16,-3-2-12 15,-6-3-1-15,-1-1 15 16,-4 0-17-16,-1 0 0 16,1-4 9-16,3-10-7 15,7-7-2-15,7-5-20 16,14-25-30-16,0 5-22 16,12 4-89-16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1.0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0 385 93 0,'0'0'58'15,"0"0"-56"-15,0 0-2 16,0 0 8-16,0 0 11 15,0 0 13-15,0 0-2 16,62-10-1-16,-42-10 11 16,4-8-20-16,-1-3-9 15,-3-6 1-15,2-4 5 0,-4-1-4 16,-4 1-8 0,-2 0-4-16,-6 5 12 0,-3 10-13 15,-3 8 6-15,0 7 1 16,0 6-1-16,0 5 4 15,0 0-10-15,0 0 0 16,0 0-8-16,0 0 6 16,0 5-6-16,0 6 8 15,0-2 0-15,0 1 0 16,0 8 0-16,0 0 0 16,0 10 1-16,0 7-1 15,0 8 0-15,0 1 3 0,-3 6-3 16,3 4 8-16,-1-2-8 15,1-2 0 1,0-1-1-16,0-6 1 0,0-3-2 16,0-6 2-16,0-9-6 15,4-5-4-15,4-10-22 16,-2-2-17-16,-1-5 3 16,-2-3-8-16,-2 0-33 15,-1 0 13-15</inkml:trace>
  <inkml:trace contextRef="#ctx0" brushRef="#br0" timeOffset="272">36 712 23 0,'0'0'29'16,"0"0"0"-16,0 0-4 15,0 0 0-15,0 0 12 16,0 0 2-16,0 0-7 15,86 8 14-15,-54-12-12 16,3-5-6-16,8-7 0 16,0 1-13-16,6 1 1 15,-1-3-16-15,-1 4 5 16,1-1-1-16,-7 3-4 16,-1 0-4-16,-4 2 2 15,-7 0-11-15,9-1-5 16,-10 1-26-16,-10 2-56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2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481 15 32 0,'0'0'26'16,"0"0"-8"-16,0 0 22 15,0 0 16-15,0 0-11 16,0 0-10-16,0 0 2 15,8-15-5-15,-8 15-13 16,0 0-8-16,0 0 7 16,0 0-14-16,0 3 6 15,-3 3 2-15,-8 7-6 16,-10 7 8-16,-12 10-14 0,-10 9 3 16,-7 4 3-1,-6-5-5-15,0-1-1 0,5-1 0 16,5-7 0-16,6-7 5 15,9-1-5-15,8-6 0 16,10-2 2-16,5-4-2 16,6-2-6-16,2 2 1 15,0 0-2-15,0 0 7 16,0 3-7-16,11-1 0 16,6 0 4-16,6-4-3 15,8 0-2-15,9 0 8 16,7-1 4-16,5-1 10 15,2-1-14-15,1-1 2 16,-4 1 4-16,-2-1-6 16,-6-1 0-16,-5 1 0 15,-2-3-2-15,-4 0 2 0,-1 0-20 16,-5 0-15-16,-6 0-3 16,-10-5-21-16,-5-2-26 15,-5 7-79-15</inkml:trace>
  <inkml:trace contextRef="#ctx0" brushRef="#br0" timeOffset="385">147 706 73 0,'0'0'37'16,"0"0"0"-16,0 0 12 16,0 0-20-16,0 0-12 15,0 0-1-15,0 0 10 16,15 0 0-16,10 0-12 15,2 0 13-15,10 0-7 16,7 0 2-16,3 0 0 16,5 0-13-16,-2 0 7 15,4-5-16-15,0 5 1 16,-1-5 6-16,0-2-7 0,0 0-8 16,1 0-10-16,23-12-32 15,-16 2-38-15,-10 0-162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4.8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28 192 23 0,'0'0'24'0,"0"0"7"16,0 0 1-16,0 0-3 0,0 0 0 15,0 0-12-15,0 0-3 16,-5-6 2-16,5 6-11 16,-1 0-1-16,1 0 1 15,0 0-2-15,0 4 10 16,0 1-4-16,0 6 6 15,0 7 13-15,0 2-7 16,4 10 0-16,2 14 2 16,4 6-6-16,-3 7 4 15,1 3-12-15,1 1-8 16,-3-10 14-16,4-8-15 16,-3-12 0-16,-2-10-3 0,-1-11 1 15,1-4 2 1,-3-6-20-16,1 0-3 0,1-12 14 15,-4-13 1-15,2-8-1 16,-2-11-6-16,0-4-29 16,0-9 6-16,-14-1-12 15,0 1-1-15,-4 1 19 16,1 3-10-16,1 7 4 16,3 8 38-16,0 8 13 15,9 6 32-15,-1 9-5 16,5 5-10-16,0 2-9 15,8-3-9-15,15 1 3 16,8-5 3-16,7 1-2 0,6-4 16 16,6 7-14-1,-1 0-6-15,-3 8 12 0,-6 3-12 16,-8 7-5-16,-5 14 0 16,-5 9 2-16,-8 5 12 15,-2 0-10-15,-6-2-9 16,-3-3 15-16,-3-10-13 15,0-5 2-15,0-6 3 16,-7-3-5-16,-13-3 19 16,-10 1-23-16,-6-4 4 15,-9 0-3-15,-1 0-1 16,0 0 0-16,2-13-5 16,8-4-12-16,9 0 5 15,10 2-17-15,15 5-25 16,2 3-9-16,37 6-12 0,9 1-10 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5.2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0 113 0,'0'0'48'15,"0"0"-12"-15,0 0 18 16,0 0-13-16,0 0-5 16,0 0-14-16,0 0-3 15,-35 4 9-15,18 4-14 16,1 5-1-16,-5 3-6 15,-1 4-7-15,2 2 18 16,-1 6-14-16,-1 1-4 16,4 5 17-16,3 6-14 15,6 3-3-15,1 6 0 16,8 1 4-16,0 0 1 16,4-3-5-16,23-7-11 15,11-10 4-15,20-12-22 0,62-21-24 16,-11-20-43-1,-9-9-144-15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29:03.2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2284 478 7 0,'0'0'13'15,"0"0"1"-15,0 0-4 0,0 0-1 16,0 0 1-16,0 0 3 16,-23-32 1-16,18 31 6 15,0-2 2-15,2 1-2 16,-1 0-7-16,-2-2 0 16,-2 3 0-16,-1-7 0 15,0 1-1-15,-1 2 1 16,1-4-1-16,-3 1-1 15,1 0-3-15,-1-2 1 16,-2 0-1-16,0 0-2 16,-3-2-1-16,2 1 1 15,-3 0-2-15,-4 0 2 0,-1 2-2 16,-3 4 0-16,0-1-1 16,-3 6-1-16,0 0 0 15,-4 0-2-15,-2 0 2 16,-3 15-2-16,-7 5 0 15,-7 2 1-15,0 3 0 16,-2 0 0-16,0 0-1 16,2 1 0-16,5-1 0 15,2 0 0-15,2 2 0 16,5 3 0-16,-5 3 0 16,1 3 0-16,-2 3 0 15,-1 3 0-15,-1 2 1 16,-3 2-1-16,-4 3 0 15,-1 1 0-15,-3 0 0 16,-1 0 1-16,-1 0-1 0,1-1 0 16,1-3 0-16,2 2 0 15,1-1 0-15,1-1 0 16,4 4 0-16,3-2 0 16,4-1-3-16,2 3 2 15,8-4 1-15,1 3 0 16,8 1-2-16,6 0 2 15,7 3 0-15,-1 1 0 16,6 3-2-16,4-1 2 16,1 2 0-16,0 0 0 15,0-1 0-15,0 1 0 16,0 0 0-16,0 1 0 0,0 3 1 16,1-1-1-1,4 1 0-15,3-2 0 0,-1-3 0 16,-1 2 0-16,4-6 0 15,2 1 0-15,3-7-1 16,2-3 1-16,5-2-3 16,-4-4 3-16,0 0-2 15,4 1 2-15,-4 0 0 16,1 4 2-16,2-2-2 16,-1 4 0-16,3-1 0 15,3-1 0-15,2 2 0 16,-1-1-2-16,4-5 2 15,-3 4 0-15,1-5-1 16,-1 0 1-16,-5 0 0 0,0 3 0 16,3-1 0-16,-3-1 1 15,4-3 0-15,4-3-1 16,1-2 0-16,0-3-1 16,4-5 1-16,4 0-3 15,0-3 3-15,4 2 0 16,-1-1 0-16,9-1 1 15,2 3 2-15,1-4-1 16,8 1-2-16,2 0 2 16,2-3-2-16,4 1 0 15,-4 0 0-15,1-3 0 16,-5 1 2-16,0 0-2 16,-1-4-3-16,1-3 3 0,5-2 1 15,1-5-1-15,8-2 5 16,-1 0-3-16,1-2 3 15,1-8 1-15,-4-3-2 16,-3 4-4-16,-8 6 0 16,-7 3 2-16,1 0 0 15,-3 0-2-15,-3 0 0 16,-1 0 3-16,4 0-3 16,-2-9-1-16,-1-5-1 15,-1-3-2-15,3-6 4 16,2-1 0-16,3-2 2 15,3 1 3-15,4-3-2 16,1 0 2-16,-3 2-1 0,-6-2-2 16,-4-1-1-16,-1-2-1 15,-2-6 0-15,-3-8 3 16,5-1-3-16,4-7 3 16,0-3-3-16,0-1 0 15,2-1 0-15,-3-1 1 16,-1 2 2-16,-2-1 3 15,-3 1 1-15,-3-3 2 16,-1-1-2-16,-4-6-1 16,1-3-2-16,-3-2 1 15,-2-2-2-15,-6 0 0 16,-3 3 0-16,-10 5 2 0,-1 5 0 16,-8 2 1-1,-1 0-2-15,-7 2 2 0,-1-4-6 16,3 3 3-16,-3 2-2 15,0-1 3-15,0 1-4 16,0-1 0-16,-9-4 1 16,-3-1-1-16,-2-1 1 15,-3-3-1-15,-1 0 1 16,-2 0-1-16,-5 3-3 16,1 6-1-16,-7 5 1 15,-1 5 1-15,-7 7 2 16,6-1 0-16,-6 3 0 15,3-1 1-15,0 1-1 0,4-3 0 16,0 2 0 0,1-4 0-16,3 3-3 0,-2-4 3 15,-2 5 0-15,-1-2-1 16,-2 5-2-16,-5 1 3 16,-1 0 0-16,-5 5 0 15,-2-2 0-15,2 5 1 16,0 0-1-16,-3 2 4 15,0-1-4-15,-5 1 0 16,-1 0 1-16,-3 0-1 16,-4 0 0-16,2 1-1 15,-1 5 1-15,1 1 0 16,2 5-3-16,2 5-1 16,0 4 3-16,0 2 1 15,4 2-3-15,6 0 3 0,2 0 0 16,4 0-1-1,6-4 1-15,-1-4 0 0,3-3 0 16,-4-2 0-16,-1 1 0 16,-2-2 0-16,-3 0-1 15,-5 3 1-15,0 1-2 16,-5 2 2-16,2 2 0 16,-1 5-2-16,-3-2 1 15,2 3 0-15,1 0 1 16,2 0 0-16,0 0 2 15,8 0-2-15,-1 0 0 16,7 0-1-16,0-1 1 16,0-2 0-16,-2 3-5 0,-5 0-1 15,-4 0-3 1,-3 0-5-16,2 10 1 0,5 5-8 16,-12 22-9-1,14-5-33-15,7-1-73 0</inkml:trace>
  <inkml:trace contextRef="#ctx0" brushRef="#br0" timeOffset="1448">494 157 6 0,'0'0'5'0,"0"0"13"15,0 0 8-15,0 0-8 16,0 0 1-16,0 0-2 16,0 0 1-16,-6 0-10 15,2 6-2-15,-3 3-4 16,-2 7 1-16,-3 6-2 16,-2 6 3-16,-1 4 0 15,-7 8 0-15,-4 4 2 16,-1 6 3-16,-6 4-1 15,-2 3-1-15,0-2-1 0,-2 2 1 16,2-1-1 0,-1-5 0-16,7-5-3 0,3-7 1 15,3-5-3-15,5-6 2 16,1-3-3-16,6-3 0 16,0-4 1-16,7-11-1 15,2 0-1-15,2-7-3 16,0 0-3-16,0-7 5 15,2-18 1-15,13-9 2 16,3-11 4-16,5-6-2 16,0-5 1-16,1-5-4 15,2-1 0-15,1-6 1 16,4 0 1-16,1-2-1 0,-1-1 0 16,-2 3 2-1,0 1 0-15,-4 12-1 0,-5 12 1 16,-7 11 4-16,-6 14 4 15,-3 10 3-15,-1 2-1 16,-3 6-5-16,0 0-8 16,0 0-1-16,2 0-3 15,2 0-1-15,4 7 4 16,-2 9 1-16,3 4 6 16,4 8 1-16,1 3 4 15,-2 10 0-15,-3 0-1 16,0 6-3-16,0 5 0 15,-2-2-1-15,3 0-2 16,1-2-1-16,1-4-1 16,2-5-2-16,1-3 2 15,2-7-2-15,0-1 0 0,-1-4 0 16,0-5 0-16,1 3 0 16,-3-5 0-16,0-2-5 15,-3 1 2-15,-2-7-2 16,-1 2-4-16,-4-8-5 15,1 1-2-15,-5-4-6 16,3 0 2-16,-3 0 4 16,0 0-12-16,0 0-23 15,-15-4-13-15,-1-3-26 0</inkml:trace>
  <inkml:trace contextRef="#ctx0" brushRef="#br0" timeOffset="1830">140 720 45 0,'0'0'26'0,"0"0"-12"16,0 0 3-16,0 0 8 15,0 0-7-15,0 0-5 16,0 0 1-16,-23-37 1 16,23 37-4-16,0-2-3 15,0 2 1-15,11-4 7 0,15-7 8 16,6-3 1-16,15-9 2 16,7-7-6-16,6-7-5 15,8-5-1-15,-1-2 1 16,-3 1-4-16,-7-2-2 15,-11 6-5-15,-9 4-1 16,-12 13-2-16,-10 5-2 16,-3 12-5-16,-6 5-28 15,7 13-48-15,-1 12-8 16,-7 0-52-16</inkml:trace>
  <inkml:trace contextRef="#ctx0" brushRef="#br0" timeOffset="37428">5382 785 8 0,'0'0'10'0,"0"0"-2"16,0 0 1-16,0 0 0 15,0 0 5-15,0 0 6 16,0 0-4-16,0-22-2 16,0 20 0-16,0 0-1 15,-1-1-2-15,-4 3-4 16,0 0-5-16,1 0-1 16,-1 0-1-16,-3 0 0 15,-1 5 0-15,0 1 1 16,-3 0 1-16,-2-2-2 15,0 4 4-15,0-3-1 0,-4 0-2 16,-1 5-1-16,-4 0 2 16,-1 3-2-16,1 1 2 15,0 0-2-15,0 4 0 16,1-4 0-16,7 1 0 16,-2 0 0-16,3-3 0 15,2 1 0-15,3-3 0 16,0 1 0-16,2-1 1 15,0-3-1-15,-2 5 0 16,1-4 0-16,2 1 0 16,-2 2 0-16,2-3 0 15,-2-1 0-15,2 3 0 16,2-5 0-16,-4 2 1 0,3 0-1 16,-2 6 0-16,0-2 0 15,0 4 0-15,-2 0 0 16,2 2 0-16,-2-2 0 15,2-1 0-15,-3 0 0 16,1-1 0-16,1 0 0 16,-1-1 0-16,3-3 0 15,2 5 0-15,-1-3 0 16,-3 0 0-16,4-2 0 16,-2 3 0-16,-2 0 1 15,2-2 0-15,-2 4-1 16,-1-3 0-16,0 4 2 15,-1-1-2-15,1 1 0 16,0-1 0-16,1 0 0 16,2-3 1-16,-1 0-1 0,2-2 1 15,0-2 0-15,2-2-1 16,-1-1 0-16,2 3 0 16,-1-1 0-16,-2 3 0 15,1 0 0-15,-2 1 0 16,1 3 0-16,-3-4 0 15,2 7 0-15,-3-3 0 16,-2 2 1-16,1 3-1 16,-3 2 0-16,-1 0-1 15,5-6 1-15,0 0 0 0,4-3-3 16,1-4 3 0,4 0 0-16,-3-1 0 0,3 1 0 15,-2 2 0 1,-1 0 0-16,2 3 0 0,-4 4 0 15,0-2 0-15,-2 6 0 16,1-4 0-16,-2 1 0 16,2 0 0-16,1-2 2 15,1-3-2-15,-1 2 0 16,2-1 0-16,3 3-1 16,0-4 1-16,0 1 0 15,0-1 2-15,0-4-2 16,0 0 0-16,0 0 0 15,-2-1 0-15,2 0 0 16,0 5 1-16,-3 1-1 0,0 1 0 16,2 1 1-1,-2-3-1-15,1 1 0 0,2-5 0 16,0 0 0-16,0-3 1 16,0 0-1-16,0 1 0 15,0-5 0-15,0 5 0 16,0-4 1-16,0 3-1 15,0-1 0-15,0 3-1 16,0 0 1-16,0 0 1 16,0 1-1-16,0 2 0 15,0-5 0-15,0 1 0 16,0-2 0-16,0 0 1 16,0 0-1-16,0 3 0 15,0-3 0-15,0 2 0 16,0 1 0-16,0 1 0 0,0 2 0 15,0 1 0-15,0 0 0 16,0-1 0-16,0 2 0 16,0-3 0-16,0 0 0 15,0 1 0-15,0-1 0 16,0-1 0-16,0 0 0 16,0 1 1-16,2 0-1 15,2 2 0-15,2-5 0 16,-1 1 0-16,0-2-1 15,-1-1 1-15,-2-1-1 16,2 1 0-16,-1-4 1 16,-1 1 0-16,1 0 0 0,-1-1 0 15,1 0 0-15,-2 3 0 16,2-3 1-16,-3 2-1 16,2-2 0-16,1 2 0 15,-3-1 0-15,1 3 0 16,-1-3 0-16,3 2 0 15,-3 0 0-15,2-3-1 16,1 4 1-16,-3-3 1 16,0 1-1-16,2 0 0 15,-2 2 0-15,0 2 0 16,0 4 0-16,0 1 0 16,0 4-1-16,0 2 3 15,-10-1-2-15,4 1 0 0,-3 0 0 16,0 1 0-1,0-7 0-15,1 3 0 0,3-7 0 16,1 1 1-16,-1-1-1 16,2-3 0-16,2 0 0 15,1 1 0-15,-4-4 0 16,4 2 0-16,-1 1 0 16,-2 0 0-16,-2 4 0 15,1 1 0-15,-1 2 0 16,-1 3 0-16,-2 2 0 15,2-4 0-15,-2 1 0 16,4-1 0-16,1-5 0 16,1 2 0-16,2 0-1 0,0-1-2 15,0 4 3-15,0-3 0 16,0 4 0-16,0 1-1 16,0 4 1-16,0-3 0 15,0 4-2-15,0-2 2 16,0 0 0-16,0 0 0 15,0-2 0-15,2-3 0 16,1 1 0-16,4-1 0 16,-2 1 0-16,4 3 1 15,0 1-1-15,5 1 0 16,2 4 0-16,4-1 1 16,-5 2-1-16,3-3 0 15,-4 3 0-15,2-3 0 16,-3 2 0-16,-2-7 0 15,-2 2 0-15,4-2 0 16,0-2 0-16,1 2 1 16,0-4-1-16,3 3 2 0,1-2-2 15,-1 1 0-15,-1 1-1 16,0-2 3-16,0 4-3 16,-1 0 2-16,0 1-1 15,4-1 0-15,-1-2 0 16,2 0 2-16,0-3-2 15,-1 1 0-15,2-3 0 16,-3 1 0-16,6-2 0 16,-1 3 1-16</inkml:trace>
  <inkml:trace contextRef="#ctx0" brushRef="#br0" timeOffset="40645">8227 2938 0 0,'-17'-54'0'0,"-16"-2"0"16,-1-1 0-16,0-12 0 15,-1-15 0-15,-2-19 0 16,2-18 0-16,-1-16 0 16,1 3 0-16,3 3 0 15,0 22 0-15,-1 109 0 16,3 9 0-16,-1 7 0 16,0 6 0-16,2-26 0 15,-2-10 0-15,5 0 0 0,2-1 0 16,-2-29 0-1,3-1 0-15,4-14 0 0,2 9 0 16,0 7 0-16,7-1 0 16,1 24 0-16,-1 2 0 15,3 6 0-15,2 3 0 16,0-9 0-16,1-7 0 16,1 7 0-16,-2 6 0 15,4 12 0-15,-4 37 0 16,0 33 0-16,-2 24 0 15,1 8 0-15,-7-3 0 16,4-8 0-16,-5 0 0 0,1 0 0 16,-1-33 0-16,-5 0 0 15,1 4 0-15,-4 1 0 16,-4-1 0-16,-11 3 0 16,-7-1 0-16,-7 2 0 15,-12 0 0-15,-9 2 0 16,-14-2 0-16,-12 1 0 15,-5-2 0-15,-1 0 0 16,0-6 0-16,2-2 0 16,39-57 0-16,7 0 0 15,56-5 0-15,0 5 0 16,6 14 0-16,-6-3 0 16,-9-4 0-16,-1 22 0 15,6-7 0-15,-22-7 0 16,10-9 0-16,7-6 0 0,9 0 0 15,0 0 0-15,0-17 0 16,23-12 0-16,5 1 0 16,2-1 0-16,0-1 0 15,0-6 0-15,19-15 0 16,-18 15 0-16,-6 2 0 16,-2-21 0-16,-2 35 0 15,-2-16 0-15,-3-1 0 16,-2 1 0-16,-1 1 0 15,-3-2 0-15,-2 7 0 16,-2 1 0-16,-1 2 0 16,2-8 0-16,-7 19 0 15,0 7 0-15,0-2 0 0,0 10 0 16,0 1 0 0,-9 0 0-16,-5 7 0 0,-3 4 0 15,-1 8 0-15,0 1 0 16,5-8 0-16,-7 9 0 15,-1 4 0-15,-2 0 0 16,1 1 0-16,-13 15 0 16,12 3 0-16,3 3 0 15,-1 3 0-15,-1 1 0 16,2 7 0-16,0-1 0 16,2 1 0-16,-1-20 0 15,1 2 0-15,1-1 0 0,2 2 0 16,-2 2 0-16,2 1 0 15,-12 1 0 1,9 3 0-16,-3 4 0 0,-1-2 0 16,-2-5 0-16,-16-2 0 15,12-6 0-15,0-37 0 16,-1 4 0-16,5 5 0 16,-1 1 0-16,2 8 0 15,5-2 0-15,2-8 0 16,-1-3 0-16,4-5 0 15,0 0 0-15,0 0 0 16,-1 0 0-16,0-4 0 16,0-4 0-16,-3 2 0 0,2-1 0 15,-5 0 0-15,-3-4 0 16,8 4 0-16,-2-5 0 16,4 4 0-16,0-2 0 15,2 2 0-15,-3-4 0 16,2 5 0-16,-2-1 0 15,0 5 0-15,0 1 0 16,2 0 0-16,1-2 0 16,-1 1 0-16,3 0 0 15,-3-5 0-15,2 3 0 16,1-1 0-16,-2-4 0 16,-2 5 0-16,-4 2 0 15,-5 2 0-15,-7-1 0 0,5 2 0 16,1 0 0-1,3 0 0-15,-2 0 0 0,5-3 0 16,2-5 0-16,6-3 0 16,-5-10 0-16,8 7 0 15,1-2 0-15,4 2 0 16,-3 0 0-16,4 0 0 16,-1 3 0-16,-2 2 0 15,-2 3 0-15,1 4 0 16,-2 2 0-16,-2 0 0 15,3 2 0-15,4 4 0 16,1 4 0-16,0-8 0 16,0-2 0-16,0 0 0 15,0 0 0-15,0 0 0 16,0 0 0-16,0 0 0 16,0 0 0-16,0 0 0 0,0 0 0 15,0 0 0-15,0 0 0 16,0 0 0-16,0 5 0 15,4-2 0-15,1-3 0 16,-4 0 0-16,3 0 0 16,-3 1 0-16,-1 3 0 15,0 6 0-15,0 3 0 16,0-6 0-16,0 1 0 16,0-4 0-16,0-4 0 15,0 0 0-15,0 0 0 16,0 0 0-16,3 0 0 0,-3-1 0 15,0-2 0-15,0 2 0 16,0 1 0-16,0 0 7 16,0 0 2-16,0 0-3 15,0 0 0-15,0 0 5 16,0 0 5-16,0 0 1 16,0 0 7-16,-23 0-5 15,23-7-4-15,-3 2 3 16,2 4-2-16,1 1-3 15,-4 0-4-15,4 0-6 16,0 0-3-16,0 0 0 16,0 0 0-16,0 0 2 15,13 1-2-15,2 4 3 16,8-3-1-16,3 0 3 16,2 1 2-16,2-3-1 0,1 1 1 15,-3 2-1-15,3-2 0 16,-2 2-2-16,1-3 1 15,3 0 0-15,0 0-1 16,0 0 0-16,2 0 0 16,-3-4 0-16,3-5 0 15,-1 1-1-15,5 1 0 16,-1 0-3-16,6 0 0 16,5 0 2-16,5-2-2 15,5 2 2-15,-1-2 0 16,2-2-2-16,-4 3 3 15,-5 0-3-15,-5 1 4 16,-3 0-3-16,-6 2-1 0,-2 3 0 16,-1 2 0-1,1 0 0-15,8 0 1 0,0 0-1 16,9-4 1-16,4-10 1 16,10-7 0-16,3-8-1 15,6 0 4-15,2 1 0 16</inkml:trace>
  <inkml:trace contextRef="#ctx0" brushRef="#br0" timeOffset="77499">5827 660 20 0,'0'0'16'0,"0"0"-5"16,0 0-1-16,0 0-5 15,0 0 14-15,0 0-13 16,0 0-6-16,-67-66 14 16,54 62-4-16,-1-2 2 15,1 5-3-15,-6 1-4 16,1-4 10-16,-4 4-12 16,-1-1 2-16,2-3 5 15,-2 2-3-15,3-1 1 16,0 0-6-16,0 3-2 15,2 0 8-15,-5 0-8 16,-2 8-2-16,-3 13 2 0,-4 6 0 16,-3 3 2-1,-5 3-2-15,3 1 0 0,2-4 2 16,3 1-2-16,5-6-2 16,3 0 2-16,1-2 0 15,-2 0 2-15,2 0-2 16,3-1 0-16,-1 0 2 15,-1-1-2-15,2 1 0 16,-4 6 2-16,1 1 3 16,3 3 1-16,-6 1-6 15,3 1 0-15,0 3 6 16,-2-1-6-16,2-2 0 16,3-3 4-16,0-3-1 0,0 2 1 15,-1 1-4 1,-2-2 0-16,1 1 4 0,-1 2-4 15,2-1 0-15,-2 2 4 16,3 3-2-16,-2-2-2 16,4 0 0-16,1-4 0 15,6 2 3-15,2-4-3 16,2 0 0-16,2-2 1 16,3 3 0-16,-4 5 2 15,2 4-3-15,-1 3 0 16,-1 0 9-16,-2 4-9 15,4-3-3-15,-1-2 3 16,3-2 1-16,2-5 5 16,0 1-6-16,0-4 0 15,0 3-1-15,0-1 1 0,0 5 0 16,0 1-2-16,2-1 4 16,1 1-1-16,2-2-1 15,-1-3 0-15,2-4-1 16,4 0 1-16,0 1-7 15,1-1 7-15,1 0 3 16,-1 1-2-16,-2 2-1 16,4-3 0-16,-3 0 4 15,3 0-4-15,0 0-2 16,1-1 2-16,0-3 0 16,3 0 0-16,-3-4-1 15,0 0 1-15,-1-3 2 0,1 5-2 16,-1-3-4-16,0 3 4 15,1 2 0-15,3 0 3 16,-2 2-3-16,7 0-1 16,-1 2-1-16,-1 0 2 15,2 3 0-15,-4-3 0 16,4 1 0-16,-4-4 3 16,0-1-3-16,1-2 0 15,2-2-3-15,5-3 3 16,2 0 0-16,4-4-3 15,8-2 3-15,5-1 0 16,1 2 2-16,3 1-1 16,-3 4 11-16,-2 1-12 15,-4 5 0-15,0-2 3 16,-3 2-3-16,3-1 5 0,-2-5-5 16,2-4 0-16,3-3 4 15,-1-2-4-15,2-2-2 16,2-6 2-16,3-1 0 15,5 0 4-15,0 0-4 16,-1 0 0-16,-2 0 8 16,0 0-8-16,1 0 0 15,-3 5 1-15,-1-2 0 16,-1 1 5-16,-1 1-6 16,-4 2 0-16,1-1-3 15,0 7 3-15,1-3 0 0,5 5 1 16,5-1 0-1,1 2 3-15,3-2-4 0,5-2 0 16,5-4 2 0,2-3-2-16,4 2 0 0,3-2 0 15,1-1 0-15,-6-1 4 16,-3-3-4-16,-1 0 0 16,2 0 2-16,3-7 2 15,0-10-4-15,7-8 4 16,1-7 1-16,7-6 2 15,4-13-6-15,3-9 1 16,0-6 9-16,-6-2-6 16,-6 0-3-16,-8 0-1 15,-12 2 0-15,-9-1 11 16,-13 2-12-16,-10 1 2 16,-11-1-1-16,-3 1 4 15,-5-1-5-15,-1-6 4 0,3-4-4 16,4 0 7-16,4-3-7 15,-1 3 0-15,-3 3 1 16,-2 4 0-16,-1 4-1 16,-6 3 0-16,-4 3 2 15,-5 1 9-15,0 1-11 16,-3 0 0-16,-16-2 9 16,1-2-9-16,-3-1 0 15,1-1 0-15,-2-2 0 16,1 0 6-16,1 1-6 0,-2 3 0 15,1 3 1 1,-4 4-1-16,-1 3-2 0,-5 4 2 16,-1 0 0-16,-3 1 7 15,-5-4-7-15,-3-4 0 16,-1 1 0-16,-4-2 0 16,-3-1-2-16,-4-1-1 15,-6 1 1-15,-2 3-5 16,-6 3 7-16,-3 6-2 15,-4 1-2-15,3 2 4 16,-7 6-3-16,3 3 3 16,-3 6-1-16,2 6-6 15,-3 6 7-15,-5-1-4 16,1 5 1-16,-1 0 3 16,2-2-2-16,6 2 1 0,1-1 2 15,2 0-2-15,6 3 1 16,-2-4-3-16,8 3 3 15,3-5 0-15,4-3-3 16,2-4 2-16,5 2 1 16,3-1-4-16,0 2 4 15,-2 3-7-15,1 0 5 16,-2 3 0-16,1 0 0 16,2 3 2-16,1 2 0 15,6 6-3-15,-3 0 3 16,1 0-8-16,-4 17 8 15,-4 11 0-15,-2 10-3 16,-2 4 3-16,1 4-3 0,4-2-1 16,0 2 4-16,2-4-11 15,5 2 9-15,-2 3-3 16,5 3 3-16,4 1-12 16,18 6-16-16,36 4-10 15,28-14-25-15,7-21-84 0</inkml:trace>
  <inkml:trace contextRef="#ctx0" brushRef="#br0" timeOffset="78749">8924 102 6 0,'0'0'17'16,"0"0"8"-16,0 0-4 15,0 0 2-15,0 0-10 16,0 0-6-16,0 0-7 16,-43 43 0-16,23 0 10 15,-1 8 6-15,-6 6 8 16,3-3-7-16,-2-1 0 15,3-9 12-15,1-1-24 16,8-11 0-16,5-9 2 16,5-9 1-16,4-7-2 15,0-4-6-15,0-3 0 0,0-3 28 16,1-18-20-16,11-9-5 16,1-7 2-16,1-7-2 15,-4-4 1-15,3-6-4 16,-3-3 0-16,4 0 1 15,6 6-1-15,0 0-5 16,6 9 4-16,2 8-4 16,4 10 5-16,3 14-5 15,2 10 5-15,-2 0-2 16,2 25 2-16,-3 12-4 16,-9 11 4-16,-4 8 0 0,-12 4 5 15,-9 0-5-15,0-3 0 16,-14-6 7-1,-16-6-7-15,-4-11 0 0,-6-4 6 16,2-11-3-16,4-6 4 16,6-7-7-16,4-4 0 15,8-2 6-15,4 0-6 16,6 0 0-16,3 0 0 16,3 0 0-16,0 4-2 15,0 8-12-15,0 1 10 16,14 6-2-16,4 4 5 15,4 2-4-15,1 3 5 16,0 5 0-16,-2 3-3 16,-2 7 3-16,-6 7 0 15,-3 3-1-15,-3 5 1 0,-7-4-2 16,0-4 2 0,0-8 0-16,0-12 5 0,0-8-5 15,-3-12 0-15,-6-7 22 16,-11-3-3-16,-11 0-7 15,-10-19-7-15,-13-5-5 16,-9-2 7-16,-3-4-7 16,2 1 0-16,1 1 1 15,2 6-1-15,5 7-4 16,6 7 1-16,-3 8-17 16,7 0 0-16,0 16-20 15,-6 23-11-15,11 0 4 16,5-8-71-16</inkml:trace>
  <inkml:trace contextRef="#ctx0" brushRef="#br0" timeOffset="98857">1490 880 7 0,'0'0'2'16,"0"0"-2"-16,0 0 16 15,0 0-8-15,-153 151 7 16,85-82-2-16,-12 10-7 16,-19 25 1-16,-23 33-7 15,-17 32 6-15,7 3 1 16,31-28 6-16,41-48 2 16,37-42-8-16,15-22-7 15,8-3 0-15,0-4 0 0,32-10-10 16,25-15 10-1,40-19 12-15,55-52 9 0,53-47-14 16,25-18-5-16,-7 0 5 16,-27 19-7-16,-59 38 1 15,-34 22-1-15,-33 18 0 16,-13 13 4-16,2 5-4 16,-7 7 0-16,-11 11-2 15,-19 3-9-15,-22 38 11 16,-17 32 0-16,-51 42 6 15,-35 51 8-15,-19 19-11 16,-18 7-2-16,-7-10 8 16,10-21-9-16,11-10 0 0,40-32 4 15,45-37-3 1,36-30 7-16,14-22-8 0,64-11-12 16,63-16 6-16,74-48 6 15,34-45 0-15,8-21 0 16,-34-2-10-16,-66 30 9 15,-43 29-4-15,-39 23 5 16,-23 18 3-16,-6 7-3 16,-3 9-3-16,-10 0-5 15,-19 30-10-15,-9 24 18 16,-27 26 2-16,-44 34-2 16,-33 22 11-16,-5-9-4 15,7-21 1-15,24-33 4 16,20-18-5-16,7 3 8 0,17-3-14 15,33-14-1-15,50-36-16 16,95-40 0-16,63-73 11 16,14-20-12-16,-36 5-7 15,-64 35 19-15,-57 41-1 16,-22 15 6-16,-4 4 0 16,-6 7 1-16,-9 4 4 15,-15 13-5-15,-8 4-7 16,0 8 7-16,-29 17 17 15,-13 18-6-15,-18 10 7 16,-15 15-9-16,-15 8 1 16,-10 6-2-16,-3 5-6 15,10-1 10-15,19-8-12 0,26-13-4 16,39-17 0-16,57-29-21 16,24-15-13-16,9-4-15 0</inkml:trace>
  <inkml:trace contextRef="#ctx0" brushRef="#br0" timeOffset="100060">6202 1238 7 0,'0'0'17'0,"0"0"6"16,0 0 2-16,0 0 4 16,0 0-9-16,0 0 1 15,0 0-19-15,-33-75-2 16,-7 107 7-16,-15 10-7 15,-17 15 6-15,-12 8-6 0,-30 29 0 16,-24 26 4-16,15-4-4 16,16-15 0-16,30-11 5 15,37-29-2-15,11-3 5 16,12-4-8-16,17-16 0 16,23-16-4-16,35-12 2 15,50-10 2-15,67-61 7 16,70-46-3-16,25-26 2 15,-13-4-6-15,-50 25 0 16,-77 42 1-16,-39 23-1 16,-33 18 0-16,-19 10 2 15,-6 2-2-15,-5 7 0 16,-8 3 0-16,-19 7-8 16,-1 9 1-16,-23 25 7 15,-43 32 7-15,-38 40 0 0,-42 44-4 16,-24 16 5-16,-10 2-8 15,10-16 0-15,44-44 4 16,36-20-4-16,41-27 0 16,38-14-1-16,11-8-3 15,32-9 0-15,52-16-13 16,61-22 17-16,45-57 2 16,13-17-2-16,-15-7 0 15,-45 16 0-15,-51 24 0 16,-21 17 2-16,-18 5-2 15,-5 2 0-15,-8 1 3 16,-9 9-3-16,-24 12-5 16,-7 3-5-16,-58 37 10 0,-53 34 1 15,-47 40-1-15,-21 15 3 16,25-11 11-16,47-24-6 16,59-35-3-16,31-13 5 15,17-7-10-15,82-8-3 16,103-28-13-16,121-46 6 15,50-46 1-15,5-20 2 16,-56 17 7-16,-89 38-1 16,-62 26 2-16,-59 24 3 15,-43 7-4-15,-37 17-7 0,-15 19-12 16,-46 24 16 0,-67 30 3-16,-70 23 25 0,-25 9 3 15,2-8 4 1,28-10-10-16,58-21-3 0,39-14 9 15,39-12-17-15,29-7-11 16,10 5-18-16,6-13-32 16,17-9-6-16,9-33-111 0</inkml:trace>
  <inkml:trace contextRef="#ctx0" brushRef="#br0" timeOffset="105504">2710 5156 23 0,'0'0'22'0,"0"0"-5"16,0 0 4-16,0 0 0 15,0 0-2-15,0 0 1 16,-14-25-6-16,10 18 15 0,-4 0-17 16,4 0 0-1,-4 2 6-15,-1-5 0 0,0 0-1 16,-1 2-12-16,-4 0-2 15,1-1 10-15,-6 3-11 16,-4 0-2-16,-4-1 3 16,-4 3-2-16,-4 1 3 15,-5 2-4-15,-2 1 0 16,-4 0 4-16,-3 0-4 16,-5 1-1-16,-4 13 1 15,-3 1 0-15,-1 7 2 16,-4 3-2-16,3 5 0 15,4 3-1-15,0 0 1 16,-2 3 0-16,1 0 0 0,-7 1 0 16,-4 4 0-1,-1 3-1-15,-5 7 1 0,0 8 3 16,4 2-3-16,1 1-2 16,6 1 2-16,7-1 2 15,9-3 0-15,4-2-2 16,-2 3 0-16,3 0 0 15,3 0 0-15,-6 4-1 16,3-2 1-16,4 6 0 16,1-2 0-16,3 11-2 15,5 2 2-15,1 8 3 16,5 2-3-16,8 4-2 16,7-2 1-16,7-7 2 15,4-7 1-15,0-4-2 16,0 1 0-16,10-2-1 0,4 4 1 15,0 0-3-15,7-2 3 16,10-2 0-16,6-3 0 16,12-6-2-16,6-8-5 15,11-5 4-15,2-7 3 16,-1-9 0-16,1-4-3 16,-4 0 6-16,-1 5-1 15,3-2-2-15,2 5 0 16,-1 2 4-16,2-5-4 15,6-3-2-15,-1-7 2 0,6-11-6 16,1-10 6 0,1-4-16-16,4 0 12 0,-1-9 4 15,6-3 9-15,1 6-5 16,-1 6-2-16,-4 0-2 16,5 0 7-16,-1 0-7 15,-1-7 0-15,1-9 1 16,-1-13-1-16,4-8 0 15,4-6 2-15,3-2 1 16,7-1 2-16,-4 5-5 16,-2 4 3-16,-7 4-1 15,-12 3-2-15,-7 3-1 16,-8-3 0-16,-2-1 2 0,-2-8-2 16,4-4 0-1,7-14 0-15,2-8-2 0,22-27 6 16,-8 4-6-16,7-10 3 15,16-19 0-15,-2-7 12 16,-2 0-12-16,-22 13 0 16,-22 22 4-16,-26 22-2 15,-7-7-2-15,-5-5 0 16,-13 4 0-16,-10 1-3 16,-5 4 3-16,0 0 0 15,-12 0 7-15,-7 4-7 16,1 2 0-16,-4 3 0 15,-4 6 0-15,-1 1 6 16,-4-1-6-16,-3 0 1 16,-4 5-1-16,-4-1 0 0,1 8-3 15,-4 3 3-15,-4 7 0 16,-1 3-1-16,-4 3 1 16,-3 2-1-16,2 0 1 15,-5 0 0-15,-6 0 0 16,-3 5-2-16,-11 6-9 15,-9 5 8-15,-3 7-1 16,-8 2 1-16,-19 0 2 16,11 0 1-16,-2 0-1 15,2 2 1-15,18-2 0 16,-4 0 5-16,10-2-5 16,7-10 0-16,8 5-2 15,-2 3 4-15,2 4-2 16,-7 5 0-16,-6 19-4 0,-7 6 1 15,-1 6 3-15,-1-1-3 16,2 1 3-16,5-1 0 16,6 1 0-16,1 4-1 15,0 3-11-15,-3 7 12 16,-1 4-10-16,1 4-1 16,-1 5 3-16,9 9-12 15,7 26-9-15,21-16-31 16,16-17-64-16</inkml:trace>
  <inkml:trace contextRef="#ctx0" brushRef="#br0" timeOffset="106870">680 5423 1 0,'0'0'16'0,"0"0"4"15,-77 118 3-15,45-63 0 0,-6 0-3 16,4-1-7-16,0-8 10 16,7-11-10-16,8-11-7 15,5-11 9-15,7-13-1 16,0 0 20-16,4-13-30 16,3-21-4-16,0-14-1 15,3-8-10-15,16-9 11 16,2-3 7-16,2-4-5 15,2 4 6-15,4-1-8 16,-1-5 0-16,4 0 13 16,-1 0-7-16,-1 6-5 15,-5 10 4-15,-4 11-5 16,-2 9 11-16,-7 10-11 0,-3 8 2 16,-3 11 2-1,2 4-4-15,-3 5-4 0,4 0 0 16,0 0-9-16,8 7 9 15,-2 15-4-15,7 8 8 16,-2 15 4-16,1 6 0 16,1 15 0-16,-4 3 3 15,1 0-2-15,-3-1 11 16,0-7-11-16,1-7-4 16,0-4 13-16,-2-6-12 15,-1-3-2-15,0-4 4 16,-2-4-4-16,-3-8 9 15,-1-7-9-15,-4-4 0 0,-2-6 4 16,1-2-4 0,-3-6 0-16,0 0 0 0,0 0 0 15,0 0 3-15,0-5-3 16,0-8-15-16,-8-3 11 16,-9 0-16-16,-1 3-24 15,-2 1 7-15,-9 0 0 16,0 3 14-16,-7-4-14 15,1 1 10-15,0-4 23 16,3-1-2-16,4-4 6 16,2 3 2-16,6-1 4 15,1 2 12-15,3 2-2 16,2 5 1-16,2-1 15 16,2 3-13-16,4 1-4 0,-2 0 4 15,4 3-4-15,-1 0 6 16,1-1-10-16,1 3-4 15,1 2 8-15,2 0-13 16,0 0-2-16,0 0-5 16,18 0-16-16,19 0 12 15,15-2 1-15,13-9 8 16,12-1 12-16,12-5-12 16,6 2-3-16,58-13-20 15,-24 6-36-15,-15-7-75 0</inkml:trace>
  <inkml:trace contextRef="#ctx0" brushRef="#br0" timeOffset="108830">5720 4949 14 0,'0'0'17'16,"0"0"6"-16,0 0 1 16,0 0 10-16,0 0-17 15,53-109-6-15,-50 97 1 0,-3 1 3 16,0 7-1-1,0 1-7-15,0-1-2 0,0 4 16 16,0 0-11-16,-7-1-6 16,-2 1 9-16,-4-2-1 15,-1-2 2-15,-4 0-13 16,-5 3 2-16,-8-1 9 16,-4 2-12-16,-3 0 1 15,-7 0 0-15,-4 0 0 16,-5 11 3-16,-4 1-4 15,-2 1 0-15,-3-1 4 16,-4 2-4-16,-1 4 0 16,-2 2 2-16,1 5-2 15,-2 5 2-15,2 9-2 0,-3 8 0 16,0 9 1-16,0 6-1 16,-1 4 0-16,3 1 0 15,2 0 0-15,5-2 0 16,8 0-1-16,1 0 1 15,10 7 0-15,4-1 0 16,8 4-2-16,4 2 2 16,5 0 0-16,5 1 3 15,1-3-3-15,5 0 0 16,1-1 0-16,6-5 0 16,1 3-4-16,4-1 3 15,0 4 2-15,0 2 0 16,0 5-1-16,4 2 0 15,5-5 0-15,5-4 0 16,9-9-5-16,5-4 5 0,7-1 0 16,5-4-2-16,2-2 1 15,-1-1 1-15,3 0-2 16,4-2 2-16,-5-3-3 16,5-3 3-16,-2-4-3 15,0-8 3-15,-2-6-5 16,1-3 1-16,-1-4-1 15,2-3 5-15,2 1-7 16,-1-3 6-16,6-1 2 0,-4-1 0 16,0-2-1-1,-3-3-11-15,3-6 10 0,5-3-12 16,9-3 10-16,9-15 3 16,6-2 0-16,2 3 6 15,1-1-6-15,-4 7 0 16,-4 0 1-16,3 6-1 15,-4-4-2-15,3-2 0 16,-1-1 2-16,5-6-1 16,4-10-1-16,6-3 2 15,5-9 1-15,3-6-1 16,4 0 0-16,-1-3 11 16,-2 3-11-16,-1 1 14 15,1 3-12-15,-3 0 0 16,-2-1 9-16,-5 3-11 15,-4-1 0-15,-7-1 0 16,-2-2 2-16,-6-6 2 0,-1-6-4 16,2-5 0-1,-2-8 3-15,1 1 1 0,-1-5-2 16,-6 2 3-16,-3 4-1 16,-10 5 10-16,-9 1-13 15,-11 2 1-15,-4 0 13 16,-12 1-15-16,-3-6 2 15,-6 0-3-15,-4-2 6 16,0 0-3-16,0 3-2 16,0 1 0-16,-4 3-2 15,-13 7 4-15,-3 2 3 16,-9 7 7-16,-8 4-12 16,-5-1 14-16,-5 0-14 0,-1 2 0 15,-1-2 8-15,1 3-8 16,2-2 0-16,2 2 0 15,2 0 1-15,3 0 3 16,-1 5-4-16,0-4 0 16,1 0 1-16,-5 3-1 15,-2-1-1-15,-8 3 1 16,-7 1 0-16,-8 3-3 16,-8 0 3-16,-4 2 0 15,-4 4 0-15,4 0 0 16,0 3 0-16,-1 0 0 15,2 5-2-15,1 4 0 16,2 0 2-16,3 2 0 16,-2 3-5-16,0 4 5 0,0 0-3 15,-3 0 0-15,0 15 3 16,-1 5-4-16,-3 3 4 16,2 2-3-16,-1 1 0 15,2 5 3-15,8-2 0 16,3 1-5-16,3 2 1 15,6-1-2-15,7 2 6 16,0 3-13-16,11 6-2 16,-1 7-8-16,9 7-13 15,-2 24-8-15,10-13-30 16,5-10-13-16</inkml:trace>
  <inkml:trace contextRef="#ctx0" brushRef="#br0" timeOffset="110746">8582 4740 31 0,'0'0'8'16,"0"0"14"-16,0 0-13 15,0 0 9-15,0 0-14 16,0 0-2-16,0 0 2 16,-57-9-4-16,52 11 1 15,-1 6-2-15,2 6 3 16,-4 0 6-16,-1 5-8 15,1 8 7-15,-1 11 13 16,-5 12-5-16,-1 12 1 16,-5 12-4-16,0 4-5 15,-2-3 7-15,7-12-13 16,3-15 0-16,4-17 7 0,3-14-8 16,5-10 0-16,0-7 12 15,0-9 11-15,13-27 9 16,5-15-28-16,8-19-4 15,-1-10 9-15,1-6-9 16,-3 6 0-16,-6 3 0 16,-3 11 1-16,-7 4-2 15,-2 9 1-15,-1 9-5 16,-2 5 3-16,-2 10 2 16,3 8-2-16,-3 10 2 15,5 7 0-15,-1 4-6 0,7 4 0 16,3 24-14-1,3 13 20-15,-4 16 0 0,-5 8 0 16,-8 3 0-16,0-6 1 16,0-5 9-16,-4-15-10 15,-6-10 0-15,3-14 6 16,5-10-6-16,2-8 4 16,0 0 3-16,5-12-7 15,15-13 10-15,10-5-10 16,6 3 0-16,-4 9 1 15,0 12-1-15,-1 6-3 16,-5 18-4-16,-2 17 7 16,-1 13 0-16,-6 7 0 15,-4 2-2-15,-9-2 2 16,-4-1 0-16,0-10 1 16,-12-9-1-16,-6-12 3 15,-5-6 5-15,-4-9-5 0,-5-3 3 16,-9-5 6-16,-4 0 0 15,-7 0-3-15,-2 0-9 16,7 0 4-16,2 0-1 16,7-3-3-16,13 3-2 15,8 0 0-15,7 0-6 16,5 0-2-16,2 0-11 16,3 4-39-16,0 11 25 15,0-1-24-15,0-3-19 0</inkml:trace>
  <inkml:trace contextRef="#ctx0" brushRef="#br0" timeOffset="116112">7787 6024 1 0,'0'0'1'0,"0"0"8"16,0 0 3-16,0 0-4 15,-82 128 1-15,52-93-8 16,-2 6-1-16,-5 7 9 16,-5 8-9-16,-2 5 2 0,-1 1 2 15,1-1-2 1,4-4 2-16,8-8-3 0,9-16-1 16,9-15 8-16,11-13-6 15,3-5 13-15,0-23-8 16,29-23-4-16,8-20-3 15,7-16 4-15,4-6-4 16,-1-3 8-16,-7 4-8 16,-8 4 7-16,-4 5 5 15,-6 3-6-15,-4 5 5 16,-3 7-11-16,-2 6 0 16,-6 14 9-16,-2 11-8 0,-5 16-1 15,0 10-5-15,0 6 5 16,-12 0 5-1,-11 21-5-15,-8 14 2 0,-11 13 4 16,-7 13-6-16,-6 11 2 16,-8 10-2-16,-7 7 1 15,-4 1 4-15,-3-3-5 16,-1-5-1-16,9-3 1 16,6-10 0-16,12-2 2 15,16-16-2-15,14-13 0 16,11-15 1-16,10-17-1 15,0-6-8-15,10-17 8 16,17-26 1-16,16-22 3 16,20-30 1-16,9-28-5 15,5-25 9-15,-14 9-9 0,-22 27 1 16,-18 36 9-16,-10 22-5 16,-3 4 0-16,-2 3 2 15,-6 12-3-15,-2 18 8 16,0 17-10-16,-14 2-2 15,-14 31 10-15,-12 20-10 16,-10 12 3-16,-10 15-3 16,-8 9 0-16,-7 8 5 15,-14 15-5-15,-12 22 0 16,-11 19-2-16,13-13 2 16,23-31 0-16,25-35 0 15,17-28 3-15,2-2-3 16,4-8 0-16,2-4 0 15,13-15 2-15,8-12-2 0,5-5 5 16,0-15-5-16,0-26-16 16,23-40 13-16,17-44-2 15,17-46-2-15,7-20 5 16,-1 2 0-16,-5 17 2 16,-12 28 0-16,-13 31 1 15,-12 34 3-15,-13 31-2 16,-8 20 4-16,0 6 7 15,-5 9-13-15,-15 7 0 16,-9 6-3-16,-15 26 6 0,-22 37 1 16,-22 44-4-1,-21 39 0-15,-11 20 3 0,4-1-3 16,11-20 0 0,10-20 0-16,5-4 0 0,15-17 0 15,16-22 0-15,19-24 0 16,16-18 2-16,1-9-2 15,6-8 1-15,5-5-1 16,12-18-10-16,0-9 10 16,17-47-11-16,27-44 11 15,20-44 4-15,12-25-4 16,0-3 5-16,-7 13-5 16,-7 16 0-16,-8 9 3 15,-15 26-3-15,-16 28-1 0,-12 28 0 16,-11 22 2-16,0-2-2 15,-6 7-6-15,-17 7 3 16,-11 10 4-16,1 8 0 16,-7 0 0-16,-3 17 3 15,-3 16-2-15,-5 10 0 16,-3 14-1-16,-9 28 0 16,-16 29 2-16,-18 32-2 15,-24 15 0-15,-8-9 1 16,17-38 0-16,26-40 0 15,32-26-1-15,22-23 0 16,9-11 3-16,4-3 0 16,7-11 4-16,11 0 7 15,1-32-14-15,0-22-10 16,20-12 6-16,13-18 4 0,6-7 7 16,19-25-7-16,14-23-1 15,8-24 1-15,0-4 0 16,-20 34 5-16,-21 36-5 15,-19 47 0-15,-9 20 2 16,-5 6-2-16,-6 10-5 16,0 10-3-16,-9 4 8 15,-23 28 3-15,-16 19-3 16,-9 14 0-16,-10 17 2 16,-8 7-2-16,-11 25-1 15,-17 28 1-15,-20 29 3 16,-6 6-1-16,7-4-2 15,13-23 0-15,17-22 0 0,18-24 0 16,20-26-1-16,19-27 1 16,15-21 0-16,3-3 2 15,5-10-2-15,6-6 0 16,6-7-4-16,0-25-2 16,27-40-6-16,18-40 10 15,15-38 4-15,3-12 0 16,-11 23-2-16,-14 31 1 15,-12 33 3-15,-4 8-4 16,1-2-3-16,-5 2 3 16,-1 9 1-16,-16 22-1 15,-1 13-5-15,0 12 5 0,-4 4 5 16,-15 2-5-16,-4 22-1 16,-7 7 1-1,-6 11 0-15,-5 12 3 0,-8 13-3 16,-20 35 0-16,-29 39 0 15,-40 54 0-15,-21 12-4 16,18-33 4-16,29-48 0 16,42-64 2-16,24-22-2 15,4-9 0-15,7-12 8 16,9-13-8-16,20-9 0 16,6-41-8-16,26-43-1 15,29-46 9-15,23-52-2 16,10-16 2-16,-5 8 6 0,-8 26-6 15,-12 32 0 1,-13 30-1-16,-13 18 3 0,-8 29-2 16,-10 9 0-16,-4 6 0 15,-3 3 6-15,-7 9-6 16,-5 17-9-16,-9 14 7 16,-27 20 2-16,-28 45 4 15,-34 42-4-15,-25 39 0 16,-20 17 6-16,-1 4-6 15,4-7 0-15,1-5 0 16,1-8 0-16,27-26 3 16,27-35-3-16,33-36 0 15,16-20 0-15,9-7 0 16,6-10 0-16,8-13 0 16,12-18-6-16,6-50-7 0,37-44 6 15,15-37 4-15,11-11 1 16,2 8 2-16,-13 38 0 15,-15 33 0-15,-9 20 1 16,-5 10 2-16,0-6-3 16,-6-1 0-16,-5 3 4 15,-13 14-4-15,-5 12 0 16,-5 9 0-16,-16 14 0 16,-8 6 2-16,-10 6-2 15,-10 30-3-15,-11 14 3 16,-12 14 0-16,-8 14 0 15,-16 26-1-15,-19 24 4 16,-13 28-5-16,-2 6 2 16,26-29 0-16,27-37-1 15,32-45 1-15,13-15 0 0,6-11 1 16,8-11 0-16,5-14 4 16,13-13-5-16,10-56-9 15,32-43 8-15,21-44 1 16,10-11 0-16,0 10 0 15,-10 34 0-15,-21 43 8 16,-12 20-8-16,-7 9 0 16,-1 5 1-16,-8 4-1 15,-5 9 0-15,-9 17-2 16,0 16-11-16,-28 5 7 16,-13 33 6-16,-21 18 0 0,-10 19 0 15,-28 35 0-15,-21 33 0 16,-26 49-1-16,-11 12 2 15,3-7-2-15,7-24 1 16,36-61 0-16,31-30 3 16,32-31-3-16,26-26 0 15,6-11 0-15,8-14 0 16,7 0-3-16,2-32 3 16,19-40-1-16,27-46-1 15,29-63 2-15,19-26 0 16,7-6 0-16,-4 16 0 15,-11 34 5-15,-14 17-5 0,-17 28 0 16,-20 39 3 0,-13 36-3-16,-18 27 0 0,-4 16 0 15,-10 0-17-15,-29 40 17 16,-41 40 0-16,-38 45 1 16,-34 45 2-16,-10 19-3 15,17 2 2-15,29-17-2 16,42-49 0-16,22-34 3 15,24-39-3-15,16-25 0 16,6-6-2-16,6-11 2 16,0-10-9-16,20-12-13 15,29-61 22-15,28-52 9 16,-1-7-8-16,-3 8-1 16,-15 25 5-16,-24 53-5 15,-14 13 3-15,-13 16-3 0,-7 17-11 16,-26 32 11-16,-18 24 0 15,-10 14 0-15,-4 12 4 16,5-2-1-16,9-2-3 16,7-9 0-16,6-13 0 15,10-10 1-15,7-12-1 16,6-7-8-16,8-6-4 16,16-5-28-16,16-9-11 15,0-7-6-15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7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0 63 0,'0'0'45'15,"0"0"-21"-15,0 0-20 0,0 0-3 16,0 0 15-16,0 0-6 15,95 115 0-15,-64-76 1 16,-5 6-1-16,-6 6 4 16,-6 1 1-16,-10 5-2 15,-4 6 6-15,0 6-11 16,-13-1-3-16,-10 3 1 16,0-2-6-16,-3-7 8 15,-2-9-8-15,2-7 0 16,-6-9-5-16,-5-6-5 0,-22 1-10 15,9-10-30 1,5-7-126-16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7.5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0 348 14 0,'0'0'131'0,"0"0"-112"15,0 0-13-15,0 0 10 16,0 0 4-16,0 0-8 15,0 0 10-15,0-4 26 16,8-10-5-16,3-5-10 16,6-10-12-16,1-7-15 15,2-7 14-15,5 2-11 16,-1-1-9-16,1 4 11 16,-5 7-7-16,-2 6 1 15,-1 9-5-15,-5 8-2 16,2 7-2-16,1 1 4 0,7 0 0 15,-1 4 4-15,-1 11-4 16,2 4-1-16,-4 6 1 16,-1 6 0-16,-3 8 9 15,-5 10-9-15,-4 5 1 16,-4 3 11-16,2 3-9 16,-3-2 0-16,0-4-3 15,0-9 4-15,2-8 2 16,1-8-6-16,2-8-9 15,-1-5 1-15,15-7-26 16,-1-4-35-16,4-5-58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6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119 166 67 0,'0'0'26'15,"0"0"-11"-15,0 0 27 0,0 0-5 16,0 0-14 0,0 0-8-16,0 0 0 0,-17 73 20 15,3-32-5 1,0 2-13-16,-1 5 4 0,-1 0-6 15,3-3-2-15,2-4-1 16,3-11-9-16,2-6 11 16,3-12-14-16,1-7 0 15,2-5 11-15,0 0-3 16,0-8 4-16,0-17-8 16,7-11 0-16,6-12-8 15,9-9 3-15,1-6-2 16,3-3-2-16,5-1 5 15,-4 4-3-15,2 10-3 0,-2 13 5 16,-6 14-2 0,-3 10 3-16,-4 9 0 0,0 7-3 15,0 0 5-15,3 11-2 16,-3 10 2-16,2 11-1 16,-5 10 12-16,1 4-11 15,-7 8-2-15,0 5 12 16,-5 5-9-16,0-2 0 15,0 1-3-15,0-8 2 16,0-6 5-16,-5-12-7 16,2-12-9-16,1-12 9 15,2-4-21-15,0-9-11 16,-3 0-6-16,2 0-9 0,-13-25-10 16,-3-6-69-1</inkml:trace>
  <inkml:trace contextRef="#ctx0" brushRef="#br0" timeOffset="190">131 298 44 0,'0'0'141'15,"0"0"-111"-15,0 0-13 16,0 0-2-16,0 0 19 16,0 0-11-16,0 0 1 15,78 15 9-15,-41-15-10 16,7 0-10-16,9-4-4 15,0-11-9-15,-2 5-3 16,7-5-28-16,-12 6-35 16,-15 4-89-16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08.2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105 248 60 0,'0'0'87'0,"0"0"-43"16,0 0-23-16,0 0-3 16,0 0-2-16,0 0 1 15,-50 140 14-15,36-90-5 16,2 1-4-16,1-4-5 16,3-8-14-16,2-14 8 15,3-7-11-15,2-11 1 16,1-7 8-16,0 0 5 15,0-6-3-15,0-20-11 16,0-12-4-16,0-12 0 16,9-10 2-16,6-8 1 15,4 1-2-15,0 5 3 16,1 12-2-16,-1 11 0 0,2 17-1 16,-2 11-2-1,-1 11 4-15,1 0 0 0,2 2 1 16,-4 17 4-16,-3 3-1 15,-8 7 1-15,-6-4-4 16,0 4 15-16,-5-8-9 16,-18 1-2-16,0-4 10 15,-3-8-9-15,6-2-1 16,3-5-4-16,8-3 4 16,5 0-6-16,4 0 2 15,0 0-10-15,0 0 4 16,10 0-11-16,16 0 6 15,5 0 0-15,1 0-5 0,0 0 12 16,-1 8-9-16,-5 6-1 16,-6 4 11-16,-3 8-7 15,-5 6 4-15,-10 6 4 16,-2 1 2-16,0-2 6 16,-5 1 3-16,-13-6 4 15,-4-3 5-15,2-8-5 16,-1-7 3-16,-2-7 2 15,1-3-16-15,4-4 15 16,0 0-12-16,4-4-5 16,0-13 0-16,5-8-6 15,6-7-27-15,3-31-17 16,17 6-50-16,3 3-82 0</inkml:trace>
  <inkml:trace contextRef="#ctx0" brushRef="#br0" timeOffset="368">954 0 142 0,'0'0'34'15,"0"0"-29"1,0 0 21-16,0 0 5 0,0 116 6 16,0-66-2-16,0 12-13 15,0-1-11-15,2 3 14 16,-2 1-12-16,0-3-3 16,0-3 10-16,-7-1-5 15,-12-5-5-15,-6-3 1 16,-6-5-11-16,-6-6 17 15,-7-3-17-15,-2-4 1 16,-8-7 5-16,0-4-6 16,-2-8-8-16,2-4-6 15,-15-9-24-15,15 0-22 16,8-13-109-16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1.7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158 216 37 0,'0'0'15'0,"0"0"7"16,0 0-5-16,0 0-10 15,0 0-3-15,0 0-4 16,0 0 3-16,-5-31-3 16,5 31 2-16,0 0 12 15,0 0-3-15,0 0 11 16,-1 0 10-16,1 0-6 16,0 0-5-16,0 0-7 15,-3 0-6-15,3 0 7 16,0 0-15-16,-2-1 0 15,2-3 8-15,0 1-2 16,-3 1 4-16,3-1 1 16,-1 3-2-16,1 0 13 0,-4 0-12 15,3 0 6 1,-4 0 5-16,1 0-4 0,-4 0-4 16,-1 8-13-16,-5 3 1 15,2 3 0-15,-4 6-1 16,3 5-5-16,-4 4 5 15,3 2 0-15,2 5 0 16,6-1 0-16,1-5 0 16,5 0-1-16,0-5 1 15,0-5-7-15,11-7 6 16,6-1 1-16,9-7-3 16,1-5 3-16,5 0 0 15,8-17 13-15,0-16-11 16,-1-8 1-16,1-13 4 15,-5 0-3-15,-8-3 3 0,-8 7-7 16,-10 2 0 0,-9 8 7-16,0 7-7 0,-6 6 0 15,-16 4 5-15,-5 3-5 16,-4 8 0-16,-3 6-2 16,-1 5 2-16,3 1-8 15,1 0 7-15,5 22-10 16,3 15 5-16,6 16 3 15,2 12 2-15,3 4-16 16,7-2-21-16,5 8-6 16,0-18-29-16,14-20-63 0</inkml:trace>
  <inkml:trace contextRef="#ctx0" brushRef="#br0" timeOffset="339">697 352 77 0,'0'0'149'0,"0"0"-139"16,0 0 13-16,0 0-2 0,0 0-10 16,0 0 9-16,-100 135-5 15,92-102-1-15,2 1 4 16,0-6-8-16,1-3 11 16,1-5-20-16,2-4-1 15,2-12 5-15,0-4-5 16,0 0-27-16,0-4-64 15,5-12-95-15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3.0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 58 29 0,'0'0'69'0,"0"0"-37"15,0 0 22-15,0 0-16 16,0 0-18-16,0 0-11 16,0 0 1-16,0-58 24 15,0 52-5-15,0 3 0 16,0 3-2-16,0 0-14 16,0 0 3-16,0 0-14 15,0 5 2-15,0 15 5 0,0 9-9 16,0 15 4-16,-6 6 5 15,-3 9 0-15,-4 4 2 16,1-1-11-16,-3 0 0 16,1-6 16-16,0-12-16 15,2-8 0-15,3-11 4 16,4-11-4-16,2-7 0 16,3-7-20-16,0 0-16 15,5-32-2-15,14-7-55 16,-3-7-55-16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4.1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25 144 22 0,'0'0'24'0,"0"0"-9"16,0 0 11-16,0 0-15 15,0 0-1-15,0 0-1 16,0 0-5-16,-27 0 2 15,27 0-2-15,0 0 4 16,0 0 13-16,0 0 8 16,0 0 0-16,0 0-2 15,0 0 12-15,0 0-3 0,0 0-16 16,0 0-12-16,0 0 7 16,0 0-15-16,12 0 2 15,3 0 10-15,8 0 6 16,2 0 0-16,3-4-7 15,-1 0-8-15,4-4 16 16,-2-2-14-16,5-5-5 16,-5-1 2-16,2 1-2 15,-4-3 0-15,-2 4-3 16,-7 2-15-16,-4 3 15 16,-5 1-17-16,-4 4-1 15,-4 0 4-15,-1 1-3 16,0 3 1-16,0 0-25 15,-4 0-18-15,-12 0-10 16,-2 7 2-16,-3 1 25 0,-2 2 6 16,0-2 39-16,1 3 18 15,-1-1 40-15,0 4 0 16,-2-3 5-16,5 3-23 16,2 0-3-16,-3 2-7 15,8-3-10-15,-1 4 4 16,4-2-12-16,5-1-6 15,1 2 10-15,4 2-16 16,0 3 4-16,0 1 1 16,0 0 0-16,4-1 6 15,7 1-11-15,6 0 0 16,-3-1 14-16,7 3-14 0,-1-5-2 16,3 6-1-16,2 0 6 15,-2 3-4 1,0 2 1-16,-2-2 0 0,-6 1-1 15,-1-4 1-15,-5-7 0 16,-4 1 0-16,-2-11 0 16,-3-2 9-16,0 1 2 15,0-3-2-15,-17 2 15 16,-1-3-14-16,-5 1 2 16,0-4 4-16,-5 0-2 15,2-5 3-15,-2-11-17 16,2-6-7-16,5-3 4 15,2-4-18-15,6 2-10 0,11 4 5 16,2 4-32 0,14 6-35-16,11 6-32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4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339 0 94 0,'0'0'14'0,"0"0"-4"15,0 0 21-15,0 0-4 16,0 0-8-16,0 0 2 16,0 0-4-16,3-10-1 15,-3 10 14-15,0 0-8 16,0 0-9-16,0 0-1 15,0 6-4-15,0 3 8 16,-3 1-3-16,-12 7-6 16,-7 6 9-16,-9 2-10 15,-4 3 0-15,-3 1 6 16,-2 0 0-16,0-4 3 16,3-4-10-16,6-3-5 0,8-4 19 15,10-6-19 1,3-1 3-16,6-4-3 0,4-3 3 15,0 2-7-15,0 0 4 16,0 1-4-16,0 2-2 16,0 2 6-16,11 1-3 15,5 6 3-15,6-2 0 16,7 0-2-16,6 3 2 16,7-4 0-16,2 3 2 15,1-3-2-15,1 0-1 16,-2-4 1-16,-7-2 0 15,-1-3 0-15,-9 2-1 16,-1-2 1-16,-3-2 0 0,0 0 0 16,-1 0-4-16,-4 0-6 15,1 0-11 1,-6 0-9-16,3-6-13 0,-10-5-20 16,-3 1 2-16,-3 1-138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5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0 100 107 0,'0'0'31'15,"0"0"2"-15,0 0 5 16,0 0-29-16,0 0 5 16,0 0-7-16,0 0 6 15,55-87 2-15,-40 79 0 16,-6 4 10-16,-2 4-8 15,2 0-2-15,3 0 10 16,3 0-5-16,5 8-4 16,5 4 1-16,6 2-4 15,4 2 3-15,2-3-16 0,3 3 3 16,0-1 5 0,-7-1-8-16,3-2-2 0,-6 1 1 15,6-2-5 1,0-5-8-16,33-6-22 0,-6 0-34 15,-1-18-71-15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6.6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65 140 6 0,'0'0'69'16,"0"0"-34"-16,0 0 6 15,0 0-11-15,0 0-5 16,0 0-7-16,0 0-4 16,0-1 10-16,0 1-9 15,0 0 3-15,0 0 1 16,0 1-8-16,0 10 1 16,0 3-6-16,0 16 7 15,0 5 15-15,0 8-17 16,0 8 3-16,0 3-4 15,3-2-6-15,2-6 7 16,-1-6-11-16,-2-10 0 0,3-9 4 16,-2-5-4-1,-2-14-4-15,2 0 1 0,-1-2-9 16,-2 0 8-16,0 0-6 16,0-15 5-16,0-3 0 15,0-8 4-15,-6-1-3 16,-8-3-1-16,-1-6-5 15,-1-1 3-15,2-5-1 16,2-1-5-16,3-4 13 16,3 1-6-16,6 2 3 15,0 0 2-15,0 7 2 16,0 6-2-16,4 7 1 16,10 8 0-16,0 3 3 0,1 5-3 15,5 5 3 1,3 3 3-16,5 0-1 0,4 19 9 15,5 11-4-15,6 3-7 16,1 5 10-16,-1 2-13 16,0 1 0-16,-6-5 2 15,-6-3-2-15,-8-8 3 16,-8-5-3-16,-7-8 0 16,-3-2 7-16,-5-9-4 15,0-1 1-15,0 0 7 16,-17 0-4-16,-8 0 2 15,-9 0-9-15,-7-8 0 16,-5-5-3-16,0 1 3 0,3-1-2 16,8 2 1-1,15 6-3-15,10-1 4 16,10 5-29-16,19-5-46 16,18-1 14-16,3-1-63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7.1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0 218 0,'0'0'47'0,"0"0"-9"15,0 0 9-15,0 0-12 16,0 0-24-16,0 0-7 15,0 0 12-15,-60 15-13 16,38 9 1-16,-5 5 2 16,-4 7-1-16,-1 9 13 0,0 8-13 15,4 5-5-15,5 5 16 16,11 2-15-16,9-1-1 16,3-3 0-16,10-6-3 15,18-5-1-15,9-12-23 16,9-8-20-16,31-20-21 15,-10-6-55-15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7.6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8 94 0,'0'0'62'0,"0"0"-9"16,0 0 0-16,0 0-9 15,0 0-20-15,0 0-14 16,0 0 6-16,-21-8-16 16,16 8-5-16,1 5-12 15,-1 9-23-15,5 9-23 16,0-2-50-16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7.9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0 412 103 0,'0'0'34'0,"0"0"6"0,0 0 7 16,0 0-19-16,0 0-16 16,0 0 16-16,0 0-8 15,2-47-5-15,19 8 2 16,5-13 1-16,5-5-2 16,-3-2-5-16,-1 7-4 15,-5 9 10-15,-7 15-17 16,-3 10 0-16,-5 9 4 15,-3 5-2-15,1 4-4 16,3 0 0-16,1 0 1 16,5 0-2-16,2 0 3 15,4 4 0-15,2 8 0 0,1 10-2 16,-5 4 2-16,1 12 0 16,-4 9 1-16,-6 0 8 15,-3 4-9 1,-3-3 2-16,-3-3-2 0,0-6 3 15,0-3 1-15,0-7-4 16,0-7-8-16,0-11 7 16,0-5-19-16,0-4-18 15,0-2-14-15,0-13-32 16</inkml:trace>
  <inkml:trace contextRef="#ctx0" brushRef="#br0" timeOffset="211">194 257 218 0,'0'0'38'16,"0"0"-33"-16,0 0 13 16,0 0 17-16,0 0-13 15,118 12 1-15,-64-30-5 16,4-5-13-16,2-8-5 15,7-8-27-15,-18 6-46 16,-13 8-83-16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8.9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0 496 136 0,'0'0'47'0,"0"0"-15"0,0 0 1 16,0 0-2-16,0 0-2 16,26-147 0-16,-12 101-9 15,0-1-6-15,4-1 12 16,3 3-18-16,-1 5-3 16,5 5 1-16,0 5-6 15,-4 9 9-15,1 5-9 16,-7 7 0-16,-1 2 7 15,-2 3-7-15,-1 4 0 16,4 0 0-16,3 6 0 0,1 8 3 16,4 9-3-16,-2-2 0 15,2 8 4-15,-4 3-4 16,-2 4 0-16,-7 1 2 16,-2 1-2-16,-3-1 9 15,-5 3-9-15,0-6 0 16,0-4 8-16,0 2-8 15,0-7-5-15,0-3-3 16,0-7-17-16,1-5-13 16,16-7-28-16,18-3-13 15,-2-17-35-15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9:02:29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92 231 141 0,'0'0'59'16,"0"0"-45"-16,0 0 8 15,0 0 4-15,0 0-13 16,0 0 17-16,0 0-8 0,-33 137-4 16,17-98 9-1,-1-4-15-15,5-12-1 0,6-9 4 16,1-8-5-16,2-6 10 16,3 0-13-16,0-6-6 15,0-17 6-15,0-11-7 16,9-14-3-16,11-4 3 15,0 0 0-15,3 6-1 16,2 8 1-16,0 13 0 16,-2 10-4-16,1 10 4 15,-6 5-3-15,-2 0-1 16,-2 13 4-16,-2 6 0 16,-4 4 0-16,-8-4 0 15,0 0 8-15,0-1-5 16,-10-5 5-16,-10-1 1 0,0-7-9 15,2-3 16-15,1-2-16 16,8 0 0-16,1 0 11 16,7 0-11-16,1-3-6 15,0 0-4-15,0 3 0 16,15 0 6-16,7 0-2 16,4 3-6-16,1 9 12 15,1 2-7-15,-2 3-2 16,-4 0 3-16,-4 5-2 15,-4 4 7-15,-5 7-7 16,-4 6 8-16,-4 6 1 16,-1 3-1-16,0-9-2 0,0-2 2 15,-9-9 0 1,-5-10 16-16,-4-6-6 0,-4-3-2 16,-2-8 11-16,-2-1-13 15,-2 0-2-15,5-7-4 16,4-15 0-16,9-11 0 15,10-11-35-15,17-33-35 16,13 9-20-16,1 6-87 0</inkml:trace>
  <inkml:trace contextRef="#ctx0" brushRef="#br0" timeOffset="344">723 0 29 0,'0'0'28'0,"0"0"0"16,0 0 20-16,0 0 6 15,0 0-15-15,51 127-11 16,-37-77-1-16,2 4 3 15,0 1-4-15,1-2 2 16,-4-3-7-16,-3-7-8 16,-7-3-1-16,-3-8 0 15,0-2 12-15,-22-3-10 16,-10-2-6-16,-8 2 13 0,-11 0-18 16,-2 1-2-16,-4-3-1 15,6-2-14-15,-2-6-3 16,16-7-35-16,9-6-98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7.8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0 8 0,'0'0'48'0,"0"0"-14"16,0 0 2-16,-23 138-3 16,4-96-15-16,1 0-8 15,-1-2 4-15,1-1-12 16,-2 0 8-16,6-3-10 15,3 4-6-15,7-9-17 16,4-13-45-16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8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603 28 51 0,'0'0'31'16,"0"0"5"-16,0 0 8 16,0 0-6-16,0 0-7 0,0 0 7 15,0 0-16 1,-72-32-8-16,49 32 5 0,-8 12-14 15,-7 20-2-15,-10 11-3 16,-6 12 1-16,-2 6 3 16,-3 12-4-16,1 6 0 15,4 9 1-15,10 2 0 16,7 5 0-16,15-4-1 16,15-5-14-16,7-13 8 15,67-5-44-15,4-25-21 16,1-19-83-16</inkml:trace>
  <inkml:trace contextRef="#ctx0" brushRef="#br0" timeOffset="527">970 435 62 0,'0'0'38'0,"0"0"17"16,0 0-10-16,0 0-9 15,0 0-7-15,0 0-10 16,0 0-9-16,-112-34 14 16,90 34-18-16,-1 0-6 15,-8 7 6-15,-4 9-5 16,-2 7 4-16,-3 4-5 15,4 6 0-15,0 0 3 16,9 2-3-16,1 4-1 16,10-3 1-16,12 4 0 0,4-2-2 15,0 0-3 1,23-5 2-16,13-6 0 0,17-5 3 16,14-11-7-16,33-10 7 15,-2-1 0-15,11-5-1 16,0-20-12-16,8-23-30 15,-18 6-6-15,-23 2-140 16</inkml:trace>
  <inkml:trace contextRef="#ctx0" brushRef="#br0" timeOffset="978">1794 412 43 0,'0'0'63'15,"0"0"-33"-15,0 0 8 16,0 0-27-16,0 0-7 0,0 0 7 16,0 0 1-1,-16 110 5-15,10-75-5 0,2 2-6 16,-1 1 12-16,0 1-15 15,2-2-3-15,2-1 8 16,1-6-7-16,-3-5 2 16,3-5-3-16,0-7-9 15,0-1 6-15,0-7-27 16,0-5-13-16,0 0-19 16,0 0-20-16</inkml:trace>
  <inkml:trace contextRef="#ctx0" brushRef="#br0" timeOffset="1270">1435 252 74 0,'0'0'80'0,"0"0"-60"16,0 0-11-16,0 0 15 16,0 0 7-16,127-5 10 15,-70-2-18-15,3 4-10 16,6-3 1-16,-3 2-5 16,-1 1 2-16,-3 2-11 0,-4 1 3 15,-4 0-10-15,-2 0 5 16,17 0-29-16,-17 0-36 15,-11 0-72-15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5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305 0 14 0,'0'0'53'15,"0"0"-6"-15,0 0-5 16,0 0-7-16,0 0-8 0,0 0-6 16,0 0 3-16,-41-8-12 15,27 16-8-15,-4 17-4 16,-8 8 0-16,-6 9 3 15,-4 8-3-15,1 8 0 16,1 5 2-16,5 3 0 16,6 0 1-16,9 1-3 15,13 0 0-15,1-6-2 16,9-2 2-16,28-11-15 16,56-18-20-16,-7-10-25 15,2-18-76-15</inkml:trace>
  <inkml:trace contextRef="#ctx0" brushRef="#br0" timeOffset="525">772 190 84 0,'0'0'61'0,"0"0"-25"16,0 0-10-16,0 0-21 15,0 0 2-15,0 0-6 16,0 0 5-16,-8 104-3 16,2-68 1-16,2 7 21 15,-7 0-14-15,2-1-7 0,3-1 5 16,-2-5-6-16,6-6 0 16,-1-6-3-16,3-10-7 15,0-2 3-15,0-12-34 16,8 0-29-16,-2-12-61 0</inkml:trace>
  <inkml:trace contextRef="#ctx0" brushRef="#br0" timeOffset="782">480 208 105 0,'0'0'31'0,"0"0"5"0,0 0 4 16,0 0-15-16,0 0 4 15,139-50-5-15,-92 39-6 16,11 3 1-16,4 1-13 16,5 0-3-16,2 3 4 15,8 1-7-15,0 3-10 16,21 0-13-16,-18 0-33 15,-22 0-38-15</inkml:trace>
  <inkml:trace contextRef="#ctx0" brushRef="#br0" timeOffset="1225">1710 276 96 0,'0'0'54'0,"0"0"-12"0,0 0-7 16,0 0-13-16,0 0-1 16,0 0-3-16,0 0-9 15,-143-2-3-15,114 29-6 16,-3 9 0-16,1 4 11 16,3 6-11-16,8-2 0 15,11 4 0-15,4-4 1 16,5-5 1-16,0 2-2 15,10-7 1-15,14-4-7 16,5-3 4-16,11-7-6 16,5-6 2-16,4-7-6 0,5-7 1 15,22-11-13 1,-11-14-31-16,-13-7-123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10.8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57 26 0,'0'0'22'0,"0"0"-1"16,0 0-9-16,0 0-5 15,0 0 6-15,0 0-7 16,-56 96 1-16,52-75-3 15,1-1 3-15,1 5 13 16,-1 4-7-16,2 3-3 16,1 4 5-16,0 8-3 15,0-1-3-15,0 6-1 16,0 1-2-16,0-2 8 0,0-2-13 16,0-5-1-1,10-3 3-15,4-5-1 0,8 0-1 16,1-3-1-16,7-7-9 15,29-5-8-15,-6-9-25 16,-4-9-45-16</inkml:trace>
  <inkml:trace contextRef="#ctx0" brushRef="#br0" timeOffset="533">810 244 64 0,'0'0'51'16,"0"0"-5"-16,0 0-6 15,0 0-9-15,0 0-5 16,0 0-14-16,0 0-12 16,-5-9-2-16,1 18 2 15,0 7 1-15,0 9 3 16,-5 4-2-16,-1 6 8 16,0 4 0-16,0 3-1 15,1-1-9-15,0-2 2 16,1-3 3-16,5-6-5 15,2-6-4-15,1-10 4 16,0-7-11-16,0-2-7 16,0-5-17-16,0-12-4 15,0-13-9-15,0-5-104 0</inkml:trace>
  <inkml:trace contextRef="#ctx0" brushRef="#br0" timeOffset="834">435 130 80 0,'0'0'67'16,"0"0"-36"-16,0 0-14 0,0 0-7 15,0 0-5-15,0 0 11 16,0 0 2-16,175 0 4 16,-106 0 10-16,11-4-18 15,1-4-4-15,-4-3 0 16,-5 1-5-16,-9 2-4 16,-8 2-1-16,-2 6-29 15,-17 0-31-15,-22 0-127 0</inkml:trace>
  <inkml:trace contextRef="#ctx0" brushRef="#br0" timeOffset="1297">1425 744 102 0,'0'0'49'0,"0"0"-6"16,0 0-21-16,0 0-7 15,0 0-10-15,0 0-4 16,0 0 14-16,-78 103-15 16,63-73 0-16,-2 0 5 0,1-1-5 15,13-3-8 1,3-3-27-16,0-17-102 0</inkml:trace>
  <inkml:trace contextRef="#ctx0" brushRef="#br0" timeOffset="1666">2002 206 154 0,'0'0'54'0,"0"0"-43"16,0 0 0-16,0 0-9 16,0 0 4-16,0 0 4 15,-9 128 0-15,1-88 5 16,4 7-12-16,2-1-2 15,2-3 8-15,0-2-9 16,0-9-1-16,0-7-4 16,6-12-13-16,3-2-9 15,4-11-16-15,-4-6-23 16,-3-12-8-16</inkml:trace>
  <inkml:trace contextRef="#ctx0" brushRef="#br0" timeOffset="1933">1612 223 28 0,'0'0'46'16,"0"0"-14"-16,0 0 12 15,0 0-13-15,0 0-8 16,0 0-3-16,143 0 10 15,-78 0-12-15,10 0-7 0,1 0 0 16,-3-4-8 0,-7-1 3-16,-10 3-6 0,-7-4 0 15,-4 1-3 1,7-5-6-16,-14 0-43 0,-7-2-39 0</inkml:trace>
  <inkml:trace contextRef="#ctx0" brushRef="#br0" timeOffset="2521">2745 0 23 0,'0'0'48'15,"0"0"-33"-15,0 0 0 16,0 0-15-16,0 0 5 16,0 0 3-16,0 0 8 15,64 71 6-15,-51-35 0 16,-4 6-5-16,-8 3 9 16,-1 5-11-16,0 4-7 15,-15 3 13-15,-19 4-13 16,-4-1-1-16,-14 3 1 0,-4-6-4 15,-2 0 7-15,4-9-11 16,8-5-7-16,3-7-2 16,14-5-34-16,11-14-51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0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 0 79 0,'0'0'36'15,"0"0"-36"-15,0 0 9 0,0 0 22 16,72 124-4 0,-49-68 0-16,5 7-1 15,-2 5-7-15,-3 4-1 16,-5 6-11-16,-4 1-7 0,-11 1 11 16,-3 0-11-16,-9-6 1 15,-26-5 2-15,-10-1 0 16,-10-5 2-16,-6-4-5 15,-2-8-10-15,0-6 1 16,-2-4-26-16,16-9-15 16,14-15-61-16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2.1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18 68 0,'0'0'53'0,"0"0"0"16,0 0-6-16,0 0 5 16,0 0-15-16,0 0 7 15,0 0-20-15,0-18-12 16,0 18 2-16,0 0-9 16,0 0-4-16,0 0-1 15,0 0-21-15,0 7-5 16,0 5-23-16,11 18-25 15,-2-3-1-15,-4-2-48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2.3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264 0 39 0,'0'0'60'16,"0"0"-6"-16,0 0-10 15,-44 118-11-15,24-82 2 16,-6 1-14 0,-5-3-6-16,3 4 10 0,-2 2-18 15,2-2-7-15,5 3 6 16,6-6-4-16,6-2-2 16,7-2-10-16,4-12-19 15,18-3-20-15,10-16-89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2.8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765 75 35 0,'0'0'49'0,"0"0"-9"16,0 0-3-16,0 0-4 15,0 0-5-15,0 0 4 16,0 0-11-16,-21-53-6 16,11 48 16-16,1-1-12 15,-5 1-7-15,-4 2 4 16,-8 3-7-16,-6 0-4 15,-8 0-5-15,-9 3 0 16,-2 15 2-16,-9 5-2 16,-3 9-2-16,-4 10 2 15,-1 9 0-15,2 10 2 0,6 7-2 16,11 5 0-16,12 1 0 16,19-2 0-16,13-1-7 15,5-6 3-15,34-4-12 16,23-11-17-16,15-7-21 15,51-7 7-15,-19-17-18 16</inkml:trace>
  <inkml:trace contextRef="#ctx0" brushRef="#br0" timeOffset="573">1373 358 91 0,'0'0'44'15,"0"0"0"-15,0 0-24 16,0 0-4-16,0 0 14 15,0 0-9-15,0 0-5 16,-109-82-1-16,75 82-7 16,-4 0 3-16,-11 0-11 15,-5 3 2-15,-1 14 5 16,1 1-7-16,5 5 0 16,6 3-1-16,6 6 2 15,9 3-1-15,5 5 0 16,10 2-1-16,8 2-4 15,5-1 5-15,0-2-5 0,20-3 5 16,11-2-6-16,5-4 6 16,12-7-2-16,10-7 0 15,10-4-2-15,10-3-2 16,43-11-12-16,-18 0-21 16,-17-4-43-16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34:08.7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2148 339 25 0,'0'0'23'0,"0"0"-7"15,0 0-3-15,0 0 0 0,0 0-11 16,0 0 3-16,0 0 7 16,-48-50-1-16,43 44 6 15,1 5-5-15,-1-2 0 16,-1 0 9-16,-2 1-17 15,2-3 2-15,-4 1 4 16,-1-3 0-16,-1 3 5 16,1 0-3-16,-1 0-1 15,-2 4 14-15,1 0-18 16,3 0-3-16,-4 0 6 16,0 0-6-16,-3 0 0 15,-4 0-4-15,-4 0 0 16,-6 8 2-16,1 7-2 15,-2 3-2-15,-4 2 2 0,4 1 0 16,0 4 0-16,1-2 0 16,3 4 0-16,2 2-2 15,-1 5 2-15,5 5-2 16,-1 1 1-16,0 9 1 16,0 5 0-16,0 3 0 15,2-2 0-15,2 3-3 16,2-4 3-16,2-4 0 15,1 0 0-15,2 1 0 16,0 1 0-16,1 1-2 16,-1 3 2-16,2-1 0 15,1-1 0-15,0-3-4 16,1-7 3-16,4-4 0 16,-2 3 1-16,1-1-1 0,0 0 1 15,2 4-2-15,3-3 2 16,0 4-3-16,0-1 3 15,0 1 0-15,3 3 1 16,7 0-1-16,-1 0 0 16,0 2 1-16,3-2-1 15,-1 2-4-15,6-4 4 16,1-2 0-16,4 2 0 16,2-6 0-16,7-3 0 15,0-3-6-15,1-4 6 16,3-2-5-16,-1-1 4 15,1-4 1-15,2-4 0 16,2 3 0-16,-3-6-2 16,6 1-3-16,2-8 5 15,2-3-3-15,8-2 3 0,0-6-1 16,3 0-1-16,2 0 2 16,3-7 0-16,-2-9 6 15,7 3-6-15,1-1 2 16,-1 3 1-16,-4 6-2 15,-3 1 2-15,-2 4-3 16,-4 0 1-16,3 0 2 16,-5 0-3-16,2 0-2 15,-2 0 2-15,-1 0 0 16,-1-3 5-16,2-4-5 16,2-6 0-16,4-1 1 15,5-8-1-15,0-1 0 0,5-5 1 16,-1-1 1-16,5-2 1 15,0-2-3-15,5-2 0 16,0-2 5-16,1-2-5 16,-1-2-1-16,-2-2-1 15,-1-3 2-15,-4-4 2 16,-5-3 3-16,-4-2-5 16,-12-2 13-16,-12 0-7 15,-11-2-2-15,-12-8 9 16,-9-7-9-16,-5-8 6 15,0-1-10-15,-3-2 4 16,-13 0 1-16,-1 9-3 16,-4 3-1-16,-4 10 2 0,-1 5-3 15,-1 5 12-15,-1 5-12 16,-6 4 0-16,2 2 7 16,-3 5-7-16,-2 3-1 15,-3 2-1-15,-3 2 4 16,-5-2 4-16,-1 3-6 15,3-3 0-15,0 3 4 16,-3-2-4-16,2-1-2 16,-4 2 2-16,2 1 0 15,-2 1 3-15,2-4-3 16,5 1 0-16,-1-4 3 16,7 0-3-16,-1 2-3 15,3 1 3-15,-1 5 0 0,-3 7 1 16,4-1-1-1,0 5 0-15,-1 3 4 0,-3 0-4 16,3 1 0-16,-6 0-1 16,2 3 2-16,-4-2 2 15,1 2-3-15,-2 4 0 16,0-3 1-16,1 6-1 16,-4 1-1-16,0 1 0 15,-2 0 2-15,-2 0 2 16,-4 7-3-16,0 2 0 15,0 1 0-15,2 3 0 16,1 5 0-16,1 2-3 0,2 7-2 16,-3 8 0-16,2 9 3 15,6 5 1-15,5 1-5 16,2 2 6-16,15 2-6 16,5-1-6-16,10 1-15 15,9 4-6-15,5-12-42 16,10-16-87-16</inkml:trace>
  <inkml:trace contextRef="#ctx0" brushRef="#br0" timeOffset="1660">189 789 6 0,'0'0'25'15,"0"0"-2"-15,0 0-9 16,0 0 7-16,0 0-4 16,0 0-6-16,0 0 6 15,0-7-9-15,0 7 4 16,0 0-12-16,0 10 1 15,0 16-1-15,0 14 3 0,-3 14-1 16,-1 9 5-16,2 8 1 16,2 2 1-16,0-1-3 15,0-7-6-15,0-7 12 16,9-12-12-16,2-8 0 16,0-13 2-16,-5-9-2 15,-1-11 0-15,-2-5-8 16,-3-5 8-16,0-27 22 15,0-16-8-15,0-15-9 16,0-6 2-16,-5-6-4 16,-4 1 1-16,1 4-4 15,-1 9 0-15,1 5 7 16,2 11-7-16,3 2 0 0,3 5 3 16,0 5 1-16,0 2 0 15,14 1-4-15,6 1 1 16,-2 6-2-16,1 3 1 15,-4 9-6-15,2 7 4 16,1 4 2-16,1 0 0 16,2 10 4-16,2 13-2 15,-1 6 13-15,-7 6-12 16,-3 5-1-16,-12-1 6 16,0 4-4-16,0 0 3 15,-3-4-7-15,-12-2 0 16,-6-2 10-16,1-10-10 0,0-9 0 15,0-9 3-15,1-1 0 16,-1-6 4-16,2 0-7 16,3 0 0-16,-2-7 4 15,7-1-4-15,1-1 0 16,6 5 1-16,2 3-1 16,1-2 0-16,0 3-2 15,0 0-19-15,1 0 16 16,16 0-4-16,1 0 3 15,6 4 6-15,5 3 0 16,4 1-1-16,3 2 1 16,4 7-1-16,0 6-4 15,-2 4 5-15,-3 7-4 0,-3 1 4 16,-5 3 0 0,-6 0 3-16,-6-1-3 0,-5 2 0 15,-7-1 7-15,-3-3-7 16,0-6 1-16,0-4 7 15,-10-5-3-15,-6-8 13 16,-7-4-1-16,-5-2-9 16,-9-4 12-16,-7 0-15 15,-9-2-1-15,-2 0 3 16,0 0-7-16,1 0 10 16,0-5-10-16,8-6 0 15,2 0-4-15,6 3 4 16,10 2-8-16,10 1-1 15,4 1-13-15,14-6-7 16,0-1-41-16,14-3-72 0</inkml:trace>
  <inkml:trace contextRef="#ctx0" brushRef="#br0" timeOffset="3177">2895 853 29 0,'0'0'28'16,"0"0"10"-16,0 0-8 16,0 0-8-16,0 0-5 15,0 0-7-15,0 0 5 16,-103-13-2-16,80 6 2 15,0-1 6-15,-1 1-2 16,-1-1-6-16,-4 7 0 16,1 0-7-16,4 1 12 0,-5 0-14 15,1 0-3-15,0 0 5 16,1 6 0-16,-1 5-3 16,-3 3-3-16,4 2 3 15,-7 7-1-15,5 7-2 16,-5-1 0-16,2 5 1 15,1-4-1-15,2 5 2 16,3-2-2-16,-2 3 0 16,5 3 0-16,2 3 0 15,-1 3-1-15,4 1 1 16,4 0 1-16,3-5-1 16,7-2 0-16,1 1 0 0,3-3-2 15,0-4 2-15,4-2-6 16,10 1 4-16,4-3 2 15,4-1 0-15,4-2 0 16,2-1-4-16,7-1-2 16,2-3 3-16,3-3-9 15,6-6 9-15,0 0-3 16,6-8 4-16,-3-4-3 16,-1 0 5-16,-1 0-2 15,-2 0 2-15,-2-6 0 16,4-4 0-16,-1 1 0 15,3-4 4-15,0-2-4 16,1-3-5-16,-3-7-1 16,2-7 2-16,0-6 0 15,-1-7 1-15,-7-6 6 0,-4-5-2 16,-9 6-1-16,-5 2 3 16,-6 5-3-16,-10 8 2 15,-2 6 5-15,-5 0 6 16,0-2 1-16,0-2-1 15,-3-1-9-15,-8-4-3 16,-6-1 13-16,-1-1-14 16,-4 0 1-16,-1 5 3 15,0 3-4-15,-3 3 14 16,0 4-2-16,2 3-11 16,-2 0 18-16,3 3-19 15,-4 0 0-15,0 5 4 16,-1-2-2-16,1 4 9 0,-4 3-11 15,-4 0 0-15,-1 0 8 16,3 5-8-16,-6 1-3 16,5 3 3-16,-1 0 0 15,4 0 0-15,1 5-6 16,1 15 6-16,-2 5-7 16,0 7 7-16,2 7-10 15,-5 4 5-15,2 4-1 16,1 0 2-16,4 2-11 15,5 3-6-15,4 0 7 16,9 3-24-16,9 17-13 16,0-17-2-16,0-9-41 0</inkml:trace>
  <inkml:trace contextRef="#ctx0" brushRef="#br0" timeOffset="4429">3423 1026 25 0,'0'0'39'0,"0"0"-1"15,0 0 2-15,0 0-6 0,0 0-13 16,0 0-1-16,0 0-9 16,-22-2-2-16,22 2 13 15,0 0-11 1,-1 0 1-16,-2 0-2 0,-2 0-8 16,1 13 7-16,-6 6-9 15,0 12 0-15,-3 7 5 16,0 0-5-16,0 5 0 15,3-3 0-15,0-3 2 16,3-5 1-16,2-7-3 16,0-5 0-16,5-9 1 15,0-4-1-15,0-6-5 0,0-1 2 16,0 0-9 0,0 0 7-16,0-1-16 0,0-16-4 15,0-4 25 1,4-8 3-16,5-7 0 0,1-6-1 15,4-4-2-15,3-3 7 16,-3 3-7-16,0 1 0 16,-5 4 1-16,0 11 6 15,-1 6 3-15,-7 9 2 16,4 4-4-16,-5 2 9 16,3 5-17-16,-1 0 2 15,2 3-2-15,-1-5 0 16,-1 6-2-16,2 0-2 15,-1 0-8-15,2 0 10 16,3 0-2-16,3 2 4 0,1 13 3 16,2 3-3-1,-4 4 3-15,6 6 0 0,-6 3-1 16,0 2 10-16,2 8-12 16,-3-2 0-16,2 0 7 15,4 2-7-15,-4-3 0 16,1-4 0-16,-1 0 2 15,1-2 0-15,-3-5-2 16,1-2 0-16,-3-6 2 16,-1-3-2-16,2 0 1 15,-6-10-1-15,1 1-8 16,-3-2 5-16,0-3-4 16,0 3-5-16,0 1 12 15,-3 5-11-15,-8-2-6 16,-1 3-9-16,-2 0-8 0,0-6 15 15,-3-2-12-15,3-4 1 16,-3 0-9-16,2-6-14 16,-3-13 17-16</inkml:trace>
  <inkml:trace contextRef="#ctx0" brushRef="#br0" timeOffset="4941">3460 1435 18 0,'0'0'23'16,"0"0"18"-16,0 0-10 15,0 0-6-15,0 0-1 16,0 0-6-16,-60-33 12 15,57 33-16-15,1 0-4 16,-1-2 6-16,3 2-4 16,0-2 4-16,0 0 2 15,0 0-6-15,0 0 15 0,0-2-20 16,0 1-6-16,0-1 11 16,0 1-4-16,0 0 1 15,0-2-1-15,0 2-8 16,0 0 17-16,0 2-15 15,0 1 0-15,0 0 4 16,0 0-2-16,0 0 1 16,0 0-5-16,0 0 2 15,0 0 3-15,0 0-5 16,0 0 0-16,0 0 0 16,0 0 1-16,0 0 0 15,0 0-1-15,0 0-7 0,0 0 0 16,0 1 1-16,3 4-2 15,11-1 8-15,1-2 1 16,7 1 2-16,4 0-3 16,-1-2 0-16,4-1 0 15,-2 3 0-15,1 0 0 16,-2 1 0-16,-6 0 0 16,0 0 4-16,-6-1-4 15,0 1 0-15,-4-1 1 16,0 0-1-16,0-3-2 15,-4 0-1-15,-1 0 3 16,0 0 0-16,-2 0-11 16,-2 1-13-16,2 8-3 0,-1 0-62 15,-2-6-81-15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4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221 0 80 0,'0'0'42'16,"0"0"2"-16,0 0-24 16,0 0-9-16,0 0-3 15,0 0-5-15,0 0 12 16,-7 46-3-16,-4-22-1 16,-3 7 11-16,-3 1-12 15,0 4 0-15,3-2-7 0,-1 0-3 16,-2-6 9-16,-1 1-9 15,-4-3-13-15,-5 6-17 16,4-7-33-16,4-5-101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5.0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521 35 50 0,'0'0'61'0,"0"0"1"16,0 0-12-16,0 0-17 15,0 0-3-15,0 0-21 16,-122-35-9-16,86 35 7 15,-1 0-5-15,-3 17-2 16,4 4 0-16,-6 8 0 16,2 3 1-16,-3 5-1 15,7 1-2-15,3 5 2 16,7-2 0-16,8 3 0 0,9-2-1 16,9-3-1-16,0-5-4 15,13-7 2-15,18-4-11 16,6-3 10-16,3-9 5 15,4 0 6-15,1-4-6 16,-2-7 0-16,4 0 9 16,2-3-7-16,-1-15-2 15,1-5 3-15,-4-5-3 16,-8-1-3-16,-11-14-14 16,-14 11-20-16,-8 1-46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6.0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0 16 0,'0'0'17'0,"0"0"13"16,0 0 9-16,46 124-1 16,-27-71-9-16,-1 5-14 15,-3 8 16-15,-5 1-14 16,-9 1 0-16,-1 4 2 16,0-8-7-16,-1-2-3 15,-12-9-9-15,1-8 2 16,1-11 7-16,-1-9-9 15,-2-10 0-15,-1-8-1 16,-11-7-14-16,3 0-29 16,1-4-80-16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6.7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310 0 68 0,'0'0'37'0,"0"0"-5"16,0 0-7-16,0 0-6 15,0 0-14-15,0 0-5 16,0 0-5-16,6 0 3 16,-6 21 2-16,0 12 16 15,-1 11 7-15,-18 15 6 0,-7 12-1 16,-5 11 4 0,1 4-10-16,2-1-9 15,5-6 7-15,9-5-20 16,7-15 1-16,7-9 1 0,0-10-2 15,0-11 0-15,15-4-10 16,3-4-4-16,5-6 14 16,3-1-15-16,2-1 3 15,0 2 4-15,-5 6-1 16,-6 5 2-16,-8 15-4 16,-9 11 1-16,0 13 7 15,-19 11 3-15,-10 9 0 16,2 2 3-16,4-5-2 15,4-7 0-15,7-10-1 16,6-10 0-16,3-5-2 0,1-7 2 16,2-4 0-1,0-2 0-15,0-8 1 0,0-4 0 16,-4-4-1-16,-6-4 0 16,-2-1 3-16,-5 1-3 15,-1 1 0-15,-2 3 2 16,-2 5-2-16,-10 17-5 15,6-9-28-15,3-5-88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29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221 678 12 0,'0'0'9'0,"0"0"-3"15,0 0-6-15,0 0 0 16,0 0 0-16,0 0 2 16,-1 0 0-16,1 0 13 15,0 0 14-15,0 0-7 16,0 0 5-16,0 0-8 16,0 0-2-16,0 0 11 15,0 0-16-15,0 0-5 16,0 0 4-16,0 0 0 15,0 0 0-15,0 0-4 16,0 0-3-16,0 0 10 0,0 0-14 16,0 0-1-16,0 0 1 15,4 0 4-15,7 0 4 16,3 0-8-16,8 0 0 16,1-7 6-16,7-13 2 15,6-5-1-15,0-8 4 16,1-2-7-16,-5-2 4 15,-1 3-8-15,-9 2 0 16,-7 5 3-16,-3 2-3 16,-7 7 0-16,-5 8 6 15,0 5-3-15,0 2 0 16,0 3-3-16,0 0-5 16,0 0-3-16,0 3 7 15,0 3-10-15,0 3 11 16,0 6 0-16,0-1 6 0,0 11-5 15,0 4 1 1,0 4 15-16,0 5-15 0,0 5-2 16,-5 0 4-16,5-2-4 15,0 4 1-15,0-6-1 16,0-2 0-16,17-4-6 16,2-5 5-16,0-6-10 15,8-6 4-15,-1-6-2 16,1 0 2-16,1-6-10 15,0-4-6-15,-2 1 19 16,-8 2-7-16,-4 1 2 16,-10-1-1-16,-1-1-2 15,-3 3 12-15,0-2 5 16,-7 1 15-16,-16 0 5 16,-9 2-21-16,-13 1 1 0,-1 4 2 15,-8-1-2-15,1 2 8 16,4-2-7-16,9-2 2 15,7 2 11-15,17-9-13 16,6 2 0-16,9-3-5 16,1 0-1-16,0 0-13 15,6 0-20-15,15 0 9 16,2 0 19-16,8 0-3 16,1-3 7-16,1-4 1 15,0 2 2-15,-4-2 3 0,-7 4-5 16,-4-1 0-1,-8 1 4-15,-7 0-2 0,-3 3 11 16,0 0 18-16,-10 0-21 16,-11 0-2-1,-7 0-2-15,-2 0-6 0,-1 0 11 16,2 0-11-16,3 0-5 16,4 0-8-16,11 0-17 15,4 0-23-15,5-1-27 0</inkml:trace>
  <inkml:trace contextRef="#ctx0" brushRef="#br0" timeOffset="1059">689 110 65 0,'0'0'50'0,"0"0"-7"16,0 0-6-16,0 0-6 15,0 0-10-15,0 0 1 16,0 0-11-16,-26-25-5 16,20 20 8-16,-3 3-9 15,0-2 2-15,-8 3 0 16,3 1-2-16,-7 0 8 16,-7 0-13-16,-7 9 2 15,-7 16 0-15,-7 9-2 16,-5 6 0-16,-1 6-1 0,-2 4 1 15,7 0 2 1,1 5-2-16,7-3-1 16,7-2-1-16,4 3 2 0,8 0-3 15,5 1 1-15,4 5-4 16,9 0 4-16,5 6-4 16,0-1-2-16,0 5 5 15,27-1 1-15,5 0 0 16,8-3 1-16,1-11-11 15,17-7 8-15,2-14-16 16,12-12 2-16,13-12 18 16,31-9-4-16,38-25 2 15,39-41 2-15,5-25 3 16,-17-4 4-16,-47 10-7 16,-48 24 0-16,-26 16 2 0,-11 4-2 15,-3-2 0 1,-2-5 4-16,-4-4-2 0,-14 1 19 15,-15 4-6-15,-11-2 0 16,0-1 13-16,-15-5-20 16,-21-3 2-16,-5-7-1 15,-11-2-9-15,-7 2 3 16,-8 5-3-16,-7 11-1 16,-7 15 0-16,-13 14 1 15,-22 20-3-15,-33 29 0 16,-23 46-3-16,-8 28 4 15,36-3-4-15,40-10-7 16,36-28-6-16,-12 26-25 16,16-13-13-16,3-6-68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45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316 34 18 0,'0'0'12'16,"0"0"-3"-16,0 0 4 0,0 0 1 16,0 0-2-16,0 0-3 15,0 0-2-15,0 0 12 16,0 0-8-16,0 0-5 16,0 0 2-16,0 0-4 15,0 0 4-15,0 0-8 16,0 0 3-16,0 0 0 15,0 0-3-15,0 0 0 16,0 0 0-16,0 0 2 16,0 0-2-16,0 0 0 15,0 0 0-15,0 0 1 16,0 0-1-16,0 0-1 0,0 0 1 16,0 0 0-16,0 0 0 15,0 0 0-15,0 0 0 16,0 0 1-16,0 0-1 15,0 0 0-15,0 0 0 16,0 0 0-16,0 0 1 16,0 0-1-16,0 0-3 15,0 0 0-15,0 0 2 16,0 0-4-16,0 0 2 16,-1 0 0-16,-2 3 3 15,-2 8 5-15,-4 3 1 16,-5 4 12-16,-3 9-14 15,-6 6-1-15,-2 9 9 16,-5 8-3-16,-1 4-1 16,-1 3-7-16,1-1 2 0,4-5 4 15,4-8-7-15,4-7 0 16,7-13 1-16,3-9 0 16,4-5 1-16,5-5-2 15,0-4 0-15,0 0-5 16,0 0 3-16,0 0-16 15,0-20-6-15,17-8 24 16,6-11 0-16,2-10 2 16,5-2-2-16,1-2 8 15,-5 4-8-15,-3 8 0 16,-3 5 1-16,-3 5 1 16,1 1-1-16,-4 7-1 15,0 1 0-15,0-1 4 0,-2 4-4 16,2-1 0-16,-5 4 0 15,-1 2 0-15,-7 4 9 16,2 6 0-16,-3 3 0 16,0 1 9-16,0 0-18 15,0 0-8-15,0 0 4 16,0 1 4-16,5 9 3 16,1-1-3-16,6 4 0 15,-3 2 14-15,8 2-13 16,-1 2-1-16,1 5 7 15,-4 2 2-15,4 6 2 16,-1 4-5-16,-4 2-6 16,2-1 17-16,-5 0-17 0,3-2 0 15,-1-2 2 1,-2 2-2-16,0-5 4 0,1 2-4 16,-1 0 0-16,-2 0 3 15,3-3-3-15,3 0 0 16,0-7-1-16,-4-1 1 15,0-2 0-15,0-6-13 16,-4-3-16-16,0-4 8 16,-5-1-12-16,0-4-5 15,-8 2 8-15,-12-3-53 0</inkml:trace>
  <inkml:trace contextRef="#ctx0" brushRef="#br0" timeOffset="364">112 552 45 0,'0'0'18'0,"0"0"-7"15,0 0 5-15,127-25 4 0,-70 16-1 16,3 1 3-16,3 2 8 16,-3 4-17-16,-3 0-1 15,-4 2 2-15,-8 0-2 16,-4 0-2-16,-5 0-10 15,-7 0 4-15,-3 4-8 16,-3 3 3-16,3 9-21 16,-8-1-22-16,-10-1-70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49.0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14 0,'0'0'33'0,"0"0"-20"16,0 0 4-16,0 0-6 15,0 0 1-15,0 0-3 16,0 0 3-16,47 9 5 16,-26-8 0-16,0-1 5 15,3 4-3-15,-1-4-3 16,3 0 16-16,-8 0-15 16,0 0-7-16,-4 0 2 15,0 0-5-15,-2 0 1 0,-2 0-8 16,0 4-8-16,-2-1 8 15,4 4-34-15,-7 4-7 16,-5 14-3-16,-5-2-12 16,-15-2-33-16</inkml:trace>
  <inkml:trace contextRef="#ctx0" brushRef="#br0" timeOffset="212">59 334 83 0,'0'0'17'0,"0"0"-3"0,0 0 13 15,0 0 16-15,0 0-19 16,0 0-6-16,0 0 5 16,149-27-9-16,-113 14-4 15,4-1-10-15,2 0-4 16,16-2 0-16,-9 2-38 15,-13 0-73-15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50.6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395 28 27 0,'0'0'34'0,"0"0"-8"0,0 0-1 16,0 0 4-16,0 0-11 15,0 0 2-15,0 0-11 16,-112-25-2-16,98 23 15 16,1 2-14-16,1 0 2 15,3 0 3-15,3 0 1 16,-2 0-3-16,-1 0-7 15,3 0-2-15,-6 16 3 16,-2 6-5-16,0 10-1 16,-4 8 1-16,-1 13 3 15,-1 4 2-15,2 9 0 0,2-2-5 16,0 1 12-16,2-3-10 16,1-2 0-16,3-2 3 15,2-6-2-15,2-6 2 16,3-8-5-16,-2-10 0 15,5-8-1-15,0-7 1 16,0-9-17-16,3-4-20 16,17 0-16-16,6-7 26 15,7-10 10-15,2-2-8 16,-3 7 2-16,-6 5 0 16,-7 7 12-16,-7 0-2 15,-3 16 13-15,-4 13 12 16,1 6 1-16,-3 7-1 0,-2 6 13 15,2 7-15 1,-1-3-6-16,1 2 0 16,-3-3 0-16,0-1 9 0,0 0-4 15,0 3-3-15,0 2 9 16,-5-5-13-16,-2 0 1 16,2-2 3-16,1-3-1 15,2-5 4-15,2-1-3 16,0-4-6-16,0-3 8 15,5-3-8-15,10-3-8 16,20 3-9-16,-7-5-16 16,-2-7-32-16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55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181 15 1 0,'0'0'18'0,"0"0"12"15,0 0 1-15,0 0-1 16,0 0 11-16,0 0-13 16,0 0-8-16,-29-15 8 15,27 15-10-15,2 0-2 16,-3 0-1-16,2 0-15 15,-2 0 4-15,-3 12-4 0,-7 13 0 16,-2 13 4-16,-7 10-1 16,1 8 0-16,1 6-3 15,3 8 4-15,3 3-2 16,11-4-2-16,2 3 0 16,1-4 2-16,0-7-2 15,1-10-4-15,24-6-10 16,9-12-21-16,38-16 4 15,-5-9-41-15,-4-8-15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56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332 425 58 0,'0'0'43'16,"0"0"-15"-16,0 0 7 0,0 0-13 15,0 0-13-15,0 0-5 16,0 0 4-16,0 77 15 16,0-45-13-16,0-2-5 15,0-1 7-15,0 0-5 16,0-9 0-16,0-3-7 15,0-4 0-15,0-6-4 16,0 0 4-16,0-7-20 16,0 0 0-16,0 0-10 15,0-7-13-15,0-9-95 0</inkml:trace>
  <inkml:trace contextRef="#ctx0" brushRef="#br0" timeOffset="311">0 261 115 0,'0'0'40'16,"0"0"6"-16,0 0-1 15,0 0-14-15,0 0-11 16,0 0-19-16,0 0 5 15,17-14-1-15,15 12-5 16,16-3 3-16,7-3 8 16,8-4-1-16,0-1 2 15,0-3-6-15,-5 2-6 0,-9 3 14 16,-3 3-14 0,-4 2-2-16,-2 5 0 0,-1-2-5 15,-2 3-8-15,0 0-26 16,-12 0-36-16,-12 0-97 0</inkml:trace>
  <inkml:trace contextRef="#ctx0" brushRef="#br0" timeOffset="636">1084 0 54 0,'0'0'23'0,"0"0"-9"16,0 0 15-16,0 0 5 15,15 151-9-15,-15-101-15 16,0 6 15-16,-6 7-17 15,-13 1 0-15,-5 4 9 16,-4-3-7-16,-1-3 3 16,-9 0-8-16,-4-3-5 0,1-1 6 15,-7 18-6 1,11-12-38-16,10-10-23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2:59.1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512 1001 17 0,'0'0'19'0,"0"0"-4"15,0 0 2-15,0 0 3 16,0 0 0-16,0 0-5 16,0 0-10-16,0 0 12 15,0 0-17-15,4 0-1 16,2-6 1-16,4-3 4 16,3-7 14-16,9-2-3 15,1-8-6-15,3-3 10 16,2-6-17-16,-2 0-2 15,-3 2 5-15,0 0-2 0,-6 1 2 16,-4 3-5-16,-3 4 0 16,-4 7 5-16,-3 6-5 15,-3 5 0 1,0 3 2-16,0 4-2 0,0 0 0 16,0 0-7-16,0 0-3 15,0 9 10-15,-5 3-8 16,-4 8 8-16,0 10 6 15,-3 5-3-15,1 2 1 16,-1 2-4-16,2 6 0 16,-2 1 4-16,1 3-4 15,-1-4 0-15,3 3 1 16,0 0 0-16,-1-2 2 0,1-4-3 16,5-2 0-16,-1-6 0 15,-3-3 0-15,-1-4 0 16,3-4 1-16,-3-2-1 15,0-3 5-15,-4-9-5 16,9 0 0-16,-1-5 4 16,0-1-4-16,1-3-2 15,1 0-2-15,3 0 1 16,-2 0 3-16,-1 0 0 16,2 0 0-16,-2 0 5 15,3 0-5-15,0 0-2 16,0 0 2-16,0 0-11 0,0 0 3 15,3 4-2 1,7-3 6-16,7-1 1 0,6 0 3 16,3 0 0-16,7 0 5 15,3-5 5-15,4-7 8 16,-4-1-8-16,-6 2-6 16,-7 4 9-16,-9 4-13 15,-5-1 0-15,-9 4-3 16,0 0-18-16,0 0-2 15,-9 4-23-15</inkml:trace>
  <inkml:trace contextRef="#ctx0" brushRef="#br0" timeOffset="356">338 1529 82 0,'0'0'7'15,"0"0"2"-15,0 0 7 16,0 0 16-16,0 0-24 15,0 0-4-15,0 0 6 0,77-32-10 16,-60 29 1-16,9-4-1 16,2-4 1-1,7-4 5-15,2-1-6 0,3 0 0 16,-8 0 3-16,3 1-3 16,-7 8-5-16,-5 7-9 15,-9 0-25-15,-11 0-32 0</inkml:trace>
  <inkml:trace contextRef="#ctx0" brushRef="#br0" timeOffset="1295">791 0 24 0,'0'0'27'16,"0"0"-15"-16,0 0 18 15,-166 61-13-15,120-35-9 0,-1 9-2 16,1 5-3-16,0 12 4 15,-2 6-5-15,2 16 1 16,-3 9 4-16,0 8-7 16,0 5 0-16,3 0-1 15,6 0 3-15,3 1-4 16,6-3-2-16,4 0-2 16,14-5 3-16,9-3-4 15,4-4 1-15,0-6 0 16,26-8-6-16,4-10 8 15,10-8-4-15,8-10-4 16,9-15 11-16,7-11-13 16,7-14 14-16,2 0 15 15,7-23 4-15,-3-9 4 0,7-11-4 16,-2-7-4-16,-1-7 11 16,0-8-11-16,-9-6-3 15,-3-2 5-15,-12-2 0 16,-11-3 2-16,-10 2-8 15,-9-1-8-15,-8 2 18 16,-10 1-19-16,-6-2 1 16,-3-5 4-16,0 0-3 15,-8-5-4-15,-7 1 0 16,-11 9-12-16,3 8 6 16,-9 11-2-16,-4 10-1 0,-4 14 2 15,0 8-6 1,-1 7 7-16,4 11-2 15,-7 3-4-15,-5 4 12 16,-10 7-21-16,-10 22-7 0,-11 14 4 16,-1 8-6-16,-26 31 2 15,21-15-18-15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56.0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321 127 19 0,'0'0'47'0,"0"0"-32"0,0 0-5 16,0 0 4-16,0 0 2 16,0 0-1-16,0 0 0 15,-3 100-8-15,3-66 12 16,0 6-8-16,0 2-4 15,0 1 9-15,0 1-5 16,0-1-3-16,3-4-6 16,-1-10 1-16,2-11-3 15,1-6 0-15,3-12-25 16,5-16-21-16,1-12-15 0,-6-8-24 16</inkml:trace>
  <inkml:trace contextRef="#ctx0" brushRef="#br0" timeOffset="245">0 112 23 0,'0'0'114'15,"0"0"-66"-15,0 0-3 16,0 0-7-16,0 0-12 15,0 0-18-15,0 0 0 0,116-27-3 16,-55 11-3 0,8-4 10-16,6 3-12 0,-1 1-5 15,-7 6 5-15,-10 7-17 16,-15 3-37-16,-16 10-31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59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271 0 84 0,'0'0'14'0,"0"0"-10"16,0 0 5-16,14 108 16 16,-9-57-11-16,-1 6 7 15,-4 6-5-15,0 7-8 16,0 1 14-16,0 2-16 16,-9 2-5-16,-9-3 7 15,-10-8-8-15,-9-2-1 16,-38 19-17-16,11-19-34 15,1-8-35-15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8:58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278 0 108 0,'0'0'61'0,"0"0"-14"16,0 0-22-16,0 0-14 0,0 0 8 15,-149 105-9 1,119-49-6-16,2 8 14 0,2 11-6 16,4 7-5-16,9 2-2 15,3-1-4-15,10-5-2 16,0-12-1-16,23-4-6 16,16-13 3-16,13-15-34 15,49-4-5-15,-15-11-20 16,-8-13-101-16</inkml:trace>
  <inkml:trace contextRef="#ctx0" brushRef="#br0" timeOffset="385">996 294 100 0,'0'0'30'15,"0"0"-17"-15,0 0-5 16,0 0 3-16,0 0 12 0,0 0-8 16,0 0-2-16,-33 141-1 15,30-103-11-15,1 5 1 16,2 0 3-16,0-9-5 16,0 0 0-16,0-9 0 15,0-4-4-15,0-6-4 16,6-15-33-16,-1 0-36 15</inkml:trace>
  <inkml:trace contextRef="#ctx0" brushRef="#br0" timeOffset="637">571 162 111 0,'0'0'56'0,"0"0"-33"0,0 0-6 16,0 0 6-16,0 0 11 15,0 0-9-15,137 2 5 16,-67-2-17-16,7 0-6 16,1 0-6-16,7-2-1 15,-1-6-2-15,30-7-25 16,-21 2-44-16,-19 3-62 0</inkml:trace>
  <inkml:trace contextRef="#ctx0" brushRef="#br0" timeOffset="1043">1902 377 72 0,'0'0'22'0,"0"0"23"16,0 0-19-16,0 0-3 15,-128 46 0-15,101-28-11 16,1 7 5-16,3 5-8 16,0 8-4-16,4 5 11 15,5 4-10-15,2 2-3 16,9 1-1-16,3-1 0 16,0-8 5-16,11 0-7 15,12-8-1-15,11-7-2 16,9-6-2-16,7-12-9 15,12-8-15-15,2-5 10 16,27-43 12-16,-16 4-22 16,-12 0-118-16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00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131 0 44 0,'0'0'48'0,"0"0"-18"15,0 0-9-15,0 0 9 16,0 0-25-16,0 0-4 15,0 0 1-15,-8 50 7 0,-6-7 9 16,-6 11 2-16,-1 8 0 16,-2 5 18-16,1 2-14 15,5-1-13-15,11-6 2 16,6-8-9-16,0-8-4 16,26-8-3-16,11-13-11 15,14-9 11-15,10-11-16 16,4-3 3-16,-2-2 3 15,-10 6-7-15,-11 11 6 16,-13 16 3-16,-18 20 11 16,-11 33 7-16,0 35 1 15,-17-4-3-15,-3-5 11 16,-2-18-8-16,7-22-2 16,-5 9-6-16,0 10 0 15,-1-7 7-15,2-2-7 0,1-7-3 16,1 0 1-16,-3 4-18 15,0-17-30-15,2-17-115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01.6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841 423 26 0,'0'0'44'0,"0"0"4"16,0 0 4-16,0 0-21 15,0 0-12-15,0 0 10 0,0 0-20 16,0-4-9-16,1 4 8 16,7 0-5-16,6 0 3 15,0 0-1-15,4 0-3 16,4 0 3-16,-3 7-5 15,3 3 0-15,-5 5 2 16,-3 2 1-16,-5 1 4 16,-8 5-2-16,-1 2-4 15,-4 5 18-15,-24 4-14 16,-9 7-3-16,-7 4 4 16,-7-2-6-16,2 1 3 15,6-2-3-15,6-5 0 0,10-5-6 16,10-3 6-16,8-4-7 15,7 0 4-15,2-4-5 16,0 1 8-16,5-3-8 16,8-1 5-16,6-4-4 15,8-1 7-15,4-7-3 16,11-3 3-16,10-3 12 16,8 0 6-16,7-16-12 15,4-8-4-15,-4-2 6 16,-11 1-8-16,-3 5-10 15,-11 1-9-15,2 3-29 16,-12 5-3-16,-10 4-42 0</inkml:trace>
  <inkml:trace contextRef="#ctx0" brushRef="#br0" timeOffset="673">756 248 70 0,'0'0'27'0,"0"0"-15"16,-144 56 4-16,81-28 0 16,-4 9-16-16,-1 5 15 15,1 8-13-15,-5 8 9 16,12 7-7-16,1 3 2 15,10 3 1-15,9 2 0 16,10 2-7-16,7 1 8 16,9 0-8-16,14-1 0 15,0-1 3-15,37-6-3 0,16-6-2 16,23-8-9-16,28-15-5 16,40-16 11-16,40-23-2 15,19-12 7-15,-1-35 5 16,-13-11-5-16,-45 2 6 15,-32 8-5-15,-35 3 1 16,-17-1 11-16,-2-8-10 16,-2-12 8-16,-4-13 16 15,-20-3 2-15,-14-4 1 16,-10-3-10-16,-8-7-7 16,0-6 9-16,-18 2-18 15,-16 5-4-15,-12 4-2 16,-12 17-14-16,-19 16 7 0,-23 24-5 15,-35 34 14 1,5 5-2-16,8 32 2 0,18 20-6 16,18 7 1-16,-21 30-20 15,-18 28-10-15,16 17-17 16,23-23-11-16,37-27-14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05.3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126 219 4 0,'0'0'15'15,"0"0"6"-15,0 0-3 16,0 0 8-16,0 0-16 16,9 116-5-16,-9-91 5 15,0-1 7-15,0-6 0 16,0-1-5-16,0-2-7 16,0-5 14-16,0 1-11 15,-2 1-2-15,-2 6 6 16,-4-2 0-16,-1 5-2 0,4-1-7 15,1-1-3 1,4-1 12-16,-3-9-12 0,3-1 0 16,0-7 2-16,0-1 2 15,0 0 19-15,0 0-9 16,0-11-14-16,0-8 19 16,0-13-19-16,0-11 0 15,0-5 0-15,0-8-1 16,0-10 1-16,7 0-10 15,7-4 6-15,-5 8-3 16,-1 9 3-16,-3 15 4 16,-4 16 1-16,-1 14 10 15,3 5-7-15,-1 3-4 16,5 0-1-16,3 17 0 16,3 6 1-16,6 2 0 0,-5 2 2 15,3 1-1-15,-8-5 4 16,0-1-5-16,-9-3 0 15,0-4 8-15,0-3-5 16,0-3 4-16,0-1 6 16,-5 0-6-16,-7-4 0 15,3 3-7-15,3-7 1 16,3 2 2-16,1 1-3 16,2 1-17-16,0 5-22 15,9 3 7-15,14 6 18 16,14 3 0-16,6 4-1 15,3 0 10-15,0-1-17 16,3-1 8-16,-7-1 0 0,-4 6-6 16,-13 3 10-16,-11 5 3 15,-11 8 7-15,-3 4 3 16,-22 1 0-16,-12-3-1 16,-10-6 9-16,-5-7 17 15,0-8-2-15,-2-7 0 16,3-7-4-16,2-4 8 15,2-4-13-15,7-3-4 16,2 0 0-16,4 0-8 16,3-5 1-16,8-6-6 15,-1-2-8-15,7 0 7 16,2-3-18-16,12-13-38 16,0 4-21-16,0-3-67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15.2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3 58 0,'0'0'27'0,"0"0"-24"0,0 0 1 15,0 0-1 1,0 0 12-16,0 0-9 0,0 0 1 16,138 2 2-16,-119 3-7 15,-3-1-2-15,-5 3 0 16,-3 2-10-16,-8 1-11 15,-3 14-6-15,-20-2 1 16</inkml:trace>
  <inkml:trace contextRef="#ctx0" brushRef="#br0" timeOffset="173">0 306 70 0,'0'0'44'0,"0"0"-35"16,0 0 5-1,0 0 11-15,0 0 3 0,0 0 13 16,0 0-13-16,130-12-14 16,-85-7-7-16,10-10-7 15,43-30-18-15,-12 5-53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19.5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410 0 48 0,'0'0'22'16,"0"0"-20"-16,0 0 18 0,0 0-5 15,0 0 10-15,0 0-13 16,58 110 0-16,-46-92 7 16,-3-2-9-16,1 5-1 15,2 2 0-15,-3 8-4 16,0 8 11-16,-4 7-9 15,-4 4-7-15,-1 4 13 16,0 6-8-16,-18 7 0 16,-13-2 4-16,-10 7-9 15,-8 2 10-15,-9 0-10 16,-5 0 0-16,0-1 0 16,4-2-11-16,9-6-3 15,4 21-7-15,13-18-20 16,9-15-33-16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16.0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307 0 137 0,'0'0'30'0,"0"0"-4"15,0 0-9-15,0 0-2 16,0 0 0-16,0 0-12 16,-132 11 4-16,100 28-7 15,-3 4 0-15,0 3 1 16,4 2-1-16,11-5 0 16,6-4 0-16,6-8 0 15,8-6-3-15,0-8 3 16,10-9-13-16,13-5-4 15,3-3-7-15,1 0 13 16,-4-3 9-16,-4-1 2 16,-7 4-5-16,-7 0-3 15,-2 9 3-15,-3 16 5 0,0 11 9 16,0 10-2-16,-5 6-1 16,-7 3-6-16,0-1 7 15,2-4-7-15,1-1 0 16,0-6 2-16,3-1-2 15,1-2 0-15,1-3-2 16,-1 1 2-16,2-1 6 16,-2-3-6-16,2 4 0 15,-1 6 5-15,2 5-4 16,-1 2-1-16,3 5 0 16,0-1-1-16,0 11-17 15,3-14-28-15,2-9-43 0</inkml:trace>
  <inkml:trace contextRef="#ctx0" brushRef="#br0" timeOffset="1725">1418 392 2 0,'0'0'33'15,"0"0"-11"-15,0 0 0 16,0 0-9-16,0 0 19 16,0 0-5-16,0 0-9 0,0-32 9 15,-3 32-1 1,2 0-6-16,-2 0-17 0,1 7 3 16,-2 14-7-16,-4 12 1 15,-3 12 0-15,-6 5 8 16,-1 9 2-16,-4 2-2 15,4 0-3-15,-3-1-3 16,5-3 10-16,4-9-12 16,6-8-3-16,3-14 2 15,3-11-15-15,0-10-11 16,18-6-22-16,5-19-28 16,-6-9 35-16</inkml:trace>
  <inkml:trace contextRef="#ctx0" brushRef="#br0" timeOffset="1988">1181 324 131 0,'0'0'45'0,"0"0"-37"15,0 0 7-15,0 0-9 16,0 0 11-16,0 0 11 15,0 0-2-15,95-24 11 16,-55 19-22-16,6-3-12 16,10-2 5-16,9 0-3 15,7-5 2-15,0-1-7 16,3-2 0-16,-10 5-5 0,-4 4-10 16,-10 6-38-16,-16 3-25 15</inkml:trace>
  <inkml:trace contextRef="#ctx0" brushRef="#br0" timeOffset="2468">2419 384 60 0,'0'0'49'0,"0"0"-3"16,0 0-7-16,0 0-12 16,0 0-8-16,0 0-11 15,0 0-8-15,-126 50 15 16,94-21-15-16,4 8 0 16,2 0 8-16,3 2-5 0,6 3 4 15,8-2-7-15,5 0 0 16,4-2 1-16,0-5-1 15,12-4-6-15,11-8 6 16,17-6-8-16,6-15 1 16,11 0 6-16,4-16-4 15,5-22-2-15,14-27-17 16,-20 8-13-16,-16 6-92 0</inkml:trace>
  <inkml:trace contextRef="#ctx0" brushRef="#br0" timeOffset="3001">640 269 35 0,'0'0'32'15,"0"0"10"-15,0 0-28 16,0 0 0-16,0 0 7 15,0 0-4-15,-112 122 1 16,99-75-9-16,-1 11-5 16,5 10 17-16,4 7-15 0,5 5-3 15,3 6-3 1,22-2 2-16,18-7-4 0,12-4-1 16,17-9-15-16,68-18 0 15,-15-17-42-15,-3-23-53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22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466 42 4 0,'0'0'30'0,"0"0"7"16,0 0-3-16,0 0 1 15,0 0-5-15,0 0-12 16,0 0 13-16,-28-37-15 16,24 37 3-16,-4-1 3 0,-1 1-7 15,-3 0 5 1,-4 0-20-16,-7 4 4 0,-6 12-2 16,-3 8-2-16,-5 2-1 15,2 8 1-15,-2 7 0 16,0 13 0-16,-1 4 0 15,6 12 0-15,-1 5 2 16,7 7-2-16,11-1-4 16,4 2 4-16,11-2 0 15,0-6 0-15,12-9-16 16,14-5-7-16,11-6 3 16,26-2-21-16,-8-14-37 15,-2-14-10-15</inkml:trace>
  <inkml:trace contextRef="#ctx0" brushRef="#br0" timeOffset="428">1164 415 103 0,'0'0'36'0,"0"0"2"16,0 0 6-16,0 0-6 15,0 0-11-15,0 0 4 16,0 0-23-16,-103-51-1 16,88 48 1-1,-2 2-1-15,-4 1 4 0,-7 0-11 16,-4 1 0-16,-10 20 7 15,-7 7-7-15,0 8 0 16,0 3 0-16,8 2 0 16,2 2 1-16,12 4-1 15,7-4 0-15,9-1-5 16,11-5 5-16,0-4-7 16,11-8-3-16,16-5-5 15,13-8 4-15,3-7-2 16,9-5 4-16,4 0 4 0,0 0-3 15,12-17-21 1,-16 4-14-16,-9-6-75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06.2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122 134 14 0,'0'0'23'0,"0"0"-6"16,0 0-6-16,0 0 11 15,0 0-3-15,0 0-7 0,0-5 3 16,0 5 0-16,0 0-3 16,0 0-2-16,0 0-2 15,0 0 12-15,0 0-11 16,0 0 0-16,0 0 5 15,0 0-2-15,0 0-2 16,0 0-4-16,0 0-6 16,0 0 8-16,0 0-8 15,0 0-4-15,0 0 4 16,0 0-4-16,0 5 1 16,0 8-3-16,0 3 6 15,0 8 0-15,0 6 0 16,0 1 0-16,0 4 3 15,0 1-3-15,0 5 5 16,-5-2-5-16,0 2 0 0,-4 1 5 16,0 2-5-16,0 1 0 15,-3-4 1-15,1-2 2 16,2-2 2-16,-1-8-5 16,-2-7 0-16,8-6 2 15,-1-8-2-15,5-4-3 16,0-4 3-16,0 0 3 15,0 0-3-15,-3-16-11 16,3-12 1-16,-2-10 10 16,-1-8 0-16,3-8 0 15,0-7 0-15,0-3-5 16,5-4-4-16,7 4-3 16,11 3 12-16,-1 4-5 0,-4 9 5 15,8 8 0 1,-3 9 5-16,-4 6-1 0,7 4 8 15,-3 6-3-15,-5 2-7 16,8 5 6-16,-7 3-8 16,-1 3-7-16,0 2 6 15,1 0 1-15,-1 0 7 16,4 6-3-16,-4 5-4 16,4 4 15-16,-4 3-9 15,0 4-2-15,1 1 4 16,-2 2-6-16,-2 0 4 15,2 2-6-15,-3 1 0 16,0-1 4-16,-5 2-4 16,0 0 0-16,-4 3 3 15,-2 2-2-15,-3 2 9 0,0-1-7 16,0 2-3-16,0 1 10 16,-8-5-10-16,3-1 0 15,4-6 0-15,-2-2 1 16,1-3 1-16,2-1-2 15,-3-6-6-15,3 2 4 16,-1-3-8-16,-2 2-12 16,1-2-8-16,-10-6-28 15,3-3-26-15</inkml:trace>
  <inkml:trace contextRef="#ctx0" brushRef="#br0" timeOffset="557">0 411 35 0,'0'0'47'16,"0"0"-30"-16,0 0-6 16,0 0 16-16,0 0-18 15,0 0 0-15,0 0 14 16,57 18-3-16,-37-12 6 16,6-5-1-16,6 2-6 15,7-3 11-15,4 0-10 16,9 0-5-16,2-3 6 15,-4-9-10-15,6 3-4 0,-4 1-3 16,-3 0-3-16,-3 1 10 16,-6 1-11-16,-8 1 0 15,-1 3-1-15,-4 1 1 16,4-3-12-16,-2 4-9 16,2 0-18-16,1 0-2 15,-6 0-39-15,-12 7-87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23.0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418 79 68 0,'0'0'51'0,"0"0"-1"16,0 0-5-16,0 0-4 16,0 0-1-16,0 0-13 15,0 0-11-15,-8-37 16 16,1 31-16-16,-2-5-4 15,-2 2 2-15,-3 2-9 16,-3 2 11-16,-6 1-16 0,-3 4 0 16,-9 0 2-16,-7 13-2 15,-2 15-3-15,1 3 3 16,-2 6 0-16,10 3 2 16,7 2-2-16,10 3 0 15,9-4-7-15,9 1 7 16,0-5-8-16,18-7-3 15,21-5-11-15,14-11 11 16,18-7-10-16,10-7-1 16,10-7 10-16,30-32-49 15,-23 3-28-15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9:24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0 58 0,'0'0'29'0,"0"0"-12"16,0 0 14-16,0 0 6 15,0 0-25-15,0 0-1 16,0 0 20-16,2 90-6 16,-20-40 2-16,-4 1 1 15,2 2-14-15,2-4 9 16,4-9-21-16,8-7 0 0,6-8-2 15,0-9 0-15,6-5-8 16,17-4-1-16,6-7-1 16,5 0 6-16,0 0 4 15,-5 0-5-15,-9 0 5 16,-8 0-14-16,-11 20-3 16,-1 14 13-16,0 16 4 15,-18 14 14-15,-5 14-13 16,0 5 1-16,2 7 3 15,2-7-5-15,5-4 2 16,2-8-2-16,3-3 0 16,0-5-1-16,2-3 1 15,-2-6 0-15,2-5-1 0,-4-5 1 16,0-8-8-16,-9 7-22 16,2-15-29-16,-4-6-27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04.8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0 141 0,'0'0'44'0,"0"0"-30"16,0 0 13-16,0 0 8 15,0 0-15-15,0 0-18 16,0 0 0-16,0 10 0 16,0-5-2-16,0 3-5 15,0 1 5-15,0 7 0 16,2 0-14-16,22 5-20 15,-1-5-33-15,-4-3-19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05.2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 0,'0'0'28'0,"0"0"3"16,0 0-7-16,0 0-11 15,0 0-12-15,0 0 7 16,0 0-8-16,0 0 0 16,35 75-9-16,-27-60-52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06.3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1258 341 25 0,'0'0'25'0,"0"0"8"15,0 0-3-15,0 0-7 16,0 0 6-16,0 0-6 15,0 0 4-15,-14-14-13 16,2 14-8-16,-2 0 6 16,-7 9-12-16,-4 4 0 15,-6 4 1-15,-4 5-1 16,-6 5 3-16,4 4-3 16,-6 8 0-16,1 4 3 0,-2 3-3 15,2 7-2 1,1 4 2-16,1 2 0 0,3 9 0 15,7 4 0 1,8 1 0-16,8 2-2 0,8 1 2 16,6-4-2-16,0-2 2 15,6-16 0-15,16-10 0 16,5-14-9-16,10-17 4 16,3-9 1-16,14-4 2 15,1-23 2-15,8-21 13 16,0-15-4-16,-5-6 1 15,-13 2-7-15,-18 5-2 16,-17 10 10-16,-10 13-11 16,-19 10 0-16,-25 10 0 15,-15 14-7-15,-10 1 4 16,-6 26-8-16,3 17 9 16,9 5-1-16,17 5 3 0,20-3-5 15,20-4-9-15,15-10-24 16,26-13-34-16</inkml:trace>
  <inkml:trace contextRef="#ctx0" brushRef="#br0" timeOffset="736">934 112 70 0,'0'0'28'16,"0"0"-24"-16,-144 67 4 0,81-26 3 15,-5 12-4-15,-4 12 3 16,5 8-5-16,-5 11 0 16,0 6 5-16,9 4-4 15,-5 20 6-15,1 24-7 16,4 19-1-16,12 0 2 15,16-26-4-15,16-38-2 16,12-28 0-16,7-7 2 16,0 13-2-16,3 12 0 15,21 4 0-15,12-5-1 16,13-8 1-16,9-16-7 16,19-15 1-16,9-18-5 15,30-25 8-15,45-21-4 16,42-66 2-16,6-37 5 15,-21-21 0-15,-34-5 0 16,-47 9 2-16,-13-3 0 0,-20-2 12 16,-18-3-3-16,-22 0-5 15,-17 3 11-15,-17 0-10 16,-5 3 1-16,-25 21-3 16,-6 28-5-16,0 31 9 15,-6 16-3-15,-16 8 12 16,-10 5 4-16,-18 14-2 15,-35 20-6-15,-32 27-4 16,-31 53-10-16,16 9 11 16,38 1-11-16,45-15 0 15,35-13-4-15,-4 9-2 0,5 9-14 16,8 9-7-16,17 2-19 16,24 27 9-16,5-19-24 15,18-15-51-15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16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101 232 6 0,'0'0'13'0,"0"0"4"15,0 0-9-15,0 0-3 16,0 0-2-16,0 0 3 16,0 0 6-16,0 0-11 15,0 0 1-15,0 0 8 16,0 0 1-16,0 0 4 16,-2 0-6-16,2 2 1 15,-3 1 9-15,3-2-11 16,-4 5-3-16,-1 5 4 15,1 3-5-15,-3 4 7 16,0 6-7-16,2-2-4 16,-4 3 10-16,4 4-7 15,2 5 0-15,-1 4 1 0,-1 6-2 16,-1 5 6-16,-2 2-8 16,2 2 0-16,-2-2 7 15,4-4-7-15,-1-8 1 16,4-7-2-16,1-10 3 15,0-8-2-15,0-10 0 16,0-4 0-16,0 0 2 16,0-23-2-16,4-17 0 15,2-13 7-15,4-11-4 16,2-8 4-16,-3-3-7 16,0 0 0-16,1 2 6 15,-6 8-6-15,1 4 0 16,-1 6 0-16,1 9 2 15,0 8 0-15,-1 6-2 16,4 7-3-16,1 0 0 0,0 9 3 16,0 2-3-16,1 4 3 15,2 9-12-15,-1 1 4 16,6 0 3-16,1 1 5 16,5 14 9-16,3-1-6 15,2 6 1-15,-2 1 5 16,-2 2-6-16,2 6 8 15,1 1-8-15,-4 3-3 16,0 5 11-16,0 4-10 16,-5 2-1-16,-1 3 5 15,-3 9-3-15,-5 0 7 16,-1 2-9-16,-4 1 0 0,1-2 6 16,-5-3-6-16,0-4 0 15,0-1-2-15,0-5 4 16,0-6 1-16,0-3-3 15,0-7 0-15,-3-8-6 16,-2-7 5-16,1-9-7 16,-3-4 3-16,-14-11-21 15,2-11-13-15,-4-9-80 0</inkml:trace>
  <inkml:trace contextRef="#ctx0" brushRef="#br0" timeOffset="472">10 473 72 0,'0'0'0'0,"0"0"6"16,0 0-6-16,0 0 2 0,0 0 6 16,0 0 2-1,0 0 4-15,85 11 18 0,-61-11-7 16,2 0-11-16,2 0 7 15,6 0-5-15,-5 0-1 16,6 0 4-16,-2 0-6 16,-3-2 5-16,2-3-11 15,-4 1-7-15,-2 1 14 16,0-1-14-16,-3 3 2 16,3-1-2-16,-3-2 4 15,-4 4-1-15,-1-4-3 16,-4 3 0-16,-5-1-5 15,0 2-1-15,-4 0-28 16,0 0-9-16,-5 0-28 0,0 0-42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18.6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70 974 31 0,'0'0'21'0,"0"0"-5"16,0 0 5-16,0 0-2 16,0 0 2-16,0 0-2 15,0 0-11-15,0 0 11 16,0 0-11-16,0 0-2 0,0 0 4 15,-1 0-3-15,1 0 1 16,-3 0-3-16,1 0-3 16,-1 0 13-16,1 0-13 15,-2 0 4-15,-1 0 10 16,1-1-5-16,-1-3 3 16,-3-5-8-16,4 1-3 15,-1-5-3-15,0-2 0 16,1-2-8-16,-1-3 8 15,1-1 3-15,1-8 0 16,1 0-3-16,2-4 0 16,0-5 4-16,0-1-4 15,0-2 0-15,0-6 0 0,5-1 0 16,4 0 4-16,3 0-4 16,-3-1 0-16,1 8 5 15,0 0-5-15,0 8-3 16,-1 1 3-16,-2 6 3 15,7 2-2-15,-2 5-1 16,-1 1 0-16,3 4-1 16,3 0 1-16,6-1-5 15,3 1 3-15,6 0 2 16,5-1 0-16,6 0 0 16,-2 2 0-16,6-3 2 15,-3 2-2-15,-3 1 0 16,-2 1 0-16,-7 2 0 15,-4 6 0-15,-7 4-8 16,-2 0-9-16,-6 0 15 0,6 7-1 16,-1 12 3-16,1 4 3 15,2 4 1-15,1 7 5 16,-2 1-9-16,-1 5 1 16,0-2 8-16,-4-1-9 15,2 2 0-15,0 3 0 16,-2-3 1-16,2 2 5 15,-3-2-6-15,0-2 0 16,-2-1 4-16,-1-3-4 16,1-3-2-16,-3-4 2 15,2 2 0-15,-2-3 2 0,-1 1-2 16,1 3 0 0,-4-4 2-16,-1 2-2 0,1-1 0 15,-2 3 0 1,-3 1 1-16,0 1 3 0,0-2-4 15,0 3 0-15,0-6 4 16,0 2-4-16,0-6 0 16,0 0 0-16,0-6 2 15,0-1 3-15,0-5-5 16,0-5 0-16,0 1 3 16,0-5-3-16,0 3 0 15,0-4 3-15,0 0 2 16,0 0 7-16,0 0-11 15,0 0 2-15,0 0 0 0,0 0-3 16,0 0-18-16,5-12-17 16,9-6-65-16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20.0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16 192 5 0,'0'0'7'16,"0"0"4"-16,0 0 2 0,0 0 1 16,0 0 8-16,0 0-7 15,0 0-1-15,20 92 14 16,-17-67-11-16,-2 4-3 15,2 7 0-15,-1 3-3 16,-2 6 0-16,3 2-4 16,-3 3-6-16,0 4 10 15,4-2-9-15,-4 0 1 16,8-4 2-16,-3-3-1 16,1-6 5-16,-2-6-9 15,4-8 5-15,-3-7-4 16,-1-8-1-16,-2-9-6 15,1-1 3-15,-2-1 3 16,3-27 13-16,-3-11-13 16,2-14 3-16,-1-6-8 0,-2-7 5 15,0-1-8-15,0-2 5 16,-6-1-4-16,-7 1 0 16,-1 5-6-16,4 3-3 15,-3 6 16-15,9 9-3 16,-4 8 3-16,7 11 8 15,-2 5 0-15,3 8 5 16,0 0-13-16,12-3 0 16,11 3 0-16,4-2 0 15,4 4 0-15,-3 6-2 16,-1 6 6-16,-1 0-2 16,-2 17 5-16,-3 9 8 0,0 10 6 15,-5 0-14 1,-4 4 0-16,-6 2 3 0,-6-5-7 15,0-1 9-15,0-5-11 16,-14-6 0-16,1-2 11 16,-1-10-9-16,0 0-3 15,2-5 5-15,-2-3-5 16,0-5 9-16,-1 0-9 16,-5 0 0-16,4 0-1 15,0 0 1-15,0-7-4 16,4-4 0-16,3 4 2 15,1 3-1-15,7 3 3 16,1 1-6-16,0 0 3 16,0 0-26-16,13 0-3 15,15 0 19-15,7 5 7 0,10 7 3 16,-1 1 3-16,4 1 0 16,-1 4 4-16,-1 2-4 15,-1 1 1-15,-4 4-2 16,-1 0 4-16,-7 2-1 15,-6 6-2-15,-5 0 0 16,-4 8 0-16,-1-1 0 16,-8 6 0-16,-4 0 2 15,-5 4-1-15,0 0 3 16,0-1-4-16,-9-8 0 16,-13-3 6-16,2-12-6 15,-6-2 2-15,-5-6 5 16,1-6-3-16,-7-1 10 0,-5-8-8 15,-7 2-4-15,-1-5 15 16,-7 0-9-16,2 0-1 16,2-6 5-16,7-9-10 15,6-8-1-15,8-6-1 16,5-1-19-16,8-1 4 16,5 3 1-16,10 5 3 15,4-4-19-15,4 8-42 16,12-3-63-16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20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0 134 82 0,'0'0'26'0,"0"0"-3"16,0 0-6-16,0 0-15 15,0 0 2-15,0 0-1 16,122-12-1-16,-65 0 16 15,6 6-3-15,6-6 1 16,2 4 2-16,1-1-10 16,0 1 13-16,-3 1-13 15,-1 1-3-15,-2 2 11 0,-7 1-6 16,-2-2-6 0,-6 1 2-16,-7 1-6 0,-7-1 12 15,-9 2-12-15,-7 2 0 16,-7-2 4-16,-2 0-4 15,-5-1 0-15,0-1-1 16,-5 3-13-16,-2-5 9 16,0 4-21-16,0-3-20 15,0 1-34-15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21.5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 56 0,'0'0'31'16,"0"0"-8"-16,0 0 11 16,0 0 3-16,0 0-19 15,0 0-18-15,0 0 7 16,28-10-7-16,-13 10 0 16,5 0 10-16,2 0 0 15,4 1 1-15,1 5-3 16,-2-3-8-16,4 1 18 15,-4-1-18-15,-4 1 0 16,1-3 3-16,-4-1-1 16,-3 3-2-16,-2 1-1 0,-9 0-18 15,4 3 2 1,-8 0-24-16,0 18-5 0,-17-1 20 16,-6-3-38-16</inkml:trace>
  <inkml:trace contextRef="#ctx0" brushRef="#br0" timeOffset="254">26 385 4 0,'0'0'114'15,"0"0"-114"-15,0 0 7 0,0 0 20 16,0 0-1-16,0 0-8 15,0 0 7-15,158 13-1 16,-107-13 2-16,6 0-14 16,-2-10-8-16,2-4 12 15,-3 2-16-15,-4-2-4 16,-1-3 2-16,16-4-16 16,-13 3-27-16,-15 7-46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08.7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45 889 39 0,'0'0'32'16,"0"0"-3"-16,0 0 11 16,0 0-20-16,0 0-6 15,0 0 1-15,0 0-3 16,-19-23 8-16,15 17-9 16,-1-6 2-16,0-1 10 0,1-6-15 15,1-11-8 1,3-8 0-16,0-7 2 0,0-8 5 15,3-4-7-15,8-4 4 16,1-3 10-16,2-1-8 16,4 4-1-16,4 1-3 15,4 5 0-15,3 3 8 16,2 7-6-16,-4 6-2 16,1 8 11-16,-2 6-8 15,-3 6-5-15,-2 6 0 16,1 10 0-16,-2 3 1 15,3 0-1-15,3 7-4 16,2 17 4-16,2 1 0 16,-2 8 3-16,3 2-3 0,-5 5 0 15,-3 2 6-15,0 3-6 16,-5-1 0-16,0 0 1 16,-4 4-1-16,-1-1 0 15,-4 6 0-15,-9 1 1 16,4 3 4-16,-4-2-5 15,0-5 0-15,0-5 1 16,0-8 0-16,0-4-1 16,0-6-2-16,0-4-20 15,0-3 5-15,0-9-38 16,-4-7-27-16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22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306 181 22 0,'0'0'40'0,"0"0"-1"0,0 0 0 16,0 0 8-16,0 0-23 15,0 0-4-15,0 0 4 16,-9-32-4-16,4 20-5 15,2-4-6-15,-2 0-4 16,-2 2 16-16,2-4-17 16,1 0-2-16,-3 2 2 15,0 2-2-15,-2 1-2 16,2 6-2-16,0 2 2 16,2 5 0-16,1 0 0 15,-6 1-4-15,6 28 2 16,-10 12 2-16,-3 18 7 0,-1 10-7 15,-4 9 0 1,2 5 5-16,-3 21-5 0,3-7 0 16,2 6 3-16,2-1 0 15,7-16 2-15,2 7-5 16,2-10 0-16,5-12 2 16,0-9-2-16,0-9-1 15,5-10 0-15,7-3 2 16,2-10-2-16,-1-6 1 15,1-10-12-15,8-3 12 16,1-11-21-16,0 0-2 16,9-3 11-16,0-13 8 0,2-5 0 15,-2 0-10-15,-6 4 0 16,-6 12 13-16,-6 5-16 16,-5 0-14-16,-1 22 28 15,-5 18 3-15,-3 14 11 16,0 14-2-16,-12 18-7 15,-10 5 11-15,2 1-13 16,-1 0 0-16,2-5 2 16,3 3-1-16,2-3 6 15,3 2-2-15,3 5-5 16,5-3 13-16,2 1-13 16,1 1 0-16,0-3 2 15,0 3 0-15,0-6 1 16,0-3-3-16,9-9 0 15,3-11 2-15,4-11-2 16,2-13-6-16,3-12-1 0,6-14-17 16,14-17-1-16,-4-18-28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37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331 0 43 0,'0'0'33'0,"0"0"-8"15,0 0 5-15,0 0-25 16,0 0-4-16,-86 7 11 15,77 0-10-15,-1 4 1 16,3-4-4-16,1 0 4 16,-2 1-3-16,-1 2 0 15,1 2 0-15,-6 7 3 16,-1 5 7-16,-4 3-1 16,-1 4 6-16,1 4-9 15,-3 7 5-15,4 7-9 0,-1 5-1 16,2 9 6-16,8 6-7 15,3 9 0-15,3 5 2 16,3 4 0-16,0 1-3 16,8-5 1-16,28 7-16 15,-3-23-14-15,2-21-85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39.9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319 0 93 0,'0'0'12'15,"0"0"2"-15,0 0 16 16,14 161-3-16,-14-98 15 16,0 4-29-16,0 4-9 0,-10 4 10 15,-10 3 2 1,-6 2 3-16,-9 2-10 0,-5 4-8 15,-1-7 14-15,-1-8-15 16,2-12-7-16,10-6-3 16,5-4-26-16,8-15-31 15,10-15-96-15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39.1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291 354 31 0,'0'0'46'16,"0"0"-17"-16,0 0-2 16,0 0-2-16,0 0 0 0,0 0-16 15,0 0-8 1,0 0 7-16,0 0-4 0,0 18 7 16,-4 7 4-1,-3 9-6-15,-2 11 19 0,3 6-16 16,-3 10-9-16,0 9 8 15,-1 3-6-15,6 4-5 16,-1 0 0-16,5-13-2 16,0-13-3-16,0-11-13 15,11-22-19-15,17-18-3 16,-2-13-32-16,-3-18-14 0</inkml:trace>
  <inkml:trace contextRef="#ctx0" brushRef="#br0" timeOffset="308">0 171 74 0,'0'0'29'16,"0"0"27"-16,0 0-19 15,0 0-10-15,0 0-23 16,0 0 2-16,0 0-2 16,90-6 2-16,-27 0 9 15,14-7 9-15,9-5-5 16,3-4-3-16,0-3-5 16,-8 1-8-16,-7 5 11 15,-8 4-14-15,-11 5-7 0,-4 4 0 16,7 3-32-16,-14 1-29 15,-16 0-106-15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38.2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287 210 98 0,'0'0'46'0,"0"0"-19"0,0 0-9 16,0 0 9-16,0 0-23 15,0 0 1-15,0 0-3 16,-15 114 2-16,5-69 14 16,1 3-4-16,0-1-9 15,3 3 18-15,-2-5-12 16,4-3-2-16,2-6-9 15,2-7 3-15,0-4 3 16,0-5-6-16,0-10-18 16,0-6-9-16,0-8-23 15,0-20-23-15,0-9-79 0</inkml:trace>
  <inkml:trace contextRef="#ctx0" brushRef="#br0" timeOffset="261">0 0 135 0,'0'0'47'16,"0"0"-19"-16,0 0-8 16,0 0-20-16,0 0 4 15,0 0 2-15,0 0 21 16,190 12-2-16,-105-6-6 0,4-5 13 15,-6 1-12 1,-4 2-15-16,-6 0 10 0,-1 0-13 16,-5 3-2-16,-2 1-4 15,14 17-32-15,-19 0-11 16,-15 0-74-16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0:40.8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0 49 0,'0'0'23'0,"0"0"-11"16,0 0 11-16,0 0-7 15,0 0-11-15,0 0 35 16,0 0-22-16,12 84 6 15,-12-47 8-15,0 5-4 16,-7 6-6-16,-4 2-10 16,2 3-12-16,6-3 14 15,3-3-14-15,3-10-10 16,24-4-6-16,10-5-17 16,8-7-2-16,4-4-13 15,-8 1 1-15,-9 3 25 16,-15 11 2-16,-14 9 19 15,-3 14 1-15,-16 12 12 16,-17 10 6-16,-5 10-4 0,1 3-2 16,-3 2 7-16,8 1-14 15,4 2-3-15,5-4 3 16,10 0-1-16,5-5-1 16,8-8-3-16,0-11 0 15,0-8 3-15,9-9-3 16,8-7 0-16,-3 0 5 15,-5-4 0-15,0-3 1 16,-4-4-6-16,-5-2 1 16,0-5 7-16,0 0-8 15,0-4-1-15,-9 17-1 16,-10-9-24-16,-2-1-29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06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212 75 3 0,'0'0'22'0,"0"0"-14"16,0 0 2-16,0 0 9 15,0-34 0-15,0 26 3 16,0 2 5-16,0 3 2 16,0-2 5-16,-1 1-11 15,-4 0-5-15,1-1-1 16,-1 1-7-16,0 4 13 15,-2-1-9-15,2 1-3 0,1 0 13 16,-1 0-18-16,-3 1-6 16,2 16 0-16,-6 9 0 15,-2 15 4-15,-4 5-4 16,1 8 0-16,-2 6 2 16,1 1-2-16,-1 10-2 15,6 3 2-15,0 4 0 16,4 1 2-16,8-1-2 15,1-4 0-15,0-6-2 16,10-3 2-16,12-6-3 0,1-6 1 16,0-9-16-16,3-9 0 15,6-8-13-15,25-20-21 16,-11-7-10-16,3 0-23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07.4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135 921 18 0,'0'0'32'0,"0"0"-10"16,0 0-6-16,0 0 1 15,0 0-12-15,0 0 0 16,0 0 9-16,0-8-3 0,0 8 10 16,-3 0-11-1,3 0-7-15,-2 0 7 0,-1 12-4 16,-1 13 13-16,-5 5 2 16,-1 15-13-16,1 7 17 15,-8 7-15-15,2 0-7 16,-2-3 8-16,0-5-9 15,6-10 1-15,2-10-3 16,5-10 0-16,1-10 2 16,3-10-2-16,0-1 0 15,0 0 7-15,0-19-7 16,7-17-7-16,12-8 3 16,-1-16 0-16,10-5-2 15,-1-2 4-15,-1 5-7 16,2 8 3-16,-7 10 6 15,2 13 0-15,-4 13-4 16,-2 7 0-16,-3 8-2 16,2 3 6-16,-2 0-6 0,2 0 6 15,-3 7 1-15,0 13 2 16,4 5 6-16,-8 10 0 16,-5 7 14-16,-2 6-15 15,-2 5-5-15,0 1 8 16,0 3-6-16,0-2-1 15,0-4-4-15,-2-3 1 16,2-12 2-16,0-7-3 16,0-7-10-16,0-8 2 0,0-7-15 15,0-3-3-15,0-4-1 16,0 0 5-16,-4-19 22 16,-10-6-58-16,-7-4-26 0</inkml:trace>
  <inkml:trace contextRef="#ctx0" brushRef="#br0" timeOffset="248">0 1245 55 0,'0'0'57'16,"0"0"-8"-16,0 0-6 16,0 0-43-16,0 0-5 15,0 0 3-15,0 0 2 16,78-4 5-16,-42-1 20 15,0-4 1-15,0-2 5 0,1 2-21 16,-2-3-7-16,-3 3 4 16,-1 0-4-16,1 5-3 15,-6 4-7-15,2 0-19 16,-5 0 1-16,3 0-20 16,-8 6-13-16,-6-3-25 0</inkml:trace>
  <inkml:trace contextRef="#ctx0" brushRef="#br0" timeOffset="663">72 739 70 0,'0'0'24'0,"0"0"-14"0,0 0 27 16,0 0 5-16,167-18-10 15,-104 3 15-15,0-3-25 16,0 1-11-16,-9 1-1 16,-8 7-6-16,-6 2-1 15,-5 6-3-15,-6 1-18 16,-7 0-11-16,-1 8-25 15,-10 6-35-15</inkml:trace>
  <inkml:trace contextRef="#ctx0" brushRef="#br0" timeOffset="2448">1392 1402 16 0,'0'0'25'15,"0"0"4"-15,0 0-8 0,0 0 11 16,0 0-7-16,0 0 0 16,0 0-3-16,-9 0-6 15,6 0 4-15,3 0-10 16,-2 0-9-16,2 0 11 16,-3-3-10-16,1-1 1 15,2 2 6-15,-3 1-8 16,3-2 3-16,0 3-4 15,0 0 0-15,0 0 5 16,0 0-5-16,0 0 0 16,0 0 0-16,-1 0 0 0,1 0 9 15,0 0-9-15,-3 0 0 16,3 0 1-16,0 0-1 16,0 0-2-16,0 0 2 15,0 0 0-15,0 0 3 16,0 0-3-16,0 0-2 15,0 0-3-15,0 0 4 16,0 0-3-16,0 0-3 16,0 0-5-16,0 0 9 15,0 0-5-15,0 3 7 16,0-2 1-16,0-1 0 16,0 2-2-16,0-2 2 0,0 0 0 15,0 0 1 1,0 0-1-16,0 0 0 0,0 0 2 15,0 0-2-15,0 0 0 16,0 0 0-16,0 0 0 16,0 0 3-16,0 0-3 15,0 0 0-15,0 0 8 16,0 0-8-16,0 0 0 16,0 0 0-16,0 0 0 15,0 0 8-15,0 0-3 16,0 0 1-16,0 0 13 15,0 0-12-15,0 0-2 16,0 0 6-16,0 0-8 16,0 0 14-16,0 0-13 15,0 0-2-15,-2 0 4 0,-1-6-6 16,2-1-4-16,-2 2 3 16,1-4 2-16,-1-2 0 15,-2-3-1-15,5-5 0 16,0-7-5-16,0-6 5 15,0-4 0-15,10-7 0 16,3-3 2-16,4 0 2 16,2 1-4-16,2 6 0 15,-1 0-4-15,2 8 4 16,-9 6 0-16,6 8 0 16,-5 6 4-16,-2 5-6 15,3 2 2-15,10 1-4 16,2 3 0-16,6 0 4 0,7 0-5 15,-1 12-2 1,3 5 7-16,-1 4 5 0,-1 4-5 16,-4 4 0-16,-9 3 3 15,1 2-3-15,-10 4 0 16,-4 2 0-16,-6 9 2 16,-4 1 10-16,-4 5-7 15,0 7-4-15,-4-4 10 16,-9 1-7-16,-2-5-1 15,-3-5-3-15,1-4-1 16,3-1-2-16,-4 6-27 16,4-8-52-16,1-17-69 0</inkml:trace>
  <inkml:trace contextRef="#ctx0" brushRef="#br0" timeOffset="3762">2851 1069 0 0,'0'0'41'0,"0"0"-21"0,0 0-4 16,0 0-12-16,0 0-1 15,0 0 6-15,0 0-3 16,0 22 3-16,0-6 4 16,0 0-3-16,0 2 5 15,0 11 3-15,0 2-6 16,-7 8 13-16,0 7-14 15,-2 6-2-15,2-2 2 16,0-6-4-16,4-5-1 16,2-10-6-16,1-8 0 15,0-13 8-15,0-3-8 16,-3-5 19-16,1-5 22 16,-2-18-19-16,-6-15-11 0,3-9-11 15,-2-11-1-15,1-10-6 16,3 3 7-16,4-4-12 15,1 8 10-15,0 6-2 16,0 10 4-16,4 15-4 16,10 6 4-16,3 10-5 15,6 6 5-15,2 4-9 16,4 4 9-16,0 0 0 16,2 0 0-16,-5 16 0 15,-3 4 0-15,-6 4 13 16,-7 7-12-16,-10-1 0 15,0 6 11-15,-4-1-2 16,-22 1 3-16,-2-5-13 16,-4-3 3-16,9-8 8 0,4-7-11 15,7-8 0-15,8 1 2 16,-1-5-1-16,5 2-1 16,0-1-16-16,0 5-18 15,18-1 31-15,5 6-15 16,8-1 3-16,6 2 11 15,6-4-2-15,-2 3 3 16,1 0-1-16,-7 1-1 16,0 7 1-16,-7 3-1 15,-5 3 5-15,-6 0 0 16,-6 4 4-16,-4-1 4 16,-7-1-5-16,0-3 0 0,-7-2 21 15,-13-1-14 1,-10 3 2-16,-2-6 1 0,-8 1-1 15,-3 0 0 1,-4-4-9-16,-2-7-2 0,1-2 22 16,1-5-18-16,0-2-3 15,6 0 4-15,3-11-6 16,9-8 0-16,7-5-33 16,13-1-22-16,9 0 15 15,1-11-38-15,21 4-33 16</inkml:trace>
  <inkml:trace contextRef="#ctx0" brushRef="#br0" timeOffset="4181">2704 742 58 0,'0'0'39'16,"0"0"0"-16,0 0-1 15,0 0-21-15,0 0-5 16,0 0-12-16,0 0-6 16,25-4 6-16,4 4 4 15,11 0 12-15,4-3-4 16,7 2-2-16,6-6 10 16,1 3-11-16,0-2-2 15,-1-1-2-15,-3 1 0 16,-5 2-1-16,-9 2-4 15,-8 2-13-15,-18 0-14 16,-7 4-27-16,-7 7-37 0</inkml:trace>
  <inkml:trace contextRef="#ctx0" brushRef="#br0" timeOffset="5489">169 207 53 0,'0'0'51'0,"0"0"-25"16,0 0 19-16,0 0-16 15,0 0-12-15,0 0-1 16,0 0-11-16,-2-7-4 15,2 7-1-15,0 0 2 16,0 0 2-16,0 0-4 16,0 0-1-16,14 0 1 15,12-4 0-15,6 3 10 0,8-5 2 16,2-1-6 0,4 0 8-16,3-2-14 0,0 0 2 15,0 4 4-15,-3-2-6 16,2 4 0-16,-2 3 0 15,-2 0 2-15,1 0 5 16,-4 0-7-16,4 0 0 16,-4 3 1-16,1 4-1 15,2-2 0-15,1-3 0 16,4 2 0-16,-3 0 2 16,6 0-2-16,-1-4 0 15,7 0 0-15,5 0 0 16,4-4 0-16,10-10-1 0,4-5 4 15,4 1 4 1,2-2-7-16,-2 4 0 0,-4 2-1 16,-9 3 1-16,-4 5 0 15,-4 3 0-15,2 3 3 16,2 0 0-16,1 0-3 16,3 0 0-16,3 0 0 15,2 0 1-15,2-1-1 16,-2-6 0-16,1-1 1 15,-2 2 1-15,-4-1-2 16,-5 0-2-16,-2 3 2 16,-4 3 1-16,-3 1-1 15,1 0 0-15,-7 0 0 16,5 0 3-16,-2 0-3 0,2 4-1 16,1 4 1-16,-3-1 0 15,4-1 0-15,-4-1 0 16,-3 1 0-16,-7-2 5 15,-7 0-5-15,-7 0-1 16,-5 0 1-16,-8 2 0 16,-7 2-4-16,-3 1-8 15,-4 3-9-15,-4 8 16 16,0 10-23-16,0 3-30 16,-9-8-116-16</inkml:trace>
  <inkml:trace contextRef="#ctx0" brushRef="#br0" timeOffset="6419">4516 404 6 0,'0'0'24'16,"0"0"6"-16,0 0 3 16,0 0 5-16,0 0-9 0,0 0 0 15,0 0-20 1,-17-35-4-16,17 35-5 0,0 0-3 15,0 13-13-15,0 9 15 16,8 7 1-16,8 11 26 16,2 9-14-16,-1 6 1 15,1 3 9-15,-1 3-9 16,-3-1-1-16,-3 4-12 16,1-2 1-16,-7 1 9 15,-1 3-10-15,-4-7 0 16,0 3 4-16,0-8-2 15,-12-2 7-15,-8-4-9 16,-11-1 2-16,-4-3 21 0,-7 1-16 16,-4 0-7-1,-6 1 10-15,-3 0-4 0,1-1 0 16,4 5-6-16,2-3 0 16,7-1 0-16,10-7 0 15,8-2-11-15,6-11 0 16,8-5-10-16,9-10-16 15,0-11-41-15,21-15-33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15.2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24 43 0,'0'0'49'0,"0"0"-18"16,0 0 7-16,0 0-5 15,0 0-10-15,0 0-3 16,0 0-18-16,-10-15 1 0,24 13 3 16,5 2-4-1,7 0 9-15,1 0-1 0,1 0-7 16,3 0 9-16,1 0-12 16,-1 0 0-16,-2 0-4 15,-3 2-11-15,-5 10-18 16,-11 20-5-16,-9-4-24 15,-1 1-5-15</inkml:trace>
  <inkml:trace contextRef="#ctx0" brushRef="#br0" timeOffset="174">38 397 48 0,'0'0'78'0,"0"0"-29"15,0 0-9 1,0 0-12-16,0 0-28 0,0 0 15 15,0 0-4-15,60-11-2 16,-12-2 9-16,10-6-13 16,11-4-5-16,42-22-21 15,-21 7-44-15,-16 1-98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16.4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647 186 73 0,'0'0'32'15,"0"0"-14"1,0 0 3-16,0 0-10 0,0 0 4 16,0 0-6-16,0 0 0 15,-36-111 16-15,16 93-14 16,1 1 2-16,-1 3 1 15,-1 3-2-15,2 3 5 16,1 2-2-16,0 5-11 16,1 1 10-16,3 0-14 15,2 0-1-15,2 0 1 16,1 3 0-16,0 9 0 16,3 8-2-16,-2 2 2 0,4 7 1 15,-1 8-1-15,2 4-3 16,1 6 3-1,2-3 1-15,0 3 0 0,0 0-1 16,0-5 0-16,2-6 0 16,6-7 0-16,-4-7-5 15,4-5 5-15,-4-5-7 16,1-3 5-16,0-5-10 16,1 1-13-16,1 2 22 15,3 0-9-15,-1 0 0 16,0 8 7-16,-1-1 2 15,1 9 1-15,-4 4 1 16,-1 5 1-16,1 8 0 16,-4-4 0-16,-1 3-6 15,3-4 5-15,-3-2-1 0,0-4 0 16,0 0 2-16,0 0 0 16,0-8 0-16,-12 3 0 15,-2-5 0-15,-3-4 13 16,-3-5 1-16,-6-1 4 15,-4-5-6-15,-4-2-7 16,-11-2 21-16,-4 0-22 16,-4-2-1-16,-3-7 6 15,7-7-9-15,6-10-9 16,19 3-56-16,7 2-66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10.0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184 117 17 0,'0'0'36'16,"0"0"3"-1,0 0-3-15,0 0-8 0,0 0-11 16,0 0-9-16,0 0 8 16,-6-4-16-16,6 4 2 15,0 0-1-15,0 1 1 16,-3 10 9-16,3 8-1 16,-5 4-1-16,5 7 18 15,-4 11-16-15,1 4-4 16,1 5 2-16,-3 0-2 15,2-5-2-15,3-3-5 16,0-6 0-16,0-5 3 16,0-3-3-16,0-9-4 0,0-7 4 15,0-5 1 1,0-7 2-16,0 0-3 0,0 0 0 16,0-11 25-16,-1-12-25 15,-11-11-2-15,2-3-1 16,0-8 3-16,5-2-7 15,2-4 0-15,3 1-14 16,0 2 21-16,0 3-3 16,14 4-2-16,3 8 3 15,1 3 2-15,4 7 3 16,1 3-3-16,1 6 0 16,7-1 10-16,0 4-10 15,4 3-2-15,-1-3 2 16,-1 9 0-16,-5 2 5 0,-5 0-5 15,-5 0 0 1,-4 18 6-16,-6 11-4 0,-8 9 6 16,0 6 4-16,-12 5-5 15,-16-2 4-15,-3 0-7 16,-1-8-4-16,0-5 15 16,1-9-13-16,5-4-2 15,8-8 7-15,7-5-7 16,6-5 6-16,2-3-6 15,3 0-11-15,0 0 8 16,0 0-22-16,3 0-2 16,11 0 13-16,5 0 8 15,7 0 6-15,3 0-5 0,9 0 2 16,1 0-1 0,0 0 3-16,-2 0-2 0,-1 5 3 15,-6 9-7-15,1 6 5 16,-7 3-6-16,-2 2 6 15,1 0 0-15,-6 0 2 16,-8 0 0-16,-3-3 0 16,-6-2 2-16,0-3 12 15,0 3-2-15,-14-4 6 16,-9 0 6-16,-4-1-13 16,-4 0-6-16,-1-5 1 15,-5-2-4-15,-7-1 11 16,-6-4-13-16,-3-3 0 15,-3 0 10-15,0 0-8 16,2 0-2-16,8 0 4 0,4 0-4 16,4-4 10-1,6-7-10-15,7 6-4 0,4-4-1 16,9-5-4-16,12-15-22 16,0 4-29-16,16-4-95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29.2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40 426 1 0,'0'0'32'15,"0"0"-27"-15,0 0-5 16,0 0 3-16,0 0-3 16,0 0 3-16,0 0 1 15,-14 36 21-15,14-36 19 16,-3 0-9-16,3 0-7 15,-1 0-1-15,1 0-3 0,0 0 7 16,0-2-12-16,0-11-15 16,0-8 7-16,0-5-9 15,0-13 0-15,0-3 2 16,9-4 0-16,5-2 4 16,9 5-8-16,0 2 0 15,3 3 16-15,2 5-16 16,-1 5 0-16,2 9 5 15,-4 5-4-15,1 8-1 16,0 6-10-16,-1 0 3 16,5 2 7-16,1 16 0 15,-3 4 0-15,4 7 7 16,-6 5-3-16,-5 7 4 16,-7 6-7-16,-3 5 1 15,-6 3 12-15,-5 1-14 0,0-1 0 16,0-3 6-16,0-1-3 15,-7-9 2-15,0-5-5 16,5-8-11-16,2-4 4 16,0-8-25-16,2-17-28 15,15 0-14-15,-2 0-68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27.8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168 287 15 0,'0'0'23'15,"0"0"0"-15,0 0-1 16,0 0 7-16,0 0-9 16,-15 0 2-16,6-3-1 15,1 0-4-15,2 1 6 16,-2 0-13-16,4 0-1 0,-1 2 15 15,5 0-10 1,0 0-6-16,0 0-8 0,0 0-6 16,0 16 5-16,0 17-2 15,0 10 3-15,0 14 10 16,0 8-7-16,0 3 0 16,0-3 3-16,0-10-6 15,0-13 11-15,-3-15-11 16,3-14 0-16,0-9 2 15,0-4-2-15,0-9 1 16,0-23-1-16,12-14 4 16,10-19 0-16,2-10-4 0,7 0-8 15,0 6 8-15,-4 13-5 16,4 11 5-16,-8 20 0 16,-4 11-3-16,-6 12-2 15,1 2-2-15,3 0 5 16,1 8 2-16,4 9 3 15,-2 3 1-15,-2 5 3 16,-1 7-4-16,-5 6 15 16,-2 8-15-16,-9 8 2 15,-1 12 8-15,0 3-8 16,0 2-2-16,0-7-3 16,-6-7 3-16,3-12-1 15,1-15-2-15,2-9-14 16,0-8 5-16,0-8-15 15,0-5 0-15,-4 0 16 0,-13 0-19 16,-18-19-21-16,-2-2-38 16</inkml:trace>
  <inkml:trace contextRef="#ctx0" brushRef="#br0" timeOffset="252">0 790 90 0,'0'0'28'16,"0"0"-1"-16,0 0 11 16,0 0-32-16,0 0 17 15,0 0 11-15,0 0-3 16,130-102-6-16,-87 75-16 0,5 6 12 16,1 2-18-1,-2 6-2-15,1 2-2 0,-2 6-2 16,-5 2-1-16,-1 3-3 15,-5 0-15-15,-2 0-2 16,-3 0-19-16,-7 0-11 16,-6-3-22-16</inkml:trace>
  <inkml:trace contextRef="#ctx0" brushRef="#br0" timeOffset="593">130 122 137 0,'0'0'29'16,"0"0"-26"-16,0 0 16 16,0 0 1-16,132-27 2 15,-81 18 7-15,10-1-8 16,-1-3 11-16,3-3-19 16,-5 2-7-16,-4-2 4 0,-5 7-8 15,-8 1-2 1,8 8-24-16,-9 0-58 0,-14 9-38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0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 11 117 0,'0'0'15'0,"0"0"-2"15,0 0-1-15,-54 112 6 16,40-70 8-16,4-3-18 16,-3-6-1-16,4-7 3 15,4-12 1-15,5-8 9 16,-3-6 15-16,3 0 2 16,0-4 10-16,0-17-47 15,0-6-2-15,0-9 2 16,0-4 0-16,16-2-1 0,-1 8-4 15,7 2 5-15,-4 10-5 16,5 10 5-16,0 4-14 16,3 7 7-16,5 1 6 15,-4 0-1-15,-1 0-3 16,-6 13-3-16,-3 8 4 16,-7 9 0-16,-6 6 4 15,-4 3 5-15,0 2 3 16,-9 0 5-16,-5-8-7 15,-3-8-2-15,6-8 20 16,4-9-14-16,-2-3 0 0,9-5 2 16,0 0-8-1,0 4-4-15,0-2-12 16,0 6-26-16,18 3 30 0,4 1-14 16,1 1 2-16,3 1 0 15,-6-1 5 1,1-1 9-16,-4 3-1 0,-6 4 6 15,-7 5-1-15,-4 2 4 16,0 6-2-16,0 2 8 16,-14-1 1-16,-2-3 4 15,-3-5 0-15,-4-9 1 16,0-4 13-16,-3-1-17 16,-2-5 0-16,-2-5 7 15,1-1-7-15,-5 0 6 16,6 0-9-16,1-9-7 0,0-8 5 15,9-7-5 1,4-1-27-16,5-4-21 0,9-25-12 16,12 7-35-16,7 2-99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0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86 158 0,'0'0'53'0,"0"0"-31"15,0 0-7-15,0 0-11 16,0 0 0-16,0 0 19 16,159-34-13-16,-106 22-5 15,-2-4 9-15,-2 7-14 16,-8 0 0-16,-1 6 0 16,9 3-24-16,-12 4-23 15,-9 11-94-15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1.9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361 157 106 0,'0'0'33'16,"0"0"6"-16,0 0-13 0,0 0-13 16,0 0 13-16,0 0-10 15,0 0-2-15,-72-116 12 16,60 100-6-16,2 3-5 16,1 5 0-16,0 4-6 15,6 4 22-15,-3 0-25 16,1 0-2-16,-3 12-8 15,-2 20 2-15,-9 11 2 16,-7 18 0-16,-5 12 0 16,-1 12 4-16,5 1-4 15,-1 1 0-15,3-7 0 16,10-10 0-16,6-19 0 16,4-13 0-16,5-15-2 15,0-10-6-15,0-12 6 0,14-1-22 16,11-4 8-16,10-21 6 15,5-4 6-15,4-2 4 16,-4 6 0-16,-6 10-8 16,-5 11 7-16,-1 4-15 15,-4 8 7-15,2 17 3 16,1 7 5-16,-9 6 0 16,0 3 1-16,-5 2 6 15,-7 6-5-15,-3 1-1 16,-3 3 10-16,0 4-5 15,0 2 2-15,0-1-5 16,0-3 2-16,0-9 4 16,0-1-8-16,0-9 0 15,1-6 1-15,4-5-1 16,0-3 0-16,2-3-5 0,-1-2-19 16,14 12 1-16,-4-7-31 15,1-2-38-15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0.9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19 0,'0'0'55'0,"0"0"-14"16,0 0 4-16,0 0-7 15,0 0-16-15,0 0-12 16,0 0-4-16,10-32-4 15,18 31 17-15,10-2-6 16,4 2-4-16,4-2 11 16,3 3-14-16,0 0-3 15,-4 0-2-15,-4 0 2 16,-4 0-6-16,-7 0-20 16,-8 0-22-16,-22 17-10 0,0 2-28 15,-17 2 13-15</inkml:trace>
  <inkml:trace contextRef="#ctx0" brushRef="#br0" timeOffset="171">155 360 140 0,'0'0'39'16,"0"0"-30"-16,0 0 2 15,0 0 0-15,0 0 7 16,0 0-3-16,124 10 4 15,-77-25-19-15,38-30-4 16,-10 0-21-16,-15 7-119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176 331 121 0,'0'0'42'0,"0"0"-24"16,0 0-7-16,0 0-5 15,0 0-1-15,0 0 19 16,0 0-4-16,14 80 14 16,-14-43-10-16,0 5-7 15,0 2 0-15,0 2-3 16,-6 0-6-16,-2-4-6 16,1-9 3-16,5-8 2 15,-1-6-7-15,3-10-12 0,0-5-7 16,0-4-18-16,0 0-13 15,0-23-6-15,3-8-5 16,-1-3-27-16</inkml:trace>
  <inkml:trace contextRef="#ctx0" brushRef="#br0" timeOffset="287">0 290 51 0,'0'0'66'16,"0"0"-41"-16,0 0 6 0,0 0-8 15,0 0-10 1,0 0-6-16,0 0 4 0,77 7 20 16,-42-5-14-16,6-2-1 15,5 0 7-15,3 0-6 16,2-6 0-16,1-10-10 15,-6-4-5-15,-1 4 5 16,-8 0-7-16,-10 5-18 16,-2 4-10-16,-19 7-32 15,-6 0-35-15</inkml:trace>
  <inkml:trace contextRef="#ctx0" brushRef="#br0" timeOffset="624">789 0 94 0,'0'0'3'15,"0"0"10"-15,0 0 3 16,21 136 0-16,-15-75 6 0,-1 7-13 16,-1 7 2-16,0 1-5 15,-4 3-5 1,0 2 15-16,0-7-13 0,-10-7 2 16,-16-2 8-16,-6-5 1 15,-8-2 1-15,-9 0-13 16,-2-5 1-16,-1-2-6 15,-12 13-2-15,15-17-32 16,9-10-51-16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4.8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 61 94 0,'0'0'29'0,"0"0"-12"16,0 0 19-16,0 0-12 15,0 0-4-15,0 0 0 16,0 0-11-16,-63-12 11 16,62 12-11-16,1 0-1 15,-5 0 13-15,-2 0-14 16,2 0-2-16,-9 14 1 15,-3 11-6-15,-3 11 12 16,-4 8-7-16,1 13-4 16,4 2 12-16,5 8-13 15,7-3 3-15,5-2-3 16,2-7 2-16,0-10 0 0,9-4-2 16,10-9-5-16,4-5-1 15,8-5 0-15,10-12-13 16,8-10-12-16,40-34-26 15,-15-12 12-15,-8-11-121 0</inkml:trace>
  <inkml:trace contextRef="#ctx0" brushRef="#br0" timeOffset="415">852 68 76 0,'0'0'38'15,"0"0"-16"-15,0 0 3 16,0 0-8-16,0 0-14 16,0 0 1-16,0 0 12 15,-4 68 1-15,-2-42 16 16,-2 5-8-16,-1 12-9 16,0 2 9-16,1 6-18 15,2 1-4-15,3 3-3 16,3-5 3-16,0-5 0 0,0-7-3 15,0-8-7-15,0-14 4 16,4-5-21-16,4-11-23 16,-2-15-11-16,2-14-11 15,-7-7-18-15</inkml:trace>
  <inkml:trace contextRef="#ctx0" brushRef="#br0" timeOffset="674">499 91 72 0,'0'0'52'0,"0"0"-21"0,0 0 0 16,0 0-8-16,0 0-11 16,0 0 9-16,0 0 7 15,102-49-9-15,-59 43 12 16,4 0-15-16,12 0-9 15,2-4 9-15,2 5-11 16,-3 1 1-16,-2-1-6 16,-1 5-5-16,0 0 3 15,22 0-23-15,-13 0-36 16,-15 0-27-16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9.3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374 277 99 0,'0'0'34'0,"0"0"16"15,0 0-15-15,0 0-8 16,0 0 7-16,0 0-14 16,0 0-7-16,-63-22-1 15,46 22-5-15,-1 0 13 16,-5 0-14-16,-3 3-6 16,-3 12 9-16,-7 10-8 15,4 4 2-15,-2 7-3 16,7 0 3-16,4-1 2 0,4 6-5 15,5-3 0 1,5-1 0-16,5 1 0 0,4-2 0 16,0 0 0-16,0-3 0 15,9 1-4-15,9-5 4 16,5-4-8-16,5-5 2 16,7-10-9-16,7-10-4 15,5 0-3-15,4-20-10 16,16-31 6-16,-10 1-48 15,-15 1-93-15</inkml:trace>
  <inkml:trace contextRef="#ctx0" brushRef="#br0" timeOffset="424">954 0 31 0,'0'0'33'0,"0"0"-4"15,0 0-1-15,0 0 2 16,49 138-2-16,-43-100-2 0,-3 1-4 16,-1 5 10-16,-2 2-14 15,0-1-6-15,0-6-1 16,0-1-7-16,0-6 3 16,-9-2-3-16,-5 2-1 15,-9 3 27-15,-5 0-20 16,-7 2-9-16,-2 3 7 15,2-4-6-15,3-4-1 16,3-2-1-16,4-3-12 16,3-1 1-16,4 2-16 15,4-6-35-15,5-7-33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37.9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345 20 19 0,'0'0'27'16,"0"0"5"-16,0 0-9 0,0 0 0 15,0 0 3-15,0 0-4 16,0 0 2-16,0-20-7 15,0 20 2-15,0 0 15 16,0 0-16-16,0 0-4 16,0 0 2-16,0 0-2 15,-2 0-1-15,-5 0-9 16,-3 7-3-16,-8 8 10 16,-5 9-11-16,-8 5 0 15,-1 4 3-15,-3 2-3 16,1 6 7-16,0 3-7 15,5 0 1-15,3 4 3 16,4 2-4-16,4 3 0 0,4 5 0 16,7 3 0-16,5 2 3 15,2 0-3-15,6 0 0 16,20-8-6-16,14-8 1 16,9-9-15-16,10-15-1 15,8-16-15-15,33-14-2 16,-14-23-26-16,-16-8-119 0</inkml:trace>
  <inkml:trace contextRef="#ctx0" brushRef="#br0" timeOffset="481">883 249 92 0,'0'0'47'0,"0"0"-7"16,0 0-9-16,0 0-6 16,0 0-21-16,0 0 5 15,0 0-2-15,-41 109-1 16,33-69 15-16,1 0-11 15,2-2 1-15,4-5-2 16,-3-4-9-16,4-4 9 16,0-3-9-16,0-8-1 15,0 2-5-15,5-3-6 16,0-5-17-16,1-6 2 16,-2-2-12-16,-2 0-8 15,-2 0 0-15,0-14-4 0</inkml:trace>
  <inkml:trace contextRef="#ctx0" brushRef="#br0" timeOffset="780">515 209 100 0,'0'0'42'0,"0"0"-8"15,0 0-6-15,0 0-20 16,0 0-1-16,0 0 2 16,0 0 5-16,80-38 19 0,-43 28-10 15,3-1-5-15,6 3-4 16,3 4-11-16,5 2 12 16,-1 2-14-16,1 0 0 15,-5 0 10-15,-3 0-11 16,-1 7 0-16,-5-3-14 15,-2-1-12-15,11-3-5 16,-9-3-39-16,-12-6-120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10.5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11 40 0,'0'0'40'0,"0"0"7"16,0 0 5 0,0 0-10-16,0 0-15 0,0 0-9 15,0 0-18-15,-8-12-3 16,8 12 2-16,17 4 1 16,2 4 16-16,11 2-7 15,7-3 1-15,8 0 16 16,8-3-6-16,3-1-4 15,2-3-1-15,2 0-14 16,-2 0 14-16,-1 0-15 16,-2-7-3-16,2 3 3 15,10 4-18-15,-11 0-25 16,-19 11-83-16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43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238 0 37 0,'0'0'31'16,"0"0"-12"-16,0 0 0 16,0 0 0-16,0 0 0 15,0 0 3-15,0 0-6 16,40 2-13-16,-26 14 7 15,-4 7-2-15,3 13-2 16,-6 10 14-16,-5 14-3 16,-2 6-2-16,0 9-3 15,-6 7-10-15,-11 5 16 16,-2 6-18-16,-2-1 0 0,-5 0 4 16,-3-2-1-16,-2-3 2 15,-1-8-5-15,-1-8 3 16,4-13 3-16,5-9-6 15,2-16-5-15,5-3-2 16,7-10-37-16,2-13-54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41.4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396 2 53 0,'0'0'37'0,"0"0"-14"16,0 0 9-16,0 0-20 15,0 0 17-15,0 0-20 16,0 0 1-16,-69-7 1 15,50 18-2-15,-2 4 4 16,-5 9-8-16,-2 8-2 0,-2 7 16 16,-3 8-11-16,1 7 3 15,0 6 3-15,1 3-2 16,5 5 1-16,6-3-13 16,6 6 2-16,7-7 6 15,7-2-8-15,0-5-4 16,26-10 1-16,15-11-18 15,10-14-20-15,41-22-14 16,-11 0-35-16</inkml:trace>
  <inkml:trace contextRef="#ctx0" brushRef="#br0" timeOffset="485">1116 373 77 0,'0'0'31'16,"0"0"-4"-16,0 0 16 0,0 0-9 15,0 0-2-15,0 0 10 16,0 0-15 0,-59-35-4-16,38 35-8 0,-4 0-9 15,-7 0 6-15,-6 0-11 16,-1 4 1-16,-4 8 15 16,2-3-11-16,1 3-2 15,3 3 4-15,5 0-8 16,1 3 12-16,5 6-12 15,3 2 0-15,5 3 3 16,-1 3-3-16,7 0 0 16,3 2 0-16,7-5 0 15,2 0 0-15,0 1 0 0,5-5-3 16,15 0-5 0,3-3 8-16,11-7-12 0,3-1-1 15,7-11-4-15,11-3 6 16,48-7-25-16,-12-21-28 15,-10-4-29-15</inkml:trace>
  <inkml:trace contextRef="#ctx0" brushRef="#br0" timeOffset="1048">1858 343 76 0,'0'0'45'16,"0"0"7"-16,0 0-15 15,0 0-11-15,0 0 6 16,0 0-14-16,0 0 3 16,-86-3-2-16,70 1-11 0,-3 0 12 15,1 2-13 1,-1 0-7-16,-4 0 16 0,-1 0-12 15,1 0-1-15,-5 0 3 16,-4 7-6-16,-5 13 11 16,-6 3-11-16,-1 7 0 15,2 1 10-15,7 2-10 16,6-1 0-16,10 0 0 16,4 0 1-16,10 5 0 15,5 0-1-15,0 1 0 16,3-1-5-16,19-5 5 15,6-4-3-15,11-7 1 16,7-12-11-16,8-6 13 16,6-3-17-16,6-8-5 0,-3-17 4 15,9-20-44-15,-18 5-27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44.4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 0 54 0,'0'0'25'16,"0"0"-15"-16,0 0 6 15,0 0-10-15,0 0 8 16,0 0 12-16,0 0 4 15,49 78-2-15,-43-28-1 16,-6 16-12-16,0 27 21 16,-6-3-21-16,-13 4-3 15,-7-2 4-15,5-21-1 16,-2 6-1-16,4-13-13 0,7-12 4 16,6-10 3-16,6-10-8 15,0-11-6-15,0-9 6 16,11-5-6-16,10-7-4 15,5 0-3-15,5 0 7 16,3-11 0-16,1-4 6 16,-4 3-4-16,-8 3 1 15,-10 9 0-15,-5 0-4 16,-3 4-13-16,-5 20 18 16,0 9 2-16,0 9 0 15,0 8 1-15,0 9 2 16,0 3 0-16,-5 5-2 15,0 1-1-15,1 1 0 16,1-3 3-16,0 4-3 0,3-1 0 16,0 1 4-16,0-6-2 15,0-1 4-15,0-10-6 16,0-3 0-16,0 0 2 16,0-5-2-16,-2 7 0 15,-21 2 4-15,-4 6 6 16,-9 1 1-16,-1-6-5 15,2-5-6-15,4-13 25 16,5-8-21-16,8-5-4 16,3-10 9-16,1-2-6 15,1-1 3-15,1-5-6 0,6 1-10 16,-2-6 9 0,8-1-31-16,0-1-13 15,0-16-87-15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48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140 354 4 0,'0'0'18'16,"0"0"-7"-16,0 0-1 16,0 0 15-16,0 0-15 15,0 0-8-15,-3-67 7 16,3 54 2-16,0-2 4 0,0 3 11 16,-2 2-4-16,-2-1 9 15,-1 5-7-15,1 1-1 16,-1-1 7-16,2 5-13 15,1 1 1-15,-1 0-10 16,2 0-6-16,-2 0-2 16,1 0-4-16,-1 16-16 15,2 9 20-15,-4 13 0 16,-7 4 10-16,4 3-10 16,-1-4 4-16,-2-6 4 15,3-11-8-15,4-10 0 16,-1-8 4-16,4-5 3 15,-4-1 7-15,0 0-11 0,-2 0 1 16,2-7-5 0,-2-7 1-16,2-10-8 0,5-6 5 15,0-3-8-15,8-2 9 16,15-1-3-16,4 3 5 16,7 4-2-16,-6 9 2 15,-1 6-4-15,1 6 4 16,-5 4 0-16,-2 4 0 15,-2 0 0-15,-1 0 0 16,1 1-2-16,-2 14 2 16,-1 8-7-16,-2 9 6 15,-5 9 1-15,-2 13 9 16,-4 8-3-16,-2 1-5 16,4 2 11-16,-2-3-12 0,1-5 0 15,1-7 0-15,3-7 1 16,-4-9 2-16,-2-4-3 15,2-8 0-15,1-7-8 16,-2-5 7-16,-3-5-12 16,2-5-1-16,-2 0 2 15,0 0 10-15,0-9-37 16,-19-28-23-16,-7 4 8 16,2 1-31-16</inkml:trace>
  <inkml:trace contextRef="#ctx0" brushRef="#br0" timeOffset="294">33 626 13 0,'0'0'43'16,"0"0"-15"-16,0 0-3 16,0 0 2-16,0 0 3 15,0 0-4-15,0 0-1 16,66-27-5-16,-34 20 3 15,5 0 12-15,7 0-20 16,7 3-2-16,1 2-1 16,-1 2-6-16,-7 0 1 15,-2 0-7-15,-7-4 0 16,-4 0 7-16,-4 0-7 16,-1-6-4-16,-3 4-2 0,-4-2-6 15,-5 0-12-15,4-7-27 16,-9 1-18-16,-4 1-89 15</inkml:trace>
  <inkml:trace contextRef="#ctx0" brushRef="#br0" timeOffset="828">0 54 54 0,'0'0'33'0,"0"0"-2"16,0 0 3-16,0 0-10 0,0 0-16 15,0 0-3-15,0 0-1 16,68-23 14-16,-40 17-5 16,4 3 3-16,2-1 10 15,2 4-12-15,6 0-4 16,2 0 3-16,5 0-4 16,2 0 7-16,-6 0-11 15,1 0-4-15,-8 0 10 16,-4 0-11-16,-4 0 0 15,-2 0 0-15,-2 0-11 16,2 0-10-16,-7 4-48 16,-7 3-87-16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0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23 713 34 0,'0'0'41'0,"0"0"1"0,0 0-12 16,0 0 10-16,0 0-20 15,0 0-1-15,0 0 3 16,-21-45-12-16,21 24-2 16,0-6 2-16,0-9-5 15,9-5 5-15,8-9-10 16,3-3 0-16,1 0 6 16,1 3-2-16,1 6 1 15,0 5-3-15,3 1 0 16,2 4 5-16,-1 2-7 15,6 3 0-15,2-1 2 16,5 0-2-16,-3 4 0 16,-7 7 0-16,-7 7-1 15,-4 8-5-15,-7 4-1 0,-6 4 1 16,3 20 6 0,1 7 6-16,-3 9 4 0,2 6-1 15,1 8-7-15,-1 4 13 16,0 3-15-16,0 0 0 15,-1 0 3-15,1-7-3 16,-3-3 0-16,-3-12 0 16,2-9 1-16,0-10-1 15,-1-9 0-15,-1-4-16 16,2-7-3-16,13-9-29 16,-2-14-27-16,0-8-50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1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55 48 0,'0'0'20'0,"0"0"15"15,0 0-4-15,-5 121-11 16,1-85-3-16,-1-1 5 15,-4-3-7-15,1-7-4 16,-1-8-4-16,3-9 19 16,-2-7 2-16,-1-1-7 15,4 0-15-15,-2-18-6 16,2-7-4-16,5-4-5 16,0-7-5-16,0-3 14 15,12 0-8-15,11 6 5 16,0 4 3-16,3 6 0 15,2 3 0-15,0 6 0 0,1 2 0 16,-5 4 5 0,-2 3-5-16,-4 5-4 0,-6 0 4 15,-2 0-7-15,-4 9 7 16,-6 13 6-16,0 6 2 16,0 7 19-16,-9 5-17 15,-10-2-3-15,1-5 4 16,1-9-6-16,6-10 5 15,3-7-6-15,7-5-3 16,1 1 6-16,0-3-7 16,0 0-14-16,0 0 1 15,1 3-13-15,13 4 20 16,5-2-1-16,1 4 0 16,3 2 3-16,-3-1-1 15,4 2-10-15,-5 3 5 0,-4 4 2 16,-1 5 8-16,-2 1-2 15,0 1 2-15,-2 5 0 16,-4-6 0-16,-2-6 0 16,1-4-1-16,-5-6 2 15,0-5 5-15,0 0 8 16,0-1 4-16,-2 2 10 16,-16 4-22-16,-4 2-6 15,-1-1 8-15,-7-1 4 16,-1 1 10-16,2-4-9 15,-5-4-6-15,5-2 21 16,3 0-24-16,7 0-4 16,6-4-2-16,10-36-24 0,3 0-35 15,0-6-71-15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1.4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 47 0,'0'0'81'0,"0"0"-32"16,0 0-9-16,0 0-12 15,0 0-22-15,0 0 0 16,0 0-6-16,32-18 0 16,-4 18 9-16,7 0 6 15,0 0-2-15,0 0-12 16,2 6 1-16,-5-2 9 15,-1-3-11-15,-3-1-3 16,-2 0 2-16,-3 0-13 0,3-4-9 16,-11-6-38-1,-5 1-94-15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3.0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0 251 40 0,'0'0'10'16,"0"0"-8"-16,0 0 5 15,0 0-4-15,0 0 8 16,121-55 6-16,-95 39 3 15,-6 5-3-15,2 5-7 16,-1 5 10-16,-1 1-10 16,6 0 3-16,2 0 0 15,9 0-5-15,6-4 7 16,10-8-9-16,12-5 1 16,5-4 10-16,4-4-13 15,-2 0 0-15,-6 5 0 0,-8 8-4 16,-7 4 4-1,-6 8-4-15,-4 0 0 0,-1 0 7 16,-3 8-4 0,3 1-1-16,1-5 4 0,-1-4-4 15,0 0 8-15,0 0-10 16,-3 0 2-16,-5-1 5 16,-2-2-7-16,1 1 0 15,-2 2 5-15,2 0-5 16,6 0 10-16,1 0-10 15,1-2 0-15,4-3 14 16,-1 0-10-16,6 2-3 16,-2 3 1-16,3 0-2 0,2 0 6 15,6 0-6 1,2 0 0-16,7 4 3 16,7-4-3-16,0 0 0 15,4 0 1-15,4-4 1 0,-5-4 4 16,0 2-6-16,-13 2 0 15,0 4 3-15,-12 0-3 16,-2 0 0-16,-5 0-1 16,2 6 2-16,-1 2 2 15,-1-1-3-15,1-2 0 16,-1-2 2-16,2 1-2 16,-1 1 0-16,-4-3 0 15,1 4 0-15,1-1 1 16,-6-2-1-16,3 3 0 0,-1-2 2 15,-5 0-2 1,1 0-2-16,1 2 1 0,-6-5 2 16,0 3 0-16,0 1-1 15,-4-1 0-15,2 5 0 16,0-2 0-16,-2 2-3 16,1 0 3-16,4 4 0 15,1-1 0-15,0 0 0 16,4 1 0-16,-1-2 3 15,-1-6-3-15,0 0 0 16,-2 0-2-16,0-2 4 16,0-3-1-16,-3 3-1 15,-4-3 0-15,-2 0 2 16,-3 0-2-16,-6 0-2 16,-5 0 2-16,-3 0 0 0,-3 0 5 15,-3 0-5-15,0 0 0 16,0 0 11-16,0 0-8 15,0 0-3-15,0-6-4 16,0-1-15-16,-9 0-7 16,-3 2-69-16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3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18 0,'0'0'39'16,"0"0"-4"-16,0 0-13 16,0 0-22-16,0 0 3 15,0 0-3-15,0 0 7 16,12 0 16-16,6-1 2 16,4-4-7-16,3 2 7 15,4-4-5-15,4 3-2 0,3-1-4 16,1 4-11-16,2-4 17 15,-2 2-19-15,-3-1 2 16,-2 1-1-16,-4 0-2 16,-7 2-7-16,-5-3-16 15,-7 4-13-15,-9 0-6 16,-2 15-48-16,-16 0 17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4.02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41 0,'0'0'28'0,"0"0"-14"0,0 0 28 16,0 0-3-16,0 0-3 15,0 0-7-15,0 0-7 16,138 16 8-16,-102-16-21 15,-3 0-7-15,3 0 5 16,1 0-7-16,1-4 0 16,9-1-31-16,-7-1-34 15,-9 0-96-15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43:12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91 102 0,'0'0'63'16,"0"0"-11"-16,0 0-8 0,0 0-11 15,0 0-29 1,0 0-4-16,0 0 0 0,77-11 1 16,-28 11 23-1,12 4 1-15,4-3-7 0,7-1 8 16,5 0-11-16,4 0-8 16,3 0-7-16,11-16 1 15,4 2 6-15,-4-4-7 16,-5 0-16-16,-10 7-4 15,-12 4-23-15,-22 6-49 16,-20 1-122-16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5.9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371 99 33 0,'0'0'9'0,"0"0"-6"15,0 0-3-15,0 0 0 16,0 0 1-16,0 0 5 16,0 0 10-16,7 0 7 15,-7 0 7-15,0 0 21 16,0 0-24-16,0 0-9 16,0 0-3-16,0-3-4 0,0-1-2 15,0-4-7-15,0-1-1 16,0 0 8-16,0-2-9 15,-2-2 6-15,-6 2 6 16,-2 3-8-16,0 1 4 16,1 0-4-16,0 3-4 15,-2 1 10-15,2 1-9 16,-2 2-1-16,-1 0 0 16,-6 0 0-16,-4 9-3 15,-5 12 2-15,-9 8 1 16,2 7 2-16,-4 4-2 15,4 7 0-15,4 3 5 16,8-6-3-16,8-1 8 0,8-5-10 16,6-8 0-16,0-5-3 15,2-5 3-15,15-8-8 16,3-8 7-16,9-4-1 16,3 0-3-16,5-1 5 15,0-13 0-15,-2 6-3 16,-4 6 3-16,-5 2-6 15,-3 9-6-15,-3 21 8 16,1 10 4-16,-2 6 6 16,-6 4-5-16,1-1 10 15,-6-3-9-15,-4 0 5 16,-4-4 3-16,0 2-5 16,0-1 18-16,-4-4-12 0,-10 1-6 15,2-7 14-15,1-6-13 16,3-4-3-16,2-4-3 15,3-6 2 1,3-3-5-16,0 4-8 0,3-9-33 16,20 4 0-16,28-9-3 15,-2 0-26-15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6.8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433 232 19 0,'0'0'4'0,"0"0"-1"0,0 0 0 16,0 0-3-16,0 0 0 16,0 0 0-16,0 0-8 15,0-5-9-15</inkml:trace>
  <inkml:trace contextRef="#ctx0" brushRef="#br0" timeOffset="472">369 37 24 0,'0'0'25'0,"0"0"-2"16,0 0 8-16,0 0 14 15,0 0-16-15,0 0-4 16,0 0 8-16,4-37 6 15,-8 37-3-15,-8 0-25 16,2 0-2-16,-7 0 4 16,-1 11-13-16,-7 10 0 15,-8 5 4-15,-4 7-1 16,0 8 1-16,0 0-4 16,2 6 0-16,4 3 9 0,5 1-9 15,6 6 0 1,6 0 1-16,5 4 2 0,6-1 1 15,3 2-4-15,0-1 0 16,8 1 0-16,15-3 0 16,4-7-6-16,13-4-3 15,9-12-12-15,37-27-31 16,-12-9-31-16,-3-4-89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1:59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336 8 9 0,'0'0'16'0,"0"0"0"16,0 0 5-16,0 0 3 16,0 0-11-16,0 0 11 15,0 0-9-15,0 0-3 16,0 0-2-16,0 0 1 0,0 0 5 15,0 0-10 1,0 0-2-16,3 0 13 0,-3 0-7 16,0 0 5-16,0 0 8 15,0-2-3-15,0 2 6 16,0-3-14-16,0 3-6 16,0 0 13-16,0 0-14 15,0 0 0-15,0 0 3 16,0 0-4-16,-3 0 9 15,-3 0-13-15,1 0 0 16,-4 0 15-16,0 0-13 16,-6 0-2-16,-4 0 0 0,-4 0 2 15,-4 10 1 1,-6 8-3-16,0 2 0 0,4-1 2 16,-2 2-2-1,5 3-2-15,6-1 2 0,1-1 0 16,4-1 2-16,6-3-2 15,4 2 0-15,4-3-2 16,1 0 2-16,0-3-3 16,0 5 3-16,0-6 0 15,10 2-3-15,6-3 3 16,2 1 0-16,5-5-3 16,5-1 3-16,4-4-3 15,13-3 3-15,4 0 0 16,9-11 10-16,2-13-10 15,-2-6 2-15,-1 1 5 0,-14 1-7 16,-8 3 0-16,-12 5-1 16,-7 10 2-16,-12 4 4 15,-2 5-5-15,-2 1-14 16,0 0 9-16,0 0-31 16,0 17-44-16,0 3-2 15,-2-7-70-15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2:02.9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414 0 51 0,'0'0'64'15,"0"0"-30"-15,0 0-23 16,0 0 7-16,0 0-7 16,0 0 1-16,0 0 19 15,-81 126 4-15,55-83-10 16,1 4-1-16,0-2-9 15,7-1 10-15,3-6-22 0,5-4-1 16,7-11-1 0,3-6-1-16,0-9-12 0,8-6-9 15,10-2-4-15,2 0 25 16,-3 0-10-16,-3 0 9 16,-6 0-4-16,-7 8-7 15,-1 16 5-15,0 17 7 16,-10 10 4-16,-15 14 12 15,-3 6-12-15,-2 3-3 16,2-6 5-16,8-3-6 16,2-6 2-16,2-10 0 15,6-6 0-15,2-10 8 16,3-2-10-16,5-9 0 16,-1-5 1-16,1-1-1 15,-3-3-4-15,-2 5-9 0,-4 0-5 16,-19 19 6-16,2-3-36 15,-1-4-87-15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2:01.1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152 237 22 0,'0'0'20'0,"0"0"11"16,0 0-6-16,0 0-3 15,0 0 11-15,0 0-2 16,0 0 0-16,0 0 0 15,3-82-8-15,-3 82-9 16,0 0-14-16,0 0 0 16,-3 6 4-16,1 7-4 15,-1 8 10-15,-1 4 19 0,-1 9-6 16,1-1-4-16,-1 6-12 16,0-3-7-16,1 3 18 15,-1 0-18-15,1-2 0 16,0-4 2-16,3-5-2 15,1-9 3-15,0-4-3 16,0-6-6-16,0-5 1 16,0-4-10-16,0 0-8 15,0 0 5-15,0 0-4 16,0-7-10-16,0-26-37 16,0 1-12-16,0-5-30 0</inkml:trace>
  <inkml:trace contextRef="#ctx0" brushRef="#br0" timeOffset="280">0 198 137 0,'0'0'41'16,"0"0"-24"-16,0 0 16 16,0 0 16-16,0 0-39 15,0 0-10-15,0 0 3 16,0-8-1-16,17 8 7 15,4 0 1-15,4 0-5 16,6 1 19-16,4-1-17 16,2 2-1-16,3-2 2 15,0 2-5-15,-4-2 3 0,1 0-6 16,2 0-1-16,-6 0-5 16,-2 0-6-16,-3 0-16 15,-1 0-27-15,-7 0-14 16,-9 0-90-16</inkml:trace>
  <inkml:trace contextRef="#ctx0" brushRef="#br0" timeOffset="950">1083 0 99 0,'0'0'39'15,"0"0"-39"-15,0 0 2 16,0 0-2-16,0 0 39 15,0 0-10-15,31 150-9 0,-29-89 11 16,-2-3 5 0,0 3-8-16,0-1-12 0,-11-3-8 15,-9-3 14-15,-5-6-14 16,-8-4 0-16,-6-6 4 16,-8-2-12-16,-7-6 10 15,-1-2-10-15,0-7 0 16,5-4-6-16,14-8-1 15,10-5-14-15,13-4-7 16,16-8-47-16,22-13-52 16,10-4 1-16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27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162 86 1 0,'0'0'7'15,"0"0"7"-15,0 0-3 16,0 0-1-16,0 0 7 16,0 0-3-16,-25-7 0 15,22 3-2-15,2 4-5 16,1 0 1-16,0 0-3 15,0-4-2-15,0 4 7 16,-4-1-8-16,4 1-1 16,0-2 1-16,-1 0-2 15,-2-2 2-15,-2-1-2 16,1 2 0-16,-1-1-4 0,5-3 3 16,-5 5-3-1,5-2 1-15,0-1-4 0,0 3 7 16,0-3-5-16,-3 1 0 15,3 1 4-15,0-1 1 16,0 3 0-16,0 0 0 16,0 1 1-16,0-3-3 15,0 3 0-15,0 0-12 16,0 0 7-16,0 0-2 16,0-2 2-16,0 2 5 15,0 0 2-15,0-2-1 16,0 0 1-16,0 2 0 15,0-3 12-15,0 3 0 0,0 0 5 16,0 0 3-16,0 0-7 16,0 0 12-16,0 0-2 15,0 0-8-15,-1 0 6 16,1 0-14-16,0 0-7 16,0 0 0-16,0 0-2 15,-3 0 0-15,3 0-2 16,-2 5 4-16,-1 4 1 15,-1 7 9-15,-3 4 11 16,-2 5-2-16,-3 6-8 16,-2 2 5-16,-3 4-10 15,7 2-6-15,-3-4 13 16,9-3-13-16,4-3 0 16,0-7-1-16,0-3 0 15,9-5-2-15,9-3 3 0,4-4-8 16,5-7 6-16,-1 0-1 15,10-4-4-15,-4-11 7 16,0-2 0-16,-4 2 0 16,-7 2 0-16,-4 1 0 15,-8 8 4-15,-4 1-4 16,-3 3 0-16,-2 0-3 16,0 0 6-16,0 0-7 15,0 3-2-15,3 13 3 16,1 4 3-16,2 6 7 15,2 6 3-15,-3 2 0 16,-1-1-9-16,1-3 15 0,-1-3-11 16,-4 0-5-1,0-4 8-15,0 1-3 0,0-3-4 16,0-3-1-16,0 1 4 16,0-5-9-16,0 2 5 15,0-7-30-15,0-5-19 16,8-4-16-16,3 0-74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29.4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112 157 20 0,'0'0'43'16,"0"0"-20"-16,0 0 5 15,0 0 3-15,0 0-8 16,0 0-5-16,0 0-14 0,0-6 1 16,0 6-9-16,0 0 4 15,0 0 0 1,0 6 5-16,0 8 9 0,0 4 3 15,0 7 0-15,0 4-2 16,0 4 14-16,0 9-17 16,0 4 0-16,0 8 5 15,0 7-6-15,0 1-2 16,0 1-9-16,0-1 3 16,0-8 5-16,0-8-8 15,0-13 0-15,0-8 2 16,0-11-2-16,0-9 4 15,0-5-4-15,0 0 0 16,-2-15 8-16,-2-20-8 16,-4-17-5-16,-1-18 4 15,3-10-4-15,-2-11 1 0,3 2-10 16,1 3 10-16,-1 11-5 16,2 14 7-16,3 14 1 15,0 14 0-15,0 9 2 16,8 8 2-16,13 3-3 15,7-2 0-15,13 2 5 16,8 4-1-16,11-1-1 16,3 4 4-16,-1 6-5 15,-7 0 7-15,-6 3-9 16,-9 14 0-16,-10 1 7 0,-5 5-7 16,-7 2-2-16,-5 3 2 15,-4-1 0-15,-4 2 10 16,-2 3-10-16,-3-3 3 15,0-2 10 1,0-4-6-16,-17-2 5 0,-6-5 6 16,-17 2-5-16,-6-3 5 15,-17-5-18-15,-8-5 0 16,-6-2 13-16,-1-3-13 16,6 0-5-16,9 0 4 15,16-6-14-15,14-2 0 16,21 5-25-16,17 3-15 15,25 0-115-15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29.8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0 102 0,'0'0'43'15,"0"0"2"-15,0 0-9 16,0 0 0-16,0 0 1 16,0 0-28-16,0 0-6 15,-117 0 6-15,94 28-3 16,-3 8 5-16,0 8 3 16,-3 13-4-16,3 4 10 15,3 5-15-15,9 8-5 16,6-3 7-16,8 2-7 15,0-5-5-15,31-6-8 16,13-10-15-16,38-12-5 16,45-30-18-16,-10-10-7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1.4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 0 73 0,'0'0'19'0,"0"0"-11"16,0 0 16-16,0 0 25 15,0 0-23-15,99 133-1 16,-76-82 17-16,3 10-25 15,-3 3 1-15,-2 7-4 16,-10 3-7-16,-11 0 25 16,0 2-21-16,-14 2 2 15,-18-4 2-15,-8-4-8 16,-6-15 3-16,-3-5-10 0,0-12 0 16,7-11-7-16,7-17 1 15,13-7-43 1,13-3-52-16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0T18:53:32.8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164 0 156 0,'0'0'43'0,"0"0"-13"15,0 0-28-15,0 0 5 16,0 0 18-16,-46 111-8 16,25-58 11-16,1 7-10 15,-2 4-1-15,1 3 8 0,5-9-11 16,7-8-5-1,4-10-9-15,5-4 4 0,0-15-3 16,11-3-1-16,11-11-11 16,5-7 10-16,13 0 1 15,11-28 7-15,10-10-7 16,4-9 0-16,-2-6 2 16,-7 3-2-16,-10 5-8 15,-15 15 8-15,-12 10-3 16,-13 11 3-16,-6 9-5 15,0 5-9-15,0 23 14 16,0 9 2-16,-10 12 5 16,1 7 8-16,3 1-3 15,-2 1-5-15,7-6-7 0,1-1 5 16,0-12-5-16,0-7 0 16,0-10-15-16,5-6 0 15,1-7-13-15,-3-9-13 16,-3 0-43-16,0 0-89 0</inkml:trace>
  <inkml:trace contextRef="#ctx0" brushRef="#br0" timeOffset="299">0 856 120 0,'0'0'32'0,"0"0"1"16,0 0-2-16,0 0-10 16,0 0-10-16,0 0-11 15,0 0 0-15,34 19 10 16,6-18-4-16,12-1 5 16,17 0 8-16,35-7-4 15,36-16-4-15,-5 0-11 16,-11 0 2-16,-24 6 5 15,-28 5-7-15,-1 2-9 16,-2-1-1-16,-20 4-18 16,-19 7-12-16,-16 0-21 15,-14 0-62-15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emf"/><Relationship Id="rId18" Type="http://schemas.openxmlformats.org/officeDocument/2006/relationships/customXml" Target="../ink/ink12.xml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9.xml"/><Relationship Id="rId17" Type="http://schemas.openxmlformats.org/officeDocument/2006/relationships/image" Target="../media/image11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8.xml"/><Relationship Id="rId19" Type="http://schemas.openxmlformats.org/officeDocument/2006/relationships/image" Target="../media/image12.emf"/><Relationship Id="rId4" Type="http://schemas.openxmlformats.org/officeDocument/2006/relationships/customXml" Target="../ink/ink5.xml"/><Relationship Id="rId9" Type="http://schemas.openxmlformats.org/officeDocument/2006/relationships/image" Target="../media/image7.emf"/><Relationship Id="rId1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.emf"/><Relationship Id="rId21" Type="http://schemas.openxmlformats.org/officeDocument/2006/relationships/image" Target="../media/image22.emf"/><Relationship Id="rId42" Type="http://schemas.openxmlformats.org/officeDocument/2006/relationships/customXml" Target="../ink/ink33.xml"/><Relationship Id="rId63" Type="http://schemas.openxmlformats.org/officeDocument/2006/relationships/image" Target="../media/image43.emf"/><Relationship Id="rId84" Type="http://schemas.openxmlformats.org/officeDocument/2006/relationships/customXml" Target="../ink/ink54.xml"/><Relationship Id="rId138" Type="http://schemas.openxmlformats.org/officeDocument/2006/relationships/customXml" Target="../ink/ink81.xml"/><Relationship Id="rId159" Type="http://schemas.openxmlformats.org/officeDocument/2006/relationships/image" Target="../media/image91.emf"/><Relationship Id="rId107" Type="http://schemas.openxmlformats.org/officeDocument/2006/relationships/image" Target="../media/image65.emf"/><Relationship Id="rId11" Type="http://schemas.openxmlformats.org/officeDocument/2006/relationships/image" Target="../media/image17.emf"/><Relationship Id="rId32" Type="http://schemas.openxmlformats.org/officeDocument/2006/relationships/customXml" Target="../ink/ink28.xml"/><Relationship Id="rId53" Type="http://schemas.openxmlformats.org/officeDocument/2006/relationships/image" Target="../media/image38.emf"/><Relationship Id="rId74" Type="http://schemas.openxmlformats.org/officeDocument/2006/relationships/customXml" Target="../ink/ink49.xml"/><Relationship Id="rId128" Type="http://schemas.openxmlformats.org/officeDocument/2006/relationships/customXml" Target="../ink/ink76.xml"/><Relationship Id="rId149" Type="http://schemas.openxmlformats.org/officeDocument/2006/relationships/image" Target="../media/image86.emf"/><Relationship Id="rId5" Type="http://schemas.openxmlformats.org/officeDocument/2006/relationships/image" Target="../media/image14.emf"/><Relationship Id="rId95" Type="http://schemas.openxmlformats.org/officeDocument/2006/relationships/image" Target="../media/image59.emf"/><Relationship Id="rId160" Type="http://schemas.openxmlformats.org/officeDocument/2006/relationships/customXml" Target="../ink/ink92.xml"/><Relationship Id="rId22" Type="http://schemas.openxmlformats.org/officeDocument/2006/relationships/customXml" Target="../ink/ink23.xml"/><Relationship Id="rId43" Type="http://schemas.openxmlformats.org/officeDocument/2006/relationships/image" Target="../media/image33.emf"/><Relationship Id="rId64" Type="http://schemas.openxmlformats.org/officeDocument/2006/relationships/customXml" Target="../ink/ink44.xml"/><Relationship Id="rId118" Type="http://schemas.openxmlformats.org/officeDocument/2006/relationships/customXml" Target="../ink/ink71.xml"/><Relationship Id="rId139" Type="http://schemas.openxmlformats.org/officeDocument/2006/relationships/image" Target="../media/image81.emf"/><Relationship Id="rId85" Type="http://schemas.openxmlformats.org/officeDocument/2006/relationships/image" Target="../media/image54.emf"/><Relationship Id="rId150" Type="http://schemas.openxmlformats.org/officeDocument/2006/relationships/customXml" Target="../ink/ink87.xml"/><Relationship Id="rId12" Type="http://schemas.openxmlformats.org/officeDocument/2006/relationships/customXml" Target="../ink/ink18.xml"/><Relationship Id="rId17" Type="http://schemas.openxmlformats.org/officeDocument/2006/relationships/image" Target="../media/image20.emf"/><Relationship Id="rId33" Type="http://schemas.openxmlformats.org/officeDocument/2006/relationships/image" Target="../media/image28.emf"/><Relationship Id="rId38" Type="http://schemas.openxmlformats.org/officeDocument/2006/relationships/customXml" Target="../ink/ink31.xml"/><Relationship Id="rId59" Type="http://schemas.openxmlformats.org/officeDocument/2006/relationships/image" Target="../media/image41.emf"/><Relationship Id="rId103" Type="http://schemas.openxmlformats.org/officeDocument/2006/relationships/image" Target="../media/image63.emf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76.emf"/><Relationship Id="rId54" Type="http://schemas.openxmlformats.org/officeDocument/2006/relationships/customXml" Target="../ink/ink39.xml"/><Relationship Id="rId70" Type="http://schemas.openxmlformats.org/officeDocument/2006/relationships/customXml" Target="../ink/ink47.xml"/><Relationship Id="rId75" Type="http://schemas.openxmlformats.org/officeDocument/2006/relationships/image" Target="../media/image49.emf"/><Relationship Id="rId91" Type="http://schemas.openxmlformats.org/officeDocument/2006/relationships/image" Target="../media/image57.emf"/><Relationship Id="rId96" Type="http://schemas.openxmlformats.org/officeDocument/2006/relationships/customXml" Target="../ink/ink60.xml"/><Relationship Id="rId140" Type="http://schemas.openxmlformats.org/officeDocument/2006/relationships/customXml" Target="../ink/ink82.xml"/><Relationship Id="rId145" Type="http://schemas.openxmlformats.org/officeDocument/2006/relationships/image" Target="../media/image84.emf"/><Relationship Id="rId161" Type="http://schemas.openxmlformats.org/officeDocument/2006/relationships/image" Target="../media/image9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23" Type="http://schemas.openxmlformats.org/officeDocument/2006/relationships/image" Target="../media/image23.emf"/><Relationship Id="rId28" Type="http://schemas.openxmlformats.org/officeDocument/2006/relationships/customXml" Target="../ink/ink26.xml"/><Relationship Id="rId49" Type="http://schemas.openxmlformats.org/officeDocument/2006/relationships/image" Target="../media/image36.emf"/><Relationship Id="rId114" Type="http://schemas.openxmlformats.org/officeDocument/2006/relationships/customXml" Target="../ink/ink69.xml"/><Relationship Id="rId119" Type="http://schemas.openxmlformats.org/officeDocument/2006/relationships/image" Target="../media/image71.emf"/><Relationship Id="rId44" Type="http://schemas.openxmlformats.org/officeDocument/2006/relationships/customXml" Target="../ink/ink34.xml"/><Relationship Id="rId60" Type="http://schemas.openxmlformats.org/officeDocument/2006/relationships/customXml" Target="../ink/ink42.xml"/><Relationship Id="rId65" Type="http://schemas.openxmlformats.org/officeDocument/2006/relationships/image" Target="../media/image44.emf"/><Relationship Id="rId81" Type="http://schemas.openxmlformats.org/officeDocument/2006/relationships/image" Target="../media/image52.emf"/><Relationship Id="rId86" Type="http://schemas.openxmlformats.org/officeDocument/2006/relationships/customXml" Target="../ink/ink55.xml"/><Relationship Id="rId130" Type="http://schemas.openxmlformats.org/officeDocument/2006/relationships/customXml" Target="../ink/ink77.xml"/><Relationship Id="rId135" Type="http://schemas.openxmlformats.org/officeDocument/2006/relationships/image" Target="../media/image79.emf"/><Relationship Id="rId151" Type="http://schemas.openxmlformats.org/officeDocument/2006/relationships/image" Target="../media/image87.emf"/><Relationship Id="rId156" Type="http://schemas.openxmlformats.org/officeDocument/2006/relationships/customXml" Target="../ink/ink90.xml"/><Relationship Id="rId13" Type="http://schemas.openxmlformats.org/officeDocument/2006/relationships/image" Target="../media/image18.emf"/><Relationship Id="rId18" Type="http://schemas.openxmlformats.org/officeDocument/2006/relationships/customXml" Target="../ink/ink21.xml"/><Relationship Id="rId39" Type="http://schemas.openxmlformats.org/officeDocument/2006/relationships/image" Target="../media/image31.emf"/><Relationship Id="rId109" Type="http://schemas.openxmlformats.org/officeDocument/2006/relationships/image" Target="../media/image66.emf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39.emf"/><Relationship Id="rId76" Type="http://schemas.openxmlformats.org/officeDocument/2006/relationships/customXml" Target="../ink/ink50.xml"/><Relationship Id="rId97" Type="http://schemas.openxmlformats.org/officeDocument/2006/relationships/image" Target="../media/image60.emf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74.emf"/><Relationship Id="rId141" Type="http://schemas.openxmlformats.org/officeDocument/2006/relationships/image" Target="../media/image82.emf"/><Relationship Id="rId146" Type="http://schemas.openxmlformats.org/officeDocument/2006/relationships/customXml" Target="../ink/ink85.xml"/><Relationship Id="rId7" Type="http://schemas.openxmlformats.org/officeDocument/2006/relationships/image" Target="../media/image15.emf"/><Relationship Id="rId71" Type="http://schemas.openxmlformats.org/officeDocument/2006/relationships/image" Target="../media/image47.emf"/><Relationship Id="rId92" Type="http://schemas.openxmlformats.org/officeDocument/2006/relationships/customXml" Target="../ink/ink58.xml"/><Relationship Id="rId162" Type="http://schemas.openxmlformats.org/officeDocument/2006/relationships/customXml" Target="../ink/ink93.xml"/><Relationship Id="rId2" Type="http://schemas.openxmlformats.org/officeDocument/2006/relationships/customXml" Target="../ink/ink13.xml"/><Relationship Id="rId29" Type="http://schemas.openxmlformats.org/officeDocument/2006/relationships/image" Target="../media/image26.emf"/><Relationship Id="rId24" Type="http://schemas.openxmlformats.org/officeDocument/2006/relationships/customXml" Target="../ink/ink24.xml"/><Relationship Id="rId40" Type="http://schemas.openxmlformats.org/officeDocument/2006/relationships/customXml" Target="../ink/ink32.xml"/><Relationship Id="rId45" Type="http://schemas.openxmlformats.org/officeDocument/2006/relationships/image" Target="../media/image34.emf"/><Relationship Id="rId66" Type="http://schemas.openxmlformats.org/officeDocument/2006/relationships/customXml" Target="../ink/ink45.xml"/><Relationship Id="rId87" Type="http://schemas.openxmlformats.org/officeDocument/2006/relationships/image" Target="../media/image55.emf"/><Relationship Id="rId110" Type="http://schemas.openxmlformats.org/officeDocument/2006/relationships/customXml" Target="../ink/ink67.xml"/><Relationship Id="rId115" Type="http://schemas.openxmlformats.org/officeDocument/2006/relationships/image" Target="../media/image69.emf"/><Relationship Id="rId131" Type="http://schemas.openxmlformats.org/officeDocument/2006/relationships/image" Target="../media/image77.emf"/><Relationship Id="rId136" Type="http://schemas.openxmlformats.org/officeDocument/2006/relationships/customXml" Target="../ink/ink80.xml"/><Relationship Id="rId157" Type="http://schemas.openxmlformats.org/officeDocument/2006/relationships/image" Target="../media/image90.emf"/><Relationship Id="rId61" Type="http://schemas.openxmlformats.org/officeDocument/2006/relationships/image" Target="../media/image42.emf"/><Relationship Id="rId82" Type="http://schemas.openxmlformats.org/officeDocument/2006/relationships/customXml" Target="../ink/ink53.xml"/><Relationship Id="rId152" Type="http://schemas.openxmlformats.org/officeDocument/2006/relationships/customXml" Target="../ink/ink88.xml"/><Relationship Id="rId19" Type="http://schemas.openxmlformats.org/officeDocument/2006/relationships/image" Target="../media/image21.emf"/><Relationship Id="rId14" Type="http://schemas.openxmlformats.org/officeDocument/2006/relationships/customXml" Target="../ink/ink19.xml"/><Relationship Id="rId30" Type="http://schemas.openxmlformats.org/officeDocument/2006/relationships/customXml" Target="../ink/ink27.xml"/><Relationship Id="rId35" Type="http://schemas.openxmlformats.org/officeDocument/2006/relationships/image" Target="../media/image29.emf"/><Relationship Id="rId56" Type="http://schemas.openxmlformats.org/officeDocument/2006/relationships/customXml" Target="../ink/ink40.xml"/><Relationship Id="rId77" Type="http://schemas.openxmlformats.org/officeDocument/2006/relationships/image" Target="../media/image50.emf"/><Relationship Id="rId100" Type="http://schemas.openxmlformats.org/officeDocument/2006/relationships/customXml" Target="../ink/ink62.xml"/><Relationship Id="rId105" Type="http://schemas.openxmlformats.org/officeDocument/2006/relationships/image" Target="../media/image64.emf"/><Relationship Id="rId126" Type="http://schemas.openxmlformats.org/officeDocument/2006/relationships/customXml" Target="../ink/ink75.xml"/><Relationship Id="rId147" Type="http://schemas.openxmlformats.org/officeDocument/2006/relationships/image" Target="../media/image85.emf"/><Relationship Id="rId8" Type="http://schemas.openxmlformats.org/officeDocument/2006/relationships/customXml" Target="../ink/ink16.xml"/><Relationship Id="rId51" Type="http://schemas.openxmlformats.org/officeDocument/2006/relationships/image" Target="../media/image37.emf"/><Relationship Id="rId72" Type="http://schemas.openxmlformats.org/officeDocument/2006/relationships/customXml" Target="../ink/ink48.xml"/><Relationship Id="rId93" Type="http://schemas.openxmlformats.org/officeDocument/2006/relationships/image" Target="../media/image58.emf"/><Relationship Id="rId98" Type="http://schemas.openxmlformats.org/officeDocument/2006/relationships/customXml" Target="../ink/ink61.xml"/><Relationship Id="rId121" Type="http://schemas.openxmlformats.org/officeDocument/2006/relationships/image" Target="../media/image72.emf"/><Relationship Id="rId142" Type="http://schemas.openxmlformats.org/officeDocument/2006/relationships/customXml" Target="../ink/ink83.xml"/><Relationship Id="rId163" Type="http://schemas.openxmlformats.org/officeDocument/2006/relationships/image" Target="../media/image93.emf"/><Relationship Id="rId3" Type="http://schemas.openxmlformats.org/officeDocument/2006/relationships/image" Target="../media/image13.emf"/><Relationship Id="rId25" Type="http://schemas.openxmlformats.org/officeDocument/2006/relationships/image" Target="../media/image24.emf"/><Relationship Id="rId46" Type="http://schemas.openxmlformats.org/officeDocument/2006/relationships/customXml" Target="../ink/ink35.xml"/><Relationship Id="rId67" Type="http://schemas.openxmlformats.org/officeDocument/2006/relationships/image" Target="../media/image45.emf"/><Relationship Id="rId116" Type="http://schemas.openxmlformats.org/officeDocument/2006/relationships/customXml" Target="../ink/ink70.xml"/><Relationship Id="rId137" Type="http://schemas.openxmlformats.org/officeDocument/2006/relationships/image" Target="../media/image80.emf"/><Relationship Id="rId158" Type="http://schemas.openxmlformats.org/officeDocument/2006/relationships/customXml" Target="../ink/ink91.xml"/><Relationship Id="rId20" Type="http://schemas.openxmlformats.org/officeDocument/2006/relationships/customXml" Target="../ink/ink22.xml"/><Relationship Id="rId41" Type="http://schemas.openxmlformats.org/officeDocument/2006/relationships/image" Target="../media/image32.emf"/><Relationship Id="rId62" Type="http://schemas.openxmlformats.org/officeDocument/2006/relationships/customXml" Target="../ink/ink43.xml"/><Relationship Id="rId83" Type="http://schemas.openxmlformats.org/officeDocument/2006/relationships/image" Target="../media/image53.emf"/><Relationship Id="rId88" Type="http://schemas.openxmlformats.org/officeDocument/2006/relationships/customXml" Target="../ink/ink56.xml"/><Relationship Id="rId111" Type="http://schemas.openxmlformats.org/officeDocument/2006/relationships/image" Target="../media/image67.emf"/><Relationship Id="rId132" Type="http://schemas.openxmlformats.org/officeDocument/2006/relationships/customXml" Target="../ink/ink78.xml"/><Relationship Id="rId153" Type="http://schemas.openxmlformats.org/officeDocument/2006/relationships/image" Target="../media/image88.emf"/><Relationship Id="rId15" Type="http://schemas.openxmlformats.org/officeDocument/2006/relationships/image" Target="../media/image19.emf"/><Relationship Id="rId36" Type="http://schemas.openxmlformats.org/officeDocument/2006/relationships/customXml" Target="../ink/ink30.xml"/><Relationship Id="rId57" Type="http://schemas.openxmlformats.org/officeDocument/2006/relationships/image" Target="../media/image40.emf"/><Relationship Id="rId106" Type="http://schemas.openxmlformats.org/officeDocument/2006/relationships/customXml" Target="../ink/ink65.xml"/><Relationship Id="rId127" Type="http://schemas.openxmlformats.org/officeDocument/2006/relationships/image" Target="../media/image75.emf"/><Relationship Id="rId10" Type="http://schemas.openxmlformats.org/officeDocument/2006/relationships/customXml" Target="../ink/ink17.xml"/><Relationship Id="rId31" Type="http://schemas.openxmlformats.org/officeDocument/2006/relationships/image" Target="../media/image27.emf"/><Relationship Id="rId52" Type="http://schemas.openxmlformats.org/officeDocument/2006/relationships/customXml" Target="../ink/ink38.xml"/><Relationship Id="rId73" Type="http://schemas.openxmlformats.org/officeDocument/2006/relationships/image" Target="../media/image48.emf"/><Relationship Id="rId78" Type="http://schemas.openxmlformats.org/officeDocument/2006/relationships/customXml" Target="../ink/ink51.xml"/><Relationship Id="rId94" Type="http://schemas.openxmlformats.org/officeDocument/2006/relationships/customXml" Target="../ink/ink59.xml"/><Relationship Id="rId99" Type="http://schemas.openxmlformats.org/officeDocument/2006/relationships/image" Target="../media/image61.emf"/><Relationship Id="rId101" Type="http://schemas.openxmlformats.org/officeDocument/2006/relationships/image" Target="../media/image62.emf"/><Relationship Id="rId122" Type="http://schemas.openxmlformats.org/officeDocument/2006/relationships/customXml" Target="../ink/ink73.xml"/><Relationship Id="rId143" Type="http://schemas.openxmlformats.org/officeDocument/2006/relationships/image" Target="../media/image83.emf"/><Relationship Id="rId148" Type="http://schemas.openxmlformats.org/officeDocument/2006/relationships/customXml" Target="../ink/ink86.xml"/><Relationship Id="rId164" Type="http://schemas.openxmlformats.org/officeDocument/2006/relationships/customXml" Target="../ink/ink94.xml"/><Relationship Id="rId4" Type="http://schemas.openxmlformats.org/officeDocument/2006/relationships/customXml" Target="../ink/ink14.xml"/><Relationship Id="rId9" Type="http://schemas.openxmlformats.org/officeDocument/2006/relationships/image" Target="../media/image16.emf"/><Relationship Id="rId26" Type="http://schemas.openxmlformats.org/officeDocument/2006/relationships/customXml" Target="../ink/ink25.xml"/><Relationship Id="rId47" Type="http://schemas.openxmlformats.org/officeDocument/2006/relationships/image" Target="../media/image35.emf"/><Relationship Id="rId68" Type="http://schemas.openxmlformats.org/officeDocument/2006/relationships/customXml" Target="../ink/ink46.xml"/><Relationship Id="rId89" Type="http://schemas.openxmlformats.org/officeDocument/2006/relationships/image" Target="../media/image56.emf"/><Relationship Id="rId112" Type="http://schemas.openxmlformats.org/officeDocument/2006/relationships/customXml" Target="../ink/ink68.xml"/><Relationship Id="rId133" Type="http://schemas.openxmlformats.org/officeDocument/2006/relationships/image" Target="../media/image78.emf"/><Relationship Id="rId154" Type="http://schemas.openxmlformats.org/officeDocument/2006/relationships/customXml" Target="../ink/ink89.xml"/><Relationship Id="rId16" Type="http://schemas.openxmlformats.org/officeDocument/2006/relationships/customXml" Target="../ink/ink20.xml"/><Relationship Id="rId37" Type="http://schemas.openxmlformats.org/officeDocument/2006/relationships/image" Target="../media/image30.emf"/><Relationship Id="rId58" Type="http://schemas.openxmlformats.org/officeDocument/2006/relationships/customXml" Target="../ink/ink41.xml"/><Relationship Id="rId79" Type="http://schemas.openxmlformats.org/officeDocument/2006/relationships/image" Target="../media/image51.emf"/><Relationship Id="rId102" Type="http://schemas.openxmlformats.org/officeDocument/2006/relationships/customXml" Target="../ink/ink63.xml"/><Relationship Id="rId123" Type="http://schemas.openxmlformats.org/officeDocument/2006/relationships/image" Target="../media/image73.emf"/><Relationship Id="rId144" Type="http://schemas.openxmlformats.org/officeDocument/2006/relationships/customXml" Target="../ink/ink84.xml"/><Relationship Id="rId90" Type="http://schemas.openxmlformats.org/officeDocument/2006/relationships/customXml" Target="../ink/ink57.xml"/><Relationship Id="rId165" Type="http://schemas.openxmlformats.org/officeDocument/2006/relationships/image" Target="../media/image94.emf"/><Relationship Id="rId27" Type="http://schemas.openxmlformats.org/officeDocument/2006/relationships/image" Target="../media/image25.emf"/><Relationship Id="rId48" Type="http://schemas.openxmlformats.org/officeDocument/2006/relationships/customXml" Target="../ink/ink36.xml"/><Relationship Id="rId69" Type="http://schemas.openxmlformats.org/officeDocument/2006/relationships/image" Target="../media/image46.emf"/><Relationship Id="rId113" Type="http://schemas.openxmlformats.org/officeDocument/2006/relationships/image" Target="../media/image68.emf"/><Relationship Id="rId134" Type="http://schemas.openxmlformats.org/officeDocument/2006/relationships/customXml" Target="../ink/ink79.xml"/><Relationship Id="rId80" Type="http://schemas.openxmlformats.org/officeDocument/2006/relationships/customXml" Target="../ink/ink52.xml"/><Relationship Id="rId155" Type="http://schemas.openxmlformats.org/officeDocument/2006/relationships/image" Target="../media/image89.emf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104.emf"/><Relationship Id="rId42" Type="http://schemas.openxmlformats.org/officeDocument/2006/relationships/customXml" Target="../ink/ink115.xml"/><Relationship Id="rId47" Type="http://schemas.openxmlformats.org/officeDocument/2006/relationships/image" Target="../media/image117.emf"/><Relationship Id="rId63" Type="http://schemas.openxmlformats.org/officeDocument/2006/relationships/image" Target="../media/image125.emf"/><Relationship Id="rId68" Type="http://schemas.openxmlformats.org/officeDocument/2006/relationships/customXml" Target="../ink/ink128.xml"/><Relationship Id="rId84" Type="http://schemas.openxmlformats.org/officeDocument/2006/relationships/customXml" Target="../ink/ink136.xml"/><Relationship Id="rId89" Type="http://schemas.openxmlformats.org/officeDocument/2006/relationships/image" Target="../media/image138.emf"/><Relationship Id="rId16" Type="http://schemas.openxmlformats.org/officeDocument/2006/relationships/customXml" Target="../ink/ink102.xml"/><Relationship Id="rId11" Type="http://schemas.openxmlformats.org/officeDocument/2006/relationships/image" Target="../media/image99.emf"/><Relationship Id="rId32" Type="http://schemas.openxmlformats.org/officeDocument/2006/relationships/customXml" Target="../ink/ink110.xml"/><Relationship Id="rId37" Type="http://schemas.openxmlformats.org/officeDocument/2006/relationships/image" Target="../media/image112.emf"/><Relationship Id="rId53" Type="http://schemas.openxmlformats.org/officeDocument/2006/relationships/image" Target="../media/image120.emf"/><Relationship Id="rId58" Type="http://schemas.openxmlformats.org/officeDocument/2006/relationships/customXml" Target="../ink/ink123.xml"/><Relationship Id="rId74" Type="http://schemas.openxmlformats.org/officeDocument/2006/relationships/customXml" Target="../ink/ink131.xml"/><Relationship Id="rId79" Type="http://schemas.openxmlformats.org/officeDocument/2006/relationships/image" Target="../media/image133.emf"/><Relationship Id="rId5" Type="http://schemas.openxmlformats.org/officeDocument/2006/relationships/image" Target="../media/image96.emf"/><Relationship Id="rId90" Type="http://schemas.openxmlformats.org/officeDocument/2006/relationships/customXml" Target="../ink/ink139.xml"/><Relationship Id="rId22" Type="http://schemas.openxmlformats.org/officeDocument/2006/relationships/customXml" Target="../ink/ink105.xml"/><Relationship Id="rId27" Type="http://schemas.openxmlformats.org/officeDocument/2006/relationships/image" Target="../media/image107.emf"/><Relationship Id="rId43" Type="http://schemas.openxmlformats.org/officeDocument/2006/relationships/image" Target="../media/image115.emf"/><Relationship Id="rId48" Type="http://schemas.openxmlformats.org/officeDocument/2006/relationships/customXml" Target="../ink/ink118.xml"/><Relationship Id="rId64" Type="http://schemas.openxmlformats.org/officeDocument/2006/relationships/customXml" Target="../ink/ink126.xml"/><Relationship Id="rId69" Type="http://schemas.openxmlformats.org/officeDocument/2006/relationships/image" Target="../media/image128.emf"/><Relationship Id="rId8" Type="http://schemas.openxmlformats.org/officeDocument/2006/relationships/customXml" Target="../ink/ink98.xml"/><Relationship Id="rId51" Type="http://schemas.openxmlformats.org/officeDocument/2006/relationships/image" Target="../media/image119.emf"/><Relationship Id="rId72" Type="http://schemas.openxmlformats.org/officeDocument/2006/relationships/customXml" Target="../ink/ink130.xml"/><Relationship Id="rId80" Type="http://schemas.openxmlformats.org/officeDocument/2006/relationships/customXml" Target="../ink/ink134.xml"/><Relationship Id="rId85" Type="http://schemas.openxmlformats.org/officeDocument/2006/relationships/image" Target="../media/image136.emf"/><Relationship Id="rId93" Type="http://schemas.openxmlformats.org/officeDocument/2006/relationships/image" Target="../media/image140.emf"/><Relationship Id="rId3" Type="http://schemas.openxmlformats.org/officeDocument/2006/relationships/image" Target="../media/image95.emf"/><Relationship Id="rId12" Type="http://schemas.openxmlformats.org/officeDocument/2006/relationships/customXml" Target="../ink/ink100.xml"/><Relationship Id="rId17" Type="http://schemas.openxmlformats.org/officeDocument/2006/relationships/image" Target="../media/image102.emf"/><Relationship Id="rId25" Type="http://schemas.openxmlformats.org/officeDocument/2006/relationships/image" Target="../media/image106.emf"/><Relationship Id="rId33" Type="http://schemas.openxmlformats.org/officeDocument/2006/relationships/image" Target="../media/image110.emf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123.emf"/><Relationship Id="rId67" Type="http://schemas.openxmlformats.org/officeDocument/2006/relationships/image" Target="../media/image127.emf"/><Relationship Id="rId20" Type="http://schemas.openxmlformats.org/officeDocument/2006/relationships/customXml" Target="../ink/ink104.xml"/><Relationship Id="rId41" Type="http://schemas.openxmlformats.org/officeDocument/2006/relationships/image" Target="../media/image114.emf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70" Type="http://schemas.openxmlformats.org/officeDocument/2006/relationships/customXml" Target="../ink/ink129.xml"/><Relationship Id="rId75" Type="http://schemas.openxmlformats.org/officeDocument/2006/relationships/image" Target="../media/image131.emf"/><Relationship Id="rId83" Type="http://schemas.openxmlformats.org/officeDocument/2006/relationships/image" Target="../media/image135.emf"/><Relationship Id="rId88" Type="http://schemas.openxmlformats.org/officeDocument/2006/relationships/customXml" Target="../ink/ink138.xml"/><Relationship Id="rId91" Type="http://schemas.openxmlformats.org/officeDocument/2006/relationships/image" Target="../media/image13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101.emf"/><Relationship Id="rId23" Type="http://schemas.openxmlformats.org/officeDocument/2006/relationships/image" Target="../media/image105.emf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118.emf"/><Relationship Id="rId57" Type="http://schemas.openxmlformats.org/officeDocument/2006/relationships/image" Target="../media/image122.emf"/><Relationship Id="rId10" Type="http://schemas.openxmlformats.org/officeDocument/2006/relationships/customXml" Target="../ink/ink99.xml"/><Relationship Id="rId31" Type="http://schemas.openxmlformats.org/officeDocument/2006/relationships/image" Target="../media/image109.emf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126.emf"/><Relationship Id="rId73" Type="http://schemas.openxmlformats.org/officeDocument/2006/relationships/image" Target="../media/image130.emf"/><Relationship Id="rId78" Type="http://schemas.openxmlformats.org/officeDocument/2006/relationships/customXml" Target="../ink/ink133.xml"/><Relationship Id="rId81" Type="http://schemas.openxmlformats.org/officeDocument/2006/relationships/image" Target="../media/image134.emf"/><Relationship Id="rId86" Type="http://schemas.openxmlformats.org/officeDocument/2006/relationships/customXml" Target="../ink/ink137.xml"/><Relationship Id="rId4" Type="http://schemas.openxmlformats.org/officeDocument/2006/relationships/customXml" Target="../ink/ink96.xml"/><Relationship Id="rId9" Type="http://schemas.openxmlformats.org/officeDocument/2006/relationships/image" Target="../media/image98.emf"/><Relationship Id="rId13" Type="http://schemas.openxmlformats.org/officeDocument/2006/relationships/image" Target="../media/image100.emf"/><Relationship Id="rId18" Type="http://schemas.openxmlformats.org/officeDocument/2006/relationships/customXml" Target="../ink/ink103.xml"/><Relationship Id="rId39" Type="http://schemas.openxmlformats.org/officeDocument/2006/relationships/image" Target="../media/image113.emf"/><Relationship Id="rId34" Type="http://schemas.openxmlformats.org/officeDocument/2006/relationships/customXml" Target="../ink/ink111.xml"/><Relationship Id="rId50" Type="http://schemas.openxmlformats.org/officeDocument/2006/relationships/customXml" Target="../ink/ink119.xml"/><Relationship Id="rId55" Type="http://schemas.openxmlformats.org/officeDocument/2006/relationships/image" Target="../media/image121.emf"/><Relationship Id="rId76" Type="http://schemas.openxmlformats.org/officeDocument/2006/relationships/customXml" Target="../ink/ink132.xml"/><Relationship Id="rId7" Type="http://schemas.openxmlformats.org/officeDocument/2006/relationships/image" Target="../media/image97.emf"/><Relationship Id="rId71" Type="http://schemas.openxmlformats.org/officeDocument/2006/relationships/image" Target="../media/image129.emf"/><Relationship Id="rId92" Type="http://schemas.openxmlformats.org/officeDocument/2006/relationships/customXml" Target="../ink/ink140.xml"/><Relationship Id="rId2" Type="http://schemas.openxmlformats.org/officeDocument/2006/relationships/customXml" Target="../ink/ink95.xml"/><Relationship Id="rId29" Type="http://schemas.openxmlformats.org/officeDocument/2006/relationships/image" Target="../media/image108.emf"/><Relationship Id="rId24" Type="http://schemas.openxmlformats.org/officeDocument/2006/relationships/customXml" Target="../ink/ink106.xml"/><Relationship Id="rId40" Type="http://schemas.openxmlformats.org/officeDocument/2006/relationships/customXml" Target="../ink/ink114.xml"/><Relationship Id="rId45" Type="http://schemas.openxmlformats.org/officeDocument/2006/relationships/image" Target="../media/image116.emf"/><Relationship Id="rId66" Type="http://schemas.openxmlformats.org/officeDocument/2006/relationships/customXml" Target="../ink/ink127.xml"/><Relationship Id="rId87" Type="http://schemas.openxmlformats.org/officeDocument/2006/relationships/image" Target="../media/image137.emf"/><Relationship Id="rId61" Type="http://schemas.openxmlformats.org/officeDocument/2006/relationships/image" Target="../media/image124.emf"/><Relationship Id="rId82" Type="http://schemas.openxmlformats.org/officeDocument/2006/relationships/customXml" Target="../ink/ink135.xml"/><Relationship Id="rId19" Type="http://schemas.openxmlformats.org/officeDocument/2006/relationships/image" Target="../media/image103.emf"/><Relationship Id="rId14" Type="http://schemas.openxmlformats.org/officeDocument/2006/relationships/customXml" Target="../ink/ink101.xml"/><Relationship Id="rId30" Type="http://schemas.openxmlformats.org/officeDocument/2006/relationships/customXml" Target="../ink/ink109.xml"/><Relationship Id="rId35" Type="http://schemas.openxmlformats.org/officeDocument/2006/relationships/image" Target="../media/image111.emf"/><Relationship Id="rId56" Type="http://schemas.openxmlformats.org/officeDocument/2006/relationships/customXml" Target="../ink/ink122.xml"/><Relationship Id="rId77" Type="http://schemas.openxmlformats.org/officeDocument/2006/relationships/image" Target="../media/image13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7" Type="http://schemas.openxmlformats.org/officeDocument/2006/relationships/image" Target="../media/image144.emf"/><Relationship Id="rId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4.xml"/><Relationship Id="rId5" Type="http://schemas.openxmlformats.org/officeDocument/2006/relationships/image" Target="../media/image143.emf"/><Relationship Id="rId4" Type="http://schemas.openxmlformats.org/officeDocument/2006/relationships/customXml" Target="../ink/ink1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2.xml"/><Relationship Id="rId21" Type="http://schemas.openxmlformats.org/officeDocument/2006/relationships/customXml" Target="../ink/ink154.xml"/><Relationship Id="rId42" Type="http://schemas.openxmlformats.org/officeDocument/2006/relationships/image" Target="../media/image164.emf"/><Relationship Id="rId63" Type="http://schemas.openxmlformats.org/officeDocument/2006/relationships/customXml" Target="../ink/ink175.xml"/><Relationship Id="rId84" Type="http://schemas.openxmlformats.org/officeDocument/2006/relationships/image" Target="../media/image185.emf"/><Relationship Id="rId138" Type="http://schemas.openxmlformats.org/officeDocument/2006/relationships/image" Target="../media/image212.emf"/><Relationship Id="rId16" Type="http://schemas.openxmlformats.org/officeDocument/2006/relationships/image" Target="../media/image151.emf"/><Relationship Id="rId107" Type="http://schemas.openxmlformats.org/officeDocument/2006/relationships/customXml" Target="../ink/ink197.xml"/><Relationship Id="rId11" Type="http://schemas.openxmlformats.org/officeDocument/2006/relationships/customXml" Target="../ink/ink149.xml"/><Relationship Id="rId32" Type="http://schemas.openxmlformats.org/officeDocument/2006/relationships/image" Target="../media/image159.emf"/><Relationship Id="rId37" Type="http://schemas.openxmlformats.org/officeDocument/2006/relationships/customXml" Target="../ink/ink162.xml"/><Relationship Id="rId53" Type="http://schemas.openxmlformats.org/officeDocument/2006/relationships/customXml" Target="../ink/ink170.xml"/><Relationship Id="rId58" Type="http://schemas.openxmlformats.org/officeDocument/2006/relationships/image" Target="../media/image172.emf"/><Relationship Id="rId74" Type="http://schemas.openxmlformats.org/officeDocument/2006/relationships/image" Target="../media/image180.emf"/><Relationship Id="rId79" Type="http://schemas.openxmlformats.org/officeDocument/2006/relationships/customXml" Target="../ink/ink183.xml"/><Relationship Id="rId102" Type="http://schemas.openxmlformats.org/officeDocument/2006/relationships/image" Target="../media/image194.emf"/><Relationship Id="rId123" Type="http://schemas.openxmlformats.org/officeDocument/2006/relationships/customXml" Target="../ink/ink205.xml"/><Relationship Id="rId128" Type="http://schemas.openxmlformats.org/officeDocument/2006/relationships/image" Target="../media/image207.emf"/><Relationship Id="rId5" Type="http://schemas.openxmlformats.org/officeDocument/2006/relationships/customXml" Target="../ink/ink146.xml"/><Relationship Id="rId90" Type="http://schemas.openxmlformats.org/officeDocument/2006/relationships/image" Target="../media/image188.emf"/><Relationship Id="rId95" Type="http://schemas.openxmlformats.org/officeDocument/2006/relationships/customXml" Target="../ink/ink191.xml"/><Relationship Id="rId22" Type="http://schemas.openxmlformats.org/officeDocument/2006/relationships/image" Target="../media/image154.emf"/><Relationship Id="rId27" Type="http://schemas.openxmlformats.org/officeDocument/2006/relationships/customXml" Target="../ink/ink157.xml"/><Relationship Id="rId43" Type="http://schemas.openxmlformats.org/officeDocument/2006/relationships/customXml" Target="../ink/ink165.xml"/><Relationship Id="rId48" Type="http://schemas.openxmlformats.org/officeDocument/2006/relationships/image" Target="../media/image167.emf"/><Relationship Id="rId64" Type="http://schemas.openxmlformats.org/officeDocument/2006/relationships/image" Target="../media/image175.emf"/><Relationship Id="rId69" Type="http://schemas.openxmlformats.org/officeDocument/2006/relationships/customXml" Target="../ink/ink178.xml"/><Relationship Id="rId113" Type="http://schemas.openxmlformats.org/officeDocument/2006/relationships/customXml" Target="../ink/ink200.xml"/><Relationship Id="rId118" Type="http://schemas.openxmlformats.org/officeDocument/2006/relationships/image" Target="../media/image202.emf"/><Relationship Id="rId134" Type="http://schemas.openxmlformats.org/officeDocument/2006/relationships/image" Target="../media/image210.emf"/><Relationship Id="rId80" Type="http://schemas.openxmlformats.org/officeDocument/2006/relationships/image" Target="../media/image183.emf"/><Relationship Id="rId85" Type="http://schemas.openxmlformats.org/officeDocument/2006/relationships/customXml" Target="../ink/ink186.xml"/><Relationship Id="rId12" Type="http://schemas.openxmlformats.org/officeDocument/2006/relationships/image" Target="../media/image149.emf"/><Relationship Id="rId17" Type="http://schemas.openxmlformats.org/officeDocument/2006/relationships/customXml" Target="../ink/ink152.xml"/><Relationship Id="rId33" Type="http://schemas.openxmlformats.org/officeDocument/2006/relationships/customXml" Target="../ink/ink160.xml"/><Relationship Id="rId38" Type="http://schemas.openxmlformats.org/officeDocument/2006/relationships/image" Target="../media/image162.emf"/><Relationship Id="rId59" Type="http://schemas.openxmlformats.org/officeDocument/2006/relationships/customXml" Target="../ink/ink173.xml"/><Relationship Id="rId103" Type="http://schemas.openxmlformats.org/officeDocument/2006/relationships/customXml" Target="../ink/ink195.xml"/><Relationship Id="rId108" Type="http://schemas.openxmlformats.org/officeDocument/2006/relationships/image" Target="../media/image197.emf"/><Relationship Id="rId124" Type="http://schemas.openxmlformats.org/officeDocument/2006/relationships/image" Target="../media/image205.emf"/><Relationship Id="rId129" Type="http://schemas.openxmlformats.org/officeDocument/2006/relationships/customXml" Target="../ink/ink208.xml"/><Relationship Id="rId54" Type="http://schemas.openxmlformats.org/officeDocument/2006/relationships/image" Target="../media/image170.emf"/><Relationship Id="rId70" Type="http://schemas.openxmlformats.org/officeDocument/2006/relationships/image" Target="../media/image178.emf"/><Relationship Id="rId75" Type="http://schemas.openxmlformats.org/officeDocument/2006/relationships/customXml" Target="../ink/ink181.xml"/><Relationship Id="rId91" Type="http://schemas.openxmlformats.org/officeDocument/2006/relationships/customXml" Target="../ink/ink189.xml"/><Relationship Id="rId96" Type="http://schemas.openxmlformats.org/officeDocument/2006/relationships/image" Target="../media/image19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emf"/><Relationship Id="rId23" Type="http://schemas.openxmlformats.org/officeDocument/2006/relationships/customXml" Target="../ink/ink155.xml"/><Relationship Id="rId28" Type="http://schemas.openxmlformats.org/officeDocument/2006/relationships/image" Target="../media/image157.emf"/><Relationship Id="rId49" Type="http://schemas.openxmlformats.org/officeDocument/2006/relationships/customXml" Target="../ink/ink168.xml"/><Relationship Id="rId114" Type="http://schemas.openxmlformats.org/officeDocument/2006/relationships/image" Target="../media/image200.emf"/><Relationship Id="rId119" Type="http://schemas.openxmlformats.org/officeDocument/2006/relationships/customXml" Target="../ink/ink203.xml"/><Relationship Id="rId44" Type="http://schemas.openxmlformats.org/officeDocument/2006/relationships/image" Target="../media/image165.emf"/><Relationship Id="rId60" Type="http://schemas.openxmlformats.org/officeDocument/2006/relationships/image" Target="../media/image173.emf"/><Relationship Id="rId65" Type="http://schemas.openxmlformats.org/officeDocument/2006/relationships/customXml" Target="../ink/ink176.xml"/><Relationship Id="rId81" Type="http://schemas.openxmlformats.org/officeDocument/2006/relationships/customXml" Target="../ink/ink184.xml"/><Relationship Id="rId86" Type="http://schemas.openxmlformats.org/officeDocument/2006/relationships/image" Target="../media/image186.emf"/><Relationship Id="rId130" Type="http://schemas.openxmlformats.org/officeDocument/2006/relationships/image" Target="../media/image208.emf"/><Relationship Id="rId135" Type="http://schemas.openxmlformats.org/officeDocument/2006/relationships/customXml" Target="../ink/ink211.xml"/><Relationship Id="rId13" Type="http://schemas.openxmlformats.org/officeDocument/2006/relationships/customXml" Target="../ink/ink150.xml"/><Relationship Id="rId18" Type="http://schemas.openxmlformats.org/officeDocument/2006/relationships/image" Target="../media/image152.emf"/><Relationship Id="rId39" Type="http://schemas.openxmlformats.org/officeDocument/2006/relationships/customXml" Target="../ink/ink163.xml"/><Relationship Id="rId109" Type="http://schemas.openxmlformats.org/officeDocument/2006/relationships/customXml" Target="../ink/ink198.xml"/><Relationship Id="rId34" Type="http://schemas.openxmlformats.org/officeDocument/2006/relationships/image" Target="../media/image160.emf"/><Relationship Id="rId50" Type="http://schemas.openxmlformats.org/officeDocument/2006/relationships/image" Target="../media/image168.emf"/><Relationship Id="rId55" Type="http://schemas.openxmlformats.org/officeDocument/2006/relationships/customXml" Target="../ink/ink171.xml"/><Relationship Id="rId76" Type="http://schemas.openxmlformats.org/officeDocument/2006/relationships/image" Target="../media/image181.emf"/><Relationship Id="rId97" Type="http://schemas.openxmlformats.org/officeDocument/2006/relationships/customXml" Target="../ink/ink192.xml"/><Relationship Id="rId104" Type="http://schemas.openxmlformats.org/officeDocument/2006/relationships/image" Target="../media/image195.emf"/><Relationship Id="rId120" Type="http://schemas.openxmlformats.org/officeDocument/2006/relationships/image" Target="../media/image203.emf"/><Relationship Id="rId125" Type="http://schemas.openxmlformats.org/officeDocument/2006/relationships/customXml" Target="../ink/ink206.xml"/><Relationship Id="rId7" Type="http://schemas.openxmlformats.org/officeDocument/2006/relationships/customXml" Target="../ink/ink147.xml"/><Relationship Id="rId71" Type="http://schemas.openxmlformats.org/officeDocument/2006/relationships/customXml" Target="../ink/ink179.xml"/><Relationship Id="rId92" Type="http://schemas.openxmlformats.org/officeDocument/2006/relationships/image" Target="../media/image189.emf"/><Relationship Id="rId2" Type="http://schemas.openxmlformats.org/officeDocument/2006/relationships/image" Target="../media/image199.png"/><Relationship Id="rId29" Type="http://schemas.openxmlformats.org/officeDocument/2006/relationships/customXml" Target="../ink/ink158.xml"/><Relationship Id="rId24" Type="http://schemas.openxmlformats.org/officeDocument/2006/relationships/image" Target="../media/image155.emf"/><Relationship Id="rId40" Type="http://schemas.openxmlformats.org/officeDocument/2006/relationships/image" Target="../media/image163.emf"/><Relationship Id="rId45" Type="http://schemas.openxmlformats.org/officeDocument/2006/relationships/customXml" Target="../ink/ink166.xml"/><Relationship Id="rId66" Type="http://schemas.openxmlformats.org/officeDocument/2006/relationships/image" Target="../media/image176.emf"/><Relationship Id="rId87" Type="http://schemas.openxmlformats.org/officeDocument/2006/relationships/customXml" Target="../ink/ink187.xml"/><Relationship Id="rId110" Type="http://schemas.openxmlformats.org/officeDocument/2006/relationships/image" Target="../media/image198.emf"/><Relationship Id="rId115" Type="http://schemas.openxmlformats.org/officeDocument/2006/relationships/customXml" Target="../ink/ink201.xml"/><Relationship Id="rId131" Type="http://schemas.openxmlformats.org/officeDocument/2006/relationships/customXml" Target="../ink/ink209.xml"/><Relationship Id="rId136" Type="http://schemas.openxmlformats.org/officeDocument/2006/relationships/image" Target="../media/image211.emf"/><Relationship Id="rId61" Type="http://schemas.openxmlformats.org/officeDocument/2006/relationships/customXml" Target="../ink/ink174.xml"/><Relationship Id="rId82" Type="http://schemas.openxmlformats.org/officeDocument/2006/relationships/image" Target="../media/image184.emf"/><Relationship Id="rId19" Type="http://schemas.openxmlformats.org/officeDocument/2006/relationships/customXml" Target="../ink/ink153.xml"/><Relationship Id="rId14" Type="http://schemas.openxmlformats.org/officeDocument/2006/relationships/image" Target="../media/image150.emf"/><Relationship Id="rId30" Type="http://schemas.openxmlformats.org/officeDocument/2006/relationships/image" Target="../media/image158.emf"/><Relationship Id="rId35" Type="http://schemas.openxmlformats.org/officeDocument/2006/relationships/customXml" Target="../ink/ink161.xml"/><Relationship Id="rId56" Type="http://schemas.openxmlformats.org/officeDocument/2006/relationships/image" Target="../media/image171.emf"/><Relationship Id="rId77" Type="http://schemas.openxmlformats.org/officeDocument/2006/relationships/customXml" Target="../ink/ink182.xml"/><Relationship Id="rId100" Type="http://schemas.openxmlformats.org/officeDocument/2006/relationships/image" Target="../media/image193.emf"/><Relationship Id="rId105" Type="http://schemas.openxmlformats.org/officeDocument/2006/relationships/customXml" Target="../ink/ink196.xml"/><Relationship Id="rId126" Type="http://schemas.openxmlformats.org/officeDocument/2006/relationships/image" Target="../media/image206.emf"/><Relationship Id="rId8" Type="http://schemas.openxmlformats.org/officeDocument/2006/relationships/image" Target="../media/image147.emf"/><Relationship Id="rId51" Type="http://schemas.openxmlformats.org/officeDocument/2006/relationships/customXml" Target="../ink/ink169.xml"/><Relationship Id="rId72" Type="http://schemas.openxmlformats.org/officeDocument/2006/relationships/image" Target="../media/image179.emf"/><Relationship Id="rId93" Type="http://schemas.openxmlformats.org/officeDocument/2006/relationships/customXml" Target="../ink/ink190.xml"/><Relationship Id="rId98" Type="http://schemas.openxmlformats.org/officeDocument/2006/relationships/image" Target="../media/image192.emf"/><Relationship Id="rId121" Type="http://schemas.openxmlformats.org/officeDocument/2006/relationships/customXml" Target="../ink/ink204.xml"/><Relationship Id="rId3" Type="http://schemas.openxmlformats.org/officeDocument/2006/relationships/customXml" Target="../ink/ink145.xml"/><Relationship Id="rId25" Type="http://schemas.openxmlformats.org/officeDocument/2006/relationships/customXml" Target="../ink/ink156.xml"/><Relationship Id="rId46" Type="http://schemas.openxmlformats.org/officeDocument/2006/relationships/image" Target="../media/image166.emf"/><Relationship Id="rId67" Type="http://schemas.openxmlformats.org/officeDocument/2006/relationships/customXml" Target="../ink/ink177.xml"/><Relationship Id="rId116" Type="http://schemas.openxmlformats.org/officeDocument/2006/relationships/image" Target="../media/image201.emf"/><Relationship Id="rId137" Type="http://schemas.openxmlformats.org/officeDocument/2006/relationships/customXml" Target="../ink/ink212.xml"/><Relationship Id="rId20" Type="http://schemas.openxmlformats.org/officeDocument/2006/relationships/image" Target="../media/image153.emf"/><Relationship Id="rId41" Type="http://schemas.openxmlformats.org/officeDocument/2006/relationships/customXml" Target="../ink/ink164.xml"/><Relationship Id="rId62" Type="http://schemas.openxmlformats.org/officeDocument/2006/relationships/image" Target="../media/image174.emf"/><Relationship Id="rId83" Type="http://schemas.openxmlformats.org/officeDocument/2006/relationships/customXml" Target="../ink/ink185.xml"/><Relationship Id="rId88" Type="http://schemas.openxmlformats.org/officeDocument/2006/relationships/image" Target="../media/image187.emf"/><Relationship Id="rId111" Type="http://schemas.openxmlformats.org/officeDocument/2006/relationships/customXml" Target="../ink/ink199.xml"/><Relationship Id="rId132" Type="http://schemas.openxmlformats.org/officeDocument/2006/relationships/image" Target="../media/image209.emf"/><Relationship Id="rId15" Type="http://schemas.openxmlformats.org/officeDocument/2006/relationships/customXml" Target="../ink/ink151.xml"/><Relationship Id="rId36" Type="http://schemas.openxmlformats.org/officeDocument/2006/relationships/image" Target="../media/image161.emf"/><Relationship Id="rId57" Type="http://schemas.openxmlformats.org/officeDocument/2006/relationships/customXml" Target="../ink/ink172.xml"/><Relationship Id="rId106" Type="http://schemas.openxmlformats.org/officeDocument/2006/relationships/image" Target="../media/image196.emf"/><Relationship Id="rId127" Type="http://schemas.openxmlformats.org/officeDocument/2006/relationships/customXml" Target="../ink/ink207.xml"/><Relationship Id="rId10" Type="http://schemas.openxmlformats.org/officeDocument/2006/relationships/image" Target="../media/image148.emf"/><Relationship Id="rId31" Type="http://schemas.openxmlformats.org/officeDocument/2006/relationships/customXml" Target="../ink/ink159.xml"/><Relationship Id="rId52" Type="http://schemas.openxmlformats.org/officeDocument/2006/relationships/image" Target="../media/image169.emf"/><Relationship Id="rId73" Type="http://schemas.openxmlformats.org/officeDocument/2006/relationships/customXml" Target="../ink/ink180.xml"/><Relationship Id="rId78" Type="http://schemas.openxmlformats.org/officeDocument/2006/relationships/image" Target="../media/image182.emf"/><Relationship Id="rId94" Type="http://schemas.openxmlformats.org/officeDocument/2006/relationships/image" Target="../media/image190.emf"/><Relationship Id="rId99" Type="http://schemas.openxmlformats.org/officeDocument/2006/relationships/customXml" Target="../ink/ink193.xml"/><Relationship Id="rId101" Type="http://schemas.openxmlformats.org/officeDocument/2006/relationships/customXml" Target="../ink/ink194.xml"/><Relationship Id="rId122" Type="http://schemas.openxmlformats.org/officeDocument/2006/relationships/image" Target="../media/image204.emf"/><Relationship Id="rId4" Type="http://schemas.openxmlformats.org/officeDocument/2006/relationships/image" Target="../media/image145.emf"/><Relationship Id="rId9" Type="http://schemas.openxmlformats.org/officeDocument/2006/relationships/customXml" Target="../ink/ink148.xml"/><Relationship Id="rId26" Type="http://schemas.openxmlformats.org/officeDocument/2006/relationships/image" Target="../media/image156.emf"/><Relationship Id="rId47" Type="http://schemas.openxmlformats.org/officeDocument/2006/relationships/customXml" Target="../ink/ink167.xml"/><Relationship Id="rId68" Type="http://schemas.openxmlformats.org/officeDocument/2006/relationships/image" Target="../media/image177.emf"/><Relationship Id="rId89" Type="http://schemas.openxmlformats.org/officeDocument/2006/relationships/customXml" Target="../ink/ink188.xml"/><Relationship Id="rId112" Type="http://schemas.openxmlformats.org/officeDocument/2006/relationships/image" Target="../media/image199.emf"/><Relationship Id="rId133" Type="http://schemas.openxmlformats.org/officeDocument/2006/relationships/customXml" Target="../ink/ink2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96AF7-8AD7-4F7E-B0D6-B95996B74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Webinar 1-10/11/2023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DE69A0-6F84-4E9F-AB79-6F9C73D85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it-IT" dirty="0"/>
              <a:t>Cenni sulla probabilità, eventi e operazioni tra essi, assiomi sulla probabilità, probabilità totale </a:t>
            </a:r>
          </a:p>
        </p:txBody>
      </p:sp>
    </p:spTree>
    <p:extLst>
      <p:ext uri="{BB962C8B-B14F-4D97-AF65-F5344CB8AC3E}">
        <p14:creationId xmlns:p14="http://schemas.microsoft.com/office/powerpoint/2010/main" val="401400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87D22-BE56-4A01-B13B-77A62B8F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3"/>
            <a:ext cx="8596668" cy="742123"/>
          </a:xfrm>
        </p:spPr>
        <p:txBody>
          <a:bodyPr>
            <a:normAutofit/>
          </a:bodyPr>
          <a:lstStyle/>
          <a:p>
            <a:r>
              <a:rPr lang="it-IT" dirty="0"/>
              <a:t>Eventi indipendenti e incompatibili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EAF4047-9B07-476A-8726-ECDDA0665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5217"/>
                <a:ext cx="8596668" cy="4716145"/>
              </a:xfrm>
            </p:spPr>
            <p:txBody>
              <a:bodyPr/>
              <a:lstStyle/>
              <a:p>
                <a:r>
                  <a:rPr lang="it-IT" dirty="0"/>
                  <a:t>Se due eventi sono </a:t>
                </a:r>
                <a:r>
                  <a:rPr lang="it-IT" b="1" dirty="0"/>
                  <a:t>indipendenti</a:t>
                </a:r>
                <a:r>
                  <a:rPr lang="it-IT" dirty="0"/>
                  <a:t>, cioè se il verificarsi dell’uno non influisce sulla probabilità di verificarsi dell’altro, la probabilità della loro intersezione (gli eventi si avverano entrambi) è uguale al prodotto delle loro rispettive probabilità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)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Se due eventi sono </a:t>
                </a:r>
                <a:r>
                  <a:rPr lang="it-IT" b="1" dirty="0"/>
                  <a:t>incompatibili, </a:t>
                </a:r>
                <a:r>
                  <a:rPr lang="it-IT" dirty="0"/>
                  <a:t>cioè se non possono verificarsi contemporaneamente, la probabilità della loro unione (o si avvera un evento o si avvera l’altro) è uguale alla somma delle rispettive probabilità:</a:t>
                </a:r>
              </a:p>
              <a:p>
                <a:pPr marL="0" indent="0">
                  <a:buNone/>
                </a:pPr>
                <a:r>
                  <a:rPr lang="it-IT" dirty="0"/>
                  <a:t>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dirty="0"/>
                  <a:t> )=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dirty="0"/>
                  <a:t>)+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EAF4047-9B07-476A-8726-ECDDA0665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5217"/>
                <a:ext cx="8596668" cy="4716145"/>
              </a:xfrm>
              <a:blipFill>
                <a:blip r:embed="rId2"/>
                <a:stretch>
                  <a:fillRect l="-142" t="-7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14D46-EEE3-490D-B411-A5FB65F6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86" y="278297"/>
            <a:ext cx="8596668" cy="662609"/>
          </a:xfrm>
        </p:spPr>
        <p:txBody>
          <a:bodyPr/>
          <a:lstStyle/>
          <a:p>
            <a:r>
              <a:rPr lang="it-IT" dirty="0"/>
              <a:t>Operazioni sulle probabilità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3179A5C6-AE90-473F-A89B-CA8701EA86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0435854"/>
                  </p:ext>
                </p:extLst>
              </p:nvPr>
            </p:nvGraphicFramePr>
            <p:xfrm>
              <a:off x="543339" y="940907"/>
              <a:ext cx="8931965" cy="5022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6278">
                      <a:extLst>
                        <a:ext uri="{9D8B030D-6E8A-4147-A177-3AD203B41FA5}">
                          <a16:colId xmlns:a16="http://schemas.microsoft.com/office/drawing/2014/main" val="131668791"/>
                        </a:ext>
                      </a:extLst>
                    </a:gridCol>
                    <a:gridCol w="2219740">
                      <a:extLst>
                        <a:ext uri="{9D8B030D-6E8A-4147-A177-3AD203B41FA5}">
                          <a16:colId xmlns:a16="http://schemas.microsoft.com/office/drawing/2014/main" val="1361752378"/>
                        </a:ext>
                      </a:extLst>
                    </a:gridCol>
                    <a:gridCol w="2219740">
                      <a:extLst>
                        <a:ext uri="{9D8B030D-6E8A-4147-A177-3AD203B41FA5}">
                          <a16:colId xmlns:a16="http://schemas.microsoft.com/office/drawing/2014/main" val="2823705469"/>
                        </a:ext>
                      </a:extLst>
                    </a:gridCol>
                    <a:gridCol w="2796207">
                      <a:extLst>
                        <a:ext uri="{9D8B030D-6E8A-4147-A177-3AD203B41FA5}">
                          <a16:colId xmlns:a16="http://schemas.microsoft.com/office/drawing/2014/main" val="873995947"/>
                        </a:ext>
                      </a:extLst>
                    </a:gridCol>
                  </a:tblGrid>
                  <a:tr h="755371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operazioni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ed</a:t>
                          </a:r>
                          <a:r>
                            <a:rPr lang="it-IT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compatibili: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ed</a:t>
                          </a:r>
                          <a:r>
                            <a:rPr lang="it-IT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incompatibili: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it-IT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04006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)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)+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b="0" i="0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/>
                            <a:t>-P(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  <a:p>
                          <a:endParaRPr lang="it-IT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)+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b="0" i="0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784112"/>
                      </a:ext>
                    </a:extLst>
                  </a:tr>
                  <a:tr h="112775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)</a:t>
                          </a:r>
                        </a:p>
                        <a:p>
                          <a:endParaRPr lang="it-IT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) –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  <a:p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) -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b="0" i="0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/>
                            <a:t> 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⊂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6660"/>
                      </a:ext>
                    </a:extLst>
                  </a:tr>
                  <a:tr h="112775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b="1" dirty="0"/>
                            <a:t>dipendenti</a:t>
                          </a:r>
                        </a:p>
                        <a:p>
                          <a:r>
                            <a:rPr lang="it-IT" sz="1600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it-IT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</a:t>
                          </a:r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b="1" dirty="0"/>
                            <a:t>indipendenti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it-IT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600" dirty="0"/>
                            <a:t>)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1600" dirty="0"/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930325"/>
                      </a:ext>
                    </a:extLst>
                  </a:tr>
                  <a:tr h="112775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800" dirty="0"/>
                            <a:t>)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800" dirty="0"/>
                            <a:t>) =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800" dirty="0"/>
                            <a:t>)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800" dirty="0"/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800" dirty="0"/>
                            <a:t>)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it-IT" sz="1800" dirty="0"/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dirty="0"/>
                            <a:t>) 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it-IT" b="1" i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it-IT" b="0" i="0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it-IT" dirty="0"/>
                        </a:p>
                        <a:p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544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3179A5C6-AE90-473F-A89B-CA8701EA86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00435854"/>
                  </p:ext>
                </p:extLst>
              </p:nvPr>
            </p:nvGraphicFramePr>
            <p:xfrm>
              <a:off x="543339" y="940907"/>
              <a:ext cx="8931965" cy="50225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96278">
                      <a:extLst>
                        <a:ext uri="{9D8B030D-6E8A-4147-A177-3AD203B41FA5}">
                          <a16:colId xmlns:a16="http://schemas.microsoft.com/office/drawing/2014/main" val="131668791"/>
                        </a:ext>
                      </a:extLst>
                    </a:gridCol>
                    <a:gridCol w="2219740">
                      <a:extLst>
                        <a:ext uri="{9D8B030D-6E8A-4147-A177-3AD203B41FA5}">
                          <a16:colId xmlns:a16="http://schemas.microsoft.com/office/drawing/2014/main" val="1361752378"/>
                        </a:ext>
                      </a:extLst>
                    </a:gridCol>
                    <a:gridCol w="2219740">
                      <a:extLst>
                        <a:ext uri="{9D8B030D-6E8A-4147-A177-3AD203B41FA5}">
                          <a16:colId xmlns:a16="http://schemas.microsoft.com/office/drawing/2014/main" val="2823705469"/>
                        </a:ext>
                      </a:extLst>
                    </a:gridCol>
                    <a:gridCol w="2796207">
                      <a:extLst>
                        <a:ext uri="{9D8B030D-6E8A-4147-A177-3AD203B41FA5}">
                          <a16:colId xmlns:a16="http://schemas.microsoft.com/office/drawing/2014/main" val="873995947"/>
                        </a:ext>
                      </a:extLst>
                    </a:gridCol>
                  </a:tblGrid>
                  <a:tr h="755371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operazioni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272" t="-4839" r="-63512" b="-56693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9608" t="-4839" r="-871" b="-566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20400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60" t="-123810" r="-428777" b="-56952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272" t="-123810" r="-63512" b="-5695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9608" t="-123810" r="-871" b="-56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784112"/>
                      </a:ext>
                    </a:extLst>
                  </a:tr>
                  <a:tr h="1127759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60" t="-127027" r="-428777" b="-223243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272" t="-127027" r="-63512" b="-2232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19608" t="-127027" r="-871" b="-2232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666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438" t="-194444" r="-226575" b="-91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76923" t="-194444" r="-127198" b="-91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293032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60" t="-326154" r="-428777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438" t="-326154" r="-226575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76923" t="-326154" r="-127198" b="-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5443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73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53460-6756-4AEB-BDDE-8CCF441F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046923"/>
          </a:xfrm>
        </p:spPr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C36BBA-79B2-487E-ABBA-8E345532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596668" cy="4689640"/>
          </a:xfrm>
        </p:spPr>
        <p:txBody>
          <a:bodyPr/>
          <a:lstStyle/>
          <a:p>
            <a:r>
              <a:rPr lang="it-IT" dirty="0"/>
              <a:t>Siano A,B e C eventi. Trova le espressioni algebriche in termine di intersezioni, unioni e complementazione, per gli eventi costituiti dal fatto che tra A,B e C si verificano:</a:t>
            </a:r>
          </a:p>
          <a:p>
            <a:r>
              <a:rPr lang="it-IT" dirty="0"/>
              <a:t>1) soltanto A;</a:t>
            </a:r>
          </a:p>
          <a:p>
            <a:r>
              <a:rPr lang="it-IT" dirty="0"/>
              <a:t>2) sia A sia B ma non C;</a:t>
            </a:r>
          </a:p>
          <a:p>
            <a:r>
              <a:rPr lang="it-IT" dirty="0"/>
              <a:t>3) almeno uno dei tre;</a:t>
            </a:r>
          </a:p>
          <a:p>
            <a:r>
              <a:rPr lang="it-IT" dirty="0"/>
              <a:t>4) almeno due dei tre;</a:t>
            </a:r>
          </a:p>
          <a:p>
            <a:r>
              <a:rPr lang="it-IT" dirty="0"/>
              <a:t>5) tutti i tre;</a:t>
            </a:r>
          </a:p>
          <a:p>
            <a:r>
              <a:rPr lang="it-IT" dirty="0"/>
              <a:t>6) nessuno dei tre;</a:t>
            </a:r>
          </a:p>
          <a:p>
            <a:r>
              <a:rPr lang="it-IT" dirty="0"/>
              <a:t>7) non più di un evento;</a:t>
            </a:r>
          </a:p>
          <a:p>
            <a:r>
              <a:rPr lang="it-IT" dirty="0"/>
              <a:t>8) non più di due eventi;</a:t>
            </a:r>
          </a:p>
          <a:p>
            <a:r>
              <a:rPr lang="it-IT" dirty="0"/>
              <a:t>9) esattamente due eventi;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6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AE78E42-64FB-4187-A87A-3DF140EA38EF}"/>
                  </a:ext>
                </a:extLst>
              </p14:cNvPr>
              <p14:cNvContentPartPr/>
              <p14:nvPr/>
            </p14:nvContentPartPr>
            <p14:xfrm>
              <a:off x="140301" y="247122"/>
              <a:ext cx="444240" cy="60660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AE78E42-64FB-4187-A87A-3DF140EA3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01" y="238122"/>
                <a:ext cx="4618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3138BE9-E2C7-4BCE-94AA-BFD617D4B64B}"/>
                  </a:ext>
                </a:extLst>
              </p14:cNvPr>
              <p14:cNvContentPartPr/>
              <p14:nvPr/>
            </p14:nvContentPartPr>
            <p14:xfrm>
              <a:off x="975141" y="500202"/>
              <a:ext cx="313200" cy="27648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3138BE9-E2C7-4BCE-94AA-BFD617D4B6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6141" y="491202"/>
                <a:ext cx="3308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52BE9037-D6BE-40BB-BAFC-30353AE6375D}"/>
                  </a:ext>
                </a:extLst>
              </p14:cNvPr>
              <p14:cNvContentPartPr/>
              <p14:nvPr/>
            </p14:nvContentPartPr>
            <p14:xfrm>
              <a:off x="1442061" y="474282"/>
              <a:ext cx="235800" cy="3254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52BE9037-D6BE-40BB-BAFC-30353AE637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3061" y="465282"/>
                <a:ext cx="2534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019D7DC-79FD-49FB-BC44-7FC208F0E676}"/>
                  </a:ext>
                </a:extLst>
              </p14:cNvPr>
              <p14:cNvContentPartPr/>
              <p14:nvPr/>
            </p14:nvContentPartPr>
            <p14:xfrm>
              <a:off x="1837701" y="514962"/>
              <a:ext cx="252360" cy="27324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019D7DC-79FD-49FB-BC44-7FC208F0E6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8701" y="505962"/>
                <a:ext cx="2700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B59B453D-39C6-4484-B103-F14ACC92D197}"/>
                  </a:ext>
                </a:extLst>
              </p14:cNvPr>
              <p14:cNvContentPartPr/>
              <p14:nvPr/>
            </p14:nvContentPartPr>
            <p14:xfrm>
              <a:off x="1887021" y="410202"/>
              <a:ext cx="272160" cy="1584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B59B453D-39C6-4484-B103-F14ACC92D1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78021" y="401202"/>
                <a:ext cx="289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AE317716-0606-464C-9C5E-5E442E4C54AD}"/>
                  </a:ext>
                </a:extLst>
              </p14:cNvPr>
              <p14:cNvContentPartPr/>
              <p14:nvPr/>
            </p14:nvContentPartPr>
            <p14:xfrm>
              <a:off x="2803941" y="425322"/>
              <a:ext cx="419760" cy="3312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AE317716-0606-464C-9C5E-5E442E4C54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4941" y="416322"/>
                <a:ext cx="437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66028BA4-6FDE-47D5-B75D-45B36126E1EE}"/>
                  </a:ext>
                </a:extLst>
              </p14:cNvPr>
              <p14:cNvContentPartPr/>
              <p14:nvPr/>
            </p14:nvContentPartPr>
            <p14:xfrm>
              <a:off x="2422341" y="529002"/>
              <a:ext cx="704520" cy="28692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66028BA4-6FDE-47D5-B75D-45B36126E1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3341" y="520002"/>
                <a:ext cx="7221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0CD17C2D-E003-4DEB-801A-841B178E2DBE}"/>
                  </a:ext>
                </a:extLst>
              </p14:cNvPr>
              <p14:cNvContentPartPr/>
              <p14:nvPr/>
            </p14:nvContentPartPr>
            <p14:xfrm>
              <a:off x="135261" y="1106442"/>
              <a:ext cx="8057160" cy="2188080"/>
            </p14:xfrm>
          </p:contentPart>
        </mc:Choice>
        <mc:Fallback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0CD17C2D-E003-4DEB-801A-841B178E2D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61" y="1097442"/>
                <a:ext cx="8074800" cy="22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603DAD9F-5D77-4929-9171-A37A3B4E45B4}"/>
                  </a:ext>
                </a:extLst>
              </p14:cNvPr>
              <p14:cNvContentPartPr/>
              <p14:nvPr/>
            </p14:nvContentPartPr>
            <p14:xfrm>
              <a:off x="8377101" y="2859642"/>
              <a:ext cx="737640" cy="38232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603DAD9F-5D77-4929-9171-A37A3B4E45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68101" y="2850642"/>
                <a:ext cx="75528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72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CC1A468-05A7-45D9-86B9-9BECEBEF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834887"/>
          </a:xfrm>
        </p:spPr>
        <p:txBody>
          <a:bodyPr/>
          <a:lstStyle/>
          <a:p>
            <a:r>
              <a:rPr lang="it-IT" dirty="0"/>
              <a:t>Esercizio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D276581-DE18-4A59-A3E0-414C01C4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76388"/>
            <a:ext cx="8596312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</a:rPr>
              <a:t>Una moneta viene lanciata due volte e si osservano quali facce sono comparso nei due lanci. Antonio vince se al primo lancio è uscita testa mentre Benedetto vince se al secondo lancio esce croce.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it-IT" sz="1400" dirty="0">
                <a:latin typeface="Calibri" panose="020F0502020204030204" pitchFamily="34" charset="0"/>
              </a:rPr>
              <a:t>Determinare uno spazio campionario che descriva tutti i possibili eventi dell’esperimento</a:t>
            </a:r>
          </a:p>
          <a:p>
            <a:pPr lvl="1">
              <a:buFont typeface="Symbol" panose="05050102010706020507" pitchFamily="18" charset="2"/>
              <a:buChar char="·"/>
            </a:pPr>
            <a:r>
              <a:rPr lang="it-IT" sz="1400" dirty="0">
                <a:latin typeface="Calibri" panose="020F0502020204030204" pitchFamily="34" charset="0"/>
              </a:rPr>
              <a:t>Descrivere in termini dei sottoinsiemi dello spazio campionario i seguenti eventi: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Antonio vince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Benedetto vince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Antonio non vince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Benedetto non vince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Antonio e Benedetto vincono entrambi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Vince Antonio ma non Benedetto</a:t>
            </a:r>
          </a:p>
          <a:p>
            <a:pPr marL="1314450" lvl="2" indent="-400050">
              <a:buFont typeface="+mj-lt"/>
              <a:buAutoNum type="romanUcPeriod"/>
            </a:pPr>
            <a:r>
              <a:rPr lang="it-IT" dirty="0">
                <a:latin typeface="Calibri" panose="020F0502020204030204" pitchFamily="34" charset="0"/>
              </a:rPr>
              <a:t>Nessuno dei due vince</a:t>
            </a:r>
          </a:p>
        </p:txBody>
      </p:sp>
    </p:spTree>
    <p:extLst>
      <p:ext uri="{BB962C8B-B14F-4D97-AF65-F5344CB8AC3E}">
        <p14:creationId xmlns:p14="http://schemas.microsoft.com/office/powerpoint/2010/main" val="202252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4BF5DDD0-310B-416A-827E-85515043222F}"/>
                  </a:ext>
                </a:extLst>
              </p14:cNvPr>
              <p14:cNvContentPartPr/>
              <p14:nvPr/>
            </p14:nvContentPartPr>
            <p14:xfrm>
              <a:off x="311661" y="527562"/>
              <a:ext cx="583920" cy="36720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4BF5DDD0-310B-416A-827E-8551504322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61" y="518562"/>
                <a:ext cx="6015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8C8C726D-F23F-4AF5-89F8-B4C81941EF4B}"/>
                  </a:ext>
                </a:extLst>
              </p14:cNvPr>
              <p14:cNvContentPartPr/>
              <p14:nvPr/>
            </p14:nvContentPartPr>
            <p14:xfrm>
              <a:off x="1148661" y="414522"/>
              <a:ext cx="673200" cy="47664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8C8C726D-F23F-4AF5-89F8-B4C81941EF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9661" y="405522"/>
                <a:ext cx="6908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B7C90A2-1EA9-4C39-B30C-1E77EFBEAE41}"/>
                  </a:ext>
                </a:extLst>
              </p14:cNvPr>
              <p14:cNvContentPartPr/>
              <p14:nvPr/>
            </p14:nvContentPartPr>
            <p14:xfrm>
              <a:off x="2148021" y="682722"/>
              <a:ext cx="101160" cy="1692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B7C90A2-1EA9-4C39-B30C-1E77EFBEA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9021" y="673722"/>
                <a:ext cx="118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0C91CFC0-922E-41C7-9330-8285F2A76E18}"/>
                  </a:ext>
                </a:extLst>
              </p14:cNvPr>
              <p14:cNvContentPartPr/>
              <p14:nvPr/>
            </p14:nvContentPartPr>
            <p14:xfrm>
              <a:off x="2134341" y="781362"/>
              <a:ext cx="198000" cy="1908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0C91CFC0-922E-41C7-9330-8285F2A76E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5341" y="772362"/>
                <a:ext cx="215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D595A22-0119-4AEF-9D21-428E7187516F}"/>
                  </a:ext>
                </a:extLst>
              </p14:cNvPr>
              <p14:cNvContentPartPr/>
              <p14:nvPr/>
            </p14:nvContentPartPr>
            <p14:xfrm>
              <a:off x="2594781" y="313362"/>
              <a:ext cx="236520" cy="82368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D595A22-0119-4AEF-9D21-428E718751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5781" y="304362"/>
                <a:ext cx="2541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294BC30C-553A-400A-BD56-3C75FADF683D}"/>
                  </a:ext>
                </a:extLst>
              </p14:cNvPr>
              <p14:cNvContentPartPr/>
              <p14:nvPr/>
            </p14:nvContentPartPr>
            <p14:xfrm>
              <a:off x="4334301" y="624042"/>
              <a:ext cx="29520" cy="1008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294BC30C-553A-400A-BD56-3C75FADF68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5301" y="615042"/>
                <a:ext cx="471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B1E9C8BE-8A9A-4380-AD74-58D2617AE52C}"/>
                  </a:ext>
                </a:extLst>
              </p14:cNvPr>
              <p14:cNvContentPartPr/>
              <p14:nvPr/>
            </p14:nvContentPartPr>
            <p14:xfrm>
              <a:off x="4256181" y="801522"/>
              <a:ext cx="87120" cy="11448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B1E9C8BE-8A9A-4380-AD74-58D2617AE5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7181" y="792522"/>
                <a:ext cx="104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01C589E3-DF58-4DA1-9840-A67A2C6E8A1E}"/>
                  </a:ext>
                </a:extLst>
              </p14:cNvPr>
              <p14:cNvContentPartPr/>
              <p14:nvPr/>
            </p14:nvContentPartPr>
            <p14:xfrm>
              <a:off x="5442381" y="491922"/>
              <a:ext cx="132120" cy="35928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01C589E3-DF58-4DA1-9840-A67A2C6E8A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33381" y="482922"/>
                <a:ext cx="1497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EB3B5F5A-4DAE-4B7D-A6E5-CB7C9E745F8D}"/>
                  </a:ext>
                </a:extLst>
              </p14:cNvPr>
              <p14:cNvContentPartPr/>
              <p14:nvPr/>
            </p14:nvContentPartPr>
            <p14:xfrm>
              <a:off x="5783301" y="598482"/>
              <a:ext cx="12960" cy="2304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B3B5F5A-4DAE-4B7D-A6E5-CB7C9E745F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4301" y="589482"/>
                <a:ext cx="30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77BB67CE-9CE4-4251-848A-ABB20D084B3F}"/>
                  </a:ext>
                </a:extLst>
              </p14:cNvPr>
              <p14:cNvContentPartPr/>
              <p14:nvPr/>
            </p14:nvContentPartPr>
            <p14:xfrm>
              <a:off x="5755221" y="816282"/>
              <a:ext cx="52920" cy="16776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77BB67CE-9CE4-4251-848A-ABB20D084B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6221" y="807282"/>
                <a:ext cx="705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E8A01D2B-203E-4915-B674-385657E7F74A}"/>
                  </a:ext>
                </a:extLst>
              </p14:cNvPr>
              <p14:cNvContentPartPr/>
              <p14:nvPr/>
            </p14:nvContentPartPr>
            <p14:xfrm>
              <a:off x="5992821" y="466722"/>
              <a:ext cx="805680" cy="36360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E8A01D2B-203E-4915-B674-385657E7F7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3821" y="457722"/>
                <a:ext cx="8233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20FADE97-0F5C-4373-BD6E-DFBAFFE74260}"/>
                  </a:ext>
                </a:extLst>
              </p14:cNvPr>
              <p14:cNvContentPartPr/>
              <p14:nvPr/>
            </p14:nvContentPartPr>
            <p14:xfrm>
              <a:off x="4665141" y="514962"/>
              <a:ext cx="668880" cy="27828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20FADE97-0F5C-4373-BD6E-DFBAFFE742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56141" y="505962"/>
                <a:ext cx="686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FB7CB12E-C757-4F30-8200-BFF77C6A6589}"/>
                  </a:ext>
                </a:extLst>
              </p14:cNvPr>
              <p14:cNvContentPartPr/>
              <p14:nvPr/>
            </p14:nvContentPartPr>
            <p14:xfrm>
              <a:off x="3090861" y="538002"/>
              <a:ext cx="1019880" cy="35712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FB7CB12E-C757-4F30-8200-BFF77C6A65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1861" y="529002"/>
                <a:ext cx="1037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0C3B1D75-0E65-40FB-86BA-E20D86546B05}"/>
                  </a:ext>
                </a:extLst>
              </p14:cNvPr>
              <p14:cNvContentPartPr/>
              <p14:nvPr/>
            </p14:nvContentPartPr>
            <p14:xfrm>
              <a:off x="6911541" y="418122"/>
              <a:ext cx="173160" cy="43920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0C3B1D75-0E65-40FB-86BA-E20D86546B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02541" y="409122"/>
                <a:ext cx="19080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08075D6E-9B8E-4B47-8B0A-E3879FFF11D9}"/>
                  </a:ext>
                </a:extLst>
              </p14:cNvPr>
              <p14:cNvContentPartPr/>
              <p14:nvPr/>
            </p14:nvContentPartPr>
            <p14:xfrm>
              <a:off x="7306461" y="565002"/>
              <a:ext cx="9360" cy="3672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08075D6E-9B8E-4B47-8B0A-E3879FFF11D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7461" y="556002"/>
                <a:ext cx="27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34FA123D-9F61-4366-912E-3A65455F8D00}"/>
                  </a:ext>
                </a:extLst>
              </p14:cNvPr>
              <p14:cNvContentPartPr/>
              <p14:nvPr/>
            </p14:nvContentPartPr>
            <p14:xfrm>
              <a:off x="7213581" y="783522"/>
              <a:ext cx="95400" cy="186120"/>
            </p14:xfrm>
          </p:contentPart>
        </mc:Choice>
        <mc:Fallback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34FA123D-9F61-4366-912E-3A65455F8D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4581" y="774522"/>
                <a:ext cx="113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090D6CF2-D1E4-47FB-A30C-6848BB4A2248}"/>
                  </a:ext>
                </a:extLst>
              </p14:cNvPr>
              <p14:cNvContentPartPr/>
              <p14:nvPr/>
            </p14:nvContentPartPr>
            <p14:xfrm>
              <a:off x="7597341" y="496962"/>
              <a:ext cx="515520" cy="31176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090D6CF2-D1E4-47FB-A30C-6848BB4A224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88341" y="487962"/>
                <a:ext cx="5331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E91AB44A-52DB-43AE-AC3A-99DCE7BB48EB}"/>
                  </a:ext>
                </a:extLst>
              </p14:cNvPr>
              <p14:cNvContentPartPr/>
              <p14:nvPr/>
            </p14:nvContentPartPr>
            <p14:xfrm>
              <a:off x="8298621" y="684162"/>
              <a:ext cx="79920" cy="14328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E91AB44A-52DB-43AE-AC3A-99DCE7BB48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89621" y="675162"/>
                <a:ext cx="97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1AE5974A-C21E-42BE-A99C-9897B434C185}"/>
                  </a:ext>
                </a:extLst>
              </p14:cNvPr>
              <p14:cNvContentPartPr/>
              <p14:nvPr/>
            </p14:nvContentPartPr>
            <p14:xfrm>
              <a:off x="8534781" y="627642"/>
              <a:ext cx="206640" cy="18684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1AE5974A-C21E-42BE-A99C-9897B434C1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25781" y="618659"/>
                <a:ext cx="224280" cy="204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26F902E4-6B08-44BD-9A26-8B628E152E4F}"/>
                  </a:ext>
                </a:extLst>
              </p14:cNvPr>
              <p14:cNvContentPartPr/>
              <p14:nvPr/>
            </p14:nvContentPartPr>
            <p14:xfrm>
              <a:off x="8905221" y="485802"/>
              <a:ext cx="55800" cy="29376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26F902E4-6B08-44BD-9A26-8B628E152E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96221" y="476802"/>
                <a:ext cx="73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47CEF6E9-86C0-4A54-B784-3C19E17DAADD}"/>
                  </a:ext>
                </a:extLst>
              </p14:cNvPr>
              <p14:cNvContentPartPr/>
              <p14:nvPr/>
            </p14:nvContentPartPr>
            <p14:xfrm>
              <a:off x="9172701" y="239562"/>
              <a:ext cx="118440" cy="75996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47CEF6E9-86C0-4A54-B784-3C19E17DAA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701" y="230562"/>
                <a:ext cx="13608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0483FF7D-264D-4E6C-8EDC-734BF601728F}"/>
                  </a:ext>
                </a:extLst>
              </p14:cNvPr>
              <p14:cNvContentPartPr/>
              <p14:nvPr/>
            </p14:nvContentPartPr>
            <p14:xfrm>
              <a:off x="169101" y="1230642"/>
              <a:ext cx="632880" cy="47880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0483FF7D-264D-4E6C-8EDC-734BF60172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0101" y="1221642"/>
                <a:ext cx="6505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CD624B89-D99C-4428-8CDA-DDEF4FF57322}"/>
                  </a:ext>
                </a:extLst>
              </p14:cNvPr>
              <p14:cNvContentPartPr/>
              <p14:nvPr/>
            </p14:nvContentPartPr>
            <p14:xfrm>
              <a:off x="1328301" y="1436202"/>
              <a:ext cx="303120" cy="25272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CD624B89-D99C-4428-8CDA-DDEF4FF573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9301" y="1427202"/>
                <a:ext cx="320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3FE6304C-956E-47BC-B610-3A3DE571A411}"/>
                  </a:ext>
                </a:extLst>
              </p14:cNvPr>
              <p14:cNvContentPartPr/>
              <p14:nvPr/>
            </p14:nvContentPartPr>
            <p14:xfrm>
              <a:off x="1973421" y="1519362"/>
              <a:ext cx="169200" cy="12060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3FE6304C-956E-47BC-B610-3A3DE571A4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64421" y="1510362"/>
                <a:ext cx="186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F6724230-B2C2-4989-8AB9-C19B518DADF7}"/>
                  </a:ext>
                </a:extLst>
              </p14:cNvPr>
              <p14:cNvContentPartPr/>
              <p14:nvPr/>
            </p14:nvContentPartPr>
            <p14:xfrm>
              <a:off x="2400021" y="1271322"/>
              <a:ext cx="142560" cy="64440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F6724230-B2C2-4989-8AB9-C19B518DAD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91021" y="1262322"/>
                <a:ext cx="1602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67E62F33-2012-4AE6-816A-B7BF23FC5570}"/>
                  </a:ext>
                </a:extLst>
              </p14:cNvPr>
              <p14:cNvContentPartPr/>
              <p14:nvPr/>
            </p14:nvContentPartPr>
            <p14:xfrm>
              <a:off x="2780181" y="1437642"/>
              <a:ext cx="98640" cy="29124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67E62F33-2012-4AE6-816A-B7BF23FC557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71181" y="1428642"/>
                <a:ext cx="1162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7818F6F-E5AE-4C2B-A7FC-CE3C4EBCE5C7}"/>
                  </a:ext>
                </a:extLst>
              </p14:cNvPr>
              <p14:cNvContentPartPr/>
              <p14:nvPr/>
            </p14:nvContentPartPr>
            <p14:xfrm>
              <a:off x="3419901" y="1397682"/>
              <a:ext cx="397080" cy="34308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7818F6F-E5AE-4C2B-A7FC-CE3C4EBCE5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10901" y="1388682"/>
                <a:ext cx="4147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1469A690-507A-4E5B-AA46-88F5CD1D86A9}"/>
                  </a:ext>
                </a:extLst>
              </p14:cNvPr>
              <p14:cNvContentPartPr/>
              <p14:nvPr/>
            </p14:nvContentPartPr>
            <p14:xfrm>
              <a:off x="2986101" y="1449882"/>
              <a:ext cx="211680" cy="205920"/>
            </p14:xfrm>
          </p:contentPart>
        </mc:Choice>
        <mc:Fallback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1469A690-507A-4E5B-AA46-88F5CD1D86A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77101" y="1440882"/>
                <a:ext cx="229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FCB34E33-CB9A-4A88-A947-EE931E3E4739}"/>
                  </a:ext>
                </a:extLst>
              </p14:cNvPr>
              <p14:cNvContentPartPr/>
              <p14:nvPr/>
            </p14:nvContentPartPr>
            <p14:xfrm>
              <a:off x="5090661" y="1400202"/>
              <a:ext cx="106200" cy="34704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FCB34E33-CB9A-4A88-A947-EE931E3E47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81661" y="1391202"/>
                <a:ext cx="1238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04D62338-65F2-48F9-9C30-D6BE465F1471}"/>
                  </a:ext>
                </a:extLst>
              </p14:cNvPr>
              <p14:cNvContentPartPr/>
              <p14:nvPr/>
            </p14:nvContentPartPr>
            <p14:xfrm>
              <a:off x="4199301" y="1374642"/>
              <a:ext cx="771840" cy="33948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04D62338-65F2-48F9-9C30-D6BE465F147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90301" y="1365642"/>
                <a:ext cx="7894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7B75B91E-C108-4762-89D1-549505F04264}"/>
                  </a:ext>
                </a:extLst>
              </p14:cNvPr>
              <p14:cNvContentPartPr/>
              <p14:nvPr/>
            </p14:nvContentPartPr>
            <p14:xfrm>
              <a:off x="5570541" y="1243962"/>
              <a:ext cx="158040" cy="73692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7B75B91E-C108-4762-89D1-549505F0426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61541" y="1234962"/>
                <a:ext cx="17568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A2453914-3098-4030-8D76-D737EB9F685B}"/>
                  </a:ext>
                </a:extLst>
              </p14:cNvPr>
              <p14:cNvContentPartPr/>
              <p14:nvPr/>
            </p14:nvContentPartPr>
            <p14:xfrm>
              <a:off x="47781" y="2197242"/>
              <a:ext cx="652320" cy="51516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A2453914-3098-4030-8D76-D737EB9F68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781" y="2188242"/>
                <a:ext cx="66996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EB38A961-20D4-45CA-8DA5-8D345B9356DE}"/>
                  </a:ext>
                </a:extLst>
              </p14:cNvPr>
              <p14:cNvContentPartPr/>
              <p14:nvPr/>
            </p14:nvContentPartPr>
            <p14:xfrm>
              <a:off x="1390221" y="2348082"/>
              <a:ext cx="212040" cy="31032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EB38A961-20D4-45CA-8DA5-8D345B9356D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81221" y="2339082"/>
                <a:ext cx="2296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1F420496-25DB-4E0C-B53C-0CD0C7EE8579}"/>
                  </a:ext>
                </a:extLst>
              </p14:cNvPr>
              <p14:cNvContentPartPr/>
              <p14:nvPr/>
            </p14:nvContentPartPr>
            <p14:xfrm>
              <a:off x="2034981" y="2439882"/>
              <a:ext cx="149400" cy="11052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1F420496-25DB-4E0C-B53C-0CD0C7EE857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25981" y="2430882"/>
                <a:ext cx="167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0F42F6B4-003F-4D75-95F8-871552FA16DF}"/>
                  </a:ext>
                </a:extLst>
              </p14:cNvPr>
              <p14:cNvContentPartPr/>
              <p14:nvPr/>
            </p14:nvContentPartPr>
            <p14:xfrm>
              <a:off x="3544821" y="2254842"/>
              <a:ext cx="194040" cy="47196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0F42F6B4-003F-4D75-95F8-871552FA16D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5821" y="2245842"/>
                <a:ext cx="2116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C0A76E49-1504-47E3-8A28-23D04C634960}"/>
                  </a:ext>
                </a:extLst>
              </p14:cNvPr>
              <p14:cNvContentPartPr/>
              <p14:nvPr/>
            </p14:nvContentPartPr>
            <p14:xfrm>
              <a:off x="2492181" y="2224962"/>
              <a:ext cx="951840" cy="52128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C0A76E49-1504-47E3-8A28-23D04C63496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83181" y="2215962"/>
                <a:ext cx="96948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E1D2F563-661B-4850-8501-5A201AB4BBFF}"/>
                  </a:ext>
                </a:extLst>
              </p14:cNvPr>
              <p14:cNvContentPartPr/>
              <p14:nvPr/>
            </p14:nvContentPartPr>
            <p14:xfrm>
              <a:off x="4264821" y="2245122"/>
              <a:ext cx="419400" cy="39888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E1D2F563-661B-4850-8501-5A201AB4BB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55821" y="2236122"/>
                <a:ext cx="4370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8C35AC8E-65FC-451F-A262-881C810076F7}"/>
                  </a:ext>
                </a:extLst>
              </p14:cNvPr>
              <p14:cNvContentPartPr/>
              <p14:nvPr/>
            </p14:nvContentPartPr>
            <p14:xfrm>
              <a:off x="4810221" y="2424042"/>
              <a:ext cx="207720" cy="15660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8C35AC8E-65FC-451F-A262-881C810076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01221" y="2415042"/>
                <a:ext cx="2253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B386C19-6D0D-43AE-962F-AB694BD57B71}"/>
                  </a:ext>
                </a:extLst>
              </p14:cNvPr>
              <p14:cNvContentPartPr/>
              <p14:nvPr/>
            </p14:nvContentPartPr>
            <p14:xfrm>
              <a:off x="5402061" y="2276802"/>
              <a:ext cx="91080" cy="556200"/>
            </p14:xfrm>
          </p:contentPart>
        </mc:Choice>
        <mc:Fallback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B386C19-6D0D-43AE-962F-AB694BD57B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3061" y="2267802"/>
                <a:ext cx="1087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7C04A134-4BE7-43C2-BB37-0B54BD1C64BF}"/>
                  </a:ext>
                </a:extLst>
              </p14:cNvPr>
              <p14:cNvContentPartPr/>
              <p14:nvPr/>
            </p14:nvContentPartPr>
            <p14:xfrm>
              <a:off x="413181" y="3026322"/>
              <a:ext cx="25560" cy="4140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7C04A134-4BE7-43C2-BB37-0B54BD1C64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4181" y="3017322"/>
                <a:ext cx="432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936D2009-9445-4446-9256-876AB8691763}"/>
                  </a:ext>
                </a:extLst>
              </p14:cNvPr>
              <p14:cNvContentPartPr/>
              <p14:nvPr/>
            </p14:nvContentPartPr>
            <p14:xfrm>
              <a:off x="454941" y="3592962"/>
              <a:ext cx="15840" cy="3276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936D2009-9445-4446-9256-876AB86917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5941" y="3583962"/>
                <a:ext cx="33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1FBAAAAE-E105-4C2C-A9BD-53BFD1DE52CE}"/>
                  </a:ext>
                </a:extLst>
              </p14:cNvPr>
              <p14:cNvContentPartPr/>
              <p14:nvPr/>
            </p14:nvContentPartPr>
            <p14:xfrm>
              <a:off x="131301" y="4136922"/>
              <a:ext cx="632520" cy="76428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1FBAAAAE-E105-4C2C-A9BD-53BFD1DE52C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2301" y="4127922"/>
                <a:ext cx="65016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01425AEA-DE10-471E-B83A-83084AF9AB31}"/>
                  </a:ext>
                </a:extLst>
              </p14:cNvPr>
              <p14:cNvContentPartPr/>
              <p14:nvPr/>
            </p14:nvContentPartPr>
            <p14:xfrm>
              <a:off x="1211301" y="4209642"/>
              <a:ext cx="215280" cy="353160"/>
            </p14:xfrm>
          </p:contentPart>
        </mc:Choice>
        <mc:Fallback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01425AEA-DE10-471E-B83A-83084AF9AB3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02301" y="4200642"/>
                <a:ext cx="232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FB4F428C-5BB5-4C9E-84CC-78DC59F55FC2}"/>
                  </a:ext>
                </a:extLst>
              </p14:cNvPr>
              <p14:cNvContentPartPr/>
              <p14:nvPr/>
            </p14:nvContentPartPr>
            <p14:xfrm>
              <a:off x="1647261" y="4209282"/>
              <a:ext cx="367200" cy="39708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FB4F428C-5BB5-4C9E-84CC-78DC59F55FC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38261" y="4200282"/>
                <a:ext cx="3848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C4C9F48A-62D2-4065-AD0D-B0F6BBD88D35}"/>
                  </a:ext>
                </a:extLst>
              </p14:cNvPr>
              <p14:cNvContentPartPr/>
              <p14:nvPr/>
            </p14:nvContentPartPr>
            <p14:xfrm>
              <a:off x="2225421" y="4233402"/>
              <a:ext cx="240120" cy="399600"/>
            </p14:xfrm>
          </p:contentPart>
        </mc:Choice>
        <mc:Fallback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C4C9F48A-62D2-4065-AD0D-B0F6BBD88D3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16421" y="4224386"/>
                <a:ext cx="257760" cy="417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A92D77DD-89F3-40A6-BC1C-F2055074F106}"/>
                  </a:ext>
                </a:extLst>
              </p14:cNvPr>
              <p14:cNvContentPartPr/>
              <p14:nvPr/>
            </p14:nvContentPartPr>
            <p14:xfrm>
              <a:off x="2168181" y="4090482"/>
              <a:ext cx="384840" cy="48600"/>
            </p14:xfrm>
          </p:contentPart>
        </mc:Choice>
        <mc:Fallback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A92D77DD-89F3-40A6-BC1C-F2055074F1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59181" y="4081482"/>
                <a:ext cx="4024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5AD7BFA8-4E66-4CAD-A790-FC8E5661B0AC}"/>
                  </a:ext>
                </a:extLst>
              </p14:cNvPr>
              <p14:cNvContentPartPr/>
              <p14:nvPr/>
            </p14:nvContentPartPr>
            <p14:xfrm>
              <a:off x="2798901" y="4425282"/>
              <a:ext cx="256320" cy="14364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5AD7BFA8-4E66-4CAD-A790-FC8E5661B0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89901" y="4416282"/>
                <a:ext cx="2739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F61B6CD8-19FC-4BAB-A288-26B8164953A3}"/>
                  </a:ext>
                </a:extLst>
              </p14:cNvPr>
              <p14:cNvContentPartPr/>
              <p14:nvPr/>
            </p14:nvContentPartPr>
            <p14:xfrm>
              <a:off x="3228021" y="3951882"/>
              <a:ext cx="140400" cy="1148400"/>
            </p14:xfrm>
          </p:contentPart>
        </mc:Choice>
        <mc:Fallback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F61B6CD8-19FC-4BAB-A288-26B8164953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19021" y="3942882"/>
                <a:ext cx="158040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BDC1E0DD-C9AF-4001-85AC-727B3ACAE3D6}"/>
                  </a:ext>
                </a:extLst>
              </p14:cNvPr>
              <p14:cNvContentPartPr/>
              <p14:nvPr/>
            </p14:nvContentPartPr>
            <p14:xfrm>
              <a:off x="3653901" y="4254642"/>
              <a:ext cx="119520" cy="397800"/>
            </p14:xfrm>
          </p:contentPart>
        </mc:Choice>
        <mc:Fallback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BDC1E0DD-C9AF-4001-85AC-727B3ACAE3D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44901" y="4245642"/>
                <a:ext cx="1371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8E0948D1-A879-4E10-80B5-25E203DE82F9}"/>
                  </a:ext>
                </a:extLst>
              </p14:cNvPr>
              <p14:cNvContentPartPr/>
              <p14:nvPr/>
            </p14:nvContentPartPr>
            <p14:xfrm>
              <a:off x="5080221" y="4266882"/>
              <a:ext cx="121320" cy="406080"/>
            </p14:xfrm>
          </p:contentPart>
        </mc:Choice>
        <mc:Fallback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8E0948D1-A879-4E10-80B5-25E203DE82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71221" y="4257882"/>
                <a:ext cx="1389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F912F73B-E132-457F-99EF-00DC32E350C0}"/>
                  </a:ext>
                </a:extLst>
              </p14:cNvPr>
              <p14:cNvContentPartPr/>
              <p14:nvPr/>
            </p14:nvContentPartPr>
            <p14:xfrm>
              <a:off x="4633821" y="4235922"/>
              <a:ext cx="342720" cy="38124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F912F73B-E132-457F-99EF-00DC32E350C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24821" y="4226922"/>
                <a:ext cx="3603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4C2C4B1B-F0E2-4167-854F-8CC341EE0625}"/>
                  </a:ext>
                </a:extLst>
              </p14:cNvPr>
              <p14:cNvContentPartPr/>
              <p14:nvPr/>
            </p14:nvContentPartPr>
            <p14:xfrm>
              <a:off x="3922101" y="4189842"/>
              <a:ext cx="355680" cy="260640"/>
            </p14:xfrm>
          </p:contentPart>
        </mc:Choice>
        <mc:Fallback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4C2C4B1B-F0E2-4167-854F-8CC341EE06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13101" y="4180842"/>
                <a:ext cx="373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EDA215AA-6646-414E-AA7C-E667D0AE5623}"/>
                  </a:ext>
                </a:extLst>
              </p14:cNvPr>
              <p14:cNvContentPartPr/>
              <p14:nvPr/>
            </p14:nvContentPartPr>
            <p14:xfrm>
              <a:off x="5552901" y="3986442"/>
              <a:ext cx="101520" cy="801720"/>
            </p14:xfrm>
          </p:contentPart>
        </mc:Choice>
        <mc:Fallback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EDA215AA-6646-414E-AA7C-E667D0AE56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43901" y="3977442"/>
                <a:ext cx="119160" cy="8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2" name="Input penna 111">
                <a:extLst>
                  <a:ext uri="{FF2B5EF4-FFF2-40B4-BE49-F238E27FC236}">
                    <a16:creationId xmlns:a16="http://schemas.microsoft.com/office/drawing/2014/main" id="{88CF2FFC-DCEB-46FA-B848-56469BE21529}"/>
                  </a:ext>
                </a:extLst>
              </p14:cNvPr>
              <p14:cNvContentPartPr/>
              <p14:nvPr/>
            </p14:nvContentPartPr>
            <p14:xfrm>
              <a:off x="921501" y="5133042"/>
              <a:ext cx="105480" cy="403200"/>
            </p14:xfrm>
          </p:contentPart>
        </mc:Choice>
        <mc:Fallback>
          <p:pic>
            <p:nvPicPr>
              <p:cNvPr id="112" name="Input penna 111">
                <a:extLst>
                  <a:ext uri="{FF2B5EF4-FFF2-40B4-BE49-F238E27FC236}">
                    <a16:creationId xmlns:a16="http://schemas.microsoft.com/office/drawing/2014/main" id="{88CF2FFC-DCEB-46FA-B848-56469BE2152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2501" y="5124042"/>
                <a:ext cx="1231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68467E0A-51B2-4963-AD85-F1F0DB2A31DB}"/>
                  </a:ext>
                </a:extLst>
              </p14:cNvPr>
              <p14:cNvContentPartPr/>
              <p14:nvPr/>
            </p14:nvContentPartPr>
            <p14:xfrm>
              <a:off x="1191861" y="4942962"/>
              <a:ext cx="1671480" cy="675720"/>
            </p14:xfrm>
          </p:contentPart>
        </mc:Choice>
        <mc:Fallback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68467E0A-51B2-4963-AD85-F1F0DB2A31D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82861" y="4933962"/>
                <a:ext cx="16891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E53C8756-CA9E-4078-A3C8-F25978B3C27F}"/>
                  </a:ext>
                </a:extLst>
              </p14:cNvPr>
              <p14:cNvContentPartPr/>
              <p14:nvPr/>
            </p14:nvContentPartPr>
            <p14:xfrm>
              <a:off x="3316581" y="5317722"/>
              <a:ext cx="197640" cy="143280"/>
            </p14:xfrm>
          </p:contentPart>
        </mc:Choice>
        <mc:Fallback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E53C8756-CA9E-4078-A3C8-F25978B3C27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07581" y="5308722"/>
                <a:ext cx="215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E505D33B-4768-4669-BECA-8CC9A6100067}"/>
                  </a:ext>
                </a:extLst>
              </p14:cNvPr>
              <p14:cNvContentPartPr/>
              <p14:nvPr/>
            </p14:nvContentPartPr>
            <p14:xfrm>
              <a:off x="3758661" y="5202162"/>
              <a:ext cx="233280" cy="37368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E505D33B-4768-4669-BECA-8CC9A61000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49661" y="5193162"/>
                <a:ext cx="2509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62B6D869-F7A7-4746-AE98-CCDCACF94764}"/>
                  </a:ext>
                </a:extLst>
              </p14:cNvPr>
              <p14:cNvContentPartPr/>
              <p14:nvPr/>
            </p14:nvContentPartPr>
            <p14:xfrm>
              <a:off x="1707741" y="5868522"/>
              <a:ext cx="187200" cy="240480"/>
            </p14:xfrm>
          </p:contentPart>
        </mc:Choice>
        <mc:Fallback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62B6D869-F7A7-4746-AE98-CCDCACF947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98741" y="5859522"/>
                <a:ext cx="204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44C50DF1-D27F-4428-B387-CA3DFCDE63C6}"/>
                  </a:ext>
                </a:extLst>
              </p14:cNvPr>
              <p14:cNvContentPartPr/>
              <p14:nvPr/>
            </p14:nvContentPartPr>
            <p14:xfrm>
              <a:off x="1065501" y="5808402"/>
              <a:ext cx="293400" cy="335880"/>
            </p14:xfrm>
          </p:contentPart>
        </mc:Choice>
        <mc:Fallback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44C50DF1-D27F-4428-B387-CA3DFCDE63C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6501" y="5799402"/>
                <a:ext cx="3110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7FB4EED9-A840-46C8-8A7E-2CD4BB367AAD}"/>
                  </a:ext>
                </a:extLst>
              </p14:cNvPr>
              <p14:cNvContentPartPr/>
              <p14:nvPr/>
            </p14:nvContentPartPr>
            <p14:xfrm>
              <a:off x="2043621" y="5944122"/>
              <a:ext cx="135000" cy="248760"/>
            </p14:xfrm>
          </p:contentPart>
        </mc:Choice>
        <mc:Fallback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7FB4EED9-A840-46C8-8A7E-2CD4BB367A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34621" y="5935122"/>
                <a:ext cx="1526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DBAE12B3-83E0-4D3E-B56F-58769D913473}"/>
                  </a:ext>
                </a:extLst>
              </p14:cNvPr>
              <p14:cNvContentPartPr/>
              <p14:nvPr/>
            </p14:nvContentPartPr>
            <p14:xfrm>
              <a:off x="2125341" y="5783922"/>
              <a:ext cx="182880" cy="31320"/>
            </p14:xfrm>
          </p:contentPart>
        </mc:Choice>
        <mc:Fallback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DBAE12B3-83E0-4D3E-B56F-58769D91347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16341" y="5774922"/>
                <a:ext cx="2005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5A0AB193-5ACB-4633-94EC-4261DCCD6F76}"/>
                  </a:ext>
                </a:extLst>
              </p14:cNvPr>
              <p14:cNvContentPartPr/>
              <p14:nvPr/>
            </p14:nvContentPartPr>
            <p14:xfrm>
              <a:off x="2968461" y="5746122"/>
              <a:ext cx="180720" cy="540720"/>
            </p14:xfrm>
          </p:contentPart>
        </mc:Choice>
        <mc:Fallback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5A0AB193-5ACB-4633-94EC-4261DCCD6F7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59461" y="5737122"/>
                <a:ext cx="1983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4DCEA050-FF83-42EF-8557-9EC51DDB5E60}"/>
                  </a:ext>
                </a:extLst>
              </p14:cNvPr>
              <p14:cNvContentPartPr/>
              <p14:nvPr/>
            </p14:nvContentPartPr>
            <p14:xfrm>
              <a:off x="2542221" y="5990922"/>
              <a:ext cx="196920" cy="13032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4DCEA050-FF83-42EF-8557-9EC51DDB5E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33221" y="5981922"/>
                <a:ext cx="214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795BE6C7-9D89-4B17-A224-0EF1B7AABFA0}"/>
                  </a:ext>
                </a:extLst>
              </p14:cNvPr>
              <p14:cNvContentPartPr/>
              <p14:nvPr/>
            </p14:nvContentPartPr>
            <p14:xfrm>
              <a:off x="3910581" y="5820642"/>
              <a:ext cx="299160" cy="435960"/>
            </p14:xfrm>
          </p:contentPart>
        </mc:Choice>
        <mc:Fallback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795BE6C7-9D89-4B17-A224-0EF1B7AABFA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01581" y="5811642"/>
                <a:ext cx="31680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BD85A0D7-BD0F-430F-8F90-C0BCB0F729CE}"/>
                  </a:ext>
                </a:extLst>
              </p14:cNvPr>
              <p14:cNvContentPartPr/>
              <p14:nvPr/>
            </p14:nvContentPartPr>
            <p14:xfrm>
              <a:off x="3325221" y="5896602"/>
              <a:ext cx="469080" cy="256320"/>
            </p14:xfrm>
          </p:contentPart>
        </mc:Choice>
        <mc:Fallback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BD85A0D7-BD0F-430F-8F90-C0BCB0F729C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16221" y="5887602"/>
                <a:ext cx="486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2" name="Input penna 151">
                <a:extLst>
                  <a:ext uri="{FF2B5EF4-FFF2-40B4-BE49-F238E27FC236}">
                    <a16:creationId xmlns:a16="http://schemas.microsoft.com/office/drawing/2014/main" id="{FAF8E0B1-DBE6-4A22-B2C3-FAE54748D4D6}"/>
                  </a:ext>
                </a:extLst>
              </p14:cNvPr>
              <p14:cNvContentPartPr/>
              <p14:nvPr/>
            </p14:nvContentPartPr>
            <p14:xfrm>
              <a:off x="5144301" y="5803362"/>
              <a:ext cx="367200" cy="318600"/>
            </p14:xfrm>
          </p:contentPart>
        </mc:Choice>
        <mc:Fallback>
          <p:pic>
            <p:nvPicPr>
              <p:cNvPr id="152" name="Input penna 151">
                <a:extLst>
                  <a:ext uri="{FF2B5EF4-FFF2-40B4-BE49-F238E27FC236}">
                    <a16:creationId xmlns:a16="http://schemas.microsoft.com/office/drawing/2014/main" id="{FAF8E0B1-DBE6-4A22-B2C3-FAE54748D4D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35301" y="5794362"/>
                <a:ext cx="384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53" name="Input penna 152">
                <a:extLst>
                  <a:ext uri="{FF2B5EF4-FFF2-40B4-BE49-F238E27FC236}">
                    <a16:creationId xmlns:a16="http://schemas.microsoft.com/office/drawing/2014/main" id="{BB41A60D-219D-4C02-BA7B-B044B5D87052}"/>
                  </a:ext>
                </a:extLst>
              </p14:cNvPr>
              <p14:cNvContentPartPr/>
              <p14:nvPr/>
            </p14:nvContentPartPr>
            <p14:xfrm>
              <a:off x="4560381" y="5841162"/>
              <a:ext cx="455040" cy="325440"/>
            </p14:xfrm>
          </p:contentPart>
        </mc:Choice>
        <mc:Fallback>
          <p:pic>
            <p:nvPicPr>
              <p:cNvPr id="153" name="Input penna 152">
                <a:extLst>
                  <a:ext uri="{FF2B5EF4-FFF2-40B4-BE49-F238E27FC236}">
                    <a16:creationId xmlns:a16="http://schemas.microsoft.com/office/drawing/2014/main" id="{BB41A60D-219D-4C02-BA7B-B044B5D8705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51381" y="5832162"/>
                <a:ext cx="4726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57" name="Input penna 156">
                <a:extLst>
                  <a:ext uri="{FF2B5EF4-FFF2-40B4-BE49-F238E27FC236}">
                    <a16:creationId xmlns:a16="http://schemas.microsoft.com/office/drawing/2014/main" id="{DFCF6AB3-3776-40C1-BF79-714E4CF267A4}"/>
                  </a:ext>
                </a:extLst>
              </p14:cNvPr>
              <p14:cNvContentPartPr/>
              <p14:nvPr/>
            </p14:nvContentPartPr>
            <p14:xfrm>
              <a:off x="6697701" y="5801922"/>
              <a:ext cx="118440" cy="466200"/>
            </p14:xfrm>
          </p:contentPart>
        </mc:Choice>
        <mc:Fallback>
          <p:pic>
            <p:nvPicPr>
              <p:cNvPr id="157" name="Input penna 156">
                <a:extLst>
                  <a:ext uri="{FF2B5EF4-FFF2-40B4-BE49-F238E27FC236}">
                    <a16:creationId xmlns:a16="http://schemas.microsoft.com/office/drawing/2014/main" id="{DFCF6AB3-3776-40C1-BF79-714E4CF267A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88701" y="5792922"/>
                <a:ext cx="13608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8" name="Input penna 157">
                <a:extLst>
                  <a:ext uri="{FF2B5EF4-FFF2-40B4-BE49-F238E27FC236}">
                    <a16:creationId xmlns:a16="http://schemas.microsoft.com/office/drawing/2014/main" id="{8C08BC48-DBE9-4DA8-9C66-5E3D83DD3EDD}"/>
                  </a:ext>
                </a:extLst>
              </p14:cNvPr>
              <p14:cNvContentPartPr/>
              <p14:nvPr/>
            </p14:nvContentPartPr>
            <p14:xfrm>
              <a:off x="5916501" y="5818122"/>
              <a:ext cx="669240" cy="300600"/>
            </p14:xfrm>
          </p:contentPart>
        </mc:Choice>
        <mc:Fallback>
          <p:pic>
            <p:nvPicPr>
              <p:cNvPr id="158" name="Input penna 157">
                <a:extLst>
                  <a:ext uri="{FF2B5EF4-FFF2-40B4-BE49-F238E27FC236}">
                    <a16:creationId xmlns:a16="http://schemas.microsoft.com/office/drawing/2014/main" id="{8C08BC48-DBE9-4DA8-9C66-5E3D83DD3E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907501" y="5809122"/>
                <a:ext cx="686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9" name="Input penna 158">
                <a:extLst>
                  <a:ext uri="{FF2B5EF4-FFF2-40B4-BE49-F238E27FC236}">
                    <a16:creationId xmlns:a16="http://schemas.microsoft.com/office/drawing/2014/main" id="{B02CA14B-2F21-41D1-B53D-F472F191FF51}"/>
                  </a:ext>
                </a:extLst>
              </p14:cNvPr>
              <p14:cNvContentPartPr/>
              <p14:nvPr/>
            </p14:nvContentPartPr>
            <p14:xfrm>
              <a:off x="6941781" y="5564322"/>
              <a:ext cx="118800" cy="881280"/>
            </p14:xfrm>
          </p:contentPart>
        </mc:Choice>
        <mc:Fallback>
          <p:pic>
            <p:nvPicPr>
              <p:cNvPr id="159" name="Input penna 158">
                <a:extLst>
                  <a:ext uri="{FF2B5EF4-FFF2-40B4-BE49-F238E27FC236}">
                    <a16:creationId xmlns:a16="http://schemas.microsoft.com/office/drawing/2014/main" id="{B02CA14B-2F21-41D1-B53D-F472F191FF5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932781" y="5555322"/>
                <a:ext cx="13644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63" name="Input penna 162">
                <a:extLst>
                  <a:ext uri="{FF2B5EF4-FFF2-40B4-BE49-F238E27FC236}">
                    <a16:creationId xmlns:a16="http://schemas.microsoft.com/office/drawing/2014/main" id="{B36502A7-FE6A-4DF6-A3D8-C1499EE71B68}"/>
                  </a:ext>
                </a:extLst>
              </p14:cNvPr>
              <p14:cNvContentPartPr/>
              <p14:nvPr/>
            </p14:nvContentPartPr>
            <p14:xfrm>
              <a:off x="1078461" y="6438042"/>
              <a:ext cx="250200" cy="321480"/>
            </p14:xfrm>
          </p:contentPart>
        </mc:Choice>
        <mc:Fallback>
          <p:pic>
            <p:nvPicPr>
              <p:cNvPr id="163" name="Input penna 162">
                <a:extLst>
                  <a:ext uri="{FF2B5EF4-FFF2-40B4-BE49-F238E27FC236}">
                    <a16:creationId xmlns:a16="http://schemas.microsoft.com/office/drawing/2014/main" id="{B36502A7-FE6A-4DF6-A3D8-C1499EE71B6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9461" y="6429042"/>
                <a:ext cx="2678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64" name="Input penna 163">
                <a:extLst>
                  <a:ext uri="{FF2B5EF4-FFF2-40B4-BE49-F238E27FC236}">
                    <a16:creationId xmlns:a16="http://schemas.microsoft.com/office/drawing/2014/main" id="{80696A18-FB94-4556-B47E-41B3099F4750}"/>
                  </a:ext>
                </a:extLst>
              </p14:cNvPr>
              <p14:cNvContentPartPr/>
              <p14:nvPr/>
            </p14:nvContentPartPr>
            <p14:xfrm>
              <a:off x="1549701" y="6478722"/>
              <a:ext cx="224640" cy="257040"/>
            </p14:xfrm>
          </p:contentPart>
        </mc:Choice>
        <mc:Fallback>
          <p:pic>
            <p:nvPicPr>
              <p:cNvPr id="164" name="Input penna 163">
                <a:extLst>
                  <a:ext uri="{FF2B5EF4-FFF2-40B4-BE49-F238E27FC236}">
                    <a16:creationId xmlns:a16="http://schemas.microsoft.com/office/drawing/2014/main" id="{80696A18-FB94-4556-B47E-41B3099F47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540701" y="6469722"/>
                <a:ext cx="2422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65" name="Input penna 164">
                <a:extLst>
                  <a:ext uri="{FF2B5EF4-FFF2-40B4-BE49-F238E27FC236}">
                    <a16:creationId xmlns:a16="http://schemas.microsoft.com/office/drawing/2014/main" id="{4F1CCD48-23FB-49D7-B2FB-7FE9F9AAA30B}"/>
                  </a:ext>
                </a:extLst>
              </p14:cNvPr>
              <p14:cNvContentPartPr/>
              <p14:nvPr/>
            </p14:nvContentPartPr>
            <p14:xfrm>
              <a:off x="1917261" y="6575202"/>
              <a:ext cx="142920" cy="214200"/>
            </p14:xfrm>
          </p:contentPart>
        </mc:Choice>
        <mc:Fallback>
          <p:pic>
            <p:nvPicPr>
              <p:cNvPr id="165" name="Input penna 164">
                <a:extLst>
                  <a:ext uri="{FF2B5EF4-FFF2-40B4-BE49-F238E27FC236}">
                    <a16:creationId xmlns:a16="http://schemas.microsoft.com/office/drawing/2014/main" id="{4F1CCD48-23FB-49D7-B2FB-7FE9F9AAA30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908261" y="6566202"/>
                <a:ext cx="160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66" name="Input penna 165">
                <a:extLst>
                  <a:ext uri="{FF2B5EF4-FFF2-40B4-BE49-F238E27FC236}">
                    <a16:creationId xmlns:a16="http://schemas.microsoft.com/office/drawing/2014/main" id="{DDE047BA-B84B-452F-8409-25E6EE579A22}"/>
                  </a:ext>
                </a:extLst>
              </p14:cNvPr>
              <p14:cNvContentPartPr/>
              <p14:nvPr/>
            </p14:nvContentPartPr>
            <p14:xfrm>
              <a:off x="1968741" y="6487002"/>
              <a:ext cx="141840" cy="11160"/>
            </p14:xfrm>
          </p:contentPart>
        </mc:Choice>
        <mc:Fallback>
          <p:pic>
            <p:nvPicPr>
              <p:cNvPr id="166" name="Input penna 165">
                <a:extLst>
                  <a:ext uri="{FF2B5EF4-FFF2-40B4-BE49-F238E27FC236}">
                    <a16:creationId xmlns:a16="http://schemas.microsoft.com/office/drawing/2014/main" id="{DDE047BA-B84B-452F-8409-25E6EE579A2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59741" y="6478002"/>
                <a:ext cx="159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67" name="Input penna 166">
                <a:extLst>
                  <a:ext uri="{FF2B5EF4-FFF2-40B4-BE49-F238E27FC236}">
                    <a16:creationId xmlns:a16="http://schemas.microsoft.com/office/drawing/2014/main" id="{1D976FE6-7901-4CF7-A222-26BEA49D5F62}"/>
                  </a:ext>
                </a:extLst>
              </p14:cNvPr>
              <p14:cNvContentPartPr/>
              <p14:nvPr/>
            </p14:nvContentPartPr>
            <p14:xfrm>
              <a:off x="965421" y="6264882"/>
              <a:ext cx="1467360" cy="90720"/>
            </p14:xfrm>
          </p:contentPart>
        </mc:Choice>
        <mc:Fallback>
          <p:pic>
            <p:nvPicPr>
              <p:cNvPr id="167" name="Input penna 166">
                <a:extLst>
                  <a:ext uri="{FF2B5EF4-FFF2-40B4-BE49-F238E27FC236}">
                    <a16:creationId xmlns:a16="http://schemas.microsoft.com/office/drawing/2014/main" id="{1D976FE6-7901-4CF7-A222-26BEA49D5F6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6421" y="6255882"/>
                <a:ext cx="1485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68" name="Input penna 167">
                <a:extLst>
                  <a:ext uri="{FF2B5EF4-FFF2-40B4-BE49-F238E27FC236}">
                    <a16:creationId xmlns:a16="http://schemas.microsoft.com/office/drawing/2014/main" id="{E078FBCF-C7C1-4267-A98E-304E73F1FFEF}"/>
                  </a:ext>
                </a:extLst>
              </p14:cNvPr>
              <p14:cNvContentPartPr/>
              <p14:nvPr/>
            </p14:nvContentPartPr>
            <p14:xfrm>
              <a:off x="2680821" y="6471522"/>
              <a:ext cx="154440" cy="18000"/>
            </p14:xfrm>
          </p:contentPart>
        </mc:Choice>
        <mc:Fallback>
          <p:pic>
            <p:nvPicPr>
              <p:cNvPr id="168" name="Input penna 167">
                <a:extLst>
                  <a:ext uri="{FF2B5EF4-FFF2-40B4-BE49-F238E27FC236}">
                    <a16:creationId xmlns:a16="http://schemas.microsoft.com/office/drawing/2014/main" id="{E078FBCF-C7C1-4267-A98E-304E73F1FFE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71821" y="6462522"/>
                <a:ext cx="1720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9" name="Input penna 168">
                <a:extLst>
                  <a:ext uri="{FF2B5EF4-FFF2-40B4-BE49-F238E27FC236}">
                    <a16:creationId xmlns:a16="http://schemas.microsoft.com/office/drawing/2014/main" id="{C1714AFE-8F37-4200-AAFB-DE17D07B9869}"/>
                  </a:ext>
                </a:extLst>
              </p14:cNvPr>
              <p14:cNvContentPartPr/>
              <p14:nvPr/>
            </p14:nvContentPartPr>
            <p14:xfrm>
              <a:off x="2727621" y="6606882"/>
              <a:ext cx="157320" cy="7920"/>
            </p14:xfrm>
          </p:contentPart>
        </mc:Choice>
        <mc:Fallback>
          <p:pic>
            <p:nvPicPr>
              <p:cNvPr id="169" name="Input penna 168">
                <a:extLst>
                  <a:ext uri="{FF2B5EF4-FFF2-40B4-BE49-F238E27FC236}">
                    <a16:creationId xmlns:a16="http://schemas.microsoft.com/office/drawing/2014/main" id="{C1714AFE-8F37-4200-AAFB-DE17D07B986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718621" y="6597882"/>
                <a:ext cx="1749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DF1CAF4B-BCB0-4B86-964C-ED779C5876C7}"/>
                  </a:ext>
                </a:extLst>
              </p14:cNvPr>
              <p14:cNvContentPartPr/>
              <p14:nvPr/>
            </p14:nvContentPartPr>
            <p14:xfrm>
              <a:off x="3188421" y="6364962"/>
              <a:ext cx="166680" cy="397800"/>
            </p14:xfrm>
          </p:contentPart>
        </mc:Choice>
        <mc:Fallback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DF1CAF4B-BCB0-4B86-964C-ED779C5876C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79421" y="6355962"/>
                <a:ext cx="1843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73" name="Input penna 172">
                <a:extLst>
                  <a:ext uri="{FF2B5EF4-FFF2-40B4-BE49-F238E27FC236}">
                    <a16:creationId xmlns:a16="http://schemas.microsoft.com/office/drawing/2014/main" id="{356330D4-404F-4600-B705-3EFCAE7437A6}"/>
                  </a:ext>
                </a:extLst>
              </p14:cNvPr>
              <p14:cNvContentPartPr/>
              <p14:nvPr/>
            </p14:nvContentPartPr>
            <p14:xfrm>
              <a:off x="3578301" y="6386202"/>
              <a:ext cx="156240" cy="341640"/>
            </p14:xfrm>
          </p:contentPart>
        </mc:Choice>
        <mc:Fallback>
          <p:pic>
            <p:nvPicPr>
              <p:cNvPr id="173" name="Input penna 172">
                <a:extLst>
                  <a:ext uri="{FF2B5EF4-FFF2-40B4-BE49-F238E27FC236}">
                    <a16:creationId xmlns:a16="http://schemas.microsoft.com/office/drawing/2014/main" id="{356330D4-404F-4600-B705-3EFCAE7437A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69301" y="6377202"/>
                <a:ext cx="1738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74" name="Input penna 173">
                <a:extLst>
                  <a:ext uri="{FF2B5EF4-FFF2-40B4-BE49-F238E27FC236}">
                    <a16:creationId xmlns:a16="http://schemas.microsoft.com/office/drawing/2014/main" id="{F38ABBD3-253D-45A0-8FFE-C3971A36BDD7}"/>
                  </a:ext>
                </a:extLst>
              </p14:cNvPr>
              <p14:cNvContentPartPr/>
              <p14:nvPr/>
            </p14:nvContentPartPr>
            <p14:xfrm>
              <a:off x="3963501" y="6497082"/>
              <a:ext cx="209160" cy="129960"/>
            </p14:xfrm>
          </p:contentPart>
        </mc:Choice>
        <mc:Fallback>
          <p:pic>
            <p:nvPicPr>
              <p:cNvPr id="174" name="Input penna 173">
                <a:extLst>
                  <a:ext uri="{FF2B5EF4-FFF2-40B4-BE49-F238E27FC236}">
                    <a16:creationId xmlns:a16="http://schemas.microsoft.com/office/drawing/2014/main" id="{F38ABBD3-253D-45A0-8FFE-C3971A36BD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54501" y="6488082"/>
                <a:ext cx="226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79" name="Input penna 178">
                <a:extLst>
                  <a:ext uri="{FF2B5EF4-FFF2-40B4-BE49-F238E27FC236}">
                    <a16:creationId xmlns:a16="http://schemas.microsoft.com/office/drawing/2014/main" id="{3B8AB5CA-267A-442B-AC18-1FABD52E1FFD}"/>
                  </a:ext>
                </a:extLst>
              </p14:cNvPr>
              <p14:cNvContentPartPr/>
              <p14:nvPr/>
            </p14:nvContentPartPr>
            <p14:xfrm>
              <a:off x="5032701" y="6365682"/>
              <a:ext cx="149400" cy="473400"/>
            </p14:xfrm>
          </p:contentPart>
        </mc:Choice>
        <mc:Fallback>
          <p:pic>
            <p:nvPicPr>
              <p:cNvPr id="179" name="Input penna 178">
                <a:extLst>
                  <a:ext uri="{FF2B5EF4-FFF2-40B4-BE49-F238E27FC236}">
                    <a16:creationId xmlns:a16="http://schemas.microsoft.com/office/drawing/2014/main" id="{3B8AB5CA-267A-442B-AC18-1FABD52E1FF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23701" y="6356682"/>
                <a:ext cx="1670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80" name="Input penna 179">
                <a:extLst>
                  <a:ext uri="{FF2B5EF4-FFF2-40B4-BE49-F238E27FC236}">
                    <a16:creationId xmlns:a16="http://schemas.microsoft.com/office/drawing/2014/main" id="{0A426391-4F69-42FD-8354-BA928043CA3E}"/>
                  </a:ext>
                </a:extLst>
              </p14:cNvPr>
              <p14:cNvContentPartPr/>
              <p14:nvPr/>
            </p14:nvContentPartPr>
            <p14:xfrm>
              <a:off x="4488381" y="6417522"/>
              <a:ext cx="403560" cy="279720"/>
            </p14:xfrm>
          </p:contentPart>
        </mc:Choice>
        <mc:Fallback>
          <p:pic>
            <p:nvPicPr>
              <p:cNvPr id="180" name="Input penna 179">
                <a:extLst>
                  <a:ext uri="{FF2B5EF4-FFF2-40B4-BE49-F238E27FC236}">
                    <a16:creationId xmlns:a16="http://schemas.microsoft.com/office/drawing/2014/main" id="{0A426391-4F69-42FD-8354-BA928043CA3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79381" y="6408522"/>
                <a:ext cx="42120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70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B71BA-A788-481A-B2B9-76F865C3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CB9FC-FC84-4FA0-AE65-2DE85C68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209"/>
            <a:ext cx="8596668" cy="4769153"/>
          </a:xfrm>
        </p:spPr>
        <p:txBody>
          <a:bodyPr/>
          <a:lstStyle/>
          <a:p>
            <a:r>
              <a:rPr lang="it-IT" dirty="0"/>
              <a:t>Calcolare la probabilità di estrarre tre assi di seguito da un mazzo di 52 carte ( carte francesi 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FED89F76-9129-4A73-8620-4CCBE0FB69D4}"/>
                  </a:ext>
                </a:extLst>
              </p14:cNvPr>
              <p14:cNvContentPartPr/>
              <p14:nvPr/>
            </p14:nvContentPartPr>
            <p14:xfrm>
              <a:off x="969021" y="2271762"/>
              <a:ext cx="124920" cy="25128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FED89F76-9129-4A73-8620-4CCBE0FB6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021" y="2262762"/>
                <a:ext cx="142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503167DB-8277-4A07-89EC-30965FE4B5DE}"/>
                  </a:ext>
                </a:extLst>
              </p14:cNvPr>
              <p14:cNvContentPartPr/>
              <p14:nvPr/>
            </p14:nvContentPartPr>
            <p14:xfrm>
              <a:off x="1674261" y="2221722"/>
              <a:ext cx="230400" cy="30384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503167DB-8277-4A07-89EC-30965FE4B5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5261" y="2212722"/>
                <a:ext cx="248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F4981843-EAD3-4615-BD89-CD23CE0F9C78}"/>
                  </a:ext>
                </a:extLst>
              </p14:cNvPr>
              <p14:cNvContentPartPr/>
              <p14:nvPr/>
            </p14:nvContentPartPr>
            <p14:xfrm>
              <a:off x="2096901" y="2248362"/>
              <a:ext cx="146160" cy="26784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F4981843-EAD3-4615-BD89-CD23CE0F9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901" y="2239362"/>
                <a:ext cx="163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B71D87D-91B9-4EF4-A445-81578FE5EA0F}"/>
                  </a:ext>
                </a:extLst>
              </p14:cNvPr>
              <p14:cNvContentPartPr/>
              <p14:nvPr/>
            </p14:nvContentPartPr>
            <p14:xfrm>
              <a:off x="2975661" y="2254842"/>
              <a:ext cx="123480" cy="36360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B71D87D-91B9-4EF4-A445-81578FE5EA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6661" y="2245842"/>
                <a:ext cx="1411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7DC21062-E16A-4342-875F-A9383765425A}"/>
                  </a:ext>
                </a:extLst>
              </p14:cNvPr>
              <p14:cNvContentPartPr/>
              <p14:nvPr/>
            </p14:nvContentPartPr>
            <p14:xfrm>
              <a:off x="4278501" y="2106162"/>
              <a:ext cx="397440" cy="31644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7DC21062-E16A-4342-875F-A938376542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9501" y="2097162"/>
                <a:ext cx="4150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1A6A4899-B210-4784-BD61-6B86306B50B5}"/>
                  </a:ext>
                </a:extLst>
              </p14:cNvPr>
              <p14:cNvContentPartPr/>
              <p14:nvPr/>
            </p14:nvContentPartPr>
            <p14:xfrm>
              <a:off x="3565341" y="2276082"/>
              <a:ext cx="225720" cy="12384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1A6A4899-B210-4784-BD61-6B86306B50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56341" y="2267082"/>
                <a:ext cx="243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949A2BD-F18D-4DAE-A78B-01DCB1ADB858}"/>
                  </a:ext>
                </a:extLst>
              </p14:cNvPr>
              <p14:cNvContentPartPr/>
              <p14:nvPr/>
            </p14:nvContentPartPr>
            <p14:xfrm>
              <a:off x="2409381" y="2174202"/>
              <a:ext cx="424080" cy="45612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949A2BD-F18D-4DAE-A78B-01DCB1ADB8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00381" y="2165202"/>
                <a:ext cx="4417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9097ADBD-0721-46A7-94A3-7E5EF426A4C8}"/>
                  </a:ext>
                </a:extLst>
              </p14:cNvPr>
              <p14:cNvContentPartPr/>
              <p14:nvPr/>
            </p14:nvContentPartPr>
            <p14:xfrm>
              <a:off x="4193901" y="2511882"/>
              <a:ext cx="274320" cy="23328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9097ADBD-0721-46A7-94A3-7E5EF426A4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84901" y="2502882"/>
                <a:ext cx="291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B8072233-903D-42FA-900B-047057E3CDEA}"/>
                  </a:ext>
                </a:extLst>
              </p14:cNvPr>
              <p14:cNvContentPartPr/>
              <p14:nvPr/>
            </p14:nvContentPartPr>
            <p14:xfrm>
              <a:off x="4604661" y="2570562"/>
              <a:ext cx="126720" cy="17352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B8072233-903D-42FA-900B-047057E3CD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5661" y="2561562"/>
                <a:ext cx="1443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240CCD7C-F5BD-484C-93A6-7C232D2ED030}"/>
                  </a:ext>
                </a:extLst>
              </p14:cNvPr>
              <p14:cNvContentPartPr/>
              <p14:nvPr/>
            </p14:nvContentPartPr>
            <p14:xfrm>
              <a:off x="1812501" y="3099042"/>
              <a:ext cx="179640" cy="25632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240CCD7C-F5BD-484C-93A6-7C232D2ED0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03501" y="3090042"/>
                <a:ext cx="197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0CE262BA-B689-4F10-A671-3734B7BBF156}"/>
                  </a:ext>
                </a:extLst>
              </p14:cNvPr>
              <p14:cNvContentPartPr/>
              <p14:nvPr/>
            </p14:nvContentPartPr>
            <p14:xfrm>
              <a:off x="2106621" y="3105522"/>
              <a:ext cx="154080" cy="32040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0CE262BA-B689-4F10-A671-3734B7BBF1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97621" y="3096522"/>
                <a:ext cx="1717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BAFD2404-A13C-461B-8348-50970BA1AB16}"/>
                  </a:ext>
                </a:extLst>
              </p14:cNvPr>
              <p14:cNvContentPartPr/>
              <p14:nvPr/>
            </p14:nvContentPartPr>
            <p14:xfrm>
              <a:off x="2495781" y="3028842"/>
              <a:ext cx="601920" cy="48132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BAFD2404-A13C-461B-8348-50970BA1AB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6781" y="3019842"/>
                <a:ext cx="61956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654F7629-3AE9-4334-A825-CEE6B4A6EFE6}"/>
                  </a:ext>
                </a:extLst>
              </p14:cNvPr>
              <p14:cNvContentPartPr/>
              <p14:nvPr/>
            </p14:nvContentPartPr>
            <p14:xfrm>
              <a:off x="3589461" y="3248082"/>
              <a:ext cx="241920" cy="9612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654F7629-3AE9-4334-A825-CEE6B4A6EF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0461" y="3239082"/>
                <a:ext cx="2595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81130C0D-7458-4655-B079-251096FD6424}"/>
                  </a:ext>
                </a:extLst>
              </p14:cNvPr>
              <p14:cNvContentPartPr/>
              <p14:nvPr/>
            </p14:nvContentPartPr>
            <p14:xfrm>
              <a:off x="4292181" y="3072762"/>
              <a:ext cx="168120" cy="22356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81130C0D-7458-4655-B079-251096FD64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83181" y="3063762"/>
                <a:ext cx="185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273A7780-D81C-422E-8AE7-C5E833B2A130}"/>
                  </a:ext>
                </a:extLst>
              </p14:cNvPr>
              <p14:cNvContentPartPr/>
              <p14:nvPr/>
            </p14:nvContentPartPr>
            <p14:xfrm>
              <a:off x="4217301" y="3362922"/>
              <a:ext cx="478080" cy="3852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273A7780-D81C-422E-8AE7-C5E833B2A1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08301" y="3353922"/>
                <a:ext cx="495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1C5A246A-C1F7-43C6-879B-69CBD5C358FE}"/>
                  </a:ext>
                </a:extLst>
              </p14:cNvPr>
              <p14:cNvContentPartPr/>
              <p14:nvPr/>
            </p14:nvContentPartPr>
            <p14:xfrm>
              <a:off x="4155381" y="3516642"/>
              <a:ext cx="569880" cy="25344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1C5A246A-C1F7-43C6-879B-69CBD5C358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46381" y="3507642"/>
                <a:ext cx="587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D65105E1-B29E-401D-A1DF-26B8A1720E3D}"/>
                  </a:ext>
                </a:extLst>
              </p14:cNvPr>
              <p14:cNvContentPartPr/>
              <p14:nvPr/>
            </p14:nvContentPartPr>
            <p14:xfrm>
              <a:off x="2952981" y="3901482"/>
              <a:ext cx="171360" cy="45108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D65105E1-B29E-401D-A1DF-26B8A1720E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43981" y="3892482"/>
                <a:ext cx="1890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38FB7D55-7777-4759-905D-DD0D4944D387}"/>
                  </a:ext>
                </a:extLst>
              </p14:cNvPr>
              <p14:cNvContentPartPr/>
              <p14:nvPr/>
            </p14:nvContentPartPr>
            <p14:xfrm>
              <a:off x="3607101" y="4023882"/>
              <a:ext cx="156960" cy="6156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38FB7D55-7777-4759-905D-DD0D4944D3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8101" y="4014882"/>
                <a:ext cx="17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15F1D28-887E-42E7-AD00-946E0368B511}"/>
                  </a:ext>
                </a:extLst>
              </p14:cNvPr>
              <p14:cNvContentPartPr/>
              <p14:nvPr/>
            </p14:nvContentPartPr>
            <p14:xfrm>
              <a:off x="3618981" y="4186242"/>
              <a:ext cx="228960" cy="2664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15F1D28-887E-42E7-AD00-946E0368B5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09981" y="4177242"/>
                <a:ext cx="246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8124A83A-9DB9-4CCB-93B7-ACBC10B12E2B}"/>
                  </a:ext>
                </a:extLst>
              </p14:cNvPr>
              <p14:cNvContentPartPr/>
              <p14:nvPr/>
            </p14:nvContentPartPr>
            <p14:xfrm>
              <a:off x="2490741" y="4005162"/>
              <a:ext cx="346680" cy="36828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8124A83A-9DB9-4CCB-93B7-ACBC10B12E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81741" y="3996162"/>
                <a:ext cx="3643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6DD9B139-064C-499B-9D39-A57389362CB9}"/>
                  </a:ext>
                </a:extLst>
              </p14:cNvPr>
              <p14:cNvContentPartPr/>
              <p14:nvPr/>
            </p14:nvContentPartPr>
            <p14:xfrm>
              <a:off x="1818621" y="3852522"/>
              <a:ext cx="421200" cy="41472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6DD9B139-064C-499B-9D39-A57389362C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09621" y="3843522"/>
                <a:ext cx="4388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56C28512-B80E-413F-8500-F97B0A77E7A0}"/>
                  </a:ext>
                </a:extLst>
              </p14:cNvPr>
              <p14:cNvContentPartPr/>
              <p14:nvPr/>
            </p14:nvContentPartPr>
            <p14:xfrm>
              <a:off x="4211901" y="4001562"/>
              <a:ext cx="210960" cy="19296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56C28512-B80E-413F-8500-F97B0A77E7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02901" y="3992562"/>
                <a:ext cx="2286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2FBC4E0A-5801-451D-9FB5-88AC513D1B02}"/>
                  </a:ext>
                </a:extLst>
              </p14:cNvPr>
              <p14:cNvContentPartPr/>
              <p14:nvPr/>
            </p14:nvContentPartPr>
            <p14:xfrm>
              <a:off x="4093821" y="4264722"/>
              <a:ext cx="587160" cy="6516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2FBC4E0A-5801-451D-9FB5-88AC513D1B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84821" y="4255722"/>
                <a:ext cx="604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400AD894-7B17-4996-A4F2-FA21A087DA84}"/>
                  </a:ext>
                </a:extLst>
              </p14:cNvPr>
              <p14:cNvContentPartPr/>
              <p14:nvPr/>
            </p14:nvContentPartPr>
            <p14:xfrm>
              <a:off x="4596741" y="4471722"/>
              <a:ext cx="211320" cy="18180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400AD894-7B17-4996-A4F2-FA21A087DA8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87741" y="4462722"/>
                <a:ext cx="2289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23118B60-6F69-4C24-80DE-CB08ED1E994F}"/>
                  </a:ext>
                </a:extLst>
              </p14:cNvPr>
              <p14:cNvContentPartPr/>
              <p14:nvPr/>
            </p14:nvContentPartPr>
            <p14:xfrm>
              <a:off x="4164741" y="4402602"/>
              <a:ext cx="284040" cy="28008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23118B60-6F69-4C24-80DE-CB08ED1E99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55741" y="4393602"/>
                <a:ext cx="301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0261A21A-1345-41BE-A678-AE4370F7C5FD}"/>
                  </a:ext>
                </a:extLst>
              </p14:cNvPr>
              <p14:cNvContentPartPr/>
              <p14:nvPr/>
            </p14:nvContentPartPr>
            <p14:xfrm>
              <a:off x="849861" y="4953042"/>
              <a:ext cx="350640" cy="29484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0261A21A-1345-41BE-A678-AE4370F7C5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796" y="4944042"/>
                <a:ext cx="368408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E0252E2B-1018-48B2-A787-DFF6D6551DE0}"/>
                  </a:ext>
                </a:extLst>
              </p14:cNvPr>
              <p14:cNvContentPartPr/>
              <p14:nvPr/>
            </p14:nvContentPartPr>
            <p14:xfrm>
              <a:off x="2002941" y="4990482"/>
              <a:ext cx="84600" cy="37224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E0252E2B-1018-48B2-A787-DFF6D6551D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93941" y="4981482"/>
                <a:ext cx="1022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A5572E05-2206-4D8A-906B-47591451618B}"/>
                  </a:ext>
                </a:extLst>
              </p14:cNvPr>
              <p14:cNvContentPartPr/>
              <p14:nvPr/>
            </p14:nvContentPartPr>
            <p14:xfrm>
              <a:off x="2320101" y="5146002"/>
              <a:ext cx="24120" cy="5544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A5572E05-2206-4D8A-906B-4759145161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11101" y="5137002"/>
                <a:ext cx="417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CC74E31D-1B7A-481F-983C-1F1D871DEA31}"/>
                  </a:ext>
                </a:extLst>
              </p14:cNvPr>
              <p14:cNvContentPartPr/>
              <p14:nvPr/>
            </p14:nvContentPartPr>
            <p14:xfrm>
              <a:off x="1368621" y="5006682"/>
              <a:ext cx="337320" cy="33840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CC74E31D-1B7A-481F-983C-1F1D871DEA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59621" y="4997682"/>
                <a:ext cx="3549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EB5EA9DA-33F0-4F5F-B4CA-3918029A316A}"/>
                  </a:ext>
                </a:extLst>
              </p14:cNvPr>
              <p14:cNvContentPartPr/>
              <p14:nvPr/>
            </p14:nvContentPartPr>
            <p14:xfrm>
              <a:off x="3919221" y="5026482"/>
              <a:ext cx="98640" cy="38412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EB5EA9DA-33F0-4F5F-B4CA-3918029A31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0221" y="5017482"/>
                <a:ext cx="1162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317464AE-156F-4811-AAD5-E05A160AE644}"/>
                  </a:ext>
                </a:extLst>
              </p14:cNvPr>
              <p14:cNvContentPartPr/>
              <p14:nvPr/>
            </p14:nvContentPartPr>
            <p14:xfrm>
              <a:off x="4353021" y="5194242"/>
              <a:ext cx="55800" cy="3312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317464AE-156F-4811-AAD5-E05A160AE6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44021" y="5185242"/>
                <a:ext cx="73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6F908C5A-E261-471B-ACE5-4E7543C77376}"/>
                  </a:ext>
                </a:extLst>
              </p14:cNvPr>
              <p14:cNvContentPartPr/>
              <p14:nvPr/>
            </p14:nvContentPartPr>
            <p14:xfrm>
              <a:off x="2803941" y="4982202"/>
              <a:ext cx="888120" cy="40968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6F908C5A-E261-471B-ACE5-4E7543C773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94941" y="4973202"/>
                <a:ext cx="9057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81898617-1071-41E3-BD44-B1B39F6EDF17}"/>
                  </a:ext>
                </a:extLst>
              </p14:cNvPr>
              <p14:cNvContentPartPr/>
              <p14:nvPr/>
            </p14:nvContentPartPr>
            <p14:xfrm>
              <a:off x="5737581" y="5077242"/>
              <a:ext cx="214200" cy="3567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81898617-1071-41E3-BD44-B1B39F6EDF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8581" y="5068242"/>
                <a:ext cx="2318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A977A3C9-B028-4566-AD10-AF5080F148C6}"/>
                  </a:ext>
                </a:extLst>
              </p14:cNvPr>
              <p14:cNvContentPartPr/>
              <p14:nvPr/>
            </p14:nvContentPartPr>
            <p14:xfrm>
              <a:off x="6194781" y="5238162"/>
              <a:ext cx="178560" cy="14256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A977A3C9-B028-4566-AD10-AF5080F148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85781" y="5229162"/>
                <a:ext cx="196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AA79FFB2-8CBC-482A-8054-B633790EFEE8}"/>
                  </a:ext>
                </a:extLst>
              </p14:cNvPr>
              <p14:cNvContentPartPr/>
              <p14:nvPr/>
            </p14:nvContentPartPr>
            <p14:xfrm>
              <a:off x="5293701" y="5079402"/>
              <a:ext cx="316080" cy="46080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AA79FFB2-8CBC-482A-8054-B633790EFEE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4701" y="5070402"/>
                <a:ext cx="33372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B62DFC4E-1B5F-4717-ADC0-86E5CBB9E89D}"/>
                  </a:ext>
                </a:extLst>
              </p14:cNvPr>
              <p14:cNvContentPartPr/>
              <p14:nvPr/>
            </p14:nvContentPartPr>
            <p14:xfrm>
              <a:off x="4663341" y="5069682"/>
              <a:ext cx="437400" cy="41364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B62DFC4E-1B5F-4717-ADC0-86E5CBB9E89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54341" y="5060682"/>
                <a:ext cx="4550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C3EBF24-45AD-4666-BA35-D34049D4D2F5}"/>
                  </a:ext>
                </a:extLst>
              </p14:cNvPr>
              <p14:cNvContentPartPr/>
              <p14:nvPr/>
            </p14:nvContentPartPr>
            <p14:xfrm>
              <a:off x="7154901" y="4899762"/>
              <a:ext cx="131400" cy="25236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C3EBF24-45AD-4666-BA35-D34049D4D2F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45901" y="4890762"/>
                <a:ext cx="149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015E7083-6729-44AD-99E3-628F7D736850}"/>
                  </a:ext>
                </a:extLst>
              </p14:cNvPr>
              <p14:cNvContentPartPr/>
              <p14:nvPr/>
            </p14:nvContentPartPr>
            <p14:xfrm>
              <a:off x="6852861" y="5227722"/>
              <a:ext cx="915120" cy="4500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015E7083-6729-44AD-99E3-628F7D7368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43861" y="5218722"/>
                <a:ext cx="9327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76CEA1C3-A391-4AAC-BCD1-43A3F495A539}"/>
                  </a:ext>
                </a:extLst>
              </p14:cNvPr>
              <p14:cNvContentPartPr/>
              <p14:nvPr/>
            </p14:nvContentPartPr>
            <p14:xfrm>
              <a:off x="6663501" y="5454522"/>
              <a:ext cx="605160" cy="37908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76CEA1C3-A391-4AAC-BCD1-43A3F495A5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54501" y="5445522"/>
                <a:ext cx="6228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E8D6DF8A-9904-442F-9E59-6F35B54B0DF3}"/>
                  </a:ext>
                </a:extLst>
              </p14:cNvPr>
              <p14:cNvContentPartPr/>
              <p14:nvPr/>
            </p14:nvContentPartPr>
            <p14:xfrm>
              <a:off x="8135901" y="5113242"/>
              <a:ext cx="174600" cy="6012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E8D6DF8A-9904-442F-9E59-6F35B54B0DF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26901" y="5104242"/>
                <a:ext cx="1922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E78BB2EA-571C-4C9C-A9AB-B6A7DE5EEDA5}"/>
                  </a:ext>
                </a:extLst>
              </p14:cNvPr>
              <p14:cNvContentPartPr/>
              <p14:nvPr/>
            </p14:nvContentPartPr>
            <p14:xfrm>
              <a:off x="8183781" y="5243202"/>
              <a:ext cx="261000" cy="2628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E78BB2EA-571C-4C9C-A9AB-B6A7DE5EED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4781" y="5234202"/>
                <a:ext cx="278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A69A2C7B-7A2A-4F6C-AC2E-351950611352}"/>
                  </a:ext>
                </a:extLst>
              </p14:cNvPr>
              <p14:cNvContentPartPr/>
              <p14:nvPr/>
            </p14:nvContentPartPr>
            <p14:xfrm>
              <a:off x="7423461" y="5558562"/>
              <a:ext cx="428760" cy="29232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A69A2C7B-7A2A-4F6C-AC2E-3519506113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14461" y="5549562"/>
                <a:ext cx="4464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33758913-83BF-47B6-B905-69A92D866F8D}"/>
                  </a:ext>
                </a:extLst>
              </p14:cNvPr>
              <p14:cNvContentPartPr/>
              <p14:nvPr/>
            </p14:nvContentPartPr>
            <p14:xfrm>
              <a:off x="8793621" y="4968162"/>
              <a:ext cx="218880" cy="255960"/>
            </p14:xfrm>
          </p:contentPart>
        </mc:Choice>
        <mc:Fallback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33758913-83BF-47B6-B905-69A92D866F8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84621" y="4959162"/>
                <a:ext cx="236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7F015229-BE48-4414-8B84-061F41CEBEE5}"/>
                  </a:ext>
                </a:extLst>
              </p14:cNvPr>
              <p14:cNvContentPartPr/>
              <p14:nvPr/>
            </p14:nvContentPartPr>
            <p14:xfrm>
              <a:off x="9008901" y="5272722"/>
              <a:ext cx="115920" cy="133560"/>
            </p14:xfrm>
          </p:contentPart>
        </mc:Choice>
        <mc:Fallback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7F015229-BE48-4414-8B84-061F41CEBEE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99901" y="5263722"/>
                <a:ext cx="133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B30AF640-3FCC-4664-9C9F-301121FB034B}"/>
                  </a:ext>
                </a:extLst>
              </p14:cNvPr>
              <p14:cNvContentPartPr/>
              <p14:nvPr/>
            </p14:nvContentPartPr>
            <p14:xfrm>
              <a:off x="9970101" y="4886802"/>
              <a:ext cx="254520" cy="47124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B30AF640-3FCC-4664-9C9F-301121FB034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61101" y="4877802"/>
                <a:ext cx="2721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E8A42619-872E-42EE-8E7A-DFCA59AA3169}"/>
                  </a:ext>
                </a:extLst>
              </p14:cNvPr>
              <p14:cNvContentPartPr/>
              <p14:nvPr/>
            </p14:nvContentPartPr>
            <p14:xfrm>
              <a:off x="9334701" y="4961322"/>
              <a:ext cx="446400" cy="31104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E8A42619-872E-42EE-8E7A-DFCA59AA316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25701" y="4952322"/>
                <a:ext cx="464040" cy="3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66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1FD3-7B2F-47B2-A6F5-7E4EA26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6FA3C-6DE6-49B0-9EE4-4ED5DCBF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610127"/>
          </a:xfrm>
        </p:spPr>
        <p:txBody>
          <a:bodyPr/>
          <a:lstStyle/>
          <a:p>
            <a:r>
              <a:rPr lang="it-IT" dirty="0"/>
              <a:t>Lancio di due dadi, calcolare la probabilità che la somma dei due risultati sia pari e che il prodotto dei risultati sia pari:</a:t>
            </a:r>
          </a:p>
          <a:p>
            <a:r>
              <a:rPr lang="it-IT" dirty="0"/>
              <a:t>Consideriamo 2 casi (somma):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Pari + pari=pari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Dispari + dispari=pari</a:t>
            </a:r>
          </a:p>
          <a:p>
            <a:r>
              <a:rPr lang="it-IT" dirty="0"/>
              <a:t>Consideriamo 2 casi (prodotto)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pari x pari = pari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Pari x dispari = pari</a:t>
            </a:r>
          </a:p>
          <a:p>
            <a:r>
              <a:rPr lang="it-IT" dirty="0"/>
              <a:t>Consideriamo prima tutti i risultati provenienti dal lancio di 2 dadi, per convenienza consideriamo che i due dadi siano di colore diverso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9056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4D53E-5552-4DC9-8E6A-A9780A16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3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22E807-883A-48EB-AC6B-2C871708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29495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highlight>
                  <a:srgbClr val="00FF00"/>
                </a:highlight>
              </a:rPr>
              <a:t>(1,1) </a:t>
            </a:r>
            <a:r>
              <a:rPr lang="it-IT" sz="2400" dirty="0"/>
              <a:t>(1,2) </a:t>
            </a:r>
            <a:r>
              <a:rPr lang="it-IT" sz="2400" dirty="0">
                <a:highlight>
                  <a:srgbClr val="00FF00"/>
                </a:highlight>
              </a:rPr>
              <a:t>(1,3) </a:t>
            </a:r>
            <a:r>
              <a:rPr lang="it-IT" sz="2400" dirty="0"/>
              <a:t>(1,4) </a:t>
            </a:r>
            <a:r>
              <a:rPr lang="it-IT" sz="2400" dirty="0">
                <a:highlight>
                  <a:srgbClr val="00FF00"/>
                </a:highlight>
              </a:rPr>
              <a:t>(1,5) </a:t>
            </a:r>
            <a:r>
              <a:rPr lang="it-IT" sz="2400" dirty="0"/>
              <a:t>(1,6)</a:t>
            </a:r>
          </a:p>
          <a:p>
            <a:r>
              <a:rPr lang="it-IT" sz="2400" dirty="0"/>
              <a:t>(2,1) </a:t>
            </a:r>
            <a:r>
              <a:rPr lang="it-IT" sz="2400" dirty="0">
                <a:highlight>
                  <a:srgbClr val="FF0000"/>
                </a:highlight>
              </a:rPr>
              <a:t>(2,2) </a:t>
            </a:r>
            <a:r>
              <a:rPr lang="it-IT" sz="2400" dirty="0"/>
              <a:t>(2,3) </a:t>
            </a:r>
            <a:r>
              <a:rPr lang="it-IT" sz="2400" dirty="0">
                <a:highlight>
                  <a:srgbClr val="FF0000"/>
                </a:highlight>
              </a:rPr>
              <a:t>(2,4) </a:t>
            </a:r>
            <a:r>
              <a:rPr lang="it-IT" sz="2400" dirty="0"/>
              <a:t>(2,5) </a:t>
            </a:r>
            <a:r>
              <a:rPr lang="it-IT" sz="2400" dirty="0">
                <a:highlight>
                  <a:srgbClr val="FF0000"/>
                </a:highlight>
              </a:rPr>
              <a:t>(2,6)</a:t>
            </a:r>
          </a:p>
          <a:p>
            <a:r>
              <a:rPr lang="it-IT" sz="2400" dirty="0">
                <a:highlight>
                  <a:srgbClr val="00FF00"/>
                </a:highlight>
              </a:rPr>
              <a:t>(3,1) </a:t>
            </a:r>
            <a:r>
              <a:rPr lang="it-IT" sz="2400" dirty="0"/>
              <a:t>(3,2) </a:t>
            </a:r>
            <a:r>
              <a:rPr lang="it-IT" sz="2400" dirty="0">
                <a:highlight>
                  <a:srgbClr val="00FF00"/>
                </a:highlight>
              </a:rPr>
              <a:t>(3,3) </a:t>
            </a:r>
            <a:r>
              <a:rPr lang="it-IT" sz="2400" dirty="0"/>
              <a:t>(3,4) </a:t>
            </a:r>
            <a:r>
              <a:rPr lang="it-IT" sz="2400" dirty="0">
                <a:highlight>
                  <a:srgbClr val="00FF00"/>
                </a:highlight>
              </a:rPr>
              <a:t>(3,5) </a:t>
            </a:r>
            <a:r>
              <a:rPr lang="it-IT" sz="2400" dirty="0"/>
              <a:t>(3,6)</a:t>
            </a:r>
          </a:p>
          <a:p>
            <a:r>
              <a:rPr lang="it-IT" sz="2400" dirty="0"/>
              <a:t>(4,1) </a:t>
            </a:r>
            <a:r>
              <a:rPr lang="it-IT" sz="2400" dirty="0">
                <a:highlight>
                  <a:srgbClr val="FF0000"/>
                </a:highlight>
              </a:rPr>
              <a:t>(4,2) </a:t>
            </a:r>
            <a:r>
              <a:rPr lang="it-IT" sz="2400" dirty="0"/>
              <a:t>(4,3) </a:t>
            </a:r>
            <a:r>
              <a:rPr lang="it-IT" sz="2400" dirty="0">
                <a:highlight>
                  <a:srgbClr val="FF0000"/>
                </a:highlight>
              </a:rPr>
              <a:t>(4,4) </a:t>
            </a:r>
            <a:r>
              <a:rPr lang="it-IT" sz="2400" dirty="0"/>
              <a:t>(4,5) </a:t>
            </a:r>
            <a:r>
              <a:rPr lang="it-IT" sz="2400" dirty="0">
                <a:highlight>
                  <a:srgbClr val="FF0000"/>
                </a:highlight>
              </a:rPr>
              <a:t>(4,6)</a:t>
            </a:r>
          </a:p>
          <a:p>
            <a:r>
              <a:rPr lang="it-IT" sz="2400" dirty="0">
                <a:highlight>
                  <a:srgbClr val="00FF00"/>
                </a:highlight>
              </a:rPr>
              <a:t>(5,1) </a:t>
            </a:r>
            <a:r>
              <a:rPr lang="it-IT" sz="2400" dirty="0"/>
              <a:t>(5,2</a:t>
            </a:r>
            <a:r>
              <a:rPr lang="it-IT" sz="2400" dirty="0">
                <a:highlight>
                  <a:srgbClr val="00FF00"/>
                </a:highlight>
              </a:rPr>
              <a:t>) (5,3) </a:t>
            </a:r>
            <a:r>
              <a:rPr lang="it-IT" sz="2400" dirty="0"/>
              <a:t>(5,4) </a:t>
            </a:r>
            <a:r>
              <a:rPr lang="it-IT" sz="2400" dirty="0">
                <a:highlight>
                  <a:srgbClr val="00FF00"/>
                </a:highlight>
              </a:rPr>
              <a:t>(5,5) </a:t>
            </a:r>
            <a:r>
              <a:rPr lang="it-IT" sz="2400" dirty="0"/>
              <a:t>(5,6)</a:t>
            </a:r>
          </a:p>
          <a:p>
            <a:r>
              <a:rPr lang="it-IT" sz="2400" dirty="0"/>
              <a:t>(6,1) </a:t>
            </a:r>
            <a:r>
              <a:rPr lang="it-IT" sz="2400" dirty="0">
                <a:highlight>
                  <a:srgbClr val="FF0000"/>
                </a:highlight>
              </a:rPr>
              <a:t>(6,2) </a:t>
            </a:r>
            <a:r>
              <a:rPr lang="it-IT" sz="2400" dirty="0"/>
              <a:t>(6,3) </a:t>
            </a:r>
            <a:r>
              <a:rPr lang="it-IT" sz="2400" dirty="0">
                <a:highlight>
                  <a:srgbClr val="FF0000"/>
                </a:highlight>
              </a:rPr>
              <a:t>(6,4) </a:t>
            </a:r>
            <a:r>
              <a:rPr lang="it-IT" sz="2400" dirty="0"/>
              <a:t>(6,5)</a:t>
            </a:r>
            <a:r>
              <a:rPr lang="it-IT" sz="2400" dirty="0">
                <a:highlight>
                  <a:srgbClr val="FF0000"/>
                </a:highlight>
              </a:rPr>
              <a:t> (6,6)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62FDA939-B983-4A5A-9F7A-E3A15BE6616F}"/>
                  </a:ext>
                </a:extLst>
              </p14:cNvPr>
              <p14:cNvContentPartPr/>
              <p14:nvPr/>
            </p14:nvContentPartPr>
            <p14:xfrm>
              <a:off x="6690501" y="1473642"/>
              <a:ext cx="746640" cy="116892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62FDA939-B983-4A5A-9F7A-E3A15BE661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1501" y="1464642"/>
                <a:ext cx="764280" cy="11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0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C28A75-F43C-4A47-8881-2FAED980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49488-8285-400C-8849-5FC19A2A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461"/>
            <a:ext cx="8596668" cy="4755901"/>
          </a:xfrm>
        </p:spPr>
        <p:txBody>
          <a:bodyPr/>
          <a:lstStyle/>
          <a:p>
            <a:r>
              <a:rPr lang="it-IT" dirty="0"/>
              <a:t>Consideriamo prima tutti i risultati provenienti dal lancio di 2 dadi, per convenienza consideriamo che i due dadi siano di colore diverso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pari x pari = pari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Pari x dispari = pari</a:t>
            </a:r>
          </a:p>
          <a:p>
            <a:pPr marL="914400" lvl="1" indent="-457200">
              <a:buFont typeface="+mj-lt"/>
              <a:buAutoNum type="arabicPeriod"/>
            </a:pPr>
            <a:endParaRPr lang="it-IT" dirty="0"/>
          </a:p>
          <a:p>
            <a:pPr indent="-285750"/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C40FAC8-ED66-4668-9D69-24A5490189F2}"/>
              </a:ext>
            </a:extLst>
          </p:cNvPr>
          <p:cNvSpPr/>
          <p:nvPr/>
        </p:nvSpPr>
        <p:spPr>
          <a:xfrm>
            <a:off x="1927668" y="312168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/>
              <a:t>(1,1) </a:t>
            </a:r>
            <a:r>
              <a:rPr lang="it-IT" sz="2400" dirty="0">
                <a:highlight>
                  <a:srgbClr val="00FF00"/>
                </a:highlight>
              </a:rPr>
              <a:t>(1,2) </a:t>
            </a:r>
            <a:r>
              <a:rPr lang="it-IT" sz="2400" dirty="0"/>
              <a:t>(1,3) </a:t>
            </a:r>
            <a:r>
              <a:rPr lang="it-IT" sz="2400" dirty="0">
                <a:highlight>
                  <a:srgbClr val="00FF00"/>
                </a:highlight>
              </a:rPr>
              <a:t>(1,4) </a:t>
            </a:r>
            <a:r>
              <a:rPr lang="it-IT" sz="2400" dirty="0"/>
              <a:t>(1,5) </a:t>
            </a:r>
            <a:r>
              <a:rPr lang="it-IT" sz="2400" dirty="0">
                <a:highlight>
                  <a:srgbClr val="00FF00"/>
                </a:highlight>
              </a:rPr>
              <a:t>(1,6)</a:t>
            </a:r>
          </a:p>
          <a:p>
            <a:r>
              <a:rPr lang="it-IT" sz="2400" dirty="0">
                <a:highlight>
                  <a:srgbClr val="00FF00"/>
                </a:highlight>
              </a:rPr>
              <a:t>(2,1) </a:t>
            </a:r>
            <a:r>
              <a:rPr lang="it-IT" sz="2400" dirty="0">
                <a:highlight>
                  <a:srgbClr val="FF0000"/>
                </a:highlight>
              </a:rPr>
              <a:t>(2,2) </a:t>
            </a:r>
            <a:r>
              <a:rPr lang="it-IT" sz="2400" dirty="0">
                <a:highlight>
                  <a:srgbClr val="00FF00"/>
                </a:highlight>
              </a:rPr>
              <a:t>(2,3) </a:t>
            </a:r>
            <a:r>
              <a:rPr lang="it-IT" sz="2400" dirty="0">
                <a:highlight>
                  <a:srgbClr val="FF0000"/>
                </a:highlight>
              </a:rPr>
              <a:t>(2,4) </a:t>
            </a:r>
            <a:r>
              <a:rPr lang="it-IT" sz="2400" dirty="0">
                <a:highlight>
                  <a:srgbClr val="00FF00"/>
                </a:highlight>
              </a:rPr>
              <a:t>(2,5) </a:t>
            </a:r>
            <a:r>
              <a:rPr lang="it-IT" sz="2400" dirty="0">
                <a:highlight>
                  <a:srgbClr val="FF0000"/>
                </a:highlight>
              </a:rPr>
              <a:t>(2,6)</a:t>
            </a:r>
          </a:p>
          <a:p>
            <a:r>
              <a:rPr lang="it-IT" sz="2400" dirty="0"/>
              <a:t>(3,1) </a:t>
            </a:r>
            <a:r>
              <a:rPr lang="it-IT" sz="2400" dirty="0">
                <a:highlight>
                  <a:srgbClr val="00FF00"/>
                </a:highlight>
              </a:rPr>
              <a:t>(3,2) </a:t>
            </a:r>
            <a:r>
              <a:rPr lang="it-IT" sz="2400" dirty="0"/>
              <a:t>(3,3) </a:t>
            </a:r>
            <a:r>
              <a:rPr lang="it-IT" sz="2400" dirty="0">
                <a:highlight>
                  <a:srgbClr val="00FF00"/>
                </a:highlight>
              </a:rPr>
              <a:t>(3,4) </a:t>
            </a:r>
            <a:r>
              <a:rPr lang="it-IT" sz="2400" dirty="0"/>
              <a:t>(3,5) </a:t>
            </a:r>
            <a:r>
              <a:rPr lang="it-IT" sz="2400" dirty="0">
                <a:highlight>
                  <a:srgbClr val="00FF00"/>
                </a:highlight>
              </a:rPr>
              <a:t>(3,6)</a:t>
            </a:r>
          </a:p>
          <a:p>
            <a:r>
              <a:rPr lang="it-IT" sz="2400" dirty="0">
                <a:highlight>
                  <a:srgbClr val="00FF00"/>
                </a:highlight>
              </a:rPr>
              <a:t>(4,1) </a:t>
            </a:r>
            <a:r>
              <a:rPr lang="it-IT" sz="2400" dirty="0">
                <a:highlight>
                  <a:srgbClr val="FF0000"/>
                </a:highlight>
              </a:rPr>
              <a:t>(4,2) </a:t>
            </a:r>
            <a:r>
              <a:rPr lang="it-IT" sz="2400" dirty="0">
                <a:highlight>
                  <a:srgbClr val="00FF00"/>
                </a:highlight>
              </a:rPr>
              <a:t>(4,3) </a:t>
            </a:r>
            <a:r>
              <a:rPr lang="it-IT" sz="2400" dirty="0">
                <a:highlight>
                  <a:srgbClr val="FF0000"/>
                </a:highlight>
              </a:rPr>
              <a:t>(4,4) (</a:t>
            </a:r>
            <a:r>
              <a:rPr lang="it-IT" sz="2400" dirty="0">
                <a:highlight>
                  <a:srgbClr val="00FF00"/>
                </a:highlight>
              </a:rPr>
              <a:t>4,5) </a:t>
            </a:r>
            <a:r>
              <a:rPr lang="it-IT" sz="2400" dirty="0">
                <a:highlight>
                  <a:srgbClr val="FF0000"/>
                </a:highlight>
              </a:rPr>
              <a:t>(4,6)</a:t>
            </a:r>
          </a:p>
          <a:p>
            <a:r>
              <a:rPr lang="it-IT" sz="2400" dirty="0"/>
              <a:t>(5,1) </a:t>
            </a:r>
            <a:r>
              <a:rPr lang="it-IT" sz="2400" dirty="0">
                <a:highlight>
                  <a:srgbClr val="00FF00"/>
                </a:highlight>
              </a:rPr>
              <a:t>(5,2) </a:t>
            </a:r>
            <a:r>
              <a:rPr lang="it-IT" sz="2400" dirty="0"/>
              <a:t>(5,3) </a:t>
            </a:r>
            <a:r>
              <a:rPr lang="it-IT" sz="2400" dirty="0">
                <a:highlight>
                  <a:srgbClr val="00FF00"/>
                </a:highlight>
              </a:rPr>
              <a:t>(5,4) </a:t>
            </a:r>
            <a:r>
              <a:rPr lang="it-IT" sz="2400" dirty="0"/>
              <a:t>(5,5) </a:t>
            </a:r>
            <a:r>
              <a:rPr lang="it-IT" sz="2400" dirty="0">
                <a:highlight>
                  <a:srgbClr val="00FF00"/>
                </a:highlight>
              </a:rPr>
              <a:t>(5,6)</a:t>
            </a:r>
          </a:p>
          <a:p>
            <a:r>
              <a:rPr lang="it-IT" sz="2400" dirty="0">
                <a:highlight>
                  <a:srgbClr val="00FF00"/>
                </a:highlight>
              </a:rPr>
              <a:t>(6,1) </a:t>
            </a:r>
            <a:r>
              <a:rPr lang="it-IT" sz="2400" dirty="0">
                <a:highlight>
                  <a:srgbClr val="FF0000"/>
                </a:highlight>
              </a:rPr>
              <a:t>(6,2) </a:t>
            </a:r>
            <a:r>
              <a:rPr lang="it-IT" sz="2400" dirty="0">
                <a:highlight>
                  <a:srgbClr val="00FF00"/>
                </a:highlight>
              </a:rPr>
              <a:t>(6,3) </a:t>
            </a:r>
            <a:r>
              <a:rPr lang="it-IT" sz="2400" dirty="0">
                <a:highlight>
                  <a:srgbClr val="FF0000"/>
                </a:highlight>
              </a:rPr>
              <a:t>(6,4) </a:t>
            </a:r>
            <a:r>
              <a:rPr lang="it-IT" sz="2400" dirty="0"/>
              <a:t>(</a:t>
            </a:r>
            <a:r>
              <a:rPr lang="it-IT" sz="2400" dirty="0">
                <a:highlight>
                  <a:srgbClr val="00FF00"/>
                </a:highlight>
              </a:rPr>
              <a:t>6,5</a:t>
            </a:r>
            <a:r>
              <a:rPr lang="it-IT" sz="2400" dirty="0">
                <a:highlight>
                  <a:srgbClr val="FF0000"/>
                </a:highlight>
              </a:rPr>
              <a:t>) (6,6)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B5ABE268-592E-40B7-A49B-5DAD0C3E48A1}"/>
                  </a:ext>
                </a:extLst>
              </p14:cNvPr>
              <p14:cNvContentPartPr/>
              <p14:nvPr/>
            </p14:nvContentPartPr>
            <p14:xfrm>
              <a:off x="7211421" y="2999682"/>
              <a:ext cx="867600" cy="15732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B5ABE268-592E-40B7-A49B-5DAD0C3E4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2421" y="2990682"/>
                <a:ext cx="885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636842FD-A9F6-4905-A2A9-0852E0EBB46B}"/>
                  </a:ext>
                </a:extLst>
              </p14:cNvPr>
              <p14:cNvContentPartPr/>
              <p14:nvPr/>
            </p14:nvContentPartPr>
            <p14:xfrm>
              <a:off x="7227621" y="3245202"/>
              <a:ext cx="583560" cy="40752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636842FD-A9F6-4905-A2A9-0852E0EBB4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8621" y="3236202"/>
                <a:ext cx="6012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72C32401-CC8F-478B-9C71-411678CBE5F6}"/>
                  </a:ext>
                </a:extLst>
              </p14:cNvPr>
              <p14:cNvContentPartPr/>
              <p14:nvPr/>
            </p14:nvContentPartPr>
            <p14:xfrm>
              <a:off x="7329141" y="2617002"/>
              <a:ext cx="536400" cy="31356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72C32401-CC8F-478B-9C71-411678CBE5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0141" y="2608002"/>
                <a:ext cx="55404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355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F68510-4280-45CD-969C-2298E120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it-IT" dirty="0"/>
              <a:t>L’incertezza e la sua misura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E6560-F233-4AC1-8C10-4AC674FC3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4916556"/>
          </a:xfrm>
        </p:spPr>
        <p:txBody>
          <a:bodyPr/>
          <a:lstStyle/>
          <a:p>
            <a:r>
              <a:rPr lang="it-IT" dirty="0"/>
              <a:t>Lo sviluppo del pensiero statistico-probabilistico si fonda sul concetto di variabilità.</a:t>
            </a:r>
          </a:p>
          <a:p>
            <a:r>
              <a:rPr lang="it-IT" dirty="0"/>
              <a:t>La variabilità dei fenomeni naturali e sociali e la conseguente incertezza dei singoli fatti o eventi è stata la sfida che la scienza ha dovuto affrontare.</a:t>
            </a:r>
          </a:p>
          <a:p>
            <a:r>
              <a:rPr lang="it-IT" dirty="0"/>
              <a:t>Due sono gli aspetti che la realtà sensibile e i suoi stati di natura chiedono di fronteggiare:</a:t>
            </a:r>
          </a:p>
          <a:p>
            <a:pPr marL="685800" lvl="1"/>
            <a:r>
              <a:rPr lang="it-IT" dirty="0"/>
              <a:t>La variabilità dei fenomeni</a:t>
            </a:r>
          </a:p>
          <a:p>
            <a:pPr marL="685800" lvl="1"/>
            <a:r>
              <a:rPr lang="it-IT" dirty="0"/>
              <a:t>L’incertezza degli eventi</a:t>
            </a:r>
          </a:p>
          <a:p>
            <a:pPr marL="285750"/>
            <a:r>
              <a:rPr lang="it-IT" dirty="0"/>
              <a:t>La variabilità è caratteristica delle popolazioni (molecole, piante, aziende, individui.</a:t>
            </a:r>
          </a:p>
          <a:p>
            <a:pPr marL="285750"/>
            <a:r>
              <a:rPr lang="it-IT" dirty="0"/>
              <a:t>L’incertezza è, invece, dagli eventi e del loro avverarsi.</a:t>
            </a:r>
          </a:p>
          <a:p>
            <a:pPr marL="285750"/>
            <a:r>
              <a:rPr lang="it-IT" dirty="0"/>
              <a:t>Variabilità e incertezza descrivono due momenti concettualmente differenti che vanno affrontati con strategie diverse e che si sono consolidati nella metodologia statistica e nel calcolo delle probabilità</a:t>
            </a:r>
          </a:p>
        </p:txBody>
      </p:sp>
    </p:spTree>
    <p:extLst>
      <p:ext uri="{BB962C8B-B14F-4D97-AF65-F5344CB8AC3E}">
        <p14:creationId xmlns:p14="http://schemas.microsoft.com/office/powerpoint/2010/main" val="279877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88D8D-6CB6-4C42-962D-35D1D86B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it-IT" dirty="0"/>
              <a:t>Esercizio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C488E-B22C-4D88-8BCA-F6E9BD04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/>
          <a:lstStyle/>
          <a:p>
            <a:r>
              <a:rPr lang="it-IT" dirty="0"/>
              <a:t>Si consideri il lancio di 3 monete e si calcolino le seguenti probabilità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Escano 2 teste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Non esca alcuna testa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Esca una sola testa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Escano 3 teste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907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0FF06-B24E-492F-AFD3-022838A4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446"/>
            <a:ext cx="8596668" cy="808383"/>
          </a:xfrm>
        </p:spPr>
        <p:txBody>
          <a:bodyPr/>
          <a:lstStyle/>
          <a:p>
            <a:r>
              <a:rPr lang="it-IT" dirty="0"/>
              <a:t>Esercizio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722787-E8E6-47ED-A444-E51D7338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/>
          <a:lstStyle/>
          <a:p>
            <a:r>
              <a:rPr lang="it-IT" dirty="0"/>
              <a:t>Abbiamo un sacchetto con 10 palline bianche, 20 rosse e 30 nere: trovare la probabilità di estrarre una pallina bianca oppure nera</a:t>
            </a:r>
          </a:p>
          <a:p>
            <a:r>
              <a:rPr lang="it-IT" dirty="0"/>
              <a:t>Il problema mi dice che devo estrarre o una pallina bianca oppure una pallina nera.</a:t>
            </a:r>
            <a:br>
              <a:rPr lang="it-IT" dirty="0"/>
            </a:br>
            <a:r>
              <a:rPr lang="it-IT" dirty="0"/>
              <a:t>I due eventi sono incompatibili quindi applico il teorema della probabilità totale</a:t>
            </a:r>
            <a:br>
              <a:rPr lang="it-IT" dirty="0"/>
            </a:br>
            <a:r>
              <a:rPr lang="it-IT" b="1" dirty="0"/>
              <a:t>Probabilità = probabilità di estrarre una pallina bianca + probabilità di estrarre una pallina nera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       Calcolo le singole probabilità</a:t>
            </a:r>
            <a:br>
              <a:rPr lang="it-IT" dirty="0"/>
            </a:br>
            <a:r>
              <a:rPr lang="it-IT" dirty="0"/>
              <a:t>       le palline in totale sono 60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88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A3D53-0643-4D7B-8E0B-152200F3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020"/>
            <a:ext cx="8596668" cy="985658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7. Eventi indipendenti e incompatibili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B04D6-D805-49E8-8F06-939BC99E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1"/>
            <a:ext cx="8596668" cy="4636632"/>
          </a:xfrm>
        </p:spPr>
        <p:txBody>
          <a:bodyPr/>
          <a:lstStyle/>
          <a:p>
            <a:r>
              <a:rPr lang="it-IT" dirty="0"/>
              <a:t>Siano A e B due eventi con probabilità pari rispettivamente a 1/2 e 1/3. Si calcoli la probabilità dell’unione dei due eventi in ciascuno dei seguenti casi: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 e B sono incompatibili;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A e B sono indipendenti;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dirty="0"/>
              <a:t>P(A | B) = 1/4.</a:t>
            </a:r>
          </a:p>
          <a:p>
            <a:r>
              <a:rPr lang="it-IT" dirty="0"/>
              <a:t>Posto P(A) = ½ e P(B) = 1/3, si ha: </a:t>
            </a:r>
          </a:p>
          <a:p>
            <a:pPr lvl="1"/>
            <a:r>
              <a:rPr lang="it-IT" dirty="0"/>
              <a:t>1. due eventi sono incompatibili se A∩B = ∅ ovvero i due eventi non possono verificarsi contemporaneamente. Se A e B sono incompatibili allora P(A∩B)=P(∅)=0. </a:t>
            </a:r>
          </a:p>
          <a:p>
            <a:r>
              <a:rPr lang="it-IT" dirty="0"/>
              <a:t>Essendo P(A∪B) = P(A)+P(B) – P(A∩B). Ne discende P(A∪B)= P(A) + P(B) = 5/6;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35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C4793-9760-427D-8F13-97E6255F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4030"/>
            <a:ext cx="8596668" cy="906146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7. Eventi indipendenti e incompatibili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CB2E6-87EF-4BE3-BBBA-4B4DF1CA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2697"/>
            <a:ext cx="8596668" cy="4848666"/>
          </a:xfrm>
        </p:spPr>
        <p:txBody>
          <a:bodyPr/>
          <a:lstStyle/>
          <a:p>
            <a:r>
              <a:rPr lang="it-IT" dirty="0"/>
              <a:t>Alla stessa conclusione si giunge direttamente invocando l’assioma delle probabilità totali nel caso di due eventi.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Se A e B sono indipendenti allora P(A∩B)=P(A)P(B). </a:t>
            </a:r>
          </a:p>
          <a:p>
            <a:pPr lvl="1"/>
            <a:r>
              <a:rPr lang="it-IT" dirty="0"/>
              <a:t>2. Si ottiene dunque: P(A∪B) = P(A) + P(B) – P(A∩B) = P(A) + P(B) – P(A) P(B) = 2/3;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64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02547-193E-43C7-AD44-EA5FE12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proposto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9AD47EF-6337-4552-8514-A97F824EE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7497"/>
                <a:ext cx="8596668" cy="4543866"/>
              </a:xfrm>
            </p:spPr>
            <p:txBody>
              <a:bodyPr/>
              <a:lstStyle/>
              <a:p>
                <a:r>
                  <a:rPr lang="it-IT" dirty="0"/>
                  <a:t>Dati 2 eventi A e B, per i quali risulta che P(A)=0,7 e P(B)=0,45, cosa si può dire della probabilità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it-IT" dirty="0"/>
                  <a:t> Motivare la risposta.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it-IT" dirty="0"/>
                  <a:t>È nulla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it-IT" dirty="0"/>
                  <a:t>È almeno 0,15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it-IT" dirty="0"/>
                  <a:t>È al massimo pari a 0,45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it-IT" dirty="0"/>
                  <a:t>Esattamente pari a 0,45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it-IT" dirty="0"/>
                  <a:t>Informazioni insufficienti per rispondere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9AD47EF-6337-4552-8514-A97F824EE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7497"/>
                <a:ext cx="8596668" cy="4543866"/>
              </a:xfrm>
              <a:blipFill>
                <a:blip r:embed="rId2"/>
                <a:stretch>
                  <a:fillRect l="-142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DAB2D32-A79F-4EDE-8EF0-ABD669CD4870}"/>
                  </a:ext>
                </a:extLst>
              </p14:cNvPr>
              <p14:cNvContentPartPr/>
              <p14:nvPr/>
            </p14:nvContentPartPr>
            <p14:xfrm>
              <a:off x="738261" y="4292082"/>
              <a:ext cx="240840" cy="36756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DAB2D32-A79F-4EDE-8EF0-ABD669CD48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261" y="4283082"/>
                <a:ext cx="2584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A0C9C20-BAE9-4FF8-A149-FAE2C5FB0180}"/>
                  </a:ext>
                </a:extLst>
              </p14:cNvPr>
              <p14:cNvContentPartPr/>
              <p14:nvPr/>
            </p14:nvContentPartPr>
            <p14:xfrm>
              <a:off x="1129941" y="4317282"/>
              <a:ext cx="111600" cy="42732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A0C9C20-BAE9-4FF8-A149-FAE2C5FB01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941" y="4308282"/>
                <a:ext cx="1292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0A0A325E-918E-45F5-AF8E-3CCDD68AB140}"/>
                  </a:ext>
                </a:extLst>
              </p14:cNvPr>
              <p14:cNvContentPartPr/>
              <p14:nvPr/>
            </p14:nvContentPartPr>
            <p14:xfrm>
              <a:off x="1361061" y="4360482"/>
              <a:ext cx="192960" cy="30960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0A0A325E-918E-45F5-AF8E-3CCDD68AB1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52061" y="4351482"/>
                <a:ext cx="2106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0A33DBE5-A9BB-466F-8CA9-EE3208BA94A8}"/>
                  </a:ext>
                </a:extLst>
              </p14:cNvPr>
              <p14:cNvContentPartPr/>
              <p14:nvPr/>
            </p14:nvContentPartPr>
            <p14:xfrm>
              <a:off x="2418741" y="4504122"/>
              <a:ext cx="297720" cy="10656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0A33DBE5-A9BB-466F-8CA9-EE3208BA94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9741" y="4495122"/>
                <a:ext cx="3153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89EF8451-0A77-4560-BE3D-858BF72E5318}"/>
                  </a:ext>
                </a:extLst>
              </p14:cNvPr>
              <p14:cNvContentPartPr/>
              <p14:nvPr/>
            </p14:nvContentPartPr>
            <p14:xfrm>
              <a:off x="1709181" y="4283442"/>
              <a:ext cx="553680" cy="47448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89EF8451-0A77-4560-BE3D-858BF72E53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00181" y="4274442"/>
                <a:ext cx="5713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81EEDEC6-1CCB-43C1-BB25-32F136D5CC97}"/>
                  </a:ext>
                </a:extLst>
              </p14:cNvPr>
              <p14:cNvContentPartPr/>
              <p14:nvPr/>
            </p14:nvContentPartPr>
            <p14:xfrm>
              <a:off x="3936861" y="4379202"/>
              <a:ext cx="178560" cy="28548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81EEDEC6-1CCB-43C1-BB25-32F136D5CC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27861" y="4370202"/>
                <a:ext cx="1962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45BF98F8-DD28-42E6-8293-8E5561BB2046}"/>
                  </a:ext>
                </a:extLst>
              </p14:cNvPr>
              <p14:cNvContentPartPr/>
              <p14:nvPr/>
            </p14:nvContentPartPr>
            <p14:xfrm>
              <a:off x="2885661" y="4365522"/>
              <a:ext cx="848880" cy="37188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45BF98F8-DD28-42E6-8293-8E5561BB20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6661" y="4356522"/>
                <a:ext cx="8665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C0CEDCCD-0757-41E5-A05D-F02F476CF68F}"/>
                  </a:ext>
                </a:extLst>
              </p14:cNvPr>
              <p14:cNvContentPartPr/>
              <p14:nvPr/>
            </p14:nvContentPartPr>
            <p14:xfrm>
              <a:off x="4322061" y="4390722"/>
              <a:ext cx="159120" cy="31068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CEDCCD-0757-41E5-A05D-F02F476CF6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13061" y="4381722"/>
                <a:ext cx="1767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388C98A5-2D54-4C48-9884-DB1151B4E481}"/>
                  </a:ext>
                </a:extLst>
              </p14:cNvPr>
              <p14:cNvContentPartPr/>
              <p14:nvPr/>
            </p14:nvContentPartPr>
            <p14:xfrm>
              <a:off x="5081301" y="4344642"/>
              <a:ext cx="118080" cy="42876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388C98A5-2D54-4C48-9884-DB1151B4E4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2301" y="4335642"/>
                <a:ext cx="1357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BEF41996-638A-4E4E-939D-1CD28531BB7F}"/>
                  </a:ext>
                </a:extLst>
              </p14:cNvPr>
              <p14:cNvContentPartPr/>
              <p14:nvPr/>
            </p14:nvContentPartPr>
            <p14:xfrm>
              <a:off x="5360301" y="4528602"/>
              <a:ext cx="204120" cy="2844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BEF41996-638A-4E4E-939D-1CD28531BB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51301" y="4519602"/>
                <a:ext cx="221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C490E717-9C3B-44F9-84C6-FE7E1DE12CE3}"/>
                  </a:ext>
                </a:extLst>
              </p14:cNvPr>
              <p14:cNvContentPartPr/>
              <p14:nvPr/>
            </p14:nvContentPartPr>
            <p14:xfrm>
              <a:off x="4605381" y="4385682"/>
              <a:ext cx="380160" cy="34128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C490E717-9C3B-44F9-84C6-FE7E1DE12CE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96381" y="4376682"/>
                <a:ext cx="397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41835E0F-63E2-4E02-8EC1-631086765CC9}"/>
                  </a:ext>
                </a:extLst>
              </p14:cNvPr>
              <p14:cNvContentPartPr/>
              <p14:nvPr/>
            </p14:nvContentPartPr>
            <p14:xfrm>
              <a:off x="5847741" y="4358322"/>
              <a:ext cx="153000" cy="34668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41835E0F-63E2-4E02-8EC1-631086765C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38741" y="4349322"/>
                <a:ext cx="170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2AEA05D-61DF-46F9-A362-E9928C09F720}"/>
                  </a:ext>
                </a:extLst>
              </p14:cNvPr>
              <p14:cNvContentPartPr/>
              <p14:nvPr/>
            </p14:nvContentPartPr>
            <p14:xfrm>
              <a:off x="6105141" y="4380642"/>
              <a:ext cx="110160" cy="38160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2AEA05D-61DF-46F9-A362-E9928C09F72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96141" y="4371642"/>
                <a:ext cx="1278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D2B1F0D7-5E93-4FA3-9F3F-F5A3DEE2817C}"/>
                  </a:ext>
                </a:extLst>
              </p14:cNvPr>
              <p14:cNvContentPartPr/>
              <p14:nvPr/>
            </p14:nvContentPartPr>
            <p14:xfrm>
              <a:off x="6320781" y="4395402"/>
              <a:ext cx="196560" cy="29736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D2B1F0D7-5E93-4FA3-9F3F-F5A3DEE28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1781" y="4386402"/>
                <a:ext cx="2142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E006F8FD-6562-42EE-8695-067BE747BA3D}"/>
                  </a:ext>
                </a:extLst>
              </p14:cNvPr>
              <p14:cNvContentPartPr/>
              <p14:nvPr/>
            </p14:nvContentPartPr>
            <p14:xfrm>
              <a:off x="6682581" y="4349322"/>
              <a:ext cx="193680" cy="33624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E006F8FD-6562-42EE-8695-067BE747BA3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73581" y="4340322"/>
                <a:ext cx="211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1CFE8099-230E-4343-88DF-8C05A3935A83}"/>
                  </a:ext>
                </a:extLst>
              </p14:cNvPr>
              <p14:cNvContentPartPr/>
              <p14:nvPr/>
            </p14:nvContentPartPr>
            <p14:xfrm>
              <a:off x="7002621" y="4427442"/>
              <a:ext cx="149040" cy="26208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1CFE8099-230E-4343-88DF-8C05A3935A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93621" y="4418442"/>
                <a:ext cx="1666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2FA7E633-1F5A-4229-93CA-0C5C0B7873FF}"/>
                  </a:ext>
                </a:extLst>
              </p14:cNvPr>
              <p14:cNvContentPartPr/>
              <p14:nvPr/>
            </p14:nvContentPartPr>
            <p14:xfrm>
              <a:off x="7239141" y="4306122"/>
              <a:ext cx="136800" cy="39708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2FA7E633-1F5A-4229-93CA-0C5C0B7873F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30141" y="4297122"/>
                <a:ext cx="1544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E4067880-8672-4B2B-9F48-0F804291B890}"/>
                  </a:ext>
                </a:extLst>
              </p14:cNvPr>
              <p14:cNvContentPartPr/>
              <p14:nvPr/>
            </p14:nvContentPartPr>
            <p14:xfrm>
              <a:off x="7571061" y="4424202"/>
              <a:ext cx="294120" cy="27432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E4067880-8672-4B2B-9F48-0F804291B89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62061" y="4415202"/>
                <a:ext cx="3117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B5597C56-1210-4D82-BADE-B36C05A6C850}"/>
                  </a:ext>
                </a:extLst>
              </p14:cNvPr>
              <p14:cNvContentPartPr/>
              <p14:nvPr/>
            </p14:nvContentPartPr>
            <p14:xfrm>
              <a:off x="8152821" y="4341042"/>
              <a:ext cx="277560" cy="28620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B5597C56-1210-4D82-BADE-B36C05A6C8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43821" y="4332042"/>
                <a:ext cx="2952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DF140450-6ED4-40D4-BDD7-B54DD84401BC}"/>
                  </a:ext>
                </a:extLst>
              </p14:cNvPr>
              <p14:cNvContentPartPr/>
              <p14:nvPr/>
            </p14:nvContentPartPr>
            <p14:xfrm>
              <a:off x="2978541" y="5018202"/>
              <a:ext cx="280440" cy="32904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DF140450-6ED4-40D4-BDD7-B54DD84401B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69541" y="5009202"/>
                <a:ext cx="2980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0752B2F4-4F9C-4DE9-8382-88F84FEF6E7E}"/>
                  </a:ext>
                </a:extLst>
              </p14:cNvPr>
              <p14:cNvContentPartPr/>
              <p14:nvPr/>
            </p14:nvContentPartPr>
            <p14:xfrm>
              <a:off x="3971421" y="5013522"/>
              <a:ext cx="177480" cy="243360"/>
            </p14:xfrm>
          </p:contentPart>
        </mc:Choice>
        <mc:Fallback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0752B2F4-4F9C-4DE9-8382-88F84FEF6E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62421" y="5004522"/>
                <a:ext cx="19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6F33E1A-D26A-477E-869C-ADAEC978173A}"/>
                  </a:ext>
                </a:extLst>
              </p14:cNvPr>
              <p14:cNvContentPartPr/>
              <p14:nvPr/>
            </p14:nvContentPartPr>
            <p14:xfrm>
              <a:off x="3359061" y="4940802"/>
              <a:ext cx="166680" cy="29844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6F33E1A-D26A-477E-869C-ADAEC978173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50061" y="4931802"/>
                <a:ext cx="1843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EC6CADA2-6E7B-4E23-9DF5-496F129B1939}"/>
                  </a:ext>
                </a:extLst>
              </p14:cNvPr>
              <p14:cNvContentPartPr/>
              <p14:nvPr/>
            </p14:nvContentPartPr>
            <p14:xfrm>
              <a:off x="4369581" y="4999122"/>
              <a:ext cx="482040" cy="354600"/>
            </p14:xfrm>
          </p:contentPart>
        </mc:Choice>
        <mc:Fallback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EC6CADA2-6E7B-4E23-9DF5-496F129B193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60581" y="4990122"/>
                <a:ext cx="4996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73E262E1-5100-47BC-A062-FF35D3299F6A}"/>
                  </a:ext>
                </a:extLst>
              </p14:cNvPr>
              <p14:cNvContentPartPr/>
              <p14:nvPr/>
            </p14:nvContentPartPr>
            <p14:xfrm>
              <a:off x="5300541" y="5181642"/>
              <a:ext cx="139680" cy="3132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73E262E1-5100-47BC-A062-FF35D3299F6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291541" y="5172642"/>
                <a:ext cx="1573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13F82948-D217-4DC4-9FE1-F8A1C484DDD5}"/>
                  </a:ext>
                </a:extLst>
              </p14:cNvPr>
              <p14:cNvContentPartPr/>
              <p14:nvPr/>
            </p14:nvContentPartPr>
            <p14:xfrm>
              <a:off x="4936581" y="5068962"/>
              <a:ext cx="159480" cy="28872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13F82948-D217-4DC4-9FE1-F8A1C484DD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27581" y="5059962"/>
                <a:ext cx="1771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E8BCBA52-FD91-4AEF-B461-0BBCDAA4A038}"/>
                  </a:ext>
                </a:extLst>
              </p14:cNvPr>
              <p14:cNvContentPartPr/>
              <p14:nvPr/>
            </p14:nvContentPartPr>
            <p14:xfrm>
              <a:off x="5769621" y="5053122"/>
              <a:ext cx="128520" cy="24012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E8BCBA52-FD91-4AEF-B461-0BBCDAA4A03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60621" y="5044122"/>
                <a:ext cx="1461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C8D84B3E-4B5C-484E-8225-73A232AEF226}"/>
                  </a:ext>
                </a:extLst>
              </p14:cNvPr>
              <p14:cNvContentPartPr/>
              <p14:nvPr/>
            </p14:nvContentPartPr>
            <p14:xfrm>
              <a:off x="6582141" y="5074362"/>
              <a:ext cx="212400" cy="27828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C8D84B3E-4B5C-484E-8225-73A232AEF22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73141" y="5065362"/>
                <a:ext cx="2300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087E6A40-2BF5-4FC6-A5DF-86C380421C3E}"/>
                  </a:ext>
                </a:extLst>
              </p14:cNvPr>
              <p14:cNvContentPartPr/>
              <p14:nvPr/>
            </p14:nvContentPartPr>
            <p14:xfrm>
              <a:off x="6090021" y="5077962"/>
              <a:ext cx="340200" cy="2595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087E6A40-2BF5-4FC6-A5DF-86C380421C3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81021" y="5068962"/>
                <a:ext cx="3578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BBACE82F-B58E-4DB6-B2BA-17885134E15D}"/>
                  </a:ext>
                </a:extLst>
              </p14:cNvPr>
              <p14:cNvContentPartPr/>
              <p14:nvPr/>
            </p14:nvContentPartPr>
            <p14:xfrm>
              <a:off x="6910821" y="5117922"/>
              <a:ext cx="375840" cy="36612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BBACE82F-B58E-4DB6-B2BA-17885134E15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01821" y="5108922"/>
                <a:ext cx="3934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EA7BD7A9-F972-4274-AC05-2132ED77987F}"/>
                  </a:ext>
                </a:extLst>
              </p14:cNvPr>
              <p14:cNvContentPartPr/>
              <p14:nvPr/>
            </p14:nvContentPartPr>
            <p14:xfrm>
              <a:off x="7538661" y="5122242"/>
              <a:ext cx="209160" cy="20052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EA7BD7A9-F972-4274-AC05-2132ED77987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29661" y="5113242"/>
                <a:ext cx="226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6117BE87-74AF-4B53-8857-CFF1738999C2}"/>
                  </a:ext>
                </a:extLst>
              </p14:cNvPr>
              <p14:cNvContentPartPr/>
              <p14:nvPr/>
            </p14:nvContentPartPr>
            <p14:xfrm>
              <a:off x="7533621" y="5393682"/>
              <a:ext cx="190440" cy="792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6117BE87-74AF-4B53-8857-CFF1738999C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24621" y="5384682"/>
                <a:ext cx="208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955A5E8F-6BE1-44A6-8BF7-00FE93122ED1}"/>
                  </a:ext>
                </a:extLst>
              </p14:cNvPr>
              <p14:cNvContentPartPr/>
              <p14:nvPr/>
            </p14:nvContentPartPr>
            <p14:xfrm>
              <a:off x="8076501" y="5082282"/>
              <a:ext cx="273240" cy="31428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955A5E8F-6BE1-44A6-8BF7-00FE93122ED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067501" y="5073282"/>
                <a:ext cx="290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212B1A40-316A-4C80-BB79-C3249D7A1201}"/>
                  </a:ext>
                </a:extLst>
              </p14:cNvPr>
              <p14:cNvContentPartPr/>
              <p14:nvPr/>
            </p14:nvContentPartPr>
            <p14:xfrm>
              <a:off x="2474541" y="5115042"/>
              <a:ext cx="318240" cy="252360"/>
            </p14:xfrm>
          </p:contentPart>
        </mc:Choice>
        <mc:Fallback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212B1A40-316A-4C80-BB79-C3249D7A120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65541" y="5106042"/>
                <a:ext cx="335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29393AB5-301E-44FD-8090-4C5AC62A76C1}"/>
                  </a:ext>
                </a:extLst>
              </p14:cNvPr>
              <p14:cNvContentPartPr/>
              <p14:nvPr/>
            </p14:nvContentPartPr>
            <p14:xfrm>
              <a:off x="1965141" y="5632722"/>
              <a:ext cx="561960" cy="27216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29393AB5-301E-44FD-8090-4C5AC62A76C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56141" y="5623722"/>
                <a:ext cx="5796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98535C96-3545-4A10-A0FB-2AEADFEC561A}"/>
                  </a:ext>
                </a:extLst>
              </p14:cNvPr>
              <p14:cNvContentPartPr/>
              <p14:nvPr/>
            </p14:nvContentPartPr>
            <p14:xfrm>
              <a:off x="3106701" y="5556402"/>
              <a:ext cx="115920" cy="25560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98535C96-3545-4A10-A0FB-2AEADFEC561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097701" y="5547402"/>
                <a:ext cx="133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C6FA07D5-E4DA-4BBD-9321-F485FEFC7FEB}"/>
                  </a:ext>
                </a:extLst>
              </p14:cNvPr>
              <p14:cNvContentPartPr/>
              <p14:nvPr/>
            </p14:nvContentPartPr>
            <p14:xfrm>
              <a:off x="3338181" y="5740002"/>
              <a:ext cx="47160" cy="15624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C6FA07D5-E4DA-4BBD-9321-F485FEFC7FE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29181" y="5731002"/>
                <a:ext cx="648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267EAC24-0BEA-413B-A9E1-FBC3898506CB}"/>
                  </a:ext>
                </a:extLst>
              </p14:cNvPr>
              <p14:cNvContentPartPr/>
              <p14:nvPr/>
            </p14:nvContentPartPr>
            <p14:xfrm>
              <a:off x="3563901" y="5550642"/>
              <a:ext cx="84960" cy="21672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267EAC24-0BEA-413B-A9E1-FBC3898506C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54901" y="5541642"/>
                <a:ext cx="102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E82A9900-7459-41D5-B8A3-2402F9D3D5E4}"/>
                  </a:ext>
                </a:extLst>
              </p14:cNvPr>
              <p14:cNvContentPartPr/>
              <p14:nvPr/>
            </p14:nvContentPartPr>
            <p14:xfrm>
              <a:off x="4155381" y="5727042"/>
              <a:ext cx="205200" cy="14400"/>
            </p14:xfrm>
          </p:contentPart>
        </mc:Choice>
        <mc:Fallback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E82A9900-7459-41D5-B8A3-2402F9D3D5E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46381" y="5718042"/>
                <a:ext cx="2228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B5F8E4A7-2047-49DA-A2BF-38B2D547ED63}"/>
                  </a:ext>
                </a:extLst>
              </p14:cNvPr>
              <p14:cNvContentPartPr/>
              <p14:nvPr/>
            </p14:nvContentPartPr>
            <p14:xfrm>
              <a:off x="3757941" y="5615802"/>
              <a:ext cx="167400" cy="256320"/>
            </p14:xfrm>
          </p:contentPart>
        </mc:Choice>
        <mc:Fallback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B5F8E4A7-2047-49DA-A2BF-38B2D547ED6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48941" y="5606802"/>
                <a:ext cx="1850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5EEF8A39-D914-4503-8655-7DD9162FB487}"/>
                  </a:ext>
                </a:extLst>
              </p14:cNvPr>
              <p14:cNvContentPartPr/>
              <p14:nvPr/>
            </p14:nvContentPartPr>
            <p14:xfrm>
              <a:off x="4637061" y="5626602"/>
              <a:ext cx="183600" cy="26388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5EEF8A39-D914-4503-8655-7DD9162FB4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628061" y="5617602"/>
                <a:ext cx="201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19E225A6-9915-4AA4-B3B9-00F5AB983487}"/>
                  </a:ext>
                </a:extLst>
              </p14:cNvPr>
              <p14:cNvContentPartPr/>
              <p14:nvPr/>
            </p14:nvContentPartPr>
            <p14:xfrm>
              <a:off x="4918581" y="5660442"/>
              <a:ext cx="130320" cy="240480"/>
            </p14:xfrm>
          </p:contentPart>
        </mc:Choice>
        <mc:Fallback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19E225A6-9915-4AA4-B3B9-00F5AB98348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09581" y="5651442"/>
                <a:ext cx="147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1DCDD4FD-28F2-4744-B8D3-6329737C567C}"/>
                  </a:ext>
                </a:extLst>
              </p14:cNvPr>
              <p14:cNvContentPartPr/>
              <p14:nvPr/>
            </p14:nvContentPartPr>
            <p14:xfrm>
              <a:off x="5556141" y="5685282"/>
              <a:ext cx="223920" cy="27072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1DCDD4FD-28F2-4744-B8D3-6329737C567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547141" y="5676282"/>
                <a:ext cx="2415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4A287265-97F9-41AB-935A-D01834751D5E}"/>
                  </a:ext>
                </a:extLst>
              </p14:cNvPr>
              <p14:cNvContentPartPr/>
              <p14:nvPr/>
            </p14:nvContentPartPr>
            <p14:xfrm>
              <a:off x="5160861" y="5653602"/>
              <a:ext cx="163800" cy="221400"/>
            </p14:xfrm>
          </p:contentPart>
        </mc:Choice>
        <mc:Fallback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4A287265-97F9-41AB-935A-D01834751D5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151861" y="5644602"/>
                <a:ext cx="1814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A20F11E5-424B-4466-94B3-72BAB19518AD}"/>
                  </a:ext>
                </a:extLst>
              </p14:cNvPr>
              <p14:cNvContentPartPr/>
              <p14:nvPr/>
            </p14:nvContentPartPr>
            <p14:xfrm>
              <a:off x="5890581" y="5725962"/>
              <a:ext cx="174240" cy="253080"/>
            </p14:xfrm>
          </p:contentPart>
        </mc:Choice>
        <mc:Fallback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A20F11E5-424B-4466-94B3-72BAB19518A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81581" y="5716962"/>
                <a:ext cx="1918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B951A5C2-61D7-4F6F-8DAE-94C5CA5D8B48}"/>
                  </a:ext>
                </a:extLst>
              </p14:cNvPr>
              <p14:cNvContentPartPr/>
              <p14:nvPr/>
            </p14:nvContentPartPr>
            <p14:xfrm>
              <a:off x="6153021" y="5707602"/>
              <a:ext cx="111960" cy="289800"/>
            </p14:xfrm>
          </p:contentPart>
        </mc:Choice>
        <mc:Fallback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B951A5C2-61D7-4F6F-8DAE-94C5CA5D8B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44021" y="5698602"/>
                <a:ext cx="129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C423D80D-AE5C-4692-8BB2-8C94A80CAAE0}"/>
                  </a:ext>
                </a:extLst>
              </p14:cNvPr>
              <p14:cNvContentPartPr/>
              <p14:nvPr/>
            </p14:nvContentPartPr>
            <p14:xfrm>
              <a:off x="6463701" y="5701482"/>
              <a:ext cx="292320" cy="246240"/>
            </p14:xfrm>
          </p:contentPart>
        </mc:Choice>
        <mc:Fallback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C423D80D-AE5C-4692-8BB2-8C94A80CAAE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54701" y="5692482"/>
                <a:ext cx="309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3300C62D-BDB9-4C7E-9591-8AC73A279764}"/>
                  </a:ext>
                </a:extLst>
              </p14:cNvPr>
              <p14:cNvContentPartPr/>
              <p14:nvPr/>
            </p14:nvContentPartPr>
            <p14:xfrm>
              <a:off x="7051221" y="5641362"/>
              <a:ext cx="303840" cy="272160"/>
            </p14:xfrm>
          </p:contentPart>
        </mc:Choice>
        <mc:Fallback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3300C62D-BDB9-4C7E-9591-8AC73A27976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42221" y="5632362"/>
                <a:ext cx="321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0DEF5E11-EC7B-4457-8B3A-88EDD5CA0611}"/>
                  </a:ext>
                </a:extLst>
              </p14:cNvPr>
              <p14:cNvContentPartPr/>
              <p14:nvPr/>
            </p14:nvContentPartPr>
            <p14:xfrm>
              <a:off x="2847501" y="6032322"/>
              <a:ext cx="97560" cy="17928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0DEF5E11-EC7B-4457-8B3A-88EDD5CA061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38501" y="6023322"/>
                <a:ext cx="115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3B9B672C-EF74-484C-8515-E8E2AB3C33CC}"/>
                  </a:ext>
                </a:extLst>
              </p14:cNvPr>
              <p14:cNvContentPartPr/>
              <p14:nvPr/>
            </p14:nvContentPartPr>
            <p14:xfrm>
              <a:off x="3078981" y="6179562"/>
              <a:ext cx="49680" cy="156240"/>
            </p14:xfrm>
          </p:contentPart>
        </mc:Choice>
        <mc:Fallback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3B9B672C-EF74-484C-8515-E8E2AB3C33C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69981" y="6170562"/>
                <a:ext cx="67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F938A7B2-42E2-4908-96B1-B36FE029E48A}"/>
                  </a:ext>
                </a:extLst>
              </p14:cNvPr>
              <p14:cNvContentPartPr/>
              <p14:nvPr/>
            </p14:nvContentPartPr>
            <p14:xfrm>
              <a:off x="3719781" y="6175602"/>
              <a:ext cx="161640" cy="9360"/>
            </p14:xfrm>
          </p:contentPart>
        </mc:Choice>
        <mc:Fallback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F938A7B2-42E2-4908-96B1-B36FE029E48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710781" y="6166602"/>
                <a:ext cx="1792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356B064A-9BEF-4267-9901-A5F6CDB927C9}"/>
                  </a:ext>
                </a:extLst>
              </p14:cNvPr>
              <p14:cNvContentPartPr/>
              <p14:nvPr/>
            </p14:nvContentPartPr>
            <p14:xfrm>
              <a:off x="3280221" y="6028722"/>
              <a:ext cx="286200" cy="242280"/>
            </p14:xfrm>
          </p:contentPart>
        </mc:Choice>
        <mc:Fallback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356B064A-9BEF-4267-9901-A5F6CDB927C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71221" y="6019722"/>
                <a:ext cx="303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8" name="Input penna 117">
                <a:extLst>
                  <a:ext uri="{FF2B5EF4-FFF2-40B4-BE49-F238E27FC236}">
                    <a16:creationId xmlns:a16="http://schemas.microsoft.com/office/drawing/2014/main" id="{FFFD2065-BAAD-4F11-9943-8BA06483474F}"/>
                  </a:ext>
                </a:extLst>
              </p14:cNvPr>
              <p14:cNvContentPartPr/>
              <p14:nvPr/>
            </p14:nvContentPartPr>
            <p14:xfrm>
              <a:off x="4039101" y="6094242"/>
              <a:ext cx="251280" cy="257760"/>
            </p14:xfrm>
          </p:contentPart>
        </mc:Choice>
        <mc:Fallback>
          <p:pic>
            <p:nvPicPr>
              <p:cNvPr id="118" name="Input penna 117">
                <a:extLst>
                  <a:ext uri="{FF2B5EF4-FFF2-40B4-BE49-F238E27FC236}">
                    <a16:creationId xmlns:a16="http://schemas.microsoft.com/office/drawing/2014/main" id="{FFFD2065-BAAD-4F11-9943-8BA06483474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030101" y="6085242"/>
                <a:ext cx="268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5D325B52-AC86-471A-87FC-B6E9B555868A}"/>
                  </a:ext>
                </a:extLst>
              </p14:cNvPr>
              <p14:cNvContentPartPr/>
              <p14:nvPr/>
            </p14:nvContentPartPr>
            <p14:xfrm>
              <a:off x="4572621" y="6157602"/>
              <a:ext cx="343800" cy="254520"/>
            </p14:xfrm>
          </p:contentPart>
        </mc:Choice>
        <mc:Fallback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5D325B52-AC86-471A-87FC-B6E9B555868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63621" y="6148602"/>
                <a:ext cx="3614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E1B59775-AB24-44D9-B035-B545B82CFDFE}"/>
                  </a:ext>
                </a:extLst>
              </p14:cNvPr>
              <p14:cNvContentPartPr/>
              <p14:nvPr/>
            </p14:nvContentPartPr>
            <p14:xfrm>
              <a:off x="5184981" y="6093882"/>
              <a:ext cx="160560" cy="255240"/>
            </p14:xfrm>
          </p:contentPart>
        </mc:Choice>
        <mc:Fallback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E1B59775-AB24-44D9-B035-B545B82CFDF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75981" y="6084882"/>
                <a:ext cx="178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98B9A7DC-76A0-4654-B234-6E37C5EC40AD}"/>
                  </a:ext>
                </a:extLst>
              </p14:cNvPr>
              <p14:cNvContentPartPr/>
              <p14:nvPr/>
            </p14:nvContentPartPr>
            <p14:xfrm>
              <a:off x="5473701" y="6140322"/>
              <a:ext cx="165960" cy="196920"/>
            </p14:xfrm>
          </p:contentPart>
        </mc:Choice>
        <mc:Fallback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98B9A7DC-76A0-4654-B234-6E37C5EC40A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464701" y="6131322"/>
                <a:ext cx="183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64F8BB57-D18F-48A8-9E33-3C80DCA7A2F7}"/>
                  </a:ext>
                </a:extLst>
              </p14:cNvPr>
              <p14:cNvContentPartPr/>
              <p14:nvPr/>
            </p14:nvContentPartPr>
            <p14:xfrm>
              <a:off x="6115221" y="6151482"/>
              <a:ext cx="169200" cy="226800"/>
            </p14:xfrm>
          </p:contentPart>
        </mc:Choice>
        <mc:Fallback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64F8BB57-D18F-48A8-9E33-3C80DCA7A2F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06221" y="6142482"/>
                <a:ext cx="186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AE3ACD26-E14F-4635-A80D-DD06E628DF09}"/>
                  </a:ext>
                </a:extLst>
              </p14:cNvPr>
              <p14:cNvContentPartPr/>
              <p14:nvPr/>
            </p14:nvContentPartPr>
            <p14:xfrm>
              <a:off x="5779341" y="6134202"/>
              <a:ext cx="209880" cy="23220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AE3ACD26-E14F-4635-A80D-DD06E628DF0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770341" y="6125202"/>
                <a:ext cx="227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B86DF2B8-5C80-4D6A-A99B-3814B2C4F2F6}"/>
                  </a:ext>
                </a:extLst>
              </p14:cNvPr>
              <p14:cNvContentPartPr/>
              <p14:nvPr/>
            </p14:nvContentPartPr>
            <p14:xfrm>
              <a:off x="6444261" y="6123762"/>
              <a:ext cx="344520" cy="331560"/>
            </p14:xfrm>
          </p:contentPart>
        </mc:Choice>
        <mc:Fallback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B86DF2B8-5C80-4D6A-A99B-3814B2C4F2F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435261" y="6114762"/>
                <a:ext cx="362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41" name="Input penna 140">
                <a:extLst>
                  <a:ext uri="{FF2B5EF4-FFF2-40B4-BE49-F238E27FC236}">
                    <a16:creationId xmlns:a16="http://schemas.microsoft.com/office/drawing/2014/main" id="{888780D7-3A84-4936-8B50-89A307058A72}"/>
                  </a:ext>
                </a:extLst>
              </p14:cNvPr>
              <p14:cNvContentPartPr/>
              <p14:nvPr/>
            </p14:nvContentPartPr>
            <p14:xfrm>
              <a:off x="3368061" y="6524442"/>
              <a:ext cx="251280" cy="234360"/>
            </p14:xfrm>
          </p:contentPart>
        </mc:Choice>
        <mc:Fallback>
          <p:pic>
            <p:nvPicPr>
              <p:cNvPr id="141" name="Input penna 140">
                <a:extLst>
                  <a:ext uri="{FF2B5EF4-FFF2-40B4-BE49-F238E27FC236}">
                    <a16:creationId xmlns:a16="http://schemas.microsoft.com/office/drawing/2014/main" id="{888780D7-3A84-4936-8B50-89A307058A7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359061" y="6515442"/>
                <a:ext cx="268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42" name="Input penna 141">
                <a:extLst>
                  <a:ext uri="{FF2B5EF4-FFF2-40B4-BE49-F238E27FC236}">
                    <a16:creationId xmlns:a16="http://schemas.microsoft.com/office/drawing/2014/main" id="{80956DA0-EC01-457E-9131-C3F5E779B836}"/>
                  </a:ext>
                </a:extLst>
              </p14:cNvPr>
              <p14:cNvContentPartPr/>
              <p14:nvPr/>
            </p14:nvContentPartPr>
            <p14:xfrm>
              <a:off x="3744261" y="6570162"/>
              <a:ext cx="40680" cy="204480"/>
            </p14:xfrm>
          </p:contentPart>
        </mc:Choice>
        <mc:Fallback>
          <p:pic>
            <p:nvPicPr>
              <p:cNvPr id="142" name="Input penna 141">
                <a:extLst>
                  <a:ext uri="{FF2B5EF4-FFF2-40B4-BE49-F238E27FC236}">
                    <a16:creationId xmlns:a16="http://schemas.microsoft.com/office/drawing/2014/main" id="{80956DA0-EC01-457E-9131-C3F5E779B83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735261" y="6561162"/>
                <a:ext cx="58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43" name="Input penna 142">
                <a:extLst>
                  <a:ext uri="{FF2B5EF4-FFF2-40B4-BE49-F238E27FC236}">
                    <a16:creationId xmlns:a16="http://schemas.microsoft.com/office/drawing/2014/main" id="{C57DC2DB-5351-4419-9213-5FB54544EEEE}"/>
                  </a:ext>
                </a:extLst>
              </p14:cNvPr>
              <p14:cNvContentPartPr/>
              <p14:nvPr/>
            </p14:nvContentPartPr>
            <p14:xfrm>
              <a:off x="3901941" y="6510402"/>
              <a:ext cx="137520" cy="243360"/>
            </p14:xfrm>
          </p:contentPart>
        </mc:Choice>
        <mc:Fallback>
          <p:pic>
            <p:nvPicPr>
              <p:cNvPr id="143" name="Input penna 142">
                <a:extLst>
                  <a:ext uri="{FF2B5EF4-FFF2-40B4-BE49-F238E27FC236}">
                    <a16:creationId xmlns:a16="http://schemas.microsoft.com/office/drawing/2014/main" id="{C57DC2DB-5351-4419-9213-5FB54544EEE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892941" y="6501402"/>
                <a:ext cx="155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44" name="Input penna 143">
                <a:extLst>
                  <a:ext uri="{FF2B5EF4-FFF2-40B4-BE49-F238E27FC236}">
                    <a16:creationId xmlns:a16="http://schemas.microsoft.com/office/drawing/2014/main" id="{0916049A-6A8A-4B91-8A08-69EB0F7BA27F}"/>
                  </a:ext>
                </a:extLst>
              </p14:cNvPr>
              <p14:cNvContentPartPr/>
              <p14:nvPr/>
            </p14:nvContentPartPr>
            <p14:xfrm>
              <a:off x="4229901" y="6568362"/>
              <a:ext cx="217440" cy="149400"/>
            </p14:xfrm>
          </p:contentPart>
        </mc:Choice>
        <mc:Fallback>
          <p:pic>
            <p:nvPicPr>
              <p:cNvPr id="144" name="Input penna 143">
                <a:extLst>
                  <a:ext uri="{FF2B5EF4-FFF2-40B4-BE49-F238E27FC236}">
                    <a16:creationId xmlns:a16="http://schemas.microsoft.com/office/drawing/2014/main" id="{0916049A-6A8A-4B91-8A08-69EB0F7BA2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0901" y="6559362"/>
                <a:ext cx="235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BFC24820-6874-4BAD-AAED-E27B0FE3CA1F}"/>
                  </a:ext>
                </a:extLst>
              </p14:cNvPr>
              <p14:cNvContentPartPr/>
              <p14:nvPr/>
            </p14:nvContentPartPr>
            <p14:xfrm>
              <a:off x="4243221" y="6799122"/>
              <a:ext cx="257760" cy="56520"/>
            </p14:xfrm>
          </p:contentPart>
        </mc:Choice>
        <mc:Fallback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BFC24820-6874-4BAD-AAED-E27B0FE3CA1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234221" y="6790122"/>
                <a:ext cx="2754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4734C811-1686-4086-8CE1-53FCCFF6EF57}"/>
                  </a:ext>
                </a:extLst>
              </p14:cNvPr>
              <p14:cNvContentPartPr/>
              <p14:nvPr/>
            </p14:nvContentPartPr>
            <p14:xfrm>
              <a:off x="4762701" y="6529842"/>
              <a:ext cx="173160" cy="211680"/>
            </p14:xfrm>
          </p:contentPart>
        </mc:Choice>
        <mc:Fallback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4734C811-1686-4086-8CE1-53FCCFF6EF5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753701" y="6520842"/>
                <a:ext cx="1908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89EB94F6-8E67-41FB-8B5A-AAE5C275B75D}"/>
                  </a:ext>
                </a:extLst>
              </p14:cNvPr>
              <p14:cNvContentPartPr/>
              <p14:nvPr/>
            </p14:nvContentPartPr>
            <p14:xfrm>
              <a:off x="5030901" y="6522282"/>
              <a:ext cx="98280" cy="252360"/>
            </p14:xfrm>
          </p:contentPart>
        </mc:Choice>
        <mc:Fallback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89EB94F6-8E67-41FB-8B5A-AAE5C275B75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021901" y="6513282"/>
                <a:ext cx="115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50" name="Input penna 149">
                <a:extLst>
                  <a:ext uri="{FF2B5EF4-FFF2-40B4-BE49-F238E27FC236}">
                    <a16:creationId xmlns:a16="http://schemas.microsoft.com/office/drawing/2014/main" id="{F60877C6-7579-48CA-8A27-AA6005B2011C}"/>
                  </a:ext>
                </a:extLst>
              </p14:cNvPr>
              <p14:cNvContentPartPr/>
              <p14:nvPr/>
            </p14:nvContentPartPr>
            <p14:xfrm>
              <a:off x="5251221" y="6575562"/>
              <a:ext cx="229320" cy="172800"/>
            </p14:xfrm>
          </p:contentPart>
        </mc:Choice>
        <mc:Fallback>
          <p:pic>
            <p:nvPicPr>
              <p:cNvPr id="150" name="Input penna 149">
                <a:extLst>
                  <a:ext uri="{FF2B5EF4-FFF2-40B4-BE49-F238E27FC236}">
                    <a16:creationId xmlns:a16="http://schemas.microsoft.com/office/drawing/2014/main" id="{F60877C6-7579-48CA-8A27-AA6005B2011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242221" y="6566562"/>
                <a:ext cx="2469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51" name="Input penna 150">
                <a:extLst>
                  <a:ext uri="{FF2B5EF4-FFF2-40B4-BE49-F238E27FC236}">
                    <a16:creationId xmlns:a16="http://schemas.microsoft.com/office/drawing/2014/main" id="{63D13F27-2ED8-4CF6-8A43-764F959C2BD1}"/>
                  </a:ext>
                </a:extLst>
              </p14:cNvPr>
              <p14:cNvContentPartPr/>
              <p14:nvPr/>
            </p14:nvContentPartPr>
            <p14:xfrm>
              <a:off x="5603301" y="6568362"/>
              <a:ext cx="188280" cy="178920"/>
            </p14:xfrm>
          </p:contentPart>
        </mc:Choice>
        <mc:Fallback>
          <p:pic>
            <p:nvPicPr>
              <p:cNvPr id="151" name="Input penna 150">
                <a:extLst>
                  <a:ext uri="{FF2B5EF4-FFF2-40B4-BE49-F238E27FC236}">
                    <a16:creationId xmlns:a16="http://schemas.microsoft.com/office/drawing/2014/main" id="{63D13F27-2ED8-4CF6-8A43-764F959C2BD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94301" y="6559362"/>
                <a:ext cx="205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8F4996A2-9064-4320-B278-C5C6A87EA3ED}"/>
                  </a:ext>
                </a:extLst>
              </p14:cNvPr>
              <p14:cNvContentPartPr/>
              <p14:nvPr/>
            </p14:nvContentPartPr>
            <p14:xfrm>
              <a:off x="5888781" y="6529482"/>
              <a:ext cx="311400" cy="269280"/>
            </p14:xfrm>
          </p:contentPart>
        </mc:Choice>
        <mc:Fallback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8F4996A2-9064-4320-B278-C5C6A87EA3E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879781" y="6520482"/>
                <a:ext cx="32904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98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88ABB-BD33-4D0D-BDC2-D6C39DAA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2690"/>
            <a:ext cx="8596668" cy="887896"/>
          </a:xfrm>
        </p:spPr>
        <p:txBody>
          <a:bodyPr/>
          <a:lstStyle/>
          <a:p>
            <a:r>
              <a:rPr lang="it-IT" dirty="0"/>
              <a:t>Definizioni di misura della probabilità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73220-EEF5-45CB-A315-5539869E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it-IT" dirty="0"/>
              <a:t>Definizione classica: se si conoscono le regole dell’esperimento aleatorio, la misura discende dell’applicazione degli assiomi del calcolo delle probabilità a quelle regole. In queste situazioni, la probabilità dell’evento è data dal rapporto tra il numero di casi favorevoli all’evento e il numero dei casi possibili, qualora siano tutti ugualmente possibili.</a:t>
            </a:r>
          </a:p>
          <a:p>
            <a:endParaRPr lang="it-IT" dirty="0"/>
          </a:p>
          <a:p>
            <a:r>
              <a:rPr lang="it-IT" dirty="0"/>
              <a:t>Alla regola generale si possono apportare numerosissime varianti, ma il percorso è rigorosamente deduttivo</a:t>
            </a:r>
          </a:p>
          <a:p>
            <a:r>
              <a:rPr lang="it-IT" dirty="0"/>
              <a:t>Gli esempi classici vengono dai giochi della sorte, dadi, monete, urne.</a:t>
            </a:r>
          </a:p>
          <a:p>
            <a:r>
              <a:rPr lang="it-IT" dirty="0"/>
              <a:t>Data una moneta ideale e simmetrica con le tradizionali facce Testa e Croce, e immaginando che il lancio della moneta si realizzi sempre su T o C, segue che la P(T)=P(C)=1/2=0,5</a:t>
            </a:r>
          </a:p>
        </p:txBody>
      </p:sp>
    </p:spTree>
    <p:extLst>
      <p:ext uri="{BB962C8B-B14F-4D97-AF65-F5344CB8AC3E}">
        <p14:creationId xmlns:p14="http://schemas.microsoft.com/office/powerpoint/2010/main" val="102073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E0AA40-32AF-4DB3-92E6-6A5A8D6A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357808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it-IT" dirty="0"/>
              <a:t>Definizioni di misura della probabilità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ACA9B-4B28-4A20-B80A-015B44B6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2939"/>
            <a:ext cx="8596668" cy="4888424"/>
          </a:xfrm>
        </p:spPr>
        <p:txBody>
          <a:bodyPr/>
          <a:lstStyle/>
          <a:p>
            <a:r>
              <a:rPr lang="it-IT" dirty="0"/>
              <a:t>Allo stesso modo, il lancio di un dado simmetrico, che in ogni faccia ha rispettivamente i punti da 1 a 6, configura un esperimento aleatorio in cui tutti i punti da 1 a 6 hanno la stessa probabilità di avverarsi: P(1)=P(2)=..P(6)=1/6</a:t>
            </a:r>
          </a:p>
          <a:p>
            <a:r>
              <a:rPr lang="it-IT" dirty="0"/>
              <a:t>Sia un’urna composta da 10 palline identiche tranne per colore, così differenziate: 1 nera, 4 bianche, 5 rosse. Da un’estrazione puramente casuale si deduce che:</a:t>
            </a:r>
          </a:p>
          <a:p>
            <a:r>
              <a:rPr lang="it-IT" dirty="0"/>
              <a:t>P(nera)= 1/10=0,1; P(bianche)=4/10=0,4; P(Rossa)=5/10=0,5</a:t>
            </a:r>
          </a:p>
          <a:p>
            <a:r>
              <a:rPr lang="it-IT" dirty="0"/>
              <a:t>Vale ancora P(Bianca)+P(Nera)+P(Rossa)=1</a:t>
            </a:r>
          </a:p>
          <a:p>
            <a:r>
              <a:rPr lang="it-IT" dirty="0"/>
              <a:t>I possibili criteri di estrazione di palline con etichette diverse da una o più urne sono gli strumenti più efficaci per costruire campioni statistici</a:t>
            </a:r>
          </a:p>
        </p:txBody>
      </p:sp>
    </p:spTree>
    <p:extLst>
      <p:ext uri="{BB962C8B-B14F-4D97-AF65-F5344CB8AC3E}">
        <p14:creationId xmlns:p14="http://schemas.microsoft.com/office/powerpoint/2010/main" val="408129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10E3E-4788-4F5F-9211-0478170E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4"/>
            <a:ext cx="8596668" cy="596348"/>
          </a:xfrm>
        </p:spPr>
        <p:txBody>
          <a:bodyPr>
            <a:normAutofit fontScale="90000"/>
          </a:bodyPr>
          <a:lstStyle/>
          <a:p>
            <a:r>
              <a:rPr lang="it-IT" dirty="0"/>
              <a:t>Definizioni di misura della probabilità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4F51F9-4B1D-4477-9E39-4C46EC4B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3183"/>
            <a:ext cx="8596668" cy="4928179"/>
          </a:xfrm>
        </p:spPr>
        <p:txBody>
          <a:bodyPr/>
          <a:lstStyle/>
          <a:p>
            <a:r>
              <a:rPr lang="it-IT" dirty="0"/>
              <a:t>Definizione </a:t>
            </a:r>
            <a:r>
              <a:rPr lang="it-IT" dirty="0" err="1"/>
              <a:t>frequentista</a:t>
            </a:r>
            <a:r>
              <a:rPr lang="it-IT" dirty="0"/>
              <a:t>. Nell’uso corrente e nella ricerca scientifica, la probabilità di un evento è stimata dalla frequenza relativa con cui l’evento stesso compare in un campione molto ampio osservazioni.</a:t>
            </a:r>
          </a:p>
          <a:p>
            <a:r>
              <a:rPr lang="it-IT" dirty="0"/>
              <a:t>La frequenza relativa dell’evento in una distribuzione statistica si assume quindi come stima della probabilità incognita dell’evento.</a:t>
            </a:r>
          </a:p>
          <a:p>
            <a:r>
              <a:rPr lang="it-IT" dirty="0"/>
              <a:t>Dato un campione di 10000 neonati, rispettivamente di 5100 maschi e 4900 femmine, tenendo conto della frequenza relativa dei neonati, distinti per sesso, la probabilità di ciascun sesso alla nascita è definita: P(M)=5100/10000=0,51 e P(F)=4900/10000=0,49</a:t>
            </a:r>
          </a:p>
          <a:p>
            <a:r>
              <a:rPr lang="it-IT" dirty="0"/>
              <a:t>La frequenza relativa è una buona stima della probabilità incognita solo se il campione delle osservazioni è sufficientemente ampio da assicurare una tendenziale stabilità della frequenza al crescere delle osservazioni.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C8B6CDE1-D340-4B56-BD8E-6AE50C969C36}"/>
                  </a:ext>
                </a:extLst>
              </p14:cNvPr>
              <p14:cNvContentPartPr/>
              <p14:nvPr/>
            </p14:nvContentPartPr>
            <p14:xfrm>
              <a:off x="4819581" y="3622842"/>
              <a:ext cx="797760" cy="42912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C8B6CDE1-D340-4B56-BD8E-6AE50C969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0581" y="3613842"/>
                <a:ext cx="8154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07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D8003-93DB-4784-AC89-4906B0BC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446"/>
            <a:ext cx="8596668" cy="808383"/>
          </a:xfrm>
        </p:spPr>
        <p:txBody>
          <a:bodyPr/>
          <a:lstStyle/>
          <a:p>
            <a:r>
              <a:rPr lang="it-IT" dirty="0"/>
              <a:t>Definizioni di misura della probabilità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08B38-2EB4-4469-9838-E6527323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/>
          <a:lstStyle/>
          <a:p>
            <a:r>
              <a:rPr lang="it-IT" dirty="0"/>
              <a:t>Definizioni soggettivista o su scommessa. Dati due eventi contrapposti, A e B, si immagini di scommettere sull’avverarsi di A contro B impegnando una posta s (perdita certa), a fronte di una vincita S (incerta).</a:t>
            </a:r>
          </a:p>
          <a:p>
            <a:r>
              <a:rPr lang="it-IT" dirty="0"/>
              <a:t>Il rapporto (</a:t>
            </a:r>
            <a:r>
              <a:rPr lang="it-IT" dirty="0" err="1"/>
              <a:t>odds</a:t>
            </a:r>
            <a:r>
              <a:rPr lang="it-IT" dirty="0"/>
              <a:t>) tra la puntata s e la vincita S di A contro B misura la fiducia che lo scommettitore ideale ha dell’avverarsi rispettivamente di A e B: P(A)=s/S (puntata/Vincita)</a:t>
            </a:r>
          </a:p>
          <a:p>
            <a:r>
              <a:rPr lang="it-IT" dirty="0"/>
              <a:t>Se lo scommettitore è disposto a scommettere 100 su A per vincere 400 nel caso A si avvera (e ovviamente a perdere 100 nel caso in cui A non si avvera), la probabilità vale P(A)=100/400=0,25. Ne segue che P(B)=0,75. </a:t>
            </a:r>
          </a:p>
          <a:p>
            <a:r>
              <a:rPr lang="it-IT" dirty="0"/>
              <a:t>La scommessa di A contro B è di 1 a 3.</a:t>
            </a:r>
          </a:p>
        </p:txBody>
      </p:sp>
    </p:spTree>
    <p:extLst>
      <p:ext uri="{BB962C8B-B14F-4D97-AF65-F5344CB8AC3E}">
        <p14:creationId xmlns:p14="http://schemas.microsoft.com/office/powerpoint/2010/main" val="36578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6594E-61AF-477B-8455-BE2722A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it-IT" dirty="0"/>
              <a:t>Definizioni e assiomi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2513EC-7F9A-4230-94F2-1603139DB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17984"/>
                <a:ext cx="8596668" cy="5009320"/>
              </a:xfrm>
            </p:spPr>
            <p:txBody>
              <a:bodyPr/>
              <a:lstStyle/>
              <a:p>
                <a:r>
                  <a:rPr lang="it-IT" b="1" dirty="0"/>
                  <a:t>Esperimento aleatorio: </a:t>
                </a:r>
                <a:r>
                  <a:rPr lang="it-IT" dirty="0"/>
                  <a:t>insieme di azioni con esito imprevedibile (prove aleatorie)</a:t>
                </a:r>
              </a:p>
              <a:p>
                <a:r>
                  <a:rPr lang="it-IT" dirty="0"/>
                  <a:t>Evento: esito di una prova casuale (evento elementare E) o di un esperimento aleatorio (insieme di eventi elementari)</a:t>
                </a:r>
              </a:p>
              <a:p>
                <a:r>
                  <a:rPr lang="it-IT" b="1" dirty="0"/>
                  <a:t>Spazio degli eventi: </a:t>
                </a:r>
                <a:r>
                  <a:rPr lang="it-IT" dirty="0"/>
                  <a:t>insieme S di tutti i possibili risultati di un esperimento aleatorio. Ad esempio, i possibili risultati di 2 lanci di una moneta con Testa e Croce genera uno spazio S di 4 risultati: TT, TC, CT, CC. Se la moneta è perfettamente simmetrica ogni esito è ugualmente possibile.</a:t>
                </a:r>
              </a:p>
              <a:p>
                <a:r>
                  <a:rPr lang="it-IT" b="1" dirty="0"/>
                  <a:t>Operazioni logiche su eventi: le operazioni su eventi definiscono degli insiemi su cui si fonda una particolare misura che è la probabilità:</a:t>
                </a:r>
              </a:p>
              <a:p>
                <a:pPr lvl="1"/>
                <a:r>
                  <a:rPr lang="it-IT" b="1" dirty="0"/>
                  <a:t>Unione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nary>
                      <m:naryPr>
                        <m:chr m:val="⋃"/>
                        <m:subHide m:val="on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nary>
                      <m:naryPr>
                        <m:chr m:val="⋃"/>
                        <m:subHide m:val="on"/>
                        <m:supHide m:val="on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…..</m:t>
                        </m:r>
                        <m:nary>
                          <m:naryPr>
                            <m:chr m:val="⋃"/>
                            <m:subHide m:val="on"/>
                            <m:supHide m:val="on"/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it-IT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it-IT" b="1" dirty="0"/>
              </a:p>
              <a:p>
                <a:pPr lvl="1"/>
                <a:r>
                  <a:rPr lang="it-IT" b="1" dirty="0"/>
                  <a:t>Intersezione: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….∩ 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it-IT" b="1" dirty="0"/>
              </a:p>
              <a:p>
                <a:pPr lvl="1"/>
                <a:r>
                  <a:rPr lang="it-IT" b="1" dirty="0"/>
                  <a:t>Evento complementare di E: non 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it-IT" b="1" dirty="0"/>
                  <a:t>   tale che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it-IT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it-IT" b="1" dirty="0"/>
              </a:p>
              <a:p>
                <a:pPr lvl="1"/>
                <a:r>
                  <a:rPr lang="it-IT" b="1" dirty="0"/>
                  <a:t>Evento impossibile: insieme vuoto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it-IT" b="1" dirty="0"/>
                  <a:t>, tale che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∪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endParaRPr lang="it-IT" b="1" dirty="0"/>
              </a:p>
              <a:p>
                <a:endParaRPr lang="it-IT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2513EC-7F9A-4230-94F2-1603139DB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17984"/>
                <a:ext cx="8596668" cy="5009320"/>
              </a:xfrm>
              <a:blipFill>
                <a:blip r:embed="rId2"/>
                <a:stretch>
                  <a:fillRect l="-142" t="-853" r="-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9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FCAC8-8607-4FBC-BD12-A8D42EC2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896"/>
          </a:xfrm>
        </p:spPr>
        <p:txBody>
          <a:bodyPr/>
          <a:lstStyle/>
          <a:p>
            <a:r>
              <a:rPr lang="it-IT" dirty="0"/>
              <a:t>Misura di Probabilità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A5963-CF1C-4331-AF6F-0B63B2E7A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7497"/>
                <a:ext cx="8784718" cy="4543866"/>
              </a:xfrm>
            </p:spPr>
            <p:txBody>
              <a:bodyPr/>
              <a:lstStyle/>
              <a:p>
                <a:r>
                  <a:rPr lang="it-IT" dirty="0"/>
                  <a:t>Misura di probabilità: funzione che associa a un evento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un valore numerico P(E) che soddisfa i seguenti assiomi fondamentali (</a:t>
                </a:r>
                <a:r>
                  <a:rPr lang="it-IT" dirty="0" err="1"/>
                  <a:t>Kolmogorov</a:t>
                </a:r>
                <a:r>
                  <a:rPr lang="it-IT" dirty="0"/>
                  <a:t>)</a:t>
                </a:r>
              </a:p>
              <a:p>
                <a:pPr marL="685800" lvl="1"/>
                <a:r>
                  <a:rPr lang="it-IT" dirty="0"/>
                  <a:t>P(E)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it-IT" dirty="0"/>
              </a:p>
              <a:p>
                <a:pPr marL="685800" lvl="1"/>
                <a:r>
                  <a:rPr lang="it-IT" dirty="0"/>
                  <a:t>P(S) =1</a:t>
                </a:r>
              </a:p>
              <a:p>
                <a:pPr marL="685800" lvl="1"/>
                <a:r>
                  <a:rPr lang="it-IT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it-IT" dirty="0"/>
                  <a:t>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it-IT" dirty="0"/>
                  <a:t> ….)=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)+…+P(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)+ …+P(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),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eventi</a:t>
                </a:r>
              </a:p>
              <a:p>
                <a:pPr marL="400050" lvl="1" indent="0">
                  <a:buNone/>
                </a:pPr>
                <a:r>
                  <a:rPr lang="it-IT" dirty="0"/>
                  <a:t>Mutualmente esclusivi per ogni i e j (se si avvera un evento non si avvera l’altro evento)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A5963-CF1C-4331-AF6F-0B63B2E7A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7497"/>
                <a:ext cx="8784718" cy="4543866"/>
              </a:xfrm>
              <a:blipFill>
                <a:blip r:embed="rId2"/>
                <a:stretch>
                  <a:fillRect l="-139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4FBD2-7D9C-4950-B2C3-E85D8C20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6307"/>
            <a:ext cx="8596668" cy="980661"/>
          </a:xfrm>
        </p:spPr>
        <p:txBody>
          <a:bodyPr>
            <a:normAutofit fontScale="90000"/>
          </a:bodyPr>
          <a:lstStyle/>
          <a:p>
            <a:r>
              <a:rPr lang="it-IT" dirty="0"/>
              <a:t>Probabilità dell’unione di 2 eventi o probabilità totale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D23CB4A-387E-4421-9275-E281714B2F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4731"/>
                <a:ext cx="8596668" cy="46366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1" i="0" dirty="0">
                        <a:latin typeface="Cambria Math" panose="02040503050406030204" pitchFamily="18" charset="0"/>
                      </a:rPr>
                      <m:t>𝐈𝐧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𝐮𝐧𝐚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𝐩𝐫𝐨𝐯𝐚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𝐝𝐚𝐭𝐢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𝐞𝐯𝐞𝐧𝐭𝐢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𝐪𝐮𝐚𝐥𝐬𝐢𝐚𝐬𝐢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𝐬𝐢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𝐡𝐚</m:t>
                    </m:r>
                    <m:r>
                      <a:rPr lang="it-IT" b="1" i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1" dirty="0"/>
                  <a:t>che: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                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Dal sistema di postulati in questione sono deducibili varie proprietà come: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it-IT" dirty="0"/>
                  <a:t> )=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it-IT" dirty="0"/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D23CB4A-387E-4421-9275-E281714B2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4731"/>
                <a:ext cx="8596668" cy="4636632"/>
              </a:xfrm>
              <a:blipFill>
                <a:blip r:embed="rId2"/>
                <a:stretch>
                  <a:fillRect l="-142" t="-7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2EAD9F26-3227-496B-B9F2-0113011985FC}"/>
                  </a:ext>
                </a:extLst>
              </p14:cNvPr>
              <p14:cNvContentPartPr/>
              <p14:nvPr/>
            </p14:nvContentPartPr>
            <p14:xfrm>
              <a:off x="5176701" y="3285882"/>
              <a:ext cx="3291480" cy="2931480"/>
            </p14:xfrm>
          </p:contentPart>
        </mc:Choice>
        <mc:Fallback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2EAD9F26-3227-496B-B9F2-0113011985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7701" y="3276880"/>
                <a:ext cx="3309120" cy="2949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24E57905-3263-4F06-873B-5A9B91AEF33C}"/>
                  </a:ext>
                </a:extLst>
              </p14:cNvPr>
              <p14:cNvContentPartPr/>
              <p14:nvPr/>
            </p14:nvContentPartPr>
            <p14:xfrm>
              <a:off x="2934621" y="5532282"/>
              <a:ext cx="1550520" cy="92628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24E57905-3263-4F06-873B-5A9B91AEF3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5621" y="5523282"/>
                <a:ext cx="1568160" cy="9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37432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Words>2319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Trebuchet MS</vt:lpstr>
      <vt:lpstr>Wingdings 3</vt:lpstr>
      <vt:lpstr>Sfaccettatura</vt:lpstr>
      <vt:lpstr>Webinar 1-10/11/2023</vt:lpstr>
      <vt:lpstr>L’incertezza e la sua misura</vt:lpstr>
      <vt:lpstr>Definizioni di misura della probabilità</vt:lpstr>
      <vt:lpstr>Definizioni di misura della probabilità</vt:lpstr>
      <vt:lpstr>Definizioni di misura della probabilità</vt:lpstr>
      <vt:lpstr>Definizioni di misura della probabilità</vt:lpstr>
      <vt:lpstr>Definizioni e assiomi</vt:lpstr>
      <vt:lpstr>Misura di Probabilità</vt:lpstr>
      <vt:lpstr>Probabilità dell’unione di 2 eventi o probabilità totale</vt:lpstr>
      <vt:lpstr>Eventi indipendenti e incompatibili</vt:lpstr>
      <vt:lpstr>Operazioni sulle probabilità</vt:lpstr>
      <vt:lpstr>Esercizio 1</vt:lpstr>
      <vt:lpstr>Presentazione standard di PowerPoint</vt:lpstr>
      <vt:lpstr>Esercizio 2</vt:lpstr>
      <vt:lpstr>Presentazione standard di PowerPoint</vt:lpstr>
      <vt:lpstr>Esercizio 3</vt:lpstr>
      <vt:lpstr>Esercizio 3</vt:lpstr>
      <vt:lpstr>Esercizio 3</vt:lpstr>
      <vt:lpstr>Esercizio 3</vt:lpstr>
      <vt:lpstr>Esercizio 4</vt:lpstr>
      <vt:lpstr>Esercizio 5</vt:lpstr>
      <vt:lpstr>Esercizio 7. Eventi indipendenti e incompatibili</vt:lpstr>
      <vt:lpstr>Esercizio 7. Eventi indipendenti e incompatibili</vt:lpstr>
      <vt:lpstr>Esercizio proposto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1-08/11/2022</dc:title>
  <dc:creator>Laura Di Giacomo | FullService Solution</dc:creator>
  <cp:lastModifiedBy>Laura Di Giacomo | FullService Solution</cp:lastModifiedBy>
  <cp:revision>38</cp:revision>
  <dcterms:created xsi:type="dcterms:W3CDTF">2022-11-04T14:55:29Z</dcterms:created>
  <dcterms:modified xsi:type="dcterms:W3CDTF">2023-11-10T19:14:52Z</dcterms:modified>
</cp:coreProperties>
</file>