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5" r:id="rId8"/>
    <p:sldId id="266" r:id="rId9"/>
    <p:sldId id="267" r:id="rId10"/>
    <p:sldId id="268" r:id="rId11"/>
    <p:sldId id="287" r:id="rId12"/>
    <p:sldId id="269" r:id="rId13"/>
    <p:sldId id="270" r:id="rId14"/>
    <p:sldId id="271" r:id="rId15"/>
    <p:sldId id="272" r:id="rId16"/>
    <p:sldId id="288" r:id="rId17"/>
    <p:sldId id="276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3-11-17T18:04:55.63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37 368 0,'0'37'219,"0"0"-203,0 37-1,0-1 1,0 1 0,0-1-16,0 1 15,0-37 1,0 36-16,0-36 16,0 37-1,0-37-15,0 36 0,0-36 16,0 0-1,0 0-15,0 36 16,0-36 31,0 0-31,0-74 109,0 0-110,0 1 1,0-1-16,0 0 15,0 0-15,0 0 16,0 1-16,0-38 16,0 0-1,0 37 1,0-36-16,0 36 16,36-37-1,1 38 1,-37-1-16,0 0 15,0-37 1,0 38 15,0-1-31,0 0 16,0 0-16,0-36 16,0 36-1,0 0-15,37-37 16,0 37-16,0-36 15,-37 36 1,0 0-16,37 37 16,-1 0 77,1 37-61,0-37-32,0 74 15,0-74-15,-1 36 16,-36 1 0,0 0-16,37 0 15,-37 0 1,74 0-16,-74-1 15,0 1 1,0 0-16,0 0 16,0 0-16,0-1 15,0 1 1,0 0 0,0 0 62,-37-37 125,0 0-141,0 0 1,1 0-32,-1 0 0,0 0 1,-37 0 46,38 0-47,-1 0-31,0 0 16,0 0-16,0 0 15,0 0-15,1 0 16,-1 0 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05:40.71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689 219 19 0,'0'0'23'16,"0"0"3"-16,0 0 15 0,0 0-12 15,0 0-4-15,0 0-4 16,0 0-4-16,0-87 1 16,0 85 4-16,0-1 8 15,0 3-7-15,0 0 3 16,0 0-5-16,0 3-11 16,0 11-8-16,0 11-1 15,0 13 4-15,0 13 7 16,0 7-3-16,0 9 2 15,0 2 3-15,0 0-3 16,0 2 0-16,0-3-4 16,0-6 1-16,0-5-5 15,0-12 0-15,0-8-3 16,-3-12 4-16,3-10-4 0,0-10 0 16,0-5 0-16,0 0 0 15,0 0 0-15,0-15 0 16,0-15 0-16,0-20-1 15,-5-16-2-15,1-12-1 16,-1-7-2-16,-1-1 2 16,1-1 4-16,2 8 0 15,3 8 0-15,0 9 0 16,0 8 0-16,5 9 0 16,7 11-1-16,2 7 1 15,0 10-2-15,4 8 1 16,0 4-2-16,4 5 3 15,6 0 0-15,2 17 3 16,7 8-2-16,3 8-1 0,0 8 3 16,0-1-3-16,-6 5 0 15,-7-1 3-15,-5-5-1 16,-10-2-1-16,-12-6 1 16,0-5 2-16,-8-1 2 15,-18-3 1-15,-8-1-1 16,-4-7-1-16,-5-1 1 15,-4-8-6-15,-3-1 3 16,3-4 0-16,-2 0 1 16,6-9 3-16,9-7-7 15,5 0 4-15,10 3-4 16,10 1-3-16,5 6-4 16,4-1-5-16,0 4-6 0,0-3-7 15,0 2 2-15,12-4 3 16,3-3-8-16,7 5-7 15,4-6-10-15,14-4-14 16,-3 3-23-16,-7-1-32 16</inkml:trace>
  <inkml:trace contextRef="#ctx0" brushRef="#br0" timeOffset="374">1329 36 176 0,'0'0'63'0,"0"0"-23"16,0 0 14-16,0 0-8 15,0 0-15-15,0 0-13 16,0 0-5-16,-60 16-7 15,34 11-2-15,-6 12 2 16,-4 5 2-16,0 7 3 16,0 4 0-16,4-1-1 15,6 1-4-15,7-5-1 0,6-2-2 16,8-6-3 0,5-2 0-16,0-5-2 0,2-2 2 15,16-1-6-15,11-7-8 16,8-7-7-16,12-8-4 15,14-10-11-15,43-10-11 16,-9-15-27-16,-10-8-68 0</inkml:trace>
  <inkml:trace contextRef="#ctx0" brushRef="#br0" timeOffset="1278">1820 81 26 0,'0'0'139'16,"0"0"-113"-16,0 0 4 15,0 0 1-15,0 0-17 16,0 0 4-16,-51 138 2 16,42-81 9-16,-3 5-5 15,1-4-3-15,0-4-3 16,2-4-2-16,3-12-5 0,1-6-6 15,2-14 0-15,3-7-1 16,0-7-2-16,0-4-2 16,0 0 2-16,0-7-2 15,0-18 0-15,14-8 0 16,3-10 3-16,1-6-3 16,5 3 0-16,2 4 0 15,-2 7 0-15,-3 10-3 16,1 11-2-16,1 9-1 15,-7 2-1-15,-1 3 1 16,0 0 6-16,-3 14-3 16,-2 8 3-16,-3 4 2 0,-3-1-2 15,-3 1 5-15,0-1-2 16,-3-1 0-16,-12-3 3 16,-7-3 0-16,1 0-3 15,1-9 0-15,3 0-1 16,4-5-1-16,4-1 1 15,8-3-2-15,-2 0-3 16,3 0-8-16,0 0-7 16,0 0-3-16,12 1 7 15,3 6 6-15,7-1 0 16,1 6 0-16,3 3-1 16,-3 3 0-16,-2 2 1 15,-1-1 1-15,-7 5 3 0,-4 1 1 16,-9 3 3-16,0 6 2 15,0 2 4-15,-19 1 3 16,-2 4 1-16,-7-1 1 16,-2 0-2-16,0-7 0 15,-3-1 2-15,0-9-1 16,1-3 0-16,2-7-1 16,-3-5-1-16,3-4 2 15,2-1-3-15,0-3-2 16,5 0-2-16,6-8-3 15,7-10-2-15,4-9-21 16,6-10-1-16,0-6-5 16,20-6-13-16,21-30-25 0,-4 10 3 15,0 10-69-15</inkml:trace>
  <inkml:trace contextRef="#ctx0" brushRef="#br0" timeOffset="1677">2228 14 180 0,'0'0'47'16,"0"0"-43"-16,0 0 3 0,0 0 13 15,0 0-4 1,0 0 1-16,0 0 2 0,121 58 5 15,-102-24-9 1,-1 7 3-16,-4 2-2 0,-5 7-4 16,-4 5-1-16,-2 2-2 15,-3 0 2-15,0 5-2 16,-3-1-3-16,-11-1 1 16,-9 2-2-16,-5 0-2 15,-10-1 2-15,-3 2-2 16,-10-2 2-16,-7-1-4 15,-5-3 2-15,-3-3-2 16,-2-6-1-16,1-5 0 16,7-11-4-16,8-9-5 15,15-10-3-15,11-13-12 0,15-2-18 16,11-60-43 0,0 1-45-16</inkml:trace>
  <inkml:trace contextRef="#ctx0" brushRef="#br0" timeOffset="2413">190 1200 23 0,'0'0'29'0,"0"0"10"16,0 0-4-16,0 0-6 15,0 0-8-15,0 0-3 16,0 0-3-16,-11 1-5 16,11-1-3-16,0 0 8 15,0 0 6-15,0 0-1 0,14 0 4 16,6 0 4-1,15 0-1-15,15-13-2 16,16-12 1-16,19-7-8 16,32-25-1-16,38-23-5 0,48-28-3 15,25-5 0-15,3 0-4 16,-6 7 5-16,-18 16-5 16,-4 7 1-16,-1 4 3 15,-5 11-3-15,-10 7-2 16,-7 10-4-16,-15 6 0 15,-34 13-5-15,-33 12-7 16,-35 9-7-16,-25 3-6 16,-7 2-9-16,-17 6-19 15,-25 0 2-15,-33 3-4 16,-15 8-81-16</inkml:trace>
  <inkml:trace contextRef="#ctx0" brushRef="#br0" timeOffset="5413">149 1081 73 0,'0'0'50'0,"0"0"-33"16,0 0 19-16,0 0 6 15,0 0-8-15,0 0-8 16,0 0-6-16,0 79 14 16,0-22-3-16,-5 7-3 15,-9 9 1-15,0 2-10 16,-4 5-5-16,-2 2-2 0,0-3-7 15,-1-9-2-15,5-5-1 16,1-9-2-16,9-11 0 16,6-8-9-16,0-13-18 15,17-12-26-15,44-27-25 16,-3-19-17-16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28:14.16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452 67 89 0,'0'0'47'16,"0"0"-3"-16,0 0 2 15,0 0-7-15,0 0-13 16,0 0 2-16,0 0-6 15,-86-64-5-15,64 64-5 16,-4 0 1-16,-2 4-9 16,-2 10 1-16,-2 5-3 15,-4 2-2-15,4 3 1 16,-3 2 0-16,6 3-1 0,2 3 0 16,4-2 1-1,7-1-1-15,2-2 0 0,8-4-1 16,1-2 1-16,2-3 0 15,3-3 0-15,0-2 0 16,0-2-1-16,0-4 1 16,8 0 0-16,5-4-2 15,6-3-1-15,4 0 3 16,8 0 2-16,1-16-2 16,8 0 3-16,-8-5-3 15,5 3 0-15,-2-6 0 16,-4 3-4-16,-4 1 1 15,-1 0-4-15,-6 2 3 16,-6 2 2-16,-5 4-2 0,-1-1 1 16,-5 5 2-16,-3 0 1 15,0 3-1 1,0-2-1-16,0 7 2 0,0-4 0 16,0 4 1-16,0 0 2 15,0 0-2-15,0 0-1 16,0 0 0-16,-8 0-2 15,4 4-1-15,-5 6-1 16,1-2 2-16,-1-1 2 0,4 4 0 16,1-6-1-1,-1-1 1-15,5 1-3 0,0-2 0 16,0 1-11 0,0 1-15-16,0 2-12 0,3 0-10 15,8-1-36-15</inkml:trace>
  <inkml:trace contextRef="#ctx0" brushRef="#br0" timeOffset="1959">673 103 78 0,'0'0'55'16,"0"0"8"-1,0 0-10-15,0 0-15 0,0 0-6 16,0 0-10-16,0 0-8 16,-50-11-6-16,27 11-3 15,-4 4-5-15,-4 8 6 16,-4 1-6-16,-2 2 6 15,-3 3 3-15,-1 2-3 16,1 1-1-16,3-1 0 16,2 5-4-16,4 0 1 15,3 0 1-15,2 0-3 16,6 1 0-16,2 3 0 16,4-1 0-16,2-2 0 15,7-1 0-15,2 2-3 16,3-6 2-16,0-1-1 0,0-6 1 15,8 2 1-15,9-7-3 16,3-2-2-16,6-3 1 16,9-4 3-16,6 0 1 15,10-14 1-15,6-9 1 16,3-4-2-16,1 0 1 16,-6-1 0-16,-4 3 0 15,-8 4-1-15,-11 3 1 16,-1 3-1-16,-11 1 0 15,-6 0 2-15,-2 3-1 16,-4-3-1-16,-2 3 3 16,-3 0-3-16,1-2 3 15,-2 2-3-15,-2 3 3 16,0-1-1-16,0 1-2 0,0 3 2 16,0-2-1-16,-2 2 1 15,-7 1-2-15,-3 2-2 16,0 0 2-16,1 2-1 15,-3 0 1-15,2 0-1 16,1 0 1-16,-6 7-2 16,3 10-1-16,-3 1 3 15,-1 10-2-15,0 1 2 16,4 3 0-16,5-2 0 16,4 4 0-16,5-2 0 15,0 1 2-15,0-3 2 16,18-4-3-16,9-2-1 0,6-6 0 15,10-7-6 1,6-8 0-16,8-3 6 0,9 0-3 16,-1-6-9-1,19-13-19-15,-16 1-45 16,-18 4-129-16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28:18.77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125 388 25 0,'0'0'58'0,"0"0"-6"15,0 0-3-15,0 0-10 16,0 0-8-16,0 0-6 15,0 0-1-15,-50-51-3 16,47 48 0-16,1 3-3 16,-1 0-4-16,-1 0-7 15,-3 7-7-15,-2 14 0 16,-5 5 0-16,2 10-1 16,0-1 1-16,6-2 0 15,3-1 0-15,3-9 0 16,0-6 1-16,0-7 2 0,7-6 1 15,9-4 1 1,5 0-1-16,5-14 2 0,5-11 0 16,1-9-3-16,0 0-1 15,-1-6 1-15,-8 1-3 16,-1 2 0-16,-12 1-5 16,-5 5-1-16,-5 6-6 15,0 4 0-15,-15 9-4 16,-10 5-6-16,0 7-5 15,-4 0 9-15,2 21 5 16,2 11 6-16,1 5 3 16,4 6 2-16,6 3 2 15,6-2 0-15,8-3 0 16,0-7 0-16,5-13 1 16,16-5 1-16,10-14 0 0,3-2 4 15,10-14 1-15,10-20 0 16,4-11-4-16,5-6 0 15,2-6-1-15,-2-1-2 16,-7-1 1-16,-7 4-1 16,-10 5-3-16,-9 7 0 15,-11 6-3-15,-7 8-4 16,-12 11 6-16,0 8 4 16,0 10 3-16,-21 0-3 15,-7 28-1-15,-4 15 1 16,-7 8 0-16,1 12 5 15,-2 3 0-15,8 6 3 16,3-3 1-16,15-3 2 16,8-10-2-16,6-8 1 0,0-13-2 15,18-7-3-15,8-13-2 16,7-11-2 0,2-4 3-16,3-7 2 0,5-22-2 15,-1-7 0-15,2-8-2 16,1-1-2-16,-7-3 1 15,2 5 2-15,-3 3-3 16,-8 5-1-16,-9 10-4 16,-6 6 4-16,-10 10-1 15,-4 9-3-15,0 0-11 16,0 12-12-16,0 20 18 16,-14 8 10-16,4 11 0 0,1 3 2 15,1-2 1 1,8 0 1-16,0-13-3 0,0-7-1 15,17-13 0-15,7-8 3 16,10-11-3-16,7 0 2 16,6-21 2-16,6-13-1 15,-1-5-3-15,-1-1-1 16,-5 3-4-16,-6 1-4 16,-8 6-3-16,-10 10 3 15,-5 6 5-15,-13 7 4 16,-2 7 0-16,-2 0-2 15,0 4 2-15,-2 14 1 16,-7 10 9-16,-3 5 0 16,-1 2 6-16,9-2-5 15,2-4-2-15,2-6-6 0,2-9-3 16,18-8 0-16,9-6 1 16,9 0 2-16,4-25 1 15,2-6 1-15,-2-2-4 16,-2 2-1-16,-8 3 0 15,-9 8-4-15,-5 9 0 16,-4 7 0-16,-6 4-4 16,-7 0-1-16,2 14 3 15,-3 10 6-15,2 1 4 16,4 0-2-16,3-2-1 16,2-7-1-16,6-5-1 15,3-7 1-15,9-4 1 0,5-5 1 16,6-19 1-1,-1-6-3-15,-2 0 0 0,-1-5-4 16,-10 3-4-16,-11 3-8 16,-7 4-10-16,-8 3 6 15,0 8 10-15,-22 4-5 16,-5 9 4-16,-6 1 6 16,-7 11 5-16,4 15 0 15,-4 9 0-15,3 9 4 16,6 8 2-16,5-3 1 15,6 1-1-15,8-5 0 16,9-4-2-16,3-10-1 16,0-12 2-16,12-8-3 0,11-11 3 15,5 0 6-15,10-12-1 16,7-20-5-16,2-6-2 16,5-2-3-16,2-4-11 15,-3 5-4-15,-2 3-2 16,-5 7-2-16,-7 6 0 15,-5 7-2-15,-10 8-6 16,-8 8 5-16,-13 0-4 16,-1 4 9-16,0 21 17 15,-14 7 25-15,-1 4 5 16,1 6-6-16,10-1-6 16,4-6 15-16,4 1-18 0,24-13 4 15,4-1-9 1,10-12 0-16,7-7-2 0,4-3-4 15,4-8-1-15,-2-20-3 16,-4-3-1-16,-6-1-13 16,-10 3 0-16,-8 3 4 15,-5 3 4-15,-11 6 4 16,-4 9 2-16,-5 4 13 16,-2 4 5-16,0 0 0 15,-2 9-7-15,-10 11-4 16,1 6-4-16,-1-1 3 15,7-2 1-15,5-2-5 16,0-9-2-16,0-7 3 16,14-5 2-16,12 0-2 15,10-14 2-15,5-15-1 16,5 0-4-16,-3 1 0 0,-9 3 0 16,-8 7-4-16,-9 11 3 15,-11 2 0-15,-3 5-2 16,-3 0 3-16,0 5 0 15,0 11 3-15,-3 5 7 16,1 4-7-16,2 0-2 16,0-5 0-16,14-2 0 15,14-7-1-15,9-10 5 16,6-1-1-16,4 0-4 16,1-17 3-16,-4-2-3 15,-10 4 0-15,-5-1-2 16,-13 7 1-16,-7 5 1 15,-6 4 0-15,-3 0 0 0,0 0 0 16,0 4 0 0,1 10 0-16,4 2 4 15,4 4 1-15,7-2-4 0,4-6 2 16,7-3 0-16,4-8 4 16,4-1-3-16,2-1-1 15,3-23 0-15,-3-6-1 16,-2-4-1-16,-7-7 1 15,-12 2 2-15,-9-1-2 16,-7 4 0-16,-10 5-2 16,-25 6-3-16,-8 9 1 15,-11 7-2-15,-2 9 1 16,-3 0-6-16,9 10-25 16,1 25-24-16,13-5-32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28:20.44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33 902 32 0,'0'0'37'16,"0"0"12"-16,0 0 3 15,0 0-12-15,0 0-13 16,0 0-5-16,0 0-1 16,-33 25-2-16,33-24 0 15,0-1 3-15,0 0 0 16,10 0-3-16,10-14 2 15,12-9 0-15,6-9-9 16,7-4-4-16,1-5-4 0,-2-1-3 16,-2 3 3-16,-10 6-4 15,-6 5 2-15,-12 10-1 16,-5 7 1-16,-6 7 2 16,-3 4-4-16,0 0-5 15,0 11-1-15,-12 14 3 16,-7 14 3-16,-4 11 3 15,-3 11-1-15,3 1 3 16,5 1 3-16,4-9-1 16,9-6-1-16,5-14-1 15,0-10-5-15,16-13 6 16,16-11-6-16,11 0 3 16,11-25 2-16,5-12-1 0,4-9-1 15,0-1-2 1,-4-3 0-16,-10 0-1 0,-5 5-6 15,-7 3 0-15,-6 6-9 16,-11 7 1-16,-6 9 2 16,-7 10 7-16,-7 9 4 15,0 1-7-15,0 7-7 16,-9 21 11-16,-8 8 4 16,2 1 5-16,1 6 7 15,6-6-1-15,5-6-6 16,3-8-5-16,0-10 4 15,11-6-2-15,14-7 1 16,11-4 1-16,12-21 4 16,7-12-4-16,3-1-4 0,-1-6-1 15,-6 6-5-15,-7 5 0 16,-8 7-4-16,-12 6 0 16,-10 9 1-16,-6 10 4 15,-8 1-1-15,0 1-5 16,0 23 8-16,-14 5 3 15,0 7 10-15,2 2-1 16,6-4-2-16,6-4-1 16,0-10-2-16,0-5-1 15,20-14 0-15,10-1 1 16,6 0 2-16,5-21-1 16,4-2-3-16,-4-2 1 15,-6 2-3-15,-7 3 0 0,-10 8-2 16,-8 8 1-16,-6 4-4 15,-4 0 0 1,0 8-1-16,0 13 6 0,0 4 0 16,3 3 3-16,3-1-3 15,4 0 4-15,2-4-1 16,2-5-3-16,3-4 3 16,1-6 0-16,3-5 2 15,2-3 0-15,5 0-2 16,-2-15 1-16,2-2-3 15,-4-5 0-15,-2 2-1 16,-5 4-3-16,-8 5 3 0,-4 4 0 16,-5 7 0-1,0 0-3-15,0 0-2 16,0 4 1-16,0 7 1 16,0 3 3-16,0-5 0 0,0 0 0 15,0-6 0-15,6-3-3 16,6 0 3-16,6 0 4 15,4-10 2-15,5-12-1 16,1-3-3-16,-2-3 0 16,-4-2-1-16,-4-1 0 15,-9-1-1-15,-4 2-3 16,-5 2 0-16,0 3 1 16,-9 6-5-16,-13 5 2 15,-4 7 1-15,-3 7 4 0,-2 0 0 16,-1 23-1-16,1 8 1 15,5 9 0-15,6 2 1 16,5 2-1-16,6 1 2 16,9-9-1-16,0 1-1 15,20-11-4-15,23-2 1 16,23-8 0-16,29-7 3 16,35-9-1-16,28 0-3 15,-9 0-10-15,-28 0-22 16,8 0-21-16,-47 0-29 15,-9 0-85-15</inkml:trace>
  <inkml:trace contextRef="#ctx0" brushRef="#br0" timeOffset="575">3166 185 102 0,'0'0'23'16,"0"0"16"-16,0 0 14 15,0 0-5-15,0 0-8 16,-33 150-5-16,19-94 3 16,-2-1-7-16,-1 6-8 0,4-4-6 15,0 2-9-15,4-5-2 16,3-4-3-16,3-5-3 15,3-8 1-15,0-9-1 16,0-6 0-16,0-9-13 16,0-5-9-16,3-8-20 15,2 0 0-15,-1-8-10 16,1-12-13-16,-4-5-71 0</inkml:trace>
  <inkml:trace contextRef="#ctx0" brushRef="#br0" timeOffset="782">2984 418 181 0,'0'0'43'15,"0"0"-34"-15,0 0 5 16,0 0 18-16,0 0-7 16,0 0 11-16,0 0-4 15,119-2-12-15,-70 2-11 16,7 0-4-16,-1 0-5 15,3-9-3-15,1-2-21 16,16 2-23-16,-15 0-24 16,-7 1-159-16</inkml:trace>
  <inkml:trace contextRef="#ctx0" brushRef="#br0" timeOffset="1885">3427 859 113 0,'0'0'63'16,"0"0"-19"-16,0 0-8 15,0 0-6-15,0 0-13 16,0 0 4-16,0 0-1 0,20 4 1 16,2-12 0-1,1-4-5-15,7-4-8 0,-1-6-4 16,2-1-2-16,0-2 1 16,-8 0-2-16,-5-2 3 15,-5 1-2-15,-12 4-2 16,-1 2-4-16,0 8-1 15,-4 5-1-15,-12 7 1 16,-8 0 1-16,-1 11-3 16,-6 18 4-16,4 7 3 15,-1 7 0-15,2 6-3 16,9 2 3-16,6-4 0 0,7-4 0 16,4-7 5-16,0-10-3 15,9-9-1-15,11-9-1 16,6-8 2-16,5 0 3 15,4-10-3-15,2-12 2 16,-2 3-4-16,-6-1 1 16,-7 8 0-16,-8 8-1 15,-7 4-4-15,-2 0 2 16,-5 8 2-16,0 13 2 16,0 2 1-16,0 2 3 15,-3-5-2-15,1-5-4 16,2-5 0-16,0-6 0 15,0-4-6-15,16 0 2 0,7-11 4 16,12-17 4 0,5-5-2-16,4-7-1 0,5-8 2 15,1 0-3-15,-3-4-2 16,1 3-1-16,-7 6 1 16,-9 7-1-16,-6 14 3 15,-12 6-1-15,-6 12 1 16,-7 4-3-16,-1 0-3 15,0 13 6-15,0 9 8 16,-1 7 0-16,-11 3-2 16,2 1 2-16,3-3-4 15,5-3-1-15,2-9-1 16,0-6-2-16,0-6 0 0,0-6 0 16,0 0 3-16,11 0 0 15,9-15 1-15,0-10-4 16,3-3 0-1,-2-9-6-15,1-2-4 0,-7-5-7 16,-2-5-14-16,-7-2 0 16,0 1-16-16,-6 0 7 15,0 5 23-15,0 4 12 16,0 9 5-16,0 9 2 16,0 7 18-16,0 8 23 15,0 4-9-15,0 4-12 16,0 0 3-16,0 0-11 15,0 0-4-15,0 0-2 16,0 3 4-16,0 5 1 0,11-2-2 16,1-1-3-1,6 2-2-15,1-4 2 0,7-2-2 16,-2-1-1-16,2 0-5 16,-3 0 0-16,-4 0-3 15,-2 0-14-15,-10 0-13 16,-5 0-31-16,-2 7-33 15,-22 7 2-15,-2 6-59 0</inkml:trace>
  <inkml:trace contextRef="#ctx0" brushRef="#br0" timeOffset="2621">4162 766 18 0,'0'0'40'0,"0"0"7"15,0 0 1-15,0 0-5 16,0 0-4-16,0 0-2 15,0 0-3-15,54 100-8 16,-26-100-5-16,4-11-9 16,3-7-6-16,2-4-3 15,-2 0-3-15,-3-2 1 16,-5 7-1-16,-4-1-5 16,-10 3 2-16,-3 7 0 15,-3 4 3-15,-7 4-4 16,0 0-2-16,0 1 4 15,0 18 2-15,0 6 13 16,-4 2 1-16,1 3-2 16,3-2-3-16,0-6-2 0,0-4-2 15,4-7-1-15,13-10 3 16,9-1 0-16,11-11 2 16,9-15-3-16,8-11-4 15,3-5-2-15,-5-1-2 16,-8 3-6-16,-12 2 0 15,-10 8-4-15,-17 3-3 16,-5 14 6-16,-7 8-6 16,-23 5 4-16,-6 2 4 15,-8 26 3-15,-1 8 3 16,2 7 1-16,0 8 7 16,5 5 4-16,7-2 3 15,8-4-5-15,10-4 0 16,9-8-4-16,4-6 2 0,17-7 4 15,20-13-2 1,14-6-6-16,15-6 1 0,11-6-1 16,4-17-3-16,-1-7-3 15,-8-1-6-15,-17 0-4 16,-13 2-2-16,-16 7 3 16,-10 4 3-16,-9 7 7 15,-7 8 2-15,0 3 10 16,0 0 5-16,0 0-7 15,-10 16-3-15,-2 5 0 16,1-1 7-16,2 5-5 16,2-7-2-16,5 1-1 15,2-8-1-15,0-2-3 16,0-3 0-16,2-3-4 0,14-3-3 16,6 0-2-16,5-3-2 15,7-9-15-15,20-7-19 16,-5 3-17-16,-9 0-59 0</inkml:trace>
  <inkml:trace contextRef="#ctx0" brushRef="#br0" timeOffset="3349">5922 0 142 0,'0'0'41'0,"0"0"-17"0,0 0 16 15,0 0-13 1,0 0-19-16,0 0-5 0,0 0 4 16,-3 44 14-16,-1-12-1 15,-2 9-2-15,-8 6 9 16,-3 6-7-16,-5 1 2 15,-1-1-9-15,0-2-1 16,-3-8-3-16,3-4 0 16,2-3-1-16,5-9-5 15,7-3-2-15,5-7-1 16,4-5-3-16,0-3-7 16,9-4-11-16,14-5 5 15,3 0-1-15,2 0 5 16,-2 0-2-16,-8 0-4 0,-7 0 3 15,-11 0 3 1,0 6 10-16,-2 12 2 0,-19 14 25 16,-7 7-3-16,-2 11 2 15,-1 7 2-15,2 1-10 16,0 8-2-16,9-2-7 16,3 1-3-16,7-3 2 15,6 0-1-15,4-4-2 16,0-7 0-16,0-2 1 15,3-5-4-15,6-1 1 16,-3-6 1-16,-1-5-1 16,3-5-1-16,-7-7 0 15,4-2 1-15,-2-6-1 0,-2-4-4 16,-1 1-10 0,0-6-12-16,0 4-12 0,-6-2-28 15,-11-5-78-15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28:29.21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144 0 159 0,'0'0'56'0,"0"0"-52"16,0 0 3-16,0 0 10 16,0 0 7-16,0 0 5 15,0 0 9-15,89 100 2 16,-67-64-7-16,2 0-3 15,2 7-8-15,1 0-4 16,-4 3-5-16,-3 2-2 16,-1 6-1-16,-5 1 2 15,-9 4-5-15,-5 2 0 16,0 0-7-16,-23 1 6 16,-12-5-2-16,-10-2-1 0,1-5-2 15,-2-7-1 1,1-3-6-16,4-6-12 0,2-5-6 15,1-3-13-15,7-10-43 16,5-9-79-16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28:29.65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0 189 0,'0'0'36'0,"0"0"-32"16,0 0 13-16,0 0 15 0,0 0 2 15,0 0-1 1,0 0-4-16,105 114-12 0,-68-100-6 16,-7-3-3-16,1-3-7 15,-8-3-1-15,-5-3-10 16,-5 0-10-16,-7-1-23 16,-6 2-24-16,0-2-15 15</inkml:trace>
  <inkml:trace contextRef="#ctx0" brushRef="#br0" timeOffset="160">105 313 94 0,'0'0'38'0,"0"0"18"15,0 0-7-15,0 0-1 16,0 0-7-16,0 0-7 16,0 0-14-1,149 53-5-15,-94-61-9 0,11-12-6 16,51-17-20-16,-18 4-33 15,-5 0-91-15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28:26.33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0 243 37 0,'0'0'36'0,"0"0"3"16,0 0 13-16,0 0 0 16,0 0-11-16,0 0-3 15,0 0 2-15,0-111-1 16,0 105-6-16,0 1-8 16,0 5-7-16,0 0-5 15,0 0-2-15,0 2-8 16,0 17-3-16,0 10 0 15,0 14 6-15,0 7 5 16,2 11-4-16,-2 1 0 16,3 5-2-16,-3-2-1 15,0 0-1-15,1-4-2 16,2-4-1-16,-1-10 1 0,1-7 3 16,1-6-4-16,1-9 0 15,-5-9 0-15,5-5 1 16,-2-8-1-16,-2-3-6 15,2 0 2-15,-1-3 4 16,-2-22 1-16,3-12-1 16,2-17 0-16,1-14-4 15,3-12-7-15,-1-3-1 16,1-4-1-16,-3-3 5 16,2 7 2-16,-1 7 6 15,-2 11-4-15,-1 12 4 16,1 18 1-16,0 12 9 15,-1 13-7-15,5 6 0 16,7 4-3-16,8 0 0 16,9 4 0-16,8 18 4 0,4 6 0 15,8 8 0-15,-2 2 1 16,-7 2-1-16,2-1-1 16,-10-2-3-16,-9-3 1 15,-10-5-1-15,-8-4 2 16,-9-1-2-16,0-6 2 15,-4 2 3-15,-15-1-1 16,-11-4 1-16,-10 2 0 16,-2-3-1-16,-7-4-2 15,-1-5-1-15,1-1 2 16,2-4 1-16,5 0-3 0,5 0-1 16,11-5 1-16,6-8-1 15,10 2-9-15,7 1-9 16,3-6-12-16,8 2-24 15,43-15-40-15,4 4-3 16,-3 1-80-16</inkml:trace>
  <inkml:trace contextRef="#ctx0" brushRef="#br0" timeOffset="398">1122 144 120 0,'0'0'60'16,"0"0"-8"-16,0 0 9 16,0 0-7-16,0 0-7 15,0 0-5-15,0 0-8 16,-26-46-7-16,10 46-11 15,-7 18-13-15,-10 10-2 16,-13 12-1-16,0 10 6 16,-8 5-1-16,0 3 3 15,0 6 0-15,10 1 4 16,4 7-6-16,6 3-1 16,10 4-5-16,10-3 3 0,12 2-3 15,2-4-3-15,11-10-5 16,24-10-10-16,19-11-9 15,14-18-6-15,31-19-4 16,36-6-18-16,36-35-12 16,-24-4 15-16,-33 0-100 0</inkml:trace>
  <inkml:trace contextRef="#ctx0" brushRef="#br0" timeOffset="1008">1955 151 160 0,'0'0'45'0,"0"0"-14"15,0 0-1-15,0 0-5 16,-77 113 8-16,47-59-3 15,1 7 5-15,-5 4-4 16,6 0-10-16,1-1-2 16,0-5-6-16,9-9-5 15,4-11-1-15,2-8-3 16,7-15 0-16,4-7-2 16,1-8 1-16,0-1 2 15,0 0 7-15,0-5 2 0,0-16-5 16,6-13-9-16,11-7-3 15,4-13-6-15,8-10-3 16,10-4-2-16,-2-2-2 16,7-1-3-16,-2 5 3 15,-1 8 5-15,2 8 3 16,-6 13 8-16,0 12-2 16,-11 9 0-16,1 10 2 15,-5 6 3-15,-4 0 3 16,-1 9 2-16,-3 16 1 15,-3 6 0-15,-2 8 1 16,-4 11 0-16,-5 0-5 16,0 11 0-16,0 0-2 0,-16 8 0 15,-5 3-3-15,-5 1 1 16,3 1-1-16,0-3 0 16,4-5-4-16,2-11-5 15,3-7-5-15,4-12-11 16,-3-9 1-16,0-6-20 15,-4-8-17-15,-12-13-8 16,2 0-28-16,4-9-57 0</inkml:trace>
  <inkml:trace contextRef="#ctx0" brushRef="#br0" timeOffset="1234">1707 739 132 0,'0'0'67'0,"0"0"-27"15,0 0 13-15,0 0-22 0,0 0-17 16,0 0 16 0,0 0 7-16,99 0-10 0,-53-4-13 15,3-3-4-15,5-3-4 16,4-2-2-16,5-2-2 16,2-1-2-16,5-1-14 15,10-3-7-15,8 4-29 16,45-9-26-16,-24 5-6 15,-6 4-79-15</inkml:trace>
  <inkml:trace contextRef="#ctx0" brushRef="#br0" timeOffset="1622">3108 170 173 0,'0'0'55'0,"0"0"15"16,0 0-14-16,0 0-15 0,0 0-24 15,0 0-17-15,0 0 0 16,-17 101 11-16,17-46 12 16,-2 8 1-16,-1 2-4 15,-1 2-6-15,-3 3-3 16,-2 0-6-16,-3 3 2 16,-2-5-3-16,6-2-4 15,2-3-2-15,-1-6-14 16,7-7-12-16,0-8-16 15,3-13-34-15,10-8-28 16,4-15-141-16</inkml:trace>
  <inkml:trace contextRef="#ctx0" brushRef="#br0" timeOffset="2508">3517 412 176 0,'0'0'54'15,"0"0"-38"-15,0 0 14 16,0 0 14-16,0 0-22 15,0 0-3-15,0 0 11 16,-9 75-6-16,-3-43-3 16,-3-3 0-16,1-4-7 15,1-7-4-15,4-7-4 0,5-4-2 16,1-5-1-16,3-2 1 16,0 0-1-16,0 0-2 15,0 0 6-15,0-7-7 16,0-6 0-16,12-9-3 15,6-6 0-15,8-9-2 16,7-5-3-16,6 1 2 16,3-1 3-16,2 4-3 15,1 11 1-15,-8 7 5 16,-2 13-5-16,-12 7 2 0,3 0 3 16,-6 9 2-1,-3 14 1-15,0 8 4 0,-8 5 1 16,-9 3-1-1,0 2 0-15,0 5-2 0,-21 1 3 16,-10-2-3-16,-6-1-2 16,-3-6 1-16,-6-3 1 15,-3-4 0-15,3-6-2 16,3-7 0-16,9-6-3 16,5-1 3-16,14-9-3 15,6 1 4-15,4-3-4 16,5 0-2-16,0 0-7 15,0 0-7-15,0 0-4 0,9 0 2 16,11 0 9 0,5 0 1-16,7 0 5 0,3 0 3 15,2 0 0-15,3 0 0 16,-2 0 4-16,1 0-4 16,-7 0 0-16,-5 9 1 15,-5 5 3-15,-4 4-1 16,-4 4-3-16,-2 5 5 15,-7 3-2-15,-3 2 0 16,-2 2-1-16,0 1 4 16,-14 1-1-16,-9 0 0 15,-3-5-2-15,-2-1 1 16,-3-7 0-16,-1-3 2 16,1-7 1-16,2-5-2 15,0-4 0-15,5-4 1 0,2 0-6 16,8-5 0-16,5-19-14 15,9-9-14-15,14-49-18 16,21 7-61-16,-3-1-92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29:14.44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0 295 86 0,'0'0'27'0,"0"0"-13"16,0 0 6-16,0-14 11 15,0 11-11-15,0 3-14 16,0 0-4-16,0 0-1 16,0 0 1-16,0 0 1 15,0 0-1-15,0 0-1 16,2 0-1-16,2 0 1 16,4 6 3-16,4 8 13 0,4 11 2 15,0 11 7-15,3 8-6 16,-1 12 3-16,1 11-6 15,-2 7-1-15,-4 2-3 16,-3 7-1-16,-1-1-5 16,-2-7-2-16,0-9-1 15,-3-9-4-15,1-10 0 16,-2-16 2-16,-2-9-1 16,-1-9-1-16,4-8 0 15,-4-5 2-15,0 0 4 16,0 0 1-16,0-9 7 15,0-18-14-15,-4-16-5 16,-5-14 1-16,0-12-11 16,3-11-2-16,-2-8 4 15,-1 4 6-15,4 0 0 0,1 7 2 16,1 8 0 0,3 9 1-16,0 13 2 0,0 8 2 15,12 10 0-15,11 7-1 16,5 2 1-16,5 6 2 15,4 6-1-15,0 7 0 16,5 1 3-16,0 1 0 16,0 20 6-16,-1 5-2 15,-1 6 3-15,-4 0-5 16,-6 0 0-16,-7-3-2 0,-7-2-2 16,-4-5 4-1,-8-3 0-15,-4-1 1 16,0-5 0-16,-4 3 6 0,-22-2 1 15,-11 0-5-15,-12 1-7 16,-5 0 1-16,-6-2-3 16,-1-5 1-16,-2-5-1 15,3-3 0-15,6 0 0 16,5-3 0-16,8-10-8 16,10 0-8-16,11 1-5 15,13-1-12-15,7 1-10 16,7-3-35-16,53-11 13 15,3 3-27-15</inkml:trace>
  <inkml:trace contextRef="#ctx0" brushRef="#br0" timeOffset="743">1274 33 91 0,'0'0'78'16,"0"0"-43"-16,0 0-2 16,0 0 6-16,0 0-5 15,0 0-9-15,0 0-8 0,-22-33-1 16,18 33-5-1,-1 0-5-15,-4 8-4 0,-5 9-2 16,-3 11 1-16,-6 2-1 16,5 11 0-16,-4 1 4 15,-1 2 2-15,2 2 0 16,2-3-6-16,1 0 3 16,4-7 1-16,2-1-4 15,6-9 1-15,3-5-1 16,3-5 0-16,0-7-2 15,0-1 1-15,3-6-10 16,8-2-10-16,1 0 4 16,6 0 6-16,-1 0 9 15,2-6 2-15,-6-3 0 16,1 5 0-16,-5 3 0 0,-4 1-2 16,3 0-5-16,-7 10-6 15,2 23 13-15,-3 8 2 16,0 16 10-16,0 13-2 15,0 5-3-15,-4-2-3 16,1 0-1-16,3-10-3 16,0-15 1-16,0-10-1 15,0-12 0-15,0-6 0 16,7-5 0-16,-2-4-4 16,1-1 3-16,-3-2-2 15,2 0 3-15,-1 2 0 16,1 1 1-16,-5 7-1 0,4 1 0 15,-4 6 4-15,0 6 1 16,0 9-4-16,0 3-1 16,-4 4 1-16,-8 6 0 15,1 0 0-15,2 1-1 16,4-4 0-16,0-4 0 16,2-4-6-16,3-6-10 15,0-3-10-15,0-3-10 16,0 0-9-16,10-3-40 15</inkml:trace>
  <inkml:trace contextRef="#ctx0" brushRef="#br0" timeOffset="5079">2072 1223 77 0,'0'0'86'0,"0"0"-70"15,0 0-14 1,0 0 10-16,0 0 0 0,0 0-4 16,0 0 3-16,135-95-3 15,-95 60-1-15,-3-5-4 16,-1-2 3-16,3-3 1 15,-7 0-4-15,-4 3-1 16,-1 4 1-16,-8 0-1 16,-5 6 5-16,-7 8 1 15,-2 6 5-15,-2 10 5 16,-3 3-1-16,0 5-8 16,0 0-4-16,0 0-3 15,0 13 1-15,-3 19 1 0,-9 11 7 16,1 14 0-1,-3 5 3-15,2 4-2 0,6-7 3 16,3-8-3-16,3-7-5 16,0-10-3-16,0-9 0 15,0-5-4-15,4-12 1 16,5-4-1-16,1-4 1 16,8 0-1-16,8-16 2 15,11-9 1-15,7-14-1 16,9-2 1-16,-3-8-3 15,-4 3-5-15,-3 2-3 16,-9 6-4-16,-5 9-3 16,-9 10-1-16,-11 9 3 15,-1 10 2-15,-7 0-1 0,3 10-5 16,-3 18 17-16,4 4 6 16,-1 11 4-16,-1 1 3 15,10-1-3-15,-4-3 3 16,2-6-1-16,2-7-3 15,1-8-3-15,3-6-3 16,5-10-1-16,1-3 3 16,7 0 0-16,12-14 1 15,4-13-1-15,6-8-1 16,-4-5-1-16,-4-5-3 16,-4 2 0-16,-3-6 0 15,-4-1-6-15,-3-4 0 16,-7 0-7-16,-3-2-7 15,-11 6 2-15,-8 8 10 16,-1 6 0-16,0 11 2 0,-10 7 4 16,-7 10 2-16,4 8 3 15,-2 0 2-15,-3 19-5 16,-7 20-1-16,-2 15 1 16,2 13 0-16,0 7 5 15,10 1 4-15,6-1-3 16,6-5 6-16,3-9 1 15,0-7-10-15,3-12 2 16,8-16-4-16,2-6-1 16,0-7 2-16,4-11 0 15,1-1-2-15,7-1 3 16,8-23 2-16,4-8-1 16,8-15 1-16,1-6-5 0,3-8 0 15,0-5 0-15,-3-4-5 16,-2-1-3-16,-4 5-1 15,-3 7 0-15,-5 14 0 16,-6 19 1-16,-9 15 2 16,-3 11-3-16,-8 15 1 15,2 27 8-15,-6 12 5 16,-2 11 2-16,0 7 1 16,-7 0-1-16,-6-3 0 15,-9-10-3-15,10-8-4 16,-2-14 2-16,3-12-1 15,4-7 1-15,5-13 1 0,2-5 0 16,0 0 0-16,0 0-3 16,0-2-2-16,9-16-7 15,11-10 0-15,11-8 3 16,6-8-10-16,1-3-2 16,-1 2 3-16,-5 4 1 15,-4 13 1-15,-7 10 5 16,-4 7 1-16,-8 11 0 15,-4 0-1-15,-5 12 0 16,0 20 8-16,0 6 8 16,0 10-2-16,-12 2 2 15,1 0-1-15,-1-3-3 16,2-1-1-16,3-6-2 16,5-12 1-16,2-6-2 15,0-11-2-15,0-8-3 0,14-3-3 16,12-3 8-16,11-24 0 15,4-7 3-15,9-8-1 16,-1-9 0-16,1-4-2 16,-1 1-1-16,0 0 1 15,-7 4-3-15,-7 14-2 16,-7 9-1-16,-11 12 2 16,-11 11-3-16,-6 4 0 15,0 0 3-15,0 18 4 16,0 7 13-16,-6 7 2 15,-3 8 1-15,-1-3-2 16,3-3 2-16,5-6-7 16,2-8-4-16,0-7-2 0,0-5-1 15,0-4-2-15,6-4 0 16,11 0-1-16,2-1 1 16,13-17 6-16,3-7-1 15,10-4-3-15,-4 2-2 16,-4 1-1-16,-3 5-10 15,-11 7-2-15,-5 5 0 16,-9 7-5-16,0 2-8 16,-6 0 7-16,-3 11 5 15,0 10 14-15,0 7 1 16,0 2 8-16,0 4-3 16,-3-5 0-16,3-5-1 15,0-8 1-15,0-7 0 0,13-8-1 16,7-1 0-1,10-1 1-15,10-20 3 0,2-4-6 16,2-3 0-16,-7 3 0 16,-6 4-3-16,-8 7-3 15,-5 10-4-15,-6 4-1 16,-2 0-3-16,-4 1 1 16,1 16 7-16,-2 3 3 15,4-2 2-15,0-2-2 16,4 0 2-16,-3-3 1 15,7-6-1-15,0-1 0 16,2-3 6-16,1-3 1 0,1 0-2 16,5-9-2-16,2-6-1 15,-1-2-1-15,1 1-3 16,-5 2 1-16,-3 6-1 16,-6 3-1-16,-3 5-1 15,-4 0 2-15,-2 0 0 16,1 0 0-16,-1 10 0 15,2 1 5-15,1-1-3 16,1 2-2-16,0-6 1 16,1 0-1-16,-1-5 0 15,2-1-2-15,1 0 2 16,5 0 2-16,1-10 0 16,2-6-2-16,0-1 2 15,-5-4 0-15,-5 0-2 16,-3-2-2-16,-7-2 0 0,0 0 2 15,0-3 0-15,-12 3 0 16,-8 3-2-16,-5 3 1 16,-2 4 1-16,-1 6 3 15,1 6 8-15,-1 3 1 16,-1 0-5-16,1 14-3 16,1 13-1-16,4 3-1 15,1 10 2-15,4 0 1 16,4 3 5-16,5-4-1 15,6-4-3-15,3-5-2 16,0-2-1-16,4-6-3 16,18-3-3-16,8-6-8 15,7-6-6-15,9-2-5 16,12-5 1-16,55-1-2 16,-14-17-42-16,-5 2-80 0</inkml:trace>
  <inkml:trace contextRef="#ctx0" brushRef="#br0" timeOffset="49696">6 2374 70 0,'0'0'26'0,"0"0"-12"16,0 0 12-16,0 0 10 15,0 0-13-15,0-11-13 16,0 11-7-16,0 0 2 15,0 0-1-15,0 0-2 16,0 0 4-16,0 0 3 16,0 0 1-16,0 0-3 15,0 0 1-15,0 0 4 0,0 0-6 16,0 0 3-16,0 0-3 16,0 0-3-16,0 0 1 15,0 8 1-15,0 4 8 16,5 4 0-16,3 2-3 15,1 7 2-15,3 2 4 16,2 7-3-16,-3 3-2 16,1 6-2-16,-3 1 0 15,3 3 5-15,-2 5-5 16,-6-1-4-16,1-1-1 16,-4-3 0-16,2-2-4 15,-1-4 0-15,1-5 3 16,-3-8-2-16,2-5-1 0,-2-3 0 15,0-7 2 1,0-1-2-16,0-1-9 0,0-4-6 16,0-3-14-16,0-1-10 15,0-3-13-15,0 0 11 16,0-9 8-16,0-12-118 0</inkml:trace>
  <inkml:trace contextRef="#ctx0" brushRef="#br0" timeOffset="50184">45 2345 83 0,'0'0'44'0,"0"0"-12"16,0 0 11-16,0 0-7 15,64-119-8-15,-36 92-3 16,2 2 3-16,3 3-11 16,0 4 1-16,0 3-4 15,2 5-4-15,-3 6-5 16,0 4 2-16,-1 0 1 16,1 0 2-16,-1 12-2 15,-2 4-3-15,-3-1-1 0,0 5 3 16,-7-1-3-1,-1-1 0-15,-4 1 0 16,-5 0-1-16,-1 0 0 0,-7-2 1 16,-1-1-2-16,0-1 1 15,0 0 3-15,-10-2 0 16,-12 5-2-16,-5 0 0 16,-9-4-4-16,-5 5 0 15,-4-2 0-15,-1-5-4 16,-1-5 1-16,5-1 1 15,2-6 2-15,4 0-8 16,9 0-4-16,9 0-5 16,4-3-1-16,5-3-18 15,9 2-8-15,5-8-30 16,16 1-92-16</inkml:trace>
  <inkml:trace contextRef="#ctx0" brushRef="#br0" timeOffset="50673">1329 2090 156 0,'0'0'55'0,"0"0"-23"16,0 0 19-16,0 0-10 15,0 0-16-15,0 0-8 16,-121-6-7-16,93 24-6 15,-4 7-3-15,-3 6 4 16,4 2 6-16,-1 2-3 16,6 6 1-16,3 2-5 15,0 7 0-15,1 3 1 16,2-1 1-16,2 3 1 16,1-1-5-16,0-4-1 15,8 0 1-15,3-2-2 0,3-5 0 16,3-6-1-16,0-5-1 15,13-7-13-15,10-10-4 16,8-5-22-16,6-7-2 16,8-3-5-16,22-10 0 15,-13-8-29-15</inkml:trace>
  <inkml:trace contextRef="#ctx0" brushRef="#br0" timeOffset="51571">1460 2276 41 0,'0'0'55'0,"0"0"-21"15,0 0 7-15,0 0-5 16,0 0-12-16,0 0-14 16,0 0-6-16,-10 17 2 0,10 3 16 15,0 10-2-15,-7 5 3 16,1 2-4-16,-7 2-6 15,3-1-1-15,-4-6-3 16,-3-5-1-16,9-6-1 16,-1-7-3-16,4-6 0 15,4-5 1-15,1-3-1 16,0 0 0-16,0 0 1 16,0-8-2-16,1-13-3 15,12-7-5-15,0-5 2 16,14-7 1-16,-3-2-2 15,5 3-1-15,-1 3 1 16,-1 4 4-16,1 7-3 16,0 8 1-16,1 4-1 15,-5 9-2-15,3 4 5 0,-6 0 0 16,-3 0 3-16,-4 11 7 16,-3 4 0-16,-3 1 1 15,-8 3 0-15,0-1-2 16,0 0 1-16,-5 1 5 15,-9-1 2-15,-4 2-7 16,-4-1-4-16,4-2-3 16,1-1 0-16,6-2-3 15,4 2 0-15,5 0-4 16,2-2-8-16,0 4-7 0,9-4 5 16,11 1-3-1,6-4-5-15,7 1 2 0,2-4 6 16,5-3 3-16,-3 6-1 15,-1-6 5-15,-5 4 2 16,-5-2 2-16,-7 2 3 16,-6 0 0-16,-5 5-3 15,-6 1 3-15,-2 4 0 16,0 6 9-16,0 3-1 16,-14 1 3-16,-8 2 3 15,-2-2-6-15,-5-3 5 16,1 1 0-16,0-6-2 15,-2-5 0-15,2-3 2 16,0-4-7-16,2-6 5 16,-1-3-4-16,8 0 0 0,2-12-7 15,8-20-26 1,9-45-34-16,0 4-47 0,8-2-156 0</inkml:trace>
  <inkml:trace contextRef="#ctx0" brushRef="#br0" timeOffset="51925">2402 1877 106 0,'0'0'26'0,"0"0"20"15,0 0-3-15,0 0 0 16,0 0-12-16,133 134 3 16,-114-86 1-16,-7 5-13 15,-6 5 3-15,-6 10-4 16,0 7-3-16,-4 8 8 16,-23 7-11-16,-6 7-8 15,-15-2-5-15,-3 0 1 16,-7-8-3-16,-2-5 0 15,-1-7-3-15,1-13 0 16,3-8-4-16,7-9-9 16,8-12-13-16,2-23-21 15,13-9-33-15,5-1-50 0</inkml:trace>
  <inkml:trace contextRef="#ctx0" brushRef="#br0" timeOffset="57302">3361 2403 68 0,'0'0'58'0,"0"0"-27"15,0 0 5-15,0 0-1 16,0 0-11-16,0 0-14 15,0 0-4-15,21-35 1 0,-8 30 9 16,1 2 3 0,-1-1 4-16,6 2-2 0,-1 1-1 15,4 1-2-15,1 0 0 16,3 0-3-16,1 0-2 16,1 0-6-16,0 0-1 15,2 0-2-15,-4 0-3 16,2 0 1-16,-5 0-1 15,0 3-1-15,-1 1-6 16,-7 3-13-16,-3 1-25 16,-3 5-17-16,-9 16-7 15,-1-3-7-15,-16-2-36 0</inkml:trace>
  <inkml:trace contextRef="#ctx0" brushRef="#br0" timeOffset="57564">3458 2785 194 0,'0'0'41'16,"0"0"-19"-16,0 0 26 15,0 0-13-15,0 0-9 16,0 0 7-16,0 0-5 0,127-12-10 15,-81 1-7 1,6 1-5-16,-1-2-6 0,3 3 1 16,-4 0-1-16,4 6-17 15,21 3-32-15,-12 0-42 16,-14 0-86-16</inkml:trace>
  <inkml:trace contextRef="#ctx0" brushRef="#br0" timeOffset="58681">4451 2308 88 0,'0'0'54'0,"0"0"-20"16,0 0 11-16,0 0-8 15,0 0-16-15,0 0-6 16,0 0 0-16,0 0 0 16,3 0-2-16,1 0 2 0,1 0-3 15,1-4 2 1,6-5-2-16,2-3-1 0,8-4 1 16,1-4-2-16,7-3-5 15,2-2-2-15,-1 2-3 16,1-5 0-16,-4 3 1 15,-2 0 2-15,-6-1-3 16,0 1 1-16,-9 0-1 16,-2 1 2-16,-4 2-2 15,-5 2 0-15,0 0 0 16,0 9-1-16,0 1 1 16,0 1-1-16,0 6 1 15,0 2 0-15,0 1 0 0,0 0 0 16,0 0-2-16,0 0-2 15,-2 0-3-15,2 6-1 16,0 11 0-16,0 10 6 16,0 6 2-16,0 9 0 15,0 4 0-15,0 3 3 16,0 1 2-16,0 0 2 16,0-3-2-16,0-4-1 15,0-5-1-15,0-5 0 16,0-1 0-16,0-7-3 15,0 0 2-15,0-4-1 16,2 0 2-16,-2-3-3 16,0 2-15-16,3-1-21 15,1 0-16-15,1-3-26 16,-1-7-93-16</inkml:trace>
  <inkml:trace contextRef="#ctx0" brushRef="#br0" timeOffset="59057">5380 2249 202 0,'0'0'57'0,"0"0"-33"15,0 0 17-15,0 0-10 16,0 0-15-16,0 0-6 16,0 0 9-16,100-23 2 15,-64 19-2-15,2-1-4 16,2 0-4-16,1-2-1 15,4 1-2-15,2-2-6 16,-1-3 2-16,5-1-2 16,1-1-2-16,-1 2-18 15,21-3-25-15,-14 1-57 0,-12 4-104 16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29:44.58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24873 2867 175 0,'0'0'53'0,"0"0"-9"16,0 0-19-16,0 0 2 15,0 0-11-15,0 0-7 16,0 0-2-16,140-130-4 16,-111 104-1-16,0-2-2 15,-4 2 0-15,-2-5 2 16,-2 5-2-16,-2-2 1 0,-2 2-1 16,-7 5 1-16,0 3 0 15,-3 3-1-15,-4 7 0 16,-3 7 0-16,0 1-3 15,0 0-1-15,-3 9-6 16,-10 16 10-16,-4 11 6 16,-6 11 4-16,0 4 3 15,-5 9 4-15,2 2 0 16,3 1-4-16,0-1-6 16,1-1-1-16,5-6-4 15,4-2 0-15,2-6-2 16,2-4 0-16,-1-4-8 15,-6 8-19-15,2-8-41 0,0-10-55 16</inkml:trace>
  <inkml:trace contextRef="#ctx0" brushRef="#br0" timeOffset="347">24612 3509 121 0,'0'0'49'0,"0"0"-10"16,0 0 11-16,136-9-3 16,-83 0-12-16,6 0-11 15,2 0-7-15,2-2-7 16,0 3-6-16,-5 0 0 16,-6 2-4-16,-6 3-12 15,-4 3-19-15,-13 0-43 16,-11 0-68-16</inkml:trace>
  <inkml:trace contextRef="#ctx0" brushRef="#br0" timeOffset="-4415">21074 2640 103 0,'0'0'31'16,"0"0"-4"-16,0 0 20 15,0 0-8-15,0 0-11 16,0 0-16-16,0 0-9 0,-37-3 2 15,25 23 2 1,-5 6 7-16,1 9 5 16,-5 4 2-16,-1 7 2 0,-1 8-2 15,-4 7-2-15,-1 9-4 16,-4 5-2-16,-2 12-3 16,-4 17 1-16,2-4-4 15,0 3-3-15,2-3-2 16,9-18 1-16,2 3-3 15,3-7 0-15,7-8 1 16,6-6 0-16,4-7 2 16,3-7-3-16,0-6 0 0,0-6 0 15,10-8-6 1,6-2-7-16,6-5-7 16,-2-2-12-16,15 1-28 15,-4-8-18-15,-7-7-53 0</inkml:trace>
  <inkml:trace contextRef="#ctx0" brushRef="#br0" timeOffset="-3770">21304 3391 190 0,'0'0'51'16,"0"0"-30"-16,0 0 19 15,0 0-7-15,0 0-15 16,158-119-8-16,-109 79-6 0,0-4 0 16,0-1-2-16,-3-3 2 15,-1-4-3-15,-4 5 2 16,-1-6-3-16,-3 1 1 15,-3 2-1-15,-10-4 0 16,-2 10 0-16,-8 4-3 16,-7 6 3-16,-2 9 1 15,-5 10 4-15,0 5 9 16,0 7 4-16,0 3-5 16,0 0-5-16,-3 0-7 15,-6 17-1-15,-5 15 0 16,-8 11 5-16,-1 10 3 15,-4 9 4-15,-4 1 1 16,0 4-3-16,4-2-1 0,4 1-1 16,4-7-3-16,5-8-2 15,5-4-2 1,1-9 2-16,7-6-3 0,-2-6 0 16,3-2-8-16,0-6-12 15,0 1-16-15,0-2-23 16,0-5-44-16,0-6-96 0</inkml:trace>
  <inkml:trace contextRef="#ctx0" brushRef="#br0" timeOffset="-3445">21327 3515 184 0,'0'0'51'15,"0"0"-28"-15,0 0 36 16,0 0-12-16,0 0-9 16,161-40-9-16,-103 30-5 15,10-1-4-15,4-2-5 16,0 2-1-16,-3 0-4 15,-1 3-6-15,-10-2-4 16,-6 5 0-16,-10 0 0 0,-6 5-22 16,-2 0-6-16,-11 0-25 15,-7 20-38-15,-7-1 14 16,-6-1-84-16</inkml:trace>
  <inkml:trace contextRef="#ctx0" brushRef="#br0" timeOffset="-2943">21439 3850 69 0,'0'0'127'16,"0"0"-109"-16,0 0 22 15,0 0 1-15,0 0-20 16,0 0-2-16,143-36-5 16,-107 36 1-16,6 0-2 15,-1 0 0-15,2 0-9 16,-6 7 3-16,-5 3-2 15,-6 2-1-15,-7 4 2 16,-7 0-3-16,-10 6-3 16,-2-1 0-16,-10 9 0 0,-25 6 0 15,-11 2 0 1,-12-1-3-16,-2 4 0 0,2-7-3 16,5-3 1-16,15-5 1 15,9-4 4-15,9-3-3 16,11-2 1-16,4 0-2 15,5-1 0-15,0-3 0 16,16 3 0-16,14-7 4 16,12-4 0-16,16-3 0 15,17-2-1-15,11 0-12 16,41-26-40-16,-16 1-35 16</inkml:trace>
  <inkml:trace contextRef="#ctx0" brushRef="#br0" timeOffset="-2298">23043 2650 111 0,'0'0'38'15,"0"0"-23"-15,0 0 19 16,0 0-11-16,0 0-9 0,0 0 7 15,0 0 4-15,56 98-8 16,-49-48 2 0,-4 12-4-16,-2 6-5 0,-1 13-2 15,0 6-3-15,-6 20 0 16,-22 23-2-16,-2-13 1 16,-1-12-1-16,-4-19-1 15,6-24 0-15,-10 3-2 16,-2 6 2-16,1-6-2 15,3-8 0-15,0-2 2 16,-3-5-2-16,3-1 0 16,-1-9 1-16,1-4-1 15,2-4-3-15,3-6-2 16,1-9 2-16,6 0-15 16,-5 1-22-16,7-8-27 0,6-6-84 0</inkml:trace>
  <inkml:trace contextRef="#ctx0" brushRef="#br0" timeOffset="-1501">23336 1957 151 0,'0'0'54'0,"0"0"-42"16,0 0 11-16,0 0 18 15,0 0-23-15,0 0-5 16,0 0 10-16,38 61 1 16,-27-32-4-16,-4 2 1 15,-5 1-3-15,-2-2-4 16,0-1 0-16,0 0-2 16,-9-7 0-16,-2 0-2 15,-1-2-2-15,6-6-4 16,-2-2-1-16,5-2-3 15,3 1 0-15,0 1-6 0,0 1-5 16,15-1-5 0,10 2 0-16,5 2 5 0,6-1 5 15,-2-1 1-15,-1 2 1 16,-8-3-2-16,-5 2 5 16,-11 0-1-16,-7-2-1 15,-2 1-4-15,-2 3 7 16,-24 0 4-16,-5 1 2 15,-6-1 0-15,1-1-1 16,-3-1 1-16,10 1 3 16,6-7-2-16,3-3-3 15,9 1-3-15,7-3-1 16,1-4-1-16,3 3-2 0,0-3-5 16,0 0-6-1,0 0-8-15,0 0-1 0,0 0-6 16,7 0-42-16,4 0-16 15,-2 0-104-15</inkml:trace>
  <inkml:trace contextRef="#ctx0" brushRef="#br0" timeOffset="-949">23925 2999 169 0,'0'0'15'0,"0"0"0"15,0 0 8-15,0 0-5 16,0 0-1-16,0 0-8 0,120 61-8 16,-96-48-1-1,-2 6-19-15,-5-5-36 0,-13 0-89 0</inkml:trace>
  <inkml:trace contextRef="#ctx0" brushRef="#br0" timeOffset="-719">23718 3557 147 0,'0'0'116'0,"0"0"-110"0,0 0 39 15,0 0 1 1,0 0-20-16,161-35-8 0,-107 20-9 15,-1 3-6 1,1 1-3-16,-2 2-9 0,11 0-27 16,-14 4-46-16,-9-2-101 15</inkml:trace>
  <inkml:trace contextRef="#ctx0" brushRef="#br0" timeOffset="1240">24573 4108 65 0,'0'0'39'0,"0"0"4"16,0 0-11-16,118-24-13 16,-80 10-7-16,0 2-3 15,2-3-2-15,-3-2 3 16,2 0-3-16,-6-2-1 15,-2-3-2-15,-3 2 0 16,-7-3 0-16,-4 2 1 0,-6-2-2 16,-4 3 4-1,-2 1 8-15,-5 2 0 0,0 5 3 16,0 2 1-16,0 7 6 16,0 1-4-16,0 2-12 15,0 0-6-15,0 0-3 16,-3 0-6-16,-3 8 0 15,-3 7 3-15,-1 3 3 16,-2 4-3-16,3 3 3 16,-3 0 0-16,2 2 0 15,0 0-1-15,-4 5 1 16,0 0 0-16,2 2 0 0,-2 4 0 16,5 5 0-1,0 1 5-15,-1 1-2 0,-3 1-1 16,-9-1 0-1,-6-2 1-15,-10-4-3 0,-5-6-2 16,-6-8-7-16,5-8 0 16,-1-9 0-16,8-8 5 15,5 0 0-15,3-11 4 16,10-17-2-16,9-11 1 16,5-9 1-16,5-7 5 15,5-1 3-15,19-2 1 16,11 2-5-16,7 1-4 15,7 9 1-15,5 2 1 16,3 8-2-16,-2 8 0 16,-2 4 0-16,-3 7 0 0,-4 6 6 15,-5 8 1 1,-3 3 0-16,-4 0 3 0,0 0-6 16,-5 0-2-16,-6 3 1 15,-1 6-3-15,-9-2-7 16,-10 11-26-16,-3-5-34 15,0-1-72-15</inkml:trace>
  <inkml:trace contextRef="#ctx0" brushRef="#br0" timeOffset="2921">25114 3979 140 0,'0'0'52'0,"0"0"-11"0,0 0 5 16,0 0-14-16,0 0-12 16,0 0-5-16,0 0-2 15,88-39-1 1,-74 37-6-16,-1 0 3 0,1 0-2 16,2-2 1-16,0-1-1 15,3 2-3-15,-1-6 1 16,1 1 1-16,1-5 0 15,-2 1-2-15,-4-4 0 16,0 0 1-16,-5-5-2 16,-5 0 2-16,0-3-3 15,-4-1 3-15,0-1 1 16,-5-2 2-16,-12-1 0 16,-4 1 0-16,-2 2-3 0,0 1-2 15,1 3 0-15,2 4 1 16,0 3-4-16,5 7 3 15,-2 3-3-15,-1 5 0 16,-1 0-4-16,-7 9 1 16,1 18 0-16,-5 8 0 15,-1 10-1-15,-1 3-1 16,1 3-3-16,4-1 3 16,0 0 0-16,4-6-2 15,5-1-3-15,1-11 2 16,3-5 2-16,4-3-2 15,-3-6-4-15,-1-1-1 16,-4-2-2-16,-3-2-5 16,-7-1-5-16,-4-2-10 15,-17 1-12-15,7-3-24 16,4-4-94-16</inkml:trace>
  <inkml:trace contextRef="#ctx0" brushRef="#br0" timeOffset="-69168">5678 225 28 0,'0'0'79'0,"0"0"-17"16,0 127-6-16,0-64 1 16,0 3 2-16,4 0-9 15,6 9-6-15,4 1-13 16,3 3-7-16,-3 6-8 15,0 2-1-15,-7-3-6 0,-7 2 0 16,0-2-4-16,-3-4-1 16,-20-9-4-16,-8-5 0 15,-10-6-4 1,-5-6-4-16,-12-8-7 0,-4-4-14 16,-24-2-20-1,14-14-30-15,12-10-65 0</inkml:trace>
  <inkml:trace contextRef="#ctx0" brushRef="#br0" timeOffset="-72215">999 202 95 0,'0'0'47'0,"0"0"-4"16,0 0-15-16,0 0 9 15,0 0-8-15,0 0-23 16,0 0-5-16,11 14 7 0,0 20 19 16,-2 7 4-1,-3 9 1-15,2 8-2 0,-7 6-4 16,-1-3-8-16,0 8-2 16,0 1-8-16,-9-4 0 15,-1-3-3-15,0-4-4 16,3-11 1-16,-1-10-2 15,3-8 1-15,4-13 1 16,-2-6-2-16,3-6 1 16,0-5-1-16,0 0 3 15,0-5-3-15,0-16 1 16,0-12-1-16,0-9-1 16,0-10-2-16,0-11-1 0,0-12-6 15,0-7-1 1,9-10 0-16,6-4 5 0,-1-3-2 15,1 4 0-15,-1 12 0 16,3 16 5-16,-5 20 3 16,-2 21 4-16,-1 11 5 15,2 8-6-15,7 7-3 16,7 0 1-16,4 7 2 16,9 15 3-16,4 7 0 15,-3 10 0-15,-2 8-1 16,-1 4 0-16,-9 4 0 15,-8-3-1-15,-7 2 0 16,-8-11-1-16,-4-3 1 16,0-7 0-16,-21-8 2 15,-2-1 2-15,-5-9 0 16,-7-4 0-16,-6-1-1 0,-4-6-1 16,-7 2-3-16,-2-6-2 15,2 0 2-15,4 0-3 16,9-10 0-16,11 0 0 15,13-5-14-15,10 1-14 16,5-2-12-16,6-5-15 16,52-11-36-16,-2 7 1 15,-3 0-75-15</inkml:trace>
  <inkml:trace contextRef="#ctx0" brushRef="#br0" timeOffset="-71856">1842 232 6 0,'0'0'132'0,"0"0"-83"16,0 0 1-16,0 0 14 15,0 0-8-15,0 0 1 16,0 0-11-16,3-34-13 15,-18 34-11-15,-4 0-9 16,-5 17-10-16,-15 9-2 16,-2 12-1-16,-8 10 1 15,-2 2 4-15,-1 8-2 16,4 4 2-16,4 2 3 0,4 9-4 16,14-3-3-16,7 2-1 15,15-6-1-15,4-3-12 16,23-9-8-16,29-7-14 15,39-11-12-15,50-15-9 16,41-17-24-16,-22-4 14 16,-30 0-114-16</inkml:trace>
  <inkml:trace contextRef="#ctx0" brushRef="#br0" timeOffset="-71074">2287 279 66 0,'0'0'37'16,"0"0"-26"-16,0 0 0 15,0 0 37-15,0 0-4 16,-28 127 0-16,13-70-5 16,1 7-1-16,-4 6 0 15,-1 5-15-15,-2-4 3 16,2-1-10-16,4-9-9 16,3-11 2-16,3-12-4 15,7-16-5-15,2-6 3 16,0-12-3-16,0-4 3 15,0 0 4-15,0-9 7 16,15-19-6-16,12-15-5 0,9-11-3 16,6-11 0-16,10-11-3 15,2 1-1-15,1-11-3 16,0 0-4-16,2 0-4 16,-6 6 6-16,-2 14 2 15,-9 14 3-15,-10 16 4 16,-5 18 0-16,-4 14-3 15,-2 4 3-15,2 0 3 16,-1 18 3-16,2 11 0 16,-1 9-1-16,-2 7 3 15,-6 1 1-15,-5 9-1 16,-6-2-1-16,-2 1-2 16,0 3-1-16,-14 0 0 0,-8 1-2 15,2 0-1-15,-1-5 0 16,-1-2-1-16,7-8-3 15,1-4-4-15,-3-9-4 16,4-5-9-16,-6-7-9 16,-4-2-13-16,-3-5-9 15,-20-11-15-15,6 0-8 16,2 0-82-16</inkml:trace>
  <inkml:trace contextRef="#ctx0" brushRef="#br0" timeOffset="-70864">2264 675 164 0,'0'0'64'16,"0"0"-53"-16,0 0-1 15,0 0 11-15,0 0 3 0,0 0 8 16,0 0 1-16,72 10 1 16,-34 2-11-16,12-5-9 15,11-1-6-15,8-1-5 16,11-5-3-16,1 0-7 15,4 0-28-15,25 0-22 16,-16-6-30-16,-15 1-79 0</inkml:trace>
  <inkml:trace contextRef="#ctx0" brushRef="#br0" timeOffset="-70205">3404 858 56 0,'0'0'37'0,"0"0"7"0,0 0 0 16,0 0-11-16,0 0-7 15,0 0-2-15,0 0 12 16,-49 41 4-16,49-41 2 15,0 0 2-15,0-5-9 16,8-15-7-16,6-9-20 16,5-7-8-16,15-10 1 15,3-4-1-15,9-3 0 16,6-3 0-16,4 2 0 16,-1-1 1-16,2 0-1 15,-4 5 0-15,-2 5 2 16,-7 2-2-16,-2 11 0 15,-5 7-1-15,-2 12-1 0,-4 6 2 16,-4 7 0-16,-1 0-3 16,-3 7 2-16,-1 13-2 15,-2 11 3-15,-3 6 2 16,-3 7 2-16,-5 1 0 16,-6 9-2-16,-3 1 3 15,0 6-2-15,-19 7 1 16,-10 0-1-16,2 0-3 15,-4-2 1-15,6-6-1 16,7-7-6-16,6-9-12 16,7-8-13-16,5-13-19 0,9-19-45 15,13-4-29 1</inkml:trace>
  <inkml:trace contextRef="#ctx0" brushRef="#br0" timeOffset="-69474">4558 411 186 0,'0'0'42'15,"0"0"-35"-15,0 0 7 16,0 0 26-16,0 0 10 0,8 107-8 15,-13-72-8-15,-13 4-13 16,-5-4 0-16,-6-3-5 16,4-6-5-16,2-7-2 15,2-5-3-15,7-3 0 16,5-11 0-16,4 4-1 16,5-4 3-16,0 0-4 15,0 0 0-15,0-7-4 16,5-6-8-16,15-8-1 15,10 1 2-15,10-5-3 16,5 3 1-16,4 3 2 16,-6 5 4-16,0 4 0 15,-10 9 3-15,-6 1 0 0,-9 0 0 16,-6 0-2 0,-7 5 2-16,-5 6 7 0,0 2 4 15,0 4-2 1,-22 3 1-16,-5 1 1 0,-6 3-3 15,-2-1-1-15,0 0-3 16,10-2 0-16,5-3-4 16,14 0 0-16,6-4-6 15,0 1-3-15,9 1-4 16,18-2 1-16,0-2 4 16,5 1 3-16,4 2 0 15,-1-4 2-15,-6 3 3 16,0-3-1-16,-6 4 1 15,-9-1 0-15,-8 6 0 16,-6 3 0-16,0 4 4 0,-9 2 1 16,-14 5 0-16,-9 2 0 15,-5-1 0-15,-11-1-2 16,-1-3-1-16,-1-2 2 16,-4-5-1-16,0-8 1 15,4-2-1-15,5-3-2 16,8-5 1-16,11-6-2 15,12 0 0-15,14 0-14 16,0-18-13-16,45-45-23 16,9 1-46-16,4-8-45 0</inkml:trace>
  <inkml:trace contextRef="#ctx0" brushRef="#br0" timeOffset="-68505">594 1340 115 0,'0'0'57'16,"0"0"-28"-16,0 0-11 15,0 0 8-15,0 0 6 16,0 0-1-16,157-32-2 15,-94 30-7-15,4 2 0 16,10 0-3-16,4 0 2 16,10 4-4-16,21 7-7 15,32-4 3-15,40 1-4 16,23-5-4-16,7-3-1 16,1 0 3-16,-8-8 1 0,14-5-4 15,9 1-1-15,12 2-3 16,15 0 4-16,-3 7-4 15,6 1 0-15,-7 2-1 16,-11 0 1-16,-7 0 1 16,-6 9-1-16,-16 7 3 15,-10 0-3-15,-19 2-3 16,-40 2-2-16,-38-4-1 16,-41-7-5-16,-21 3-6 15,-4 1-3-15,-8-1-24 16,-13 1-32-16,-21-4-6 15,-29-6 28-15,-9-3-108 0</inkml:trace>
  <inkml:trace contextRef="#ctx0" brushRef="#br0" timeOffset="-67614">2711 1808 101 0,'0'0'41'0,"0"0"3"16,0 0 10-16,0 0 5 16,0 0-23-16,0 0-15 0,0 0-2 15,4-5-9-15,-4 23-5 16,0 15 7-16,0 16 3 16,0 12-2-16,-9 7-2 15,-8 6 2-15,2 0-6 16,-2-6-1-16,0 0-3 15,2-8-2-15,2-6-1 16,4-7 1-16,4-12-1 16,4-10 0-16,1-11-1 15,0-7-7-15,0-7-4 16,0 0 5-16,0-7 3 16,0-19 0-16,0-15-7 15,9-15 5-15,2-12 3 16,6-8-10-16,1-10-4 15,4-6 4-15,2-7 3 0,7 3 1 16,0 7-5 0,1 16 7-16,-1 22 5 0,-4 16 2 15,1 21 7-15,-2 14 2 16,1 0 4-16,4 21 9 16,-3 13-2-16,-1 8-3 15,-5 1-4-15,-4 5-1 16,-8 0-4-16,-6-8-1 15,-4 0-1-15,0-4 7 16,-14-6-3-16,-18-5 0 16,-11-5-3-16,-4-2-1 15,-10-5-2-15,-2-1-3 16,4-5-1-16,3-2 0 0,11-3 0 16,8-2 1-16,10 0-1 15,10 0-2-15,3-2-9 16,10-10-11-16,0 5-5 15,0-4-5-15,34-8-19 16,1 2-18-16,1-1-62 0</inkml:trace>
  <inkml:trace contextRef="#ctx0" brushRef="#br0" timeOffset="-67162">3845 1919 225 0,'0'0'79'16,"0"0"1"-16,0 0-24 15,0 0-17-15,0 0-16 16,-148-34-11-16,99 38-6 16,-6 21-6-16,-6 5 3 0,1 13-2 15,4 2 2-15,3 8-3 16,4 1 3-16,9 6 0 15,7 3 0-15,10-4-3 16,11 0 1-16,9-5-1 16,3-5-1-16,8-7-4 15,22-7-8-15,10-9-1 16,11-12-10-16,9-11-2 16,10-3-1-16,24-9-7 15,-17-14-32-15,-17-1-37 0</inkml:trace>
  <inkml:trace contextRef="#ctx0" brushRef="#br0" timeOffset="-66125">4013 1861 117 0,'0'0'34'15,"0"0"7"-15,0 0 2 16,0 0-19-16,0 0-18 15,0 0 9-15,-47 143 4 0,21-78 13 16,-2 1-4 0,-1-2 1-16,1 0-6 0,1-7-7 15,1-10-4-15,3-8-6 16,9-12-2-16,2-11 1 16,7-10-5-16,5-6 8 15,0 0 4-15,0-4 1 16,0-17-11-16,15-10-2 15,5-12-7-15,6-7 2 16,7-8 0-16,3-7-2 16,7-4-4-16,-1-1 3 15,4 1 1-15,-2 12 1 16,4 8 2-16,-5 12 2 0,-3 11 2 16,-3 12-2-1,-2 11 2-15,-4 3 0 0,-5 0 0 16,-8 14 9-16,-3 7-1 15,-5 2 3-15,-10 5 1 16,0 0 2-16,-2 1 0 16,-24-3-5-16,-9-1-1 15,-4-1 0-15,-8-5-1 16,1-5-4-16,1-3 0 16,8-2-2-16,7 0-1 15,7-6 2-15,9 3-2 16,5-2-5-16,6 1-11 15,3 2-9-15,0 5 6 16,18 1 1-16,11 5 4 16,3 0 5-16,5-4 3 0,3 2 4 15,-3-2 2-15,-5 1-5 16,-3 2 5-16,-6 0 0 16,-4-1-1-16,-5 5 1 15,-7 3 0-15,-7 2 2 16,0 5 3-16,-15-1 2 15,-10 8-1-15,-7-1 1 16,-8 1-2-16,-3 0 2 16,0-2 5-16,-4-7 1 15,-2-1-4-15,3-10-1 16,1-1-2-16,7-9 0 16,4-1-6-16,6-4 4 15,10-3-4-15,6 0 0 16,12-10-8-16,0-11-21 0,38-38-24 15,5 6-57-15,5-6-70 0</inkml:trace>
  <inkml:trace contextRef="#ctx0" brushRef="#br0" timeOffset="-65804">5066 1703 168 0,'0'0'49'15,"0"0"-38"-15,0 0 4 0,0 0 23 16,0 0 10-16,0 125-5 16,-12-61-8-16,-7 8-9 15,-4 3-4-15,-3 0 7 16,-3 2-10-16,-6-1-10 15,-7-2 3-15,-10-5-3 16,-3-2-5-16,-6-9-1 16,5-6-3-16,6-7 0 15,10-11-5-15,9-4-19 16,17-7-19-16,14-17-32 16,0-3-56-16,19-3-59 0</inkml:trace>
  <inkml:trace contextRef="#ctx0" brushRef="#br0" timeOffset="-61696">13499 1095 110 0,'0'0'65'0,"0"0"-5"16,0 0-1-16,0 0-19 15,0 0-18-15,0 0 3 16,118-45-1-16,-63 35 2 16,13-1-5-16,30-1-3 15,45-6 1-15,55-7-4 16,27 0-5-16,2-4-6 15,-12 6-1-15,-26 6-3 16,-19 6 0-16,-33 1 0 16,-37 9-10-16,-39 1-7 15,-29 0-18-15,-32 11-25 0,0 7-49 16,-12-1-30-16</inkml:trace>
  <inkml:trace contextRef="#ctx0" brushRef="#br0" timeOffset="-61365">13899 1477 43 0,'0'0'174'15,"0"0"-137"-15,0 0 18 16,0 0 4-16,0 0-7 16,0 0-16-16,172-62-4 15,-100 43-7-15,14-5-9 16,8 3-6-16,6-4-6 16,-5 0-1-16,-2 0-3 15,-11 0 0-15,-10 3-7 16,-12 3-9-16,-7-1-12 15,-8 5-10-15,-13 1-22 16,-10 2-31-16,-12 3-46 0</inkml:trace>
  <inkml:trace contextRef="#ctx0" brushRef="#br0" timeOffset="-60899">15188 288 37 0,'0'0'151'15,"0"0"-137"-15,0 0-6 16,0 0 32-16,-104 150 12 16,64-85 1-16,-6 11-4 15,-6 10-10-15,-6 8-4 16,-7 5-12-16,-10 2-6 15,-3 1-4-15,-4-6-4 16,0-6-3-16,8-6-5 16,3-7 1-16,11-5-1 15,7-10 1-15,8-9-2 16,10-10 0-16,10-8-11 0,8-10-10 16,8-11-12-16,9-3-23 15,0-11-36-15,5 0-10 16,12-10-99-16</inkml:trace>
  <inkml:trace contextRef="#ctx0" brushRef="#br0" timeOffset="-60338">15900 1050 131 0,'0'0'29'16,"0"0"13"-16,0 0 0 15,-95 118 7-15,65-72-2 0,7 1-1 16,6 3-9-16,11-1-7 16,6-3-7-16,0-7-1 15,18 0-5-15,19-10 1 16,17-5 3-16,35-14 0 15,38-10-4-15,43-17-3 16,10-25-8-16,-30-2-2 16,-42 2 0-16,-45 9-4 15,-14-5 4-15,1-10-4 16,-1-11 4-16,-1-11-4 16,-23-3-3-16,-16 3-7 15,-9 3-3-15,-29 10-3 16,-28 12-3-16,-17 20 0 15,-15 20 3-15,-9 5-1 16,-2 22-1-16,7 20-3 0,11 11-11 16,-1 30-28-16,20-14-21 15,16-8-67-15</inkml:trace>
  <inkml:trace contextRef="#ctx0" brushRef="#br0" timeOffset="-63753">10216 611 58 0,'0'0'22'0,"0"0"8"16,0 0 6-16,0 0 7 16,0 0-8-16,0 0-10 15,0 0-1-15,-7-64 1 16,7 64-6-16,0 0-7 15,0 0-7-15,0 0-2 16,0 14 6-16,0 11 18 16,4 11-2-16,4 5 0 15,-4 11 0-15,1 5-6 0,-5 8-1 16,0 2-4 0,0 3-4-16,0-4 1 0,-12-3-4 15,3-9-4-15,2-11-1 16,0-8 0-16,2-14-2 15,5-9 0-15,0-8 0 16,0-4 0-16,0 0-6 16,0 0 0-16,0-21 3 15,0-12-8-15,5-16 2 16,4-10 2-16,3-15-2 0,4-28-6 16,10-23 3-1,0 6 1-15,-2 10-5 0,2 16 2 16,-4 16-9-16,2-2 5 15,6-3 9-15,-6 16 9 16,2 22 0-16,-4 16 2 16,-4 17 9-16,1 11-1 15,4 0 1-15,3 28 5 16,3 13 2-16,0 14-5 16,-4 8-1-16,-4 6 2 15,-7-2-4-15,-6-2-5 16,-8-4 0-16,0-7 0 15,0-4-1-15,-20-12 1 16,-3-4 0-16,-10-9 2 16,-3-4 1-16,-12-7-1 15,-3-2-2-15,-7-1-3 0,0-7 1 16,4-4-2-16,3 0-1 16,11 0 0-16,13-1-4 15,8-13-7-15,16 2-15 16,3-5-20-16,45-14-34 15,4 2-24-15,5-1-103 0</inkml:trace>
  <inkml:trace contextRef="#ctx0" brushRef="#br0" timeOffset="-63310">11581 384 146 0,'0'0'41'16,"0"0"1"-16,0 0 13 15,0 0 8-15,0 0-9 16,0 0-15-16,0 0-15 15,-120-73-14-15,78 73 0 16,-7 13-3-16,-1 9-1 0,-7 9 2 16,3 1 2-16,-1 6-1 15,0 7 1-15,-2 2 1 16,3 7-2-16,5 3 1 16,8 2-4-16,8-1-2 15,7-1-3-15,11-2-1 16,7-5 4-16,8-2-4 15,0-5-4-15,22 0-3 16,12-7-1-16,15-7-4 16,7-8-9-16,9-9 3 15,6-8-9-15,-2-4-10 16,26-4-26-16,-20-15-40 16,-15-4-99-16</inkml:trace>
  <inkml:trace contextRef="#ctx0" brushRef="#br0" timeOffset="-62590">11792 550 169 0,'0'0'36'0,"0"0"4"15,0 0 12-15,-112 125 5 16,75-82-13-16,2 2-15 16,4-3-11-16,4-6-6 15,5-8-4-15,7-9-2 0,6-8-1 16,1-5-2 0,8-6 3-16,0 0 3 0,0 0 0 15,0-1-4-15,5-16-5 16,12-5-8-16,10-9-1 15,10-2-3-15,8-5-2 16,8 1-1-16,3 1-2 16,-4 9 2-16,-5 6 2 15,-2 8 7-15,-10 9 3 16,-7 4 0-16,-5 0 3 16,-8 13 5-16,-9 5 9 15,-3 7-2-15,-3 2 4 16,0-6-4-16,-9 4-1 15,-12-7 0-15,-1-4 1 16,-1-2 0-16,5-1-2 0,1-4-3 16,8-3-2-16,7-2-5 15,2 2-7-15,0 3-9 16,6 1 0-16,17 2 3 16,6 5 4-16,5-1 5 15,1 3 3-15,-2 2 1 16,-3-1 0-16,-7 4-2 15,-1 1 2-15,-8 2 0 16,-5 0 1-16,-9 2-1 16,0 3 9-16,-23 1 2 15,-17 1-1-15,-9-3-3 16,-9-4 1-16,-7-2-1 0,-1-2-3 16,-1-7 0-1,8 1-1-15,9-6 1 0,13-4-1 16,11-2-3-16,12-3 0 15,12 0 0-15,2 0-16 16,10-17-13-16,28-12-10 16,49-36-32-16,-8 2-32 15,-3 0-162-15</inkml:trace>
  <inkml:trace contextRef="#ctx0" brushRef="#br0" timeOffset="-62260">13017 406 155 0,'0'0'49'0,"0"0"-40"16,0 0 10-16,0 0 24 16,0 130 2-16,0-81 8 15,-9 6-10-15,-2 3-11 16,2 7-5-16,0-1 3 15,-1 4-15-15,0 0 0 16,-9 0 0-16,-11-4-4 16,-15 2-4-16,-15-7-3 15,-12-3 0-15,-8-6 0 16,-4-12-3-16,3-1-1 16,4-11-2-16,8-6-8 15,12-4-10-15,16-3-6 0,14-9-19 16,23-4-21-16,4-3-74 15,0-14-94-15</inkml:trace>
  <inkml:trace contextRef="#ctx0" brushRef="#br0" timeOffset="-7732">19076 2665 76 0,'0'0'81'0,"0"0"-46"16,0 0-4-16,0 0 14 0,0 0 0 15,0 0-19-15,0 0-5 16,43-43-4-16,-43 43-9 16,0 15 8-1,0 6 6-15,-10 7-1 0,-10 1-2 16,-3 0-3-16,-4 0-2 15,-1-4-7-15,1-6 1 16,2-1-4-16,10-5-3 16,2-4-1-16,4 0 1 15,8-2-1-15,-2 0-5 16,3-1-5-16,0 3-6 16,7 1-3-16,12-1 4 0,4 1 6 15,3 3 1 1,-2-1 4-16,2 3 2 0,-4 2 2 15,-7 0 0-15,-6 2-1 16,-1-2 1 0,-8-1 0-16,0-2 0 0,-3 3 3 15,-17 0 3-15,-8-1 1 16,-7 1 0-16,0-2 2 16,-2-1 0-16,5-3 1 15,1-2-5-15,8-1 0 16,5-3-5-16,5-2 0 15,9 1 0-15,1-3-24 16,3 3-25-16,7 0-36 16,10-4-44-16</inkml:trace>
  <inkml:trace contextRef="#ctx0" brushRef="#br0" timeOffset="-7177">19548 3484 33 0,'0'0'62'15,"0"0"-28"-15,0 0 23 16,0 0-13-16,0 0-6 15,140 0-8-15,-100 0-7 16,4 0-4-16,2 0-8 16,-3 0-6-16,-4 0-2 15,-6 0-3-15,-8 0-2 16,-7 0-10-16,-10 0-22 16,-6 0-17-16,-2 0-77 0</inkml:trace>
  <inkml:trace contextRef="#ctx0" brushRef="#br0" timeOffset="-6974">19651 3693 3 0,'0'0'191'0,"0"0"-168"16,0 0 8-16,0 0 22 15,0 0-2-15,0 0-11 16,0 0-10-16,163 25-8 15,-97-25-12-15,6 0-10 16,0 0 0-16,5 0-40 16,-22-2-60-16,-23 2-178 0</inkml:trace>
  <inkml:trace contextRef="#ctx0" brushRef="#br0" timeOffset="-10114">15937 3272 179 0,'0'0'33'0,"0"0"-25"16,-10 108 16-16,-4-47 6 15,-5 9-5-15,-2 1-10 16,-1 6-6-16,2-5-3 0,0-3-4 15,5-5 3 1,-2-4-3-16,8-5 1 0,0-12 0 16,4-7 0-16,4-10-3 15,-2-6 1-15,3-8 2 16,0-6-3-16,0-6 0 16,0 0 1-16,0 0-1 15,0-2 3-15,0-18-3 16,9-10-6-16,0-11 4 15,5-8-1-15,0-9-2 16,-1-9 1-16,3-7 2 16,-2-5-2-16,-4-7 4 15,3-1 0-15,-3 2 0 16,1 3 4-16,-2 11 5 16,2 9 5-16,-2 13 12 0,1 12 0 15,-1 12-1 1,0 5-7-16,3 10-4 0,-3 2-3 15,1 5-2-15,2 3-5 16,3 0 1-16,7 0 6 16,4 15-5-16,3 3 6 15,6 7 1-15,1 3-3 16,0 2 0-16,-3 2-4 16,0 0-1-16,-5-2-2 15,-5-3-1-15,-5-1-1 16,-4-5-1-16,-6-6 0 15,-3 0 0-15,-5-5 0 16,0 4 4-16,0-4-1 16,-19 2 3-16,-13 3 2 15,-11-1-1-15,-6 2-6 0,-5-3 0 16,3-8 4-16,5-1-5 16,3-4 0-16,14 0-1 15,3 0-8-15,12-6-5 16,7-5-11-16,7 1-17 15,0-5-15-15,57-7-40 16,-2-2-45-16,2 4-62 0</inkml:trace>
  <inkml:trace contextRef="#ctx0" brushRef="#br0" timeOffset="-9784">17041 3175 185 0,'0'0'73'15,"0"0"-4"-15,0 0 2 16,0 0-21-16,0 0-15 16,0 0-10-16,0 0-18 15,-91-25-7-15,53 50 4 16,-10 7-4-16,-1 5 0 15,3 8 0-15,2 3 0 16,2 5 0-16,5 5 0 16,7 3 0-16,7 0 0 15,9-3 0-15,6-4-1 0,8-5-2 16,0-6-8-16,17-4-12 16,15-9-9-16,45-6-20 15,-8-7-32-15,2-12-83 0</inkml:trace>
  <inkml:trace contextRef="#ctx0" brushRef="#br0" timeOffset="-9190">17725 3350 159 0,'0'0'55'16,"0"0"-12"-16,0 0 16 15,0 0-14-15,0 0-10 16,0 0-6-16,0 0-8 15,-97-86-5-15,79 84-1 16,-7 2-7-16,2 0-5 16,0 0-2-16,-3 10 1 15,3 7-2-15,0 6 3 16,0 2-3-16,2 7 0 16,1-1 4-16,5 5 1 0,4-3-2 15,3 0 0 1,8-1-3-16,0-3 0 0,0-1 0 15,22 1-4-15,5-6 2 16,10-2-9-16,8-4-3 16,2-3-1-16,7-3-9 15,1-4-20-15,19-7-34 16,-11 0-9-16,-10 0-136 0</inkml:trace>
  <inkml:trace contextRef="#ctx0" brushRef="#br0" timeOffset="-8762">18304 3150 3 0,'0'0'148'16,"0"0"-132"-16,0 0 22 16,0 0-3-16,0 0 2 15,49 139 4-15,-45-98-10 16,-4 5-6-16,0 5-4 15,0-1 0-15,-3 2-5 16,-15 1-1-16,-5-4 0 0,-5-6-5 16,-2-3-1-16,-6-6-3 15,1-4 0-15,-2-1-3 16,-4 0 1-16,-4-4-4 16,1 2 0-16,-2-4-5 15,6-3-9-15,4 3-13 16,9-4-11-16,8-2-51 15,10-9-72-15</inkml:trace>
  <inkml:trace contextRef="#ctx0" brushRef="#br0" timeOffset="-12666">14667 3699 145 0,'0'0'46'16,"0"0"-35"-16,0 0 10 15,0 0 15-15,0 0-1 16,0 0-7-16,0 0-6 0,84 65 0 16,-55-52-7-1,2-1-6-15,-3-3-4 0,-7-1-5 16,-4-1-17-16,-8 1-16 16,-9 0-32-16,0-1-54 15</inkml:trace>
  <inkml:trace contextRef="#ctx0" brushRef="#br0" timeOffset="-12486">14602 4054 168 0,'0'0'41'0,"0"0"-20"0,0 0 12 16,0 0 11-1,0 0-8-15,0 0 0 0,0 0-7 16,154 30-11-16,-113-30-12 15,-4-9-6-15,6-3-16 16,-15 4-41-16,-10 0-77 0</inkml:trace>
  <inkml:trace contextRef="#ctx0" brushRef="#br0" timeOffset="-13222">13672 3081 82 0,'0'0'43'0,"0"0"-20"16,0 0 18-16,0 0-15 16,0 0 19-16,0 0 6 15,-11 112 3-15,-12-54-18 16,-6 9-1-16,-3 2-7 15,4-2-11-15,7-5-3 0,6-7-6 16,10-10-3 0,5-8-2-16,0-9-3 0,0-7-2 15,20-7-2-15,6-7-3 16,6-3-1-16,4-4 4 16,0 0-3-16,-2 0-3 15,-6 0-4-15,-10 0 0 16,-7 0 3-16,-3 0 5 15,-5 0 0-15,-3 0 2 16,0 16 4-16,0 9 10 16,-16 9 7-16,1 7-3 15,-6 4 0-15,2 1-4 0,1 3 0 16,1-9-3 0,6 0-1-16,3-6 1 0,4-5-5 15,2-4-2-15,2-1 4 16,0-8-4-16,0 1-2 15,0-2-4-15,2 0-10 16,5-1-12-16,0 10-21 16,-3-5-49-16,-1-3-37 0</inkml:trace>
  <inkml:trace contextRef="#ctx0" brushRef="#br0" timeOffset="-14911">9552 3918 74 0,'0'0'39'16,"0"0"8"-16,0 0-4 0,0 0-12 15,0 0-13 1,0 0-6-16,0 0 4 0,9 0 9 16,12 0 4-16,7-9 1 15,12-8-4-15,6-8-8 16,8-6-7-16,-1-3-3 15,0-4-3-15,-6 1-1 16,-4-1-4-16,-9 1 2 16,-5-4-1-16,-10 1-1 15,-6 5 0-15,-8-1 1 16,-4 8-1-16,-1 4 0 16,0 6 0-16,0 9-1 15,-6 4-4-15,-6 5 3 16,-2 0-2-16,-4 11-3 0,-5 14 5 15,-5 10 0-15,-2 10 2 16,-1 5-1-16,3 7 1 16,1-1 4-16,0 1 1 15,9 2 6-15,1-6-3 16,11-4-1-16,3-5-7 16,3-11 3-16,0-7 2 15,18-9-5-15,12-12 4 16,6-5 1-16,13 0 1 15,10-25-1-15,5-5-2 16,4-6-1-16,-1-5-2 16,-4 3-5-16,-9 2-3 15,-10 10-1-15,-11 5-2 16,-12 7 5-16,-10 10-4 0,-3 4-2 16,-8 0-2-1,0 11 5-15,0 13 9 16,0 3 2-16,1 3 1 0,7 0-2 15,4-1 3-15,2-9-4 16,4-3 0-16,5-9 7 16,5-8 1-16,4 0 2 15,3-9-3-15,5-15-2 16,-3-2-3-16,-2-6 0 16,-7-1-1-16,-5 1-1 15,-9 2 0-15,-5 1-2 16,-9-1-3-16,0 1-1 0,-9 6-1 15,-16 0-3 1,-8 8-4-16,-6 7-1 16,-5 8 6-16,-5 0 6 0,-2 19 1 15,-1 10 1-15,1 6-1 16,7 4 2-16,7 0 0 16,9 3 4-16,8-1-1 15,10 1 1-15,6-5 0 16,4-1 1-16,4-10-2 15,19-8 0-15,7-8 2 16,12-10-2-16,11 0-3 16,10-17 0-16,6-15 0 15,7-4-3-15,0-6-6 16,-1-3-6-16,-2 5 0 16,-4 0-3-16,-8 2-1 0,-9 5-1 15,-12 5 0-15,-12 6 12 16,-11 8 2-16,-13 11 3 15,-4 3 0-15,0 0-5 16,-18 18 8-16,-13 10 0 16,-4 3 10-16,-4 6 2 15,4 2 4-15,4-4-1 16,8-2-1-16,10-5-3 16,5-7-3-16,8-9-4 15,0-6-2-15,29-6-2 16,13-1 5-16,13-23 1 15,8-7-6-15,3-5-4 0,-6-1-6 16,-2 2-9-16,-9 0-4 16,-8 9 4-16,-7 5 8 15,-11 8 7 1,-12 9 2-16,-11 4-2 0,0 0 4 16,-2 17 2-16,-21 11 14 15,-1 2 2-15,-1 5 1 16,4 0-1-16,4-5 2 15,6-1-2-15,8-12-8 16,3-2-7-16,0-8-2 16,0-7-1-16,19 0 0 15,7 0 2-15,6-11 0 16,3-8-2-16,0 2-1 0,-7 1-7 16,-5 4 1-1,-6 7 2-15,-8 3 2 0,-6 2-1 16,-1 0-2-16,-2 7 6 15,0 13 18-15,0 4-2 16,0 1-4-16,3 0-6 16,15-1-4-16,16-5 15 15,14-5-9-15,10-8-8 16,14-6 0-16,11 0-10 16,9-6-27-16,31-18 0 15,-20 4-48-15,-21 1-110 0</inkml:trace>
  <inkml:trace contextRef="#ctx0" brushRef="#br0" timeOffset="-14266">12333 3789 112 0,'0'0'64'0,"0"0"-7"16,0 0 1-16,0 0-10 0,0 0-10 15,0 0-6-15,0 0-8 16,0-57-3-16,-8 56 1 15,-9 1-4-15,-3 0-6 16,-11 0-7-16,-4 0-2 16,-3 12-3-16,-5 5 0 15,3 1 4-15,3 4-1 16,5-1 0-16,9-6-3 16,6 4 0-16,8-7-3 15,7 1 3-15,2-1 0 16,0-4-6-16,5 1-1 15,15-5 0-15,7-4-3 16,13 0 4-16,9 0 2 16,5-14-8-16,1-5-9 15,2-2-9-15,-6-2-4 0,-7 4 2 16,-9 2 6-16,-10 5 12 16,-10 5 9-16,-8 3 5 15,-7 4 0-15,0 0 2 16,0 0 12-16,-17 11 1 15,-6 7-2-15,-2 7 6 16,0 3-1-16,7-1-4 16,7 0-8-16,4-4 0 15,7-4-3-15,0-6-2 16,3-6-1-16,17-2-8 16,10-5 0-16,10 0 2 15,2-12-13-15,4-1-16 16,15-8-20-16,-12 1-8 0,-9 6-70 15</inkml:trace>
  <inkml:trace contextRef="#ctx0" brushRef="#br0" timeOffset="-14067">12992 3398 157 0,'0'0'95'16,"0"0"-16"-16,0 0-24 16,0 0-23-16,0 0-17 15,0 0-15-15,0 0-38 0,-36 13-23 16,25 12-77-16</inkml:trace>
  <inkml:trace contextRef="#ctx0" brushRef="#br0" timeOffset="-24461">217 4122 152 0,'0'0'46'0,"0"0"-38"16,0 0-2-16,0 0 24 15,0 0 1-15,0 0-7 16,30 130 2-16,-25-87-3 16,0 4 0-16,-5 0-6 15,0 0-5-15,0-5-5 16,0-3-4-16,0-6-1 15,0-6-1-15,0-7-1 16,0-1 0-16,0-4-17 0,0-3-12 16,0-1-17-16,-8-6-14 15,-1-5-61-15</inkml:trace>
  <inkml:trace contextRef="#ctx0" brushRef="#br0" timeOffset="-24190">0 4066 210 0,'0'0'41'0,"0"0"-28"0,0 0 31 16,0 0 1-1,0 0-8-15,143-4-3 0,-88 4-10 16,4-4-7-16,8-3-5 15,1-3-5-15,-4-5-3 16,2-2 2-16,-8 1-6 16,-4-2 0-16,-8 6-10 15,-4 4-25-15,-2 7-23 16,-13 1-42-16,-13 0-79 0</inkml:trace>
  <inkml:trace contextRef="#ctx0" brushRef="#br0" timeOffset="-23177">607 4631 246 0,'0'0'56'0,"0"0"-54"15,0 0 33-15,0 0 3 16,0 0-7-16,145-99-11 16,-100 59-6-16,-1-5-6 15,1 1-5-15,-7-2-1 16,-4 2 1-16,-6 1-2 16,-5 2-1-16,-10 3 0 0,-5 5 0 15,-6 1-2-15,-2 7 2 16,0 4 0-16,0 9-1 15,-10 6 0-15,-2 6 1 16,-3 0 0-16,-4 22-5 16,-4 14 3-16,-1 9 2 15,4 3 0-15,8 2 0 16,5-5-1-16,7-4 1 16,0-9-1-16,2-10 1 15,16-10 0-15,4-6 0 16,6-6-1-16,7 0 1 15,6-21 0-15,4-4 3 16,1 0-3-16,-3 6 0 16,-11 5 0-16,-9 8-1 15,-6 6-3-15,-8 0-3 0,-4 14-2 16,-4 10 3 0,-1 1 4-16,0 1 2 0,0-2 0 15,0-3 2-15,0-6-2 16,0-5 0-16,5-3 0 15,9-7-14-15,10 0-15 16,5-7 14-16,7-16 11 16,5-6 2-16,2-8-4 15,-2-6 1-15,6 0-1 16,-5 0-4-16,-5 4 4 0,-6 14 4 16,-13 7 0-1,-8 13 0-15,-10 5-3 16,0 4 5-16,0 21 11 0,-13 10 6 15,-2 2-6-15,1 4-6 16,7-8-3-16,3-6 0 16,4-8 0-16,0-6 4 15,4-12-1-15,12-1 0 16,4-1 5-16,11-23 0 16,6-6-2-16,-2-9-4 15,7-6-2-15,-2-3-1 16,-4-2 1-16,3-4-2 15,-2 3 0-15,-7 1-1 16,-2 5-5-16,-8 11 6 16,-8 10-1-16,-3 11 1 0,-4 10-4 15,0 3-3-15,2 3 6 16,-1 19 1-16,4 7 4 16,-1 7 3-16,0 1 0 15,3 1-2-15,2-1-1 16,0-6-1-16,3-2 2 15,-3-5 0-15,-1-9-3 16,0-3-2-16,-3-6 2 16,0-5-2-16,-1-1-3 15,0 0-4-15,-1 0-3 16,-5-1-15-16,-3-17-21 16,0 3-26-16,-8-5-90 0</inkml:trace>
  <inkml:trace contextRef="#ctx0" brushRef="#br0" timeOffset="-22953">1995 3788 176 0,'0'0'38'0,"0"0"-27"15,0 0 17-15,0 0 15 16,154 30-5-16,-110-25-3 15,7-3-2-15,1 0-12 16,6-2-9-16,2 0-8 16,8 0-4-16,2 0-1 15,30 4-32-15,-15 4-39 16,-13-1-59-16</inkml:trace>
  <inkml:trace contextRef="#ctx0" brushRef="#br0" timeOffset="-22434">2973 4386 197 0,'0'0'50'0,"0"0"-20"0,0 0 7 15,0 0 6 1,0 0-21-16,0 0-15 0,0 0 6 15,-6 17-6-15,20-13 3 16,4-1-4-16,10-3 0 16,4 0 2-16,8-4-2 15,3-16-1-15,-2-3-3 16,-4-4-1-16,-5 2-1 16,-9 0-8-16,-6 2-1 15,-9-2-4-15,-8 3 0 16,0 1-4-16,0 1-4 15,-12-1 6-15,-5 5-5 16,-3 4 7-16,-3 8 8 16,-2 4 5-16,2 3 2 15,5 19 1-15,4 6-2 16,5 3 16-16,1 4 5 16,6 1-2-16,2 0-2 0,0 1-2 15,22-2 7-15,10-5-8 16,17-2-1-16,16-7 2 15,34-4-4-15,37-12-4 16,32-5-3-16,6 0-4 16,-13-14-1-16,-35 2 0 15,-37 8-13-15,-20 1-17 16,20-1-29-16,-17 2-50 16,-12-2-189-16</inkml:trace>
  <inkml:trace contextRef="#ctx0" brushRef="#br0" timeOffset="-18197">6038 3516 318 0,'0'0'63'15,"0"0"-36"-15,0 0 6 16,0 0 7-16,0 0-20 15,0 0-16-15,0 0-4 16,0 0 0-16,0 0-7 16,4 0-10-16,1 0-13 15,10 16 2-15,2 0-33 16,0-3-45-16</inkml:trace>
  <inkml:trace contextRef="#ctx0" brushRef="#br0" timeOffset="-16585">8188 3596 84 0,'0'0'15'16,"0"0"18"-1,0 0 12-15,0 0-7 0,0 0-10 16,0 0 0-16,0 0 3 16,62 6 2-16,-52 12-3 15,-6 3-2-15,-1 2-5 16,-3-2-11-16,0 0-1 15,0-4 0-15,-4-2 1 16,-5-5-1-16,1-5-3 16,6-1-3-16,2-4-4 15,0 3-1-15,0 0-3 16,0-2-18-16,16 6 4 16,8-1 3-16,4 5 6 15,4-1 3-15,0 5 4 16,1 1-4-16,-7 3 5 0,-5 1-5 15,-2 4 2 1,-10 2 0-16,-5-1 0 0,-4 0 0 16,0 0 3-16,-17 4 0 15,-10 0 2-15,-10-4 2 16,-4 0 1-16,-7-4 6 16,-1-2-3-16,-2-2 2 15,2-2-1-15,0-5-3 16,6 1-1-16,0-3-1 15,8-2 1-15,7-5-5 16,10 3 0-16,12-4 0 16,6 0-12-16,29-23-42 0,18-12-37 15,9-4-42-15</inkml:trace>
  <inkml:trace contextRef="#ctx0" brushRef="#br0" timeOffset="-18494">5569 4279 147 0,'0'0'48'16,"0"0"-21"-16,0 0 26 15,0 0-2-15,0 0-21 16,0 0-7-16,0 0-7 16,2 0 2-16,1 0-4 15,2 0-6-15,4-2-3 16,2-12 0-16,9 1-1 15,3-5-4-15,0-6 1 0,3 0-1 16,-3-1 0-16,0 0 0 16,-2 3 2-16,-2 1-2 15,-6 5-1-15,-3 4 1 16,-6 7 0-16,-4 2 0 16,0 3 0-16,0 0 0 15,0 0-5-15,0 3-2 16,0 14 0-16,-7 3 7 15,-4 10 6-15,-1-1-3 16,2 1 4-16,4-1-2 0,2-4 4 16,1-9-4-1,3-7-1-15,0-2-1 0,0-7-3 16,0 0 4-16,0 0 2 16,13-7-4-16,6-7-1 15,10-8 4-15,5-3-4 16,4-2-1-16,-4-1-1 15,0 1-5-15,-5 0-2 16,-2 2-4-16,-7 4 3 16,-6 8 3-16,-8 8 5 15,-3 2-3-15,-3 3 2 16,0 0-4-16,0 8-2 16,-3 12 8-16,-7 5 5 15,-3 0-3-15,1 1-2 16,3-2 3-16,4-5-3 15,1-2-10-15,4-12-37 0,0-2-53 16,0-3-141-16</inkml:trace>
  <inkml:trace contextRef="#ctx0" brushRef="#br0" timeOffset="-17419">6407 3988 58 0,'0'0'22'0,"0"0"-2"15,0 0 11-15,0 0-4 16,0 0 0-16,0 0-6 16,-129 45-2-16,114-35-4 15,1 2 2-15,1 1-2 16,-3-1 5-16,5 1 7 16,-2-1-10-16,0 3 2 15,4-1 1-15,3-1-4 16,1-1-5-16,2 2-7 15,2-7 2-15,1 3-2 0,0-6-1 16,0-3-1-16,0-1 1 16,0 0-3-16,11 0-5 15,7 0 2-15,10-7 3 16,10-11 4-16,3-2-4 16,1-4-5-16,1 2-5 15,-5-2 2-15,-7 7 0 16,-5 5-2-16,-11 4 2 15,-2 6-1-15,-10 2 1 16,-3 0 1-16,0 10 7 16,0 11 2-16,0 7 10 15,-3 1 0-15,-2 1-4 16,5-1 8-16,0-9-6 0,0-3 0 16,0-8 0-1,9-5-4-15,10-4 0 0,4 0 0 16,7-5 1-1,6-15-4-15,0 1-3 0,-3-2 3 16,-3 2-3-16,-8 6 1 16,-8 2-1-16,-5 7-4 15,-8 4 2-15,2 0-4 16,5 0-17-16,1 12 3 16,28 0-16-16,-5-3-51 15,5-3-117-15</inkml:trace>
  <inkml:trace contextRef="#ctx0" brushRef="#br0" timeOffset="30860">163 5229 65 0,'0'0'40'0,"0"0"-11"0,0 0 3 16,0 0 6-16,0 0-16 15,0 0-10-15,0 0-1 16,-5-18 0-16,5 18-1 16,0 8-4-16,0 12-2 15,0 10 6-15,0 11 10 16,5 11 7-16,3 12-1 15,-4 6-5-15,1 7-12 16,0 6 0-16,-5 3-2 16,0 1-4-16,0-2-2 15,0-9 1-15,0-6-2 16,0-12 1-16,0-14-1 16,0-12 1-16,0-9-1 15,0-10-10-15,0-9-5 16,0-4 5-16,0 0 4 0,0-17 1 15,0-16-19 1,0-16 7-16,-5-13 5 0,-3-29 0 16,2 3-2-16,-3-10-1 15,-3-2 11-15,-2 9 3 16,2-9 1-16,2 5 0 16,6 6 5-16,4 7 8 15,0 7-4-15,0 14 7 16,7 11 2-16,7 14 2 15,3 7-2-15,3 15-5 16,2 0-2-16,1 8-2 16,4 6-1-16,4 0 6 0,6 4 1 15,3 21-2-15,-1 5 0 16,1 13 0-16,-3 1-2 16,-6 5-4-16,-7-5-4 15,-2-5 0-15,-8-7 1 16,-7-10-1-16,-2-5-1 15,-5-6 3-15,0-4 3 16,0 0 1-16,-17 0 3 16,-14 3-6-16,-7 3 0 15,-6-1-5-15,-6-1-1 16,1-3 0-16,3-2-1 16,6-4-6-16,8-2-5 15,6 0-14-15,18 0-15 16,8 0-28-16,20 0-81 0,8-8-45 15</inkml:trace>
  <inkml:trace contextRef="#ctx0" brushRef="#br0" timeOffset="31324">1085 5090 111 0,'0'0'59'16,"0"0"-10"-16,0 0 2 0,0 0 1 16,0 0-7-16,0 0-7 15,0 0-6-15,-12-59-7 16,3 59-8-16,0 0 0 15,-2 0-8-15,-3 0-4 16,-3 0-4-16,-6 6-1 16,-4 11 0-16,-4 8 0 15,-1 6-1-15,-2 1 1 16,2 5 2-16,1 6-1 16,6-1-1-16,2 1 2 15,3 1-2-15,7-1 1 16,2 1-1-16,3 1 0 15,7-1 1-15,1 2 1 0,0-2-2 16,0-5 0-16,9 1 0 16,9-7 0-16,4-5-9 15,7-6-6-15,6-4-11 16,10-5-17-16,24-11-25 16,-8-2-26-16,-12 0-145 0</inkml:trace>
  <inkml:trace contextRef="#ctx0" brushRef="#br0" timeOffset="36168">1285 5581 17 0,'0'0'21'15,"0"0"2"-15,0 0 11 16,0 0-1-16,0 0-2 15,0 0 2-15,0 0-3 16,-2 0-1-16,2 0 1 16,0 0 1-16,0 0-7 15,0 0-5-15,2-5-2 16,10-5-5-16,5-4-1 16,1-4-3-16,5-3-5 15,5 0 3-15,-2-2-6 0,-3-1 4 16,0 2-3-16,-4 1-1 15,-3 4 2-15,-3 2-2 16,-4 5 0-16,-3 4 0 16,-3 3 3-16,-1-1-3 15,-2 4 1-15,0 0-1 16,0 0 0-16,0 0 0 16,0 4 0-16,0 9 0 15,-5 6 0-15,1 4 3 16,-1 4 2-16,0 3 0 15,4-3-1-15,-2 0-1 16,3-6 2-16,0-4-3 0,0-6-2 16,0-6 2-16,0-5-1 15,0 0 1-15,4 0 2 16,9 0 1-16,5-9-5 16,13-11 8-16,6-5-1 15,4-2-3-15,3-3-4 16,-7 3-5-16,-4 4-3 15,-7 3-1-15,-10 10 0 16,-9 0 3-16,-3 9-1 16,-4 1 2-16,0 0-2 15,0 0-7-15,0 7-5 16,-4 12 14-16,-6 6 5 16,-3 6 8-16,2 1 1 0,-1 4 1 15,4-4-3-15,3-6 0 16,5-4 0-16,0-8-3 15,0-3-1-15,0-7 0 16,0-4 0-16,10 0-1 16,5 0 3-16,8-2-3 15,6-14-1-15,9 1 7 16,4-9-3-16,2-1-5 16,-4-2-3-16,-6-2-4 15,0-3-3-15,-7-3-2 16,-4-7-7-16,-6-2-5 15,-8-4-8-15,-7 2 3 16,-2 2 2-16,0 6 5 0,-6 13 10 16,-11 8 6-16,0 13 6 15,-1 4 0-15,-5 9 3 16,0 20 4-16,-5 8 3 16,2 9 1-16,3 0-3 15,1 0 3-15,9 2 2 16,3-5 0-16,6-4 5 15,4-1-5-15,0-4-2 16,0-8-4-16,9-5-1 16,5-6-2-16,0-4 1 15,-2-8 1-15,2 0-1 16,0-3-2-16,2 0 5 16,4-3-3-16,2-8 0 0,9-8-1 15,-4-5-1-15,4-1-3 16,-2 0 0-16,0-1-3 15,-6 1-3-15,0 1 6 16,-6 7-6-16,-6 8-1 16,-2 2-3-16,-4 7 2 15,-5 0 3-15,3 0-1 16,-3 14 6-16,0 8 7 16,0 4 3-16,0 6-3 15,0-1 1-15,-8-2-1 16,-1-4-2-16,3-6 1 15,1-6-1-15,-1-8 0 16,6 1-3-16,0-6 1 16,0 0-3-16,0 0-2 0,0 0-3 15,8-10-9 1,10-5 6-16,8-9 8 0,6-2-2 16,4-3-5-16,-1-3-5 15,-1 4 1-15,-4 2 4 16,1 6 0-16,-11 4 2 15,-3 9 2-15,-5 5-1 16,-7 2 1-16,-5 0-1 16,1 0 3-16,-1 2 1 15,3 10 6-15,-1 1 3 16,1 2-1-16,2-5-1 16,-1 1-1-16,2-7-2 15,2-1-4-15,1-3 3 0,8 0 4 16,3 0 1-1,8-13-2-15,7-5 0 0,2 0-5 16,3-3-1-16,-2 0 0 16,-1-2-2-16,-5 1-5 15,-4 3-4-15,-7 1-1 16,-4 5 2-16,-8 5 4 16,-4 5 4-16,-5 3-1 15,0 0-2-15,0 0 2 16,0 11 3-16,0 5 14 15,-5 0 2-15,1 2-7 16,1-2 1-16,1-3 0 16,2-6-2-16,0-2-2 0,0-5-2 15,0 0 3 1,2 0 2-16,10-2-4 0,3-12-2 16,11-5 0-16,7-5 2 15,-1-1-5-15,2 2-5 16,-7 0-4-16,-1 4-5 15,-7 5-1-15,-4 3-1 16,-6 8-2-16,-6 3-1 16,-3 0-2-16,0 14 13 15,0 8 8-15,-7 10 18 16,-7-1-1-16,3 2-4 16,2-5-2-16,4-7-5 0,5-5 0 15,0-7-3 1,0-5-1-16,0-4 2 0,14 0-4 15,6 0 3-15,6-9 0 16,6-9 3-16,1 0-6 16,2 0 0-16,-4 6-4 15,-5 4-4-15,-6 3-3 16,-3 5-8-16,-8 0-1 16,-2 0 4-16,-2 14 10 15,-3 6 6-15,-2-1 4 16,3 3 4-16,-2-4-1 15,7 2-4-15,-2-3 2 16,6-3-4-16,4-3-1 16,4-7 2-16,3-1 2 15,1-3 0-15,7 0-1 16,1-5 1-16,2-5-4 0,-5-3 0 16,2 4 0-16,-8-2-4 15,-2 9 2-15,-7-3-1 16,-5 5-1-16,0 0 0 15,-4 0-3-15,3 5 4 16,1 2 3-16,-3 6 0 16,6-1 0-16,2-1 0 15,3 2 2-15,3-5 0 16,3-4 0-16,6-4 3 16,0 0 1-16,5-4 0 15,0-13-4-15,0-3-2 16,-7 0 0-16,-2 2-3 0,-8 1-2 15,-8 1 3-15,-5-2 0 16,-4-2 2-16,0 0-1 16,-9-1-2-16,-14 3 0 15,-4-3 0-15,-12 2 1 16,1 6 2-16,-2 5 3 16,-1 8 0-16,1 0-2 15,3 0 0-15,1 15-1 16,6 2 0-16,4-3 1 15,1 3 1-15,4-2 1 16,-1-1 3-16,8 2 2 16,1-3-2-16,3 2 1 15,6-2 0-15,2 3-2 16,2-5-2-16,0 3 0 0,0-2 3 16,11 2-1-16,10-1 0 15,4 5 2-15,9-3 0 16,3 0 0-16,2-2-3 15,1-2-1-15,-3-4-3 16,0-3 0-16,-5 3-11 16,7 0-16-16,34 2-31 15,-5 0-48-15,-2-2 68 0</inkml:trace>
  <inkml:trace contextRef="#ctx0" brushRef="#br0" timeOffset="37954">4827 4992 101 0,'0'0'35'0,"0"0"15"15,0 0 3-15,0 0-9 16,0 0-18-16,0 0-3 16,0 0-2-16,0-15-9 15,0 15-6-15,0 11-1 16,0 9 10-16,0 3-3 0,0 7 4 16,0 5-2-16,0 4 0 15,0 1-4-15,0 4-3 16,0-2 0-16,0-2-4 15,-5-4 1-15,2-4-4 16,2-4 1-16,-3-2-1 16,4-4 1-16,-1-3-1 15,1-3-7-15,0-6-13 16,0 1-6-16,-3-6-26 16,-8-5-15-16,-1 0-12 15,-7 0-135-15</inkml:trace>
  <inkml:trace contextRef="#ctx0" brushRef="#br0" timeOffset="38234">4526 5129 190 0,'0'0'59'0,"0"0"-42"15,0 0 41-15,0 0-1 16,152-58-14-16,-94 41-17 16,2-1-7-16,-3 0-7 15,-5 4-8-15,-3 2-2 16,-4 1-2-16,-4 4 0 16,-1 1 0-16,-5 5-11 0,1 1-10 15,-7 0-13-15,9 7-24 16,-9 12-23-16,-9-2-61 0</inkml:trace>
  <inkml:trace contextRef="#ctx0" brushRef="#br0" timeOffset="39392">5192 5370 27 0,'0'0'177'0,"0"0"-155"0,0 0-3 16,0 0 30-16,0 0-4 15,0 0-6-15,0 0-5 16,112-14-5-16,-77 3-5 16,4-2-7-16,5-4-4 15,1-1-4-15,-4-3-4 16,2-1-2-16,-9 0 0 15,-5 1-3-15,-9-1 0 16,-3 1 1-16,-6-3-1 16,-4 1-6-16,-5 1 2 15,-2-2-4-15,0 5 0 16,-5 1-4-16,-18 8 1 16,-6 0 3-16,-11 9-2 0,-4 1 5 15,-2 0-3-15,-2 19 6 16,7 3-1-16,5 10 2 15,4 3-2-15,6 5 3 16,8 5-1-16,4-6 1 16,9-2 3-16,5-8 2 15,0-5-1-15,0-9 2 16,8-5-1-16,12-5 1 16,6-5 2-16,14 0 0 15,10-7-1-15,13-16-3 16,5-5-2-16,2-2-2 15,-8-2 0-15,-4 5-3 16,-6 5-1-16,-12 11 4 0,-11 4-3 16,-6 7 0-16,-6 0-2 15,-8 17 2-15,-4 10 3 16,-5 1 1-16,0 7 5 16,0-2-2-16,0-4 0 15,-2 0 0-15,-5-8-4 16,5-7 2-16,-1-2-2 15,3-6 0-15,0-4 0 16,0-2-9-16,0 0-3 16,3 0-2-16,16-9-5 15,5-9 16-15,12-7 3 16,0-7-4-16,4-4-11 16,-1-3-3-16,-6-2-2 15,-2-1-4-15,-5 6 10 0,-6 8 8 16,-8 10 4-16,-2 11-2 15,-9 6-2-15,-1 1 6 16,0 0 7-16,0 1 6 16,0 10 2-16,3 3-1 15,0 3-2-15,2 1 2 16,0-3-2-16,-1 0 0 16,2-2-6-16,3-2-1 15,1-5-1-15,2-2 0 16,-1-4 1-16,9 0 0 15,0 0 1-15,6-17-2 16,6-5-1-16,5-7-3 16,1-6-3-16,2-3-5 0,-3-3-1 15,0-2-8 1,-2-5 2-16,-3-2-2 0,-1-4 0 16,-4 1-2-16,-3 3 5 15,-8 4 8-15,-5 9 5 16,-6 12 1-16,-1 7 5 15,-4 12 4-15,0 5 2 16,0 1 3-16,0 0 5 16,0 14-10-16,0 11 5 15,0 6-1-15,0 6 0 16,0-1 2-16,5-3 0 16,3-4-8-16,1-7-3 15,-1-1-1-15,1-5-3 0,-3-3 0 16,2-1-6-1,-4-3-8-15,1 2-16 0,-5 9-27 16,0-4-41 0,-3-2-97-16</inkml:trace>
  <inkml:trace contextRef="#ctx0" brushRef="#br0" timeOffset="40222">6438 4909 168 0,'0'0'36'0,"0"0"13"15,0 0-2-15,163-1-18 16,-110-6-12-16,1 1-10 15,-3 3-4-15,-5 3 0 16,-3 0-3-16,-6 0 0 16,-7 0-8-16,-5 5-14 15,-8 10-7-15,-6-1 9 16,-4 4 7-16,-7 0 6 16,0 3 7-16,0 4 1 15,-14 3 10-15,-3 3 1 16,-1 5 7-16,0 1 2 15,4 2-1-15,2 1 1 0,2-2-2 16,6-9 0-16,4-4-6 16,0-8-5-16,0-5-5 15,12-5 3-15,3-3-2 16,10-4 2-16,4 0-3 16,11-12 2-16,5-12-1 15,4-2-4-15,-3-6-3 16,-5-1-4-16,-7-1-2 15,-10 5-1-15,-7 4-1 16,-8 8 1-16,-5 8 8 16,-4 5 2-16,0 4 2 15,-5 0-2-15,-10 18 0 16,4 2 0-16,-1 4 0 0,5-3-1 16,4 0 1-16,3-5 0 15,0-6 0-15,0-6 4 16,13-4-1-16,2 0-1 15,6-4 3-15,3-13 2 16,-1-5-3-16,1-4-4 16,-9-1-3-16,-2 2-6 15,-9 2-5-15,-4 5 0 16,0 2-4-16,0 7 5 16,-17 5 2-16,-1 1 4 15,-3 3 7-15,2 0 2 0,1 16-1 16,4 9 3-16,2 7 9 15,2 3 4-15,6 1 3 16,4 0-2-16,0-5-8 16,4-6-3-16,18-1 0 15,9-9-1-15,13-4-6 16,13-4-5-16,15-6 5 16,11-1 0-16,4 0-8 15,39 0-35-15,-23 0-35 16,-14 0-69-16</inkml:trace>
  <inkml:trace contextRef="#ctx0" brushRef="#br0" timeOffset="40891">8272 5283 149 0,'0'0'50'0,"0"0"-10"16,0 0 23-16,0 0-14 16,0 0-27-16,0 0-12 15,0 0-7-15,100-83 1 16,-63 51-4-16,-2-1 1 16,-3-2 1-16,-1 6-2 15,-8 1 0-15,-5 9 0 0,-2 3 2 16,-10 11-1-16,-6 1 2 15,0 4 2-15,0 0 3 16,0 11-4-16,-6 16-2 16,-10 11 7-16,5 6 0 15,2 2-2-15,2 0 2 16,5-8-5-16,2-9-3 16,0-8-1-16,2-6 0 15,10-10 0-15,-1-5-6 16,9 0 0-16,-1 0 1 0,4-20-16 15,4-5-23 1,-4-6-33-16,7-27 2 0,-8 8-46 16</inkml:trace>
  <inkml:trace contextRef="#ctx0" brushRef="#br0" timeOffset="41043">8798 4616 130 0,'0'0'68'0,"0"0"-18"15,0 0-13-15,0 0-6 16,0 0-12-16,0 0-19 16,0 0-13-16,-17-14-26 15,27 28-3-15,-1 4-55 0</inkml:trace>
  <inkml:trace contextRef="#ctx0" brushRef="#br0" timeOffset="41528">8964 5054 180 0,'0'0'56'0,"0"0"9"16,0 0-13-16,0 0-13 15,0 0-17-15,0 0-11 16,0 0-6-16,-92 63 4 0,77-38 1 16,2-2-1-16,7-3-3 15,3-6-2-15,3-6-1 16,0-4-3-16,0-4 0 16,5 0-3-16,16 0 0 15,8-7 0-15,10-11 0 16,7-3-2-16,0-4-9 15,1 0-16-15,-2 0-3 16,-4 3-3-16,-8 7-6 16,-10 4 21-16,-7 6 11 15,-11 5 4-15,-5 1 6 16,0 19 22-16,-5 8 12 16,-11 5-5-16,5 1 1 15,-1-1-9-15,7-1-6 0,5-10-6 16,0-5-5-16,0-5-4 15,17-9 0 1,7-3-2-16,7 0-10 0,21-18-18 16,-9-4-54-16,-4-3-120 0</inkml:trace>
  <inkml:trace contextRef="#ctx0" brushRef="#br0" timeOffset="42316">10376 4704 57 0,'0'0'66'15,"0"0"-28"-15,0 0 11 16,0 0-12-16,0 0-5 16,0 0-5-16,0 0-3 15,75 0 4-15,-66 18-6 16,-3 0-3-16,2 4-3 15,-5 0-4-15,-3-1-2 16,0 1 0-16,0-2 2 16,-7-1-1-16,-6-5-4 0,4-2-3 15,3-7-3 1,1-1-1-16,5-4 0 0,0 3-2 16,0 1-11-16,0 0-7 15,6 8 6-15,13-2-5 16,10 5 1-16,0-1 3 15,5 4 5-15,-6 0 5 16,-2 3 3-16,-11 2 0 16,-3 1 1-16,-6 1 1 15,-6 0-2-15,0-2 1 16,0-2 1-16,-15-4 7 16,-10-1 5-16,-2-3 4 15,-5-1 2-15,-5-2-3 16,-3 0-2-16,0-5 3 0,0 0-3 15,3-3 3 1,5-2-5-16,4 0-1 0,7 0-7 16,9 0-2-16,7 0-1 15,5 0-25-15,0 0-29 16,48-29-39-16,-4 1 5 16,7-6-140-16</inkml:trace>
  <inkml:trace contextRef="#ctx0" brushRef="#br0" timeOffset="43782">11238 5038 106 0,'0'0'40'0,"0"0"12"16,0 0-8-16,0 0-13 0,0 0-15 16,0 0-7-16,0 0 2 15,39-25 4-15,-9 11-3 16,7-6 1-16,3-7-4 16,0-1-2-16,1-9-4 15,-1-1-1-15,-4-2 0 16,-4 0-2-16,-6-2 2 15,-6 3-2-15,-6-2 0 16,-7 4-2-16,-2 4 1 16,-5 6 1-16,0 5-2 15,0 12 2-15,0 7-1 16,-6 3-1-16,-6 0 0 0,-5 13-2 16,-6 16 4-16,-8 14 3 15,-3 11 4-15,-4 11 8 16,1 7-4-16,6 4 4 15,7 2-5-15,7-5-5 16,8-4 0-16,7-12 0 16,2-11 0-16,0-10-3 15,16-15 0-15,2-10-2 16,8-11 1-16,5 0 3 16,6-7-2-16,9-18 3 15,7-8-5-15,-1-6-2 16,-4 2-5-16,-3 3-8 15,-13 4-6-15,-8 6 1 0,-10 8 10 16,-9 9 5-16,-5 7 5 16,0 0 0-16,-3 6-2 15,-13 18 2-15,-5 5 0 16,4 9 5-16,3-1 1 16,5 2-1-16,9-4-3 15,0-9 1-15,0-8 4 16,12-6 0-16,8-10-3 15,9-2 5-15,4-7 2 16,3-15-4-16,4-10-3 16,-3-5-4-16,-5-2 0 15,-6-4 0-15,-3 0-6 16,-9-2-4-16,-5-1-1 16,-9 5-4-16,0-2-1 15,0 6-3-15,-19 5 9 16,-9 7-3-16,-6 8 3 0,-4 12 10 15,-2 5 1-15,-2 1 4 16,-1 24-2-16,4 11 2 16,5 7 3-16,-1 6 2 15,8 2 0-15,9 4-1 16,6-5 4-16,12-1 2 16,0-12-7-16,3-5 0 15,18-11-3-15,8-9 0 16,10-9-2-16,10-3 2 15,11-11-2-15,3-15-3 0,6-9-2 16,-2 0-5 0,-4-5-11-16,-1 1-1 0,-7-4-5 15,-6 5 4-15,-8 3 1 16,-10 3 3-16,-9 10-3 16,-13 7 8-16,-8 9 7 15,-1 6 4-15,-4 0 4 16,-19 17 3-16,-5 8 6 15,-4 7 13-15,1 3 5 16,3 3-1-16,5-2-10 16,4-3-6-16,9-7-1 15,9-3-6-15,1-12-2 16,0-4-2-16,4-7-3 16,19 0 0-16,10-7 2 0,10-14 4 15,3-5-6 1,4-6-5-16,-1 2-8 0,-1-1 1 15,-5 4-8-15,-5 2 2 16,-5 4 3-16,-10 7 6 16,-7 1 5-16,-6 11 1 15,-10 2-1-15,0 0 4 16,0 20 15-16,-17 7 11 16,-2 9-1-16,1 5-8 15,1-1-6-15,8 3-6 16,4-5-3-16,5-2-2 15,0-6 0-15,13-6-8 16,10-6-8-16,9-3-17 0,21-8-13 16,-3-3-38-16,-6-4-144 15</inkml:trace>
  <inkml:trace contextRef="#ctx0" brushRef="#br0" timeOffset="44595">13523 5104 123 0,'0'0'63'0,"0"0"-5"0,0 0-4 15,0 0-12-15,0 0-10 16,0 0-2-16,0 0-9 16,-76-105-8-16,48 99-3 15,-4 5-2-15,-3 1-3 16,-2 0 1-16,-2 0-1 16,1 0-1-16,0 1 3 15,-1 9-1-15,-1-3-6 16,0 1 3-16,1 5 2 15,2-1-3-15,-3 1 0 16,3 2 1-16,0 1-2 16,2 1-1-16,4 0 3 0,4-2-2 15,5 2 1 1,7 1-2-16,2 1 1 0,7 2-1 16,2 4 3-16,4-3-1 15,0 2-1-15,0-5-1 16,15-1-2-16,13-6 1 15,7-4-1-15,9-7-1 16,7-1 0-16,6 0 0 16,1-5-2-16,-4-15-6 15,-2 1-5-15,-3-7-2 16,-4-4 5-16,-4 0-1 16,-1-2-6-16,-8 0 2 15,-6 5 10-15,-7 7 3 16,-7 4 5-16,-7 11 0 15,-5 2 0-15,0 3 4 0,0 0 8 16,0 4 3-16,-8 13 0 16,-1 6-1-16,-2 2-1 15,3 0 1 1,4-1-4-16,4-6-5 0,0-1-3 16,0-6-1-16,3-3 1 15,12-4-2-15,8-4-3 16,6 0 1-16,4 0-3 15,2 0-4-15,2 0-7 16,-2-7-9-16,2 3-8 16,-2 0 7-16,-6 0-8 0,2 0-7 15,-8 0 8 1,-2-1 5-16,-4 4-5 0,-6-2 5 16,-3 2 6-16,-4 1-6 15,-4 0-13-15,0 0-30 0</inkml:trace>
  <inkml:trace contextRef="#ctx0" brushRef="#br0" timeOffset="44778">13873 4777 80 0,'0'0'117'0,"0"0"-46"16,0 0-1-16,0 0-31 15,0 0-27-15,0 0-12 16,0 0-17-16,-40-75-61 16,43 81-42-16</inkml:trace>
  <inkml:trace contextRef="#ctx0" brushRef="#br0" timeOffset="45222">14008 4572 113 0,'0'0'51'0,"0"0"-7"16,0 0-6-16,0 0-2 16,0 0-16-16,0 0-16 15,0 0 1-15,6 30 19 16,-2 2 0-16,-3 6-3 16,-1 7-6-16,0 7-4 15,0 2-1-15,0 4-3 16,-6 6 0-16,-11 1 0 0,-1 4 1 15,-4 1-3 1,-1-1-2-16,3-6-3 16,-1-4 9-16,-2-4-4 0,-3-6-5 15,-2-5 4-15,-7-2-4 16,-1-6 3-16,0-7-3 16,3-2 0-16,3-3-17 15,7-7-13-15,6-2-47 16,8-8-62-16</inkml:trace>
  <inkml:trace contextRef="#ctx0" brushRef="#br0" timeOffset="47326">14271 4238 113 0,'0'0'45'0,"0"0"-10"15,0 0-2-15,0 0 4 16,0 0 5-16,0 0-7 0,0 0-19 16,14-25-6-16,-14 25-8 15,0 3 7-15,3 13 11 16,-2 1-2-16,2 8 1 16,-1 2-1-16,-2 4-2 15,0 4-1-15,0 1-4 16,0 0-1-16,-6-3-1 15,1-2-5-15,0-3-1 16,2-6-2-16,3-3 2 16,0-5-3-16,0-3 0 15,0-2-3-15,13-4-1 16,10 0-2-16,4-3 2 0,9-2 0 16,0 0 3-16,0 0-4 15,-6 4-1-15,-10-4 2 16,-3 9-1-16,-5 1 1 15,-5 9 0-15,-4 6 4 16,-3 12 0-16,0 14 8 16,-5 10-4-16,-12 6 0 15,0 6 0-15,2-4 0 16,-2-1 4-16,6-5 2 16,-1-8 0-16,7-3-1 15,2-7-5-15,3-9 0 16,0-3 4-16,0-1-3 15,13-7-5-15,0-1 3 0,4-8-3 16,2-2 0 0,-1-1-2-16,5-2-4 0,0-3-5 15,6 0-8-15,1 1-14 16,5-1-10-16,6 0-25 16,-7-2-39-16,-9-2-148 0</inkml:trace>
  <inkml:trace contextRef="#ctx0" brushRef="#br0" timeOffset="50900">15058 4954 64 0,'0'0'68'15,"0"0"-33"-15,0 0 0 16,0 0-1-16,0 0-12 0,0 0-3 15,0 0 9-15,95-20 0 16,-69 20-7-16,0 3-3 16,-1 5 2-16,1 2 0 15,0-2-6-15,-1 3-1 16,1-6-7-16,-3 1-2 16,0-3-1-16,-2 2-3 15,-4-3 1-15,-2 2-1 16,-2 0-4-16,-4-1-10 15,-3 1-19-15,-3 3-8 16,-3 4-24-16,-8 10 7 16,-15 1 2-16,-4-3-24 0</inkml:trace>
  <inkml:trace contextRef="#ctx0" brushRef="#br0" timeOffset="51111">15099 5296 10 0,'0'0'87'15,"0"0"-52"-15,0 0 22 16,0 0 0-16,0 0-11 16,0 0-10-16,0 0 8 15,14 5-4-15,8-3-6 16,5-2-5-16,6 0-13 16,10 0-8-16,3 0-6 15,7 0-2-15,6-2-22 16,22-5-33-16,-14-4-51 15,-8 2-138-15</inkml:trace>
  <inkml:trace contextRef="#ctx0" brushRef="#br0" timeOffset="51941">15996 4987 98 0,'0'0'73'16,"0"0"-35"-16,0 0 11 16,0 0-5-16,0 0-20 15,0 0-2-15,0 0 6 16,52 0-1-16,-23-10-5 15,5-7-7-15,3-1-6 16,-1-4-1-16,1-3-4 16,-1 0-2-16,-1-3 0 15,-4-1-1-15,-4-1-1 0,-1-5 4 16,-6 2-4-16,-3-1 0 16,-3 5 1-1,-5-1-1-15,-4 5 0 0,-1 3 1 16,-1 3-1-16,-3 5 0 15,0 3 1-15,0 2-1 16,0 8 1-16,0-2-1 16,0 3 0-16,0 0 0 15,0 0 0-15,0 0 0 16,0 3-5-16,0 11 2 16,-7 7 3-16,-3 8 3 15,1 4 2-15,-5 5 2 16,-2 7 4-16,0-2 1 0,-4 1-7 15,5 1-3 1,-2-6 1-16,6 1-1 0,2-3-1 16,0-3 0-16,1 1-1 15,4 0-11-15,-1-1-15 16,5 15-20-16,0-10-44 16,0-7-58-16</inkml:trace>
  <inkml:trace contextRef="#ctx0" brushRef="#br0" timeOffset="52395">16026 5345 53 0,'0'0'92'15,"0"0"-38"-15,0 0-5 16,0 0 8-16,0 0-18 0,0 0-8 16,0 0-7-1,0 0-1-15,17 0-1 16,6 0 5-16,9 0-6 0,13 0-5 16,4-8-4-16,11-1-4 15,7-4-3-15,6 1-4 16,3-5-1-16,-1 3 0 15,-2 0-12-15,-9 7-21 16,4 3-26-16,-16 1-57 16,-20 2-132-16</inkml:trace>
  <inkml:trace contextRef="#ctx0" brushRef="#br0" timeOffset="53114">17543 5020 123 0,'0'0'60'16,"0"0"-14"-16,0 0 6 15,0 0-19-15,0 0-9 16,0 0 8-16,0 0-2 16,145 0 4-16,-96 0-12 15,2 0 0-15,3 0-5 0,7-7-6 16,2 2-4-16,5-4-7 16,-4 2 1-16,-1-4 0 15,-5 4-1-15,-12 1-25 16,-1 5-22-16,-13 1-47 15,-12 0-91-15</inkml:trace>
  <inkml:trace contextRef="#ctx0" brushRef="#br0" timeOffset="54589">18815 4797 18 0,'0'0'48'16,"0"0"-9"-16,0 0 1 0,0 0 1 16,0 0-15-1,0 0-5-15,0 0 0 0,3 0 3 16,3 0 5-16,5 0-2 15,4 0-1-15,8-6 1 16,6-5-4-16,3-3-3 16,5-5-8-16,3-6-3 15,0 0-4-15,-2-6-2 16,1 0-2-16,-2-4 1 16,-5 0 0-16,-1-3-1 15,-5 3-1-15,-6-1 0 16,-2 1 0-16,-4 4 0 15,-7 6 0-15,-2 5 0 16,-2 6 0-16,-3 3 0 0,0 8 0 16,0 3 0-1,0 0 0-15,0 0-3 0,-3 7-1 16,-9 11 4-16,-4 10 2 16,-5 9 0-16,-4 6 3 15,-4 6 2-15,5 2-3 16,-2 1 4-16,0 2-2 15,3-1-3-15,1 0 0 16,4-6-1-16,2-5-2 16,4-1 1-16,6-9-1 15,-2-4 0-15,5-6-4 16,-1-1-9-16,2-4-11 16,-1 0-18-16,-2 3-33 0,1-8-14 15,-1-5-80-15</inkml:trace>
  <inkml:trace contextRef="#ctx0" brushRef="#br0" timeOffset="54900">18661 5226 136 0,'0'0'36'0,"0"0"5"0,0 0 19 16,0 0-9-16,0 0-12 15,0 0 4-15,0 0-4 16,120 2-10-16,-65-2-6 16,7 0-8-16,2 0-2 15,4-9-5-15,-4 0-2 16,-1-2-6-16,-2 2 0 15,-7 1-2-15,-9 1-19 16,-12 7-22-16,-10 0-29 16,-10 3-41-16,-10 8-94 0</inkml:trace>
  <inkml:trace contextRef="#ctx0" brushRef="#br0" timeOffset="55820">18835 5703 105 0,'0'0'37'0,"0"0"23"16,0 0-13-16,0 0-6 16,0 0-2-16,155-11-7 15,-111 2-5-15,2-3-3 16,2-4-10-16,-2-1-4 16,-2 1-4-16,-4-5-3 15,-6 0-3-15,-3-4 2 16,-8 0 0-16,-5-3-2 0,-9 2-2 15,-3-5-3-15,-6 5-2 16,0-4 2-16,-10 5 1 16,-13 1 3-16,3 5 1 15,-5 4 0-15,5 5 0 16,3 3 0-16,2 7 1 16,-2 0-1-16,-1 0 0 15,-1 12 0-15,-2 9-2 16,-1 8 2-16,4 3 0 15,0 5 0-15,4 7 0 16,0 4 0-16,0 2 0 16,2 1 1-16,1 3-1 0,-1 7 0 15,0-4 0 1,-2 4 1-16,0 0-1 0,-1-3 0 16,-4 1 0-16,-2-5 0 15,-5-1 0-15,3-10 1 16,-4-4-1-16,3-8 0 15,-2-8-1-15,0-9 1 16,3-3 0-16,0-9-2 16,1-2 2-16,2 0-3 15,0-17-2-15,6-11-5 16,4-8 4-16,1-11 2 16,5-7 3-16,4-9 1 15,0-4 1-15,5-4 2 16,17 2 0-16,4 5 0 0,3 3-1 15,5 15-1-15,-2 5 1 16,3 12-2-16,2 5 0 16,4 10 0-16,5 3 0 15,11 5-13-15,1 6-30 16,21 0-31-16,-13 0-26 16,-16 0-75-16</inkml:trace>
  <inkml:trace contextRef="#ctx0" brushRef="#br0" timeOffset="56509">20273 5099 112 0,'0'0'66'0,"0"0"-3"15,0 0-3-15,0 0-13 16,0 0-9-16,0 0-13 16,0 0-11-16,3-18-6 15,12 18 3-15,8 0 4 16,8 0-4-16,1 6-3 16,6-1 0-16,1 2-5 15,-1-3-3-15,-4-3 0 16,-5 5-2-16,-6-5-15 15,-8 3-21-15,-15 6-36 0,0 0-52 16,0-3-69-16</inkml:trace>
  <inkml:trace contextRef="#ctx0" brushRef="#br0" timeOffset="56681">20308 5372 136 0,'0'0'55'0,"0"0"-4"15,0 0 8-15,0 0-5 16,0 0-14-16,0 0-6 16,0 0-13-16,135 13-15 15,-72-13-6-15,29 0-31 16,-15-4-31-16,-14-1-105 0</inkml:trace>
  <inkml:trace contextRef="#ctx0" brushRef="#br0" timeOffset="57612">21510 4974 118 0,'0'0'71'0,"0"0"-21"16,0 0 10-16,0 0-13 15,0 0-4-15,0 0-4 16,0 0-5-16,-5 0 1 16,6-6-13-16,12-8-9 15,1-6-7-15,5-5-5 16,6-4 0-16,0-2-1 16,5-2 0-16,1-6 1 15,-2 4-1-15,0-3 1 16,-4 3-1-16,-4 0 1 15,-4 3-1-15,-6 5 0 16,1 5 1-16,-6 5 0 16,-3 9-1-16,-1 4 0 15,-2 2 1-15,0 2-1 0,0 0-3 16,0 0-5-16,0 0 2 16,0 0-2-16,0 13 5 15,9-1 3-15,0 8 0 16,8-2 0-16,0 1-3 15,3-1-6-15,5-4-3 16,-2 4-5-16,-3-6 0 16,1 1-1-16,-4-2-4 15,-3-4 4-15,-10 4 6 16,-2-4 3-16,-2 4 3 16,0 3 3-16,0 8 3 0,-15 3 6 15,-4 8 2 1,-7 5 3-16,-5 8-2 0,-5 8 3 15,-4 6-5-15,-2 5 2 16,-1 5-3-16,5-4-2 16,3-4-4-16,4-8 4 15,11-9-3-15,5-11-1 16,5-8 0-16,9-3 0 16,1-10-9-16,0-6-11 15,0-2-16-15,0-5-5 16,0 0-16-16,-5 0 0 15,-2-11-164-15</inkml:trace>
  <inkml:trace contextRef="#ctx0" brushRef="#br0" timeOffset="57839">21411 5261 187 0,'0'0'42'0,"0"0"-16"15,0 0 24-15,0 0-8 16,0 0 6-16,0 0-8 16,128 0-13-16,-75 0-10 15,9 0-11-15,-2 0-5 16,3 3-1-16,-5 2-13 16,-3 0-20-16,6 4-38 15,-11 2-36-15,-14-6-155 0</inkml:trace>
  <inkml:trace contextRef="#ctx0" brushRef="#br0" timeOffset="58379">21200 5887 116 0,'0'0'44'0,"0"0"-6"16,0 0 13-16,0 0-13 15,0 0-15-15,0 0 7 0,0 0 1 16,122 0-8-16,-60 0 4 16,5-4-2-16,5-4-6 15,7 0-9-15,5-5 1 16,2 1-4-16,3-1-5 16,-3-4-2-16,-5 2 0 15,-7 0-3-15,-4-3-4 16,-7 3-12-16,-4 3-11 15,-1-1-30-15,-12 3-33 16,-15 1-70-16</inkml:trace>
  <inkml:trace contextRef="#ctx0" brushRef="#br0" timeOffset="59286">21620 6508 23 0,'0'0'49'0,"0"0"-27"15,0 0 17-15,0 0-4 16,0 0-6-16,0 0-10 15,0 0-9-15,147-57-5 16,-111 36-2-16,-3-4-1 16,-2 0-2-16,-3-4 0 15,-4 1 2-15,-5-1 1 16,-10-1-3-16,-3 1 3 16,-6 0 0-16,0 0 7 15,0 1 14-15,-2 3 7 16,-10 2-7-16,3 7-12 0,0 4-1 15,0 5 3-15,-1 3-3 16,3 2-4-16,2 2-1 16,-1 0-6-16,1 0 0 15,-4 0 0-15,1 9-2 16,-1 9 2-16,3 1-2 16,-2 1 2-16,1 9-1 15,1 0 1-15,-4 4-1 16,-2 2 1-16,1 5-1 15,-2-1 1-15,-3 6 0 16,2-4 0-16,4 6 0 16,-4-3 0-16,-3 5 1 15,-4-2-1-15,-4 0 0 0,-6 2 0 16,-1-2-1-16,-2-7-6 16,2 0 5-16,0-10-1 15,1-7 1-15,4-8 2 16,0-7-2-16,4-6 2 15,3-2 0-15,4 0 0 16,3-14 0-16,4-11 0 16,8-9 9-16,1-7-3 15,0-3 0-15,18-5-1 16,10-1-3-16,7 2-2 0,5 5 0 16,4 4 1-1,4 5 1-15,1 8 0 0,5 3-1 16,2 5 1-1,-3 4-2-15,0 0 1 0,0 5-1 16,-11 3 0-16,-3 2-7 16,-7-2-29-16,-9 6-45 15,-9-5-122-15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51:56.42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1194 1153 42 0,'0'0'32'15,"0"0"-4"-15,0 0 5 0,0 0-6 16,0 0-6 0,0 0-5-16,0 0-1 0,0 0-2 15,0 0 2 1,0 0-3-16,0 0-3 0,0 0-5 15,0 0 2-15,0 0 1 16,-4-4-1-16,4 3 3 16,-5-1 1-16,5 2-3 15,0-2-3-15,-3 0-1 16,1 2-2-16,-1-2 2 16,2 1-3-16,-2 1 2 15,1-4-2-15,-1 3 2 16,2 1-2-16,-2-3 0 15,3 3 0-15,-2 0 0 0,2 0 0 16,0 0 0 0,0 0 1-16,0 0-1 0,0 0-1 15,0 0-5-15,0 0-3 16,0 0-4-16,0 0 3 16,0 0 1-16,0 0 1 15,0 0 0-15,0-3-7 16,0-1-12-16,0 3-18 15,2-3-6-15,7 1 29 16,3 1 5-16,-3-3 3 16,5 2-2-16,-5 0 9 15,-1-1 4-15,-6 3 3 16,1-1 0-16,-3 0 3 16,0 2 10-16,0 0-1 15,0 0 5-15,0 0-3 0,0 0-3 16,0 0-1-16,0 0 0 15,0 0 5-15,0 0 5 16,0 0 2-16,0 0-4 16,0 0 1-16,0 0-4 15,0 0-5-15,0 0 4 16,-3 0-5-16,3 0 2 16,-2 0 0-16,2 0-2 15,0 0-1-15,-3 0-1 16,3 0 0-16,0 0 1 15,0 0-3-15,0 0 0 16,0 0 0-16,0 0 1 16,0 0 1-16,0 0 3 0,0 0-4 15,3-7-5-15,3-6-1 16,3-1 0-16,4-6 3 16,0-5-2-16,4-7 1 15,3-2-2-15,2-2 0 16,1 1 1-16,-2-3-1 15,-2 5 0-15,-6 2-1 16,-3 6 1-16,-6 6 0 16,-4 4-1-16,0 5 1 15,0 0 0-15,0 9-2 16,0-1 1-16,0 2 1 16,0 0 0-16,0 0-3 0,0 0-4 15,-1 9-2-15,-4 7 5 16,-3 7 4-16,-1 6 0 15,0 1 0-15,0 7 0 16,0-1 0-16,1 2 0 16,2 3 0-16,1 1 0 15,-2 0 0-15,2 2 0 16,0-1 0-16,1-2 0 16,4-2 0-16,0-4 1 15,0-7-1-15,0 1 0 16,0-7-1-16,9-4 0 15,3-3-2-15,-1-2 3 16,1-2-1-16,-3-3-2 0,1-4 1 16,-6-1 1-1,1 0 1-15,-1-2-4 0,-4-1 4 16,5 3-4-16,-2-3 2 16,-3 3 0-16,0-3 1 15,2 0 0-15,-2 0 1 16,0 0 0-16,0 0 0 15,0 0 2-15,0 1-1 16,0-1-1-16,0 4 2 16,0-4 3-16,0 0 3 15,0 0 2-15,0 0 1 16,0 0-2-16,-5 0-4 16,0 0-2-16,-4 0 2 15,5 0-5-15,-4 0 0 16,2 0 0-16,1 0 0 15,1 0 0-15,1 0 1 0,3 3-1 16,0-3-1-16,0 0-8 16,0 2-8-16,0 0-6 15,3 4 9-15,10 1 6 16,10 0-7-16,10-4 3 16,10-1 2-16,7-2 4 15,4 0 6-15,1 0-2 16,-1 0-2-16,-5 0 0 15,-7-2 0-15,-12 0 1 16,-8 1 2-16,-12 1-1 16,-6 0 2-16,-4 0 10 15,0 0 22-15,-17 0-11 0,-11 0-6 16,-9 0-4 0,-12 0-7-16,-9 0 1 0,-5 0 1 15,-5 1 1-15,1 5-3 16,-1-2 2-16,1 1 0 15,4-2-1-15,3 1-4 16,3-2-1-16,11-2 1 16,6 0-1-16,14 0 1 15,11 0-1-15,6 0-7 16,6 0-9-16,3 0-13 16,0 0-40-16,35 0-20 15,0-7 17-15,2-6-38 0</inkml:trace>
  <inkml:trace contextRef="#ctx0" brushRef="#br0" timeOffset="1648">415 751 17 0,'0'0'26'16,"0"0"7"-16,0 0-4 0,0 0 7 16,0 0-12-16,0 0-3 15,0 0-6-15,-22 0-5 16,22 0 1-16,-1 0-3 16,-2 0-2-16,1 0-3 15,-6 0-3-15,-1 11 1 16,0 3 0-16,0 9 1 15,-5 4 0-15,2 2 5 16,1 4 3-16,-1 3 1 16,2 3-5-16,3 1-1 15,2 1 2-15,4-1-2 16,1-1-3-16,0-2 0 0,0-5 2 16,4-1 0-1,10-3 0-15,3-4-3 0,1-3 6 16,2-7 0-16,5-3-3 15,-1-6 0-15,-1-1-2 16,4-4 4-16,-1 0 1 16,1 0 2-16,4-15 0 15,-2-3-1-15,5-7-4 16,-2-7-1-16,0-1 0 16,1-5-1-16,-4-3 0 15,-5-2-1-15,-2-1 2 16,-1-2-3-16,-7 0 2 15,-5 5-2-15,-7-2 2 0,-2 4 1 16,0 5-2 0,0 4-1-16,-14 1-2 0,0 7 1 15,0 3 1-15,1 6-3 16,0 1-2-16,3 5-1 16,2 3-3-16,6 2-5 15,-1 2-5-15,3 0-34 16,0 0-5-16,0 4 0 15,14 9-5-15</inkml:trace>
  <inkml:trace contextRef="#ctx0" brushRef="#br0" timeOffset="2587">824 1517 47 0,'0'0'37'16,"0"0"-5"-16,0 0-4 16,0 0 5-16,0 0-14 15,0 0-3-15,0 0-2 16,7-50-4-16,-4 44-2 15,-3 3 3-15,1 2-1 16,-1-1 3-16,0 2 1 16,0-4-1-16,0 3-4 15,0-1-3-15,0-3-2 16,0 1 0-16,0 0-2 16,0 1-2-16,0-4 0 15,0 1 2-15,0 4 2 16,0-1-2-16,0 3 2 0,0 0-1 15,0 0 0-15,0 0-3 16,0 0 0-16,0 0 0 16,0 0-15-16,0 0-17 15,22 0-18-15,1 0-27 16,7 0-7-16</inkml:trace>
  <inkml:trace contextRef="#ctx0" brushRef="#br0" timeOffset="4508">1690 172 25 0,'0'0'19'0,"0"0"1"15,0 0-1-15,0 0 6 16,0 0 2-16,0 0-4 16,0 0-5-16,-135-102-3 15,117 90-1-15,-1-1-1 16,1 3-3-16,-5 0 2 16,-3 2-1-16,-2 2-4 15,-7 3 1-15,-5 3-4 16,-6 0-2-16,-11 0 1 0,-6 0-2 15,-6 5 2-15,-8 4 1 16,-7 9-1-16,-2 0-1 16,-5 3 1-16,7 4 1 15,1 4-1-15,6 0 3 16,2 0 2-16,8 3-4 16,7 1-1-16,3-2-3 15,8 1 0-15,7-3 1 16,6 3-1-16,5 0 0 15,3-1 0-15,2 4 0 0,6 5-2 16,-1 2 1 0,9 6 1-16,5 4 0 15,7 7-1-15,0 5-1 0,0 8 2 16,14 6 0-16,5 9 0 16,4 7 0-16,0-4 0 15,6 3 0-15,3-7 0 16,9-5-4-16,9-4-8 15,12-12 0-15,15-5 6 16,5-10 1-16,11-13-1 16,28-12 1-16,34-16 5 15,33-9 1-15,-3-25 0 16,-27-13-1-16,-46 2 1 16,-39 10-1-16,-1-6 3 15,12-7-3-15,8-6 1 16,9-8-1-16,-10 2 1 15,-13-1 0-15,-10 2-1 0,-11 3 3 16,-16-4-3-16,-4-1 3 16,-11-4 0-16,-8-5 1 15,-5-4 4-15,-9-2-1 16,-4-3-1-16,-3 0 1 16,-20-2-4-16,-9 3-1 15,-13 5 1-15,-4-1 1 16,-9 6 0-16,-10 2-1 15,-4 5-3-15,-4 9 0 16,-10 10 0-16,1 11-2 16,-5 11 0-16,-5 9-2 15,-4 2 1-15,0 10-2 16,-4 15-1-16,1 7-5 0,6 1 0 16,13 3-5-16,17 0 4 15,12 20-15-15,22-10-21 16,9-8-28-16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52:02.13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438 0 9 0,'0'0'62'0,"0"0"-43"15,0 0-12-15,0 0-4 16,0 0-3-16,0 0 12 15,0 0 4-15,40 31-4 16,-31-15 1-16,-3 1 11 16,-3-2 0-16,2 3-4 15,-5-5-2-15,0 1 3 16,-8-2-1-16,-12 4 3 16,-12 0 0-16,-8-1-1 15,-5 3-8-15,-1-8-3 16,2 1-1-16,12-2 0 15,6-5-5-15,9 1 0 0,12-5-5 16,5 4 0 0,0-2-18-16,5 5-5 0,21 0 8 15,14 2 1-15,10-2 3 16,9 0 9-16,8-2-2 16,-4 1 1-16,2 2-1 15,-12 3 1-15,-8 3-5 16,-13 6 2-16,-12 0 6 15,-11 4 2-15,-9-3-1 16,0 1 0-16,-12-1 7 16,-16-2 7-16,-12 2 3 15,-6-3-2-15,-6-1 3 16,-2-2-4-16,-1-5-4 0,0-2 1 16,1-1-1-1,-3-3-4-15,7 0-3 16,-1-4 0-16,4 0 0 0,7 0 0 15,7 0-2-15,10 0-1 16,7 0-1-16,9-4-3 16,7-3-8-16,0 0-23 15,19-11-30-15,13 5-19 16,-1-4-60-16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05:27.20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32 1244 55 0,'0'0'27'0,"0"0"-9"16,0 0 8-16,0 0-3 16,0 0-11-16,0 0 2 15,0 0 3-15,-18 25-4 16,18-25-1-16,0 0-1 16,0 0-2-16,0 0 2 15,0 0 8-15,0 0 4 16,0-13-5-16,9-3-5 15,0-6-7-15,0 6-2 0,-1 0-1 16,-7 11 1-16,-1 3 6 16,0 2 2-16,0 0 1 15,-1 12-9-15,-11 15-4 16,-1 9 0-16,3 4 7 16,2 6-2-16,6-6-2 15,2-8-3-15,0-10 0 16,0-9 0-16,7-6-2 15,-3-7 2-15,1 0 13 16,-1-4 8-16,1-15-5 16,6-6-8-16,-5-4-5 15,-2 4-2-15,0 3 1 16,-4 5-2-16,0 6 0 16,0 6-8-16,0 5 4 15,0 0-1-15,-4 0-5 0,4 12-7 16,0 9-1-16,14 0-27 15,14-4-53-15,7-13-94 0</inkml:trace>
  <inkml:trace contextRef="#ctx0" brushRef="#br0" timeOffset="1146">397 1024 94 0,'0'0'37'0,"0"0"-25"16,0 0-1-16,0 0 7 15,0 0 0-15,0 123-6 16,0-80-1-16,3 5 4 16,4 4 4-16,0 5 0 15,-2 2 1-15,-1 4-8 16,1-3-1-16,-3-1 0 15,1 2-5-15,1-7-1 16,1-7-3-16,2-4-1 16,-2-8 0-16,1-5 0 15,2-10 0-15,-3-4-1 16,-1-7-1-16,-2-4-1 0,1-5-6 16,-2 0-1-1,4-5-1-15,3-20 10 16,-2-9 0-16,6-17 3 0,0-9-3 15,-1-12 0 1,-2-7 0-16,-1-3 0 0,-4-5 0 16,-2 0 0-16,-2-3 2 15,0 2-2-15,0 4 3 16,0 6 0-16,-6 9 3 16,-3 13 0-16,-1 8-2 15,3 12 1-15,1 7 3 16,3 10 0-16,-1 5 1 15,4 7-3-15,0 3-3 0,0 4-3 16,0 0-6 0,11 0 1-16,9 16 5 0,8 9 0 15,2 5 4-15,1 9-2 16,0 8 0-16,-7 3 1 16,-2 3 0-16,-8-1-3 15,-2 0 3-15,-7-3 0 16,-5-5 0-16,0-1 0 15,0-7 0-15,-10-3 4 16,-11-5 5-16,-2-3-4 16,-5-4-1-16,-5-2 0 15,-1-2-4-15,-5-3-1 16,-1-5 7-16,2-6-5 16,0 0 3-16,1-3-1 15,5 0-3-15,4-3-3 0,7-9-4 16,4-5-3-1,6 0-7-15,6-3-14 0,5-1-6 16,16-18-16-16,17 3-28 16,4-2-18-16</inkml:trace>
  <inkml:trace contextRef="#ctx0" brushRef="#br0" timeOffset="1555">1330 679 151 0,'0'0'39'0,"0"0"-5"0,0 0 18 16,0 0-23-16,0 0-14 15,0 0-5-15,-141 71 0 16,110-32 2-16,-1 8 0 16,-3 3 5-16,3 6-7 15,-4 8 6-15,6 0-2 16,1 2-4-16,2 4-6 16,6-3 2-16,6 0-1 0,2-1-2 15,9-3-3-15,4-1 2 16,0-1-2-1,21-7-2-15,10-4-2 0,6-7-5 16,9-11-4-16,8-8-8 16,8-11-6-16,11-13-8 15,6 0-11-15,32-37-8 16,-19 1-33-16</inkml:trace>
  <inkml:trace contextRef="#ctx0" brushRef="#br0" timeOffset="2447">1716 985 111 0,'0'0'39'0,"0"0"-26"16,0 0 16-16,0 0-6 15,-59 119-9-15,45-71 5 16,-2 4 6-16,-1 5 2 16,-3-3-5-16,1-1 0 15,1-5-2-15,3-10-5 16,4-8-3-16,2-8-5 0,6-9-4 15,1-8-3 1,2-5 3-16,0 0 0 0,0-5 7 16,0-15-8-16,2-10-2 15,10-12-3-15,3-5 1 16,7-7 2-16,4-5-3 16,4-2 3-16,4 5-4 15,5 3 2-15,-1 9 1 16,0 11-1-16,-4 12-2 15,-3 11 2-15,-8 10 1 16,-2 0-2-16,-4 6 1 16,-6 19 2-16,1 7 0 0,-7 6 3 15,-5 3 0 1,0 3 0-16,0 3 1 16,-22-6 1-16,-5-2 0 0,-10-4 2 15,-8-6 0 1,4-4 1-16,-4-8 0 0,7-5-3 15,9-6-2-15,6-5-1 16,7-1-1-16,10 0-1 16,3 0 0-16,3 0-8 15,3 0-16-15,20-3 8 16,13-1 10-16,8 0 1 16,4 0-4-16,5 1 2 15,0 2-6-15,-7 1 1 16,-6 0 2-16,-5 0 3 15,-8 4 2-15,-7 6 0 0,-3 2 0 16,-8 1 2-16,-1-1 3 16,-6 5 0-16,-2 1 3 15,0-3 3-15,0 7 6 16,-11-3 1-16,-6 1 6 16,-6-2-5-16,-5 2-1 15,-5-3-1-15,-6 0 3 16,-8-1 0-16,-4 0-6 15,-3-4 0-15,5-2-1 16,9-3-2-16,13-3-1 16,8-4-5-16,10 0-3 15,9-11-14-15,0-11-33 16,12-12-12-16,45-28-5 0,-3 4-13 16,0 7-46-16</inkml:trace>
  <inkml:trace contextRef="#ctx0" brushRef="#br0" timeOffset="2816">2460 605 196 0,'0'0'47'0,"0"0"-22"16,0 0-4-16,0 0-14 15,0 0 13-15,14 115 1 0,-11-58-1 16,-2 11 7 0,-1 2-9-16,0 6-2 0,0 1 3 15,0 3-5-15,-4-2-6 16,-2-6 1-16,-4-1-4 16,3-6-3-16,0 0-2 15,-3-6 2-15,-4-4-1 16,-1 2 0-16,-7-6 0 15,-6 2 1-15,-4-5 1 16,-3-5-2-16,-2-2-1 16,-1-7-4-16,4-5-5 15,3-8-6-15,1-5-17 16,-10-9-8-16,6-5-35 16,0-2-68-16</inkml:trace>
  <inkml:trace contextRef="#ctx0" brushRef="#br0" timeOffset="16697">437 2090 158 0,'0'0'41'0,"0"0"-9"15,0 0 22-15,0 0-28 16,0 0-16-16,0 0 4 0,141-139 6 16,-33 60 2-1,41-25-1-15,38-22 3 0,12-7-5 16,-7 15 0-16,-18 17-5 16,-32 17-3-16,-25 18-3 15,-31 12-1-15,-26 17-5 16,-11 6-2-16,2-5 3 15,1 3 0-15,-3-1-2 16,-12 7-1-16,-14 10 0 16,-10 4-3-16,-5 7-5 15,-3 6-7-15,-5 0-9 16,1 0-19-16,-1 0-23 16,0 18-25-16,-9-2-43 0</inkml:trace>
  <inkml:trace contextRef="#ctx0" brushRef="#br0" timeOffset="18092">1557 12 132 0,'0'0'31'0,"0"0"-16"16,0 0 15-16,0 0 9 15,0 0-18-15,0 0-16 16,0 0-5-16,0-12-2 16,0 12 2-16,0 0 1 15,0 0 6-15,0 0 15 16,0 1-9-16,0 14 2 15,-3 3 4-15,-1 8-4 16,-4 9 4-16,-1 6-9 16,0 5-3-16,-2 7-1 15,-1 3-5-15,1 1 2 0,2 1-3 16,6-5 0 0,3-7-7-16,0-8-15 0,30-2-23 15,3-14-27-15,-6-7-55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52:03.40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192 0 26 0,'0'0'30'0,"0"0"-9"16,0 0-7-16,0 0-10 16,0 0-3-16,0 0 4 15,0 0 8-15,11 67 8 16,-8-35-2-16,-3-2 4 16,0 6 2-16,0 1-5 15,0-2-8-15,0-2 3 16,0-2-1-16,0-9 0 0,-5-4-7 15,1-4 1 1,-1-6 4-16,2-4 4 0,2-4 9 16,1 0 7-16,-3 0 0 15,-2 0-10-15,0-12-16 16,1-8-6-16,-1-5-3 16,5-2-1-16,0-4 0 15,0-1 0-15,12 1-5 16,7 0-3-16,4 6 4 15,4 0-2-15,6 7-2 16,0 4 2-16,0 5-1 16,-1 7 4-16,-6 2 4 15,-6 0-4-15,-3 17 2 16,-5 5 0-16,-10 7 5 16,-2-1 1-16,-2 7 4 0,-24-3 5 15,-9 0 3-15,-11-2 4 16,-6 0-3-16,-4-6-1 15,12-5-2-15,4-5 1 16,11-6-4-16,12-5 1 16,8-1-3-16,9-2-6 15,0 0-1-15,0 0-21 16,18 0-22-16,13 0 25 16,10 0 4-16,13 2 11 15,4 5-2-15,5 9-4 0,-3 4-8 16,-2 0 0-1,-4 6 3-15,-10 3 5 0,-2-1 3 16,-16 5 3-16,-5-3 2 16,-11 2-1-16,-10-5 3 15,0-2 2-15,-17-2 6 16,-11-3 16-16,-9-6 1 16,-7 1 3-16,-10-5-4 15,-4-2 5-15,0-4-7 16,-5-4-4-16,3 0-5 15,1 0-1-15,3 0 5 16,7-10-5-16,10-1-6 16,8-1-3-16,13-2-3 15,10-1-9-15,8-5-15 16,0-2-28-16,48-23-28 0,-5 7-22 16,5 1-102-16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52:04.80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195 0 84 0,'0'0'28'16,"0"0"3"-16,0 0 6 15,0 0-13-15,0 0-20 16,0 0-4-16,0 0 0 15,5-7 0-15,4 20 6 16,4 2 1-16,-3 2-1 16,-1-1 3-16,-1 1 1 15,-5 2 5-15,-1-1 3 16,-2-4-1-16,0 4 4 0,0 1-3 16,-13-1-4-1,-2 0 3-15,-3 0-5 0,-5 3-1 16,-2-2-3-16,1 0 1 15,-3 0-1-15,4-5-3 16,2 1 0-16,3-2-2 16,1-1-3-16,6-2 1 15,3-2-1-15,4 3 0 16,-1-2 0-16,5 0-4 16,0 2 2-16,0-3-1 15,3 1-4-15,12 2-1 16,10 0 6-16,4 0 2 15,10-6 0-15,8-1 4 0,7-1 3 16,7-3-4 0,4 0 1-16,-4 0-4 0,-7 0 4 15,-8-4-4-15,-6-4-2 16,-7 1 0-16,1-2-5 16,-6 1-6-16,3 2-15 15,5-5-27-15,-3 3-14 16,-10-1-107-16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52:05.89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330 449 47 0,'0'0'74'16,"0"0"-13"-16,0 0-22 0,0 0-9 15,0 0-8-15,0 0-10 16,0 0-10-16,-9-20-2 16,1 26-4-16,-1 8 4 15,-5 7 0-15,-4 6 9 16,-8 2 6-16,-2 4 5 16,-1 2-2-16,-6-2-3 15,-1-2 4-15,4-2-8 16,4-4 0-16,4-3-4 15,8-7-3-15,4-4 1 16,8-6-3-16,2-5 4 16,2 0 0-16,0 0-2 15,0 0 2-15,2 0 1 0,11-16-3 16,6-3-4-16,10-10 0 16,3-7 0-16,5-3-4 15,3-4 4-15,-3 1-5 16,-2 0 4-16,-3 4-4 15,-4 5 3-15,-4 5 0 16,-8 11-2-16,-4 2 3 16,-6 14-2-16,2 1-7 15,-2 0 0-15,3 19 4 16,4 5 6-16,3 2 1 16,3 3 2-16,1 0-3 15,4-4 3-15,1 0-3 16,1-4 3-16,2-5-3 0,-1-2 5 15,-1-3 1-15,-4-7 0 16,1-4 3-16,-2 0 6 16,2 0 2-16,5-12-3 15,3-7-3-15,-2-6-5 16,1-5-2-16,-2-3 2 16,-2-7-3-16,-4-3-3 15,-2-8 3-15,-7-2 0 16,-3 1-3-16,-6 0 0 15,-4 2 3-15,0 6-3 16,0 8-1-16,0 6-3 16,0 8-6-16,-4 6-4 0,2 8-3 15,-1 4-8 1,3 4-14-16,0 0-55 0,0 16-75 16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52:14.31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20 3 23 0,'0'0'37'16,"0"0"-9"-16,0 0 6 15,0 0-10-15,0 0-15 0,0 0-2 16,0 0 6 0,5 0-3-16,2 0 0 0,3 0 2 15,3-3 1-15,4 3-3 16,2 0 1-16,1 0 4 16,4 0-5-16,-1 0-2 15,-3 0 0-15,5 4-4 16,-5 6-3-16,1 1 1 15,-5 3 0-15,0 1-1 16,-2 3 2-16,-1 2 0 16,-7 1 1-16,-6-1 3 15,0 4 1-15,0-1 1 16,-10 4 1-16,-13-1 3 16,-7 0-2-16,-4-1-3 15,-1 1-3-15,-1-3-1 16,4 0 1-16,1-2-5 15,8 0 3-15,2 2 0 0,7-3-2 16,5-1-1-16,4 3 0 16,5-6-4-16,0 3-3 15,10-2 3-15,13-3 0 16,12 2 2-16,14-7-3 16,18-2 5-16,29-5-1 15,34-2-14-15,22 0-34 16,-25 0-15-16,-28 0-132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52:15.2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275 0 80 0,'0'0'59'0,"0"0"-32"16,0 0-22-16,0 0 11 16,0 0 0-16,0 0-4 15,0 0 3-15,-15 129 4 16,7-93 0-16,2 0-1 16,-2-1-4-16,0-1 2 15,2-6-6-15,2 1-3 16,-1-10 0-16,0-1-4 15,2-5 4-15,2-6-3 16,1-3-2-16,-3-3 1 16,3-1-3-16,0 0 8 15,0 0 3-15,0 0 1 0,0-12 1 16,0-6-13-16,0-6-1 16,9-4-5-16,8-1 0 15,1 3-2-15,5 1-4 16,0 5 0-16,2 7 1 15,-2 6 5-15,-3 7 4 16,0 0 2-16,-5 0-6 16,-3 14 2-16,-1 4 4 15,-6 3 0-15,-5 4 2 16,0 1 2-16,-2-1 6 16,-21 2 4-16,-6-2 3 15,0-2-3-15,-2-4-2 16,5-2-1-16,8-5-5 0,7-3-6 15,8-1 0-15,3-1-8 16,0 1-21-16,12-1 7 16,13 4 0-16,13 0 6 15,4 2 0-15,8-1 1 16,4 5-1-16,0 0 4 16,-4 4-5-16,-1-1-4 15,-9 5 1-15,-9 0 4 16,-8 5 6-16,-11-1 3 15,-10 0 3-15,-2 1 2 16,0-1 2-16,-22-4 15 16,-1-2 5-16,-6-2 2 15,-9-3 2-15,-4 0 5 16,-2-5-1-16,-10-1-1 16,-4 1-9-16,-2-3-2 0,-3-2 1 15,0 0 4-15,8-4-6 16,3 2-2-16,7-6 0 15,11 0-8-15,8 0-1 16,9 0-4-16,8 0-2 16,8-13-12-16,1-2-24 15,18-20-28-15,13 2-23 16,1-2-45-16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52:16.82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90 384 11 0,'0'0'9'0,"0"0"-3"16,0 0-4-16,0 0-2 15,0 0 0-15,0 0 0 16,0 0 1-16,-42 1-1 16,35 5 0-16,-2-1 1 15,1 1 3-15,2-2 1 16,1 0-2-16,2 1 1 16,-2-4 3-16,4 4 5 15,-2-3 1-15,3-1 1 16,0 2 4-16,0-2-2 15,0 2-1-15,0 0 0 16,0-3 0-16,0 1 2 0,0-1-4 16,0 0 1-1,0 0 2-15,0 0 7 16,0 0 9-16,3-1 4 16,8-12-2-16,10-6-12 0,7-6-14 15,9-4-6-15,6-7 0 16,3-3-2-16,0-2 0 15,1 3 0-15,-2 1 2 16,-8 1-2-16,-7 5 0 16,-7 3 3-16,-7 3-3 15,-7 9 2-15,-2 3 0 16,-7 8-2-16,0 2 0 16,0 3-5-16,0 0-7 15,0 0-7-15,0 3 3 0,0 11 7 16,0 6 6-1,0 8 3-15,0 7 1 0,0 5 2 16,-7 7 1-16,-4 4-1 16,-3 3 4-16,0 6-3 15,1-3-2-15,2-2-2 16,2-9 1-16,3 1-1 16,2-8 0-16,4-5 0 15,0-4 0-15,4-5-1 16,16-5-21-16,13 0-19 15,27-12-8-15,-3-6-66 16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52:17.7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268 525 67 0,'0'0'46'0,"0"0"-8"16,0 0 7-16,0 0-11 15,0 0-8-15,0 0-9 16,0 0-8-16,0-23-2 15,0 23-4-15,0 1-3 16,-3 17 0-16,-7 5 3 16,-7 6 3-16,-2 7 3 15,-7 5 4-15,-1-1 1 16,-4 0-6-16,0 0-1 16,3-5-5-16,5 0 3 15,2-10 0-15,7-6-3 0,3-3 0 16,7-8-2-16,1-3 2 15,3-5-2-15,0 0 5 16,0 0 0-16,4-17 7 16,15-8-12-16,10-9 0 15,3-6-4-15,5-6-8 16,4 2-1-16,-1 0-2 16,-3 6-1-16,-3 2-3 15,-6 10 1-15,-7 7 8 16,-3 7 4-16,-7 8 2 0,-2 4-5 15,1 0 4-15,-6 20 2 16,1 5 3-16,1 4 4 16,-5 7 3-16,3 2 3 15,0-2-5-15,1-4 1 16,-1-3-1-16,6-5 0 16,-1-5-2-16,0-6 1 15,5-5 0-15,0-4 1 16,4-4 4-16,8 0 1 15,6-1 0-15,8-17-4 16,2-2-4-16,5-6-1 16,-4-3 0-16,5-3-1 15,-2-3-4-15,-2-7 1 16,5-2 0-16,-3-7 3 16,-1-7-4-16,-8-4 2 0,-5-6 0 15,-10 4 2-15,-10 2-2 16,-11 8 2-16,-1 5 0 15,0 10 2-15,-6 9 2 16,-6 5 4-16,0 7-7 16,2 11-1-16,4 0-11 15,-3 7-14-15,1 0-24 16,-1 8-105-16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52:08.10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790 763 50 0,'0'0'23'15,"0"0"5"-15,0 0 3 16,0 0-2-16,0 0 4 16,0 0-18-16,0 0-2 15,-26-21-5-15,22 21-5 16,-5 10-3-16,-1 5 0 16,1 5 0-16,-5 1 0 15,7 5 3-15,-3 0 3 16,1 6 2-16,3 4 5 15,1 1 0-15,1 5-6 0,1 4-3 16,3 2 2-16,0 2-2 16,0-1-2-16,0-7 0 15,9-4-2-15,9-9 3 16,4-8 4-16,6-7 0 16,2-8-1-16,6-6 0 15,5 0 1-15,8-23 0 16,2-6 0-16,5-11-2 15,0-4-3-15,-3-3 0 16,-2-5 1-16,-6-2 2 16,-6-2-3-16,-6-1-1 15,-7 1 1-15,-12-1-2 0,-5 5 1 16,-9 2 2 0,0 4-3-16,0 7 0 0,-9 4 2 15,-4 10-2 1,3 6 0-16,2 5 0 0,2 5-6 15,6 7-6-15,0 2-30 16,27 0-40-16,10 0 3 16,0 0-54-16</inkml:trace>
  <inkml:trace contextRef="#ctx0" brushRef="#br0" timeOffset="507">1723 628 32 0,'0'0'24'0,"0"0"-17"16,0 0 8-16,0 0 7 16,0 0 1-16,0 0-4 15,134-9-11-15,-114 9-3 0,-3 1 4 16,-5 12 6 0,-6 5 6-16,-6 4 1 0,0 3-1 15,-6 4 1-15,-20 6 0 16,-5 2-2-16,-6 5-3 15,5 1-4-15,-3-4 1 16,4-3-6-16,7-3-2 16,4-4 0-16,11-4-2 15,4-3-4-15,5-5 0 16,0-1-4-16,14-6 0 16,15-3 4-16,9-7 11 15,16 0-2-15,12 0 2 16,6-17-4-16,5-4-7 15,0-2 0-15,-1 1-10 0,-4 5-11 16,-9 2-24 0,2 2-19-16,-18 6-19 0,-19 0-73 15</inkml:trace>
  <inkml:trace contextRef="#ctx0" brushRef="#br0" timeOffset="1333">1516 365 95 0,'0'0'45'0,"0"0"2"16,0 0-7-16,0 0-13 16,-150-72-2-16,110 59-7 15,0 5 0-15,-4 3-1 16,-6-1-2-16,-5 6-5 15,-8 0-4-15,-13 7-1 16,-4 17-4-16,-11 6 3 16,-1 8-2-16,-6 8 4 0,3 6-1 15,-3 7-1-15,7 4-1 16,7 5-3-16,7 0 2 16,14 1-2-16,12 2 0 15,11-3 0-15,19 6-2 16,10 0 2-16,11 1-2 15,2-1-3-15,28-1 1 16,20-1-5-16,9-4 4 16,17-6 0-16,10-5 1 15,30-3-7-15,33-17 6 16,44-17-2-16,24-20-3 16,-5-3 10-16,-13-33-4 15,-29-12 0-15,-13-12-3 16,-11-2 4-16,-25 2-9 0,-26 7 4 15,-24 9 1-15,-11-3 3 16,2-6 1-16,4-12 2 16,-3-8 1-16,-14-4 12 15,-15 1 10-15,-12-7-5 16,-8-3 0-16,-11-3-5 16,-3-5 0-16,-13 2-2 15,-19 1-5-15,-22 11 1 16,-9 5 3-16,-16 7 0 15,-30 11-3-15,-28 9-3 16,-29 16-1-16,-5 22-1 0,9 10 1 16,10 33-2-1,17 13 0-15,22-3 0 0,18 0-4 16,32-7-3-16,14 3-4 16,-2 12-7-16,3 10-6 15,2 10-8-15,14 34-12 16,11-16 4-16,7-14-43 0</inkml:trace>
  <inkml:trace contextRef="#ctx0" brushRef="#br0" timeOffset="11012">832 2389 15 0,'0'0'17'15,"0"0"1"-15,0 0 12 16,0 0 0-16,0 0 2 16,0 0 4-16,0 0-3 15,0-52-6-15,0 52-5 16,0 0-1-16,0 0-1 16,0 0-7-16,0 0-13 15,0 6-7-15,-5 15 4 16,-4 8 3-16,0 9 0 0,-5 6 0 15,0 4 4-15,5 5 4 16,1-2 3-16,4 3-8 16,4-1-3-16,0-3 1 15,0-3-1-15,3-4 0 16,11-8 3-16,7-6-3 16,2-8 0-16,2-5 1 15,4-7 4-15,3-7 2 16,3-2 1-16,7-7 4 15,4-18-3-15,6-8-3 16,-6-7 1-16,5-3-3 16,-8-6 1-16,-5-1-3 15,-3-5 0-15,-7-3-2 0,-2-2 2 16,-8 0-1-16,-4 2-1 16,-5 3 0-16,-5 7 2 15,-4 7-2-15,0 8 0 16,0 11 0-16,0 7 0 15,-5 6 0-15,5 5-8 16,0 4-12-16,0 0-31 16,18 11-35-16,13 3-5 15</inkml:trace>
  <inkml:trace contextRef="#ctx0" brushRef="#br0" timeOffset="12196">2136 2209 50 0,'0'0'21'0,"0"0"1"15,0 0 3-15,0 0-2 16,0 0-10-16,0 0-7 16,0 0 0-16,59-14 6 15,-41 14-1-15,-4 0-2 16,3 0 1-16,-7 8-5 15,-2 2 0-15,-3 1 6 16,-5 3 2-16,0 4 8 16,-5 1-3-16,-16 6-1 0,-7 4 3 15,-3-2-6-15,1-1-5 16,2-1-4-16,0-1 0 16,10-5-5-16,4-4 1 15,6-1-1-15,7-3 0 16,1-1-5-16,0 1-1 15,18 0-3-15,13-1-2 16,3-1 0-16,10 2 4 16,1 2-4-16,4-1 1 15,-8 2-5-15,-5 6 2 16,-10 2 2-16,-12 3 2 16,-13 5 3-16,-1 2 6 0,-20 5 0 15,-18 3 7 1,-11 2 4-16,-7-2 7 0,1-1 3 15,-6-3 0-15,6-4 0 16,1-2-2-16,5-8-8 16,7-2-4-16,7-6-2 15,12-7-2-15,5-7 1 16,1 0-4-16,12 0 0 16,-3-7-17-16,7-15-27 15,1-24-16-15,0 5-24 16,1-4-61-16</inkml:trace>
  <inkml:trace contextRef="#ctx0" brushRef="#br0" timeOffset="12959">2142 2091 58 0,'0'0'45'16,"0"0"-14"-16,0 0-7 16,0 0 12-16,0 0-12 15,-113-111-4-15,87 90-6 0,-3 3 0 16,-7-1-3-16,-8 6-3 15,-7 1 1 1,-12 5 9-16,-9 3-1 0,-9 4-8 16,-8 0-3-16,-25 0 4 15,-30 18 0-15,-25 8-2 16,-4 8-4-16,9 5-2 16,41-1 1-16,34-7 2 15,20-1-5-15,7 2 4 16,-2 8-3-16,-4 6 2 15,1 12-3-15,18 5 0 16,12 3 0-16,11 6 0 16,12 6 0-16,14 1-2 0,0 7-1 15,23-2 0-15,17 2-5 16,23-6-2-16,14-5-2 16,35-2-1-16,38-9 7 15,53-15-4-15,21-20 3 16,9-29-2-16,-15-4 1 15,-22-31 1-15,-7-11 2 16,-3-9-2-16,-10-1 1 16,-13-7-3-16,-16-5-6 15,-33 10-1-15,-25 8-1 16,-26 11 12-16,-22 0 4 16,-1-8 0-16,-9-4 1 15,-13-10 7-15,-18-3 10 0,-5-4 0 16,-31-3 0-1,-21-5-6-15,-15 1-6 0,-33-4-3 16,-37 7-2-16,-39 14 0 16,-19 18 3-16,8 25 0 15,25 15-2-15,27 19 2 16,28 17-1-16,22 3-2 16,18-3 0-16,4 8 0 15,-3 12-12-15,-19 38-11 16,12-4-15-16,19-11-44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52:23.28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375 1 86 0,'0'0'22'0,"0"0"1"15,0 0 3-15,0 0 9 16,0 0-8-16,0 0-8 0,0 0-10 16,-40-7-6-1,29 8-2-15,-6 19 6 0,-1 2 7 16,-8 10-2-16,-2 2 1 16,-3 7 7-16,-4 2-9 15,3 5 0-15,-1-3-2 16,3 3-2-16,5-2-3 15,4-5 1-15,7-2-3 16,5-8-2-16,4-4 0 16,5-6 0-16,0-7 0 15,0-3 0-15,5-5-2 16,10-6-2-16,11 0 4 16,6 0 1-16,8-20 4 0,6-6 0 15,7-7-2 1,-3-1-3-16,-1-2 2 0,-7 6-2 15,-9 6 0 1,-10 7-2-16,-9 9 2 16,-8 3 0-16,-6 5-2 0,0 0-4 15,0 0-2-15,0 11 2 16,3 7 6-16,-3 7 5 16,0 4 1-16,0 4 3 15,0 3-1-15,0 2-2 16,0-2-3-16,0-4 0 15,-3 0-1-15,-1-3-1 16,4-3-1-16,0-1 3 16,0-5-3-16,0-3-4 15,9-4-15-15,8-2-11 0,15-7-11 16,8-4 5 0,31 0-2-16,-12-15-20 0,1-5-25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52:24.08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58 88 89 0,'0'0'45'15,"0"0"-33"-15,0 0 0 16,0 0 17-16,0 0-4 16,0 0-3-16,-9 135-2 15,0-99-4-15,0-3-3 16,0-2-2-16,-1-3 1 15,3-8-1-15,5-7-4 16,-1-7-2-16,3-3 1 16,0-3 14-16,0 0 13 0,0 0-2 15,0-15-11 1,0-10-16-16,14-7-4 0,7-11-4 16,7-1-3-16,7-6-4 15,7 1-5-15,2 2 4 16,1 10 0-16,-1 10-1 15,-7 10 0-15,-6 10 3 16,-8 7 5-16,-5 0-2 16,-6 24 0-16,-7 8 7 15,-5 7 3-15,0 3 3 16,-18 2 4-16,-13-1 2 16,-6-2 4-16,-6-5 0 15,2-5-2-15,1-4-5 16,5-8 2-16,12-4-7 15,9-7-4-15,9-2 0 0,5 1-4 16,0-2-30 0,22 4 14-16,10 3 4 0,9 3 6 15,8 2 2-15,5 1 4 16,0 6-5-16,-4 1 2 16,-5 2-2-16,-8 3-3 15,-11 0 2-15,-12 6 5 16,-10 0 1-16,-4 1 2 15,-4 2 2-15,-19-4 7 16,-10 1 5-16,-6-4 8 16,-8-3 5-16,-5-3-4 15,-6-2 2-15,3-5-4 16,1-1-2-16,8-11-3 16,6 0-7-16,12-7-2 15,10 0 0-15,9 0-5 0,9 0 0 16,0-5-16-16,1-9-35 15,39-18-38-15,-4 3-6 16,-4 2-49-16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05:46.85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6 88 0,'0'0'64'16,"0"0"-26"-16,0 0 21 15,0 0-6-15,0 0-20 16,0 0-15-16,0 0-5 16,5-6 2-16,2 6-1 15,3 0 0-15,5 0 9 16,6 0-4-16,7 5-2 16,3 1-6-16,1 7-8 15,-1-7 1-15,-1 2-1 16,-2 1-3-16,-5-2-7 0,-5 2-10 15,-4 3-15-15,-6 6-15 16,-8 19-14-16,-12-5-18 16,-10-1-50-16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52:26.49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543 473 55 0,'0'0'43'16,"0"0"-6"-16,0 0-10 16,0 0 4-16,0 0-4 15,0 0-11-15,0 0-1 16,-29-57-5-16,29 54-2 15,0 1-1-15,0 2-6 16,0 0-1-16,0 0-4 16,3 5 2-16,3 9 2 15,2 4 4-15,1 1 3 16,-4 5 1-16,-2 1 0 0,-3-2-1 16,0 2 0-16,0 4 3 15,-17-4 0-15,0 0-1 16,2 0-3-16,-2 0-4 15,7-7 0-15,4 1-2 16,3-5 0-16,3-2-5 16,0 1-2-16,14-2-5 15,12 2 3-15,5 1 1 16,6 1 1-16,3 0-2 16,1 3-4-16,-4 3 3 15,-5 1-1-15,-10 2 4 16,-10 1 2-16,-12 3-2 15,0-3 7-15,-29 0 5 0,-13 0 3 16,-7 0 7-16,-11 0 1 16,-7 2 4-16,-4-5-1 15,-3-6 0-15,2-3 2 16,5-5 3-16,4-6 0 16,11-2-8-16,10 0-5 15,12 0-3-15,10-6-1 16,10-6-7-16,6-2-2 15,4-6-8-15,0-2-14 16,20-4-18-16,15-4-9 16,40-12-4-16,-6 6 5 15,-3 6-70-15</inkml:trace>
  <inkml:trace contextRef="#ctx0" brushRef="#br0" timeOffset="719">1343 548 94 0,'0'0'37'0,"0"0"15"16,0 0-13-16,0 0-8 15,0 0-7-15,0 0-10 16,0 0-11-16,-7-50-3 16,3 55-6-16,-4 12 6 0,-3 6 6 15,-2 7-2-15,-9 0 4 16,-4 6 4-16,1 0 1 16,-1 0 2-16,5-3 0 15,6-2-9-15,2-9-4 16,9-4-2-16,1-4 0 15,3-9-2-15,0-1-2 16,0-4 1-16,15 0 3 16,13-13 3-16,11-8-1 15,7-8 0-15,4-3-2 16,-1 0 0-16,-8 2 0 16,-4 6-4-16,-6 10 4 0,-10 3-3 15,-5 11 0-15,-7 0-2 16,-2 4-3-16,0 17 2 15,2 11 6-15,1 6 0 16,1 7 1-16,6 1 0 16,2-1-1-16,7-3 1 15,-2-6-1-15,4-9 1 16,1-8 0-16,0-11 0 16,2-8 8-16,4 0 5 15,5-19 2-15,-2-12-5 16,2-9-7-16,0-7 0 15,-5-11 0-15,-2 1-2 16,-6-6-2-16,-5-3 0 0,-4 1 1 16,-9-2-1-1,-4 1 4-15,-2-2-4 0,-3 0 3 16,0 7-1-16,0 4-2 16,-8 9 0-16,1 10 0 15,2 8 0-15,4 10-3 16,1 4-16-16,0 9-11 15,0 4-34-15,9 3-24 16,0 0-111-16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52:31.31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311 79 12 0,'0'0'25'15,"0"0"6"-15,0 0-4 16,0 0-2-16,0 0-4 16,0 0-2-16,0 0-1 15,-28-20 1-15,25 15-4 16,2-3-2-16,-2 5-3 0,3-4-1 15,-2 3-2-15,-1 0 1 16,-1 2 3-16,4 1 2 16,0 1 1-16,-5 0-1 15,5 0-4-15,0 0-2 16,-5 0-2-16,5 0-5 16,-3 5 0-16,2 11 0 15,-4 7 0-15,2 12 2 16,-1 2-2-16,-1 8 0 15,3 2 3-15,-5 7 3 16,2 4 1-16,-1-1 2 16,-2-2-4-16,-1 4 1 15,-3-1 4-15,-2 4-3 16,-1 4-1-16,-2 4 0 16,-2 1-3-16,2-2 2 0,2-1-2 15,1-3-3-15,2-3 6 16,3-8-6-16,4-5 1 15,5-9-1-15,0-4 1 16,0-4-1-16,0-7 0 16,0-3 0-16,0-6 0 15,5-4-6-15,-1-3-11 16,4-5-6-16,-6-4-5 16,2 0-1-16,4 0-3 15,1-10 10-15,5-15 6 16,14-28-31-16,-5 5-23 15</inkml:trace>
  <inkml:trace contextRef="#ctx0" brushRef="#br0" timeOffset="625">153 309 49 0,'0'0'32'0,"0"0"-12"16,0 0 10-16,-3-105 4 0,3 76 0 16,8-1-18-16,7 4-5 15,6 1 4-15,2 0-4 16,4 6-3-16,3 1 0 15,2 4 3-15,1 3 0 16,4 4-1-16,2 7 0 16,1 0-4-16,5 0-1 15,-4 9 3-15,5 8 6 16,-3 7-9-16,-1-3-5 16,-2 8 2-16,-4 1-2 15,0 2 1-15,-4 3-1 16,-4 1 0-16,-2 2 1 15,-5 0 0-15,-5 3 0 16,-4-3-1-16,-6-5 0 16,-3-2 0-16,-3-6 3 15,0 0-1-15,-3-5 4 0,-17 1 1 16,-11 0 2-16,-1 0 1 16,-12-4-4-16,-10-1 1 15,-1-2-1-15,-11-3-2 16,-6 0 1-16,-5-4 0 15,0-7 3-15,2 3 2 16,6-3-1-16,6 0-3 16,9 0 0-16,8 0-4 15,11 0-2-15,9-3 0 16,10-2 0-16,4 3-11 16,11 0-5-16,1 0-25 15,0 2-27-15,24-4-26 16,7 0-1-16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52:52.50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3923 369 10 0,'0'0'15'0,"0"0"-2"16,0 0 6-16,0 0 4 15,0 0 1-15,0 0-2 0,0 0 2 16,-44-73 1-16,41 66 4 15,-2 1-8-15,4-1 1 16,-3 3-3-16,3 3-2 16,1-2 0-16,-3 3-1 15,3 0-4-15,0 0 0 16,-2 0-3-16,2 0-4 16,0 0-5-16,0 7-5 15,0 11 4-15,0 7 1 16,0 7 0-16,0 8 5 15,0 6 3-15,0 4 4 16,2 6-1-16,-2 7-3 16,0 6 4-16,0 3-5 0,0 2-3 15,0-5 0 1,0 1-2-16,0-4 0 0,-2-4 1 16,-5-3 3-16,2-5-2 15,-4-6-1-15,6-5-2 16,-2-7-1-16,4-10 4 15,-2-2-4-15,3-8 1 16,0-3-2-16,0-5-6 16,0 1-13-16,0-4-22 15,30-2-5-15,-2-3-20 16,3 0-73-16</inkml:trace>
  <inkml:trace contextRef="#ctx0" brushRef="#br0" timeOffset="-19214">1066 10 35 0,'0'0'36'0,"0"0"-2"15,0 0 5-15,0 0-10 16,0 0-8-16,0 0-5 16,0 0 3-16,-121-16 1 15,91 16-8-15,-5 5 2 16,-5 10-1-16,-1 2-3 16,-7 4 2-16,-2 3 7 15,-6 5-11-15,-2 6 4 16,-3 3 0-16,1 6-2 15,1 6-4-15,1 4 1 0,3 7-3 16,3 9 3-16,3 5-4 16,7 7-1-16,2 6-1 15,8 2-1-15,6 0 0 16,6-4 1-16,6-6-1 16,7 1 0-16,2-1 1 15,5-3-1-15,0 3 1 16,17-5 1-16,6-2 0 15,4-1-2-15,13-4 1 16,2-7-1-16,4-3-1 16,6-5-1-16,3-7-1 15,7-5-2-15,2-9 0 16,7-3-2-16,1-8-12 0,5 1-10 16,27 1-19-16,-14-6-10 15,-14-4-81-15</inkml:trace>
  <inkml:trace contextRef="#ctx0" brushRef="#br0" timeOffset="-14753">1024 1004 1 0,'0'0'25'15,"0"0"3"-15,0 0-2 16,0 0-2-16,0 0-11 16,0 0-4-16,0 1 4 15,0-1 5-15,0 0 2 16,0 0 3-16,0 0-8 16,0 0-3-16,5-4 2 15,9-3 5-15,-2 0-2 0,6-5-5 16,1-6-1-1,7 0-5-15,-1-8-2 0,1-1 0 16,1-4-1-16,1-3 0 16,-4 1 0-16,-4-3 1 15,-3 1 1-15,-3-1 0 16,-5 0-1-16,4 1 1 16,-9-1 7-16,-2-1-3 15,-2 3-2-15,0 4 4 16,0 0-5-16,0 4-1 15,0 5-1-15,0 4-2 16,0 7-2-16,0 2 1 16,0 4-1-16,0 4 0 15,0 0-4-15,-2 0-2 16,-1 0-2-16,3 0 5 16,0 9-6-16,0 8 5 15,0 1 4-15,0 9 0 0,0 2 0 16,0 5 0-16,0 3 1 15,0 8 6-15,3-1-3 16,-1 9-2-16,1 0 1 16,-2-1 1-16,2-2 0 15,-1-4-2-15,1-3 2 16,2-2-2-16,-4-7-2 16,4-3 3-16,-1-5-1 15,-1-6-1-15,2-3-1 16,-3-3 1-16,1-3-1 15,-2-3 2-15,2-2-2 16,-3 1-5-16,5-2-9 0,4 1-10 16,3 0-10-16,7-2-14 15,13 0-3-15,-4-3-78 16</inkml:trace>
  <inkml:trace contextRef="#ctx0" brushRef="#br0" timeOffset="-13094">1821 419 26 0,'0'0'34'0,"0"0"-6"16,0 0 2-16,0 0 3 15,0 0-12-15,0 0-10 0,0 0-8 16,-9-7-2-16,9 7-1 15,0 9 5-15,0 6 8 16,0 6 3-16,0 6 2 16,0 5-5-16,0 4-3 15,0 3 4-15,0 7-5 16,0 6 0-16,0 3 4 16,-3 1-4-16,-7 1-1 15,1-7-3-15,0-7-4 16,4-10 1-16,1-11 0 15,-1-5-2-15,2-9 2 16,3-2 2-16,0-6 8 16,0 0 10-16,-1 0 6 15,1 0 0-15,-4-11-18 16,0-10-10-16,-1-11-3 0,4-8-1 16,1-10-3-16,0-7-1 15,0-1 3-15,1 0-3 16,12 2-1-16,0 8 2 15,1 9-2-15,0 10 3 16,-2 11 2-16,2 6 0 16,-5 6 1-16,-3 3 0 15,2 3-4-15,-3 0-1 16,2 7 5-16,-1 5 3 16,2 5 0-16,-3-2 2 15,-1 2 0-15,-2-3 0 16,1 1-2-16,-3-3 0 0,1 1 1 15,3-3-1-15,-3 1 0 16,7-3 0-16,-2 3 0 16,6 2 0-16,7-1-3 15,2 2 0-15,7 4 2 16,4-1 1-16,3-1 0 16,2 3-2-16,-2 1 2 15,1 5-3-15,-9 0 1 16,1 6 2-16,-7-1-2 15,-5-1 2-15,-9-1 0 16,-7-2 0-16,0-4 2 16,0-1 3-16,-4-1 2 15,-15-2 5-15,-8 1 7 16,-9-1-3-16,-8 3-5 0,-5 1 0 16,-6-4 3-16,-4-1-1 15,-2 0-3-15,1-4 0 16,5 0 0-16,1-6-1 15,7-2-4-15,8-3 2 16,10-2-2-16,9 0-2 16,6 0-3-16,7-7 0 15,7-6-16-15,0-5-15 16,9-5-16-16,23-4-12 16,45-16-6-16,-5 9-3 15,-2 0-84-15</inkml:trace>
  <inkml:trace contextRef="#ctx0" brushRef="#br0" timeOffset="-9181">1532 678 6 0,'0'0'18'0,"0"0"-8"16,0 0 1-1,0 0 7-15,0 0-8 0,0 0 3 16,0 0 2-16,-116-111 0 16,103 99 6-16,4-1-3 15,3 1 0 1,-2 1-1-16,4 1-4 0,-1 2-2 16,5 1 0-16,-3 0 2 15,2 6 0-15,-2-1 1 16,1 2 4-16,-3 0-1 15,-2 0-1-15,-7 0-5 16,-9 14-5-16,-12 16-6 16,-11 9 1-16,-5 10-1 15,-6 3 2-15,3 0 0 16,4-3 2-16,5-11 3 16,8-2 1-16,10-11-4 15,5-9-2-15,13-6-2 0,6-4-2 16,3-6-3-16,0 0-12 15,9 0-6-15,20-4 5 16,13-15 15-16,8-7 3 16,12-11 2-16,2-2-2 15,7-2 0-15,-4-2 0 16,1 5 0-16,-5 2 0 16,-8 5 1-16,-10 7-1 15,-10 6 0-15,-12 8 0 16,-9 4 2-16,-10 6 0 15,-4 0 3-15,0 0-1 16,0 4 2-16,0 16-3 16,-9 8 12-16,-8 9-2 0,-1 8-4 15,-1 2-6-15,3-6-2 16,5-3-1-16,2-6 1 16,1-7-1-16,6-7-1 15,2-4 1-15,0-3-2 16,0-5-3-16,16-4-5 15,10-2-1-15,14 0 5 16,10-16 5-16,16-9 1 16,6-10-2-16,5-3 2 15,-3 2-5-15,-4 0-2 16,-7 7 5-16,-12 7 2 16,-14 4-1-16,-11 9-1 15,-14 7 2-15,-10 2 0 0,-2 0 2 16,-2 9 16-1,-24 14-4-15,-5 10-1 0,-8 10-4 16,-9 4-4-16,-6 6 1 16,-3-3 0-16,2-2 7 15,-3-4 0-15,9-4-2 16,7-9-7-16,12-6-1 16,8-5-3-16,11-11 1 15,7 1-1-15,4-9-4 16,0-1-5-16,0 0-4 15,0 0-8-15,9 0-1 16,9-1 14-16,9-13 8 16,5 0 2-16,0-2 0 15,3-1-1-15,-4 0-1 0,-6 5 1 16,-9 3-1 0,-2 5 0-16,-6 1 0 0,-8 3 3 15,0 0 8-15,0 0 11 16,-8 5-2-16,-10 10-10 15,-10 7-7-15,-7 6 0 16,0 5 0-16,-2 1 0 16,0-1-1-16,2-3-2 15,4 1 4-15,3-5-4 16,11-6 0-16,7-4 2 16,1-5-2-16,5 3-6 15,4-6-12-15,0-2-23 16,4 6-9-16,37 1-3 0,0-1-13 15,-1-4-95-15</inkml:trace>
  <inkml:trace contextRef="#ctx0" brushRef="#br0" timeOffset="6623">2696 624 2 0,'0'0'6'15,"0"0"-4"-15,0 0 0 16,0 0-1-16,0 0 0 16,0 0 1-16,0 0 0 15,-19-29-1-15,19 26-1 16,-4 2 0-16,0-1-1 15,0-1 0-15,-1-1-1 16,1 2 2-16,2 0 0 16,-1 1 0-16,3 1-1 15,0 0-1-15,0 0-6 16</inkml:trace>
  <inkml:trace contextRef="#ctx0" brushRef="#br0" timeOffset="6854">2696 624 4 0</inkml:trace>
  <inkml:trace contextRef="#ctx0" brushRef="#br0" timeOffset="7263">2696 624 4 0,'-86'-71'6'0,"81"71"1"0,5-1 4 0,-5 1-3 0,1 0-1 16,1 0 0-16,1-3-1 15,2 3-2-15,-3 0-2 16,3-1 0-16,0 1 0 15,0 0 1-15,0-4 0 16,-1 4-1-16,1-2 1 16,-3 1-1-16,1-3 0 15,2 3 1-15,-3-1 0 0,3 0-2 16,0 0 2-16,0 0-3 16,0 0 0-16,0 2 0 15,0-2 0-15,0 2 0 16,0-1-2-16,0 1-1 15,0-4 2-15,0 4 1 16,0-2 2-16,0 1-2 16,0-3 0-16,0 1 0 15,0-1 1-15,0 2 1 16,0-3 1-16,0 1 1 16,0 3 1-16,0 1 1 15,0 0-3-15,0 0-1 16,0 0-2-16,0 0-2 15,0 0 0-15,0 0 0 16,0 0 2-16,0 0 0 0,0 0 0 16,0 0 0-16,0 0-4 15,0 0-18-15,0 0-8 16,0 0 5-16,0 0 2 16</inkml:trace>
  <inkml:trace contextRef="#ctx0" brushRef="#br0" timeOffset="8487">2573 517 9 0,'0'0'11'0,"0"0"0"0,0 0 0 16,0 0 3-16,0 0 7 16,0 0-6-16,0 0 3 15,0-30 4-15,0 25-1 16,0 1 1-16,0-1 4 16,-3 1-4-16,1 1-1 15,-1-1-1-15,-2 3-3 16,4 1 3-16,-2-3 2 15,1 3-5-15,-1 0-6 0,2 0 1 16,1 0-2 0,-3 0-3-16,-2 0-4 0,5 0-3 15,-5 0-2-15,2 11 0 16,-1 6 2-16,-5 6 1 16,-1 5-1-16,-3 12 3 15,2-1 1-15,-1 7 1 16,-1 2-2-16,7 1 1 15,-2-1 2-15,7 0-4 16,-2 0-1-16,3-1 1 16,0-4-2-16,0 0 0 15,3-4 0-15,8-3 0 16,1-6 0-16,5 0 0 16,-3-6 0-16,1-7-2 0,-1-1 1 15,3-6 1-15,-5-1 0 16,2-4 1-16,-5-4 1 15,0-1 1 1,0 0 0-16,1 0 2 0,3 0 1 16,4-5 5-16,3-9-3 15,6-8 0-15,5-6-1 16,-3-4-3-16,2-5-3 16,-5-6 4-16,-1-7-2 15,-5-4 2-15,-4-5-1 16,-3-4-3-16,-2-1 2 15,-6 2 1-15,4 4 0 16,-6 3 2-16,-2 8 1 16,0 4 1-16,0 6 1 0,0 7 3 15,-2 5-1-15,-6 5-3 16,4 9-4-16,4 0-4 16,-3 4 1-16,3 4-1 15,0 1-1-15,0 2-12 16,0 0-1-16,0 0-11 15,0 0-17-15,0 0-28 16,17 0 11-16,6 12 9 16,19 9-7-16,-8 0-17 15,-3-2-60-15</inkml:trace>
  <inkml:trace contextRef="#ctx0" brushRef="#br0" timeOffset="9449">3194 1093 8 0,'0'0'22'0,"0"0"1"0,0 0 2 16,0 0-2-1,0 0-10-15,0 0 4 0,0 0 16 16,-14 28 5 0,14-28-7-16,0 0 9 0,0 0 1 15,0-9-8-15,7-3-13 16,5-5-13-16,2-4-2 15,4-4 0-15,4-4 0 16,-2-4 0-16,1-8 0 16,2-4-2-16,-1-1 0 15,-4-5 3-15,0 1 3 16,-4-1-7-16,0 5 2 16,-5 6 0-16,0 1-4 15,-1 9 1-15,-3 10 1 0,-2 5-2 16,-3 8 1-1,0 6-1-15,0 1-1 0,0 0-8 16,0 0-4-16,0 1-1 16,1 12 8-16,4 8 5 15,0 4 1-15,-1 7 0 16,1 7 2-16,2 5 0 16,-2 8-2-16,-3 5 3 15,2 1-3-15,1 1 1 16,-2-2-1-16,1-7 1 15,1-4-1-15,0-3 0 16,-1-11 0-16,4-2 0 16,-4-7-2-16,1-8 0 15,-5-5 2-15,2-3-4 16,-2-5 4-16,0-2 0 0,0 0 2 16,0 0 2-16,-2 0 5 15,-19 0-5-15,-2 0-1 16,-14 0-3-16,-6 0 0 15,-3 3 0-15,0 1 1 16,1 0 7-16,2-1-2 16,9 2 6-16,5-4-1 15,9 2 1-15,8-3-6 16,7 0-5-16,4 2-1 16,1-2-1-16,0 0-6 15,0 0-6-15,0 2-8 16,11 0 10-16,6-2 0 15,6 2 6-15,3-2 2 0,1 0 3 16,1 0-1 0,-5 0-1-16,-6 0-1 0,-8 0-1 15,-4 0 2-15,-5 0 1 16,0 0 1-16,0 0 9 16,0 0 6-16,0 0-9 15,-5 1-6-15,0 6-19 16,2-1-21-16,3 6-25 15,0 0-4-15,0-4-59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53:03.72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79 30 0,'0'0'80'0,"0"0"-44"16,0 0-16-16,0 0 16 0,0 0-11 15,0 0-6 1,0 0 2-16,110-18 5 0,-65 11 5 15,-2 3-3 1,1-3-10-16,1 0-4 0,-4 0-5 16,-1-1-4-16,-5 1-3 15,-4 4-1-15,-3-3 1 16,-5 5-2-16,-2 1-5 16,-5 0-11-16,-3 0-19 15,-3 4-14-15,-3 10 9 16,-7 7 2-16,0 5-1 15,0 3 2-15,-17 2-9 16,-3 2-5-16,-6 0 4 16</inkml:trace>
  <inkml:trace contextRef="#ctx0" brushRef="#br0" timeOffset="201">394 295 11 0,'0'0'50'0,"0"0"-11"0,0 0 1 16,0 0-4-16,0 0-7 15,0 0-6-15,-40 51-2 16,40-45 5-16,3-2 5 15,11 0-2-15,1-3-2 16,7 4-3-16,6-5-2 16,7 0 0-16,2 0-9 15,4 0-5-15,7 0-4 16,-2-9-1-16,1 1-3 16,-4 4-7-16,0 4-20 15,-6 0-20-15,-11 12-41 16,-15 5-65-16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52:53.84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41 662 10 0,'0'0'24'15,"0"0"-1"-15,0 0 6 16,0 0 5-16,0 0-7 16,0 0-13-16,0 0-8 15,-29 5 2-15,29-2 4 16,0 1 6-16,0 3-3 15,0-1-4-15,0-1-4 16,0 1 2-16,0-1 0 16,0-2 0-16,0-3 0 15,4 0 4-15,2 0-1 16,7 0 1-16,0 0 4 0,9-8 2 16,5-10-4-16,9-4-8 15,-2-5-2-15,5-5-3 16,-2 2 0-16,-3-5-2 15,-2 2 2-15,-9-1-1 16,-1 5 1-16,-8 0 1 16,-8 3 0-16,-2 4-1 15,-1 3 0-15,-3 6-2 16,0 5 2-16,0 4-2 16,0 1 0-16,0 3-1 15,0 0 1-15,0 0 2 16,0 0-2-16,-4 14-2 15,-5 4 2-15,-1 8 0 16,-2 10 0-16,-2 1 0 16,2 6 0-16,1 7 4 0,-1 6 1 15,1 4-2-15,2-2 1 16,0 1-3-16,-2-6-1 16,5-5 2-16,1-9-1 15,2-3-1-15,3-8 1 16,0-6-1-16,0-5-15 15,8-2-14-15,10-5-16 16,15-5-4-16,-3-5-23 16,-2 0-64-16</inkml:trace>
  <inkml:trace contextRef="#ctx0" brushRef="#br0" timeOffset="925">737 492 128 0,'0'0'53'0,"0"0"-17"16,0 0-2-16,0 0-5 15,0 0-17-15,0 0-7 16,0 0-5-16,22-4 3 0,-13 4 7 16,0 0 2-16,2 0 1 15,1 2-5-15,-2 5 1 16,2-1-1-16,-3 3 0 16,-3 1 3-16,-1 2 0 15,-1 3 1-15,-4 5-4 16,0-1 2-16,0 5 0 15,0-1-1-15,-9 2 4 16,-6-2-3-16,-2-3-6 16,3-4 1-16,0 0 1 15,5-7-2-15,1-4-4 16,4 0 2-16,2-3-1 16,2 2-1-16,0-4 0 0,0 0 0 15,0 0-8 1,0 0 0-16,2 0-4 15,12 0 3-15,4 0 6 16,8 0 3-16,2 0 0 0,2 1 1 16,1 5-1-16,-3 1 1 15,-2 8-1-15,-3-5 2 16,-5 8-2-16,-4 1 0 16,-9 2-1-16,-1 2-1 15,-4 3 2-15,0-1 0 16,0-3 5-16,-14 1 1 15,1-2 1-15,-4-6-3 16,6-2 2-16,2-7-1 16,1-2-2-16,8-1 2 15,-4-2-5-15,4-1 0 16,0 0 0-16,0 0-4 16,0 1-2-16,0 6-7 0,0 1 2 15,12 1 7-15,-1 2-2 16,2 2 3-16,1 4-1 15,3-3 2-15,-3 5-3 16,0-1 4-16,-5 6-3 16,-6 1 4-16,-3 4 0 15,0 4 0-15,-3 1-1 16,-15-1 1-16,-4 0 2 16,-3-4-2-16,-5-8 6 15,-6 2 2-15,-5-10 3 0,0-1-5 16,-7-6 6-16,2-6-5 15,0 0 2-15,-2 0-2 16,7-14 0-16,4-10 2 16,6-7-9-16,10-12-1 15,10-4-17-15,11-10-14 16,9-25-21-16,19 14-13 16,-2 7-36-16</inkml:trace>
  <inkml:trace contextRef="#ctx0" brushRef="#br0" timeOffset="1959">905 365 35 0,'0'0'35'0,"0"0"-1"16,0 0-4-16,0 0 4 16,0 0-2-16,0 0-16 15,0 0-2-15,-23-14-4 16,23 14-3-16,-5 0-1 15,2 0-1-15,-3 10-1 16,-3 6 2-16,-4 4 4 16,3 4 1-16,-3 7-4 15,0 5-2-15,0 9 0 0,-1 6-1 16,-1 7 0-16,-2 8 1 16,0-1 3-16,-1 2 1 15,-2-4-2-15,-2-1 1 16,1 2 0-16,-2-4 1 15,3 2 0-15,0-7-3 16,5-5 1-16,2-5-4 16,4-12 0-16,3-9-3 15,2-9 0-15,4-10 2 16,0-2-2-16,0-3 6 16,0 0 1-16,0 0 6 15,0-3 2-15,0-13-4 16,0-8-11-16,0-9-1 15,4-13-4-15,10-7 0 16,1-5 1-16,7-2-3 0,-1-2-10 16,2 4-2-16,2 4 4 15,1 1 5-15,5 6 5 16,-4 0 2-16,4 8 0 16,-3 3 2-16,-1 6 1 15,1 9-3-15,-4 9 0 16,1 3 0-16,-4 9 0 15,2 0 1-15,-1 4 2 16,-2 24 2-16,-3 7-2 16,4 9 3-16,-7 10 2 15,-5 1-1-15,-4 8-1 16,-5-1 1-16,0 6-4 16,0 0 3-16,-9 2 0 0,-13-3 0 15,-1-4-1-15,-5-6 8 16,-7-7-3-1,4-12 5-15,-5-6 3 0,-1-7 0 16,-2-5-1-16,1-8-4 16,0-1-3-16,4-7-4 15,-1-4 1-15,4 0-3 16,0 0-1-16,4-15 0 16,2-6-12-16,4-9-11 15,2-5-23-15,1-12-24 16,1 4-24-16,5 7-132 0</inkml:trace>
  <inkml:trace contextRef="#ctx0" brushRef="#br0" timeOffset="9031">1382 0 82 0,'0'0'33'15,"0"0"-11"-15,0 0 0 16,0 0-3-16,0 0-7 16,0 0-3-16,0 0 4 15,153-1 2-15,-110 15 9 16,5 4-6-16,6 1 5 15,4 5-2-15,5 1-3 16,7 4 2-16,7 3-3 16,6 4 8-16,9 1-9 15,-1 7-10-15,-1 5-1 0,1 4 2 16,-2 8 1-16,-3 7-3 16,-5 3-1-16,-4 4 1 15,-8 2 0-15,-8-4 1 16,-10 1 0-16,-11-2 1 15,-14-3-2-15,-17 0-1 16,-9-1 2-16,-14 2 7 16,-33-4 1-16,-18 1 1 15,-38 6-1-15,-42-2-3 16,-44-1 1-16,-18-3-5 0,9-13-5 16,11-9-2-1,15-4-1-15,4-7 1 0,20-5 0 16,31-5-4-16,40-11-2 15,19-6-1-15,0-1-6 16,-1 1-3-16,9-2-10 16,19-5-10-16,17 0-16 15,9 0-37-15,5 0-122 0</inkml:trace>
  <inkml:trace contextRef="#ctx0" brushRef="#br0" timeOffset="12421">796 778 6 0,'0'0'10'16,"0"0"-3"-16,0 0 1 15,0 0-4-15,0 0 1 16,0 0 5-16,0 0 10 16,0-88-5-16,0 78 1 15,0-3 1-15,-3 2 0 16,1-3-2-16,-1 5-3 16,3-4-4-16,0 3 7 15,-1 2 4-15,1 0-6 16,-4 1 1-16,3 3 1 0,1 1-2 15,-3 3 0-15,1 0 2 16,2 0 4-16,-3 0-3 16,3 0-6-16,0 0-1 15,-1 0-4-15,-2 0-1 16,1 0 0-16,-1 0-4 16,-2 7 0-16,1 10 0 15,-2 10 0-15,-5 9 0 16,0 8 0-16,-3 6 5 15,2 0-1-15,-2 4 4 16,0-1-1-16,1 1-2 16,-1-1 0-16,2-3-1 15,1-6-1-15,2-7 0 0,1-2 5 16,0-9-4-16,4-5 2 16,2-6-3-16,-1-5-3 15,3-3 0-15,0-6 0 16,0-1 5-16,0 0-2 15,0 0 0-15,0 0 4 16,0 0 6-16,0-1 5 16,0-14-5-16,0-6-7 15,0-7-6-15,0-7-1 16,5-10-1-16,7 1-4 16,5-7 3-16,-2-1 2 15,7-3-3-15,1 3-4 0,3 2 2 16,3 1 3-16,2 4 1 15,-1 2 1 1,-2 10 1-16,-2 10 0 0,-6 6-3 16,-3 11 0-16,-8 6-2 15,0 0-3-15,-1 7 8 16,-2 15 0-16,-3 5 2 16,-1 3 0-16,-2 6 4 15,0-4 1-15,-10-3 1 16,-8-4 2-16,-5-4-3 15,0-5 0-15,0 1 0 16,-3-5-3-16,8-2 0 16,4-3-4-16,6-3 2 0,3-2-2 15,5-2-1 1,0 0-7-16,0 0-11 0,0 0-3 16,8 0-2-1,12 0 10-15,6 0 9 0,5 0 5 16,9 3 0-16,1-1 0 15,4 5 0-15,1 4 0 16,3 3-3-16,-5 6-1 16,-2 2 2-16,-5 8 2 15,-7 2 0-15,-7 9-5 16,-9 0 2-16,-6 4 2 16,-8-3 1-16,0 0 3 15,-8-2 1-15,-12-7 1 16,-6-2 5-16,-9-1 2 0,-5-3 0 15,-6-3 3-15,-3-4-3 16,-5-2 0-16,-1 0 2 16,-4-6-6-16,1-1 1 15,0-2 0-15,0-2 3 16,4-3-2-16,0-3-3 16,7-1-2-16,-1 0 0 15,6 0 0-15,3 0-2 16,3-8-3-16,4-3 3 15,4-2-3-15,2-1-3 16,8-2-6-16,1 4-1 16,8-1-5-16,4 6-4 15,5 2-6-15,0 1-10 0,5 2-47 16,39-12-16 0,-4 3 14-16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53:13.79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662 254 13 0,'0'0'18'16,"0"0"3"-16,0 0 8 16,0 0-3-16,0 0 0 15,0 0-7-15,-40-64-7 16,35 60 13-16,2-1-4 16,3 4 2-16,0 1-2 15,-1 0-1-15,1 0-9 16,0 0-3-16,0 0-6 0,0 0-2 15,0 8-2-15,0 12 2 16,0 5 5-16,0 5 10 16,0 11 3-16,0 7 3 15,-5 13-2-15,-3 8-4 16,-3 10-3-16,-2 6-3 16,-4 4-2-16,0-6-1 15,2-7-2-15,1-11-1 16,0-11 2-16,3-11-2 15,5-11 1-15,-2-3-4 16,4-15 1-16,2-1 1 16,2-10-2-16,0-3 5 15,0 0 2-15,0 0 15 16,0-13 6-16,-4-15-25 16,-1-10-3-16,2-12 0 0,1-13-1 15,2-13-1 1,0-6-5-16,0-8 2 0,0-2 0 15,11 4-3-15,6 6 1 16,5 7 0-16,1 10-1 16,4 14 3-16,4 8 5 15,1 12-3-15,0 7 1 16,1 12 2-16,2 8-1 16,-3 4-4-16,2 0 5 15,-2 15 0-15,0 9 3 16,-1 6 2-16,-3 4 2 15,-2 3-1-15,-6 3 0 0,1-1-6 16,-4-1 4-16,-6-4-1 16,-4-6 1-16,-5-5-3 15,-2-5 3-15,0-5 2 16,0-5 3-16,-9 3-2 16,-10-5-1-16,-4 2 1 15,-7-4-7-15,-7 0 3 16,-9-4-1-16,-6 0-1 15,-7 0 1-15,-4-5-1 16,4-12 0-16,0-2-1 16,9 1 0-16,2-3 1 15,13-1-1-15,7 3-6 16,13 2-3-16,7 3-6 16,8 2-11-16,8-3-36 0,59-8-44 15,-2 8 22-15,1-4-114 0</inkml:trace>
  <inkml:trace contextRef="#ctx0" brushRef="#br0" timeOffset="454">1883 48 189 0,'0'0'43'0,"0"0"-23"16,0 0 22-16,0 0 4 16,0 0-5-16,0 0-20 15,0 0-5-15,-83-62-9 16,54 78-5-16,-8 11-2 15,-7 12 0-15,-5 5 8 16,1 9-5-16,-4 7 4 16,6 8 4-16,-2 7-3 15,5 7-4-15,5 7 2 16,4 4 1-16,5-1-2 16,9-5-3-16,6-7-1 15,5-8-1-15,9-8 2 16,0-7-1-16,0-7-1 15,19-3 0-15,8-3 0 0,8-6-1 16,11 2-6-16,10-7-4 16,10-4-11-16,46 6-24 15,-16-7-13-15,-3-10-70 16</inkml:trace>
  <inkml:trace contextRef="#ctx0" brushRef="#br0" timeOffset="3260">2267 322 8 0,'0'0'27'0,"0"0"1"16,0 0-3-16,0 0-3 16,0 0 0-16,0 0-5 15,0 0 4-15,-16-49-1 16,13 42-4-16,3 0 2 15,-1 2 3-15,-2-1-2 16,1 2 8-16,-1 3 8 16,2-2-7-16,1 3-7 15,-3 0-6-15,3 0-7 16,-2 0-2-16,-1 0-3 16,1 0-3-16,-2 11 0 15,-4 10 0-15,-1 5 4 0,0 10 0 16,0 6-2-16,-1 7 1 15,1 5 1-15,0 9-1 16,1 2 0-16,4 6-2 16,2-2-1-16,2-5 0 15,0-3 3-15,0-10-3 16,5-9 4-16,4-6-4 16,5-7 1-16,-4-8-1 15,4-4 0-15,2-9 0 16,-6-3 0-16,4-5 3 15,0 0 2-15,6 0 5 16,3-4 0-16,2-11 1 0,4-9-3 16,0-2-5-1,2-6-1-15,-4-8-1 16,-1-6 1-16,-3-7-1 0,-1-5 1 16,-7-7-1-16,-3 0-1 15,-5-2 5-15,-4 5-3 16,-3 2-2-16,0 11 5 15,0 4 9-15,0 8 0 16,-3 5-4-16,-2 10-4 16,0 5-3-16,4 6-3 15,-2 7-1-15,1 1-3 16,2 3-12-16,0 0-14 16,0 0-16-16,0 15-12 0,0 10 7 15,0 7-19 1,14 22 3-16,0-4-27 0</inkml:trace>
  <inkml:trace contextRef="#ctx0" brushRef="#br0" timeOffset="4027">2675 1131 79 0,'0'0'35'15,"0"0"-9"-15,0 0 16 0,0 0-18 16,0 0-16-16,0 0 3 16,0 0 12-16,0 0 8 15,0 0 6-15,0 0-7 16,0 0 0-16,0 0-7 15,5 0-2-15,2 0-1 16,7-11 0-16,5-3-5 16,0-4-7-16,8-4-3 15,0-6-2-15,-1-1 0 16,0-4 0-16,-3-3 2 16,-1-3 1-16,-4-6-1 15,-2 0 3-15,-3 4-4 16,0 0-1-16,-4 7-3 15,-1 7 1-15,-4 5 0 16,-2 11-1-16,-2 4 0 0,0 4 0 16,0 3-11-16,0 0 7 15,0 0-3-15,0 3-8 16,0 14 5-16,3 4 4 16,-2 8 6-16,4 5 2 15,0 10-2-15,-2-1 3 16,-2 6-3-16,-1-1 0 15,3 2 0-15,-1 0 0 16,-2 0 0-16,3 0 0 16,-2-1 0-16,4-7 2 0,-2-3-2 15,2-7 0 1,-4-4-2-16,4-7 2 0,-2-7-1 16,-2-5 1-16,-1-2-2 15,0-1 0-15,0-5 2 16,0 1 0-16,0-2 4 15,-4 0 5-15,-15 0-4 16,-4 0 1-16,-7 0-6 16,-7-3 7-16,0-7-4 15,-3 2 4-15,3-1-1 16,10 0-3-16,2 2-2 16,11 1-1-16,8 2 0 15,6 1-7-15,0 2-22 16,11-3-21-16,23-2-23 15,38-4 4-15,-8 1-31 0</inkml:trace>
  <inkml:trace contextRef="#ctx0" brushRef="#br0" timeOffset="4866">3729 1274 10 0,'0'0'62'16,"0"0"-9"-16,0 0 2 0,0 0-5 15,0 0-15-15,0 0-2 16,0 0-4-16,0-43-7 16,8 22-2-16,-2-6 3 15,3-6 2-15,1-8-4 16,-1-2 3-16,3-5 1 15,0-7-7-15,4-6 0 16,2-6-1-16,4-7-1 16,1-2-6-16,3-3-2 15,0 0-2-15,-2 6-3 16,4 7-2-16,-2 4-1 16,2 8 0-16,-2 7 1 0,0 8-1 15,-6 8 1-15,1 6-1 16,-2 6 0-16,-6 6-1 15,4 8-3-15,0 5-4 16,3 0-6-16,2 7-4 16,2 16 9-16,2 10 3 15,2 15-1-15,-2 7 7 16,-3 12-1-16,0 9 1 16,-1 5 0-16,-6 10 0 15,-6-1 0-15,-4 0 0 16,-6-4 0-16,0-4 0 15,-2-10 1-15,-15-7-1 16,-1-6 5-16,0-7-5 0,-4-9 2 16,2-6-2-1,3-9 0-15,0-7 0 0,8-9-2 16,3-2-13-16,1-6-24 16,5-4-26-16,0 0-30 15,2-10-78-15</inkml:trace>
  <inkml:trace contextRef="#ctx0" brushRef="#br0" timeOffset="6645">5112 736 18 0,'0'0'44'15,"0"0"-10"-15,0 0 15 16,0 0-27-16,0 0-11 16,0 0 10-16,0 0 3 15,-11 4-9-15,11-4-5 16,0 0-2-16,0 0 13 15,0 0 13-15,0 0-2 16,0 0-3-16,0 0-3 16,0-8 0-16,11-4-8 15,6-5-8-15,1-5-6 0,5-6-3 16,0-4 1 0,0-3-2-16,2-1 1 0,-7-1-1 15,-2-1 1-15,-4 1-1 16,-3 3 3-16,-1 2-3 15,-4 5 0-15,-4 4 1 16,0 6-1-16,0 7 1 16,0 2-1-16,0 5 0 15,0 2-2-15,0 1 0 16,0 0-6-16,0 0-2 16,0 0-3-16,0 10 5 15,0 9 6-15,-3 3 2 16,-1 9 2-16,-1 6-2 15,-1 9 0-15,-6 8 7 0,-1 9 0 16,0 8 0-16,-1 3-4 16,0 1-1-16,2-4 0 15,1-8-1-15,6-9 2 16,1-9-3-16,4-11 0 16,0-5-2-16,0-4-9 15,0-9-19-15,4-4-11 16,16-9-27-16,0-3-14 15,-1 0-76-15</inkml:trace>
  <inkml:trace contextRef="#ctx0" brushRef="#br0" timeOffset="7560">5715 450 64 0,'0'0'39'16,"0"0"4"-16,0 0 11 15,0 0-11-15,0 0-22 16,0 0-15-16,0 0 0 15,5-16-2-15,-2 23 13 16,1 10 2-16,-2 2 1 16,1 6-2-16,-3 5-5 0,0 9 3 15,0 5 5-15,-5 9-5 16,-16 3-4-16,-2 1-3 16,-3-2-2-16,3-5-4 15,0-6 0-15,4-13-2 16,2-6 2-16,8-10-3 15,5-4 1-15,1-8-1 16,3-3 1-16,0 0 6 16,0 0 2-16,0-10 9 15,6-12-9-15,12-10-9 16,2-6 0-16,11-9-5 16,1-3-3-16,3 2-3 15,1 7 2-15,0 3-4 0,-3 10 4 16,-3 12 3-1,-2 6 3-15,-7 6 0 0,-5 4 1 16,-1 0-1 0,-6 1 0-16,-3 12 3 0,2 2 0 15,-8 3 3-15,0 3 0 16,0 4 2-16,-4 5-1 16,-18-3 3-16,-4 0 3 15,-2-6 0-15,1-2-1 16,1-6-1-16,6-6 0 15,3 1-1-15,8-5-4 16,4-1-3-16,2 3 0 0,3-1-5 16,0 3-9-1,0 5 4-15,3 2-1 0,11 5 2 16,7 4 4-16,-1 2 2 16,6 3-2-16,2 1 1 15,-2 0-1-15,0 1-1 16,-3 1 4-16,-8 2 0 15,-1-2 2-15,-3 3-3 16,-6-6 1-16,-5 2 1 16,0-5 1-16,0-3-2 15,-8-5 2-15,-10-4 4 16,-5-5 0-16,-4-3 5 16,-3-5 0-16,-2 0-2 15,-1 0-1-15,1 0-2 16,1-8 4-16,8-6-2 0,2-5-6 15,9-6 0-15,7-6-3 16,5-5-18-16,0-6-23 16,35-21-29-16,-4 9-24 15</inkml:trace>
  <inkml:trace contextRef="#ctx0" brushRef="#br0" timeOffset="7982">6495 179 95 0,'0'0'23'0,"0"0"-11"15,0 0 18-15,0 0 13 16,0 0-11-16,96 137-6 15,-73-85-2-15,0 7 0 16,0 3 0-16,-4 8-6 16,2 2-3-16,-2 4-1 15,2 2 10-15,-1-2-10 16,2-3-4-16,-5-2-1 16,-8 0-6-16,-8 0 3 15,-1 2 1-15,-18-1 4 0,-22-4-3 16,-14-8 3-1,-10-6 2-15,-11-9-4 0,1-11 1 16,-3-4-3-16,0-8 1 16,5-5-8-16,5 1 0 15,5-6-3-15,9 1-21 16,7-1-10-16,-5 2-16 16,11 0-43-16,8-4-47 0</inkml:trace>
  <inkml:trace contextRef="#ctx0" brushRef="#br0" timeOffset="9149">0 2007 1 0,'0'0'12'15,"0"0"4"-15,0 0 11 16,0 0-5-16,0 0 0 16,0 0 7-16,0 0-7 15,63 30 3-15,-32-24-2 16,7 4 0-16,14-5 0 15,8 1 0-15,12-2 1 16,8 0 0-16,8-1-7 16,8 0-5-16,4-2 3 15,23 3-7-15,24 3 0 16,30-4-2-16,14 0-2 16,1-3 6-16,11 0 6 0,-2-6-7 15,11-12 1-15,16 0-1 16,7 0-3-16,12-1-1 15,11-2-2-15,12 3 3 16,6 0-1-16,-1 0-3 16,3-2 2-16,-11 2-1 15,-8-1-3-15,-12 1 6 16,-12-1-6-16,-17 6 4 16,-22 0-3-16,-25 3 2 15,-44 1-3-15,-41 3 2 16,-29 1-2-16,-23 4 2 15,-4-2-2-15,-7 3 0 16,-9 0 1-16,-9 0 3 0,-5-1 5 16,0 1 6-16,0-2 3 15,0-2-14-15,-2 3-4 16,-2-2-5-16,-1 2-3 16,2 1-11-16,-2 0-14 15,-1 0-12-15,-8 1-32 16,-10 16 2-16,-24 15 2 15,1-3-40-15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53:24.48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288 350 51 0,'0'0'37'0,"0"0"0"16,0 0-2-16,0 0 9 16,0 0-16-16,0 0-8 15,0 0 1-15,5-80 4 16,-5 74 2-16,0 4-6 0,3-1-3 15,-3 3 5-15,0 0-4 16,0 0-8-16,0 0-6 16,0 0-1-16,0 0-4 15,0 12-2-15,0 8 2 16,1 7 4-16,4 6 1 16,-2 7 0-16,-3 9 3 15,0 7-2-15,0 5 0 16,-3 4-2-16,-6 2-1 15,0-3-3-15,3-4 1 16,-2-6-1-16,3-8 0 16,1-5 0-16,1-11 0 15,1-5 0-15,-1-5-3 0,3-11-5 16,0-4-7 0,0-1 3-16,0-4 5 0,0-4 2 15,0-17-1-15,0-17-20 16,0-10-3-16,0-11 9 15,0-8-23-15,0-5-1 16,3-9-2-16,-3 4 9 16,0-3 20-16,0 6 11 15,0 9 6-15,2 7 1 16,5 12 14-16,1 9 13 16,3 6 2-16,1 9-5 15,3 7-3-15,4 4-3 16,5 2 2-16,4 2-5 0,3 7-2 15,2 0 0-15,6 0-1 16,-1 10 0-16,2 10 4 16,1 3 0-16,-2 6-6 15,-5-1-5-15,-4 7 1 16,-4-2-2-16,-3 3-1 16,-9 0 0-16,-2 1-3 15,-7-3 3-15,-5-1-1 16,0-3 0-16,-9-3 3 15,-13-2 0-15,-8-4 1 16,-4-1 1-16,-6-6-1 16,-8 0-2-16,-2-3-2 15,-9-4 1-15,0-2 0 16,-4-5 1-16,-3 0 1 0,1 0 1 16,4-6 1-16,6-6-2 15,9-3-3-15,10 2-3 16,10 0-4-16,12 3-9 15,10 3-10-15,4-1-15 16,0 1-18-16,26 4-36 16,6-2-31-16,0 4-41 0</inkml:trace>
  <inkml:trace contextRef="#ctx0" brushRef="#br0" timeOffset="1480">1656 106 35 0,'0'0'35'16,"0"0"-7"-16,0 0 16 16,0 0 0-16,0 0-5 0,0 0-17 15,0 0-7-15,-102-1-1 16,73 17 3-16,-9 4 6 16,-1 3-3-16,0 5-5 15,-3 5-1-15,-1-3-2 16,3 8 6-16,3 2-7 15,1 6-4-15,-1 1 0 16,1 6 0-16,6 4-1 16,2-2 1-16,7 2-2 15,5 0-2-15,7-2 0 16,6-1-3-16,3-1 0 16,3-2-1-16,22-5-1 15,13 2-2-15,8-10-8 0,9-8-10 16,7-6-10-16,5-8-9 15,30-11-10-15,-14-5-24 16,-16 0-65-16</inkml:trace>
  <inkml:trace contextRef="#ctx0" brushRef="#br0" timeOffset="2972">1864 611 14 0,'0'0'22'0,"0"0"5"16,0 0 0-16,0 0 3 15,0 0 10-15,0 0 0 16,0 0-16-16,-30 16-10 15,30-16-1-15,0 1 2 16,0-1-5-16,0 0 1 16,0 0 1-16,0 0 0 15,0 0-8-15,0 2 3 16,0-2-5-16,0 2 5 16,0 1 0-16,0-2 4 15,9 4-1-15,8-5 1 16,6 6-1-16,7-5 3 15,6-1-5-15,5 0-1 16,4 0-3-16,-1 0-4 0,-2 0 3 16,-3 0-1-16,1-3 1 15,-7-3-3-15,-7 2-3 16,-3-1-1-16,-9 2-2 16,-4-1-1-16,-2 4-1 15,-7 0-2-15,-1 0-3 16,0 0-2-16,0 0 2 15,0 0-3-15,-9 0-1 16,-1 0-1-16,-4 0 10 16,0 4 4-16,2-4 4 15,-1 0 0-15,4 0 0 16,0 0 9-16,0-7 4 16,3-10 5-16,-2-4-7 15,6-7 1-15,-1-1 1 0,3-6-1 16,0-7-1-16,0-2 4 15,0-3 1-15,5-7-5 16,9 2-6-16,3 2-2 16,1 4-1-16,0 4 1 15,4 7-2-15,-2 10-1 16,1 6 0-16,1 3 1 16,1 8-1-16,0 3 0 15,-2 2-1-15,2 3-2 0,-1 0 1 16,1 4-1-1,0 13 0-15,0 4 3 0,-2 4 2 16,-1 0 1-16,-1 4-3 16,-4 0 4-16,-4 3-1 15,-7-2 0-15,-4 6 0 16,0-3 1-16,0-2 0 16,-15 1 0-16,-5-2 1 15,0-2-3-15,-1-6-1 16,2 0 2-16,1-5 0 15,1-3-2-15,6-3 1 16,2-3-1-16,1-3 1 16,7-1-2-16,-2-2-3 15,3 1 3-15,0 3-4 16,0-1 4-16,0 4-3 0,0 0 3 16,4 4-3-16,9-1 0 15,-3 4 1-15,7-1 2 16,2-1 0-16,2 2 0 15,4-2 0-15,1 2-1 16,5 0 1-16,1-3-2 16,0-3 2-16,-1-1-3 15,1-4-1-15,-1-5 4 16,-1 0-1-16,-5 0-1 16,-2 0-11-16,-2 0-7 15,-4-7 1-15,-1-1-12 16,0-2-14-16,1-3-6 15,3-12-14-15,-3 1-21 16</inkml:trace>
  <inkml:trace contextRef="#ctx0" brushRef="#br0" timeOffset="3387">3255 37 48 0,'0'0'43'16,"0"0"-4"-16,0 0-9 15,0 0 0-15,0 0-10 16,0 0 1-16,0 0 0 16,81 51-2-16,-66-23 1 15,2 2 0-15,0 4 0 16,-3-1-10-16,0 5 0 0,0 0 1 15,-5-1 5-15,0 3-3 16,-4 1-4-16,-2 0-2 16,-3 1-1-16,0 2-2 15,-3 2 0-15,-22 2 5 16,-9 2-2-16,-7 3 0 16,-8 0-3-16,-5-6 0 15,0 2-4-15,4-8 4 16,-1-1-2-16,3-8-1 15,9-7-1-15,6-2 0 16,10-9-2-16,6-3-15 0,8-5-13 16,9-5-37-1,0-1-25-15,0 0-96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53:47.77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362 0 105 0,'0'0'59'0,"0"0"-27"0,0 0-17 15,0 0-15-15,0 0-1 16,0 0-3-16,0 0 4 15,59 57 3-15,-49-10 4 16,0 6 0-16,-6 13 5 16,-1 15-2-16,-3 23-5 15,-7 26 0-15,-21 20-5 16,-4 2 3-16,4-30-3 16,10-29 1-16,8-30 19 15,1-4-14-15,-6 9 2 16,-3 5-4-16,-6 6 0 15,-6-11 0-15,-4-14 1 16,-4-15-2-16,-1-8 9 16,1-14 9-16,6-8 2 0,6-4-9 15,7-5-6-15,13 0-8 16,6-8-21-16,18-10-51 16,9-11-53-16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53:49.99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756 16 152 0,'0'0'67'0,"0"0"-14"15,0 0-16-15,0 0-9 16,0 0-25-16,0 0-3 16,0 0-1-16,68-16 1 15,-27 16 0-15,1 0 0 16,2 0 0-16,1 1 0 15,-4 10 0-15,-4 3 1 16,-3 6-1-16,-10-1 1 16,-4-1-1-16,-11 3 0 15,-9 0-3-15,0 0 3 16,-12 2 5-16,-20-1 10 16,-13 3 2-16,-5-4 8 0,-4-1-3 15,-3-4-6-15,8-3-3 16,11-1-3-16,2-5-6 15,13 1-1 1,5 0-3-16,6 3-4 0,7-1-1 16,2 8-4-16,3 0-2 15,0 3-3-15,12 3 1 16,7 1-1-16,4 0 4 16,0 1 1-16,1 2 2 15,-1 1-2-15,-4 1-3 16,-5 3 6-16,-7 2 6 15,-7-3-3-15,0 5 3 16,-9-1 1-16,-20 0 5 0,-8-2 4 16,-9-8 6-1,-8-2 9-15,-9-8 4 0,-4-6-7 16,-8 0 1 0,-4-9 1-16,-2-1-5 0,4 0-4 15,5 0-1-15,6-3-2 16,16-8 3-16,10-1-6 15,14-1-9-15,12-5-3 16,9 0-15-16,5-3-26 16,14-20-28-16,14 3-43 15,-2 2-107-15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53:48.94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51 944 148 0,'0'0'54'16,"0"0"-1"-16,0 0-4 15,0 0-18-15,0 0-13 16,0 0-10-16,0 0-5 16,58-86 0-16,-23 57-3 15,7-4 5-15,1-3 0 16,0-4 0-16,4-4 0 15,-2-2 1-15,1-8 2 16,-2-5-3-16,1-6-3 0,-4-4 0 16,-4 1-1-16,-2-2-1 15,-3 7 2-15,-9 6-2 16,-4 11 0-16,-4 12 0 16,-9 9-3-16,-3 11 0 15,-3 8 3-15,0 6-5 16,0 0-7-16,0 13 0 15,-3 16 6-15,-10 11 6 16,-9 16-1-16,-2 13 1 16,-7 14 2-16,-4 12 0 0,-1 4 1 15,2-3-2 1,1-6-1-16,0-9 1 0,6-4-1 16,4-12 0-16,0-4 0 15,1-4-16-15,4-6-27 16,-10 2-3-16,4-12-11 15,5-12-63-15</inkml:trace>
  <inkml:trace contextRef="#ctx0" brushRef="#br0" timeOffset="288">0 1234 121 0,'0'0'49'16,"0"0"-25"-16,0 0 7 16,0 0-14-16,0 0-10 15,0 0 25-15,0 0 13 16,158 18-12-16,-83-18-10 16,3 0-8-16,2-4-1 15,2-6-9-15,-4-2-2 16,-3-2-3-16,-6 4 0 15,-3 2-18-15,-3 4-12 16,-3 1-2-16,21 3-9 16,-18 3-26-16,-6 8-48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05:47.03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22 151 0,'0'0'64'16,"0"0"-54"-16,0 0 17 16,0 0 8-16,0 0-3 0,0 0-12 15,0 0-11-15,90-4-9 16,-45-3-5-16,-8 0-40 16,-7 3-46-16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53:48.10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0 175 0,'0'0'71'15,"0"0"-41"-15,0 0-30 16,0 0 2-16,0 0-2 16,0 0 5-16,0 0 1 15,121 71 0-15,-85-55-2 16,-7-2-2-16,1 0-1 15,-7-3-1-15,-3 4-5 16,-9-6-17-16,-11 7-14 0,0-6-33 16,0 1-12-16</inkml:trace>
  <inkml:trace contextRef="#ctx0" brushRef="#br0" timeOffset="160">14 327 20 0,'0'0'68'0,"0"0"-7"15,0 0-12-15,0 0-23 16,0 0-10-16,0 0-4 16,0 0 7-16,63 40 2 15,-7-40-12-15,40 0-9 16,-15 0-40-16,-4 0-94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53:45.23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368 22 23 0,'0'0'21'0,"0"0"2"16,0 0 0-16,0 0 0 16,0 0-4-16,-28-20-1 15,25 19-1-15,3 1 0 16,0 0 0-16,-1 0 0 15,-2 0-7-15,3 0-4 16,-2 0-1-16,-1 0 7 16,2 0-4-16,-4 0-3 0,-3 11 7 15,2 7 4-15,-6 7-2 16,-3 8 6 0,-2 12-5-16,0 9 1 15,-2 8-5-15,-2 13 0 0,2 8-2 16,-4 24-2-16,-4 24 0 15,1 25-4-15,6-15-2 16,3-30-1-16,9-39 2 16,7-28-2-16,-2-1 1 15,1 2-1-15,-1-3 1 16,3-13-1-16,0-8 1 16,0-8 1-16,0-9-2 15,0-4 6-15,0 0 9 16,0-17 10-16,0-13-16 15,0-11-6-15,0-15-3 0,0-13 1 16,0-13-1-16,0-5 0 16,0-5-2-16,0 5 1 15,0 3 1-15,3 3-3 16,2 10-2-16,2 8-1 16,3 4 1-16,-1 8 3 15,0 11 1-15,2 8-1 16,1 7-1-16,2 5 0 15,3 12 1-15,6 4-2 16,4 4 0-16,10 0 0 16,11 7 1-16,2 12 3 15,6 7-2-15,0 4 2 16,-5 3 4-16,-5 6-1 0,-6 4 2 16,-5 4-5-16,-4 2 2 15,-3 3-2-15,-7-1 0 16,-6-4 1-16,-1-5-1 15,-9-3 1-15,-2-10 2 16,-3-8-3-16,0-7 0 16,-12-3 10-16,-16-6 5 15,-13-2-1-15,-13-3-9 16,-14 0-1-16,-8-3-1 16,-6-13-1-16,1-5-1 15,6-4 0-15,7-4 1 16,10 0-2-16,16-1 0 15,10 3-7-15,14 2-7 16,12 4-12-16,6 3-22 16,49-2-47-16,8 4-2 0,6 3-61 0</inkml:trace>
  <inkml:trace contextRef="#ctx0" brushRef="#br0" timeOffset="412">1376 299 161 0,'0'0'55'0,"0"0"-14"16,0 0 0-16,0 0-18 15,0 0-11-15,0 0-12 16,0 0 0-16,-90-6 0 16,62 37 1-16,-6 5-1 15,-7 3 2-15,-5 11 8 16,-3 7 0-16,-5 6 2 16,0 7-1-16,5 10-4 15,5 6-3-15,5 5-1 16,4 4-1-16,4-3 0 15,8-4 1-15,6-11-3 16,8-7 0-16,9-12 0 0,0-7-3 16,8-9 2-16,18-5-1 15,8-8-22-15,9-1-10 16,29-9-28-16,-12-9-15 16,-4-10-120-16</inkml:trace>
  <inkml:trace contextRef="#ctx0" brushRef="#br0" timeOffset="1329">1893 594 119 0,'0'0'60'0,"0"0"-11"0,0 0-4 15,0 0-7-15,0 0-17 16,0 0-12-16,0 0-9 16,-66 0-3-16,51 32 3 15,-3 6-1-15,-4 11 1 16,1 7 6-16,2 9-2 16,1 9 0-16,4 2 0 15,5 5-4-15,6-2 3 16,3-8-3-16,0-6 0 15,0-10 1-15,14-6-1 16,1-9 0-16,3-5 0 16,-2-10 0-16,2-10 0 15,-1-4 0-15,0-8 6 16,1-3 12-16,5 0 6 0,5-24-1 16,4-6-11-16,3-11-3 15,5-8-5-15,-3-8 0 16,-2-7-1-16,-2-11-3 15,-6-4 3-15,-5-5 0 16,-8 0 0-16,-2 7 0 16,-7 8 3-16,-1 10 0 15,-4 11-2-15,0 14-3 16,0 14 0-16,0 8-1 16,0 12-8-16,0 0-27 15,5 5-33-15,1 20 14 16,3 11 1-16,2 30-3 15,-5-7-40-15</inkml:trace>
  <inkml:trace contextRef="#ctx0" brushRef="#br0" timeOffset="1923">2260 1744 3 0,'0'0'38'0,"0"0"-6"16,0 0 3-16,0 0-12 15,0 0 10-15,0 0 6 16,0 0-1-16,-1 22 6 16,2-22 8-16,16-13-11 15,5-7-18-15,2-6-9 16,5-3-5-16,3-7-1 16,-1-4-2-16,-2-2 3 15,0-1 2-15,-4-1 1 16,-3 2-1-16,-1 4-3 0,-3 2-2 15,-2 5-4 1,-2 8-2-16,-2 6 1 0,-8 7-1 16,0 7 0-16,-4 3-4 15,0 0-16-15,0 1-5 16,0 19 10-16,0 9 8 16,0 8 7-16,0 5-1 15,0 4 1-15,0 0 1 16,0-2-1-16,0-2 1 15,0-5-1-15,0-4-3 16,4-8-10-16,2-7-5 16,-1-6 1-16,3-3-10 15,-2-5-8-15,3-4-2 16,0 0-1-16,3-6 1 16,7-30-20-16,-2 2-4 0,-2-1-10 15</inkml:trace>
  <inkml:trace contextRef="#ctx0" brushRef="#br0" timeOffset="2074">2803 1236 19 0,'0'0'76'16,"0"0"36"-16,0 0-51 15,0 0-9-15,0 0-18 16,0 0-13-16,0 0-15 16,-9-82-6-16,9 82-22 15,0 0-22-15,22 15 11 16,-2-1-14-16,1 0-43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9:10:12.05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451 125 37 0,'0'0'25'0,"0"0"-5"0,0 0 4 16,0 0 1-16,0 0-8 16,0 0 2-16,0 0 0 15,-21 0-2-15,21 0-2 16,-2 0-3-16,2 0-4 16,0 0-4-16,-3 0-1 15,3 0-3-15,-4 0 0 16,4 0 0-16,0 12 1 15,0 7 6-15,-5 9 6 16,1 8-1-16,-4 6-2 16,2 4-4-16,-3 3-1 0,-4-3 1 15,4 1-2 1,0-1 1-16,0-6-2 0,-1-7-1 16,6-8 1-1,-1-7-1-15,2-4 1 0,2-10-1 16,-2-4 4-16,1 0 15 15,-1 0 6-15,-3-11-13 16,-2-11-14-16,-1-10-4 16,3-7-1-16,-2-10 4 15,4-5 1-15,-1-3 0 16,5-1 0-16,-3-1-3 16,3 4 2-16,0 5-1 15,0 6-2-15,0 10-1 16,8 5 1-16,8 10-1 15,-2 8 5-15,0 4-5 0,4 7-4 16,5 0 1-16,5 5 7 16,-2 11 0-16,5 7 1 15,-7 6 0-15,-2-1-1 16,-8 8 1-16,-7-6 3 16,-7 4-1-16,0-5 1 15,0 0 1-15,-21 1 2 16,-2-5-1-16,-5-2 1 15,-2-3-3-15,8-6-1 16,4-2 0-16,7-6 1 16,3-1-3-16,8-5 0 15,0 2-6-15,0 2-8 0,5 3 4 16,13 5 3-16,8 1 4 16,7 5-1-16,3 3 2 15,4 1-2-15,0 3 1 16,0 0-2-16,-8 4 2 15,4 2 0-15,-9 5 3 16,-5 1 0-16,-8 5 0 16,-8 2 0-16,-3-4 0 15,-3 0 0-15,0-5 2 16,-19-2 4-16,-7-1 2 16,-6-3 2-16,-8-1 2 15,-9-6 5-15,-6 0-5 16,-7-3-2-16,-1-6-3 0,4-1 4 15,0-6-1-15,6-4 2 16,8-2-5-16,4 0-3 16,8 0-1-1,3-7-3-15,8-3 0 0,7-2-5 16,1-4-8-16,6 0-15 16,4-5-11-16,4-3-13 15,4-12-4-15,13 3-21 16,-1 1-84-16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9:10:12.79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23 72 0,'0'0'44'0,"0"0"-14"16,0 0 3-16,0 0-15 16,0 0-9-16,0 0 3 15,0 0 6-15,82-17-7 16,-61 13-2-16,-2 4 6 15,4 0-4-15,-2 0-3 0,-2 0-1 16,4 0-3-16,-5 0-2 16,0 0-1-16,2 4-1 15,-4 3-6-15,-2 3-19 16,-1 7-2-16,-5 4-13 16,-8 20-2-16,0-4-4 15,-8-2-25-15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9:10:12.98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36 0,'0'0'44'16,"0"0"-7"-16,0 0 2 0,0 0-13 16,0 0-5-1,0 0-7-15,0 0 2 16,10 43-2-16,6-40 2 15,6-3-5-15,1 0-5 0,5 0-2 16,-1 0-4-16,18 4-19 16,-5 0-17-16,-13-1-53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9:10:16.00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0 577 7 0,'0'0'16'0,"0"0"1"0,0 0 15 16,0 0-11-16,0 0-7 15,121-93-1-15,-95 66 0 16,-3-4-3-16,0-4-4 16,-4 2 5-16,-2-2-4 15,-8 2 3-15,0-2 4 16,-4 2-2-16,-5-1-2 15,0 1-1-15,0 2-6 16,-2 0-1-16,-10 6 2 16,3 6 1-16,0-1-1 15,-4 8-1-15,3 1 2 16,0 7 2-16,1 2 4 16,1 2-5-16,-1 0-4 15,0 9-2-15,-5 13-2 0,0 11 0 16,-2 10 2-16,2 5 0 15,5 8 0-15,-1 1 0 16,7 4 0-16,3-3 0 16,0-4 0-16,0-4 0 15,9-5 0-15,8-11 3 16,11-7-3-16,-2-9 0 16,0-6 2-16,2-12 5 15,-1 0-2-15,4 0 6 16,1-20 0-16,-1-6-2 15,-3-10-2-15,-5 2-5 16,-2-1 0-16,-7 0-2 16,-5 9 2-16,-4 5 1 15,-5 10-2-15,0 7-1 0,0 4 0 16,0 0-7-16,0 21-5 16,0 8 9-16,0 8 3 15,0 4 0-15,6-3 0 16,6-1 1-16,5-6-1 15,3-9 0-15,1-8-1 16,3-6 0-16,2-8 1 16,-3 0 8-16,-2-1 1 15,-1-17-1-15,-3-6 0 16,-3-4-3-16,-7-1-1 16,-2-2-1-16,-5 0 0 0,0 2-1 15,0 4-1 1,-17 6-1-16,0 4 0 0,2 5 0 15,-4 3-4-15,3 7-1 16,2 0 1-16,0 0-3 16,0 14 2-16,5 8 2 15,-3 4 1-15,7 6 1 16,5 4 0-16,0 1 0 16,0-1 1-16,0-2 0 15,17-1 0-15,3-5 2 16,3-6 2-16,11-5 0 15,3-2-4-15,12-10 0 16,6-5 0-16,8 0-4 16,12-4-5-16,2-12-13 15,27-11-20-15,-13 4-18 0,-21 3-112 16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9:10:20.55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0 282 54 0,'0'0'28'16,"0"0"-21"-16,0 0 7 15,0 0 14-15,0 0-5 16,120-6 4-16,-91-16-5 15,2-3-7-15,-8-7-4 16,-2 0-1-16,-7 0 1 16,-6 3-4-16,-7-1 2 15,-1 5-6-15,0 6 1 16,-1 6-3-16,-13 1 1 16,-1 10 6-16,1 2 1 15,-1 0-7-15,-2 18-2 16,0 12-2-16,6 8 2 15,-1 8-2-15,7 4 2 16,4 1 0-16,1-4 0 0,0-4 2 16,18-7-2-16,10-10 0 15,2-6-2-15,7-12 0 16,3-8-9-16,2 0 0 16,2-17 2-16,-4-15-2 15,4-23-13-15,-10 5-34 16,-12-2-94-16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9:10:20.75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0 128 0,'0'0'33'0,"0"0"-24"15,0 0 1-15,0 0 3 16,0 0-1-16,0 0-5 16,142 100-2-16,-93-88-5 15,35-5-12-15,-15-5-46 16,-1-2-58-16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9:10:17.39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7 322 52 0,'0'0'37'0,"0"0"-2"15,0 0-2-15,0 0 0 16,0 0-6-16,0 0-6 16,0 0-3-16,-11-1 6 0,11-7-15 15,2-4-9-15,11-8 0 16,9-3 5-16,6-4 1 15,4-5 3-15,2 1-2 16,-1-1-2-16,1 0 1 16,-6 3-3-16,-5 4-3 15,-5 6 1-15,-6 3 3 16,-2 7-4-16,-9 3 3 16,2 6-1-16,-3 0-2 15,0 0-5-15,0 0 5 16,-4 17 0-16,-10 8 0 15,-5 15 3-15,-5 7-1 16,1 9-2-16,3-1 2 16,3 1-2-16,12-6 1 0,5-6-1 15,0-7-1-15,13-6-1 16,14-13-1-16,13-10-3 16,8-8-2-16,13-4 3 15,8-28 4-15,3-8 1 16,0-9 1-16,-10 0-1 15,-16 0-3-15,-15 13 3 16,-18 7 1-16,-8 10 2 16,-5 9 2-16,0 10 0 15,-12 0 5-15,1 1-2 16,-3 20-8-16,2 11-1 16,6 3 1-16,3 3 0 0,3-5-1 15,3-4 0-15,17-6-2 16,6-10-2-16,1-8-6 15,4-5-2-15,0-5 7 16,-7-20 6-16,-1-7 6 16,-6-6 0-16,-9-1-2 15,-8-4 3-15,0 6-2 16,-9 4-5-16,-16 3 0 16,-3 10-6-16,-4 6 6 15,9 3 2-15,-3 11-2 16,8 0-4-16,5 5-2 0,4 19 3 15,8 5-1 1,1 4 2-16,0 2 2 16,15 0-1-16,16-5-2 0,6-5-17 15,12-5-6-15,7-11-3 16,32-9 4-16,-11-11-34 16,-7-12-18-16</inkml:trace>
  <inkml:trace contextRef="#ctx0" brushRef="#br0" timeOffset="542">1178 225 35 0,'0'0'23'0,"0"0"0"15,0 0-1-15,0 0-7 16,0 0-5-16,0 0 0 16,0 0-5-16,72 90-3 15,-46-95 6-15,2-20 18 16,-2-6-10-16,0-8-5 16,-8 2-7-16,-2-1-1 15,-7 2 1-15,-6 6-2 16,-3 1 1-16,0 12-1 15,0 6 2-15,0 7-2 16,0 4-1-16,-5 0-2 16,1 23 0-16,-1 11 1 15,0 11 1-15,1 12-1 0,1 6 0 16,1 8 2-16,2 6-2 16,0-1-1-16,0 7 1 15,0-1 0-15,0-3 0 16,-4-11 0-16,-4-10 0 15,-3-12 6-15,-10-7 4 16,-1-9 2-16,-2-10 13 16,-10-10 4-16,0-3-4 15,-4-7-9-15,1 0-1 16,2-3-7-16,5-15-4 16,9-5-4-16,7-10-7 15,14-6-28-15,0-9-10 0,37-33-1 16,7 12-30-16,-2 1-61 0</inkml:trace>
  <inkml:trace contextRef="#ctx0" brushRef="#br0" timeOffset="2426">1695 167 16 0,'0'0'35'0,"0"0"-3"16,0 0 2-16,0 0-8 15,0 0-9-15,0 0-6 0,0 0-8 16,-54 10-2-16,50 6-1 16,-3 6 0-16,3 9 0 15,-1 2 7-15,5 3-1 16,0-4-1-16,0 0-1 16,0-6-2-16,9-9-1 15,7-1 2-15,1-10-1 16,1-6 4-16,1 0 2 15,-1-6 8-15,0-15 2 16,-1-6-5-16,-5-4-5 16,-5-6-3-16,-4 5 0 15,-3-2-1-15,0 5 2 0,-13 1-4 16,-5 7-2-16,1 4 4 16,2 5-4-16,-2 6-2 15,6 3 0-15,-1 3-2 16,7 0-2-16,2 11 1 15,2 8 2-15,1 8 2 16,0 1-1-16,0 1 0 16,9-4 2-16,9-2-3 15,-1-10-1-15,2 1 1 16,-1-8-4-16,8-3 4 16,-3-3-2-16,3 0 5 15,-1-3 0-15,-2-6-1 16,1-8 0-16,-1-2-3 0,-3-3 1 15,2-3-4-15,-4-3-3 16,-1 2 0-16,-3-2 6 16,-3-1 2-1,-1 4 2-15,-5 0 4 0,1 6 5 16,-1 1-3-16,2 9-1 16,0 1-4-16,0 4-1 15,-1 0-2-15,4 4-3 16,-3 0 5-16,7 0 0 15,0 11 4-15,-2 3 5 16,-1 2 1-16,1 8-1 16,-7-2 1-16,2 3-3 15,-5-3-2-15,-2 2-1 16,0 0 1-16,0-5 3 0,-12 0-3 16,1-3-1-16,-1-1-1 15,6-5 0-15,1-5-3 16,0-1 0-16,5-4 1 15,0 0-1-15,0 0 0 16,0 0 0-16,0 0-10 16,0 0-3-16,0 0 1 15,0 0 3-15,0 0 3 16,0 0 3-16,5 0 3 16,6 6 0-16,6-1 0 15,4 0 0-15,4 2 0 16,5-1 0-16,2-3 0 15,5-3 0-15,-3 0-4 16,-2 0 4-16,-1 0 0 0,-3-7 0 16,-1-6 2-1,4-4 0-15,-3 0-2 0,-2 1 0 16,-8 0 0-16,-7 11 0 16,-7 1 0-16,-4 4 0 15,0 0 1-15,0 4 10 16,-10 16-7-16,-7 6-4 15,3 3 1-15,0 5 0 16,5-4-1-16,9 1 0 16,0-10 0-16,0-1-4 15,18-10-2-15,8-7-2 16,5-3-6-16,1 0 12 16,1-21 2-16,3-5 0 15,-8-5 1-15,-3 0 1 0,-10 4-2 16,-3 4 0-16,-6 8 1 15,-3 10 1-15,-3 1-2 16,0 4 3-16,0 4-1 16,0 10-2-16,0 11 1 15,0-2-1-15,0 2 0 16,2-5 0-16,19-9-3 16,6-8 2-16,0-3 1 15,8 0 1-15,-1-20 4 16,0-6-2-16,-5-6 3 15,-3-2-4-15,-9 1-2 16,-8 3 4-16,-7 4-2 16,-2 2-2-16,0 6 0 0,-11 7-1 15,-7 4-2-15,-2 6 0 16,0 1 3-16,1 0-2 16,1 12 1-16,-2 9-1 15,5 4 1-15,2 3 1 16,4-2 0-16,5-2 0 15,4-5-2-15,0-3-2 16,3-7-2-16,12-2-2 16,3-3-2-16,4-4 6 15,-1 0 4-15,-1 0 6 16,2-13 3-16,1 1-2 16,-2-5-2-16,-2 1 0 15,-2 0-1-15,-4 4-1 0,-3 0 1 16,-6 9 4-16,-4 0 5 15,0 3-3-15,0 0-2 16,0 0-7-16,0 3-1 16,0 7 0-16,6 2 1 15,2 1-1-15,1-1 2 16,5 1-2-16,0-4-2 16,4-1-8-16,5-1-3 15,8-3-2-15,4-2 1 16,7 2-5-16,30 3-8 15,-9-4-45-15,-5-1-65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9:10:22.01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0 615 17 0,'0'0'33'0,"0"0"0"15,0 0-7-15,0 0-8 16,0 0 5-16,0 0 0 16,0 0 9-16,71-41-5 0,-39 12-9 15,3-5-3-15,1-7-3 16,-3-5 0-16,3 1 0 15,-6-6-4-15,-2 1-2 16,-5-3-3-16,-6 3-3 16,-6 4 4-16,-7 6-4 15,-4 7 0-15,0 9 0 16,0 10-4-16,-4 9 4 16,-7 5 0-16,-1 0 0 15,-4 14-5-15,-4 23 2 16,0 13 1-16,2 11 2 15,1 7 0-15,8 6-1 16,4 0 1-16,5-6 0 0,0-4-1 16,9-13 1-1,14-7 0-15,5-18-4 0,6-9 1 16,3-10 2-16,4-7 1 16,4-8 2-16,1-22 7 15,-3-6-6-15,-5-9-1 16,-3 2 0-16,-7-1-2 15,-7 6 0-15,-7 5 2 16,-5 12-2-16,-4 5 2 16,-5 13-2-16,0 3-1 15,0 0-3-15,0 14 0 16,0 12 4-16,0 10 2 16,0 6 0-16,0 0-1 15,0-1-1-15,3-5 2 0,8-9 2 16,6-11-4-16,1-4-3 15,5-12 1-15,5 0-2 16,5-5 2-16,0-18 2 16,-1-4 0-16,-1-5-1 15,-4 2-10-15,-4-5 6 16,-4 3-3-16,-2 6-1 16,-5-3 4-16,-6 9 5 15,-3 6-2-15,-1 6 2 16,-2 4-2-16,0 4 2 15,0 0 11-15,0 0 3 16,0 0-3-16,0 0-3 16,0 0-8-16,3 0 0 0,6-4-9 15,2 4-9-15,15-1-2 16,-3 1-8-16,-2-4-61 0</inkml:trace>
  <inkml:trace contextRef="#ctx0" brushRef="#br0" timeOffset="2191">1278 291 70 0,'0'0'56'0,"0"0"-30"16,0 0-11-16,0 0-5 0,0 0-3 15,-21 106 4 1,16-66 0-16,4 0 1 0,1 0 0 15,0-5-7-15,0-6 0 16,9-8-4-16,8-8 0 16,6-10 4-16,2-3 1 15,4-3 4-15,3-20 2 16,0-8-5-16,-1-7-1 16,-4-4-2-16,-4-2-2 15,-9-2 1-15,-5 2-1 16,-5 5 0-16,-4 3 0 15,0 7-1-15,-19 8-1 16,-4 10 0-16,-3 8-8 16,-5 3 2-16,1 7 1 15,-3 25 2-15,4 7 3 0,0 11-2 16,6 5 1-16,5 3 1 16,4-1 0-16,6-2-1 15,8-11 1-15,0-6-3 16,5-13 1-16,15-8-2 15,0-12-1-15,7-5-2 16,4-5 7-16,6-24 4 16,3-7-2-16,-3-7 2 15,1-3-4-15,-6-2 2 16,-4 2-2-16,-5 4 0 16,-6 9 2-16,-8 11-2 15,-5 4 5-15,-4 12-2 16,0 6 1-16,0 0 1 0,0 6-4 15,0 17-1 1,-7 8 3-16,1 5-1 0,6 0-2 16,0-5 1-16,0-4 0 15,6-7-1-15,14-10-5 16,3-9 3-16,4-1 2 16,6-4 5-16,2-17 0 15,2-6-3-15,1-4-2 16,-4 1 0-16,-3 3-1 15,-10 9 1-15,-7 8 0 16,-8 6-4-16,-3 4-6 16,-3 4 7-16,0 21 3 15,0 4 7-15,0 6 1 16,0 2-4-16,0-5-1 0,6-4-3 16,11-13 0-16,6-5-4 15,5-10-8 1,12 0 11-16,4-19 1 0,10-9 2 15,0-4-1-15,-5-3 2 16,-6 3-1-16,-13 7-1 16,-7 10-1-16,-10 4 0 15,-9 7 0-15,-4 4-3 16,0 0 3-16,0 12 0 16,0 9 8-16,0 1 0 15,0 6-4-15,0-5 0 16,0-2-2-16,2-7-2 15,15-3-3-15,6-9-4 0,3-2 0 16,0 0 7-16,-2-6 1 16,1-10 0-16,-7 0 0 15,-4 4 0-15,-8 2 0 16,-1 0-1-16,-5 6 3 16,0 1-1-16,0-1 0 15,0 0-2-15,0-6 2 16,0-1-2-16,-5-4 0 15,-4-6 0-15,-2-1 1 16,-6-7-1-16,1-3 2 16,-3-4-2-16,1-3 1 15,-1-4-1-15,1 2-3 16,0 2-12-16,-1 8 2 0,4 6 6 16,1 10 4-16,3 8-2 15,7 6-2-15,1 1-3 16,3 0-4-16,0 7 6 15,4 0-6-15,13 0 0 16,5-7 3-16,1 0-6 16,0 0 11-16,3-9 6 15,-6-7 2-15,1 3 7 16,-7 1 4-16,-2 10-5 16,-7 2-8-16,-4 0 0 15,-1 10 8-15,0 22 17 16,0 11 0-16,-14 14-5 15,-2 10-6-15,-3 8-3 0,5 6-4 16,4-8 1 0,2 0-5-16,8-14-1 0,0-9-2 15,5-10 0 1,25-19-6-16,15-9 6 0,15-12 1 16,15-5 4-16,6-22-5 15,0-10-2-15,-7-6-5 16,-12 4-13-16,-18 3 4 15,-19 7-2-15,-16 10 18 16,-9 10 0-16,0 9 27 16,-14 0 5-16,-6 10-20 15,-6 18-7-15,4 5-2 16,4 6-3-16,4-3 2 16,11 0-1-16,3-6-1 0,0-6 0 15,26-8-3-15,10-7 3 16,3-9 2-16,7 0-1 15,1-17 1-15,-3-13 2 16,-4-3 1-16,-9-5-2 16,-11-2-3-16,-11 3 4 15,-9 1-4-15,0 2-1 16,-11 5 0-16,-12 4 1 16,-6 6 1-16,1 6 2 15,-1 8-3-15,0 5 3 16,4 0-3-16,2 8 0 15,2 9 0-15,4 8 0 16,3 2-3-16,3-2 3 0,4 0 0 16,4-4 0-16,3-4 0 15,0-5 0-15,0-1 0 16,3-4-3-16,15-1 3 16,5-5-3-16,12-1-2 15,5 0-7-15,6 0 2 16,4-14-8-16,5-2-26 15,32-12 5-15,-13 4-45 16,-11 8-45-16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05:48.29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138 275 5 0,'0'0'24'16,"0"0"-2"-16,0 0 3 15,0 0 3-15,0 0 2 16,0 0-6-16,0 0-8 16,-21-73-1-16,19 70 9 15,2 3 1-15,-3 0 0 16,1 0-7-16,-1 0-4 16,2 8-8-16,-2 12-2 0,1 12 7 15,-5 15 10 1,0 11 3-16,-5 12 1 0,0 12-5 15,-2 1-4-15,-1 1-5 16,2-5-3-16,1-10-3 16,8-10-3-16,-1-11-2 15,5-10 0-15,0-13 0 16,0-5 0-16,0-10-6 16,0-6-4-16,0-4 1 15,0 0-1-15,0-4 1 16,0-20 4-16,0-14 2 15,5-13 3-15,2-18 0 16,1-6-3-16,1-16-3 0,0-2 6 16,2-6 0-16,-2 5-5 15,4 3 2-15,0 9 3 16,0 14 0-16,0 13 0 16,-2 13 2-16,3 15 2 15,0 7 1-15,6 10 0 16,3 9-4-16,9 1 2 15,8 6 4-15,1 23-1 16,5 8 0-16,-1 10-2 16,-2 3-4-16,-11 2 3 15,-6 1-1-15,-10-1-2 16,-9 0 4-16,-7-3 0 16,0-5 0-16,0-3-1 0,-18-5 1 15,-7-6-2 1,1-5 5-16,-12-5-3 0,0-4 3 15,-9-8-3 1,-4-2-1-16,-2-6-2 0,2 0-1 16,2 0 2-16,8-13 2 15,9-2-4-15,8-2 0 16,11 1-10-16,8-3-12 16,3 3-15-16,36-13-23 15,5 8-27-15,4-1-35 0</inkml:trace>
  <inkml:trace contextRef="#ctx0" brushRef="#br0" timeOffset="349">981 181 222 0,'0'0'55'0,"0"0"-20"16,0 0 29-16,0 0-21 16,0 0-24-16,0 0-12 15,0 0-2-15,-89 57 1 16,56-18 6-16,-3 11 1 16,-1 7 6-16,-2 1-6 15,6 4 1-15,2 1-6 0,5-1-3 16,10 0-2-16,7-5-3 15,6-10 0-15,3-5 0 16,5-5-10-16,21-11-10 16,11-4-7-16,9-7-1 15,11-9 1-15,10-6-10 16,28-8-20-16,-13-14-37 16,-15-5-117-16</inkml:trace>
  <inkml:trace contextRef="#ctx0" brushRef="#br0" timeOffset="914">1258 560 133 0,'0'0'42'16,"0"0"-4"-16,-87 127 12 16,55-69-8-16,4-1-14 15,7-3-8-15,5-11-1 16,4-11-6-16,3-7-3 16,7-12-5-16,-1-6 0 0,3-7 3 15,0 0 9 1,0-9 0-16,5-20-17 0,12-9 0 15,6-13 0-15,7-7 0 16,3-4 3-16,3-5-2 16,4 0-1-16,0 5 0 15,-3 8 1-15,-5 17-1 16,-6 13-1-16,-3 15 0 16,-4 9 2-16,2 0 0 15,-2 13 6-15,2 14-1 16,-2 8 0-16,-4 10-1 15,-3 2 1-15,-7 6 0 16,-2-2-1-16,-3 2-1 0,0-5 0 16,-16-2-1-1,-2-4-1-15,-2-5 0 0,0-6-2 16,2-5-4-16,2-4-3 16,3-6-8-16,-1-6-3 15,-2-3-6-15,3-3 3 16,-6-4-8-16,1 0-14 15,-10-21-30-15,7-4-19 16,2-4-54-16</inkml:trace>
  <inkml:trace contextRef="#ctx0" brushRef="#br0" timeOffset="1148">1142 669 116 0,'0'0'64'0,"0"0"-28"0,0 0 1 15,0 0-8-15,0 0-7 16,0 0 19 0,0 0 1-16,53 25-5 0,-28-15-8 15,4 1-8-15,0-2-6 16,4 3-8-16,5-4-3 16,2-4-4-16,1-1-2 15,-1-3-14-15,-2 0-22 16,1 0-26-16,-12 0-66 15,-8 0-67-15</inkml:trace>
  <inkml:trace contextRef="#ctx0" brushRef="#br0" timeOffset="1496">1949 224 220 0,'0'0'51'0,"0"0"-23"15,0 0 7-15,0 0-3 16,0 0-25-16,0 0 6 16,0 0 6-16,51 107 1 15,-45-50-2-15,-6 5 0 16,0 5-5-16,-8 2-1 15,-13 4 4-15,-7 1-7 0,-4-1 1 16,-5 2-4-16,-6-5-3 16,1 1-3-16,-4-1 0 15,-3-4 0-15,-3-2-4 16,0-3-4-16,-2-4-13 16,1-2-10-16,-32 13-15 15,16-11-40-15,-2-11-85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9:10:29.82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55 379 130 0,'0'0'63'0,"0"0"-12"16,0 0-22-16,0 0-20 15,0 0-4-15,0 0 2 16,0 0-1-16,-55 109 2 16,73-93 0-16,8-3 3 15,6-9 7-15,8-4 2 16,6-4 0-16,0-21-6 15,6-13 0-15,-6-6-5 0,-1-6-1 16,-8-4-6-16,-6-3 3 16,-16 2-5-16,-7 3 3 15,-8 8-3-15,-17 5 4 16,-20 9-4-16,-14 11-3 16,-6 13-3-16,-2 6-3 15,2 18-13-15,9 20-21 16,10 38-16-16,15-10-9 15,12-5-94-15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9:10:30.29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223 0 64 0,'0'0'48'0,"0"0"13"16,0 0-16-16,0 0-20 15,0 0-11-15,0 0 8 16,-130 122-5-16,104-83 1 16,3 6-6-16,1-1-7 15,9-2-3-15,6-5 0 16,7-3-2-16,0-9-1 0,5-9-21 16,23-11-21-16,44-13-20 15,-8-21-17-15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9:10:30.7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46 101 0,'0'0'56'16,"0"0"-10"-16,0 0-16 16,0 0-12-16,0 0-10 15,0 0-3-15,0 0-1 16,157-46-1-16,-113 46 3 15,1 0-4-15,-4 0 1 16,-4 0 0-16,-6 3 1 16,-5 6-1-16,-6 4-1 15,-6 0-1-15,-10 7 11 16,-4 5 0-16,0 3-3 16,-1 5-1-16,-18 6-1 0,-4 7-5 15,-3 6 1-15,-1 2-3 16,-4 5 1-16,3-1-1 15,2 3 0-15,0-4 0 16,8-5-2-16,-1-7-16 16,6-7-9-16,0-6-10 15,-2-11-4-15,3-8-27 16,1-9-18-16</inkml:trace>
  <inkml:trace contextRef="#ctx0" brushRef="#br0" timeOffset="177">4 467 41 0,'0'0'30'0,"0"0"-14"0,0 0 8 15,0 0 3-15,0 0 1 16,167 18-13-16,-110-9-5 16,4-4-5-16,5-2-5 15,28-3-15-15,-18-4-39 16,-8-10-33-16</inkml:trace>
  <inkml:trace contextRef="#ctx0" brushRef="#br0" timeOffset="487">935 314 15 0,'0'0'62'16,"0"0"-29"-16,0 0 13 0,-66 128-11 15,55-86-5-15,8 0-12 16,3-5-6-16,3-3-3 16,25-9-4-16,12-12 1 15,14-7 2-15,15-6 12 16,10-15 0-16,7-19-8 16,-3-10-6-16,-8-5-3 15,-16-2 1-15,-15-2-4 16,-15 3 0-16,-16 0 2 15,-13 4-1-15,0 4-1 16,-28 4-4-16,-15 11-3 0,-8 9-11 16,-38 18-5-1,16 1-9-15,1 18-51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9:10:29.18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92 0,'0'0'32'0,"0"0"-15"16,0 0 15-16,0 0-8 0,154 18-8 15,-101-15-7 1,6-3-2-16,-1 0-2 0,-4 0-3 16,-10 0-2-16,-12-3 0 15,-10-2-13-15,-21 2-19 16,-1-1-2-16,0 2-51 0</inkml:trace>
  <inkml:trace contextRef="#ctx0" brushRef="#br0" timeOffset="161">201 144 0 0,'0'0'50'0,"0"0"-11"0,0 0-10 15,0 0-9 1,0 0-6-16,25 121-8 0,13-108-6 15,4-4-1-15,27-9-1 16,-8 0-30-16,-3-4-57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9:10:27.28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1 127 89 0,'0'0'23'16,"0"0"-1"-16,0 0 10 0,0 157 1 15,0-98-12-15,0 8-3 16,0 1-1-16,0-3-2 16,6-1 0-16,-2-5 1 15,4-7-6-15,0-8-1 16,-4-12-4-16,-2-10-2 16,1-9-3-16,-3-6 3 15,0-5-1-15,2-2 4 16,-2 0 10-16,0-15 2 15,0-13-18-15,0-9 0 16,0-10 0-16,0-10-4 16,0-6 2-16,0-4 2 15,-5-3-4-15,3-2 4 0,-1 4 0 16,2 2-5-16,1 7-4 16,0 6 2-16,1 11-2 15,13 9 4-15,8 8 1 16,8 8 3-16,4 6 1 15,11 5 0-15,4 6 2 16,0 0 5-16,-3 6-2 16,-2 18 1-16,-7 5-2 15,-5 4-1-15,-2 5 2 16,-7-1 4-16,-10 1-5 16,-6-2 1-16,-7-6 0 15,0 3 1-15,-16-5 2 16,-16-3-1-16,-13-2 0 0,-7-1-2 15,-3-3-1 1,-3-7-4-16,-2-1 1 0,6-7 1 16,7-4-2-16,14 0 0 15,10 0-1-15,14-15-17 16,9-3-16-16,0-6-23 16,46-16-18-16,2 8-50 15</inkml:trace>
  <inkml:trace contextRef="#ctx0" brushRef="#br0" timeOffset="481">1083 184 35 0,'0'0'38'16,"0"0"4"-16,0 0 6 0,0 0-6 15,0 0-9-15,0 0-2 16,0 0-2-16,-114-37-7 16,88 37-7-16,-2 0-7 15,1 12-2-15,-4 7-2 16,0 7-1-16,4 4 2 16,-4 9 1-16,3 10 2 15,4 10-2-15,2 9-3 16,5 1-1-16,11 6-1 15,6-2-1-15,0-6 0 16,28-6-3-16,13-14-3 16,16-8-9-16,12-12-3 15,11-14-21-15,41-13-2 16,-19-13-12-16,-18-11-42 0</inkml:trace>
  <inkml:trace contextRef="#ctx0" brushRef="#br0" timeOffset="1172">1465 423 49 0,'0'0'31'0,"0"0"4"0,-65 126 2 16,44-82 3-16,2 0-17 16,6-11-7-16,3-6 0 15,3-8-8-15,5-10-1 16,-1-5-1-16,3-4 3 16,0 0 7-16,0-4 11 15,0-13-22-15,12-11-5 16,4-7 0-16,7-6 3 15,6-4-3-15,0 0 0 16,5 5-5-16,-2 0-8 16,3 6 5-16,-2 9-1 15,-4 9 5-15,-3 4 4 16,-5 8-4-16,-5 4 1 0,-1 0-4 16,-9 9 7-16,-3 12 9 15,-3 2 7-15,0 4-2 16,-12-1 0-16,-10-1-4 15,2-6 0-15,2 1-4 16,3-8-2-16,10-1-4 16,5-4-1-16,0 4-6 15,26-4-10-15,9 4 1 16,10-1 6-16,4 5 3 16,2 1-3-16,-1 8-8 15,-5 4 10-15,-13 2-2 16,-7 4-1-16,-16 3 2 15,-9 5 4-15,-3-2 5 16,-23 0 0-16,-11-1 2 16,-8-5-1-16,-8-5 12 15,-3-4-1-15,1-6-3 0,-2-4 0 16,7-7 2-16,8-2 0 16,7-6-4-16,12 0-1 15,14-6-6-15,9-13-2 16,0-12-40-16,43-27 5 15,1 4-34-15,1-3-82 0</inkml:trace>
  <inkml:trace contextRef="#ctx0" brushRef="#br0" timeOffset="1501">2301 241 12 0,'0'0'54'0,"0"0"-15"16,54 130-2-16,-34-76-3 16,-3 2-12-16,-7 2-3 15,0 3-3-15,-7 1 4 16,-3-1-3-16,0 0-4 15,-14-4-4-15,-12-3 2 16,-10-8 0-16,-2-5 2 16,-11-3-2-16,-8-6-4 0,-3-2-7 15,2-5 2-15,4-1-2 16,13-8-5-16,15-6-18 16,12-6-21-16,11-4-52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9:10:33.20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12 106 56 0,'0'0'31'0,"0"0"-25"16,0 0 16-16,0 0 5 15,0 0-9-15,0 138-5 16,0-97 9-16,0 0-7 15,0 1-4-15,0 0 6 16,0-2-2-16,0-2-5 16,0-4 4-16,0-3-5 15,0-5-4-15,-5-4 0 16,1-8 0-16,2-5 0 0,2-5 0 16,0-4 4-16,0 0 6 15,0 0 9-15,0-20-3 16,0-6-21-16,0-14-4 15,0-9 0-15,0-7 2 16,11-6 2-16,3-3 0 16,3-1 0-16,1 5 0 15,1 4-1-15,4 10-2 16,3 12 0-16,0 13-1 16,1 6 1-16,10 12-3 15,3 4 1-15,2 0 1 16,1 14 1-16,-5 14 3 15,2 9 0-15,-10 9 0 0,-2 3 0 16,-11 2-1 0,-8 2 1-16,-9 2 0 0,-3-4 0 15,-21 0-1-15,-12-5 1 16,-4-8 0-16,-1-6 0 16,-4-7 0-16,9-7 3 15,0-6-2-15,13-3 5 16,5-2 3-16,9-2-1 15,6 2-7-15,3 2-1 16,0 0-4-16,16 9-1 16,9 0 3-16,6 0 2 15,4 2 7-15,2-3 3 16,4-4-2-16,4 2 0 0,-1-7-3 16,1-1 0-1,-1-1-3-15,-2 1 1 0,-1-5-3 16,-2 5-13-1,4 6-17-15,-8 1-42 0,-14-2-97 16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9:10:35.32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378 0 28 0,'0'0'42'0,"0"0"-14"16,0 0-10-16,0 0 5 15,0 0-5-15,0 0 7 16,-144 109 0-16,116-81-3 15,5 1-6-15,2 0-3 16,7-8-2-16,0-2-6 0,11-8-3 16,1-4-2-16,2-4 0 15,0-3-3-15,0 0-2 16,0 0-1-16,5-8-3 16,14-12 9-16,8-6 0 15,4-10 3-15,4-1 0 16,-3 5-3-16,-6 1 0 15,-7 13 0-15,-10 6 0 16,-9 9 0-16,0 3 13 16,-12 13 21-16,-17 23-21 15,-14 11-9-15,-3 15-4 16,-5 11 0-16,3 2 2 16,8-3-1-16,8-6-1 0,12-5 0 15,8-11 0 1,12-8 0-16,40-17-22 0,9-10-26 15,6-15-29-15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9:10:36.00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207 15 101 0,'0'0'40'0,"0"0"6"15,0 0-11-15,-132 100-6 16,98-64-10-16,10-1-4 16,10-2-3-16,11-3-9 15,3-9-3-15,9-3-8 16,23-9-11-16,16-9-3 15,10-3 9-15,9-24 5 16,1-10-10-16,-5-7-9 16,-8-1-2-16,-9 3 14 15,-12 9 9-15,-11 3 6 0,-12 10 2 16,-8 8 30-16,-3 8 16 16,0 4 2-16,-19 3-16 15,-8 23-23-15,-7 10-7 16,-3 7 0-16,-3 7 6 15,3 3 1-15,7-5-4 16,5-2-4-16,8-7-2 16,13-2-1-16,4-5-15 15,21-3-24-15,11-10-17 16,5-5-65-16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9:10:36.70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0 344 101 0,'0'0'12'0,"0"0"-6"16,0 0 11-16,0 0 7 16,0 0 6-16,123-5-9 15,-88-7-7-15,0-1-4 16,-6 0-4-16,-4-3-1 16,-7 2 1-16,-9-1-2 15,-7 1 1-15,-2-2 0 16,0 4 2-16,0 1 2 15,-14 3-1-15,-1 2 3 16,-5 6-2-16,0 0-5 16,-2 6-4-16,1 14-1 15,3 10-1-15,4 6 0 0,5 4 1 16,7 4-1 0,2 6 2-16,0 2 0 0,14 0-1 15,13-5-2-15,10-3 2 16,6-12-4-16,5-7-11 15,18-9-5-15,-11-11-12 16,-10-5-53-16</inkml:trace>
  <inkml:trace contextRef="#ctx0" brushRef="#br0" timeOffset="571">531 37 54 0,'0'0'17'0,"0"0"-9"0,155-10-5 16,-62 0-1-16,-16 4-2 16,-12-5-39-16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9:10:38.20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0 593 104 0,'0'0'27'0,"0"0"15"16,0 0-4-16,0 0-3 16,0 0-12-16,0 0-6 15,0 0-7-15,78-98-4 16,-43 56-1-16,2-5 1 15,-1-5 0-15,-6 0-1 16,-2 0 0-16,-5-1-3 16,-5 6 0-16,-2 5 0 15,-6 2-2-15,0 10 2 16,-6 7-2-16,1 12 0 16,-2 7 0-16,-2 4-11 0,4 0-11 15,3 15 11-15,-2 13 7 16,3 5 4-16,-1 7 2 15,-4 6 0-15,1 4 0 16,0 4 0-16,-1 0-1 16,1-3 0-16,4-1-1 15,3-4 2-15,7-3 0 16,2-8-2-16,7-7 0 16,7-12-2-16,3-8-3 15,10-8 3-15,3-12 2 16,7-17-2-16,-3-11-5 15,2-5-7-15,-11-1 2 16,-6 3 3-16,-12 6-1 0,-12 6 3 16,-9 12 7-1,-7 4-5-15,0 14-2 0,-7 1 5 16,-11 11 1-16,0 19 1 16,1 9 0-16,3 8 3 15,6 3-1-15,8 4 0 16,0-3 1-16,5-5-1 15,18-10-2-15,3-11-1 16,6-13 1-16,2-12 3 16,-2-3 14-16,-1-24 3 15,-7-12-3-15,-5-5-2 16,-7-3-6-16,-10 1 1 16,-2 4 1-16,-5 5-5 15,-20 8-6-15,-7 12 0 0,-6 6-1 16,-2 11-21-16,3 11-16 15,6 14-9-15,16 4-42 0</inkml:trace>
  <inkml:trace contextRef="#ctx0" brushRef="#br0" timeOffset="1031">1149 529 55 0,'0'0'22'0,"0"0"4"0,0 0 0 15,111-127-11-15,-77 88 0 16,1 10 7-16,-8 4 0 16,-5 7-2-16,-5 11-6 15,-8 3-5-15,-4 4 0 16,-4 0 11-16,-1 8-2 15,0 11-1-15,0 3 7 16,0 10-3-16,0-1-2 16,0 2-8-16,0-1-5 15,0-3-2-15,0-4-2 16,0-5-2-16,5-8-2 16,12-3-1-16,7-9-2 15,12 0 0-15,3-11 2 0,3-14 3 16,2-6-2-1,-7-1 0-15,-3 3 2 0,-10 7 0 16,-5 2 0-16,-7 8 0 16,-9 7 0-16,-3 5 0 15,0 0 3-15,0 0 2 16,0 9-4-16,-4 9 1 16,-1 6 0-16,2 1-2 15,3-2 0-15,0-2-2 16,12-7-3-16,11-6-5 15,9-8-2-15,5 0 2 16,11-14 3-16,-1-13 3 16,3-5 0-16,-6 0-3 15,-9 0 5-15,-7 8 2 0,-14 7 0 16,-7 11 0 0,-5 6-1-16,-2 0 1 0,0 16 0 15,0 11 1-15,-2 6 3 16,-1 2-1-16,3 1-2 15,0-6-1-15,10-5 0 16,16-2 0-16,6-11-2 16,5-5 0-16,3-7 0 15,-2 0 1-15,-9 0-3 16,-3-7 0-16,-7-1-1 16,-10 4-2-16,-6 1 6 15,-3 3 1-15,0 0 3 16,0 4 2-16,0 14-5 0,-5 1 2 15,2 6-2-15,3-5 0 16,0 1-2 0,13-6 0-16,16-9-4 0,11-6 3 15,9 0 3-15,6-19 2 16,-1-6-2-16,-7-6 0 16,-10 0 0-16,-11-4 0 15,-15 3 0-15,-11-1 3 16,0 2-2-16,-9 2-1 15,-19 6 4-15,-7 4-2 16,-2 6 0-16,0 2-2 16,-1 11 1-16,4 0-1 15,0 8 2-15,10 14-1 16,2 6-1-16,10 4-2 16,7 1 2-16,5-1-2 0,0 1 2 15,17-5-1-15,11 0 1 16,7-7 0-16,11-9-5 15,29-5 2-15,39-7-1 16,49 0 2-16,19-14-12 16,-33 5-31-16,-32 5-119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06:34.93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314 53 8 0,'0'0'21'0,"0"0"5"15,0 0-1-15,0 0 0 16,0 0 0-16,0 0 2 16,-9-18-3-16,5 18-2 15,4-3-4-15,0 3 0 16,0-1-1-16,-5 1 4 15,5-3-2-15,0 3 2 0,-5 0 2 16,5 0-4 0,0 0-4-16,0 0-5 0,0 0-1 15,0 0-2 1,-3 0-4-16,3 0-2 0,-4 12-1 16,-3 10 2-16,-5 5 2 15,-2 4-1-15,-4 9 0 16,0 6-2-16,-5 4 2 15,-4 6 1-15,4-2-2 16,0 1-1-16,-3-9-1 16,13-3 2-16,-4-11-1 15,6-3-1-15,3-8 0 16,4-10 0-16,2-6 1 16,2-5-1-16,0 0-4 15,0 0 0-15,0-10 1 16,0-16 1-16,0-6 0 15,0-12-1-15,9-10 3 0,2-5-2 16,3-2 1-16,3 1-4 16,1 6 2-16,-1 9 1 15,-3 9 0-15,1 4 2 16,-3 6 0-16,2 3 0 16,0 3 0-16,-5 5 0 15,-1 7 0-15,-3 6 0 16,-1 2-3-16,1 0 0 15,4 0 3-15,3 6 3 16,2 9 3-16,0 3 0 16,1 7-5-16,-2 7 4 15,3 4-1-15,-2 4-3 0,0 6 3 16,-3 4-2 0,1 3 1-16,2 1-1 0,-2 0-2 15,2-3 0-15,0-3 0 16,0-8 3-16,4-5-3 15,-1-6 0-15,1-4 0 16,-4-4-1-16,8-6-3 16,-7-2-2-16,-1-5-4 15,-2-4-5-15,-3-4-2 16,0 0-6-16,-4 0-6 16,0-1 12-16,-5-12 5 15,0-6-25-15,-7-9-3 16,-14 6-32-16,0 3-44 0</inkml:trace>
  <inkml:trace contextRef="#ctx0" brushRef="#br0" timeOffset="295">0 492 104 0,'0'0'44'0,"0"0"1"16,0 0-8-16,0 0-5 16,0 0-18-16,0 0-9 15,0 0-5-15,3-7 0 0,6 7 2 16,5 0 5 0,9 0 3-16,4 0 0 0,4 0 0 15,6 0-4-15,3-2-2 16,0-10-3-16,4-1-1 15,-2-4-4-15,-2 5-10 16,-4-1-22-16,1 5-10 16,-11 3-39-16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9:10:42.14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43 59 0,'0'0'47'16,"0"0"-35"-16,0 0 15 0,0 0-2 15,0 0 10-15,0 0-6 16,0 0-7-16,121 15 2 15,-86-15-9-15,5 0-5 16,5 0-5-16,4-10-3 16,3-2-2-16,-4-1-16 15,-13 2-13-15,-17 6-40 16,-16-2-75-16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9:10:42.33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0 127 50 0,'0'0'28'15,"0"0"13"-15,0 0 7 16,0 0-6-16,0 0-9 16,123 62 9-16,-23-62 3 15,40-23-20-15,47-11-15 16,20-1-8-16,0 3-2 15,-14 3-31-15,-62 11-40 16,-30 0-146-16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9:10:40.18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110 280 41 0,'0'0'23'0,"0"0"3"0,0 0 12 15,0 0-12-15,0 0-3 16,0 0-6-16,0 0 5 16,-46 137 0-16,41-90-4 15,-2 7 8-15,-2 6-2 16,1 5-9-16,-1 3-3 15,-1-4 0-15,1-2-5 16,5-4-3-16,-1-8-1 16,5-13-2-16,0-9-1 15,0-10 0-15,0-11 0 16,0-7-4-16,5-3 4 16,8-23 14-16,4-18-9 15,2-13-5-15,7-12 0 0,-2-13-5 16,6-6 3-1,-6-6 2-15,4-5-7 0,1 0-3 16,-5 6-8-16,6 6-15 16,-6 14 10-16,2 17 16 15,-3 16 2-15,-1 19 4 16,-2 17 1-16,1 4 0 16,2 17 5-16,-1 21 7 15,-1 12 5-15,-2 8-1 16,-6 10-5-16,-6-1-2 0,-4-1-1 15,-3-2-5 1,0-7 2-16,-23-7 3 16,-8-5 0-16,-9-7 6 15,-9-9-4-15,-2-7-1 0,-4-4-6 16,-2-5-3-16,7-5 1 16,7-5-1-16,15-3-5 15,14 0-17-15,14-24-32 16,17-3-47-16,11-4-84 0</inkml:trace>
  <inkml:trace contextRef="#ctx0" brushRef="#br0" timeOffset="391">1158 389 134 0,'0'0'29'0,"0"0"-3"16,0 0-3-16,-124-8-7 15,84 12 1-15,3 20-3 16,0 11-4-16,2 10-1 16,3 6 7-16,1 6 1 15,5 6 2-15,8 2-8 0,7 2-6 16,11 0-1-16,0-2-4 16,20-2 0-16,18-8 0 15,10-3-8-15,10-14-12 16,8-6-20-16,32-21-9 15,-16-9-18-15,-13-2-62 0</inkml:trace>
  <inkml:trace contextRef="#ctx0" brushRef="#br0" timeOffset="1066">1332 672 59 0,'0'0'41'0,"0"0"10"16,-42 115 2-16,24-66-25 15,1-3-8-15,6-5-5 16,2-12-3-16,1-10-5 15,7-8-3-15,1-6 6 16,0-5 16-16,0 0 2 16,0-10-7-16,4-15-21 0,15-10-1 15,5-7-6 1,10-7 5-16,3-2-4 0,7-3 2 16,1-3-5-16,1 2-2 15,-2 7-5-15,-4 8 4 16,-6 15 6-16,-3 6 3 15,-8 15-1-15,0 4 0 16,-5 0 0-16,-1 10 4 16,0 12 5-16,-6 3 1 15,-4 2 0-15,-7 2-1 16,0 0 2-16,-9 3-3 16,-17-3 1-16,-11-1 0 15,-3-2 0-15,-6-2-2 0,3-3-2 16,2-5 0-1,6-6-1-15,10 0 1 0,8-5-1 16,5 0 1 0,7-1-1-16,5 5-2 0,0 3 0 15,0 4-1-15,0 4 1 16,5 1 2-16,10 0 0 16,4 4-1-16,4-3-1 15,4 3-1-15,6 0 3 16,2-4 3-16,5-3 0 15,4-8 0-15,4-3-3 16,13-7-2-16,11 0-3 16,17-6-8-16,11-13-2 15,49-17-30-15,-26 4-28 16,-16 1-79-16</inkml:trace>
  <inkml:trace contextRef="#ctx0" brushRef="#br0" timeOffset="1533">2759 414 83 0,'0'0'35'16,"0"0"-19"-16,0 0 8 15,0 0 16-15,0 0-10 16,0 0-10-16,23 129 1 15,-20-90-6-15,-3 5 3 16,0 5-1-16,0-1-2 16,-19 2-4-16,-7 2-2 15,-4 1-3-15,-3-4 0 16,-3-5-1-16,-6-2 0 0,2-5-1 16,-3-6-2-16,7-5 0 15,-1-2-1-15,6-5-1 16,11-6 0-16,5-5-14 15,10-6-11-15,5-2-34 16,15-9-32-16,5-10-62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9:10:47.98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645 88 70 0,'0'0'18'0,"0"0"4"16,0 0 13-16,0 0-6 15,0 0 4-15,0 0-10 16,-137-82-1-16,114 78-4 15,-3 2-4-15,-5 2 1 16,-1 0-9-16,-5 0 0 16,-3 17 4-16,-4 4 2 15,-2 8-4-15,-3 4-1 16,4 6 1-16,4 9 3 16,3-3-4-16,13 2-2 15,7 0 1-15,8 0-3 16,10-4-3-16,0-2-2 15,10-7 2-15,14-2 0 0,10-7-4 16,7-9 4-16,10-10 0 16,6-6 3-16,3-4-1 15,-2-17 2-15,-4-13 1 16,-10-4-3-16,-10-3 2 16,-10-5-2-16,-10 1-1 15,-9 1 3-15,-5 4-4 16,0 1 0-16,-19 8-4 15,-5 6-7-15,-1 8-3 16,-2 10-3-16,-2 7-16 16,1 13-25-16,5 14-21 15,9-2-71-15</inkml:trace>
  <inkml:trace contextRef="#ctx0" brushRef="#br0" timeOffset="325">571 639 53 0,'0'0'37'16,"0"0"-2"-16,0 0 4 0,-97 132-6 15,70-85-11-15,-1 3-10 16,2 0-4-16,8-6-6 16,7-6 0-16,6-5-2 15,5-7-17-15,20-10-44 16,6-8-51-16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9:10:48.96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104 43 47 0,'0'0'35'0,"0"0"2"15,0 0 6-15,0 0-10 16,0 0-13-16,0 0-3 16,0 0 0-16,91-40-1 15,-73 40-2-15,-1 0-1 16,-1 0 1-16,-4 10 1 16,-3 9-1-16,-1 3-4 0,-8 3 1 15,0 3-1-15,0 8 2 16,-20 2-4-16,-8 4 0 15,-7 0-3 1,-3-2-2-16,-1-1-1 0,5 0-2 16,4-4 0-16,7-1 0 15,6-2 0-15,8-2 0 16,9-5-2-16,0-1-1 16,13-8-11-16,24-3-5 15,17-9 1-15,35-4-11 16,37 0 13-16,35-19-8 15,15-2 0-15,-8 3-20 0,-52 2-32 16,-39 8-15-16</inkml:trace>
  <inkml:trace contextRef="#ctx0" brushRef="#br0" timeOffset="316">1131 405 83 0,'0'0'52'0,"0"0"2"16,0 0-24-16,0 0-18 15,0 0-4-15,0 0-2 16,-124 53 1-16,124-28-1 16,0-2-2-16,3 0-4 15,18-5 0-15,7-7 0 16,4-10 2-16,5-1 11 16,3-7 3-16,1-20-2 15,-2-9-1-15,-5-6-5 0,-4-3-2 16,-7 1-1-16,-9-1 3 15,-6 4 5-15,-8 2 4 16,0 6-8-16,-23 8 0 16,-13 7 0-16,-8 11-9 15,-11 7-2-15,-8 6-6 16,-3 25-21-16,-17 32-21 16,15-8-14-16,12-5-130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9:10:53.87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17 86 0,'0'0'27'0,"0"0"-7"16,0 0 0-16,0 0-3 0,135 0-6 15,-95 0 1-15,-3 0 1 16,-2 0-7-16,-3 0-2 15,-1 0-1-15,-8 0-2 16,0 0 0-16,-6 0-1 16,-3 0-17-16,-5 2-28 15,-5 3-16-15,-4 2-29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9:10:54.07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52 0,'0'0'30'15,"0"0"18"-15,0 0-9 0,0 0-8 16,0 0-6-16,0 0-4 16,0 0-3-16,118 64-3 15,-86-63-5-15,4-1-5 16,-1 0-5-16,11 0-23 15,-11 0-29-15,-4-1-167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9:10:52.59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482 50 2 0,'0'0'4'16,"0"0"-4"-16,0 0 9 0,0 0-1 15,0 0-4-15,0 0 5 16,0 0 0-16,-15-50-3 16,10 50-3-16,0 0-3 15,-2 0-4-15,7 0 3 16,-9 0-2-16,5 0 1 16,-2 0 1-16,-3 0 1 15,0 6 0-15,-3-1-3 16,-2 2 1-16,0 0-4 15,2 4-4-15,1-4-2 16,2 0 2-16</inkml:trace>
  <inkml:trace contextRef="#ctx0" brushRef="#br0" timeOffset="844">233 68 14 0,'0'0'15'0,"0"0"-5"15,0 0 10-15,0 0-5 16,0 0-6-16,0 0 6 16,-36-32 6-16,32 28 8 15,3 3 0-15,-2 1-3 16,3 0-12-16,0 0-5 16,0 0-7-16,0 0-2 15,0 0 0-15,0 0-1 16,0 5 1-16,0 13 19 15,-2 2 4-15,-2 10-3 16,-4 6 1-16,-4 3 1 0,-2 8-4 16,-1 0-5-1,-4 2-5-15,-2-2-2 0,-1 2-1 16,4-10 0-16,-1-1-2 16,7-13 0-16,1-3-1 15,4-10-2-15,5-3 2 16,-1-8-1-16,3-1 1 15,0 0-2-15,0 0 0 16,0-18-1-16,3-8-3 16,11-15 2-16,4-11-2 15,4-6 0-15,2-4-1 16,3-1 3-16,-4 6-1 0,0 6 3 16,-7 8 0-16,3 11 0 15,-10 7-1-15,-4 13 1 16,-2 8-3-16,-2 4 0 15,-1 0-3-15,3 4-7 16,-1 15 7-16,3 11 6 16,2 4 9-16,-2 11-1 15,-1 4 0-15,6-2-1 16,-1-4-2-16,5-1-4 16,2-12 1-16,8-5-2 15,2-11-4-15,7-7-3 16,7-7 7-16,12-7 2 15,4-23 1-15,2-12 2 0,-4-8-2 16,-8 0-3 0,-9-1 3-16,-11 5-3 15,-8 4 0-15,-6 6 3 16,-7 10-3-16,-5 8 4 0,0 11-4 16,0 7 4-16,0 0-4 15,0 0-2-15,0 17-6 16,-3 12 6-16,-2 12 2 15,-1 8 0-15,-3 8 0 16,0 2 3-16,-4 8 4 16,4 1-2-16,2-3 0 15,2-4-2-15,3-7-1 16,2-7-2-16,0-8 0 16,0-10-2-16,10-8-9 15,-1-6-13-15,5-4-11 0,4-9-25 16,13-2 1-16,-4-7-24 15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9:10:55.39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152 131 79 0,'0'0'63'0,"0"0"-10"15,0 0-25-15,0 0-10 16,0 0-2-16,-112 117-5 16,94-79-5-16,4-5-1 0,6-8-5 15,8-5 0 1,5-8-7-16,27-10-2 0,20-2-9 15,34-24 0-15,46-31 10 16,32-20-23-16,10-4-4 16,-31 15-7-16,-39 23 16 15,-43 21-3-15,-15 9 17 16,5 5-2-16,-3 4 8 16,-7 2 6-16,-10 2 0 15,-16 21 4-15,-7 4 21 16,-8 8 13-16,0 4-2 0,-10 3 0 15,-6-1-6 1,2 4-6-16,0-3-8 0,9-8-9 16,5 2-5-16,0-13-2 15,37-3-10-15,63-20-25 16,-3 0-20-16,-2-17-56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9:10:56.00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319 0 33 0,'0'0'19'0,"0"0"4"16,0 0 6-1,-131 82 0-15,87-53-10 0,4 1 1 16,6-4-5-16,3 2-2 15,8-3-6-15,11-4-4 16,8-1-3-16,4-11-3 16,12-5-22-16,22-4-12 15,15 0 11-15,32-35-17 16,-10 2-6-16</inkml:trace>
  <inkml:trace contextRef="#ctx0" brushRef="#br0" timeOffset="114">319 0 12 0,'9'125'23'0,"-32"-105"-1"16,0 2 2-16,6 6-11 16,12-2-8-16,22 2-5 15,20-9-13-15,8-7-34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06:35.91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27 106 0,'0'0'37'0,"0"0"-5"16,0 0-5-16,0 0-2 15,0 0-3-15,0 0-9 16,0 0-4-16,23-24-3 15,-9 24 3-15,3 0-2 16,0 0-1-16,3 0-5 16,1 0 1-16,2 0-2 15,0 0 3-15,0 0-3 16,-1 4-6-16,-4 5-20 0,-4 3-13 16,-6 5 1-16,-8 16-15 15,0-3-3-15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9:10:57.74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0 478 40 0,'0'0'40'0,"0"0"-11"15,0 0-5-15,0 0-13 16,0 0-7-16,75-113-1 15,-40 71-3-15,2-4 0 16,-2-1 3-16,-7 4 2 16,-5 1 13-16,-6 4-2 15,-7 7 0-15,-5 5 1 16,-5 10-2-16,0 7 5 16,0 5 11-16,0 4 0 15,-6 0-18-15,-8 18-12 16,-3 12-1-16,0 8 0 0,2 5 0 15,6-2 0 1,4 1 0-16,5-2-1 0,0-9 0 16,5-8-2-16,13-9 0 15,7-7-4-15,5-7 1 16,7-7 6-16,6-19 4 16,-1-7-2-16,-1-8-1 15,-1 1-1-15,-5 0 0 16,-7 4 1-16,-7 4-1 15,-7 8 0-15,-8 10 0 16,-3 9 0-16,-3 5 0 16,0 0 0-16,0 5-1 15,-3 16-1-15,-3 10 2 16,3 1 0-16,3 5 0 16,0 2-1-16,0-9 1 0,17-2 0 15,6-10-3-15,8-7 0 16,1-9-8-16,5-2-1 15,3-7 5-15,-5-15 7 16,-4-1-4-16,-7 0 3 16,-5 6 1-16,-7 5-1 15,-4 3 1-15,-8 9 0 16,0 0-5-16,0 0 2 16,0 9 3-16,0 10 1 15,0 6 4-15,1 4-2 0,11 0-1 16,7-4-2-16,7-4-5 15,6-10-2-15,5-9-1 16,4-2-1-16,2-9 4 16,-4-14 1-16,-4 1 2 15,-9 1 1-15,-4 4 1 16,-12 6-2-16,-5 5 2 16,-2 6 0-16,-1 0-7 15,2 3 6-15,1 17 1 16,7 3 1-16,6 2-1 15,4-1 1-15,7-9-1 16,14 0 0-16,8-15 0 16,15 0-7-16,0-4 7 15,1-17 0-15,-5-4 0 16,-13-5-4-16,-12-1-5 16,-14 2-2-16,-10 0-1 15,-10 1 6-15,-3 2-1 0,-4 1 1 16,-19 3 4-16,-6-3 2 15,1 6 9-15,-1 2 3 16,3 3-5-16,7 3-4 16,7 4 0-16,12 5-3 15,0-1-19-15,12 3 2 16,16 0 12-16,4 0 1 16,5 0-6-16,1 0-4 15,-1 0 1-15,-1 3 5 16,-3-2 6-16,-2 5 2 15,-8 3 8-15,-9 1-4 16,-6 2 0-16,-8 6 15 16,0 5 10-16,0 2-1 0,-14 4-5 15,1 2-15-15,4-3-2 16,8-2-4-16,1-4-2 16,0-3 0-16,14-7-2 15,16-5-9-15,12-7-8 16,11-3 10-16,15-19 7 15,-1-7-2-15,1-6-13 16,-14 6-18-16,-13 4-6 16,-18 7-14-16,-14 5 33 15,-9 8 22-15,0 1 23 16,-10 4 11-16,-10 0 0 0,4 0-1 16,2 15-7-1,-2 8-6-15,5 8 0 0,-1 5-8 16,4 4-5-16,6 5-1 15,2-5-3-15,0 0-3 16,26-12-3-16,17-6-15 16,69-15-4-16,-9-5-11 15,5-2-32-15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9:10:58.63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221 14 74 0,'0'0'29'0,"0"0"-7"15,0 0 19-15,0 0-3 16,0 0-10-16,-67 124-3 0,48-78 1 16,3 7-3-1,-3 7-4-15,1 2-2 16,-1 4-4-16,2-1 2 0,4-3-4 16,2-4-5-16,2-8 0 15,4-11-3-15,0-11-1 16,2-13-2-16,3-10 3 15,0-5 0-15,0 0 14 16,0-5 10-16,0-20-18 16,0-10-9-16,0-8 0 15,0-7-3-15,10-8 3 16,2-9-2-16,2-2 1 16,1-4 1-16,2-1 0 15,0 1-2-15,-2 11-7 0,-3 10 3 16,1 16 2-16,-3 17 1 15,0 13-3-15,3 6-6 16,1 2 8-16,8 23 2 16,-1 10 2-16,-1 9 0 15,-1 7 2-15,-3 4 2 16,-3 1-2-16,-4-4-1 16,-7-7 1-16,-2-8 0 15,0-6 2-15,-11-6 0 16,-18-1 3-16,-5-4-3 15,-9-7-1-15,1-1-3 16,3-3 0-16,5-5 0 16,8-4-7-16,9 0-2 0,12-4-18 15,13-30-51 1,16-2-66-16,7-1-13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9:11:00.50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43 74 0,'0'0'21'15,"0"0"17"-15,0 0-3 16,0 0-9-16,0 0-7 15,130 4-7-15,-96-4-6 16,4 0-2-16,10-10-2 16,3 1-2-16,-1-5 0 15,-5 5-17-15,-14 5-41 16,-18 3-31-16</inkml:trace>
  <inkml:trace contextRef="#ctx0" brushRef="#br0" timeOffset="180">318 78 15 0,'0'0'32'16,"0"0"-4"-16,0 0 1 16,0 0-8-16,0 0-5 15,0 0 3-15,0 0-4 16,6 58-8-16,11-58 3 16,-4 0 3-16,4 0-6 15,-3 0-7-15,-3 0-9 16,-3 0-49-16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9:10:59.02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404 8 47 0,'0'0'34'0,"0"0"8"15,0 0 9-15,0 0-10 16,-153-9-15-16,118 18-12 16,2 13 0-16,-2 6 3 15,6 8 3-15,-2 5-4 16,4 9-2-16,4 6-2 15,3 1-2-15,11 1-3 16,7 0-7-16,2-7 1 16,5-2-1-16,21-9-5 15,6-7-11-15,12-8-16 16,25-12-9-16,-6-8-12 16,-12-5-71-16</inkml:trace>
  <inkml:trace contextRef="#ctx0" brushRef="#br0" timeOffset="704">552 364 68 0,'0'0'33'0,"0"0"6"15,0 0 7-15,-77 132-18 16,60-102-16-16,8-6-4 16,4-10-5-16,5-7 0 15,0-7-3-15,0 0 8 16,5-13 9-16,13-15-5 15,8-9-9-15,5-6-3 16,1-10-7-16,4-2 7 16,-3-2-4-16,3 0 4 15,-4-1-1-15,-3 8-6 0,-10 8 3 16,-6 11 2-16,-8 12 2 16,-5 13 3-16,0 6 0 15,0 4-1-15,-3 23 1 16,-12 10 8-16,-7 14 2 15,1 3 5-15,2 6-2 16,4-5-3-16,6-4-1 16,6-9-7-16,3-9-4 15,0-12 0-15,16-10-1 16,9-11-4-16,10 0 4 16,5-17 7-16,5-13-4 15,-2-11-3-15,1 0-3 16,-6-4 3-16,-5 4-3 15,-7 4-2-15,-11 8-1 16,-7 11 6-16,-7 11-4 0,-1 7 0 16,0 0 4-16,-15 19 0 15,-6 12 1-15,-1 6 2 16,-1 6 0-16,2 4 1 16,2-4 1-16,4 1-1 15,6-2-2-15,5-6-2 16,4-7-3-16,4-6-14 15,19-11-22-15,13-9-7 16,41-7-16-16,-9-20-2 16</inkml:trace>
  <inkml:trace contextRef="#ctx0" brushRef="#br0" timeOffset="1028">1497 160 67 0,'0'0'40'0,"0"0"8"16,0 0-3-16,0 0-14 15,6 110-10-15,-6-77-1 0,0-1-2 16,0 0-5-16,0-1-2 16,-1 1-5-16,-13-1 0 15,-3 1-2-15,-4 0-1 16,-3-3-1-16,1 0-2 16,0 0-8-16,5-4-27 15,0 3-13-15,2-10-47 16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9:11:01.60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15 19 0,'0'0'69'16,"0"0"-43"-16,0 0 9 0,0 0-6 16,136 0-12-16,-90 0-10 15,4 0-3-15,-6 0-2 16,-7 0-2-16,-8 0 0 15,-11 0-1-15,-7 1-35 16,-11 3-48-16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9:11:01.76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31 0,'0'0'23'16,"0"0"3"-16,0 0 8 0,0 0-8 15,158 45-10-15,-98-45-16 16,-8 0-1-16,-12 0-49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9:11:05.78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139 219 58 0,'0'0'20'15,"0"0"-1"-15,0 0 4 16,0 0 0-16,0 0-2 16,-119 78-6-16,110-58-2 15,2-1-1-15,5 3-1 16,2 0 0-16,0 1 1 15,2-5-5-15,14-2 2 0,7-6 8 16,5-3 1-16,7-7 3 16,5 0-6-16,5-8 1 15,1-20-3-15,6-5 0 16,-6-6-10-16,-1-6 4 16,-9-4-4-16,-5 3 0 15,-8 3 0-15,-12 0-3 16,-11 8 6-16,0 6-3 15,-11 4 3-15,-17 9 0 16,-7 3-1-16,-5 12-5 16,0 1-2-16,4 0-2 15,0 21-6-15,12 4-12 16,10 12-5-16,14 13-20 16,15-7-12-16,13-8-80 0</inkml:trace>
  <inkml:trace contextRef="#ctx0" brushRef="#br0" timeOffset="309">875 493 88 0,'0'0'33'0,"0"0"7"0,0 0 9 16,-121 111-15-16,81-64-10 15,3 3-3-15,2 5 1 16,4 1-10-16,7-4-4 16,5-1-4-16,7-10-3 15,7-6 2-15,5-9-3 16,0-8-13-16,26-7-29 15,37-11-6-15,-4-18-37 16,-3-7-66-16</inkml:trace>
  <inkml:trace contextRef="#ctx0" brushRef="#br0" timeOffset="699">1339 274 86 0,'0'0'41'0,"0"0"-2"15,0 0 7 1,0 0-26-16,0 0-8 0,0 0-6 16,0 0 2-16,-31 52 10 15,14-27 2-15,-3 7 2 16,-3 3-5-16,-3 5-5 16,3 2-5-16,2 0-2 15,4-2-5-15,7-1 1 16,10-3-1-16,0-6-3 15,5-5-13-15,24-6-21 16,5-13-5-16,14-6 3 16,28-17-16-16,-11-15-26 15</inkml:trace>
  <inkml:trace contextRef="#ctx0" brushRef="#br0" timeOffset="1021">1715 272 74 0,'0'0'32'0,"0"0"-7"16,0 0 12-16,0 0-6 15,-51 113-9-15,51-76-5 16,0-2-4-16,0-5-1 16,14-2 2-16,7-10-2 15,5-7 3-15,4-11 4 16,5 0 6-16,2-16-2 15,3-15-8-15,-8-5-5 16,-6-4-4-16,-8-1 0 16,-10 3-1-16,-8 6-1 15,-3 2 1-15,-28 10 1 0,-6 5-6 16,-9 12-4-16,-3 3-7 16,3 0-4-16,3 25-20 15,0 30-23-15,9-3-10 16,10-4-74-16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9:11:11.64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526 89 4 0,'0'0'22'0,"0"0"-6"15,0 0 3-15,0 0-1 16,0 0-5-16,0 0-5 16,0 0 7-16,-29-55 3 15,26 47 8-15,1 1-3 16,-1 2 4-16,3 5-5 15,0-3-8-15,0 1-1 16,0 2-5-16,0 0-5 16,0 0 3-16,0 0 0 15,0 0-1-15,0 0-2 16,0 0-1-16,0 0 1 16,0 0-3-16,0 0 4 15,0 0 5-15,0 0 9 0,0 0 4 16,0 0 6-16,-4-2-3 15,-1 0-1-15,-4 0-13 16,1 0-2-16,-1 2-1 16,-2 0-1-16,-1 0-6 15,1 0 2-15,-1 0-3 16,-2 6 0-16,5 5 0 16,0 1-1-16,0 2-1 15,4 6 0-15,0 6 1 16,1 2 1-16,4 5 0 15,0 3-1-15,0 2-2 16,1 3 3-16,13-3-4 0,4 3-1 16,-1-2-1-1,9 0 3-15,-1 4-1 0,4 1 4 16,-1 2-4-16,-5 0 4 16,4 0-1-16,-4-1-1 15,-6-1 2-15,-3-1-3 16,-5-5 0-16,-9-8 0 15,0-2 2-15,0-7 1 16,-4-2 0-16,-15-5 1 16,-7 1 3-16,-6-2 0 15,-5-5-2-15,-6 2 1 16,-3-6 0-16,-3-1 6 16,-5-3-2-16,-1 0-2 15,4 0 0-15,2-7-2 0,5-4-2 16,7-2-1-16,8 0 0 15,9-3-3-15,6 2 3 16,5 0-10-16,4 2 0 16,5-2-9-16,0 3-16 15,0-4-1-15,20-2-9 16,11-1 5-16,32-11-11 16,-8 2-39-16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9:11:12.45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7 55 0,'0'0'39'0,"0"0"-33"16,0 0 8-1,0 0 5-15,0 0 5 0,0 0 0 16,0 0 0-16,97-7-7 16,-71 7 0-16,2 0-8 15,2 0-1-15,3 0-3 16,-3 0-1-16,6 7-3 16,-4-3 1-16,0-1 0 15,-1 4-2-15,-8 0 0 16,-2 3-14-16,-7 10-27 15,-5 0-27-15,-9-2-8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9:11:12.65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54 0,'0'0'23'15,"0"0"6"-15,0 0 9 16,0 0-8-16,0 0-13 16,0 0-3-16,140 82-7 15,-112-76-4-15,2-2-3 16,16-4-6-16,-6 0-26 16,-7 0-85-16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06:36.10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58 0,'0'0'69'16,"0"0"-44"-16,0 0 12 16,0 0 1-16,0 0-17 15,0 0-2-15,0 0 0 16,36 18-7-16,-13-14-4 15,7-3-5-15,2 2-3 0,5 0-7 16,12-3-35 0,-9 0-22-16,-12 0-131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9:11:16.65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0 526 26 0,'0'0'44'15,"0"0"-7"-15,0 0-7 16,0 0-13-16,0 0-14 16,0 0-3-16,0 0 0 15,5-9 19-15,7-2 9 16,4 0-5-16,4-7-3 16,3-1 2-16,4-6-2 15,4-7-4-15,-2-2-6 16,2 1-3-16,-4 0-3 15,-1-2 1-15,-3 2-2 0,-4 2 0 16,-7 1 1-16,-3 3-1 16,-4 0 0-1,0 4-1-15,-5-1 0 0,0 6 0 16,0 1-1-16,0 2 0 16,0 5-1-16,-10 5-3 15,3-1 3 1,1 6 4-16,-2 0 0 0,2 0-4 15,-3 11-1-15,-4 13 0 16,-1 9 1-16,2 5 0 16,1 9 0-16,2 3 0 15,6 7-2-15,3 2 2 16,0 1-1-16,5-5 1 16,13-2-1-16,4-11 1 15,4-12-2-15,1-4-1 0,1-12 1 16,0-5-3-16,1-7 0 15,-2-2 1-15,1 0 4 16,0-11 0-16,-2-9 2 16,0-4-2-16,-6 3 0 15,-6 5-1-15,-5 3-1 16,-5 7 1-16,-4 6-1 16,0 0-11-16,0 10-15 15,3 11 15-15,2 8 13 16,4 5 1-16,4 2 0 15,2-3-1-15,6-3 0 16,2-7 0-16,0-9-2 16,5-7-3-16,1-7 5 0,-4 0 0 15,1-21 8-15,-3-7 3 16,-5-3-7-16,-4-1 0 16,-6-4 0-16,-4 6-3 15,-4 1-1-15,0 1-4 16,0 4 0-16,-9 5-9 15,-8 2 3-15,2 3 1 16,-4 9 2-16,3 2 2 16,2 3 0-16,0 0 0 15,2 15-1-15,1 6 2 16,-1 4 3-16,7 1 1 16,0-2 0-16,1 0 0 15,4-4 1-15,0 1 3 16,0-4 4-16,0 2 1 15,0-1 3-15,4-4 0 0,10 6 2 16,9 0-1-16,5-5-4 16,7 0-2-16,5-4-5 15,6-5 0-15,6-6-2 16,11 0-7-16,11-6-10 16,47-23-11-16,-16 2-31 15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9:11:17.76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0 531 40 0,'0'0'40'0,"0"0"-4"15,0 0 0-15,0 0-16 16,0 0-14-16,0 0 0 0,23-127 3 16,-4 77-2-1,4-4 3-15,-2 3 2 0,2 1 1 16,-1 5-1-16,-2 2-3 15,1 7 5-15,-7 7-4 16,4 8-2-16,-5 6 0 16,-7 7-1-16,-3 6-3 15,-2 2-4-15,-1 0-9 16,3 4 3-16,-3 20 6 16,0 11 8-16,0 11 6 15,0 12-5-15,0 7-2 16,-9 3-1-16,2 0-2 15,5-3-1-15,2-7-2 16,0-6 0-16,5-12-1 0,13-10-1 16,5-9-1-16,8-8-2 15,1-9-4-15,8-4 0 16,4 0 2 0,2-19 6-16,4-11-2 0,-4-3 0 15,-7-2-1-15,-8 3 0 16,-11 7-2-16,-11 9-2 15,-4 7 7-15,-5 8 4 16,0 1-3-16,0 4 0 16,0 17-1-16,-2 8 0 15,-2 4-1-15,4 5 1 16,0-1 0-16,0-5 0 0,4-7 0 16,10-6 0-16,3-8-3 15,-3-9 0-15,-3-2 2 16,-2 0 1-16,0 0 18 15,0-14-1-15,-1-7-7 16,0-3-6-16,-7 1-1 16,2-3-2-16,-3 4-1 15,0 1 0-15,0 1-6 16,-9 0-1-16,-6 6 0 16,-1 1-5-16,-1 2-4 15,4 4 5-15,-1 6 0 16,2-2 1-16,2 3 0 15,4 0 0-15,2 0-3 0,1 0-2 16,3 0 2 0,0 4-12-16,0 2-9 0,13-5 18 15,9-1 1-15,27 0-5 16,-5-12-10-16,-5-8-23 0</inkml:trace>
  <inkml:trace contextRef="#ctx0" brushRef="#br0" timeOffset="528">1019 451 35 0,'0'0'37'15,"0"0"-14"-15,0 0-5 0,-1 132-4 16,11-106-5-16,9-8-9 15,4-7 0-15,3-7 0 16,0-4 6-16,-1-4 10 16,1-16 3-16,-5-10-6 15,-2-2-7-15,-3-9-1 16,-6 2-3-16,-6 0 3 16,-4 4-5-16,0 6 1 15,0 5-1-15,-3 11 0 16,-3 6 0-16,-2 7-4 0,-1 0-7 15,6 25 9 1,-1 12 2-16,-1 13 2 16,0 7 0-16,1 8 0 15,2 4 1-15,-2 1 0 0,-1 3-1 16,0-5 0-16,-2-2 1 16,-4-8 5-16,-1-6-3 15,-5-12 6-15,-2-9 4 16,-1-12 1-16,-1-5 5 15,-1-10-7-15,7-4-3 16,1 0-5-16,7-12-6 16,7-13-10-16,0-11-19 15,0-2 10-15,21-6-3 16,4-6-3-16,8 6-21 16,1-1-13-16,18 0 9 0,-7 11-4 15</inkml:trace>
  <inkml:trace contextRef="#ctx0" brushRef="#br0" timeOffset="1067">1360 692 25 0,'0'0'34'16,"0"0"-9"-16,0 0 1 15,0 0-1-15,0 0-7 16,0 0-2-16,0 0-4 16,110 0-1-16,-80-16 0 15,-1-3 6-15,1-6-4 16,-2-6-6-16,-6-1-3 15,-4-3-1-15,-10-1-1 16,-7 4 0-16,-1 2 2 0,-9 5-1 16,-13 4 1-1,-5 5 2-15,-5 8-2 0,-4 4-2 16,6 4-2-16,2 0 0 16,8 17-1-16,8 5-7 15,12-1-2-15,0-2-7 16,30-4-7-16,12-9-18 15,13-6 4-15,7 0 7 16,0-18 0-16,-3-10 5 16,-9-2 9-16,-5-7 17 15,-13 4 4-15,-6 3 16 16,-7 1-1-16,2 8 1 16,-6 5-1-16,-1 10-8 15,-1 3-6-15,-4 3-2 16,0 3 5-16,-4 15 14 0,-1 7-5 15,-1 9-1 1,-1 4-1-16,-2 5-4 0,0-4-2 16,0-3-7-16,0-6-1 15,0-6-1-15,3-6 0 16,6-6-2-16,5-7-3 16,4-5-12-16,8 0-5 15,2-4 4-15,7-17-5 16,-1-4-3-16,1-6 6 15,1-2-20-15,-4 1-7 16</inkml:trace>
  <inkml:trace contextRef="#ctx0" brushRef="#br0" timeOffset="1752">2325 311 7 0,'0'0'69'16,"0"0"-37"-16,0 0-12 0,0 0 6 16,-77 120-4-16,64-75-10 15,5-6-7-15,6-2-3 16,2-6-2-16,0-12 0 15,10-8-7-15,11-8-15 16,7-3 0-16,7-15 15 16,7-18 0-16,2-12 1 15,-1-6-14-15,0-5 4 16,-8 5 11-16,-7 4 3 16,-10 8 0-16,-7 9 2 15,-3 11 8-15,-8 11 18 16,0 8 20-16,0 0-2 15,-14 10-31-15,-5 23-10 0,-2 7-2 16,0 9 0-16,1 5-1 16,1 0 5-16,2-5-2 15,8-9 0-15,4-10-3 16,2-14 1-16,3-6-1 16,0-8-4-16,0-2-3 15,0 0 0-15,8-10 7 16,4-13-1-16,2-2 1 15,-3 0-4-15,1 1 1 16,-7 8 1-16,-4 6 1 16,-1 10 1-16,0 0 15 15,0 15-8-15,-9 13-7 16,3 5 2-16,1 5-2 16,5-2 0-16,0-3-1 15,0-3 1-15,16-9-3 0,1-9 0 16,-4-5-6-16,1-7 1 15,-5 0 8-15,-1-9 2 16,-3-10 1-16,-5-1-3 16,0-5-3-16,0 1-7 15,0 1-5-15,-5 2 5 16,-7 2 5-16,1 8 5 16,2 1 25-16,1 10 1 15,4 0-19-15,4 0-7 16,0 10-2-16,0 4 2 0,9 2 0 15,8-5 0 1,1 3 0-16,7-9 0 0,10-5 2 16,8 0 1-16,9-2-3 15,9-17 0-15,25-13-2 16,-15 7-43-16,-16 0-119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9:11:20.92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0 858 18 0,'0'0'35'16,"0"0"-3"-16,0 0 2 15,106-146 6-15,-74 89-11 16,0-1-14-16,-4-4-5 15,-2-4 2-15,-5 2 3 0,-5-1-3 16,-7 3 0 0,-5 4-3-16,-4 6 0 0,0 4 2 15,0 6 1-15,-1 10-8 16,-8 7-1-16,-1 11-3 16,3 7 5-16,-2 7 11 15,-5 4-10-15,2 25-6 16,-8 16 0-16,-7 16 0 15,4 8 0-15,-3 17 0 16,3 4 0-16,5 2 0 16,1-1 2-16,8-7 1 15,7-7-3-15,2-18 3 16,0-13-3-16,6-12-1 16,13-14-1-16,5-17-5 15,6-3 0-15,8-15 7 0,5-20 2 16,6-9-1-16,0-6-1 15,-4 0 0-15,-5 3-4 16,-8 11-2-16,-11 9 2 16,-10 13 2-16,-6 9 2 15,-5 5 0-15,0 5 2 16,0 20-2-16,-2 9-1 16,-3 11 1-16,5 1 0 15,0 3 0-15,0-8 0 16,19-7 0-16,4-11-2 15,5-10-2-15,2-13-2 16,2 0 6-16,4-10 0 16,-6-9 3-16,0-5-2 0,-7 2 0 15,-7 1 0 1,-3 7 0-16,-7 9-1 0,-3 2 0 16,-3 3 0-16,0 0 0 15,0 0-3-15,5 8 2 16,1 2 1-16,8 0 0 15,5-5 0-15,1-5-2 16,7 0-1-16,0 0 3 16,-1-18 0-16,-1-4 2 15,-4-6-2-15,-7 0 0 16,-6 3 0-16,-8 0-2 16,0 2-3-16,0 1-1 0,-19 4-4 15,-7 6-3 1,-1 3 3-16,-1 4 6 0,-3 5 1 15,4 0 1-15,2 11 2 16,10 17-3-16,2 7 3 16,9 3 0-16,4 5 0 15,0 0 1-15,14 1 0 16,16-2 0-16,12-6 0 16,10-6-1-16,8-13 0 15,40-2-12-15,-16-10-11 16,-4-5-55-16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9:11:21.59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44 359 38 0,'0'0'33'16,"0"0"-6"-16,0 0 2 0,0 0 6 16,0 0-5-16,-40 127-9 15,40-94-2-15,0 6-3 16,0 0-2-16,14-3 3 15,4-4-6-15,4-7-1 16,1-6-2-16,3-12-1 16,2-7-1-16,-4 0-1 15,5-9 7-15,-4-16 1 16,-2-10-3-16,-3-4-3 16,-11 0-2-16,-4-1-1 15,-5 5-3-15,0 2-1 0,-8 4 0 16,-7 4-13-16,-5 9-9 15,1 7-8-15,5 9-11 16,4 9-14-16,5 7-60 0</inkml:trace>
  <inkml:trace contextRef="#ctx0" brushRef="#br0" timeOffset="520">684 410 153 0,'0'0'38'0,"0"0"-8"15,0 0-3-15,0 0-1 16,0 0-1-16,0 0-15 15,0 0-5-15,23-103-1 16,-9 80-2-16,-5-1 1 16,-1 6 0-16,-4 1-1 15,-2 8 2-15,-2-1 0 16,0 9 9-16,0 1-2 16,0 0-11-16,0 8-11 15,0 20 0-15,-2 11 11 16,-2 15 0-16,1 15 0 15,1 14 0-15,-1 4 0 0,1 2 0 16,-1 3 0 0,-1-7 0-16,-4-3 0 0,-3-4 0 15,-2-13 0 1,-6-8 1-16,-5-12-1 0,-1-12 0 16,-1-14 2-16,-2-12 0 15,2-7 3-15,3 0-5 16,6-21 0-16,11-15-13 15,6-7-6-15,0-7-5 16,9-5 6-16,14-2 5 16,3 3-16-16,11-9-26 15,-9 12-28-15</inkml:trace>
  <inkml:trace contextRef="#ctx0" brushRef="#br0" timeOffset="1187">916 295 62 0,'0'0'61'16,"0"0"-17"-16,0 0-2 0,0 0-13 15,0 0-4-15,0 0-2 16,0 0 4-16,-72-21-9 15,47 31-11 1,-6 13-5-16,-6 11-2 0,-6 7 3 16,2 9 2-16,0 5-1 15,4 3 0-15,3 5 3 16,9 1-2-16,7-6 0 16,6-1-1-16,7-3-2 15,5-2 0-15,0-4-2 16,2-1 2-16,19-10-2 15,7-3-3-15,7-9-1 16,10-10 1-16,8-7 3 16,7-8-2-16,6 0 0 15,-3-14-1-15,-5-5-4 0,-7-12-9 16,-10 1-12 0,7-23-15-16,-14 9-24 0,-8 0-86 15</inkml:trace>
  <inkml:trace contextRef="#ctx0" brushRef="#br0" timeOffset="1656">1413 416 46 0,'0'0'56'15,"0"0"-11"-15,0 0 19 16,0 0-30-16,0 0-1 15,0 0-3-15,-121-50-5 16,91 50-11-16,1 16-3 16,-1 5-7-16,-1 8-1 0,6 3-2 15,4 4 1 1,2 1-1-16,7 3 0 0,6 1 1 16,3-2-2-16,3-5 0 15,0 2-1-15,12-9-2 16,8-4-5-16,5-9-6 15,7-7-10-15,3-3-6 16,4-4 7-16,1-5 3 16,1-15-11-16,-3-5-20 15,7-20-6-15,-8 7-8 16</inkml:trace>
  <inkml:trace contextRef="#ctx0" brushRef="#br0" timeOffset="2282">1595 453 28 0,'0'0'14'0,"0"0"-11"15,0 0-3-15,0 0 1 16,126-112 0-16,-97 85-1 16,1-2 11-16,-4 0 1 15,0-2 2-15,-6-2-4 16,-2 0 10-16,-2-1-1 16,-6 2 1-16,-5 3 0 15,-5 4 3-15,0 4 4 16,0 8-5-16,0 8 1 15,-14 5-5-15,-7 0-8 16,-4 16-9-16,-10 17-1 16,-1 14 0-16,-3 9 2 15,5 9 3-15,5 9 3 16,6 1 1-16,7-2-5 0,9-5 0 16,7-11-1-16,0-10-3 15,3-14 0-15,10-16-2 16,6-10-5-16,-1-7 0 15,8-13 7-15,2-20 4 16,4-10-2-16,4-3-2 16,-6 0-1-16,-5 4-8 15,-4 9 3-15,-7 12 3 16,-6 8 3-16,-8 12 0 16,0 1 1-16,0 11 0 15,-3 21 0-15,-10 9 3 16,3 6 1-16,2 2-2 0,3-4-3 15,5-4 1 1,0-8-1-16,0-11 0 0,5-5-4 16,7-5-5-16,1-9-6 15,-3-1-3-15,3-2 4 16,-4 0 9-16,0 0 3 16,-3 0 2-16,-1 0-3 15,-2 0 0-15,1 7 1 16,1 6 2-16,0 0 3 15,2 2-3-15,2 0 1 16,5-5-1-16,9-6-6 16,8-4-15-16,6 0-17 15,26-25 16-15,-10-4-71 16,-7 3 28-16</inkml:trace>
  <inkml:trace contextRef="#ctx0" brushRef="#br0" timeOffset="2452">2334 396 33 0,'0'0'59'16,"0"0"-12"-16,0 0-26 15,0 0-12-15,0 0-9 16,0 0-7-16,0 0-12 16,-79-46-12-16,75 46 5 15,-1 0-25-15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9:11:25.70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0 488 5 0,'0'0'37'0,"0"0"-4"16,0 0 4-16,0 0-9 0,4-115-4 16,6 76-8-1,3-3-5-15,1 1 3 0,0 0 1 16,4 4-2-16,-1 0-5 15,-1 8 5-15,-4 5-5 16,0 9 1-16,-6 5 4 16,-3 10-10-16,-1 0-3 15,-2 10 0-15,0 19 6 16,0 14 9-16,0 16-2 16,-6 10-4-16,-7 4-2 15,1-4-3-15,6-8-2 16,1-11-2-16,5-14 2 15,0-11-2-15,0-12 0 16,19-7-6-16,8-6 0 0,9 0-1 16,8-16 5-16,2-12 2 15,0-4-2-15,2-9 0 16,-7 2-1-16,-4-1-1 16,-6 6-1-16,-10 6 3 15,-10 12 2-15,-3 7 0 16,-8 9 2-16,0 0 0 15,0 0 5-15,0 13-6 16,-3 8-1-16,-3 4 2 16,3 0-2-16,3-2 0 15,0-2 0-15,0-8 0 16,16-6-4-16,7-7-4 16,8 0 6-16,3-16 2 15,1-13 1-15,0-4-1 16,-2 0 0-16,-3-1 1 0,-8 9-1 15,-7 3 0-15,-6 12 1 16,-6 6-1-16,-3 4 1 16,0 0 4-16,0 17-4 15,-4 12 2-15,-4 7-2 16,7 6 0-16,1-1-1 16,0 0 0-16,13-7 0 15,11-9-1-15,3-12-2 16,5-9-4-16,7-4 0 15,-2 0 4-15,2-15 1 16,-6-11 2-16,-3-1 0 16,-10 2 0-16,-3 4 0 15,-8 6 0-15,-4 8 0 16,-2 3 8-16,-3 4-8 0,2 0-2 16,2 0-2-16,8 0 2 15,4-2 1-15,8-6 0 16,4-4 1-16,6-9 0 15,0-3 0-15,-2-2 0 16,-5 1-2-16,-1 1 2 16,-7 5 0-16,-2 2 0 15,-6 7 2-15,-4 1-2 16,-2 9 0-16,-4 0-2 16,-1 0-4-16,0 11 6 15,0 14 12-15,0 8-1 16,-9 10 0-16,-5 0-2 0,0 2-1 15,5-4-4 1,5-5-3-16,4-6 0 0,0-12-1 16,0-6-3-16,18-8-9 15,5-4-9-15,9-4 9 16,7-18 4-16,1-13-2 16,-2-1-6-16,-3-4 5 15,-4 1 7-15,-8 4 2 16,-6 10 2-16,-8 7 0 15,-7 10 5-15,-2 8 8 16,0 0 12-16,0 1-6 16,-10 20-14-16,0 8-4 15,-1 7 4-15,5 2-3 16,6 2-1-16,0-5-1 0,0-7 0 16,14-8-2-16,9-10-13 15,4-7-8-15,12-3 4 16,7-13-1-16,7-16-14 15,21-32-12-15,-11 10-63 16</inkml:trace>
  <inkml:trace contextRef="#ctx0" brushRef="#br0" timeOffset="122">2117 0 44 0,'0'0'69'15,"0"0"2"-15,0 0-23 16,0 0-29-16,0 0-19 15,0 0-44-15,-139 54-126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9:11:33.19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166 640 3 0,'0'0'9'16,"0"0"2"-16,0 0 1 0,0 0-3 15,0 0-9-15,0 0 0 16,-14-16 0-16,14 16 0 16,0 0 0-16,0-2 2 15,0 2 0-15,0 0 4 16,0 0 4-16,0 0 2 16,0 0 7-16,0-2-1 15,0 0 2-15,0-1-2 16,0-2-9-16,0 2-5 15,0-1 0-15,0 0-1 16,0 2 0-16,0 0-2 16,0 2 0-16,0 0-2 15,0 0-1-15,0 0-1 16,0 0-5-16,0-2-2 16,0 2-7-16,0-1 2 0,0-5 4 15,4 2 2-15,7-1-4 16,1-7-12-16,5 4-14 15</inkml:trace>
  <inkml:trace contextRef="#ctx0" brushRef="#br0" timeOffset="602">219 281 51 0,'0'0'46'16,"0"0"2"-16,0 0 4 15,0 0-17-15,0 0-16 16,0 0-8-16,0 0 0 16,-9 0-7-16,9 0 0 0,0 3-1 15,0 4 0 1,0 4 3-16,0 3 8 0,0 8 2 15,0 7 2-15,0 6-2 16,0 8-4-16,0 4-4 16,0 6 0-16,0 8-2 15,0-2-4-15,0 7 3 16,0 0-2-16,0-1 1 16,0-4 2-16,-3 0-2 15,1 4-2-15,2-8-2 16,0-2 0-16,-3-6 1 15,3-10-1-15,0-10 1 16,0-7-1-16,0-8-2 16,0-9-10-16,0-2-12 0,0-3 0 15,0 0-3-15,0-14 5 16,0-15-1-16,0-8-9 16,0-13-4-16,-6-30-12 15,-6 11-13-15,0 7-18 0</inkml:trace>
  <inkml:trace contextRef="#ctx0" brushRef="#br0" timeOffset="1092">0 438 42 0,'0'0'45'0,"0"0"-2"16,0 0 4-16,0 0-7 15,0 0-19-15,0 0-9 16,0 0-3-16,31-84 9 15,-1 63 5-15,7 1-7 16,4 1 2-16,4 4-7 16,1 6-1-16,6 8-4 15,2 1 1-15,-3 0-2 16,4 0-2-16,-6 6-1 16,-5 3-1-16,-7 6 1 15,-1-5-2-15,-6 6 0 16,-7-3 0-16,0 6 0 15,-4-6 0-15,-5 5 0 16,-2-2 4-16,-8 0 1 16,1-4-1-16,-5 1 1 0,0-2-1 15,0-2 2 1,-12 1 6-16,-13 4-3 0,-10 0-2 16,-7 3-3-16,-11 2 0 15,-9-4 0-15,-5 3 1 16,-2 0-2-16,1-6 5 15,7-3-4-15,13-2-4 16,8-3 0-16,13-2 1 16,5-2-1-16,10 0-1 15,6 0-6-15,3 0-5 16,3 0-6-16,0 3-34 16,21 1-48-16,35-4 46 0,-3 0-26 15</inkml:trace>
  <inkml:trace contextRef="#ctx0" brushRef="#br0" timeOffset="1684">1490 43 123 0,'0'0'55'15,"0"0"-7"-15,0 0-12 16,0 0-8-16,0 0-3 0,0 0-4 15,-130-45-3-15,111 45-2 16,-2 0-4-16,-4 11-2 16,-4 14-4-16,0 17 3 15,-10 12-1-15,3 16-2 16,-4 13 1-16,3 8 0 16,-3 20 1-16,8-11-1 15,1 1-1-15,11 1-1 16,8-18-4-16,3 6 2 15,9-3-2-15,0-12-1 16,12-2-4-16,12-5-6 16,12-9-15-16,8-9-22 15,30-5-25-15,-8-17-12 16,-11-11-97-16</inkml:trace>
  <inkml:trace contextRef="#ctx0" brushRef="#br0" timeOffset="4078">2265 361 1 0,'0'0'7'0,"0"0"1"16,0 0 0-16,0 0 2 15,0 0 6-15,0 0 7 16,0 0 0-16,28 2 2 16,-28-2 3-16,0 0 8 15,0 0-6-15,0 0-7 16,0 0-3-16,0 0-2 0,0 0 5 15,0 0 0-15,0 0-1 16,0 0-1-16,-10 0-7 16,-8 0 0-16,-5 0-5 15,-3 0 1-15,-6 0-7 16,-8 0 0-16,-5 7-3 16,-1 6 0-16,0 4 0 15,-1 0 2-15,8-1-2 16,5 0 0-16,10-4 0 15,5-3 2-15,7-1-2 16,8-1 0-16,4 0-4 16,0 4-1-16,0 4 2 15,4 3 0-15,18 6 0 0,2 1-1 16,10 1-2-16,7 3 2 16,5 2-1-1,7 0 0-15,-3 1 5 0,4-3-4 16,-8 0 0-16,-6-2 0 15,-3-4 2-15,-11-3-2 16,-9-5 2-16,-8-5 0 16,-8-5 1-16,-1 0 1 15,0-4 11-15,0 2 11 16,-18 1-10-16,-14 0-7 16,-8 3 1-16,-6-1-6 15,-8-1 3-15,0 2 0 16,-4-3 0-16,9 0 4 0,0-4-1 15,7 0-4-15,7 0-2 16,8 0 0-16,8 0 0 16,10-8-7-16,6 1-9 15,3 2-16-15,0-4-4 16,21-6-20-16,7 1-8 16,3-1-85-16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9:11:37.91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 0 79 0,'0'0'43'15,"0"0"2"-15,0 0 2 16,0 0-15-16,0 0-21 16,0 0-8-16,0 0 3 15,-9 4 0-15,9 20 1 16,0 3 7-16,5 9 3 0,2 9 4 16,-2 5-2-16,-1 9-6 15,-2 3 3-15,1 4 2 16,-3 4-7-16,0-1 1 15,0-2-5-15,0-6-3 16,0-3 0-16,-9-6-2 16,1-4-2-16,4-5 0 15,-1-3 0-15,5-12-1 16,0-3-14-16,0-6-22 16,0-8-16-16,17-11-11 15,1 0 4-15,-2-14-35 0</inkml:trace>
  <inkml:trace contextRef="#ctx0" brushRef="#br0" timeOffset="977">496 198 120 0,'0'0'34'0,"0"0"16"16,0 0-15-16,0 0-12 15,0 0 0-15,0 0-6 16,0 0-14-16,-8-5 0 16,4 21-3-16,-5 9 6 15,-4 5 4-15,0 12-1 16,-3 7-3-16,-1 2 0 16,4 0 0-16,0-3-2 15,3-6 0-15,2-10-3 16,3-11-1-16,5-9 2 0,-1-8-1 15,1-2-1 1,0-2 3-16,0 0 3 0,0 0 2 16,0-7 5-1,0-11-7-15,0-5-5 16,0-9-1-16,0-6-2 0,0-8 2 16,4-8-2-16,10 0 1 15,5 4 1-15,-1 7-2 16,3 10 0-16,-1 8-2 15,2 8 0-15,4 7 1 16,2 3-1-16,-1 7 1 16,4 0-6-16,0 9-4 15,-4 16 6-15,-4 3 5 16,-1 8 2-16,-12-2 3 16,-6 4 1-16,-4 1 1 0,-8-3 4 15,-20 1 8 1,-9-5-4-16,-10-2 1 0,-4-6-2 15,1-6-3-15,0-4-1 16,11-9 0-16,6-1-2 16,10-4-1-16,11 0-3 15,7 0-2-15,5 0-8 16,0 0-6-16,5 0-18 16,21 0 13-16,6 0 6 15,8 9 2-15,6-1 0 16,3 5 5-16,5 2 2 15,-3 3-2-15,-7 0-3 16,2 6 3-16,-7-1 0 16,-10 4 0-16,-8 0-1 15,-2 3 5-15,-10 1 2 0,-5-3 0 16,-4-3 2 0,0-1 3-16,-1-7 10 0,-21-3 9 15,-4-3 0-15,-6-4-2 16,-8-1-6-16,2-4-6 15,-7-2-5-15,2 0-3 16,2 0-2-16,4 0 0 16,6-8-2-16,8-3 1 15,10-3-11-15,5-10-22 16,8-21-17-16,3 2-11 16,8-5-33-16</inkml:trace>
  <inkml:trace contextRef="#ctx0" brushRef="#br0" timeOffset="1375">1046 22 80 0,'0'0'36'0,"0"0"-28"16,0 0 8-16,0 0 9 0,0 0-5 15,0 0-7 1,0 0 4-16,130 81-1 0,-110-43 1 16,-2 7 3-16,-1 12-2 15,-3 7 1-15,-6 9-6 16,-4 1-2-16,-4 1-1 15,0-3-1-15,-4 0-2 16,-18 2-2-16,-4-5 3 16,-8 1-3-16,-4 1 3 15,0-4-3-15,-5-2-5 16,6-4 0-16,5-2-4 16,1-9-19-16,8 14-24 15,6-13-24-15,3-12-138 0</inkml:trace>
  <inkml:trace contextRef="#ctx0" brushRef="#br0" timeOffset="1955">1308 568 82 0,'0'0'45'0,"0"0"-33"16,0 0 21-16,121-21-8 15,-67 12 2-15,4 3-5 16,2 3-10-16,1-1-3 15,-1 1-6-15,-6 3 2 16,-5 0-5-16,-7 0-1 16,-7 0 1-16,-8 3-20 15,-13 17-22-15,-6-4-41 0</inkml:trace>
  <inkml:trace contextRef="#ctx0" brushRef="#br0" timeOffset="2204">1731 877 19 0,'0'0'126'15,"0"0"-109"-15,0 0 28 16,0 0-7-16,0 0-2 15,126 4-9-15,-86-4-19 16,0-4-4-16,-3-2-1 0,3 1-3 16,6 0-26-16,-11 1-22 15,-12 3-106-15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9:11:43.31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70 154 2 0,'0'0'33'0,"0"0"3"15,0 0 3-15,0 0-3 16,0 0-1-16,0 0-14 16,0 0-10-16,-49-9-7 15,48 14-4-15,-2 7 0 0,1 5 0 16,-3 2 0 0,2 3 4-16,-1 6 3 0,2 1 6 15,2 5 0-15,0 2-3 16,0 1-4-16,0-1-1 15,16-1 1-15,5-2-1 16,2-7-4-16,5-2 1 16,1-9 1-16,0-4-3 15,2-9 5-15,-1-2 8 16,-2-3 9-16,3-21-2 16,-2-9-7-16,0-5-5 15,-9-3 2-15,-3-6-1 0,-6-1-5 16,-8-1 2-16,-3 2-3 15,0-3-3-15,-19 3 2 16,-7 3 2-16,-1 6-4 16,-6 9-3-16,3 10 1 15,2 10 2-15,0 9-5 16,4 0-3-16,1 28-16 16,0 14 5-16,6 9 6 15,6 10-12-15,11 18-16 16,2-17-11-16,19-13-42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9:11:43.64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150 635 152 0,'0'0'43'0,"0"0"-32"15,0 0 9-15,0 0-5 0,-73 141 0 16,54-94-3-16,-1 6-3 15,5-3-2-15,3-6-5 16,6-5 1-16,1-5-3 16,5-7-2-16,0-5-10 15,5-10-19-15,27-12-21 16,-1 0-40-16</inkml:trace>
  <inkml:trace contextRef="#ctx0" brushRef="#br0" timeOffset="5767">622 56 4 0,'0'0'39'0,"0"0"-7"16,0 0-7-16,0 0 3 15,0 0-11-15,0 0 2 16,0-34 9-16,0 30-3 15,0-3 3-15,0 7 1 16,0 0 3-16,0 0-3 16,0 0-2-16,-4 0-3 15,3 0-6-15,-2 0-3 16,1 4-11-16,-5 12-4 16,-3 14 0-16,-2 14 0 15,-3 10 0-15,-2 9 1 16,2 3-1-16,-2-4 0 15,3-1 0-15,5-9 2 16,-1-4-2-16,1-9 0 0,5-3 1 16,1-7-1-16,3-4 0 15,0-7-9-15,0-4-14 16,0-1-15-16,4-5-24 16,22-8 7-16,-3-2-15 15,3-17-46-15</inkml:trace>
  <inkml:trace contextRef="#ctx0" brushRef="#br0" timeOffset="6128">786 375 108 0,'0'0'57'0,"0"0"-39"0,0 0 3 16,0 0-6-16,0 0-3 15,0 107-3-15,0-78-7 16,12-4 1-16,11-1-3 16,0-10 3-16,-1-9-1 15,5-5 7-15,-1 0 10 16,2-22 8-16,-2-14-3 16,-1-11-11-16,-1-10-6 15,-9-6 0-15,-5-3-4 16,-7 4 0-16,-3 4 3 15,0 5 2-15,-23 11 2 16,-11 7-5-16,-8 12 1 16,-4 13-6-16,-6 10-7 15,2 1-2-15,1 36-5 0,12 13 1 16,11 55-16-16,15-9-23 16,8-11-31-16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9:11:50.96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90 128 89 0,'0'0'37'16,"0"0"-1"-16,0 0 1 16,0 0-15-16,0 0-10 15,0 0-6-15,0 0-6 16,-2 15 2-16,-1 11 4 0,2 10 3 16,-4 10 5-16,1 12-1 15,-6 6 4-15,-2 9 0 16,3 6-4-16,0 1-3 15,1-3-7-15,2-5-1 16,3-14-1-16,1-12 1 16,2-14-1-16,0-11-1 15,0-10 0-15,0-10-2 16,0-1-3-16,0 0 5 16,0-25 6-16,0-12-4 15,0-17-2-15,0-12-2 16,0-12 2-16,0-7 0 0,0-2-1 15,0-4-1 1,0 5 2-16,0 8-2 0,2 10 2 16,10 11 0-16,2 14 0 15,4 8 0-15,8 17-4 16,2 6 2-16,7 12-2 16,2 0 4-16,5 18 4 15,2 11 3-15,2 11-2 16,3 3-1-16,-4 9-1 15,-5-5-3-15,-10 0 2 16,-7-8-2-16,-13-3 1 16,-10-6 0-16,0-5 7 15,-31-4 0-15,-14-1 2 16,-5 0-4-16,-9-10-4 0,0 2-2 16,0-8 2-16,1-1-2 15,9-3 0 1,4 0-4-16,13 0-11 0,11-11-8 15,14-10-29-15,7 0-35 16,0 2-76-16</inkml:trace>
  <inkml:trace contextRef="#ctx0" brushRef="#br0" timeOffset="414">985 198 94 0,'0'0'48'0,"0"0"5"16,0 0-8-16,0 0-5 15,0 0 0-15,0 0-9 16,0 0-1-16,-63-51-5 16,46 51-8-16,-3 0-10 15,-6 8-2-15,-5 13 0 16,-4 4 1-16,-2 10 1 0,-3 9-4 16,2 5 4-16,2 6 0 15,4 3-2-15,6 2-2 16,9 1 0-16,8 1-3 15,9-1 0-15,0-10-2 16,18-2-9-16,22-10-12 16,19-12-16-16,57-10-16 15,-11-11-20-15,-3-6-42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06:36.80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171 0 113 0,'0'0'45'0,"0"0"-14"16,0 0-2-16,0 0 20 16,0 0-16-16,0 0-4 15,0 0-5-15,-10-17-10 16,0 32-13-16,-3 10 3 15,-6 7-4-15,-2 4 10 16,-2 5 1-16,1-3-1 16,1-2-2-16,7-3 1 0,3-4-9 15,7-5 0-15,4-3-1 16,0-7-2-16,0-2-2 16,13-1-5-16,6-4-2 15,-1-3 1-15,1 2-4 16,-2-2 6-16,1 0 4 15,-1 5 3-15,-2 0-3 16,-1 8-4-16,0 7-2 16,-2 5 2-16,-3 12 6 15,-1 6 1-15,-7 11 2 16,4 8 0-16,-5 0 1 16,0 1-1-16,3-5 0 15,-3-4 0-15,0-8 0 16,0-4 0-16,0-6 5 0,0-4-3 15,0-5 6-15,0-3 0 16,0-3 1-16,0-1-1 16,0-5-3-16,0 1 0 15,0-2-3-15,0 1-1 16,0 5-1-16,0-5 0 16,0 3-11-16,2-1-9 15,10-3-20-15,-3-2-24 16,2-11-89-16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9:11:55.55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13 11 0,'0'0'67'0,"0"0"-9"15,0 0 4-15,0 0-19 16,0 0-23-16,0 0-13 15,0 0-4-15,-2-11-3 16,25 11 2-16,5 0 6 16,3 4 5-16,1 4-4 15,-2 1-1-15,3-1-5 16,-1 5 0-16,-1-1-2 0,-4 1-1 16,-4 2-6-16,-3 2-20 15,-15 13-4-15,-5-1-21 16,0 0-35-16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9:11:55.78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29 51 0,'0'0'37'0,"0"0"12"16,0 0-8 0,140-3-10-16,-96-3-11 0,1 1-10 15,-7 1-4-15,1-2-4 16,-7 5-2-16,3-2-11 16,-10 3-31-16,-8-1-93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9:11:52.99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643 188 74 0,'0'0'47'15,"0"0"-3"-15,0 0-2 16,0 0-11-16,0 0-15 16,0 0-8-16,0 0-2 0,8-59 3 15,-8 46 7-15,0 1 3 16,0-1 0-16,0 1-5 16,-8-1 4-16,-8 4-2 15,-3-3-5-15,-4 1 0 16,-3 2-5-16,-6 0-2 15,0 2 0-15,-5 3-3 16,-6 4 1-16,1 0-1 16,1 0-1-16,3 11 0 15,4 7 0-15,5 2 0 16,9 5 0-16,7 5-1 16,12 2-2-16,1 8-7 15,9 0 0-15,26 3-7 16,11 3-2-16,10 1-5 0,10 2 9 15,3 6-1-15,1 2-5 16,-5 9 0-16,-8 8 0 16,-14 2-4-16,-10 3-4 15,-14-2 5-15,-15-7 9 16,-4-10 12-16,-7-8 3 16,-26-13 5-16,-8-7 14 15,-11-7 7-15,-8-8-4 16,-8-5 0-16,-4-5-6 15,-3-3-5-15,-2-2-5 16,1-2-1-16,7 0 1 16,7 0 0-16,19-13-6 15,19-19-24-15,14 3-49 16</inkml:trace>
  <inkml:trace contextRef="#ctx0" brushRef="#br0" timeOffset="950">1323 452 12 0,'0'0'30'0,"0"0"1"15,0 0-7-15,0 0 0 16,-53-113-5-16,43 88 11 15,1 0-2-15,0 2-6 16,1 2 3-16,4 7-2 16,-1-1-1-16,4 9-1 15,-2 2 1-15,1 1-7 16,2 2 0-16,-3 1-3 16,1 0-5-16,-1 0-7 0,2 0 0 15,1 9-8 1,0 12 8-16,0 11 3 0,0 7 3 15,0 12 6-15,0 6-1 16,0 12 3-16,-5 2-5 16,-4 4-3-16,-3 4 0 15,-1-3-2-15,0-5-1 16,2-10-3-16,2-9 1 16,1-7-1-16,0-10 0 15,8-3-5-15,0-6-12 16,0-5-29-16,8-4-22 15,29-15 1-15,-3-2-24 16</inkml:trace>
  <inkml:trace contextRef="#ctx0" brushRef="#br0" timeOffset="1695">1802 579 95 0,'0'0'35'16,"0"0"-4"-16,0 0 5 15,-67 139-17-15,44-82-4 16,3 0-3-16,-2-7-4 16,5-7 1-16,3-11 2 15,5-11-3-15,3-10-2 16,2-8 2-16,0-3 23 16,3 0 1-16,-2-10-13 15,1-15-13-15,2-12-6 16,0-8-4-16,0-10 4 15,0-11 0-15,6-5 0 16,11 0 0-16,-1-3 0 16,5 4 0-16,2 9 0 0,0 11-2 15,0 13 2 1,2 15 0-16,-2 9-6 0,0 13 1 16,3 0-2-16,-2 13 7 15,3 13 1-15,-4 11 0 16,-2 2-1-16,-6 3 0 15,-4 0 1-15,-11 3 2 16,0-6-1-16,-12 1 1 16,-19-5-1-16,-9-2 0 15,-3-5 0-15,-4-6 0 16,1-7-1-16,1-5-1 16,8-5 1-16,5-5 0 15,11 0-1-15,4 0 1 16,11 0 0-16,3 0-1 15,3 0-5-15,0 7-3 0,4 9 3 16,15 5 5-16,7 6 0 16,9 3-1-16,5-1 1 15,4-4-2-15,9 0 2 16,3-5 0-16,9-5 0 16,2 0 0-16,4-6 0 15,1-4-11-15,-3-5-24 16,11 0-15-16,-20-5-33 15,-13-9-98-15</inkml:trace>
  <inkml:trace contextRef="#ctx0" brushRef="#br0" timeOffset="2070">2571 231 87 0,'0'0'24'0,"0"0"13"16,0 0 6-16,0 0-7 16,0 0-10-16,75 146 2 15,-59-98-3-15,0 0-11 16,-5 4-5-16,1 3-1 0,-7 3 0 15,-2 5 1 1,-3 2-3-16,0 2 2 0,-17 2-2 16,-10-1-1-1,-7-2-2-15,-5-3-1 0,-5-2 0 16,-5-10-1-16,3-3-1 16,-3-15-3-16,1-6-4 15,10-9-2-15,2-7-5 16,6-7-16-16,10-4-20 15,8 0-74-15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9:12:01.58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108 252 12 0,'0'0'29'0,"0"0"1"16,0 0-4-16,0 0-7 15,0 0-7-15,0 0 3 16,-29 27-6-16,24-20 0 16,1 0 1-16,-2-2-1 15,4 2 0-15,-1-1 1 0,3 3 0 16,-1 1 4-1,1 5-4-15,0 3 3 0,-3 3 1 16,3 8-6-16,0 1 0 16,0 4 9-16,0-2-2 15,9 4-6-15,8-7 1 16,1-3-2-16,4-5-3 16,-1-6-2-16,2-8-3 15,-3-4 2-15,1-3 2 16,1-4 9-16,-2-24 9 15,-2-11-5-15,2-11-9 16,-6-7-3-16,-9-2-5 0,-5 2 3 16,0 2-1-1,-5 10-2-15,-16 4 0 0,-7 9-3 16,-4 10-11-16,-4 12 1 16,0 7 1-16,-3 3-4 15,2 13-3-15,7 23-4 16,7 7-4-16,9 11-4 15,14 21-5-15,0-9-36 16,9-16-81-16</inkml:trace>
  <inkml:trace contextRef="#ctx0" brushRef="#br0" timeOffset="356">625 629 103 0,'0'0'37'0,"0"0"-20"15,0 0 16-15,0 0-3 16,-32 112-15-16,14-73 5 16,-5 5 0-16,-3 2-1 15,-5 6 1-15,0-1-5 0,-1-1-3 16,4-3-5-16,2-4-4 16,6-5-3-16,7-7 0 15,6-7-6-15,7-10-34 16,16-14-19-16,13 0-56 15</inkml:trace>
  <inkml:trace contextRef="#ctx0" brushRef="#br0" timeOffset="912">1058 75 118 0,'0'0'71'0,"0"0"-27"15,0 0-12-15,0 0-20 16,0 0-12-16,0 0-3 16,0 0 3-16,52 4 3 15,-33 11 5-15,-4 3 5 16,-1 6 0-16,-3 5-2 0,-2 3-2 16,-8 5 3-16,-1 6-2 15,0 0-2-15,-9 1-2 16,-12 1 0-16,-7-7-1 15,-7-1 1-15,-2-7-4 16,0-5 1-16,5-4-2 16,3-2 2-16,9-3-3 15,6-2 0-15,6-2-1 16,8 3-1-16,0 3-2 16,0-4 1-16,14 6-1 15,9-4 4-15,6 2-2 16,5-8-1-16,6-1-1 15,4-5 4-15,6-4-3 16,-1 0-3-16,4-15-13 16,0-4-18-16,0-10-3 0,13-15-15 15,-17 6-27-15</inkml:trace>
  <inkml:trace contextRef="#ctx0" brushRef="#br0" timeOffset="1201">1703 21 63 0,'0'0'40'16,"0"0"-5"-16,0 0-1 0,0 0-3 15,0 0-5-15,0 0-5 16,0 0 1-1,110-21-1-15,-87 21-5 0,-1 0-5 16,2 7-4-16,-1 0-5 16,3 0 0-16,2 1 0 15,-2-1-1-15,-3-4-1 16,-1 2-11-16,-4-4-16 16,0-1-6-16,-5 0-25 15,-7 0-57-15</inkml:trace>
  <inkml:trace contextRef="#ctx0" brushRef="#br0" timeOffset="1675">1770 144 87 0,'0'0'46'15,"0"0"6"-15,0 0-13 16,0 0-14-16,-92 111-12 16,88-93-5-16,0 2-5 15,4-4 0-15,0 2 0 16,8 0 2-16,11 2-2 16,4 3-1-16,4-2 0 15,5 4-2-15,4-6 1 16,2 3 0-16,-1-1 2 0,-5-3-3 15,-1 2 0-15,-8-2 0 16,-2 4 0-16,-5-1 0 16,-4-2-2-16,-6 5 2 15,-3-1 0-15,-3-2 0 16,0 1 0-16,-9-4 4 16,-13-2 4-16,-8 0 6 15,-4-4 0-15,-10-3-4 16,-9 2 2-16,1-7-7 15,-5-1 0-15,2-3 0 16,1 0 2-16,8 0-3 16,6 0-1-16,13-10-3 15,10-3-4-15,17-15-38 0,0 6-31 16,0-3-49-16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9:12:15.63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322 0 133 0,'0'0'57'16,"0"0"-35"-16,0 0-7 16,0 0-9-16,0 0 8 15,0 0-5-15,139 29-3 0,-103-14-3 16,1 0-1-1,-5 1-2-15,-2-3 0 0,-7 1-4 16,-5-3-9-16,-7 0-8 16,-4-2-8-16,-5-2-17 15,-2 2-9-15,0-6-3 16</inkml:trace>
  <inkml:trace contextRef="#ctx0" brushRef="#br0" timeOffset="361">318 240 36 0,'0'0'33'16,"0"0"-7"-16,0 0-3 15,0 0-4-15,-45 138-6 16,50-94 9-16,23 3-4 16,5 3-7-16,4 0-4 15,0-2-5-15,-2-2 4 0,-4-4 1 16,-8 0 9-16,-5-1-1 15,-4-1-8-15,-1-6 2 16,-9-3 2-16,1-6-5 16,-5-6 4-16,0-3 4 15,0-8 7-15,-9-4 7 16,-16-2-5-16,-3-2-11 16,-12 0-4-16,-6 0-4 15,-9 0-1-15,-8 0-3 16,-3-10 0-16,3-3 0 15,5-3 0-15,15-1-6 16,8-7-9-16,16-1-18 0,16-4-27 16,3 0-4-16,40-5-20 15,5 11 16-15</inkml:trace>
  <inkml:trace contextRef="#ctx0" brushRef="#br0" timeOffset="749">918 519 88 0,'0'0'22'15,"0"0"-14"-15,0 0 5 0,0 0-1 16,0 0 2-16,77 115 5 15,-53-98-6-15,1-5 5 16,2-5-1-16,4-7-1 16,0 0-1-16,1-4 9 15,0-20-5-15,-1-9-5 16,0-7-6-16,-5-7-2 16,-8-9 0-16,-9-2 0 15,-9 2 5-15,0 1 8 16,-27 7 2-16,-16 9-6 15,-16 10-1-15,-13 13-11 16,-6 16-3-16,-3 0 0 0,-1 30-1 16,9 20 1-1,17 20-21-15,21 43-24 0,20-15-34 16,15-15-65-16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9:12:13.99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0 323 119 0,'0'0'30'15,"0"0"-26"-15,0 0 13 16,0 0 2-16,130 0-2 15,-84 0-6-15,3 0-1 16,-4 0-7-16,-4 1-1 16,-4 5-2-16,-8-1-12 15,-13 8-35-15,-9-2-28 16</inkml:trace>
  <inkml:trace contextRef="#ctx0" brushRef="#br0" timeOffset="199">23 643 118 0,'0'0'21'16,"0"0"1"-16,0 0 3 16,0 0-8-16,0 0-8 15,133 123-6-15,-70-116-1 16,32-5-2-16,-12-2-19 15,-12 0-94-15</inkml:trace>
  <inkml:trace contextRef="#ctx0" brushRef="#br0" timeOffset="742">784 505 156 0,'0'0'52'16,"0"0"-15"-16,0 0-9 16,0 0-12-16,0 0-10 15,0 0-4-15,0 0-2 16,-60 129 0-16,83-106 5 15,5-8-5-15,2-4 0 16,3-8 2-16,-1-3 6 16,3-11 6-16,1-21-1 0,-4-11-5 15,-2-14-1 1,-7-6-6-16,-4-7 1 0,-10-1 2 16,-6 1-4-16,-3 7 3 15,-8 6 0-15,-19 7-3 16,-8 13-1-16,-7 7-1 15,-5 12-5-15,1 11-7 16,4 7 1-16,5 12-14 16,4 47-13-16,13-5-30 15,7-4-90-15</inkml:trace>
  <inkml:trace contextRef="#ctx0" brushRef="#br0" timeOffset="1207">1464 701 137 0,'0'0'33'16,"0"0"6"-16,0 0-3 16,0 0 1-16,-131 128-8 15,104-90-7-15,1 4-5 16,1 1-5-16,4-2-5 16,2 0-2-16,5-5-3 15,2-4-1-15,8-6-1 16,4-4-7-16,0-8-24 0,36-14-36 15,4-4-27 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9:12:08.99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330 356 84 0,'0'0'40'16,"0"0"-10"-16,0 0 8 16,0 0-4-16,0 0-13 15,0 0-9-15,-17-7-4 16,13 14-3-16,-3 11-3 0,-2 7 3 15,0 3 3 1,0 12 6-16,-3 1 1 0,-1 11-1 16,2 6-4-16,-2 9 0 15,-1 2-1-15,-1 4-4 16,1-5-4-16,0-3 2 16,5-9 1-16,-1-7-4 15,1-9 0-15,5-9 2 16,2-11-2-16,-1-5 0 15,3-10-4-15,-3-5-3 16,3 0 4-16,-5-3-1 16,1-15-11-16,-5-9-7 15,-1-9-1-15,0-8 5 16,-4-10 5-16,2-9-6 16,-2-10 8-16,1-7 6 0,3-2 1 15,-3 0-2-15,7 10 3 16,-1 11 3-16,5 11 1 15,2 14 11-15,0 13 7 16,0 7-2-16,5 9-12 16,18 5-5-16,9 2 4 15,9 0 10-15,7 0 3 16,3 15-2-16,-1 10-5 16,-1 8 0-16,0 7 0 15,-3 1-5-15,-3 1 0 0,-6-3-5 16,-6-4 2-16,-6-6-2 15,-6-4 0-15,-8-4 2 16,-2-2 0 0,-6-6 0-16,-3-4 3 0,0 3 2 15,-4-4 5-15,-22 3-2 16,-9-1-3-16,-7-1-4 16,-4 2-3-16,-6-4 1 15,1-4-1-15,2 1 0 16,3-4 1-16,3 0-1 15,9 0-4-15,8 0-7 16,9 0-13-16,11 0 5 16,6 0-16-16,0 0-41 15,45-11-8-15,-2 4 21 16</inkml:trace>
  <inkml:trace contextRef="#ctx0" brushRef="#br0" timeOffset="365">1208 359 126 0,'0'0'59'0,"0"0"-13"16,0 0-2-16,0 0-15 15,0 0-4-15,0 0-9 16,0 0 2-16,-89-28-3 0,66 34-6 16,-5 13 1-16,-4 12-2 15,-6 8 2-15,4 7-3 16,-1 8 1-16,2 5-2 16,4 9-1-16,6 5-5 15,3 2 4-15,8 1-4 16,7-8 1-16,5-3-1 15,0-8-5-15,28-11-14 16,12-8-19-16,10-11-12 16,36-27-14-16,-10 0-17 15,-7-11-71-15</inkml:trace>
  <inkml:trace contextRef="#ctx0" brushRef="#br0" timeOffset="971">1937 384 101 0,'0'0'48'0,"0"0"-4"16,0 0 0-16,0 0-10 16,0 0-5-16,0 0-4 15,0 0-9-15,-112-89-6 16,81 89-1-16,-6 0-1 16,-4 0 0-16,-4 14-3 15,-4 4 4-15,3 6 1 16,2 1-4-16,5 0 1 15,7 0-3-15,9 0-2 16,9 3-2-16,7-1 0 16,7 0-1-16,0 0-2 15,9 1-1-15,15 1-4 16,4-3 0-16,3 1 0 16,1-5 2-16,3 3 0 15,-3 0-1-15,1 3 0 16,-3 1 1-16,-5 1 0 0,-1 0-4 15,-8 1-5-15,-4-6 4 16,-7 0 5-16,-5-5 3 16,0 0 3-16,-10-2 2 15,-13-1-2-15,-7 3 3 16,-6-7-2-16,0 2-1 16,-4-5 1-16,0-2 0 15,3-1 0-15,5-5 1 16,6-2-2-16,7 0 0 15,7 0 0-15,10-3-25 16,2-11-24-16,0 1-72 0</inkml:trace>
  <inkml:trace contextRef="#ctx0" brushRef="#br0" timeOffset="1718">2537 0 108 0,'0'0'37'0,"0"0"-15"15,0 0 19-15,-37 124-4 0,20-75-10 16,2 4-5-16,-7 2 2 16,1 7-4-16,-7 1 3 15,-4 12-1-15,-3 2-6 16,-2 8-3-16,0 5-4 16,2-1-7-16,2-1-2 15,3-7 1-15,2-3 3 16,4-5-4-16,4-10-9 15,6 0-16-15,6 6-13 16,7-17-38-16,-2-12-66 0</inkml:trace>
  <inkml:trace contextRef="#ctx0" brushRef="#br0" timeOffset="3445">2928 201 92 0,'0'0'31'0,"0"0"11"0,0 0-4 15,0 0-8-15,0 0-16 16,0 0-9-16,0 0-1 15,-61 94 6-15,47-40 1 16,-1 3 3-16,-4 0 6 16,-5 5-2-16,-1-2-6 15,-1 1-3-15,-2-4-5 16,2-6 3-16,3-4 1 16,5-11 0-16,4-8-2 15,5-10-3-15,4-11-3 16,5-3 0-16,0-4-2 15,0-7-6-15,19-22-5 16,13-17 7-16,12-15-1 16,7-11-2-16,-2-3-3 0,0 2-1 15,-9 5 7-15,-6 7 2 16,-10 15-1-16,-8 9 3 16,-7 13 2-16,-9 13 2 15,0 8 12-15,0 3-2 16,0 0-6-16,-5 12-6 15,-8 14 0-15,-1 11 0 16,-3 8 2-16,6 4 0 16,7 1 0-16,4-1 0 15,0-6 0-15,10-6-2 16,21-8 0-16,13-16-4 16,12-13-8-16,7 0-5 15,3-24-4-15,-7-10 3 16,-9 0-1-16,-15 5 4 0,-14 10 4 15,-15 12 10-15,-6 7 1 16,-1 1 9-16,-25 30-3 16,-11 20 4-16,-7 13 2 15,-4 14 3-15,2 7 2 16,6 1-5-16,8-1-4 16,6-3-3-16,10-8-3 15,9-5-2-15,7-9-2 16,4 4-27-16,22-17-13 15,-3-11-52-15</inkml:trace>
  <inkml:trace contextRef="#ctx0" brushRef="#br0" timeOffset="3984">3720 603 96 0,'0'0'42'16,"0"0"-25"-16,0 0 11 0,0 0-11 16,0 0-2-16,118-15 2 15,-73 12-1-15,1 3-5 16,3-2-4-16,-3 1-5 15,-2-2-2-15,-1-2 0 16,-6-2-6-16,-5-2-7 16,-1-3-26-16,-13-1-47 15</inkml:trace>
  <inkml:trace contextRef="#ctx0" brushRef="#br0" timeOffset="4534">3898 186 161 0,'0'0'43'0,"0"0"-36"16,0 0 4-16,8 109 13 16,-4-45-2-16,-1 8-7 15,-1 26 2-15,-2-6-4 16,0 8-4-16,0 3-1 16,0-15-4-16,-6 10-1 15,-14-3 0-15,-3-1 1 16,-5-4 1-16,-7 0 5 15,-2-6 1-15,-4-3-5 16,-7-9 0-16,5-10 1 16,-5-6-3-16,4-12-1 0,6-5-3 15,4-12 0-15,9-7-4 16,11-13-16-16,14-7-13 16,0-6-40-16,7-17-67 15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9:12:36.33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147 438 93 0,'0'0'37'0,"0"0"-21"15,0 0 8-15,0 0 11 0,0 0-19 16,0 0-10-16,0 0-5 16,0 0 1-16,0 4-2 15,0 6 0-15,0 8 6 16,0 3 6-16,0 7 5 16,0 2 0-16,0 8 1 15,-8 8 3-15,-1 4-7 16,-5 4-5-16,2 3-4 15,-2 2-1-15,0-5-3 16,1-1-1-16,-1-6 3 16,5-3-1-16,-1-6-2 15,3-8-2-15,5-10-2 0,-1-4-9 16,3-8-7 0,0-5-7-16,0-3 0 0,0 0 17 15,0-20-4-15,8-16-8 16,6-10-14-16,-1-12 11 15,6-9 0-15,-5-4-3 16,-1-3-3-16,0 1 19 16,-4 5 8-16,-1 0 4 15,1 9 5-15,0 7 5 16,2 8 9-16,3 6 7 16,-2 5-3-16,5 3-2 15,1 5 3-15,0 4-1 16,1 2-7-16,7 5 2 15,2 0-3-15,7 5-1 16,2 0 9-16,4 2-5 0,-1 7-1 16,5 0-4-16,-4 3-1 15,-4 14-3-15,1 6-3 16,-6 2-3-16,-1 5 0 16,-6-4-1-16,-4 4 0 15,-7-5 2-15,-5 2-1 16,-9-3-1-16,0 1 2 15,-4 0 1-15,-24-3 3 16,-7 3 1-16,-11-4 1 16,-11 0-4-16,-3-3 0 15,-8-6 0-15,-4-2-2 16,0-6 1-16,5-4 0 0,-1 0 1 16,10 0-1-16,12-11-1 15,6 0-2-15,14-6-2 16,17 1-5-16,9-2-21 15,53-13-37-15,10 6-39 16,9 0-49-16</inkml:trace>
  <inkml:trace contextRef="#ctx0" brushRef="#br0" timeOffset="506">1464 74 98 0,'0'0'61'0,"0"0"-11"15,0 0-4-15,0 0 0 0,0 0-9 16,0 0-12-16,-119-74-7 15,93 74-7-15,-3 0-8 16,-6 31-2-16,-10 10 1 16,4 15 5-16,-7 13 0 15,2 10-3-15,6 3 2 16,4 2-1-16,0 4-2 16,4 6 1-16,11 3-4 15,5 3 1-15,13 0-1 16,3-7-12-16,28-6-17 15,26-12-11-15,22-9-28 16,67-7-12-16,-17-18 26 0,-10-16-76 16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9:12:39.72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1173 0 116 0,'0'0'24'15,"0"0"-2"-15,0 0 7 16,95 143 5-16,-55-93-5 16,9 4 12-16,9 3-4 0,2 4-20 15,8 4 1-15,-1 12-3 16,1 4 3-16,-1 5-8 15,-12 7 8 1,-10 1-10-16,-19 3-5 0,-20-7-3 16,-6 0 3-16,-38-4 1 15,-28-10 4-15,-34 6-2 16,-35-3 0-16,5-12-3 16,16-14-3-16,17-18-2 15,25-14-11-15,0-2-9 16,-2-5-10-16,16-14-39 15,21 0-17-15,16-16-106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9:12:45.68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45 257 2 0,'0'0'13'0,"0"0"-1"0,0 0 0 16,0 0-5-16,0 0-3 15,0 0-4-15,0 0 0 16,0 0 0-16,0 0 0 16,0 0 0-16,0 0 0 15,-2 0 0-15,-1 0 0 16,2 3 0-16,-2-2 0 16,3-1-2-16,0 0-5 15,0 3 0-15,0-3-2 16,0 0-6-16</inkml:trace>
  <inkml:trace contextRef="#ctx0" brushRef="#br0" timeOffset="908">34 162 6 0,'0'0'15'0,"0"0"4"16,0 0-5-16,0 0-8 16,0 0-4-16,0 0-2 15,0 0 1-15,0-1 0 16,0 1-1-16,0-2 7 15,0 2 5-15,0 0 7 16,0 0 7-16,0 0 1 16,0 0-3-16,0 0 0 15,0 0-4-15,0 0-5 16,0 0-7-16,0 0-5 16,0 0-3-16,0 0 0 15,0 7-2-15,0 17 2 16,0 2 2-16,0 5 1 15,5 6 2-15,-1 2 2 0,2 2-1 16,-1 2-3-16,3 6 8 16,-7 0-2-16,4 3 1 15,-2 0-3-15,-3 2-1 16,0-1-1-16,5 0 0 16,-1-6-1-16,1-4-4 15,-1-4 2-15,-1-4 0 16,2-5-2-16,0-4 1 15,-4-8-1-15,2-1 0 16,2-5 0-16,-4-3-2 16,2-5-8-16,-3-4-6 15,2 0 3-15,-2 0 9 0,3-10-7 16,2-14-13-16,-4-5 2 16,2-6-2-16,-1-5-10 15,-2-6-4-15,0-3 2 16,0-2 3-16,0-6 8 15,-11-3 4-15,-3-1 9 16,0-2 2-16</inkml:trace>
  <inkml:trace contextRef="#ctx0" brushRef="#br0" timeOffset="1306">31 228 27 0,'0'0'37'0,"0"0"-6"16,-28-121-4-16,28 93 4 15,0 4-12-15,0 9-5 16,0 1 9-16,14 4-13 15,9 2-5-15,8 4-2 16,13 1 0-16,10 3 2 0,4 0 4 16,-2 22 2-16,4 3-2 15,-7 4-2-15,-4 5 2 16,-4-1-3-16,-4 3 5 16,-1 0 1-16,-3-4-4 15,-2 4-4-15,-4-6 0 16,-8-1-1-16,0-4 0 15,-6-4-2-15,-8-4-1 16,-3-5 1-16,-3-3 2 16,-3-4 0-16,0-2 5 15,-9 1 18-15,-22 0-6 16,-13 3-12-16,-10-1-5 0,-6 1-1 16,-3-6-1-16,4-1-1 15,-4 0 3-15,0 0-2 16,1 0-1-16,7-9 0 15,6-4 1-15,12 2-1 16,11-2-9-16,14 5-11 16,12-10-13-16,12 3-29 15,11-2-109-15</inkml:trace>
  <inkml:trace contextRef="#ctx0" brushRef="#br0" timeOffset="1814">1346 107 106 0,'0'0'47'0,"0"0"-11"0,0 0 6 16,0 0-7-16,0 0-13 15,-130-46-6-15,98 46 1 16,-1 0-7-16,-2 0-4 16,-2 21-3-16,-3 8 0 15,-4 8-2-15,-7 12 7 16,2 7 1-16,-2 9-1 16,2 6 0-16,2 3 0 15,8 2-4-15,4 3 1 16,9 0-5-16,8-3 2 15,13-5-2-15,5-2 0 0,9-5-5 16,23-2-5 0,21-8-12-16,52 9-27 0,-3-15-10 15,-12-16-75-15</inkml:trace>
  <inkml:trace contextRef="#ctx0" brushRef="#br0" timeOffset="2667">2215 212 64 0,'0'0'40'16,"0"0"-5"-16,0 0-3 15,0 0 4-15,0 0-6 16,0 0-7-16,0 0-2 15,-36-84-3-15,23 68 0 16,-6 2-5-16,-4-2 1 16,-7 2 0-16,-3-2-3 15,-4 4 2-15,-5 1-5 16,0 7-2-16,1 2 0 16,1 2-1-16,3 0-3 0,2 0-2 15,7 7 0-15,5 11-1 16,1 2 1-16,6-1 0 15,6 9-2-15,6 4 0 16,4 1-1-16,0 3-2 16,9 5 0-16,12 4 1 15,6-2-3-15,2 4 2 16,4-1 0-16,1 0-5 16,5 0 5-16,-3-2-1 15,0-2-6-15,-2-3 0 16,-4-6 1-16,-4 1 4 15,-6-6 5-15,-3-3 2 16,-9-2-2-16,-8-6 2 16,0 0-5-16,-12-5 5 15,-16 1 5-15,-12-4 7 0,-6 0 3 16,-8-5-5 0,1-1-1-16,-6-3 0 0,4 0-6 15,-2 0-1-15,8-5 1 16,8-7 1-16,8-1-2 15,12-1-1-15,7-5-1 16,14-2-21-16,26-23-33 16,11 5-27-16</inkml:trace>
  <inkml:trace contextRef="#ctx0" brushRef="#br0" timeOffset="3078">2767 26 89 0,'0'0'34'16,"0"0"-25"-16,0 0 0 15,0 0 16-15,0 0 5 16,0 0-4-16,140 93-7 16,-112-47-1-16,-1 5 6 15,-1 10-2-15,-7 1-4 16,-6 5-7-16,1 7-6 0,-1 1-1 16,-7 7 4-16,-6 3-3 15,0 1-2-15,-11 1 0 16,-24 2-1-16,-14-5-2 15,-10-5 3-15,-8-8-2 16,-5-5 1-16,-1-12-2 16,6-8 2-16,4-8-2 15,9-6-12-15,4 6-19 16,10-6-29-16,17-11-63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06:38.53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95 429 48 0,'0'0'35'0,"0"0"0"16,0 0 9-16,0 0-6 0,0 0-18 15,0 0-10-15,0 0-3 16,-8 0-3-16,8 0-1 15,0 0 1-15,0 0 2 16,0 0 6-16,0 3 2 16,3-2-2-16,6 2 0 15,1-3 0-15,2 0 1 16,2 0-2-16,4-4-1 16,0-8-2-16,1-8 0 15,2-3-2-15,-2-4-2 16,-5-3-1-16,-2-2-3 15,-6-5 0-15,-1-1 0 16,-5 1-3-16,0 1 0 0,0 1 1 16,-10 5 2-16,-3 3-1 15,-1 6 1-15,1 6 2 16,4 8-1-16,5 2 1 16,-1 5 2-16,5 0-4 15,0 0-4-15,0 11-9 16,0 10 7-16,14 15 6 15,3 7-3-15,9 5 3 16,-2 6 0-16,2 3 0 16,1 2 0-16,-4 1 0 15,-2 0 0-15,-6 0 0 16,-1-3 0-16,-5-5-3 0,-6-3 3 16,-3-8 0-16,0-9 0 15,0-7 2-15,-4-9-1 16,-5-4 6-16,-1-4 3 15,1-7 0-15,0-1 0 16,-6 0-5-16,4 0 1 16,-3-12-2-16,0-10-4 15,5 1-7-15,5-8-11 16,4 3-17-16,10-9-19 16,18 10-18-16,3 7-67 0</inkml:trace>
  <inkml:trace contextRef="#ctx0" brushRef="#br0" timeOffset="1305">0 797 16 0,'0'0'31'16,"0"0"-24"-16,0 0 11 15,0 0 17-15,0 0-4 16,0 0 0-16,0 0-12 16,104-6-1-16,-81-2-2 15,0-2 5-15,3-5 2 16,0-3-5-16,2 0-5 16,-2-6-2-16,-2-2-5 0,-2 1 4 15,1 0 0-15,-9 0 0 16,-5-5 5-16,-1-1-4 15,-4-2-2-15,-4-3-4 16,0 2 0-16,0 1 0 16,-7 3-2-16,-9 1-1 15,-2 4 8-15,-8 6 0 16,4 2 3-16,-1 5-1 16,0 2-2-16,2 3-5 15,5 3-2-15,2 2 0 16,2 2-3-16,3 0 0 15,1 0 0-15,-1 0-2 16,3 13-3-16,-3 5 5 0,0 6 0 16,1 3-1-16,-1 4-2 15,9 2 3-15,0 1 0 16,0 4 0-16,0-1-3 16,12 1 3-16,3-1 0 15,4 2-2-15,2-6 2 16,2-3-1-16,3-5 1 15,2-3-3-15,3-3 0 16,1-6 0-16,8-3-1 16,0-4 1-16,-2-6-1 15,5 0-1-15,-6 0 4 16,0-11-4-16,-7 0-2 0,-4-3-1 16,-6 1 8-16,-3-4-4 15,-8 1 2-15,4-2-2 16,-4 0-3-16,0 3-9 15,5-6-17-15,-3 3-40 16,-4 3-65-16</inkml:trace>
  <inkml:trace contextRef="#ctx0" brushRef="#br0" timeOffset="1672">914 395 97 0,'0'0'18'0,"0"0"17"15,0 0-7-15,0 0-8 16,0 0-6-16,0 0-4 15,0 0 1-15,103-31 0 16,-97 37-4-16,2 1-1 16,-2 0-1-16,2 8 1 15,-4-6-1-15,1 4 1 16,-5 2-2-16,4-2-2 16,-4-1-2-16,0 1 0 0,0-3-8 15,0 2 1-15,0-2-7 16,-12-5-9-16,6-3-21 15,-3-2-36-15</inkml:trace>
  <inkml:trace contextRef="#ctx0" brushRef="#br0" timeOffset="2268">779 760 105 0,'0'0'42'16,"0"0"-3"-16,0 0 9 15,0 0-4-15,0 0-17 16,0 0-16-16,0 0-1 16,9-75-1-16,4 47-1 15,-3-4 6-15,3 4 1 0,-4-3 0 16,0 1-2 0,5 5-6-16,-2 2-2 15,2 5-3-15,0 0-1 0,1 8-1 16,5 0-2-16,0 2 2 15,3 0 0-15,3 5-1 16,-3-1-1-16,0 4-1 16,2 0-4-16,-7 15 0 15,-3 7 1-15,-2 9 0 16,-4 9 3-16,-9 7 3 16,0 5-1-16,-5 2 1 15,-18 0 1-15,-4-2 1 16,-4-6-2-16,-1-9 2 15,1-8-2-15,3-8 6 16,5-8 0-16,7-5 5 0,3-5-5 16,9-3 1-1,4 0-7-15,0-7-2 0,3-11-26 16,15-6-2-16,13-5-4 16,6-3-18-16,3 0-5 15,19-3-17-15,-11 10-10 16</inkml:trace>
  <inkml:trace contextRef="#ctx0" brushRef="#br0" timeOffset="3001">1611 556 6 0,'0'0'87'15,"0"0"-14"-15,0 0-7 0,0 0-8 16,0 0-13-16,0 0-12 15,0 0-14-15,-135-7-10 16,95 22-3-16,-5 6-1 16,4 4 1-16,-2 1 2 15,6 5 2-15,5-3-2 16,4 4-6-16,7-1 3 16,4 1-4-16,8 0-1 15,4-2 1-15,5-2-1 16,0-3 0-16,8-4-6 15,12-9-5-15,10-3-1 16,7-9 0-16,8 0 3 16,7-13 5-16,2-13-2 0,-2-9 6 15,-3-2-4-15,-4-2 0 16,-10-6 1-16,-8 4 1 16,-5 4 2-16,-8 6 0 15,-5 6 1-15,-8 7 6 16,3 9 4-16,-4 4-3 15,0 4-1-15,0 1-5 16,0 0-2-16,0 0 0 16,0 4-3-16,0 14-5 15,0 7 4-15,0 8 4 16,9 4 0-16,3 1 1 16,6-5-1-16,5-4 0 15,5-9-2-15,9-8-1 16,7-8-1-16,6-4 0 0,8-4 2 15,5-19 0-15,4-11 1 16,-4-3 1-16,-8-1-2 16,-15 3-4-16,-14 7-8 15,-19 5 10-15,-7 6 0 16,-5 4 4-16,-18 8 3 16,-8 5 5-16,-1 0 0 15,-3 8-3-15,6 14 1 16,-2 12-2-16,8 3-1 15,6 10 0-15,6 0 3 16,7-1-1-16,4-3-3 16,0-7 2-16,1-4-1 15,18-6 0-15,4-2-3 16,3-8-4-16,4-2-4 0,19-2-25 16,-10-6-36-16,-4-3-103 15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9:12:49.39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89 0,'0'0'37'16,"0"0"-27"-16,0 0 3 16,0 0 10-16,0 0 12 15,0 0-2-15,144 38 0 16,-89-26-4-16,8 1-14 15,0 3-5-15,0-1-4 16,-2-2-3-16,-5-2 0 16,-1 3-3-16,-7-3-2 15,-15 4-21-15,-8 1-16 16,-25 13-21-16,0-4-23 16,-26-3-49-16</inkml:trace>
  <inkml:trace contextRef="#ctx0" brushRef="#br0" timeOffset="202">302 397 114 0,'0'0'49'0,"0"0"-37"15,0 0 6-15,0 0 18 16,0 0 5-16,0 0-2 16,135 13-13-16,-75-13-12 15,11 0-5-15,2 0-5 16,10-9-4-16,0-2 0 0,8 11-30 15,-24 0-41 1,-18 0-119-16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9:13:07.33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255 327 30 0,'0'0'19'0,"0"0"-7"15,0 0 11-15,0 0 9 16,0 0-8-16,0 0-6 16,0 0 3-16,-38-65 2 15,36 65-7-15,-1 0-7 16,2 0-8-16,-2 16-1 15,-2 8-1-15,0 7 1 16,-4 7 2-16,-2 9 7 16,-5 4 7-16,-1 6 0 0,-3 3-3 15,-3 2-4-15,1-8-3 16,4-6 0-16,4-7-1 16,2-12-2-16,6-14 0 15,3-4-1-15,3-8 2 16,0-3 5-16,0-3 9 15,0-19 1-15,9-18-14 16,12-14-5-16,4-14 0 16,5-5 0-16,3-5 0 15,2-1-1-15,-4-1-4 16,-1-1 2-16,0 8-3 16,-4 5 0-16,0 14-2 15,-6 15 4-15,-3 14-1 0,-1 13 2 16,-5 12-2-1,1 0-1-15,-2 17 0 0,0 15 6 16,-5 7 4-16,-5 7 4 16,0 7 1-16,-2 1 2 15,-19-5 0-15,-4-7 1 16,1-9-4-16,4-13 1 16,6-5-4-16,6-8-1 15,7-6-1-15,1-1-3 16,0 0-1-16,0 0-7 15,11-5-10-15,15-8 7 16,11-2 6-16,7-2 0 0,2 5 2 16,3 5-4-16,-9 7 2 15,0 0-1-15,-12 7-1 16,-7 15-5-16,-12 6 6 16,-9 8 5-16,-3 4 1 15,-27 6 2-15,-9 4 3 16,-8-2-2-16,-4 0 3 15,0-3 1-15,-1-4 3 16,-2-6 3-16,4 0 1 16,1-6-6-16,3-7 3 15,3-4-3-15,9-2-1 16,0-8 1-16,10-4-1 16,2-4 0-16,8 0-3 0,2 0 0 15,7-12-4-15,5-11-3 16,0-9-23-16,17-13-9 15,46-30-21-15,-7 12-9 16,0 0-74-16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9:13:07.71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156 0 59 0,'0'0'23'16,"0"0"-12"-16,0 0 15 15,0 0 2-15,0 0-15 16,0 0-4-16,0 0 19 16,18 25-5-16,-18 0 2 15,0 8 4-15,0 7 1 16,-6 9-5-16,-13 5 0 16,-5 5-9-16,1 4-8 15,-2-2-4-15,1-3-1 16,5 0-1-16,4-3-2 15,3-4 0-15,7-7-24 16,5 1-27-16,12-14-40 0,7-13-83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9:13:08.45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712 150 123 0,'0'0'39'0,"0"0"-7"0,0 0 7 16,0 0 0-16,0 0-6 16,-54-116-6-16,29 101-8 15,-1 5-1-15,-1 3-4 16,-4 7-5-16,0 0-6 16,2 3-3-16,-2 16 0 15,1 4 0-15,7 4-2 16,1 3 2-16,7 1-2 15,3 1-2-15,7 0-2 16,3-2-2-16,2 4 3 16,0 2 0-16,2 0 1 15,12 0-1-15,0 3 1 16,2 0-2-16,1 2 3 0,-1 2 1 16,1 1 2-16,-4-1-2 15,-3 0 2-15,-6-4-1 16,1-1 1-16,-5-5-2 15,0-5 2-15,0-7 0 16,-19-2 2-16,-8-4 1 16,-9 0 3-16,-5-5 2 15,-11 1-2-15,1-4-2 16,-2-5 0-16,2-2 1 16,3 0 2-16,11-5-1 15,5-11-3-15,11-4-3 16,15-2-3-16,6-3-20 0,29-25-31 15,14 6-8-15,0 1-105 16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9:13:09.31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93 0,'0'0'21'0,"0"0"-14"0,0 0 7 16,0 0 4-16,143 18-4 15,-94-18 2-15,1 0-9 16,-1 0-1-16,1 0-3 16,-9 0 0-16,-9 0-3 15,-6 0-5-15,-12 0-13 16,-14 18-29-16,-15 0-21 15,-16 0 15-15</inkml:trace>
  <inkml:trace contextRef="#ctx0" brushRef="#br0" timeOffset="163">44 306 104 0,'0'0'57'0,"0"0"-51"16,0 0-6-16,0 0 0 15,0 0 12-15,131 0 2 16,-19-23-14-16,-14-1-14 16,-7-1-58-16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9:13:10.19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29 608 75 0,'0'0'18'0,"0"0"-8"16,0 0 4-16,0 0 6 15,-28-107 11-15,28 85 0 16,0-1-8-16,9 5-6 16,13 0-8-16,10 3-6 15,11 3-2-15,5 3 4 16,8 2 3-16,0 7 0 15,-4 0 2-15,-5 0-4 16,-4 10-3-16,-10 9-1 16,-7 6 0-16,-16 0 2 15,-7 11 1-15,-3-3 3 16,-12 5 1-16,-23 3 0 0,-7 1-3 16,-7 2-2-16,-1-2 0 15,-1 0-2-15,2-2-2 16,4-2 4-16,10-3-4 15,8-2 2-15,10 3-2 16,6-4 0-16,8 0-3 16,3-3 2-16,0-1-2 15,14-4 1-15,12-6-1 16,9-2 3-16,2-9 7 16,17-3-1-16,1-4 0 15,6 0-2-15,2-11-4 16,2-1-6-16,5 12-27 0,-15 0-33 15,-22 0-133-15</inkml:trace>
  <inkml:trace contextRef="#ctx0" brushRef="#br0" timeOffset="1556">135 545 121 0,'0'0'28'16,"0"0"1"-16,0 0 5 15,0 0-11-15,-13-111-8 16,13 70-2-16,14-3-2 0,8-3-2 16,4 1 0-16,1 3-4 15,9 2-1-15,1 2-2 16,2 8 1-16,0 3 0 16,1 6-3-16,0 5 3 15,-1 2-2-15,1 5 1 16,-6 3-2-16,0 7 0 15,-6 0 0-15,-4 4-4 16,2 14 4-16,-4 9 4 16,-2 4 1-16,-4 9 0 15,-6 9 1-15,-6 8-2 16,-4 11 0-16,0 7 0 16,-26 4 1-16,-8 8-2 15,-15-1 0-15,-4 4-2 16,-7-2 0-16,-2-3-1 0,7-10 1 15,6-7-1-15,5-13 2 16,8-10-2-16,7-4 0 16,5-8 2-16,4-7-2 15,3 2 1-15,3-6-1 16,5 2 2-16,-1-3-2 16,6 0 0-16,-1 0 0 15,5-1 0-15,0-3 0 16,0-2-2-16,0-1-1 15,5-3 1-15,1-1-1 16,3 1-6-16,3-2-3 16,1-1-13-16,2 0-6 15,4 1 0-15,11-1-24 0,-4-3-33 16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9:13:31.50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230 0 40 0,'0'0'22'16,"0"0"5"-16,0 0 18 15,-47 144 0-15,31-92-6 16,1 6-7-16,0 2 3 0,1-2-4 16,0 1-8-1,0 0 1-15,-1-2-8 0,1 2-3 16,-1-2-5-16,3-3-7 15,-2-4 3-15,5 0-4 16,1-6-1-16,2-1-13 16,6-1-13-16,0 20-32 15,0-12-15-15,1-7-75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9:13:29.56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149 179 69 0,'0'0'23'0,"0"0"-16"16,0 0 12-16,0 0 5 15,0 0 14-15,-9 141-4 16,6-92-7-16,1 6-9 15,-1 2 7-15,2 5-6 16,1 1-2-16,-3 2-3 0,3 2-5 16,-2-2-1-16,-1 1-3 15,2-7-1-15,-2-4-4 16,1-8 0-16,2-15 3 16,0-9-3-16,0-13 0 15,0-6 0-15,0-4 0 16,0-4 6-16,0-22-2 15,0-16-4-15,0-12-4 16,2-11-5-16,2-7 1 16,1-6-7-16,2-1-3 15,0-1-6-15,0-6 5 16,-2 3 7-16,-2 1-1 16,-2 3 6-16,-1 7 4 0,0 8 3 15,0 13 0 1,0 16 2-16,0 10 4 0,0 10 2 15,10 8-4-15,3 7-4 16,9 0 2-16,6 0 4 16,4 7 2-16,8 14 2 15,0 4 1-15,1 8 1 16,2 6 3-16,-5 6-3 16,-2 0-3-16,-6 1-3 15,-4-5-2-15,-10-3-1 16,-4-4-2-16,-12-6 1 15,0-4-1-15,-9-1 3 0,-26-4 8 16,-11-2 4 0,-13-1-2-16,-7-4-7 0,-3 0-2 15,-1-6-2-15,2-2-3 16,8-2 2-16,11-2-1 16,14 0-1-16,18 0-3 15,15-6-24-15,24-15-22 16,19-1-81-16,5-4-81 0</inkml:trace>
  <inkml:trace contextRef="#ctx0" brushRef="#br0" timeOffset="384">1395 193 167 0,'0'0'75'0,"0"0"-19"15,0 0-12-15,0 0-6 16,-142-28-14-16,97 28-8 15,-4 3-3-15,1 20-1 16,-5 5-5-16,-1 9 2 16,-3 9-1-16,4 4-4 0,5 10 0 15,3 4-4 1,6 3 1-16,11 3-1 0,10 0-8 16,18 0-12-16,1-8-9 15,47-5-24-15,21-7 12 16,43-3-26-16,55-14 12 15,-20-9-86-15</inkml:trace>
  <inkml:trace contextRef="#ctx0" brushRef="#br0" timeOffset="1340">2026 272 57 0,'0'0'44'15,"0"0"8"-15,0 0-10 16,0 0 4-16,0 0-11 16,0 0 1-16,0 0-8 15,-26-104-4-15,8 88-2 16,-4-1-3-16,-6 4-9 16,-2 1-6-16,-2 2 1 15,-1 7 3-15,3 1-6 16,2 2 1-16,5 0-1 15,1 0-2-15,6 0 0 16,2 8 0-16,5 5-1 16,-1 0-1-16,6 5 0 15,4 3 2-15,0 4 0 16,0 4-2-16,3 0 1 0,15 4-3 16,1-1 0-16,-1 3 0 15,-1-3-3-15,-3 0-3 16,-3 0 8-16,-1 2 1 15,-5-3-2-15,-4 4 1 16,-1-1-2-16,0 3 3 16,0 2-1-16,0-4 2 15,-9 1 0-15,-3-3-1 16,-2-4 0-16,-1-4 0 16,-2-7 1-16,-5-2 0 15,-1-7 2-15,-6-2 7 16,-5-2 0-16,-2-5-2 15,-6 0-3-15,2 0-1 0,0 0-3 16,4 0 1-16,3-6-1 16,9 0 0-16,8-3 0 15,9 4-2-15,7-6-14 16,0 2-15-16,38-12-42 16,0 1-17-16,2 0-75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9:13:32.70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284 201 91 0,'0'0'27'0,"0"0"-13"16,0 0 1-16,0 0 7 0,0 0-3 15,0 0-9-15,0 0-8 16,-63-7-2-16,52 31 7 15,-6 9 7-15,2 9 4 16,-6 6 4-16,-1 2 4 16,2 3-2-16,-1-2-2 15,-1-1-9-15,2-3-5 16,3-4 0 0,4-8-3-16,0-10-2 0,9-5 0 15,-1-11 0-15,5-6 0 16,0-3 2-16,0 0 13 15,0-7 4-15,0-16-13 16,0-6-6-16,12-11-3 16,7-3 0-16,2-4-1 15,7-3-3-15,3 0-2 16,5 3 0-16,4 1-9 0,5 3 0 16,-4 11 6-16,4 9-1 15,-2 9 0-15,-3 8 3 16,3 6 3-16,-2 0 0 15,-4 18 4-15,0 9 0 16,-8 2 0-16,-11 3 0 16,-7-2-3-16,-11-2 3 15,0-2 0-15,-9-5 0 16,-16 2 2-16,-9-7 2 16,-2-1 1-16,-1-5-3 15,0-1-2-15,6-3 1 16,5 1-1-16,8 1 0 15,4 2-2-15,2 1-3 0,2 6-1 16,4 2 2-16,3 6 1 16,3 4 0-16,0 5-1 15,19-1 1-15,14 3 1 16,6-5-1-16,10-2 1 16,8-4 2-16,1-9 2 15,2-3-2-15,0-8 3 16,1-5-3-16,-1 0-2 15,12 0-30-15,-14 0-40 16,-15-9-44-16</inkml:trace>
  <inkml:trace contextRef="#ctx0" brushRef="#br0" timeOffset="397">1188 0 100 0,'0'0'19'16,"0"0"-10"-16,0 0 20 0,50 158 9 15,-30-103-4-15,-4 8-7 16,2 2 2-16,-4 2-1 16,-5 4-13-16,-4 6-5 15,-5-1-6-15,0 7 1 16,-16 4-3-16,-14 3-2 16,-7-5 4-16,-8-2-2 15,-5-10-2-15,-7-7 1 16,-1-16-1-16,-2-3 3 15,-2-6-3-15,10-4-10 16,8-3-12-16,12 7-32 16,10-9-21-16,13-12-93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9:13:34.02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104 51 64 0,'0'0'35'15,"0"0"-13"-15,0 0 1 16,0 0 5-16,0 0-15 16,0 0-7-16,0 0-3 15,-5 0-3-15,5 0 0 16,0 0 3-16,0 0 2 15,0 0 4-15,0 0 6 16,0 0 2-16,0 0-1 16,7 0-7-16,3-2-5 15,1-5-3-15,1 0 0 16,-1-2-1-16,-2 1 0 16,-1 1 0-16,-8 0 0 15,0 6 0-15,0 1 22 0,-12 0-11 16,-13 0-3-16,-6 12 1 15,1 1 5-15,2 2 0 16,7-5-3-16,7-2-7 16,8-2-4-16,6-6 0 15,0 1-7-15,9-1-15 16,68 0-7-16,-1-1-7 16,6-15-47-16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05:02.99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236 68 1 0,'0'0'11'0,"0"0"-2"16,0 0 1-16,0 0-2 15,0 0-4-15,0 0 3 16,-9-48 5-16,9 44 5 0,-2-1 7 16,-1 1 0-16,-1 0-2 15,4 1-4-15,-5 3 1 16,2 0-3-16,2 0 7 15,-3 0-1-15,3 0-4 16,1 0-3-16,-3 0-6 16,1 0 1-16,-1 0-3 15,-3 7-1-15,-3 6-6 16,-3 8 0-16,-7 6 0 16,5 7 0-16,-4 4 1 15,1 3 2-15,3 0-3 16,0 0 4-16,2-2-1 15,1 2-3-15,2 0 2 16,0 2-2-16,0 6 2 16,1 1 0-16,0 3-2 0,7 4 0 15,-2-1 0-15,3 2 3 16,0 0-3-16,0 6 0 16,3-1 0-16,6 0 0 15,8-2 0-15,-2-4 0 16,4-1-1-16,2-6-7 15,5-5-5-15,-1-7-4 16,6-6-8-16,4-8-14 16,23-21 0-16,-7-3-17 15,-7 0-35-15</inkml:trace>
  <inkml:trace contextRef="#ctx0" brushRef="#br0" timeOffset="1068">646 462 40 0,'0'0'28'16,"0"0"1"-16,0 0 4 0,0 0-5 15,0 0-12 1,0 0-6-16,0 0-4 0,-5-6 4 15,5 6 4-15,0 0-3 16,0 0-1-16,0 6-8 16,-1 13 1-16,1 6 8 15,-3 7 1-15,-2 5-3 16,0 6 1-16,2 2 0 16,-1 3-3-16,2-5 1 15,2 2-5-15,0-8 3 16,0-4-2-16,0-8-2 15,0-7 0-15,0-8-1 16,0-3 0-16,0-5-1 16,0-2 3-16,0 0 5 0,0 0 8 15,0 0-2-15,0-12 2 16,0-11-7-16,-3-15-5 16,2-2-4-16,-4-8 0 15,2-5 1-15,3 3-1 16,0 0 0-16,0 1 0 15,0 1-1-15,0 3 1 16,0 1 0-16,8 6 0 16,-2 3 1-16,1 7-1 15,-2 9 0-15,3 5 1 16,-4 7 1-16,-2 3-2 16,1 2 0-16,-3 2 0 15,2 0 0-15,-2 0-3 0,3 0-1 16,1 0 2-16,5 0 0 15,1 2 2-15,5 9-4 16,5 3 4-16,0 8 0 16,3 3 0-16,1 5 1 15,-4 4 1-15,2 6-2 16,-8-1 0-16,3 3 3 16,-7 0 1-16,-1 2-3 15,-1 1 1-15,-3-2-1 16,1 1 1-16,2-2-2 15,-4-1 0-15,1-7 1 16,4 0-1-16,-1-6 1 16,-2-3-1-16,1-3-2 0,0-4-4 15,-3-7-5 1,1 0-3-16,-2-4-4 0,-2-3-10 16,-1-2 1-16,0-2 10 15,0 0-1-15,0 0-26 16,-20-14-25-16,-1-3-9 15</inkml:trace>
  <inkml:trace contextRef="#ctx0" brushRef="#br0" timeOffset="1383">515 742 72 0,'0'0'32'16,"0"0"-2"-16,0 0 5 16,0 0-5-16,0 0-13 15,0 0-13-15,0 0 0 16,22-22 8-16,1 22 5 16,12 0-3-16,2 0 0 15,8 0-3-15,1 0-1 16,-2 0-4-16,7 0-2 15,-4 0-1-15,-5 0 0 16,-1 0-3-16,-1 0 0 16,-3 0-9-16,1 0-5 15,-1-6-13-15,0-1-15 0,-6 0-32 16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06:43.88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0 221 79 0,'0'0'39'0,"0"0"-6"16,0 0-4-16,0 0-1 16,0 0-15-16,0 0-2 15,13-36-4-15,-9 26 8 16,4-3 0-16,1-5-8 16,0-3 0-16,0-2 2 15,1-1 1-15,-1-1-3 0,-5 7 1 16,4 1 4-1,-6 6-1-15,-2 6 3 0,0 5 4 16,0 0-4-16,0 0-7 16,0 1-7-16,0 20-1 15,0 12-2-15,0 14 3 16,-2 10 2-16,2 5 5 16,0-3-2-16,0-2-1 15,14-9 2-15,4-8-1 16,7-9-5-16,4-8 2 15,3-9-2-15,5-13 2 16,3-1-1-16,6-15 3 16,3-19 1-16,3-8-2 15,-6-5-3-15,-1-6 0 16,-8 0-1-16,-7 1-6 0,-10 2 1 16,-3 7-8-16,-8 11 6 15,-1 10 2-15,-8 14 3 16,0 8 1-16,0 0-5 15,0 21 6-15,-4 13 1 16,-9 5 5-16,4 8 1 16,1-1 0-16,4-5 2 15,4-7-3-15,0-5 1 16,0-7-1-16,3-8-5 16,8-7 1-16,1-6-1 15,6-1-1-15,5 0 1 16,3-16 1-16,10-9 3 15,1-7-3-15,-2-2-1 16,-3 1 0-16,-1-2-4 16,-8 3-3-16,-2 3-1 0,-10 5 0 15,-3 11 3-15,-7 10 5 16,-1 3-5-16,0 0 1 16,0 15 4-16,0 10 0 15,-1 8 7-15,1 1 3 16,0-1 0-16,0-4-1 15,0-5-2-15,6-10-4 16,12-3-2-16,7-11-1 16,7 0-1-16,5-7-3 15,3-18 4-15,4-10 0 16,-5-2 0-16,-1-4-14 16,-9 1 0-16,-3 9-12 15,-4 6-6-15,-7 7 0 0,-3 5-10 16,-4 13 9-1,-3 0 4-15,-4 0 16 0,-1 18 13 16,0 8 24 0,0 0 14-16,0 6-1 0,0-2-6 15,0-5-12-15,0-6-6 16,0-5-7-16,0-6-6 16,8-5 0-16,3-3-9 15,5 0 0-15,3-8 5 16,8-16 4-16,1-2 0 15,3-10-9-15,-1 6-1 16,-2 3-8-16,-5 5-7 0,-4 10 10 16,-7 9 7-1,-6 3 4-15,-3 1 4 0,-3 21 14 16,0 5 15-16,0 8 9 16,0 3-5-16,0-1-11 15,0-3-7-15,0-5-1 16,0-8-10-16,5-6-4 15,8-7 0-15,9-5-4 16,1-3-3-16,5-4 0 16,2-18 7-16,1-5 0 15,-3-2-3-15,-5 0-7 16,-5 5-7-16,-4 8-5 16,-5 9 0-16,-6 7-4 15,-1 0 1-15,-2 4 16 16,0 17 9-16,0 5 24 0,0 5 6 15,0 3-2-15,0 4-8 16,0-5-5-16,0-4-7 16,4-8-4-16,13-10-4 15,5-7 0-15,2-4-4 16,5 0 2-16,0-19 2 16,2-6 3-16,-3-3-1 15,-5-1-2-15,-2 1-2 16,-7 6-4-16,-5 7-5 15,-4 6-2-15,-2 8 7 16,-3 1 2-16,0 0 0 16,0 1 3-16,0 10 1 15,5 2 5-15,1-3-2 0,8-2-3 16,2-4-3 0,6-4 3-16,1 0 0 0,0-9 4 15,-5-12 0-15,-4-3-4 16,-6-1 6-16,-7-1-6 15,-1 1-3-15,-4 0 1 16,-19 1-4-16,-9 7 0 16,-8 6 3-16,-5 8 2 15,-4 3 1-15,1 1 8 16,-1 21-1-16,6 3 8 16,10 1-1-16,6 5-7 15,14 2-1-15,5 0-3 0,8 5 1 16,0-2 2-1,21-1-3-15,10-8-2 0,6-4-1 16,3-7 2-16,1-4-2 16,1-11 1-16,1-1-1 15,3 0-2-15,40-8-19 16,-11-9-10-16,-3 3-64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9:13:34.79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81 187 114 0,'0'0'22'16,"0"0"-15"-16,0 0 2 0,-28 115 13 15,24-66 3-15,1 2-4 16,1 8 0-16,-2 2-1 16,-1 2-8-16,-3-1-3 15,2 0 3-15,-2-6-2 16,4-3-1-16,-1-4-7 16,2-4 0-16,3-12 1 15,0-8-3-15,0-8 2 16,0-9-2-16,0-5-1 15,0-3 1-15,0-3 10 16,3-20-2-16,9-12-5 16,-1-10-1-16,6-9-1 15,3-6-1-15,6-8 0 0,0-3-1 16,5-1-1-16,-3-5 1 16,-4 2-1-16,1 0 2 15,-5 4 0-15,-2 3-2 16,4 10 0-16,-4 8-3 15,3 12 3-15,-1 8-1 16,5 14 0-16,-1 7-2 16,10 9 1-16,3 0 1 15,4 14 0-15,4 15 3 16,-5 12 5-16,-5 4 3 16,-10 1-1-16,-11 5 3 15,-7-2-1-15,-7-2-2 16,0-8-1-16,-17-5 2 0,-10-5 2 15,-9-8 5-15,-10-2 1 16,-4-7-2-16,-9-4-3 16,-3-3-7-16,3-5-4 15,5 0 4-15,10 0-4 16,9 0-1-16,16-7-4 16,13-5-19-16,12-9-21 15,25 3-55-15,6-7-93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9:13:35.22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485 11 105 0,'0'0'40'0,"0"0"-5"0,0 0-4 16,0 0-3-1,0 0-11-15,0 0-3 0,0 0-2 16,-149 13 2-16,110 14 5 16,-2 5-2-16,1 11 3 15,-1 8-2-15,-1 7-2 16,4 9-7-16,4 8-3 16,5 8-2-16,9 7-3 15,8 1-1-15,12 4-2 16,0-3-9-16,12-4-9 15,23-6-22-15,13-9-13 16,39-5-6-16,-13-19-23 16</inkml:trace>
  <inkml:trace contextRef="#ctx0" brushRef="#br0" timeOffset="739">801 289 118 0,'0'0'24'0,"0"0"-10"16,0 0 11-16,0 0 10 16,-72 143-7-16,44-97-8 15,-3 1-4-15,0-1 3 16,4-5-6-16,4-6-6 16,4-7-2-16,7-12-3 15,8-4 2-15,2-10 0 16,2-2 12-16,0 0 11 15,0-7-4-15,2-15-14 16,14-7-7-16,7-6-2 16,10-6-4-16,5-4-2 15,0-1 1-15,7 0-6 16,2 4-2-16,-5 5 0 16,-2 8-3-16,-8 6 5 0,-9 16 4 15,-1 5 3-15,-7 2-1 16,-3 8-1-16,-3 13 3 15,-1 8 3-15,-8 3-1 16,0-2 1-16,0 2 3 16,-21-2 2-16,-7-3 1 15,-7-4 3-15,-7-3-4 16,-1-2 0-16,3-3 0 16,7-5-3-16,5 1-1 15,2-3-1-15,7 2 0 16,3 5-1-16,5 2-9 15,0 2 0-15,5 3-1 16,6 3 4-16,0 3 1 0,0 3 2 16,1 1 2-16,15 2 0 15,-1-2 2-15,4-2 0 16,4-1 3-16,6-1-1 16,3-7 3-16,9-7 0 15,9-3-2-15,0-7 0 16,7-4-3-16,-3 0-5 15,-1 0-16-15,7-3-18 16,-11-1-32-16,-13-4-53 0</inkml:trace>
  <inkml:trace contextRef="#ctx0" brushRef="#br0" timeOffset="1200">1688 0 89 0,'0'0'42'0,"0"0"-35"0,0 0-6 15,0 0 26-15,0 0 0 16,0 112 2-16,0-68-2 16,0 6-2-16,0 3-1 15,0 2-9-15,0 4-6 16,-5 2-2-16,-9 1-2 15,-7 0 0-15,-2 1-2 16,-8-4-1-16,-1-2 1 16,-8-3 0-16,-2 0-3 15,-4-7 4-15,-3 0-2 16,0-5 0-16,3 1-2 16,3 1-13-16,6 1-26 15,11 17-13-15,8-15-24 0,9-12-59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9:13:37.35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244 0 123 0,'0'0'29'0,"0"0"-28"16,0 0-1-16,0 0 7 15,0 0 21-15,0 0-2 16,2 132 6-16,-11-85 2 15,-7 8-3-15,-5 6-7 16,-2 1-1-16,0 3-12 16,1-7-6-16,7-7-2 15,0-3-2-15,5-12 1 16,4-8-2-16,3-5 0 16,2-12-6-16,-2-1-6 15,3-4-4-15,-2-6-3 16,-1 0-7-16,-3 0 8 0,-3 0-7 15,-1-10-13-15,-2-10-6 16,0 0-6-16,3-4-11 16,2 3 26-16,3 3 35 15,-1 4 1-15,5 7 48 16,0 4-15-16,0 3-12 16,14 0 18-16,14 0 3 15,9 9-6-15,10 2 6 16,5-1-11-16,10-3-13 15,2 1-6-15,4-4-9 16,7-1-4-16,6-3 0 16,28 3-27-16,-15-1-53 15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9:13:38.85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127 58 40 0,'0'0'20'0,"0"0"-14"16,0 0 25-16,0 0-1 16,0 0 1-16,-18 138 4 15,6-82-5-15,-2 9-3 16,1 2-4-16,0 2 2 15,-1-1-6-15,3 1-2 16,-1-8-9-16,6-7 2 16,-2-8-6-16,5-12-1 15,1-9-3-15,2-12 2 16,0-6-2-16,0-3 5 16,0-4 4-16,0 0 11 0,0-23-9 15,2-8-7-15,10-12-4 16,2-7-3-16,0-4-1 15,3-6-2-15,1-3-3 16,1-5-1-16,-1 3 3 16,0-6-1-16,2 6-1 15,-1-1 2-15,1 10-2 16,-2 6 1-16,-1 16 4 16,-3 11 2-16,-5 12 2 15,0 10-1-15,4 1-4 16,3 10 5-16,4 19 2 15,3 8 9-15,3 6 0 16,-3 7-3-16,-4-2 0 16,-2 1 0-16,-8-9-1 15,-1-4-3-15,-8-7 0 0,0-5 0 16,-3-7 5-16,-25-2 5 16,-12-3 1-16,-11 1-6 15,-5-3-4-15,0-5-3 16,6 3-2-16,11-6 1 15,15-2-1-15,8 0-12 16,16 0-20-16,25-6-33 16,16-15-71-16,6-8-59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9:13:39.39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727 37 201 0,'0'0'40'16,"0"0"-32"-16,0 0 9 16,0 0 0-16,-148-39-2 15,105 39-8-15,-6 7-1 16,0 18 0-16,-3 7 0 16,1 15 0-16,1 7 8 15,0 9-1-15,4 6 5 0,2 7-10 16,1 10 0-1,6 1-2-15,6 1-2 16,8 2-2-16,14 2-2 0,9-3 0 16,5-3-20-16,32-7-19 15,16-6-15-15,41-3 0 16,-13-23-17-16,-9-15-14 0</inkml:trace>
  <inkml:trace contextRef="#ctx0" brushRef="#br0" timeOffset="749">1225 309 134 0,'0'0'56'0,"0"0"-12"15,0 0-2-15,0 0-4 16,0 0-10-16,0 0-4 15,-89-113-8-15,62 101-1 16,-6 1-5-16,0 7 2 16,-1 1-7-16,-1 3-5 15,2 0 1-15,0 7-1 16,3 15 0-16,4 7 0 16,5 6 0-16,10 7 0 0,11 2-4 15,0 2 1-15,2 0 3 16,21 3-1-16,6-2-3 15,3 2 0-15,0-2-1 16,-1 1 0-16,-3-5 1 16,-5-2 1-16,-10 1 1 15,-3-3-1-15,-7-7 1 16,-3-4-1-16,0-7-1 16,-13-5 0-16,-10-3 4 15,-7-2 3-15,-9-3 0 16,-5-2 0-16,-4-2-3 15,1-4 0-15,-2 0 3 16,1 0-3-16,5 0 3 16,8 0-3-16,9-8 5 15,12 3-5-15,11 0-1 0,3-3-17 16,40-16-45-16,7 0-35 16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9:13:41.05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346 15 29 0,'0'0'27'0,"0"0"9"15,0 0 4-15,0 0-14 16,0 0-10-16,0 0-9 15,0 0-5-15,-41-11-2 16,31 11 0-16,-2 8 5 16,0 5 4-16,1-1 4 0,-3 3-4 15,2 2 0-15,-2 0 2 16,3 3 2-16,-4 4-7 16,0 2 2-16,1 4 7 15,0 4 3-15,-3 7 0 16,5 4-7-16,-2 5 2 15,5 5-1-15,-2 5-1 16,2 4 0-16,-3 2 0 16,-1 0-4-16,3 4-3 15,0-5-4-15,1-4 3 16,2-4-3-16,2-7 0 16,3-5-2-16,2-7-14 0,0-6-13 15,5-3-30 1,9-7-10-16,4-11-47 0</inkml:trace>
  <inkml:trace contextRef="#ctx0" brushRef="#br0" timeOffset="880">751 400 97 0,'0'0'41'16,"0"0"8"-16,0 0 4 16,0 0 4-16,0 0-39 15,0 0-14-15,0 0-2 16,-80 50 12-16,44-16-3 16,0 0 4-16,4-5-4 15,4-4 4-15,7-4-2 16,7-6-4-16,8-10-1 0,3-1-6 15,3-4 1-15,0 0 0 16,0 0 0-16,0 0 3 16,17-9-6-16,3-8-2 15,10-7-1-15,6-1 0 16,4-2-5-16,3-4-5 16,4-3-1-16,-1-2-3 15,-4 3-4-15,-3-1-1 16,-6 5-2-16,-9 4 7 15,-10 6 13-15,-8 6 4 16,-6 9 4-16,0 4 14 16,0 0-18-16,-14 7 1 0,-9 17-1 15,-7 6 15-15,-3 4 2 16,3 0-2-16,7 1 3 16,3-9-6-16,8-2-1 15,4-7-2-15,8-5-4 16,0-6-5-16,0-6-3 15,0 0 3-15,17 0 4 16,9 0-1-16,3-6-1 16,6-4-2-16,-2-3-9 15,0 3-6-15,-4-1-6 16,1 1-5-16,-7 3-6 16,-3 3-6-16,-7 4 5 15,-5 0-2-15,-3 4 6 16,-5 17 7-16,0 4 22 15,-5 8 5-15,-13 8 32 0,-4 3-4 16,2 0-6 0,-1 6 4-16,4-3-9 0,3-4-3 15,5-1-8-15,4-8-4 16,5-2-5-16,0-7-2 16,0-5-4-16,8-7-11 15,7-1-12-15,14 4-10 16,-4-7-10-16,-2 0-41 0</inkml:trace>
  <inkml:trace contextRef="#ctx0" brushRef="#br0" timeOffset="1424">1828 0 110 0,'0'0'25'0,"0"0"-17"16,0 0 4-16,0 108 21 15,0-65-5-15,0 1 0 16,0 6-12-16,0 6 3 15,0-1 2-15,-1 0-6 16,-8 5 3-16,-4 3-6 16,-5 0-2-16,-3 3-3 15,-4 0-2-15,-4-4-3 16,-3-1-1-16,-4-5 2 0,-2-3-1 16,-7-3 0-16,-1-5 1 15,-3 0-3-15,2-3 3 16,-2-4-3-16,7 0-8 15,2 1-18-15,8-2-27 16,1 14 3-16,11-14-27 16,7-7-78-16</inkml:trace>
  <inkml:trace contextRef="#ctx0" brushRef="#br0" timeOffset="2052">2112 663 20 0,'0'0'22'16,"0"0"-11"-16,0 0-6 15,0 0-3-15,0 0-2 16,129-16 2-16,-110 5-2 0,-2 1 0 16,-8 0 0-1,-3-2 2-15,-6 5 17 0,0 1 16 16,0 1 11-16,0 3-7 16,-11 2-6-16,-6 0-8 15,3 0 3-15,-2 0-2 16,5 0-10-16,2 0-10 15,1 4-6-15,6 1 0 16,2 6-9-16,2 7-31 16,19-4-15-16,-1-3-62 0</inkml:trace>
  <inkml:trace contextRef="#ctx0" brushRef="#br0" timeOffset="2983">2818 238 38 0,'0'0'26'0,"0"0"-4"16,0 0 8-16,-44 143 10 15,25-92-6-15,-2 7-5 16,-2-1-6-16,-5 5-1 16,2-1-11-16,3-7-3 15,5-5-4-15,1-9-2 16,8-9 2-16,-1-12-3 15,6-3 3-15,2-9-1 16,2-7 3-16,0 0 9 0,0 0 6 16,0-5-1-1,0-13-13-15,14-8-7 0,4-5-2 16,4-6-3-16,6-10-1 16,2-1-5-16,4-4-3 15,6-5-2-15,6-4-5 16,3 0 1-16,0 3-5 15,-1 4 4-15,-10 11 4 16,-4 11 3-16,-11 12 9 16,-8 11 3-16,-2 9 2 15,-4 5 4-15,-2 20 9 16,-2 7-2-16,-5 6 7 16,0-1 2-16,0 1 1 15,0-8 4-15,-8-2-7 16,-4-4-1-16,-3-8 0 0,-7-3 4 15,-5-5-2 1,-9-1-2-16,-5-1-9 16,-1-2-4-16,3 0-4 0,2-3 0 15,8 3 0-15,10-4-9 16,8 0-12-16,7 0-10 16,4 0-26-16,15-4-21 15,8-10-136-15</inkml:trace>
  <inkml:trace contextRef="#ctx0" brushRef="#br0" timeOffset="3336">3713 191 148 0,'0'0'48'16,"0"0"-9"-16,0 0-6 15,0 0 2-15,0 0-23 16,0 0-7-16,-147 16-2 16,96 20 5-16,-1 9-1 15,1 2 5-15,5 7-3 16,3 4 1-16,8 4-4 15,10-4-3-15,7 1-3 16,10-6 1-16,8-3-1 0,0-6-7 16,12-9-11-16,18-1-3 15,10-7-14-15,21-1-1 16,-12-6-25-16,-11-11-78 16</inkml:trace>
  <inkml:trace contextRef="#ctx0" brushRef="#br0" timeOffset="4651">3836 534 37 0,'0'0'55'15,"0"0"-33"-15,0 0 12 16,0 0 19-16,0 0-12 15,0 0-17-15,-128 107 0 0,111-94-6 16,5-4-6 0,6-2-4-16,3-5 1 0,3-2 0 15,0 0 2 1,0 0-1-16,0 0-2 0,0 0-2 16,0 0-2-16,3 0-4 15,8-11-6-15,3-3-3 16,7 1-2-16,1-4-4 15,-2 1-4-15,-1 1 1 16,-5 1 3-16,-5 7 3 16,-4 1 6-16,-5 5 6 15,0 1 1-15,0 0-1 16,-8 0-1-16,-10 10 1 16,-5 13 14-16,-5-1 6 15,1 6-2-15,1 1-3 0,3 0-6 16,4 1 1-16,-1-1 1 15,10 0-7-15,0 3-2 16,6-3-2-16,1-3 0 16,3 2 0-16,0-6-1 15,0-2 0-15,0-4 1 16,7-7-1-16,-1 0 1 16,4-6 0-16,-1-3-3 15,3 0-1-15,2 0 4 16,4 0-2-16,4-16 2 0,4-7 0 15,-2-4 0 1,4-5-1-16,1-3 1 0,-4-5-2 16,1 1-1-16,-3-1 0 15,-5 2-3-15,-5 1 4 16,-4 9 0-16,-5-1 2 16,0 10 0-16,-4 2 1 15,0 6 5-15,0 4 4 16,0 6-3-16,-16 1-7 15,1 0 2-15,-7 0 0 16,2 8 2-16,0 0-1 16,7-3 5-16,3-3 5 15,9-2 5-15,1 0 1 16,0 0-4-16,0 0-8 16,0 0-3-16,0-7-4 15,9-8-4-15,6 0-4 16,5-4 1-16,5 0 0 0,3-3 0 15,5 0-2-15,0 3-4 16,-7 2-6-16,-6 7 8 16,-11 6 4-16,-5 4 1 15,-4 0-8-15,0 15 8 16,0 16 6-16,-15 6 9 16,-3 2 7-16,-2 4-2 15,1-7-5-15,5 1 0 16,5-8-5-16,5-5-1 15,2-7-2-15,2-2-1 16,0-8-4-16,0-4 4 16,19-3 1-16,4 0 4 15,7-3-2-15,4-8-3 0,1-7 0 16,1-2 0-16,-4 2 0 16,-1 0-8-16,-5-1-5 15,-8 6 3-15,-9 7 3 16,-4 4 5-16,-5 2-4 15,0 0 0-15,0 12 6 16,-12 11 3-16,-4 4 6 16,-1 1 4-16,0 1 0 15,7 0-6-15,0-4-5 16,3-1-1-16,7-6-1 16,0-1-3-16,0-5-3 15,0-1-3-15,18-5-7 0,4-1 0 16,5 2-10-16,6-4-27 15,-4 1-19 1,-9-4-48-16</inkml:trace>
  <inkml:trace contextRef="#ctx0" brushRef="#br0" timeOffset="5016">4803 264 104 0,'0'0'18'0,"0"0"-11"16,0 0 21-16,0 0 8 16,-31 125 0-16,17-85-8 15,-3 5-7-15,3-1 0 16,-3 3 1-16,-1-1-10 15,-2 2 0-15,-4 2-5 16,1 3-4-16,-2-3 1 16,-1 0-4-16,-2-1 2 15,-2-4-1-15,-6-2 1 16,-1-2 2-16,-2-5-2 16,-3-5 0-16,2-3-2 15,3-2 0-15,-1-1-5 16,1 3-13-16,-7 14-19 15,10-6-24-15,3-6-35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9:13:12.488"/>
    </inkml:context>
    <inkml:brush xml:id="br0">
      <inkml:brushProperty name="width" value="0.05" units="cm"/>
      <inkml:brushProperty name="height" value="0.05" units="cm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3165BB"/>
      <inkml:brushProperty name="fitToCurve" value="1"/>
    </inkml:brush>
  </inkml:definitions>
  <inkml:trace contextRef="#ctx0" brushRef="#br0">2669 0 60 0,'0'0'33'16,"0"0"-17"-16,0 0 2 0,0 0 3 15,0 0-6-15,0 0-5 16,0 0 4-16,-47 84-4 16,47-72-2-16,0-1-1 15,0-4-3-15,0-1-1 16,0-2-3-16,0-4 0 15,0 0 7-15,3 0 10 16,3-7 5-16,3-7-9 16,-1-4-6-16,0 4-3 15,-7 2 2-15,-1 3 5 16,0 9 8-16,0 0-4 16,-4 3-7-16,-15 17-7 15,-4 10-1-15,2 1 0 0,-1 1 0 16,7-7 0-16,3-5 0 15,7-7 0 1,5-5 0-16,0-4-7 16,0-4 0-16,0 0 1 0,14-4 3 15,4-10 3-15,2-5 4 16,-1-2-4-16,-4-4 3 16,-6 4-3-16,-1 0 2 15,-8 6 2-15,0 4 0 16,0 5 6-16,0 6-3 15,-5 0-1-15,-7 0-6 16,1 10-3-16,2 8-1 16,9 11-12-16,0-4-38 15,0-5-31-15</inkml:trace>
  <inkml:trace contextRef="#ctx0" brushRef="#br0" timeOffset="6155">127 639 75 0,'0'0'26'0,"0"0"-13"0,0 0 5 15,0 0 6-15,0 0-7 16,0 0-9-16,0-1-6 16,0 1-2-16,0 0 0 15,0 0-2-15,0 0 0 16,0 7 2-16,0 11 7 16,0 2 4-16,0 6 1 15,0 6 4-15,0 4-6 16,0 7 5-16,0 1 0 15,-2 9-1-15,-7 2-1 16,1 6-2-16,-4 1-1 16,3 8-1-16,-2-1-4 0,-1 3-1 15,1-1-1-15,-1 2-1 16,-1-6 0-16,7-6-2 16,2-7 1-16,1-10 0 15,1-12-1-15,-1-11 0 16,3-8 0-16,0-6-5 15,0-7 0-15,0 0 1 16,0-4-1-16,0-21-1 16,0-9-17-16,0-10 2 15,8-9 5-15,2-3-4 16,0-1-3-16,-7-1 8 16,-3 2-6-16,0-1 0 15,0 0 0-15,0-1 12 16,-10 1-2-16,1-2 6 0,0 1 3 15,1-1 2-15,7 2 0 16,1 3 3-16,0 3 2 16,0 3 4-16,4 10 6 15,12 6 5-15,1 6-8 16,10 5 5-16,6 9-2 16,5 7-2-16,11 1-2 15,3 4 0-15,7 0 0 16,-1 14 1-16,-1 6-4 15,-4 5 1-15,-7 4-2 16,-1 3 1-16,-8 2 3 16,-5-2-5-16,-4-2-2 15,-9-2-2-15,-8-3-1 0,-6-3-1 16,-5 0 4-16,0-2 4 16,-19 1 2-16,-11 1 2 15,-9-3-5-15,-5 1-4 16,-5-4 1-16,-5-7-4 15,-9 0 3-15,-1-2-3 16,-8-7 2-16,-4 0 0 16,13 0-2-16,10 0-1 15,13-11-4-15,20 2-16 16,20-12-21-16,11 4-26 16,19 0-102-16</inkml:trace>
  <inkml:trace contextRef="#ctx0" brushRef="#br0" timeOffset="6636">1419 598 128 0,'0'0'57'0,"0"0"-19"15,0 0 1-15,0 0 0 16,0 0-9-16,0 0-11 15,0 0-9-15,-14-33 0 16,9 33-10-16,-4 0 0 16,-5 15 0-16,-7 10 4 15,-7 9 3-15,-7 10-1 16,-2 5 1-16,-4 8 1 16,-2 7 1-16,3 1-2 15,1 7-5-15,6-1 1 16,5 4-2-16,10 8-1 15,4 3 0-15,14 3 0 0,0 2-3 16,17-2-14-16,21-10-14 16,16-11-17-16,39 1-7 15,-11-25-18-15,-12-13-95 0</inkml:trace>
  <inkml:trace contextRef="#ctx0" brushRef="#br0" timeOffset="9341">2742 990 50 0,'0'0'38'0,"0"0"-8"15,0 0 8-15,0 0-4 16,0 0-12-16,0 0-2 16,0 0 5-16,4-91-9 15,-4 74 1-15,-9 2 4 16,-12-2-4-16,2 1-2 15,-7-1-9-15,-6 0-2 16,-5 1 2-16,-8 2 4 16,-4-2-2-16,0 7-4 15,-6-2 1-15,-2 8-2 16,-1 1 0-16,3 2 0 16,-1 0 1-16,4 3 0 15,8 12-1-15,10 5-3 16,12 5 0-16,13 8-3 0,9 6-1 15,6 6-1-15,28 6-3 16,5-1 3-16,8 5 3 16,-2-4-1-16,-2 5 0 15,-4-5 0-15,0-1-1 16,-7-3 1-16,-7-4-1 16,-4-5 1-16,-9-4 1 15,-2-9 0-15,-9-4 2 16,-1-5 0-16,0-3 2 15,-4-5 10-15,-15-1 4 16,-7-1-4-16,-3-4-4 16,-6 0-3-16,-5-2-2 15,-5 0-1-15,4 0-2 16,-4 0 0-16,4-4 1 0,6-5-1 16,4-2 0-16,12 0-7 15,9-7-13-15,10-1-17 16,1-18-17-16,21 4-10 15,4-4-75-15</inkml:trace>
  <inkml:trace contextRef="#ctx0" brushRef="#br0" timeOffset="9838">3239 810 80 0,'0'0'42'16,"0"0"-12"-16,0 0 16 16,0 0-5-16,0 0-25 15,0 0-12-15,0 0-4 0,0 4 0 16,0 10 6 0,0 1 11-16,0 9 1 0,0 1 3 15,0 7 1 1,0 5-2-16,0 6-6 0,-6 7 1 15,-4 5 0-15,-2 9-10 16,1 0 1-16,-1 1-6 16,3 2 0-16,0-5 0 15,1 0 1-15,3-9 1 16,4-10-2-16,1-10 0 16,0-9-11-16,0-7-8 15,0-12-9-15,15-2-6 16,7-3-9-16,24-25 9 0,-3-7-18 15,-6-4-81-15</inkml:trace>
  <inkml:trace contextRef="#ctx0" brushRef="#br0" timeOffset="10577">3856 838 148 0,'0'0'22'0,"0"0"-13"16,0 0 21-16,0 0 4 0,-9 141-5 15,-7-95-3-15,-1 3-5 16,-4-3-4-16,1-5-6 15,-2-1-1 1,1-10-3-16,2-9 1 0,6-7 0 16,2-4 2-16,3-9 6 15,1-1-1-15,0 0-6 16,3-4-9-16,1-13 2 16,3-5-2-16,0-7-2 15,4-3-3-15,18-5-3 16,5 3-3-16,4 2 2 15,4 3-5-15,-2 8 2 16,-6 5 0-16,-1 11 2 16,-3 5 4-16,-1 0 3 0,-2 0 1 15,-2 12 2-15,-5 6 1 16,-6-2-1-16,-5 4 0 16,-2-6 4-16,0 5 10 15,-11-6 3-15,-9 0-1 16,2-1-6-16,4 0-5 15,3-2-2-15,3 1-3 16,7 1 0-16,1 4-9 16,0 2-7-16,6 3 3 15,12 2-5-15,9 6 6 16,-1 1 1-16,-2 4-4 0,-1 2 5 16,-3 2 4-1,-9-1 1-15,-6-3 1 0,-5 0 0 16,0-2-1-16,-16-3 5 15,-18-3 15 1,-9-1 2-16,-10-1 6 0,-9-1-9 16,-1-5-3-16,5-5 0 15,7-1-1-15,7-5-5 16,9-2-1-16,12-5-2 16,7 0-2-16,12 0-3 15,4-19-6-15,1-10-22 16,50-39-34-16,-4 6-12 15,-1-8-87-15</inkml:trace>
  <inkml:trace contextRef="#ctx0" brushRef="#br0" timeOffset="10931">4431 673 50 0,'0'0'34'15,"0"0"8"-15,0 0 6 16,65 137-2-16,-45-86-15 16,-2-1-2-16,-3 6 4 0,-2 1-3 15,-9 4-9 1,-4 2-1-16,0 1-3 15,-7 1-3-15,-16 2-6 0,-10 1-1 16,-7-1 1-16,-4 0-3 16,-2 0 0-16,-5-2-5 15,-1-3 2-15,1-3-2 16,5-5-5-16,2-1-11 16,7-1-19-16,6 21-22 15,13-12-32-15,6-11-63 0</inkml:trace>
  <inkml:trace contextRef="#ctx0" brushRef="#br0" timeOffset="11834">5179 1334 43 0,'0'0'20'0,"0"0"-16"16,0 0 1-1,0 0 5-15,0 0-4 0,0 0-4 16,0 0 8-16,13 13 9 16,1-13-2-16,-2-7-8 15,-1-2-5-15,-2 4-2 16,-4-2-2-16,-2 6 2 16,-3 1 0-16,0 0-2 15,0 0 0-15,0 0 1 16,-5 0 10-16,-2 6 8 15,1 1-4-15,1-4-5 16,2-1-3-16,3-2 1 16,0 0 4-16,0 0 10 15,-2 0 8-15,2 0-10 16,-4-5-14-16,-1-2-4 0,1 2-2 16,-1 1 0-16,-3 2-2 15,7 2-7-15,-2 0-16 16,3 6-22-16,0 9-15 15,0 0-75-15</inkml:trace>
  <inkml:trace contextRef="#ctx0" brushRef="#br0" timeOffset="15731">8565 934 30 0,'0'0'48'0,"0"0"-2"16,0 0 4-16,0 0-5 16,0 0-23-16,0 0-20 15,0 0-1-15,4 11 9 16,-4 7 8-16,0 5 10 15,0 7-3-15,-10 4-7 16,-3 7 1-16,-9 8-10 16,-4 2 0-16,-5 6-1 15,-1 1-4-15,3-1-2 16,0-2-1-16,6-10-1 0,4-4-11 16,5-10-2-16,5-10-16 15,2-6-9-15,2-7 4 16,0-6 5-16,-4-2 8 15,3 0-21-15,-3-21-4 16,3-26-21-16,4 6 8 16</inkml:trace>
  <inkml:trace contextRef="#ctx0" brushRef="#br0" timeOffset="15880">8263 1334 45 0,'0'0'82'16,"0"0"-24"-16,0 0-31 15,0 0-15-15,0 0 13 0,0 0 12 16,0 0-7-1,117 13-7-15,-76-8-9 0,4-1-7 16,4 2-3-16,1-5-4 16,16 10-22-16,-12-4-41 15,-17 4-89-15</inkml:trace>
  <inkml:trace contextRef="#ctx0" brushRef="#br0" timeOffset="13516">5937 863 61 0,'0'0'37'16,"0"0"-33"-16,0 0-4 16,0 0 31-16,0 0-3 15,0 0 5-15,0 137-6 16,0-96-1-16,0 1-3 16,-2 6-2-16,-1 2-2 15,-2 5-6-15,4 2 1 16,-4 2-4-16,2 2-4 15,-1 1-2-15,2-2 1 16,2-3-2-16,-3-7-1 16,3-6-2-16,0-9 1 0,0-5 2 15,0-11-3 1,0-6 3-16,0-9-3 0,0-4 2 16,0 0 2-16,0 0 2 15,0-22 6-15,0-14-7 16,3-10-5-16,6-8 1 15,1-8-1-15,3-5-1 16,1-2-2-16,0-3 0 16,0 1 3-16,0 3 0 15,-2 4-3-15,2 6 2 16,-2 9-3-16,-3 11 1 16,-3 12 3-16,2 8-1 15,-2 11 1-15,5 4-4 0,3 3-1 16,4 0 2-1,5 0 2-15,3 15 1 0,-1 4 0 16,-4 5 0-16,-4-3 3 16,-6 4-1-16,-7 0 3 15,-4-2-1-15,0 2 3 16,-15-1 2-16,-16-3 1 16,-8 1-3-16,-12-4 0 15,-6-1-2-15,2-5-1 16,-2-4-2-16,10-3-1 15,4-3 2-15,9-2-3 16,8 0 0-16,12 0-5 16,11-8-10-16,3-7-22 15,49-19-35-15,5 4-11 16,4-2-31-16</inkml:trace>
  <inkml:trace contextRef="#ctx0" brushRef="#br0" timeOffset="13860">6876 828 121 0,'0'0'63'0,"0"0"-16"15,0 0 2-15,0 0-43 16,0 0 24-16,0 0 37 0,0 0-27 15,-66 15-37-15,46 1-2 16,-6 7 1-16,-6 4 2 16,-5 6-2-16,-3 7-2 15,2 2 3-15,1 4-1 16,4 2 2-16,3 6-6 16,10-3 2-16,3 2 0 15,9-5 0-15,8-4-6 16,0-2-1-16,0-7-12 15,17-5-11-15,6-4-7 16,29-1-20-16,-4-5-5 16,-5-8-66-16</inkml:trace>
  <inkml:trace contextRef="#ctx0" brushRef="#br0" timeOffset="14844">7287 1040 36 0,'0'0'33'0,"0"0"-25"16,0 0 2-16,0 0 7 15,0 0-6-15,0 0 16 16,0 0-3-16,-1 78 4 16,-9-42-1-16,-3 4-3 15,-6 6-7-15,-5 0 2 16,4-1-2-16,-2-2-4 16,5-11-5-16,7-7-2 15,2-11-2-15,6-8-1 16,2-4 5-16,0-2 12 15,0 0-1-15,0-8-5 16,0-11-14-16,10-8-1 0,8-4-3 16,10-6-2-16,4 1-2 15,3 2-2-15,5 3-2 16,-3 6-5-16,-5 6 1 16,-3 6 7-16,-9 6 1 15,-3 7 2-15,-8 0-1 16,-1 0 4-16,-8 15 3 15,0 2 4-15,0 4 12 16,-8 0 5-16,-9-2-2 16,-1-1-2-16,0-1-5 15,2-2-5-15,5-4-2 16,2 0-3-16,8 2-2 0,1 2-3 16,0 3-1-1,0 7-1-15,0 4-2 0,10 10-4 16,3 1 3-1,-1 0 1-15,-6-2-5 0,-3-4 3 16,-3-2 1-16,0-3 0 16,-7-4 3-16,-16-4 3 15,-10 1 2-15,-5-6 2 16,-3-4-2-16,-1-1 2 16,5-11 0-16,3 0 1 15,11 0 0-15,8-3 1 16,7-14-4-16,8-8-18 15,5-28-18-15,18 4-26 16,3-1-18-16</inkml:trace>
  <inkml:trace contextRef="#ctx0" brushRef="#br0" timeOffset="15144">7746 731 90 0,'0'0'12'0,"0"0"-1"16,0 0 23-16,68 153 10 15,-50-99-11-15,3 3-1 16,1-2-5-16,-7 4 4 16,-1 1-4-16,-5-2-4 15,-6 3-5-15,-3 0-3 16,0 2-3-16,-23 0-2 0,-4-2-5 15,-9 3-1-15,0-3-1 16,-4-2-3 0,1-3 0-16,6-4-16 0,2-2-16 15,3 16-27-15,10-16-3 16,4-9-56-16</inkml:trace>
  <inkml:trace contextRef="#ctx0" brushRef="#br1" timeOffset="47392">7929 598 58 0,'0'0'28'0,"0"0"0"16,0 0-5-16,0 0-4 0,0 0 2 15,0 0 2-15,0 0-1 16,-94-91-6-16,76 74-3 16,-1-1 1-16,-1-2 2 15,-3 1 2-15,-1 1-3 16,-6 0-3-16,1 0 2 16,-9 1-2-16,-5 0-7 15,-6 1 3-15,-5-1-3 16,-4 3 4-16,0 2 0 15,-2-3-1-15,-2 6-3 16,-2 0-2-16,1 1-1 16,-3-1-2-16,3 1 1 15,3 1-1-15,-1 4 0 16,-2-1 2-16,0 1-2 16,-6-1 1-16,-6 3-1 0,-4 1 0 15,-2-3 1-15,0 0-1 16,-4 3 0-16,-1 0 0 15,-3-1 0-15,-3 1 1 16,-4-4-1-16,-1 1 2 16,-4-1-2-16,1 2 1 15,2 2-1-15,6 0 0 16,-2 0 0-16,5 0 0 16,3 0 0-16,3 0 0 15,-3 0 0-15,-1 0-1 16,1 0-1-16,3 0-2 15,2 0 4-15,1 0-3 16,3 0 0-16,0 0 0 0,1 0 0 16,0 0 3-16,3 0-4 15,-2 0 4-15,-2 2-1 16,0 2 0-16,-1 0-2 16,-2 0 3-16,3 3-1 15,2-4 1-15,8 1-2 16,2 0-1-16,7-2 3 15,3-1 0-15,2 3-1 16,4 2 1-16,3-1 0 16,2 0 0-16,-1-1-1 15,-1 4 1-15,6 0 0 16,-4-1-1-16,2 4 1 0,1-3 0 16,-2 0-1-16,5 1 1 15,-2-1-2-15,0 0 2 16,0 1-2-16,-1-2 2 15,5 0-1-15,-1 0 1 16,1-1 0-16,0-1-1 16,1-2 1-16,0 1 0 15,-4-4 0-15,-1 0-1 16,-1 4 1-16,-7-4 0 16,4 0 0-16,-2 0-1 15,-3 0 0-15,3 0 0 16,-3 0-1-16,0 0 2 15,-1 0 0-15,4 0-2 0,2 0 2 16,2 0-1 0,3 0 1-16,-1 0 0 0,3 0 0 15,0 0 0-15,-1 1-1 16,-1 1 1-16,-1 2-1 16,3-1 1-16,-1 2 0 15,4 1 0-15,-1-2-1 16,-5 1 1-16,5 0 0 15,-7 3 0-15,-4 0 0 16,-3-1 0-16,0 0 0 16,3 0 0-16,-3 1 0 15,0 2 0-15,-3 1 0 16,1 2-1-16,2-2 1 16,3-1 1-16,9-1-1 15,3 4 0-15,5-4 0 0,-1 1 0 16,-1 5 0-16,-1 2 0 15,1 0 0-15,2 4 1 16,0 0-1-16,4 3 0 16,4 1 0-16,-1 3 0 15,4 2 0-15,-1 3 0 16,2 2-1-16,2 4 1 16,3-3 0-16,1 6 0 15,2-3 0-15,1 1 0 16,4 0 0-16,-1 1 0 15,5-1 0-15,0-2 0 16,0-1 0-16,0 1 0 16,0-1 0-16,12 2-1 0,-3 3 1 15,-2-3-1-15,2 3 0 16,-2-3 2-16,0 4-1 16,0-5 0-16,-1-1 0 15,2-1 1-15,0-1-1 16,-4 2 0-16,2-3 0 15,-1 0 0-15,-2-1 0 16,2-2 0-16,-1-2 0 16,1 0 0-16,1-1 0 15,2-2 0-15,1-1 0 16,0 3 0-16,0-3 0 16,4 1 0-16,-3 3 0 15,4 1 0-15,3-1 0 0,0 0 0 16,6 1 0-16,0-3 0 15,8 3 0 1,1-5 2-16,5 0-2 0,3 0 3 16,9-2-1-16,1-2 1 15,12 0-3-15,10-4 3 16,6-1 0-16,11-2 0 16,5-3-1-16,1 0 0 15,2-4-2-15,5 0 0 16,1 0 0-16,20 2 1 15,-11-3-1-15,3-3 0 16,-1 2 0-16,-19-3 0 16,12 0 0-16,-4 0 1 15,-2 3-1-15,-2-1 0 0,0-2 0 16,0 1 0-16,0 1 1 16,-4-3-1-16,-1 2 0 15,-8 0 0-15,0-3 0 16,-2 0 0-16,1 2 0 15,-2-2 0-15,3 0-1 16,0 0 1-16,1 0-3 16,0 0 3-16,-2 0 0 15,-4 0 0-15,1 0-2 16,-3 0 2-16,0 0 0 16,-3 0 0-16,-4 0 0 15,-1-2 0-15,-7-4 0 16,4-1-1-16,-2-3 1 0,-2-3 0 15,4 1 0 1,0-4 0-16,-3 1 0 0,3 0 0 16,-4 2-2-16,2-5 1 15,-1 3 1-15,2-4-1 16,-1 2-2-16,2-1 3 16,-1-3-2-16,6 0 1 15,-4-1 1-15,1 0 0 16,-7 0-2-16,-6 1 2 15,-3-2-4-15,-5 1 4 16,-2-1-2-16,-1-2 2 16,-1-4-3-16,-4 3 3 15,1-6 0-15,-2 3 0 0,0-3 0 16,-1-3 0-16,3 0 0 16,-1-1 0-16,-1-5 0 15,2-2 0-15,-2-5 0 16,-1 1 0-16,3-5 0 15,-2 2 0-15,-3 3 0 16,1 2 0-16,-6 0 0 16,0 7 0-16,-4 1 1 15,0 3 1-15,1 0-2 16,-2 2 0-16,4 3 1 16,-3 0-1-16,-4 4 1 15,1 0-1-15,-2 0 1 16,-3 4 1-16,0-2-2 15,0 4 4-15,-2-1-2 0,-1-2 0 16,1 1-2-16,-1 3 1 16,-3-4 1-16,3 3-2 15,-6 1 0-15,3-2 1 16,-5 4-1-16,0 0 0 16,0 2 1-16,-4-1 1 15,-1 1 1-15,1-2 0 16,-5-1-3-16,0-1 4 15,0-4-4-15,0 1 0 16,0-3 4-16,-5 1-4 16,-5-2 1-16,-4-1-1 15,-5-2 0-15,-2-4 2 16,-7 4-2-16,-4-4 0 0,-12 1 0 16,-13 1 0-1,-31 0-6-15,-2 5 0 0,-13 3-7 16,-9 1 2-16,17 4 11 15,-16-2-2-15,-16 5 1 16,-31 3 1-16,-48 11-1 16,-21 0-12-16,-14 14-11 15,60 6-24-15,40 0-37 16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9:14:03.853"/>
    </inkml:context>
    <inkml:brush xml:id="br0">
      <inkml:brushProperty name="width" value="0.05" units="cm"/>
      <inkml:brushProperty name="height" value="0.05" units="cm"/>
      <inkml:brushProperty name="fitToCurve" value="1"/>
    </inkml:brush>
    <inkml:brush xml:id="br1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264 668 19 0,'0'0'37'0,"0"0"-9"15,0 0 6-15,0 0 4 16,0 0-3-16,0 0-8 16,0 0-3-16,-7-68-7 0,5 62 5 15,-1 5 0 1,-2-2-1-16,5 3-4 0,0 0-6 15,0 0-8-15,-4 0-3 16,4 0 0-16,0 0-6 16,0 0-1-16,0 15 2 15,0 6 5-15,0 7 0 16,0 5 3-16,0 9 1 16,0 5 7-16,0 6-3 15,0 2-1-15,0 2-2 16,-5 1 1-16,-3 3-2 15,-2-1 1-15,-3 1-4 16,4-5 0-16,3-3 2 16,-2-6-2-16,4-4-1 15,4-8 1-15,-5-5-1 0,5-11 0 16,0-6 0-16,0-6 1 16,0-2-1-16,0-5 0 15,0 0 0-15,0 0 5 16,0-2 4-16,0-15 0 15,0-10-6-15,0-7-3 16,0-9 1-16,0-4-1 16,0-8 0-16,5-2-3 15,4 0-2-15,-4-2-2 16,-5 0 0-16,0 5 3 0,0 0 1 16,0 0 3-1,-5 0-1-15,-9-1 1 0,5-2 0 16,0 4 0-16,1 3 0 15,3 4 1-15,5 5 1 16,0 4-2-16,0 6 2 16,8 1 1-16,15 8-3 15,8-2 2-15,6 6-1 16,9 1 2-16,3 6 1 16,-5 10 1-16,5 1-5 15,-3 0-1-15,-1 16-1 16,1 5 2-16,2 4 1 15,-7 4-1-15,-4-4 0 16,-2 3 0-16,-7-1 0 16,-5-2 0-16,-6-1 0 15,-5-6 0-15,-6 1-2 0,-6-5 1 16,0 1 1-16,0-2 0 16,0 1 3-16,-14 1-1 15,-4 2 2-15,-5 0 1 16,-8-1-1-16,-4-1 0 15,-7-1 0-15,-4-1 1 16,-6-1-1-16,-3-3 1 16,-6-2-1-16,1-5 1 15,1-2 6-15,0 0-3 16,2 0-3-16,6 0-1 16,7 0-2-16,11-2-1 15,6-5 0-15,7 2-1 16,6-3 0-16,5 5 0 15,4-2-7-15,5 1-11 0,0 0-19 16,17-2-11-16,14-1-64 16,-2-1-22-16</inkml:trace>
  <inkml:trace contextRef="#ctx0" brushRef="#br0" timeOffset="975">1823 410 52 0,'0'0'43'0,"0"0"-6"16,0 0 3-16,0 0 12 0,0 0-16 16,0 0-1-1,0 0-4-15,-9-36-5 0,6 36-6 16,2 0-6-16,-4 0-7 16,-4 0-7-16,-10 15 0 15,-11 10 0-15,-7 11 8 16,-15 8-1-16,-7 8 5 15,-4 7-2-15,-1 8-4 16,1 7 3-16,8 1-3 16,3 0-1-16,7 0-1 15,11-1-3-15,8 0-1 16,9 0 0-16,8 2 0 0,9-1-1 16,0 3 1-16,17-7-7 15,20-5-13-15,21-9-15 16,36-6-2-16,64-11-18 15,-17-13-12-15,-6-8-57 0</inkml:trace>
  <inkml:trace contextRef="#ctx0" brushRef="#br0" timeOffset="46685">1354 6820 87 0,'0'0'36'0,"0"0"-23"16,0 0 5-16,0 0-4 16,0 0 11-16,0 0 1 15,0 0 6-15,78 35 1 16,-46-28-3-16,7 0-5 15,2-3 0-15,10 1-11 16,-2-5-6-16,-2 2-5 16,-1-2-2-16,-6 0 2 15,-3 0-2-15,-2 1-1 0,-7 3-11 16,-6 9-24-16,-21 19-30 16,-1-2-7-16,0 0-58 0</inkml:trace>
  <inkml:trace contextRef="#ctx0" brushRef="#br0" timeOffset="46925">1454 7516 113 0,'0'0'51'0,"0"0"-31"0,0 0 25 16,0 0 14-16,158-7-4 15,-105-7-17-15,6-5-9 16,4 0-16-16,-4-1-3 16,-2-1-7-16,-6 1-3 15,-7 5 0-15,-2 5-29 16,7 8-28-16,-12 2-48 16,-10 0-138-16</inkml:trace>
  <inkml:trace contextRef="#ctx0" brushRef="#br0" timeOffset="5121">5592 1070 65 0,'0'0'17'16,"0"0"0"-16,0 0 17 16,122 19 2-16,-76-13 3 15,6-1-14-15,-2 2-7 16,6 0-6-16,-7-2-3 16,0-4-4-16,-8-1-1 15,-5 1-3-15,-6-1 0 16,-7 4-1-16,-6-1-9 15,-8 5-16-15,-7 1-20 16,-2 16-9-16,-9-1-6 16,-11 0-14-16</inkml:trace>
  <inkml:trace contextRef="#ctx0" brushRef="#br0" timeOffset="5293">5951 1402 17 0,'0'0'45'16,"0"0"9"-16,0 0-10 15,0 0-19-15,0 0-10 16,0 0 3-16,0 0 1 16,74 31 4-16,-34-31-5 15,11-3-7-15,10-9-11 16,17-8-18-16,-10 6-40 16,-19 3-152-16</inkml:trace>
  <inkml:trace contextRef="#ctx0" brushRef="#br0" timeOffset="2288">2354 693 51 0,'0'0'40'0,"0"0"-18"16,0 0 2-16,0 0 10 16,0 0-21-16,0 0-13 15,0 0 1-15,5 21 0 16,0 4 8-16,-1 4 2 15,1 7 10-15,4 4-1 16,-1 1-6-16,-4 6 0 16,1-1-3-16,-4 3 0 15,2-5 0-15,-1 4-1 16,1-10-3-16,-3 0-2 16,2-8-4-16,1-7 0 0,-2-7 2 15,2-4-1-15,-3-9 1 16,2-3 0-16,-2 0 1 15,3 0 3 1,-2 0 0-16,2-15 0 0,2-5-3 16,0-10-4-16,4-3 0 15,0-7 0-15,3-5 0 16,2 1-4-16,-3-5 0 16,1-1-6-16,0 0 0 15,-2-1 1-15,-1 4-1 16,-3 8 4-16,2 8 4 15,-4 10 1-15,1 11 0 16,-1 7-2-16,1 3-1 16,4 4 0-16,1 24 4 15,3 10 2-15,1 7 2 16,-5 5 5-16,-1-3 1 0,-6-1-2 16,-2-6 0-16,0-5-4 15,0-6 5-15,-14-3 1 16,-2-5 1-16,0-6-2 15,2-3-1-15,0-5-2 16,5-3-1-16,4-4-1 16,2 0-4-16,3 0-1 15,0 0-5-15,3-3 2 16,20-11-19-16,14-5-1 16,12 0 6-16,5 3-3 0,13 2 1 15,-4 11 6 1,2 3 8-16,-4 0 2 15,-6 8 3-15,-6 13-1 16,-9 2-2-16,-9 4 1 0,-11 4-1 16,-8 3 1-16,-10 6 1 15,-2 3 2-15,-11 7 11 16,-17 3 8-16,-12-3-4 16,-7-1 11-16,-4-8-6 15,-7-5-1-15,-2-6 1 16,-3-6-6-16,0-6 0 15,0-6-3-15,2-3-6 16,6 2-1-16,6-10-4 16,9-1 1-16,12 0-1 0,10 0-2 15,13-1-15 1,10-28-28-16,18 2-38 0,7-6-41 0</inkml:trace>
  <inkml:trace contextRef="#ctx0" brushRef="#br0" timeOffset="2881">3467 639 103 0,'0'0'52'15,"0"0"-33"-15,0 0-5 0,0 0-9 16,0 0 3-16,0 0 12 15,0 0 5-15,49 134 4 16,-43-82 3-16,2 3 0 16,-8 3-5-16,0 7-7 15,0 3-2-15,-3 11-5 16,-13 3-5-16,-5 9-2 16,-7 4-3-16,2 0-1 15,-1-4 1-15,-1-3-3 16,2-12 0-16,7-8-4 0,6-11-10 15,10-10-17-15,3-10-11 16,12-8-26-16,43-19 0 16,-3-4-9-16</inkml:trace>
  <inkml:trace contextRef="#ctx0" brushRef="#br0" timeOffset="3888">4688 917 48 0,'0'0'47'0,"0"0"0"16,0 0 5-16,0 0-18 0,0 0-5 15,0 0 5-15,5-130-3 16,-5 105-1-16,-6 0 1 15,-11 0 0-15,-1 2-9 16,-5 2-6-16,-3 4-2 16,1 2-8-16,-4 5-1 15,4 3-3-15,2 6 1 16,2 1-3-16,2 0 0 16,2 0 0-16,4 8 0 15,-1 5 0-15,5 3 0 16,-1 8-1-16,3 2 0 15,2 6 1-15,5 4 0 0,0 2-3 16,0-1 1 0,0 0-2-16,14 3-3 0,0-2-1 15,3 1-1-15,0 0 4 16,-2-2 0-16,-3 4 1 16,-3 1 0-16,-4-1 1 15,-5 4 0-15,0-5-1 16,0-1 4-16,-3-4-3 15,-8-6-2-15,-3-4 2 16,-3-4 1-16,-6-2 2 16,-3-2 0-16,-3 0 3 15,-6-4 2-15,-5-1 3 16,-5-4 2-16,-1-3-1 0,-3-2 3 16,-1-3 3-1,-4 0-6-15,2-7-1 0,1-7 7 16,11-6-10-16,8-1-4 15,11-7-1-15,16 2-13 16,5-4-15-16,17-3-12 16,52-11-28-16,-6 6-20 15,0 8-88-15</inkml:trace>
  <inkml:trace contextRef="#ctx0" brushRef="#br0" timeOffset="4460">4886 590 48 0,'0'0'33'0,"0"0"5"16,0 0-1-16,0 0 2 16,0 0 1-16,0 0-11 0,0 0 2 15,-50-88-8-15,50 88-15 16,0 0-8-16,0 1-10 15,7 19 6-15,9 8 2 16,2 7 2-16,5 8 2 16,2 7 8-16,-1 4 4 15,2 5-7 1,2-3-1-16,0 1 0 0,-4-1 1 16,-1-1-3-16,-7 4-1 15,-3 2-1-15,-2 3 0 16,-6 0 0-16,-5 4 1 15,0-6-3-15,-3-1 4 16,-19-7-1-16,-5-4 2 16,-9-5 2-16,-5-3 3 15,-10-4 1-15,-6-1-5 0,-1-4 3 16,3 1-8-16,1-5-1 16,8 1-3-16,6-2-9 15,8 4-24-15,1 15-38 16,10-4-1-16,2-11-65 15</inkml:trace>
  <inkml:trace contextRef="#ctx0" brushRef="#br0" timeOffset="11112">15346 108 33 0,'0'0'21'0,"0"0"-15"16,0 0 9-16,0 0 18 16,0 0 2-16,0 0-12 15,0 0-9-15,33-3 3 16,-18 6 4-16,-1 10 0 16,4 3 0-16,1 2 6 15,-1 1-4-15,-1 1-5 16,1 3-1-16,-2 4-5 15,0 6 0-15,-2 4-2 0,-1 7 4 16,-3 8-1-16,-2 7 1 16,-3 4-3-16,-5 5-4 15,0-4-2-15,0 1-3 16,0-5 0-16,-10-7 0 16,6-10-2-16,-1-7 1 15,5-8-1-15,0-6-11 16,0-4-11-16,23-2-18 15,26-5-25-15,-3-6-12 16,0-5-102-16</inkml:trace>
  <inkml:trace contextRef="#ctx0" brushRef="#br0" timeOffset="8212">12171 252 9 0,'0'0'19'0,"0"0"2"16,0 0-12-16,0 0 1 16,0 0 4-16,0 0 2 15,0 0-2-15,0 0 4 16,0 0 1-16,-37-60 2 15,37 56 0-15,0 4-2 16,0-1-2-16,0 1-3 16,0 0-6-16,0 0-5 15,0 0-3-15,0 0 0 16,0 5 2-16,7 8 8 16,2 9 4-16,3 4 2 15,-3 9 4-15,-1 14-5 0,-3 8 1 16,-4 13 1-16,-1 6-7 15,0 9-1-15,0 2 4 16,-1-1-3-16,-12-7-1 16,-1-10-3-16,2-8-1 15,3-12-1-15,3-10-3 16,3-9 1-16,3-5-2 16,0-11 0-16,0-5 1 15,0-5-1-15,0-4 2 16,0 0 3-16,0-16-1 15,0-17 0-15,0-10-4 16,0-10 0-16,0-12-1 0,4-10-1 16,1-8 1-16,3-10-6 15,-7 2-4-15,-1-1 1 16,0 5-5-16,0 10 8 16,0 7 2-16,0 12 3 15,0 9 0-15,0 12 0 16,14 8 0-16,12 11 0 15,11 10-3-15,10 7 2 16,9 1 3-16,5 6-1 16,2 19 1-16,-2 8 6 15,-4 9-1-15,-3 2 0 16,-8-1 0-16,-5 2-1 16,-5-5-1-16,-9-3-3 15,-7-9 4-15,-9-6-4 0,-6-9 3 16,-5-1-3-16,0-8 4 15,-22 1 4-15,-16-1-1 16,-19-3-2-16,-8 3-1 16,-7-4 1-16,-4 0-3 15,0-4 0-15,4-9 0 16,5-2-1-16,12-3-1 16,10-4 0-16,13 1 0 15,15 1-12-15,15-3-12 16,13-6-41-16,21 7-16 0,4 1-69 15</inkml:trace>
  <inkml:trace contextRef="#ctx0" brushRef="#br0" timeOffset="8732">13648 182 134 0,'0'0'54'16,"0"0"-19"-16,0 0-5 15,0 0 1-15,0 0-4 16,0 0-9-16,0 0-3 15,-111-70-8-15,86 74-5 16,-10 18-1-16,-2 11 3 16,-6 12 2-16,0 6 5 15,-1 13-2-15,-1 7 2 0,9 9 1 16,0 7-6-16,9 5-3 16,5-2-2-16,11 0-1 15,8-10 0-15,3-5-9 16,10-3-8-16,22-8-7 15,43 18-23-15,-6-17-17 16,-1-14-72-16</inkml:trace>
  <inkml:trace contextRef="#ctx0" brushRef="#br0" timeOffset="10248">14657 317 33 0,'0'0'44'16,"0"0"-7"-16,0 0 4 15,0 0-1-15,0 0-5 16,0 0-10-16,0 0-7 15,14-47 9-15,-9 36-6 16,-1 0-2-16,1-3-4 16,0-1-1-16,-1 1-2 15,-4 0-2-15,0-2-4 16,0 0 2-16,0-1 0 0,-14 0 2 16,-6 0-3-16,-9 3-2 15,-5 0-1-15,-9 3-4 16,1 0 2-16,-6 8-2 15,2-1 0-15,0 4 0 16,-2 0 0-16,7 4 0 16,4 8 1-16,6 2-1 15,8 4 0-15,6 2-3 16,8 5 3-16,9 9-4 16,0 4-2-16,3 8 2 15,17 6-2-15,11 4 0 16,6 6 3-16,6 2-1 15,4 1 0-15,5 0 0 16,7-2-2-16,-4-4 1 0,3-5-3 16,-7-6 2-16,-3-11 2 15,-12-3-2-15,-8-6 1 16,-6-7 1-16,-12-4 2 16,-2-8-3-16,-5 0 3 15,-3-7 1-15,0-2 1 16,0 0 18-16,-11 0 5 15,-16 0-11-15,-9 0-4 16,-11 0-3-16,-12-4-2 16,-8 0 3-16,-8-3-2 15,-2 2 4-15,-1-2 1 16,-2-2 2-16,3 1 4 16,5-2-2-16,5-2-1 0,10-1-7 15,11 1-4-15,14-1-1 16,13 1 0-16,10 1-4 15,9 1-8-15,0-5-18 16,63-3-35-16,0-1-17 16,1 3-12-16</inkml:trace>
  <inkml:trace contextRef="#ctx0" brushRef="#br0" timeOffset="12104">16286 223 108 0,'0'0'22'0,"0"0"-13"16,0 0 4-16,0 0 11 15,-27 129 2-15,23-83-6 16,-5 8 1-16,-4 8-2 16,0 0 0-16,-1 1-6 15,0-9-7-15,5-6-3 16,-1-10 0-16,6-8-1 16,1-12 1-16,3-8-1 0,0-3-2 15,0-7 5-15,0 0 5 16,0-2 5-16,0-17-6 15,0-8-7-15,4-8-2 16,10-10-6-16,3-3 1 16,5-5-1-16,1-1-2 15,1-4-3-15,2 5-6 16,5 2 4-16,0 8 1 16,1 7 2-16,-1 8 5 15,1 10 3-15,-3 7-1 16,2 7 3-16,-4 4 0 15,-1 0 6-15,-3 11 6 0,-4 7 8 16,-7 8-3-16,-7-1-4 16,-5 0 0-16,0-2 0 15,-14-1 3-15,-14-4 7 16,-10 1 1-16,-5-5-9 16,-2-3-2-16,6 0-5 15,8-4-3-15,11-3-2 16,8-1-3-16,7 2 0 15,5-3-12-15,0 9-7 16,9 1 10-16,17 5-1 16,7 1 2-16,6 3 0 15,7 4 3-15,4 0 2 16,-1 1-2-16,-8 1 0 16,-4 0 1-16,-8 2 0 0,-11 1 0 15,-7 1 0-15,-8 2 2 16,-3 3 0-16,-7-2 2 15,-18 3-2-15,-9-5 2 16,-4-4 6-16,-7-6 5 16,-7-4 2-16,-3-3-2 15,0-4 0-15,1-2-2 16,5-8-3-16,9-1-3 16,8 0 1-16,6 0-1 15,12 0-3-15,5-7 0 16,9-7-8-16,0-6-22 15,40-30-9-15,4 5-24 0,2-6-22 16</inkml:trace>
  <inkml:trace contextRef="#ctx0" brushRef="#br0" timeOffset="12462">17297 0 72 0,'0'0'23'0,"0"0"16"0,0 0 6 16,61 142-5-1,-39-90-6-15,-4 7-3 0,1 4 3 16,-4 6-12-16,-3 4-10 15,-4 8-1-15,-8 5-2 16,0 1 0-16,-20-1-4 16,-12-4 1-16,-13-5-5 15,-9-7 1-15,-5-10 3 16,-9-3-2-16,1-8-1 16,4-6-2-16,3-3-4 15,8-5-10-15,12 1-21 16,12 3-33-16,14-10-19 0,13-14-110 15</inkml:trace>
  <inkml:trace contextRef="#ctx0" brushRef="#br0" timeOffset="13071">18179 543 88 0,'0'0'63'15,"0"0"-34"-15,0 0 7 16,-95 107-4-16,77-81-8 16,5-2-14-16,9-10-7 15,4-6 0-15,0-7-3 0,0-1 5 16,0 0 6-16,12-4 7 16,2-11-7-16,3-4-6 15,-3-2-2-15,-5 0-1 16,-3 3 1-16,-6 2 0 15,0 7 8-15,-2 3 3 16,-16 6-11-16,-4 0-3 16,-1 3 3-16,-3 14 4 15,6 3-3-15,0 1-4 16,11 0 1-16,8 0-1 16,1-2-9-16,27 4-15 15,10-7-27-15,6-7-40 0</inkml:trace>
  <inkml:trace contextRef="#ctx0" brushRef="#br0" timeOffset="14085">18864 155 88 0,'0'0'14'0,"0"0"-10"15,0 0 17-15,0 0 7 16,0 0-5-16,0 0 5 0,58 132-2 16,-50-82-2-1,-4 8-3-15,-4 12-2 16,0 4-5-16,0 5-5 16,-7-3 0-16,0-2-4 15,0-7 1-15,5-11-6 0,2-13 2 16,0-10-1-16,0-11-1 15,0-4 1-15,0-9-1 16,0-5 0-16,2-4 2 16,1 0 3-16,-2 0 13 15,7-18-5-15,-2-13-10 16,3-8-2-16,4-13-1 16,0-10 1-16,4-8-1 15,2-10-3-15,1-4-2 16,4 2-4-16,1 5-3 0,4 4-4 15,-1 12-11 1,-1 8 12-16,4 14 10 0,-3 14 1 16,2 7 2-16,2 17 2 15,8 1 0-15,2 11 4 16,-1 17 3-16,2 15 3 16,-4 5 1-16,-4 4-1 15,-3 0 0-15,-3-2-5 16,-4-6-2-16,-4-8-3 15,-10-9 0-15,-3-9 0 16,-8-9 0-16,0-2 5 16,-17-1 9-16,-17 1-4 15,-13 0-4-15,-4-2-3 0,-4-3-3 16,2-2 0 0,4 0 0-16,5 0-5 0,12-7-3 15,9-9-4-15,21-11-21 16,2 2-34-16,0-4-102 0</inkml:trace>
  <inkml:trace contextRef="#ctx0" brushRef="#br0" timeOffset="14496">20592 192 156 0,'0'0'68'16,"0"0"-27"-16,0 0 0 15,0 0-8-15,0 0-11 16,0 0-5-16,0 0-6 16,-131-43-5-16,90 68-1 15,-7 13 3-15,-1 7-1 16,-3 12 1-16,0 11-1 0,3 3 0 16,6 12-3-1,7 3-4-15,13 0 2 0,14-7-2 16,9-11-5-16,15-6-12 15,30-13-11-15,15-10-11 16,46-2-23-16,-16-9-4 16,-11-11-52-16</inkml:trace>
  <inkml:trace contextRef="#ctx0" brushRef="#br0" timeOffset="15287">20811 360 112 0,'0'0'28'0,"0"0"-11"16,0 0 13-16,-52 107 7 15,34-67-10-15,-4 6-3 16,-1 6-4-16,-2 1 1 0,4-3-5 16,-1-7-7-1,9-7-4-15,3-11-2 0,6-12 3 16,1-8-2-16,1-5 6 15,2 0 13-15,0 0 7 16,0-14-11-16,5-13-13 16,13-7-6-16,8-7-3 15,10-4-2-15,10-2 0 16,4-2-5-16,12 3-4 16,-2 8-5-16,-4 6 5 15,-5 9 2-15,-10 10 4 16,-10 11 3-16,-9 2 0 15,-9 0 1-15,-6 8 3 16,-4 7 1-16,-3 1 0 16,0 1 5-16,-3 1 7 0,-17-3 11 15,-5-2 1 1,0-1-4-16,-1 1-4 0,5-4-6 16,7 1-7-16,5 1-3 15,7 2-4-15,2 5-8 16,0 7 0-16,14 7-1 15,9 4 3-15,5 1 1 16,-1-1-3-16,3 2 1 16,-6-5 2-16,-2-2 2 15,-9-3 4-15,-9-3 0 16,-4-3 1-16,-8 2 2 16,-23-2 0-16,-10-2 10 0,-10-4 2 15,-3-2 0 1,-4-3 1-16,1-2-6 0,5 0 1 15,3-6-2 1,9 0-6-16,12-2 2 0,7-1-2 16,13 0-3-16,8 0-12 15,0-11-14-15,43-28-38 16,2 3-13-16,-2-7-49 0</inkml:trace>
  <inkml:trace contextRef="#ctx0" brushRef="#br0" timeOffset="15616">21669 232 13 0,'0'0'46'15,"0"0"1"-15,0 0-7 16,0 0 1-16,121 130-8 15,-95-90-2-15,2 6 0 16,3 4-2-16,4 5-1 16,2 7-4-16,3 6-13 15,-2 3 0-15,-3 4-4 16,-9 1 1-16,-7 3-5 16,-10 0 3-16,-9 3-3 15,-5-4 0-15,-30-3-2 16,-16-7-1-16,-11-4-11 0,-15-3-4 15,-8-2-9 1,-50 16-24-16,22-16-13 0,4-14-60 0</inkml:trace>
  <inkml:trace contextRef="#ctx0" brushRef="#br0" timeOffset="17756">7033 2056 21 0,'0'0'30'16,"0"0"6"-16,0 0 4 0,143 0-10 16,-97 0-2-16,0 0-3 15,3 0 1-15,2-1-6 16,3-2 0-16,2 2-3 15,0-2 0-15,-3 2-4 16,-2-2-4-16,-3-1 3 16,1 1-1-16,-6-1-3 15,1 0 1-15,4-2-3 16,-5 1-1-16,4 3 14 16,2-2-11-16,-1 4-3 15,1 0-5-15,0 0 3 16,3 0-3-16,-1 0 3 15,4 0-1-15,4 3-2 16,2 4 2-16,2-2-1 0,4 1 3 16,5 1 0-1,7 0 0-15,2-2-1 0,11 1 0 16,3-2-1-16,10-1-2 16,4-3 3-16,3 0 0 15,1 0 0-15,16 0-1 16,17 0 4-16,27 0-4 15,4-7 0-15,-10-3-1 16,-10-1 1-16,-13 3-2 16,2 1 0-16,9-3 1 15,3 4-1-15,-3-1 2 16,1 1-2-16,-4 3 0 16,-1-1 0-16,7 1 2 15,3 1-1-15,1 0-1 16,1 0 0-16,6-1 1 0,0-1-1 15,10 0 0-15,1-1 0 16,-1-1 0-16,-2 0-1 16,-5 2 1-16,3 0 0 15,4-1 1-15,1 2-1 16,-1 0 1-16,7-2-1 16,7 4 0-16,2-3 0 15,2 2 0-15,-2 0 0 16,3 1 0-16,4 1 1 15,4 0-1-15,2 0 0 0,9 0 1 16,7 0-1 0,3 1 0-16,2 3 0 0,-1 1 0 15,4 3 0-15,6-1 0 16,1 1 0-16,11 2 0 16,-2 5 0-16,-3 2 0 15,1 5-2-15,-7 3 2 16,-1 3 0-16,-2 4 2 15,1-2-1-15,-3 6-1 16,0 0 0-16,-4-3-1 16,-8 5 1-16,-5-1 0 15,-1-1 0-15,-1 0 0 16,-5-1 0-16,-1 1 0 0,-4-4 0 16,-5-6 0-1,-5-1 0-15,-2 0 0 16,-4-4 0-16,-2 1 0 0,-4-1 0 15,-4 1 0-15,1-5 2 16,-4 1-2-16,2 0 0 16,-9 0 0-16,-3-5-2 15,-8 3 2-15,0-4 0 16,6-2 1-16,1-2-1 16,0 1 0-16,1-4 1 15,-2 1-1-15,5 1 0 16,0-6 0-16,1 1 0 15,-4-2 0-15,-3 0 0 16,2 0 0-16,-2 0 0 16,3 0 0-16,-2 0 1 15,5-3-1-15,4-4 0 16,7-2 0-16,-1-2 0 0,-4-1 0 16,-3 2-3-16,-9-2 3 15,-2 0-1-15,-8 4 1 16,-5-3-3-16,-12 4 3 15,-22 0 0-15,-22 2 0 16,-23-1-1-16,-3 1-2 16,8 2 2-16,7-1-2 15,5-2 0-15,-14-1 1 16,-11 1 1-16,-16 0 1 16,-18 4-3-16,-11-3 3 15,-9 5-1-15,-5 0 1 16,-2-4-1-16,0 4-5 0,0 0-3 15,0 0-7 1,0 0-20-16,-2 0-12 0,-21 0-24 16,-3 0-9-16,0 0-56 0</inkml:trace>
  <inkml:trace contextRef="#ctx0" brushRef="#br0" timeOffset="20543">7303 3147 112 0,'0'0'42'0,"0"0"-12"15,0 0-4-15,0 0-9 16,0 0-10-16,0 0-7 16,0 0-1-16,14 42 1 15,-1-14 6-15,-3 2 2 16,4 5 0-16,-2 4 3 15,1 2 4-15,-4 3 3 16,0 5-1-16,-4 5-6 16,-4 4-3-16,-1 6-1 0,0 3-1 15,0 2-3-15,-6-1 0 16,-2-6-3-16,-1-4 0 16,5-8 1-16,-1-12-1 15,2-8 4-15,1-11-4 16,-1-10 1-16,2-9 0 15,-2 0 5-15,-3-3 3 16,-4-22-4-16,-2-12-3 16,-2-16-1-16,-4-11-1 15,1-8 0-15,-1-8 1 16,2-9-1-16,-1 1 1 16,0-3-1-16,2 0 0 15,-3 4 0-15,-2 5 0 16,4 8 0-16,3 15 0 15,0 13 0-15,4 12 0 0,8 13 0 16,1 9 10-16,0 7-7 16,9 3-3-16,23 2-3 15,17 0 3-15,11 0-2 16,15 7 1-16,2 6 1 16,-3 9 0-16,-4 5 1 15,-7 3 2-15,-9 6 0 16,-8-1-1-16,-5-1-2 15,-5 4 1-15,-9-5 1 16,-1-6-2-16,-7-3 0 16,-6-6 0-16,-3-6 1 15,-7-3-1-15,-3-3 0 16,0-1 2-16,0-4 8 0,-23 3 10 16,-13 3-9-1,-5-5-6-15,-8 5-1 0,-5-2 0 16,-4-5-1-16,0 0-3 15,-5 0 2-15,7 0-2 16,4-1 1-16,12-10-1 16,11 5-4-16,11-1-7 15,10 1-4-15,8 4-25 16,31-8-48-16,13 2-38 16,2-3-51-16</inkml:trace>
  <inkml:trace contextRef="#ctx0" brushRef="#br0" timeOffset="20956">8537 2985 148 0,'0'0'76'16,"0"0"-15"-16,0 0-21 16,0 0-15-16,0 0-6 0,0 0-5 15,0 0-7-15,-81-7-7 16,50 34 2-16,-6 10 7 15,-4 10 0-15,-7 7 2 16,4 7-4-16,-2 6 1 16,1 2-3-16,5 6 1 15,7 5-4-15,2-1-2 16,13 6 0-16,8-2 0 16,10 1-9-16,5-2-13 15,27-1-13-15,22-3-17 16,58 5-16-16,-8-20-23 15</inkml:trace>
  <inkml:trace contextRef="#ctx0" brushRef="#br0" timeOffset="21961">9205 3206 108 0,'0'0'25'15,"0"0"-20"-15,0 0 10 16,0 0 7-16,0 0 7 16,0 120 3-16,0-70 0 15,0 4-4-15,-6 10-5 16,-7-2-8-16,4-3-7 15,-2-8-5-15,-1-8-1 16,8-13-2-16,-1-12 3 16,0-8-1-16,5-10 9 15,-3 0 20-15,3-7 4 16,0-18-23-16,0-14-10 0,10-8-2 16,9-4-3-1,4-6 2-15,7 0 1 0,0 6-2 16,3 1-1-16,-3 13 0 15,1 11-6-15,-8 7 1 16,0 14-6-16,-5 5 3 16,4 0 3-16,-5 16 1 15,-2 4 1-15,-3 6 1 16,-2 4 2-16,-9 1-1 16,-1-1 4-16,0 4 0 15,0-4 2-15,-11-1 3 16,2-1-1-16,2-2-3 15,2-6-1-15,5-2 0 16,0-6-9-16,5 1-1 16,11-1 0-16,4-2-1 0,5 5-1 15,-2 4 2 1,-3 5 0-16,-3 6 0 0,-5 8-3 16,-6 5 2-16,-6 4 3 15,0 3 3-15,0-1-3 16,-20-2 1-16,-10-3 2 15,-10-5 3-15,-11-6 2 16,-10-5 9-16,-12-3 4 16,0-7 5-16,-2 0 1 15,7-11 4-15,8 0-8 16,8-7-3-16,8 0 4 16,11-3-1-16,10-14-5 15,9-2-7-15,14-12-3 16,42-36-43-16,15 4-28 0,6-6-9 0</inkml:trace>
  <inkml:trace contextRef="#ctx0" brushRef="#br0" timeOffset="22325">10253 3068 137 0,'0'0'51'0,"0"0"-31"0,0 0-4 15,0 0-2-15,0 0 14 16,0 0 2-16,-26 135-1 15,11-81 4-15,-7 4-10 16,-4 3-2-16,-2 7-13 16,-2-4 2-16,-3 2-6 15,1 4-2-15,1 0 2 16,7-4-4-16,4 1 0 16,11-6-20-16,9-2-14 15,7 7-36-15,21-12-6 16,0-17-40-16</inkml:trace>
  <inkml:trace contextRef="#ctx0" brushRef="#br0" timeOffset="23296">10442 3213 94 0,'0'0'33'0,"0"0"-20"15,0 0 5-15,0 0 1 0,0 0-11 16,0 0-6-1,0 0-2-15,-17 31 1 0,17-29-1 16,0 2 1-16,0-4 0 16,0 0 0-16,3 0 5 15,3 0 5-15,2 0-3 16,-2 0-4-16,3-4-3 16,6-3-1-16,-1 0 0 15,2-3 0-15,0 2-2 16,3 0-4-16,-1 2 1 15,-1-1 1-15,-3 1 4 16,0 0 0-16,-2 1-1 16,-6 1 1-16,2 0 0 15,-4 0 8-15,-4 1 5 16,0 2 5-16,0-1 10 0,0 0 12 16,0 2-6-16,0-2-14 15,-13 2-7-15,-9 0-10 16,-9 0-3-16,-1 6 0 15,-5 13 3-15,-1-1-1 16,1 6 1-16,5 1-3 16,6 0 1-16,6 1-1 15,8 3 0-15,10 0 0 16,2 4-3-16,5 0 0 16,22 1 1-16,10-1-1 15,12 2-1-15,5-5-6 16,4 0 2-16,-2-3-3 15,0 0 2-15,-8 2 2 0,-4 3-4 16,-8-2-1 0,-9 7 1-16,-5-1 2 0,-11-2 2 15,-7-1 4 1,-4-1-2-16,0-2 5 0,-23-5 2 16,-6 2 14-16,-9-4 0 15,-7-3 1-15,-2-3-1 16,-6-4-1-16,3-6-4 15,-7-2-3-15,5-4-2 16,-2-1 2-16,5 0 2 16,4-6 2-16,13-6-6 15,9-8-6-15,16-2-9 16,7-6-27-16,36-34-28 16,12 9-3-16,3-2-76 0</inkml:trace>
  <inkml:trace contextRef="#ctx0" brushRef="#br0" timeOffset="23702">11451 3071 54 0,'0'0'43'0,"0"0"6"16,53 119-14-16,-38-65-5 16,-6 3-7-16,-1 4 0 15,-3 3-3-15,-5 4-4 16,0 3 1-16,0 1-2 15,-4 8-1-15,-14 1 8 16,-10 7-9-16,-12 2 0 16,-15 2 0-16,-17-4-3 15,-9-3-4-15,-8-9-3 16,-5-4 0-16,8-8-3 16,10-6-4-16,13-8-15 15,21-6-19-15,34-5-17 16,8-11-35-16,5-16-76 0</inkml:trace>
  <inkml:trace contextRef="#ctx0" brushRef="#br0" timeOffset="24561">12082 3933 8 0,'0'0'36'0,"0"0"-13"0,0 0-6 15,0 0 4-15,0 0-5 16,0 0-4-16,0 0 1 16,-15-11 5-16,15 11 3 15,0 0-1-15,-3 0 3 16,-2 0-6-16,1 0-10 15,-3 11 0-15,0 6 6 16,2 1 2-16,1-1-3 16,4-1-5-16,0-5-3 15,0-5-2-15,0-3 0 16,0-3 2-16,0 0 8 16,0-4 14-16,9-13-3 15,5-7-15-15,-1-1-6 0,1 0 0 16,-2 3-2-16,-7 0 1 15,-5 8 2-15,0 3 0 16,0 5 2-16,-5 6-2 16,-11 0-3-16,-3 0-3 15,1 17 2-15,4 8 1 16,6 1-3-16,8 6-13 16,31-3-25-16,13-9-35 15,6-15-104-15</inkml:trace>
  <inkml:trace contextRef="#ctx0" brushRef="#br0" timeOffset="25385">12532 3251 82 0,'0'0'31'0,"0"0"6"0,0 0 0 16,0 0-15-16,0 0-16 15,0 0-6-15,0 0 14 16,0 69 7-16,12-24 1 16,2 14-2-16,1 5 0 15,1 8-5-15,-3 8-9 16,-2 3-3-16,-2 2-1 15,1 7-2-15,-6-7 2 16,1-3-2-16,-1-8 2 16,-1-12 0-16,-1-12-2 15,-2-15 1-15,3-10-1 16,-3-10 1-16,0-8-1 16,0-7 3-16,0 0 3 0,0-3 3 15,0-22-5-15,-3-11-2 16,-6-11-2-16,3-18 0 15,-7-27 0-15,4-32 0 16,0-21 0-16,3 11 0 16,1 26 0-16,5 35-1 15,0 18 0-15,0-3-3 16,0 0 1-16,16-3 0 16,11 18 0-16,13 11 3 15,12 12-2-15,8 10 2 0,11 7-2 16,5 3 2-1,1 4 0-15,-5 17 0 16,-9 8 5-16,-12 7-2 0,-10 2-1 16,-7 4 3-16,-14-4 1 15,-11 1-4-15,-9-5 1 16,0-3 5-16,-35-2 10 16,-16 3-1-16,-13 0-6 15,-17-2-3-15,-8 0-4 16,-2-1-2-16,10-2-1 15,13-10-1-15,21-2 0 16,22-8-11-16,22-1-25 16,35-8-47-16,25-16 2 15,7-11-91-15</inkml:trace>
  <inkml:trace contextRef="#ctx0" brushRef="#br0" timeOffset="25730">13927 3106 129 0,'0'0'52'16,"0"0"11"-16,0 0-3 15,0 0-21-15,0 0-20 16,0 0-11-16,0 0-2 15,-147 41 2-15,96-1-1 0,-6 11 5 16,-3 8 2-16,0 11-4 16,-1 11-2-16,3 4-2 15,2 22-2 1,12 22-2-16,16-9-1 0,16-16-1 16,12-17-5-16,28-21-10 15,25 0-19-15,46 0-6 16,54-12-23-16,63-22 35 15,27-14-11-15,-45-13-1 16,-46-5-30-16</inkml:trace>
  <inkml:trace contextRef="#ctx0" brushRef="#br0" timeOffset="26580">14732 3635 57 0,'0'0'23'16,"0"0"0"-16,0 0 9 15,-105 125 2-15,77-78-10 16,0 1 1-16,2-2-7 16,6-7-3-16,3-6-7 15,5-10 3-15,3-9-1 16,4-10 4-16,4-4 21 15,-2 0 6-15,3-9-12 16,0-16-22-16,0-5-7 16,3-10-8-16,18-2 2 15,7-4 0-15,6-3-3 16,4 0 1-16,3 3-5 16,4 2-2-16,-5 6 0 15,-6 8 7-15,-5 9 2 16,-6 13 2-16,-9 8-1 0,-5 0 2 15,-5 19 3-15,-4 10 7 16,0 9 8-16,-21 4-1 16,-11 0 1-16,-8-7 5 15,-5-4 1-15,7-7 1 16,3-7-6-16,12-8-1 16,9-4-7-16,9-3-3 15,5-2-5-15,0 0-4 16,19 0-13-16,13 0 1 15,9 0 5-15,7 0 1 16,3 13-1-16,-2 5 2 16,-3 10-3-16,-3 2-5 15,-7 6 2-15,-3 1 2 0,-10 4 1 16,-6 1 3-16,-13 0 3 16,-4 0 2-16,0-1 1 15,-26 0 3-15,-9-4 8 16,-11 1 3-16,-8-4 1 15,-6-6 3-15,-10-4 0 16,-2-3 4-16,-1-9-10 16,6-2 1-16,4-5 1 15,9-5-7-15,11 0 4 16,5 0-3-16,15-5 1 16,9-7-1-16,11-5-5 15,3-8-27-15,21-9-17 0,41-35-20 16,-5 6-31-16</inkml:trace>
  <inkml:trace contextRef="#ctx0" brushRef="#br0" timeOffset="26956">15702 3221 19 0,'0'0'46'0,"0"0"0"0,0 0 3 16,96 161-9-16,-70-99-12 15,-3 2-10-15,-10 9-5 16,-5 5 1-16,-8 5 1 15,0 10 1-15,-17 5-1 16,-12 5 5-16,-15-2-11 16,-18 3-2-16,-7-6-3 15,-12-4-3-15,-5-4 2 16,0-11-3-16,2-5 3 16,7-9-3-16,18-9-9 15,18-7-18-15,33-4-32 0,8-13-32 16,5-16-89-16</inkml:trace>
  <inkml:trace contextRef="#ctx0" brushRef="#br0" timeOffset="27495">16220 3698 88 0,'0'0'39'16,"0"0"-12"-16,0 0-14 0,0 0-7 15,0 0-3-15,0 0 20 16,0 0 5-16,36 105 3 16,-19-53 9-1,-4 11-6-15,-7 11-1 0,-6 7-22 16,0 2-5-16,0 3-2 16,-10-1 0-16,-3-2-3 15,0-4 0-15,3-7-1 16,5-7-10-16,2-15-18 15,3-10-22-15,0-15 0 16,0-22-23-16,0-3-14 16,-2 0 1-16</inkml:trace>
  <inkml:trace contextRef="#ctx0" brushRef="#br0" timeOffset="27671">16111 4242 99 0,'0'0'66'0,"0"0"-12"15,0 0-39-15,0 0 2 16,0 0 9-16,179 15 1 16,-79-5-7-16,-3-3-3 15,10-3-9-15,3-1-8 16,6-3 0-16,52 0-57 16,-28-7 5-16</inkml:trace>
  <inkml:trace contextRef="#ctx0" brushRef="#br0" timeOffset="29447">17760 3533 107 0,'0'0'34'16,"0"0"-27"-16,0 0 12 16,0 0 20-16,28 161-9 15,-11-95-11-15,0 14 3 16,-4 10-6-16,1 1 0 15,-4 4-4-15,-6-2 0 16,-4 0-5-16,0-6 4 16,0 1-2-16,-4-7-5 15,-4-7-1-15,2-12-2 16,3-13-1-16,1-12 0 16,2-14 0-16,0-8 0 15,0-10-4-15,0-5-1 16,2-7 3-16,10-22 2 0,5-14 0 15,-2-12-2-15,4-12-1 16,-3-9-1-16,-2-6-3 16,0-11 0-16,0-16 2 15,-2 9-5-15,-3 0 3 16,-3 0 4-16,1 24-1 16,2 5 4-16,0 16-1 15,5 18 1-15,4 13 0 16,8 14 0-16,8 2 0 15,11 5 3-15,11 3-1 16,9 0 4-16,2 12 1 16,4 13-2-16,-7 8 2 0,-5 9-2 15,-6 3-1 1,-8 2-2-16,-8 1-2 0,-7 2 2 16,-11-4-2-1,-15-1 0-15,-4-4 1 0,-7-3 4 16,-22-4 2-16,-16-5 1 15,-12-4-3-15,-10-6 2 16,-10-2-2-16,-9-7 0 16,-3-3-2-16,-1-3-1 15,7-4 1-15,8 0-3 16,12 0 2-16,17-11-2 16,15-3 0-16,20-1-4 15,17-15-28-15,22 4-45 16,10-4-76-16</inkml:trace>
  <inkml:trace contextRef="#ctx0" brushRef="#br0" timeOffset="29804">19292 3621 93 0,'0'0'90'0,"0"0"-32"16,0 0-8-16,0 0-18 0,0 0-15 16,0 0-5-16,-135-36-6 15,92 67-1-15,-6 12 2 16,-8 8 1-16,2 15 1 15,-4 9 0-15,4 9 1 16,1 7 0-16,5 7-8 16,8-2-1-16,10 1-1 15,13 0 1-15,15 0-1 16,6-1-26-16,75 26-22 16,-1-24-39-16,7-23-51 0</inkml:trace>
  <inkml:trace contextRef="#ctx0" brushRef="#br0" timeOffset="30685">19967 4000 50 0,'0'0'50'15,"0"0"-9"-15,0 0-3 16,0 0-6-16,0 0-7 15,0 0-2-15,0 0 0 16,-158-114-3-16,112 110-1 16,-3 4-6-16,0 0-4 15,-2 3-3-15,4 16-2 16,4 2-1-16,4 1-1 16,7 7-1-16,9 3-1 0,6 3 0 15,11 9 0 1,6-1 0-16,0 5-1 0,20-1 1 15,15 5-1-15,10-2-2 16,5 0-3-16,4-2 0 16,3 0-3-16,-7-2-6 15,-5-3 2-15,-13 0 3 16,-10-5 4-16,-12-5 3 16,-10 0 1-16,0-8-1 15,-15-4 3-15,-16-3 0 16,-9-4 10-16,-6-5 6 15,-10-3-5-15,-4-5-2 16,-5-1-3-16,-1 0 0 16,3 0-2-16,5-3-1 0,7-8 0 15,10-1-3 1,15 1 0-16,14-1 0 0,12-1-20 16,35-9-34-16,11 4-26 15,3 1-80-15</inkml:trace>
  <inkml:trace contextRef="#ctx0" brushRef="#br0" timeOffset="31108">20461 3808 106 0,'0'0'33'0,"0"0"-24"16,0 0 18-16,0 0 15 15,0 0-8-15,0 143 3 16,-7-77 0-16,-3 8-17 16,0 2 5-16,-4 5-12 0,0 3-6 15,-6-2-2 1,2 4-3-16,-5 1 1 0,-5 2-3 16,2-1 3-16,3-7-3 15,4-6-10-15,7-11-8 16,12-10-16-16,0-6-20 15,49-20-2-15,-4-10-20 16,-4-18-55-16</inkml:trace>
  <inkml:trace contextRef="#ctx0" brushRef="#br0" timeOffset="32036">20799 4220 75 0,'0'0'44'0,"0"0"-5"16,0 0-11-16,0 0-15 0,0 0-8 16,0 0 0-1,0 0 2-15,-54 75 6 0,42-53 0 16,1 0-2-16,3-8-1 16,4-3-1-16,-1-5-4 15,5-5-2-15,0-1 6 16,0 0 20-16,0-5 2 15,5-15-21-15,13-5-7 16,7-5-3-16,4-6-2 16,9-6-2-16,-1-2 2 15,5-6-3-15,-1-1-2 16,4 1 0-16,-3 5 1 16,-3 7-1-16,-4 11 3 15,-3 12 1-15,-1 7 0 16,-3 8 1-16,-2 0 1 15,-3 5 1-15,-2 13 0 16,-5 4 2-16,-1-1-1 0,-4 3 3 16,-2-3 0-16,-4-3 0 15,-1-2-3-15,-1-3 0 16,-3 2-1-16,0 2 3 16,0 6 3-16,-14 0 3 15,-9 5 0-15,-7-6 1 16,-7 2-1-16,-3-3-2 15,-5-3-2-15,-1 1 1 16,2-2-1-16,1 0-2 16,5-2 0-16,4-4-3 15,6 0 0-15,5 0 1 16,2 0-1-16,2 5 0 16,4 0 0-16,-2 4 0 0,8 1-3 15,1-1 1-15,8 5 2 16,0-3-1-16,0 3-1 15,3 0 1-15,14 1 1 16,3-1 0-16,6 3 0 16,5 0 0-16,3-2 0 15,5-1 0-15,1 0 0 16,0-1-1-16,-3-7 1 16,-5-4 0-16,-6-1 0 15,-4-6 0-15,-8-1 0 16,-5-4 0-16,-3-1 0 0,2 3 0 15,-2-3 0-15,2 2 0 16,-1 1 0-16,4 2-2 16,3 3-16-16,4 8-10 15,1 2-21-15,16 15 8 16,-7-4-25-16,-4-5-90 0</inkml:trace>
  <inkml:trace contextRef="#ctx0" brushRef="#br0" timeOffset="32676">21577 3821 66 0,'0'0'28'0,"0"0"-19"16,0 0 12-16,0 0 6 15,0 0 1-15,150 123-3 16,-93-69-7-16,1 3-5 16,2 0-2-16,-1 2-1 15,-6 0-2-15,-8 6-1 16,-12 2 7-16,-6 10-3 16,-14 3-2-16,-8 6-1 15,-5 3-3-15,-5 2-2 0,-22-3 1 16,-15-6-3-1,-11-6 2-15,-10-11-1 0,-12-4 3 16,-4-3 1-16,-5-11 0 16,3-5-3-16,4-6 1 15,9-10-4-15,8-6 0 16,11-8-3-16,11-1-25 16,15-6-23-16,14-5-79 0</inkml:trace>
  <inkml:trace contextRef="#ctx0" brushRef="#br0" timeOffset="33451">22284 4320 108 0,'0'0'23'0,"0"0"-15"16,0 0 15-16,0 0 1 15,0 0-9-15,0 0-8 16,0 0-3-16,-9 74 4 15,18-74 6-15,5 0 3 16,5 0-8-16,-1 0-3 16,3-12-3-16,-1 1-1 15,-3 0-1-15,-8 3-1 16,-1 1 3-16,-8 4-1 0,0 3 5 16,0 0 21-1,-17 0-17-15,-4 15-2 0,-2 5-3 16,4 1 1-16,6-3-3 15,3-1-1-15,7-6-3 16,3-7 0-16,0-2 0 16,0-2 1-16,0 0 1 15,0 0 6-15,8-2-2 16,0-5-3-16,-2 1-3 16,-2 4 0-16,1 2-12 15,3 6-34-15,-4 12-15 16,-2 2-75-16</inkml:trace>
  <inkml:trace contextRef="#ctx0" brushRef="#br0" timeOffset="34365">23087 4174 77 0,'0'0'33'0,"0"0"-1"0,-32 114-5 15,18-50 1-15,0 7-6 16,-3 8-10-16,3 6-3 15,-4 8-4-15,1-1 1 16,-1 2-5-16,-1-11 1 16,2-8-2-16,7-11 2 15,-3-13-2-15,7-15 0 16,-1-9 2-16,5-11-2 16,-1-15 3-16,3-1 11 0,0-8 28 15,0-23-28 1,0-12-10-16,5-16-3 0,7-12-1 15,2-11 1 1,4-22-1-16,5-23 0 0,3 9 0 16,2 11 0-16,-1 13 0 15,1 22-4-15,7-7-11 16,2 1 0-16,3 16 9 16,-3 20 4-16,1 23 0 15,-4 19 2-15,4 7-2 16,-2 34 2-16,-4 12 7 15,-3 5 2-15,-3 5-2 16,-4-1 0-16,-7-3-4 16,0-5-1-16,-10-5-2 15,-5-7 3-15,-5-9 2 16,-25-5 8-16,-18-6 1 16,-4-5-3-16,-11-3-2 0,0-9-5 15,5-3-2-15,6-2-1 16,13 0-1-16,10 0 0 15,18-6 0-15,13-19-17 16,24 4-49-16,9-4-61 0</inkml:trace>
  <inkml:trace contextRef="#ctx0" brushRef="#br0" timeOffset="34717">24132 4167 160 0,'0'0'55'16,"0"0"-16"-16,0 0-9 15,0 0-8-15,-150 38 0 16,100-1-5-16,-2 13 0 16,0 11-5-16,0 9-4 15,7 5-2-15,12 7-4 16,11 2-2-16,18-4 0 16,4-1-5-16,23-7-15 15,21-12-6-15,14-10-25 0,7-12 5 16,25-20-1-16,-11-8-20 15,-19-10-61-15</inkml:trace>
  <inkml:trace contextRef="#ctx0" brushRef="#br0" timeOffset="35393">24347 4469 60 0,'0'0'26'16,"0"0"14"-16,-80 161-9 15,46-93-19-15,4-2-2 16,2-9-5-16,3-11-3 15,10-13 2-15,3-12 1 16,6-13 5-16,1-8 18 16,2 0 10-16,1-9-21 15,2-16-17-15,0-15 0 16,2-3-6-16,15-9 3 16,7-7 1-16,7-3 0 15,4-4-1-15,5 1-6 0,2 5-5 16,-2 7-4-16,0 10 8 15,-4 12 7-15,0 17 0 16,-7 10 1-16,0 4 2 16,-1 9 2-16,-5 16 8 15,0 7-5-15,-2 6 1 16,-6 3-1-16,-5 0-1 16,-6-1 0-16,-4-4-2 15,0-4-1-15,-18-7 1 16,-14-7 4-16,-13-3 3 15,-6-5-3-15,-2-3-1 16,2-3-3-16,7 0 0 16,4 0 1-16,9 1 1 0,11 4-3 15,3 7-1 1,8 4 0-16,6 5-2 0,3 5 2 16,0 2 0-16,9 2-1 15,16 3 1-15,4-6 0 16,6 1 0-16,7-5 0 15,5-4 0-15,4-4 0 16,6-7-3-16,-2-2-7 16,0-3-5-16,16-7-16 15,-16 0-39-15,-12-10-89 0</inkml:trace>
  <inkml:trace contextRef="#ctx0" brushRef="#br0" timeOffset="35724">25226 4266 81 0,'0'0'47'15,"0"0"-6"-15,0 128-12 16,0-69-12-16,0 7-4 16,-4 1-1-16,-10 4 4 15,-8-1 2-15,-7 3-3 0,-11-2-4 16,-9 0 0-16,-5-2-2 16,-5-2-7-16,-4-6-1 15,1-6-1-15,7-9-2 16,9-7-18-16,6-2-12 15,9-9-27-15,13-11-105 0</inkml:trace>
  <inkml:trace contextRef="#ctx0" brushRef="#br0" timeOffset="36485">25726 4337 85 0,'0'0'41'15,"0"0"-23"-15,0 0 30 16,0 0-13-16,0 0-11 16,-76 124-5-16,47-82 2 15,-7 10-4-15,-4 0-2 16,-1 2-8-16,1-1-3 0,0-1-2 16,5-2-1-16,6-11-1 15,6 1-10-15,6-12-16 16,3-5-6-16,0-9-16 15,2-4-31-15,1-10-63 0</inkml:trace>
  <inkml:trace contextRef="#ctx0" brushRef="#br0" timeOffset="36648">25298 4755 112 0,'0'0'47'0,"0"0"-22"15,0 0 10-15,0 0-9 0,140 0-10 16,-82 5-1 0,13-3-8-16,29 0-7 0,52 0-4 15,-20-2-18-15,-11 0-135 0</inkml:trace>
  <inkml:trace contextRef="#ctx0" brushRef="#br0" timeOffset="38260">26589 4184 2 0,'0'0'35'0,"0"0"-7"15,0 0 5-15,0 0 5 16,0 0 0-16,0 0-9 16,0 0-5-16,-9-22-8 0,6 22-9 15,3 12-4 1,0 12 16-16,-2 8 5 0,-1 15 3 16,-2 8-11-16,-4 13-3 15,-5 9-1-15,-4 7-5 16,-5 3 0-16,-6 6-4 15,1-5-1-15,1-4 0 16,4-9-2-16,4-13 1 16,7-12-1-16,3-11 0 15,1-16 0-15,6-10 0 16,2-8 0-16,0-5 0 16,0-5 2-16,0-25-1 15,5-15-1-15,7-10 1 16,2-12 0-16,1-11-1 15,4-6 0-15,2-9 0 0,2 2 0 16,5-1-2-16,1 5-5 16,3 9 0-16,4 6-3 15,2 14 3-15,5 13 1 16,-2 14 3-16,9 15 0 16,-1 12 0-16,6 4 2 15,6 6-2-15,-1 21 3 16,-2 8 1-16,-4 7 3 15,-9 6 3-15,-12 2 1 16,-6 0 0-16,-11-4-1 16,-6 1-4-16,-9-7-1 15,-1-8-2-15,-11-4 6 0,-28-9 6 16,-17 1 5 0,-16-5-6-16,-15-4-3 0,-5 0-3 15,1-3-2-15,4-2-3 16,8-3 2-16,16-3-2 15,14 0 1-15,19 0-1 16,20 0-5-16,10-13-14 16,57-20-39-16,6 1-22 15,5-3-86-15</inkml:trace>
  <inkml:trace contextRef="#ctx0" brushRef="#br0" timeOffset="38644">27725 3993 159 0,'0'0'75'16,"0"0"-27"-16,0 0-9 16,0 0-21-16,0 0-1 15,0 0-4-15,0 0-3 16,-145-11-4-16,105 50 3 16,-6 13 5-16,-6 9-4 0,0 8-2 15,-2 9 0-15,2 3 0 16,6 7-6-16,9 5 1 15,14 4-3-15,11 2 0 16,12 0-9-16,17-3-20 16,30-2-15-16,68 15-31 15,-10-23-6-15,-10-22-47 0</inkml:trace>
  <inkml:trace contextRef="#ctx0" brushRef="#br0" timeOffset="39358">28291 4416 83 0,'0'0'43'15,"0"0"15"-15,0 0-12 16,0 0-8-16,0 0-3 16,0 0-5-16,0 0-7 15,-34-84-3-15,16 68 0 16,-2 3-4-16,-6 2-5 16,-2 1 0-16,0 2-4 15,-2 4-3-15,-3 4-2 16,3 0-1-16,-1 0-1 15,3 12 0-15,5 8 1 0,5 2-1 16,6 7 0-16,4 3-1 16,6 3 1-1,2 6-2-15,0-2 0 0,17 1-2 16,8 2-3-16,1 1-1 16,0-3-2-16,-1 0-2 15,-8 2 2-15,-5 0 3 16,-11-2 4-16,-1 1 0 15,0-5 1-15,-13 0 2 16,-9-8-3-16,-3-3 2 16,-4-9 1-16,0-6 0 15,-6 0 5-15,-2-9 1 16,-3-1 2-16,0 0-3 16,-1 0-1-16,1-8-2 15,8-3 2-15,6 1-1 0,12 2 0 16,9-3-3-16,5 1-21 15,51-11-38-15,6 2-33 16,2-2-112-16</inkml:trace>
  <inkml:trace contextRef="#ctx0" brushRef="#br0" timeOffset="39740">28806 4043 87 0,'0'0'42'16,"0"0"-28"-16,0 0 24 15,0 0 4-15,0 0-13 16,-81 152-5-16,61-95 10 16,-4 4-11-16,-1 8-13 15,-6 2 6-15,1 8-3 16,-3 0-2-16,-2 0-3 16,3 2-6-16,0-4-2 15,4-4 3-15,2-8-3 16,8-8-6-16,4-7-7 0,6-6-15 15,8-8-15-15,9-4-2 16,19-8-22-16,-2-13-54 0</inkml:trace>
  <inkml:trace contextRef="#ctx0" brushRef="#br0" timeOffset="40704">28946 4605 40 0,'0'0'29'16,"0"0"11"-16,0 0-7 15,0 0-9-15,0 0-11 16,0 0 4-16,0 0-4 16,-28 0-1-16,28-8-4 15,0-5-3-15,0-2-4 16,17-3-1-16,3-7 0 16,6-3 0-16,7-2 1 15,0-6-1-15,1-5 0 16,0 3 0-16,-6 1 0 15,-5 5 6-15,-7 10 19 16,-6 5 16-16,-6 9-11 16,-4 3-9-16,0 5-6 0,0 0-8 15,0 0-7 1,-21 23-1-16,-10 13 1 0,-7 12 7 16,-5 8 5-16,3 2 1 15,3 0-4-15,9-8-4 16,10-6-3-16,4-13-1 15,10-8-1-15,4-9 1 16,0-8-1-16,0-6 0 16,4 0 4-16,16-11 4 15,9-13-3-15,3-5-3 16,5-6-1-16,0-5-1 16,-2 0 0-16,2 1 0 15,-6 5-5-15,-3 7-4 16,-8 9 2-16,-10 6 4 0,-5 11 2 15,-5 1-17-15,0 2-2 16,0 21 14 0,0-1 4-16,0 7 2 0,0-1 0 15,4-3 0-15,6-2-1 16,2-7-5-16,-1-2-7 16,1-7 4-16,-3 0 4 15,-1 0 3-15,-7 1-1 16,-1 6 1-16,0 7 2 15,-18 8 1-15,-13 11 6 16,-6 3 7-16,-4 7-4 16,-3 2-2-16,2 0-3 15,2 1 0-15,9-5-4 16,10-5-1-16,10-5-3 16,7-6-7-16,4-6-12 0,4-2-6 15,21-8-18-15,22-16-5 16,-5 0-30-16</inkml:trace>
  <inkml:trace contextRef="#ctx0" brushRef="#br0" timeOffset="41106">29853 4205 80 0,'0'0'40'16,"0"0"1"-16,0 112-7 15,0-59-8-15,0 5-5 16,0 7-3-16,-8 3 2 15,-5 5-1-15,-1 7-4 16,0 2 2-16,0 1 11 16,2 1-15-16,-2 2-8 15,-9 1-1-15,-11 2-2 16,-12 5 1-16,-14 1-2 16,-12-1 2-16,-9-6-2 0,-7-13-1 15,6-14-1-15,5-18-3 16,9-9-3-16,15-11-15 15,7-6-25-15,15-5-13 16,9-8-97-16</inkml:trace>
  <inkml:trace contextRef="#ctx0" brushRef="#br0" timeOffset="42128">30255 4999 92 0,'0'0'35'0,"0"0"7"15,0 0-9-15,0 0-6 16,0 0-3-16,0 0-6 15,0 0-7-15,-12 0 12 16,12 0-5-16,0 0-10 16,0-3-1-16,0-4 14 0,0 0-8 15,0-4-9-15,0-1-2 16,-2-1-2-16,-2 1 2 16,-6 1 0-16,1 2 2 15,-5 5 10-15,-2 4 5 16,-7 0-14-16,0 3-3 15,-4 15-2-15,6 6-2 16,7 3-16-16,14 16-21 16,5-2-30-16,16-11-28 0</inkml:trace>
  <inkml:trace contextRef="#ctx0" brushRef="#br0" timeOffset="43036">30832 4270 59 0,'0'0'20'0,"0"0"-4"16,0 0 18-16,0 0 4 0,-60 121-9 15,42-68-7-15,-4 6 5 16,-1 10-3-16,-3 3-9 16,0 6 2-16,-1 2-7 15,-4-1-5-15,3-1-1 16,1-5-3-16,-1-6-1 16,5-5 2-16,1-12-2 15,6-11 0-15,2-10 1 16,8-11-1-16,1-13 2 15,0-3 1-15,5-2 17 16,-3-7 9-16,3-21-20 16,0-10-6-16,0-13-3 0,3-8 0 15,13-6 1 1,8-11-1-16,1-4-1 0,7-4 1 16,6-2-3-16,1 3-7 15,5 5-6-15,4 9 0 16,-5 14 1-16,1 17 3 15,-1 13 8-15,-6 14 1 16,0 11-1-16,-2 7 2 16,-2 22 2-16,-3 5 2 15,-7 11 3-15,-6 2 3 16,-8 0 2-16,-7-1-4 16,-2-7-1-16,0-6 1 15,-14-8 6-15,-17-5 6 0,-7-8 6 16,-16-5-4-1,-7-5-9-15,-2-2-4 16,3 0-3-16,11 0-3 0,9-2 1 16,16-1-2-16,13-4-2 15,11 2-14-15,35-8-41 16,14 6-27-16,8-6-54 0</inkml:trace>
  <inkml:trace contextRef="#ctx0" brushRef="#br0" timeOffset="43399">31589 4402 79 0,'0'0'57'16,"0"0"-8"-16,0 0-9 16,0 0-12-16,0 0-14 15,0 0 0-15,0 0 11 16,-151 100 2-16,104-56-7 16,-2 7-3-16,1 3-9 15,-4 4-1-15,3 6 2 16,3 9 1-16,9-2-4 15,9-2-6-15,11-2 0 16,13-4-11-16,4-6-5 16,9-5-13-16,22-9-22 0,29-4-6 15,-10-14-8 1,-2-10-14-16</inkml:trace>
  <inkml:trace contextRef="#ctx0" brushRef="#br0" timeOffset="44157">31722 4734 58 0,'0'0'42'15,"0"0"-3"-15,0 0 2 16,-130 154 1-16,87-104-10 16,4-4-14-16,9-6-6 15,7-8-6-15,6-13 0 16,11-6-4-16,1-6-2 15,5-7 18-15,0 0 12 16,2-14-5-16,19-11-18 0,4-11-7 16,8-6 0-16,4-5-2 15,5-3-1 1,2-2-2-16,1 0-8 0,1 4-5 16,-6 5-15-16,-8 11 15 15,-9 12 13-15,-11 11 3 16,-10 9-3-16,-2 0 1 15,-2 18 4-15,-21 12 16 16,-8 11 14-16,-1 4-1 16,2-1-17-16,3 1-3 15,9-8-2-15,7-5-3 16,11-10-4-16,0-6 1 16,2-14-1-16,21-2 0 15,15-7 0-15,7-18 3 16,1-5-3-16,3-5-2 0,-8 0 2 15,-5 3-6-15,-12 5 6 16,-7 8 0-16,-8 6-1 16,-9 13 1-16,0 0 0 15,0 0-8-15,-15 26 6 16,-11 7 2-16,-2 8 9 16,-6 4 3-16,5 4-9 15,0-3-1-15,9-4-2 16,6-8 1-16,5-6-1 15,6-7 0-15,3-9-8 0,0-7-10 16,0-5-6 0,18 0-3-16,4-12-2 0,1-10-13 15,9-19-24-15,-6 3-14 16,-4-1 12-16</inkml:trace>
  <inkml:trace contextRef="#ctx0" brushRef="#br0" timeOffset="44452">32233 4540 45 0,'0'0'47'0,"0"0"-28"16,0 0 32-16,0 0-8 16,0 111-15-16,-1-72 3 15,-4 5 1-15,-3 6 1 0,-2 0-10 16,-3 4-2-1,-2 0-8-15,-6 0-4 0,-1 0 0 16,-2 7-5-16,-10-4 2 16,-8 7-6-16,-7 4 3 15,-14 5-3-15,-9 1 1 16,-6-1-1-16,-7 0-3 16,1-3-15-16,1-5-2 15,-27 14-10-15,22-16-31 16,8-13-30-16</inkml:trace>
  <inkml:trace contextRef="#ctx0" brushRef="#br0" timeOffset="57037">6656 6206 103 0,'0'0'62'15,"0"0"-12"-15,0 0-12 0,0 0-8 16,0 0-9 0,0 0-7-16,0 0-2 0,-5-12 0 15,1 12-5-15,-6 12-1 16,0 9 13-16,-7 8-2 16,0 3 3-16,-1 2-6 15,-1 0-4-15,2-4-4 16,3-2-2-16,1-4-2 15,2-4 0-15,-3 0-2 16,2-5 2-16,3 0-2 16,1-5 0-16,2 5-11 15,6-6-31-15,0 2-8 16,1-6-25-16,18-5-18 16</inkml:trace>
  <inkml:trace contextRef="#ctx0" brushRef="#br0" timeOffset="57574">6920 6521 96 0,'0'0'39'0,"0"0"-2"16,0 0 2-16,0 0-9 15,0 0-12-15,-36 130-9 16,36-105 3-16,10-2-6 16,13-7-1-16,3-3 0 15,5-7 5-15,2-6 5 16,3 0 1-16,-1-15 2 0,0-16-6 15,-6-4-2-15,-6-5 2 16,-7-3 2-16,-12-5-2 16,-4 5-2-16,0-1-2 15,-26 5-2-15,-11 4-3 16,-7 12-3-16,-5 11-5 16,0 12-7-16,4 0-10 15,-1 45-19-15,14 2-21 16,9-1-23-16</inkml:trace>
  <inkml:trace contextRef="#ctx0" brushRef="#br0" timeOffset="56177">5457 6354 79 0,'0'0'39'0,"0"0"2"16,0 0 4-16,0 0-7 15,0 0-9-15,0 0 1 16,-98-78-7-16,84 70-3 15,4 3-2-15,0-2-1 16,-2 7 2-16,7 0-4 16,1 0-2-16,-1 0-5 15,1 0-5-15,-4 0-3 0,-6 13 0 16,-4 13 2-16,-1 10 1 16,1 5 0-16,1 9 0 15,6 0-2-15,8 4 1 16,3-4-1-16,0-2-1 15,9-7 0-15,14-1 0 16,8-8 0-16,9-10 0 16,5-4 0-16,2-14 0 15,10-4 0-15,1-4 3 16,-3-21-1-16,-1-8 2 16,-9-8-2-16,-10-4 3 15,-15-9-2-15,-12 1 0 16,-8-5-2-16,-3 4 3 0,-22 3-4 15,-10 8 3 1,-7 11-3-16,-2 7-5 16,-1 11 1-16,1 12-7 0,2 2-1 15,5 16-5-15,8 16-8 16,14 9-4-16,15 23-20 16,15-10-19-16,16-11-75 0</inkml:trace>
  <inkml:trace contextRef="#ctx0" brushRef="#br0" timeOffset="56488">5956 6658 140 0,'0'0'41'0,"0"0"-13"16,0 0 22-16,0 0-3 15,0 0-22-15,-58 133-11 16,39-87 0-16,-1 2-3 16,2-2-3-16,3-3-1 15,1-3-3-15,5-12-4 16,1-6 0-16,8-8-8 15,0-7-31-15,26-7-22 0,2-7-10 16,-2-11-66-16</inkml:trace>
  <inkml:trace contextRef="#ctx0" brushRef="#br0" timeOffset="58377">8064 6389 5 0,'0'0'65'15,"0"0"-8"-15,0 0-4 16,0 0-6-16,0 0-10 15,0 0-4-15,0 0-11 16,-69 0-13-16,69 0-6 16,0 0-3-16,0 3 0 15,0-2 0-15,0-1 0 16,4 0 1-16,1 0 3 16,1 0 8-16,2 0 5 15,1-7 1-15,-3-4-7 0,2 3-4 16,-4 1-3-16,-4 3 0 15,0 4-2-15,0 0-1 16,0 0-1-16,-3 7-7 16,-8 15 4-16,2 3 3 15,0 3 2-15,4-2-1 16,5-2-1-16,0-8-1 16,0-3-1-16,0-9-2 15,5-3-1-15,0-1 5 16,-5 0 0-16,0 0 5 15,0 0 1-15,0 0-2 16,0 4-4-16,6 3-28 16,1 0-64-16,4-1-60 0</inkml:trace>
  <inkml:trace contextRef="#ctx0" brushRef="#br0" timeOffset="62799">9036 6376 14 0,'0'0'70'0,"0"0"-30"16,0 0-8-16,0 0-1 0,0 0-8 15,0 0-7-15,0 0-4 16,-58-33-6-16,58 33-4 16,-5 0-2-16,2 0-4 15,-3 13 4-15,-3 7 13 16,-4 8-3-16,1 3 4 16,1 6-2-16,2 5 1 15,2-2 0-15,5 1-5 16,2-7-5-16,0-4 0 15,5-2-3-15,13-10 0 16,2-3 0-16,9-7 3 16,3-8 1-16,8 0 7 15,6-15 8-15,5-15-3 0,3-11-6 16,-5-5-4-16,-5-7-2 16,-8-1 3-16,-12 0 0 15,-9-2-3-15,-13 2 1 16,-2 1-2-16,-9 6-2 15,-19 8-1-15,-10 9-2 16,-4 8-3-16,-4 8-2 16,-6 14-9-16,0 6-1 15,-2 24 6-15,5 20-3 16,12 11-17-16,20 26-21 16,13-15-28-16,4-13-116 0</inkml:trace>
  <inkml:trace contextRef="#ctx0" brushRef="#br0" timeOffset="63106">9636 6655 136 0,'0'0'40'0,"0"0"-12"16,0 0 9-16,0 0-3 15,0 0-8-15,-35 118-2 0,19-85-6 16,0 1-1 0,-1-1-2-16,1-1-7 0,-1-2-2 15,4-5-4 1,0-4-2-16,9-4-5 0,4 2-33 15,3-13-29-15,18 0-6 16,2-6-48-16</inkml:trace>
  <inkml:trace contextRef="#ctx0" brushRef="#br0" timeOffset="63865">10024 6145 131 0,'0'0'51'0,"0"0"-1"16,0 0 7-16,0 0-11 15,0 0-15-15,0 0-16 16,0 0-7-16,-6-21-2 0,31 9-3 16,15-6 1-1,12-6 0-15,6-6-4 0,5-4 3 16,-2-2-2-16,-4 0 1 15,-8 6-2-15,-12 5 0 16,-9 4 0-16,-11 8 1 16,-8 6 1-16,-9 7-2 15,0 0 0-15,0 4-7 16,0 21 2-16,-9 12 5 16,-8 13 4-16,-3 11-2 15,-2 7 0-15,-4 8 2 16,-1 5-2-16,1 4-2 15,-2-6 0-15,2 0 0 0,1-15 1 16,4-3-1-16,4-11-6 16,3-14-2-16,3-7-6 15,4-14-4-15,1-4-5 16,-2-7-6-16,2-4 10 16,-3 0-15-16,-2-8-18 15,0-14-20-15,2-7 10 16,0-3 19-16,-4-1 18 15,3 5 25-15,-3 4 16 16,1 5 25-16,6 7 9 16,1 4 1-16,2 3-3 15,3 1-15-15,0 4-17 16,5 0-11-16,21 0-3 16,9 0 8-16,10 0 10 0,2 0 1 15,10 0-4-15,1-3-9 16,1-5-5-16,-1 1-3 15,0-1-9-15,10-3-30 16,-16 2-16-16,-12-2-110 0</inkml:trace>
  <inkml:trace contextRef="#ctx0" brushRef="#br0" timeOffset="66081">2971 7646 14 0,'0'0'35'0,"0"0"8"16,0 0-8-16,0 0-2 15,0 0-11-15,0 0-12 16,0 0 4-16,37-5 3 16,-20-2 6-16,-2-3 1 15,2 2-5-15,0 0 4 0,-2-1-3 16,7 2-6-1,1-2-2-15,5 0-2 0,7 1-1 16,5-2-1-16,4 2-3 16,2-2 0-16,3 3 2 15,5-1-2-15,0-2-1 16,4 0 0-16,2 2-1 16,0 0 0-16,1 1-1 15,-2 1 0-15,-4 5-2 16,-6-2 1-16,-5 3-1 15,-4 0 1-15,-3 0-1 16,-5 0 0-16,1 0 1 16,-3 0-1-16,-2 0 0 15,-7 3 1-15,5-2-1 0,-3 1 0 16,-4 2 1-16,2-1-1 16,-1-2 0-16,-1 3 0 15,1-1 0-15,-2 1 0 16,-3 0 1-16,-1 0-1 15,-1 1 0-15,3-1 0 16,-2 0-1-16,2 3 1 16,5-3 0-16,1 0 0 15,1 2 0-15,4-2 0 16,4 0 0-16,6-1 0 16,3 1 0-16,6-4 0 15,3 1 0-15,9-1 0 16,0 0 0-16,7 0 0 0,5 0 0 15,4 0 0-15,6 0 0 16,6 0 0-16,4 0 0 16,9-1 0-16,5 1 0 15,3-3 0-15,7 2 0 16,-2-5 0-16,18 2 0 16,18 0 0-16,14 3 1 15,4-4-1-15,-12 1 2 16,-18 3-2-16,-7 1 0 15,-2-3 2-15,7 3-2 16,7-3 0-16,2 2 0 16,1-3 1-16,-4 0-1 15,-4-1 0-15,-1 1 1 0,3 0-1 16,2-3 0 0,0 6 3-16,1-3-3 0,2 1 0 15,7 1 1-15,10 0-1 16,8 0 3-16,3 1-3 15,-1-5 2-15,-1 5-2 16,1-3 1-16,8-1-1 16,3-1 0-16,5 3 1 15,6 0-1-15,7-1 3 16,12 1-3-16,2 2 0 16,2-2 0-16,-3 3 0 15,-1 0 0-15,3 0 0 16,2 0 0-16,11 0 0 15,3 0 1-15,2 0-1 16,-3 0-1-16,-4 0 1 0,-4 0 0 16,3 0 0-16,0 0 0 15,4 3 1-15,8 1 0 16,-6-3-1-16,-3 5 0 16,-6-3 0-16,-6 1 0 15,-3-2 0-15,-5 0 0 16,-1 1 0-16,-7-2 0 15,-1 2 0-15,-9-2 1 16,-10 2-1-16,-10 1 0 16,-9 0 0-16,-2-2 0 15,-8 2 0-15,-2-1 0 16,-4-3 0-16,-4 0 0 0,-5 0 0 16,0 0 0-1,0 0 0-15,-23-3 0 0,-20-1 0 16,-20 0 0-16,-9 1-1 15,9-3-1-15,8 2 2 16,9-2-2-16,-11 0-1 16,-7 0 2-16,-7-1-1 15,-7 1 0-15,-14 0-5 16,-8 0 0-16,-12-1-2 16,-8 0 0-16,-5 4-2 15,-4-4-3-15,-6-2-16 16,0-2-24-16,-2 2-69 0</inkml:trace>
  <inkml:trace contextRef="#ctx0" brushRef="#br1" timeOffset="70922">10686 5422 33 0,'0'0'31'15,"0"0"2"-15,0 0 1 16,0 0 4-16,0 0 2 15,0 0-7-15,0 0 4 16,32-81-2-16,-29 76-8 16,-1 1-3-16,1-1-3 15,-3 1 7-15,1 0-2 16,-1-3-1-16,0-3-3 16,0-1-4-16,0-3-3 0,-9-1-5 15,-5-3-4 1,-1-1 0-16,-10-2-2 0,1-1-4 15,-9 2 0-15,-2-1 1 16,-6 1 0-16,-7 3 3 16,-2 0-4-16,-9 1 0 15,-2 2 0-15,-4 2 0 16,-2 3 0-16,-8 1 0 16,-4 4 0-16,-2 1-2 15,-3 3 1-15,-2 0 1 16,0 0-3-16,-3 13 3 15,-3 2-1-15,-5 2-1 16,-3 3 1-16,0-6 1 0,2 4 0 16,3-5-1-1,6-1 1-15,3 1-2 16,5-5 1-16,4 3 1 0,0-4-1 16,1 5-2-16,-6-1 0 15,-7 3-2-15,-1 3 4 16,-4-1-3-16,-3 1 3 15,-1 0 1-15,-1-3-5 16,-3 2 5-16,1 0 0 16,-6-4 0-16,-5 3 0 15,-1-2 0-15,5-1 0 16,0 2 0-16,4 3-1 16,9 2 1-16,-1 2 0 15,4 1 0-15,5 3 0 16,3 4-1-16,5-3 1 15,7 1 0-15,5 2-1 16,1 0 1-16,6 3-3 0,1 1 1 16,3-1 2-16,2 3 0 15,3-5 0-15,2-2 0 16,5 0 0-16,1-3 1 16,-2 0-1-16,1-1 0 15,-7 1 0-15,-3 2 0 16,-4 2 0-16,-5 0 0 15,0 0 1-15,0 3-1 16,2-3 0-16,1 0 1 16,2 1-1-16,2-4 0 15,4 4 1-15,2-3-1 16,4 0 0-16,1-2 0 16,5 1 0-16,5-4 1 0,4-1-2 15,7 3 1-15,-2-2 0 16,0 3-1-16,1 3 1 15,-6 4 0-15,8-2-1 16,-3 2 1-16,3-1 0 16,5 1-1-16,4-1-1 15,2 0-1-15,5 6 3 16,3-1-2-16,4 5 1 16,0 0-1-16,0 4 0 15,0 3 0-15,9 0 1 16,5 2 1-16,1 0 0 15,7 0-3-15,8-1 3 0,3-1-5 16,7-1 2-16,6-4 2 16,4-3 1-16,7-2 0 15,11-2-3-15,8-7 3 16,10-4-3-16,28-4-4 16,28-5 3-16,-10-7 0 15,-10-8 4-15,2-1-1 16,-1 0-2-16,43-18 3 15,18-4-4-15,-12-3 2 16,-11 0 1-16,-17 0 1 16,2-4 0-16,3-7-1 15,9-1-3-15,-3 3 4 16,-10-2-3-16,-6 4 3 0,-17 9 0 16,0-5-1-16,-4 3 1 15,3-3 0-15,0 2 0 16,-16 2-1-16,-20 8 1 15,-14 3 0-15,-6 5 0 16,14-3 0-16,10 4-2 16,13-5 2-16,-1 6 0 15,-1-1-1-15,-2 0 1 16,-3 5 0-16,-8-2-1 16,-2-1 1-16,-4 2 0 15,-1-5 0-15,-2 1 0 16,4 0 0-16,2 0 0 15,2-4 0-15,-2 2 0 16,-2-1 0-16,-6-3-1 16,-3-5-1-16,-6 0 2 0,-7-5 0 15,-6-4-2-15,-2-2 2 16,-9-3 0-16,-3-1 0 16,-3-1 0-16,-2 0 0 15,-3-6 0-15,-1 1 0 16,-1-5 0-16,-2-1 0 15,3-6 0-15,-4-2 0 16,1 3 0-16,-2 0 0 16,0 2 0-16,-3 5-1 15,-4 0 1-15,-6 4 1 16,0 2-1-16,-4 6 0 16,-5-1 0-16,1 6 0 0,0 1 0 15,-4 0 0-15,-1 1 0 16,0 0 0-16,0 3 5 15,0 2-1-15,0 0 0 16,-1 0-2-16,-4 6 0 16,2-3-1-16,-2 5 1 15,1-3 2-15,-2 0 0 16,-4-2 1-16,-5-5 2 16,-3-3-2-16,-5-1 1 15,-5-4-1-15,-7-3 0 16,-5-3-1-16,-3-4 2 15,-9-1 2-15,-2-5 4 16,-6 2-3-16,-7-1-4 0,-9-1-2 16,-5 4 2-16,-6-2-2 15,-25-2-2-15,-27-3-2 16,-23 0 2-16,-13 2-1 16,-6 8 0-16,-5 9 1 15,3 8-1-15,-11 3-1 16,-4 10 1-16,-5 8-4 15,-4 0 0-15,0 22-1 16,0 17 1-16,-5 14-4 16,0 13-5-16,6 9-4 15,16 12-7-15,24 12-8 16,25 13-12-16,17 4-22 16,33-24-26-16,22-20-120 0</inkml:trace>
  <inkml:trace contextRef="#ctx0" brushRef="#br0" timeOffset="78221">4553 8094 120 0,'0'0'58'16,"0"0"-3"-16,0 0 1 16,0 0-6-16,0 0-14 15,0 0-19-15,0 0-7 16,-24-26-3-16,24 25-7 15,1 0 0-15,13-4 0 16,3-1 6-16,0 1 0 16,1-2 1-16,1 0 0 15,-1-6-1-15,1 7-2 0,-6-2-2 16,0 0-1 0,-4 5-1-16,-4 3 1 0,-5 0-1 15,1 0 0-15,-1 0-1 16,0 0-5-16,0 0-3 15,0 3 1-15,0 8 6 16,0 3 2-16,0 6 0 16,0 2 0-16,0 8 0 15,0 7 5-15,-11 8 2 16,-6 5-2-16,-3 2-1 16,1 4-2-16,-1-3-2 15,6-3 2-15,2-9-2 16,2-1 0-16,6-11 0 0,-1-7 0 15,2-2 0-15,1-11 0 16,2 0 0-16,0-5-2 16,0-1 2-16,0-2-4 15,0 2-1-15,0-3 1 16,0 0-1-16,0 1 0 16,0-1-5-16,0 0-8 15,0 3 0-15,0-3-13 16,0 0-22-16,0 0 0 15,2 0-7-15,9 0-19 16</inkml:trace>
  <inkml:trace contextRef="#ctx0" brushRef="#br0" timeOffset="78867">5178 8012 55 0,'0'0'94'16,"0"0"-45"-16,0 0-24 15,0 0-15-15,0 0-4 16,0 0 0-16,-94 133 3 15,76-93 5-15,0 5 1 16,1 2 1-16,7-4-1 16,4-1-4-16,3-1 2 0,3-3-5 15,0-4-5 1,0-7-2-16,8-6 2 0,6-7-2 16,0-4 3-1,2-9 1-15,3-1 3 0,1 0 2 16,6-16 3-16,0-12 5 15,5-7-3-15,1-11-5 16,-4-6-7-16,4-3-2 16,-9 1 3-16,-6-3-2 15,-8 4-2-15,-9 6 5 16,0 3-2-16,-9 4 1 16,-13 6-1-16,-1 9 2 15,-4 7-2-15,4 10-3 16,-1 8 0-16,0 0-8 0,4 19-12 15,3 18-19-15,11 26-11 16,3-6-28-16,3-6-49 0</inkml:trace>
  <inkml:trace contextRef="#ctx0" brushRef="#br0" timeOffset="77015">3493 8486 18 0,'0'0'16'16,"0"0"-5"-16,0 0-2 0,0 0-1 16,0 0-5-16,0 0-3 15,0 0 1-15,-14-54 4 16,14 51 4-16,0 0 1 16,0 2 7-16,0 1-3 15,0 0 0-15,0 0-2 16,0 0-3-16,0 0 0 15,0-2 0-15,0 2 2 16,0 0-1-16,0 0-1 16,0 0 1-16,0 0 2 15,0 0-2-15,0 0-1 16,0 0 4-16,0 0-3 16,0 0 4-16,0 0 0 0,0 0-2 15,0 0-1-15,-3 0-3 16,3 0 1-16,0 0 1 15,-1 0 2-15,-2 0-1 16,-2 0 0-16,0 3-2 16,-4 9-3-16,-3 7-4 15,-4 3-2-15,3 10 0 16,-4 1 0-16,3 6 0 16,0 4-1-16,5-1 1 15,0 4-1-15,6-1 1 16,3-6 0-16,0 4 0 15,0-5 0-15,0-4-2 0,3-2 1 16,7-7-1-16,3-6-1 16,1 1 1-16,-1-8-2 15,6 1 4-15,-1-6-4 16,4-5 2-16,4-2 2 16,1 0 0-16,4-13 0 15,6-18 4-15,3-14 1 16,-2-9 1-16,2-8-4 15,-3-8 1-15,-6-4-1 16,-8 2 1-16,-11-3 0 16,-7 1 1-16,-5 2-3 15,-10 3 2-15,-20 4 0 16,-10 3-1-16,-3 7-2 0,-9 7 0 16,-2 13-2-1,0 11 2-15,4 17 1 0,3 7-1 16,3 19-2-16,3 28-1 15,5 11-1-15,10 16-7 16,17 5-11-16,9 3-14 16,28 30-28-16,16-25-22 15,2-17-59-15</inkml:trace>
  <inkml:trace contextRef="#ctx0" brushRef="#br0" timeOffset="77501">4147 8748 152 0,'0'0'38'0,"0"0"16"16,0 0-9-16,0 0-12 15,0 0-13-15,0 0-3 16,0 0-7-16,-63 83 1 16,51-50 4-16,-2 7 5 15,0 9-5-15,-4-2-5 16,-1 7 1-16,-2-4-3 16,2-4-3-16,-4 2-1 15,9-9-3-15,1-4 2 16,3-9-3-16,3-8-2 15,7-7-16-15,0-5-23 16,4-6-22-16,19 0-8 0,22-46 18 16,-5 0-20-16</inkml:trace>
  <inkml:trace contextRef="#ctx0" brushRef="#br0" timeOffset="80049">6011 8228 77 0,'0'0'67'0,"0"0"-52"15,0 0-3-15,0 0 12 16,0 0-9-16,0 0-3 0,0 0-1 16,-12 85-3-1,12-85 1-15,0 0 6 0,0 0 4 16,3 0 2-16,2-1 5 15,-1-9 1-15,4-4-8 16,-2 3-7-16,-1-4-5 16,-1 2-2-16,-1 2-2 15,-3 7 0-15,0 2 5 16,0 2-1-16,0 0-1 16,0 0 0-16,0 0-3 15,0 0-3-15,0 0 0 16,0 0 0-16,0 0 0 0,0 0 0 15,0 0 0 1,0 0 0-16,0 0 0 16,0 0 0-16,0 0-3 0,0 0-6 15,0 0-14-15,0 0-19 16,5 5-30-16,13 11 26 16,-1-2-31-16</inkml:trace>
  <inkml:trace contextRef="#ctx0" brushRef="#br0" timeOffset="81382">7006 8066 75 0,'0'0'35'0,"0"0"-17"15,0 0 6-15,0 0 5 16,0 0-11-16,0 0-5 15,-49 122-3-15,49-94 0 16,0-2-3-16,0-2 4 16,0-6 0-16,4-2-3 15,8-3 1-15,2-1 2 16,0 0-2-16,0-4-1 0,-3-3 0 16,1 2-1-16,-3-7 5 15,-1 0 2-15,1 0 5 16,2-7 9-16,3-15-4 15,6-10-8-15,-2-5-8 16,2-6-4-16,-3-3-1 16,-5-3-3-16,-6 1 4 15,-6 5-1-15,0 2 3 16,-6 3-4-16,-15 5 0 16,-2 5 2-16,-4 10-4 15,0 7 0-15,-1 11-5 16,-6 0-1-16,2 24-1 15,-5 17-1-15,5 20-1 16,6 11-13-16,14 6-28 16,12 22-12-16,17-24-24 0,13-14-109 0</inkml:trace>
  <inkml:trace contextRef="#ctx0" brushRef="#br0" timeOffset="81796">7632 8518 168 0,'0'0'35'0,"0"0"-17"16,0 0 10-16,0 0 6 15,-121 104-10-15,95-71 0 16,-2 1-12-16,0 0-3 15,5 2-2-15,5-6-4 16,1-5-3-16,8-4 0 0,6-4-2 16,3-6-12-16,0-3-32 15,24-8-13-15,5 0-13 16,-3-12-79-16</inkml:trace>
  <inkml:trace contextRef="#ctx0" brushRef="#br0" timeOffset="82297">7911 8062 129 0,'0'0'58'16,"0"0"-18"-16,0 0-10 15,0 0-3-15,0 0-15 16,46-119-4-16,-18 81-2 16,1-2 6-16,-1 3-1 15,-2 3 1-15,-6 8-5 16,-3 5 2-16,-7 7 0 15,-2 9 1-15,-7 5-7 0,3 0-3 16,3 0-6 0,-1 15 6-16,4 7 1 0,-3 10 4 15,-2 10 0-15,-4 5 7 16,-1 10 0-16,0 9-3 16,-6 0-5-16,-6 1-2 15,-2-2-1-15,2-5 2 16,3-7-3-16,3-5 0 15,1-5-2-15,0-6-5 16,1-8-1-16,1-6-11 16,1-9-6-16,2-2-8 15,0-6-9-15,0-6 7 16,0 0 10-16,0-10-11 16,-3-12-74-16</inkml:trace>
  <inkml:trace contextRef="#ctx0" brushRef="#br0" timeOffset="82492">8055 8210 103 0,'0'0'64'15,"0"0"-33"-15,0 0-9 16,0 0-15-16,0 0 15 16,0 0 12-16,0 0 3 15,158 6-5-15,-108-5-3 16,3 3-15-16,1-1-8 15,1-3-6-15,-1 1-5 16,17 4-11-16,-19 2-41 16,-9-3-39-16</inkml:trace>
  <inkml:trace contextRef="#ctx0" brushRef="#br0" timeOffset="83355">9205 8343 113 0,'0'0'24'0,"0"0"-11"15,0 0 7-15,0 0-4 16,0 0-10-16,0 0 0 0,0 0 1 15,-9 3 9-15,9-6 9 16,0-12-7-16,0-1-12 16,3-4-4-16,-2 5-2 15,-1 0 8-15,0 5 7 16,0 3 8-16,-1 7 1 16,-12 0-10-16,3 1-8 15,-4 16-6-15,-1 7 0 16,4-1 0-16,3-1 0 15,8-8 0-15,0 0-2 16,0-10-2-16,0-2-1 16,3-2-3-16,6 0 8 15,1-20 7-15,-1 1-3 0,0-5-3 16,-6 2 2 0,-1 4-3-16,-2 4 1 0,0 6 1 15,0 5-2-15,0 3 0 16,0 0-16-16,0 28-32 15,4-2 4-15,8-1-46 0</inkml:trace>
  <inkml:trace contextRef="#ctx0" brushRef="#br0" timeOffset="89101">9387 7993 98 0,'0'0'52'15,"0"0"-12"-15,0 0 0 16,0 0-13-16,0 0-4 15,0 0-8-15,0 0-5 16,-12-6-3-16,3 6-4 16,-3 0 0-16,-2 5 0 0,-1 8 2 15,-2 0-1-15,0 6 0 16,-2 10 2-16,1 1 2 16,-2 11 6-16,-5 7-2 15,1 5-4-15,-7 4 1 16,5 5 4-16,-2 0-2 15,2-2-6-15,3 1-1 16,5-3 0-16,1-4-1 16,6-9-3-16,4-5 1 15,2-7-1-15,4-5 0 16,1-4 0-16,0-7-5 16,0-4-9-16,0-6-8 15,0-3-6-15,0-4 3 0,0 0-1 16,0 0-7-16,0-29 4 15,6-7-40-15,3 1-17 0</inkml:trace>
  <inkml:trace contextRef="#ctx0" brushRef="#br0" timeOffset="89357">8956 8420 124 0,'0'0'48'16,"0"0"-36"-16,0 0-5 15,0 0 6-15,0 0 16 16,0 0 14-16,0 0-3 16,138-25-2-16,-92 19-4 15,5-1-4-15,10-4-6 0,4 0-7 16,2-4-1-16,1-3-9 16,-2-3-3-16,-3-1-1 15,-3 0-3-15,-5-2 0 16,2 3-2-16,-7 4-12 15,3 5-18-15,6 4-37 16,-10 2-59-16</inkml:trace>
  <inkml:trace contextRef="#ctx0" brushRef="#br0" timeOffset="90110">10514 8199 89 0,'0'0'34'16,"0"0"27"-16,0 0-18 15,0 0-6-15,0 0-2 16,0 0-9-16,0 0-10 0,-103-49-9 15,88 54-5-15,-7 20-2 16,-1 5 3-16,-3 9 0 16,0 4 5-16,6 3 0 15,2-2-3-15,7-1-1 16,9-4-2-16,2-3-2 16,0-7 0-16,13-6-1 15,10-6 1-15,1-10 0 16,10-7 0-16,3-3 8 15,4-23 3-15,7-14 0 16,-5-10-4-16,-3-4-3 16,-8 1 1-16,-8-5-3 15,-10 3 2-15,-9-2-2 16,-5 2 0-16,0 5 0 16,-19 9-2-16,-10 5-4 15,0 14-5-15,-5 12-10 0,-2 10 1 16,-1 7-2-16,0 32-3 15,2 43-10-15,9-6-21 16,10-9-61-16</inkml:trace>
  <inkml:trace contextRef="#ctx0" brushRef="#br0" timeOffset="90449">10865 8669 183 0,'0'0'35'0,"0"0"-16"15,0 0 18-15,0 0-7 16,-55 115-3-16,34-78-5 16,2-2-4-16,1 0-6 15,1 2-6-15,3-6-2 16,5-1-4-16,4-2-5 0,5-4-19 16,0-6-26-16,2-6-5 15,15-2-24-15,-4-10-101 0</inkml:trace>
  <inkml:trace contextRef="#ctx0" brushRef="#br0" timeOffset="90970">11321 8042 200 0,'0'0'47'0,"0"0"13"16,0 0-6-16,0 0-7 15,0 0-19-15,22-107-14 16,-1 91-2-16,7 4-5 15,7 5-2-15,6 5-2 16,1 2 0-16,-1 0-2 16,-2 7 1-16,-10 14-1 15,-3 7 2-15,-9 5-1 16,-8 6 1-16,-9 6-3 16,0 7 0-16,-18 0 3 15,-13 3 0-15,-9-3 0 16,0-2-3-16,2-4 1 15,-2-5-1-15,3-3 4 0,6-9-4 16,8-3 0-16,5-1 0 16,6-4 0-16,4 1 0 15,8-1-2-15,0-3-3 16,3 2-7-16,15-5 1 16,10-5-3-16,4-6-2 15,8-4-9-15,3 0-5 16,3-11-8-16,17-20-21 15,-14-1-6-15,-7 3-62 0</inkml:trace>
  <inkml:trace contextRef="#ctx0" brushRef="#br0" timeOffset="91382">11969 7958 25 0,'0'0'120'0,"0"0"-59"16,0 0-17-16,0 0 0 15,0 0-15-15,0 0-16 16,0 0-5-16,35-47-1 16,-20 47-1-16,2 0 2 15,2 0 2-15,-6 0-3 16,1 0-3-16,-1 4 2 0,-7 7 0 15,0 2 0-15,-6 8 2 16,0 11 4-16,-3 6-4 16,-19 9-4-16,-1 6-1 15,-7 8-1-15,-3 3-2 16,-2 2 3-16,3 4-3 16,3 1 0-16,3-1 0 15,7-4-1-15,7-5-5 16,6-6-4-16,6-10-6 15,0-13-6-15,0-7-6 16,0-10-19-16,9-12 3 16,6-3-2-16,-2-21-16 15,-4-8-23-15</inkml:trace>
  <inkml:trace contextRef="#ctx0" brushRef="#br0" timeOffset="91558">11850 8420 62 0,'0'0'80'15,"0"0"-26"-15,0 0-28 16,0 0-10-16,0 0-13 16,0 0-3-16,0 0 10 15,77-4 1-15,-38 4 3 16,8 0-4-16,-1 0-6 16,22 0-4-16,-11-5-20 15,-15-5-55-15</inkml:trace>
  <inkml:trace contextRef="#ctx0" brushRef="#br0" timeOffset="92525">11837 8112 22 0,'0'0'25'0,"0"0"1"16,0 0 2-16,0 0 11 16,0 0 10-16,0 0-9 15,0 0-6-15,0-21-1 16,0 17-9-16,0 4-10 16,0 0 0-16,0 0 1 15,0 0 2-15,0 0 2 16,0-2 0-16,0 2-5 0,6-5-5 15,11 0-2-15,10-3 4 16,9-4 4-16,5-6-5 16,5 4-1-16,6-4 2 15,-1 5-2-15,3-3-4 16,-4 6-2-16,-2-1-3 16,-5 4 1-16,-5-1 0 15,-9 3-1-15,-3 0 0 16,-4 1 0-16,-11 3-7 15,-2 1-6-15,-6 0-8 16,-3 0-8-16,0 0-10 16,0 0-6-16,0 1-12 15,0 9 12-15,-23 9-1 16,-3-1-41-16</inkml:trace>
  <inkml:trace contextRef="#ctx0" brushRef="#br0" timeOffset="93124">12091 8117 14 0,'0'0'87'16,"0"0"-10"-16,0 0-22 15,0 0-2-15,0 0 0 16,-122 0-16-16,100 0 0 16,2 4-11-16,-1 2-6 15,-1 2-1-15,2 3-3 16,3-2-5-16,4 3-2 0,3-1-2 15,3 2-4 1,2 1-3-16,4 2 0 0,1 4 0 16,0-2-4-16,0 5 2 15,6-2 1-15,6 3 1 16,0-1 0 0,4-2-1-16,2 3 1 0,7 0-3 15,-1-2-1-15,7 1-2 16,4 2 0-16,-1 4-1 15,1-3-1-15,-4 3 0 16,0 3 0-16,-8-1 2 16,-3 2-2-16,-5 2 3 15,-1 0-1-15,-5-2 1 16,-3-2 2-16,-1-3 3 0,-2-5-1 16,-3-5 1-16,0-2-4 15,0-5 4-15,-8-4 0 16,-10 0 5-16,-4-3 3 15,-7 3 1-15,-3-3 1 16,-8-1 0-16,-3 1 0 16,-3-1 4-16,-3-2-3 15,0 2 0-15,-2-3 0 16,5 0 0-16,1 0 2 16,10-3 0-16,4-8-2 15,8-4-7-15,5-7-4 16,9-5-11-16,6-9-15 15,3-8-14-15,0-6-6 0,24-4-12 16,22-7-32-16,-6 15-11 16,-4 13-65-16</inkml:trace>
  <inkml:trace contextRef="#ctx0" brushRef="#br0" timeOffset="93894">12946 8401 78 0,'0'0'22'16,"0"0"-9"-16,0 0 3 15,0 0-11-15,0 0-5 16,0 0 0-16,0 0 0 15,17 76 3-15,-3-76 11 16,0-8 2-16,-5-7 4 16,0-1 3-16,-4-3-6 15,-2 0-9-15,-2 1-1 16,-1 4 5-16,0 6 21 16,-9 8 12-16,-14 0-24 0,-8 6-13 15,1 15-3-15,2 6 6 16,8 3-3-16,8-4-5 15,10 1-3-15,2-10 0 16,0-4-8-16,14-8-2 16,2-5 3-16,2 0 6 15,2-13 1-15,-5-6 3 16,-3-2 0-16,-2-1 0 16,-9 9-1-16,2 1 5 15,-3 9 6-15,0 3-4 16,0 0-6-16,0 0-3 15,-4 0-3-15,-1 12 3 16,0 4-4-16,5 2-11 0,0 1-18 16,16-2-25-1,10-2-6-15,-3-9-84 0</inkml:trace>
  <inkml:trace contextRef="#ctx0" brushRef="#br0" timeOffset="97022">13663 8477 13 0,'0'0'10'15,"0"0"1"-15,0 0 0 16,0 0 0-16,0 0-4 0,0 0 0 15,0 0-1-15,-34-99 3 16,31 91 0-16,2 0 2 16,-3 3 1-16,3-2 0 15,-4 2-1-15,2-2 4 16,0 6 4-16,2-1-1 16,1-1 1-16,-3 3 0 15,3 0-1-15,0 0-6 16,0 0 0-16,0 0-3 15,-2 0-5-15,2 0-4 16,-5 3 0-16,1 12 2 16,-5 13 21-16,-5 6 1 15,2 11-9-15,2 0-4 16,4 4-1-16,3-2-3 16,3-1-3-16,0-6-2 0,8-9-2 15,12-7 0 1,3-8 0-16,6-12 0 0,5-4 2 15,6-6 4-15,1-25 5 16,7-12-1-16,-4-10-7 16,-6-5 0-16,-2-6 1 15,-10 1-2-15,-8-3-1 16,-12 1 2-16,-6 4 0 16,0 4-3-16,-20 14 0 15,-15 10 0-15,-6 11-3 16,-7 19-3-16,1 3 2 15,2 19 1-15,1 21-3 0,8 15-3 16,10 7-7 0,12 8-10-16,14 0-30 0,25 23 1 15,18-20-27-15,6-14-81 0</inkml:trace>
  <inkml:trace contextRef="#ctx0" brushRef="#br0" timeOffset="97319">14304 8846 116 0,'0'0'57'0,"0"0"-44"0,0 0 9 16,0 0 11-16,-47 124-9 15,27-83 10-15,-5 4-7 16,1-2-5-16,2-2-8 16,1-6-7-16,7-2-3 15,5-5-4-15,4-6-1 16,5-5-19-16,0-6-24 16,0-6-5-16,22-5-2 15,-1-1-5-15,2-16-29 0</inkml:trace>
  <inkml:trace contextRef="#ctx0" brushRef="#br0" timeOffset="98132">14651 8327 49 0,'0'0'46'0,"0"0"5"16,0 0-3-16,0 0-11 0,0 0-13 16,0 0-8-1,0 0 0-15,69-68-3 0,-55 68-6 16,3 0-1-1,-3 0 4-15,4 7-3 0,-1 5-3 16,-3 2 0-16,0 6-2 16,-1 0 2-16,-3 1 0 15,-3 4 0-15,-2 4 3 16,-5 2-1-16,0-1 1 16,0 0 0-16,-9 4-3 15,-13-4 3-15,-4 5-2 16,-1-5 1-16,-1 2-1 15,2-1 0-15,4 1-2 16,4-1 0-16,4 0-1 16,5 1-2-16,4-5 0 15,5 1 0-15,0-3-2 0,5-4 0 16,16-3-2-16,7-4 1 16,7-9-3-16,7-5-2 15,4 0-3-15,6-20 1 16,-1-12-4-16,-2-6-3 15,-3-1 0-15,-3-2 0 16,-10 0 3-16,-8 7 6 16,-11 2 5-16,-8 9 3 15,-6 5 4-15,0 9 17 16,0 5 5-16,0 4-11 16,0 0-15-16,0 7-5 15,0 15 5-15,0 5 0 16,0 3 2-16,3 4-1 0,11 0-1 15,7-5 2-15,2-4-2 16,2-10 0-16,9-9 0 16,-2-6 9-16,5-5 9 15,-2-20 1-15,-3-8-7 16,-6-8 0-16,-7 2 1 16,-10-5-3-16,-6 5-1 15,-3 0-4-15,-3 6 2 16,-15 6-4-16,-5 4-3 15,-4 6-5-15,0 7-7 16,-1 8-3-16,4 2-15 0,4 12-25 16,6 15-44-1,2-1-123-15</inkml:trace>
  <inkml:trace contextRef="#ctx0" brushRef="#br0" timeOffset="98729">16210 8130 130 0,'0'0'32'16,"0"0"25"-16,0 0-5 0,0 0-9 16,0 0-18-16,0 0-18 15,0 0-7-15,-40 30 3 16,25 9 3-16,-6 7 2 15,-1 9 4-15,-2 2 1 16,-1 6-1-16,2-1-4 16,3 3-3-16,3-5 0 15,3-3-5-15,7-7 2 16,2-11-2-16,5-4-8 16,0-10-7-16,0-10-9 15,0-5-7-15,0-9-14 16,0-1 7-16,0 0 20 0,0-21-7 15,0-24-24-15,0 6-16 16</inkml:trace>
  <inkml:trace contextRef="#ctx0" brushRef="#br0" timeOffset="98922">15913 8527 70 0,'0'0'45'0,"0"0"-26"15,0 0 26-15,0 0-10 16,0 0-7-16,0 0 2 15,0 0 7-15,155 53-3 16,-108-53-1-16,-1 0-3 16,5 0-15-16,1 0-10 0,2 0-2 15,-4-7-3 1,3 3-16-16,13-4-29 0,-10 1-45 16,-14 1-111-16</inkml:trace>
  <inkml:trace contextRef="#ctx0" brushRef="#br0" timeOffset="107631">17088 8343 37 0,'0'0'32'0,"0"0"-1"0,0 0 0 16,0 0 0-16,0 0 3 15,0 0-10-15,-40-88-3 16,31 79-6-16,0 1 5 16,1 4 2-16,2-2 0 15,-2 3-3-15,2 2-4 16,2 1-2-16,-4 0-3 15,-3 0-3-15,-1 0-4 16,-5 10-1-16,-1 11-1 16,-5 6 2-16,-4 8 0 15,8 8 3-15,0 4-3 0,4 3 2 16,10 4-4 0,5-4 2-16,0 0-2 0,12-6-1 15,16-9-1-15,7-11 1 16,10-11-1-16,6-13 1 15,5-4 6-15,3-26 0 16,2-15-2-16,-3-10 1 16,-6-9-3-16,-7-3 0 15,-16-4 1-15,-12 1 1 16,-12 4-2-16,-5 6-1 16,-13 10 2-16,-16 10-1 15,-9 10-1-15,-4 14-1 16,-2 9-1-16,2 7-5 15,6 14-1-15,5 18-7 16,13 12-9-16,13 13-12 0,19 22-27 16,23-14-17-16,2-8-94 0</inkml:trace>
  <inkml:trace contextRef="#ctx0" brushRef="#br0" timeOffset="107935">17516 8741 166 0,'0'0'44'0,"0"0"-6"0,0 0-7 15,0 0-4-15,-109 138 2 16,82-86-9-16,-4 5 1 15,0-4-6-15,4-3-1 16,-1-5-3-16,4-8-5 16,8-6-3-16,4-8-3 15,6-2 0-15,6-7-8 16,0-3-21-16,0-5-32 16,40-6-16-16,-7-10-8 15,1-14-80-15</inkml:trace>
  <inkml:trace contextRef="#ctx0" brushRef="#br0" timeOffset="108622">18017 8288 132 0,'0'0'56'0,"0"0"-4"0,0 0-2 16,0 0-2-16,0 0-14 15,0 0-19-15,0 0-11 16,3-35-4-16,24 35 0 15,13 0 1-15,9 0 4 16,8 0-1-16,1 0-1 16,1 0-1-16,-6 0-2 15,-5-8 0-15,-14-3-5 16,-8 1-6-16,-9-1-1 16,-13-2 6-16,-4 4 2 15,0-4-1-15,-26 1-9 16,-9 1 1-16,-10 2 5 15,-8 8 5-15,-7 1 2 16,0 0 1-16,-1 7 1 16,7 12 5-16,8 6-2 0,11 0-1 15,8 6-3-15,12 1 1 16,11 4-1-16,4 4-1 16,0 1 1-16,4 6-1 15,15-1 1-15,4 3 0 16,3-2 0-16,0 2 0 15,-6-4 0-15,-2-6-1 16,-4-3 1-16,-9-7 0 16,-5-8 0-16,0-2 0 15,-5-4 3-15,-20-4 5 16,-5-5 9-16,-10-3-5 16,-5-3-4-16,2 0 1 0,-4-13-5 15,2-6 0-15,7-3-4 16,3 2 3-16,12-3-3 15,13 0-4-15,10 0-24 16,28-11-28-16,16 7-7 16,3 2-69-16</inkml:trace>
  <inkml:trace contextRef="#ctx0" brushRef="#br0" timeOffset="108998">18627 8529 127 0,'0'0'78'15,"0"0"-56"-15,0 0-15 16,0 0-2-16,0 0-3 16,0 0 1-16,11 136 0 15,3-92 3-15,0-6 1 16,7-5-3-16,1-7 0 15,2-11 3-15,2-14 2 16,2-1 10-16,3-16 2 16,-5-18-4-16,-6-8-8 15,-7-4 8-15,-9-6 6 16,-4 0-1-16,-13-2-2 16,-16 1-7-16,-11 5-3 0,-6 5-3 15,-8 11-7 1,1 9 6-16,1 9-6 0,9 14-2 15,9 7-8-15,15 26-22 16,23 33-23-16,20-8-29 16,14-8-72-16</inkml:trace>
  <inkml:trace contextRef="#ctx0" brushRef="#br0" timeOffset="109711">19562 8636 83 0,'0'0'33'0,"0"0"1"16,0 0-2-16,0 0-13 15,0 0-7-15,0 0-8 16,0 0-1-16,-25 44-3 15,25-44 0-15,10 0 6 16,-1 0 16-16,5-19-4 16,-2-2-7-16,-3-4-4 0,-3 3 7 15,-3-2 5 1,-3 7-1-16,0 8 2 0,0 2-2 16,0 4-4-16,-3 3-3 15,-1 0-10-15,2 0-1 16,-3 0-1-16,2 7 1 15,2-3-3-15,1-1 1 16,0-2 1-16,0-1-3 16,0 0 4-16,0 0 2 15,0 0 7-15,-3 0 4 16,-2 0-7-16,4 0-3 16,-2 0-1-16,0 0-2 15,3 0-4-15,0 0-26 16,3 24-17-16,13-2-10 0,3-1-35 15</inkml:trace>
  <inkml:trace contextRef="#ctx0" brushRef="#br0" timeOffset="112909">20589 8551 11 0,'0'0'27'0,"0"0"3"16,0 0-1-16,0 0-1 0,0 0-3 15,0 0-4 1,0 0 3-16,-5-64-4 15,3 63-4-15,-2 1 2 16,1 0-3-16,3 0-1 0,-2 0-6 16,-1 0-2-16,-1 0-1 15,-6 3-3-15,0 15 2 16,-7 8 10-16,0 6-2 16,2 4-3-16,2 2-4 15,7-4-2-15,6 2 0 16,0-8-3-16,0-6 1 15,5-3 2-15,13-6-3 16,2-7 5-16,9-6 0 16,0-1 6-16,7-27 7 15,0-10 0-15,3-8-7 0,-2-8-7 16,-7-3-1 0,-7-4 1-16,-4 1-4 0,-12 2 5 15,-7 1-2-15,0 8-1 16,-15 7-2-16,-12 13 0 15,-9 8 0-15,-1 13-10 16,-4 8 1-16,1 7 3 16,8 26-16-16,9 14 0 15,9 10-2-15,14 40-24 16,20-14-13-16,11-12-57 0</inkml:trace>
  <inkml:trace contextRef="#ctx0" brushRef="#br0" timeOffset="113208">21210 8825 149 0,'0'0'39'0,"0"0"-17"15,0 0 6-15,0 0-1 16,0 0-2-16,-77 146-3 16,48-100-3-16,-1 0-4 15,-3-2-2-15,6-2-4 16,5-5-5-16,5-5-4 16,8-7 0-16,9-2-14 0,0-8-28 15,26-10-17-15,6-5-1 16,1 0-51-16</inkml:trace>
  <inkml:trace contextRef="#ctx0" brushRef="#br0" timeOffset="113758">21546 8448 77 0,'0'0'40'16,"0"0"13"-16,0 0-4 15,0 0-6-15,0 0-5 16,-31-111-11-16,31 90-9 16,22 0-2-16,6 1-5 15,8-3-2-15,9-4-2 16,-1 5-4-16,-2 0 0 16,-4 4-3-16,-9 4 3 15,-7 6-3-15,-8 2 0 0,-7 6 0 16,-5 0-4-16,-2 0-1 15,0 20 5-15,0 9 1 16,-14 8 11-16,-9 12 2 16,-5 2-5-16,-7 10-1 15,-2 2-3-15,-1 3-3 16,1 0-2-16,2 4 0 16,3-3 2-16,4-4-2 15,5-2 1-15,5-8-1 16,5-6 0-16,6-10-1 15,5-8-14-15,2-9-9 16,0-8-9-16,6-7-16 16,25-5-2-16,-5-7-19 0,-3-10-75 15</inkml:trace>
  <inkml:trace contextRef="#ctx0" brushRef="#br0" timeOffset="114828">21250 8743 67 0,'0'0'32'16,"0"0"11"-16,0 0-12 16,0 0-8-16,0 0-3 15,0 0-4-15,0 0-1 16,3-59-1-16,20 39 5 15,8-3-2-15,7-3 1 16,11-7 1-16,5-2-8 16,4-5-3-16,4-5-5 15,-7-1 0-15,-1 0-1 16,-8-3-1-16,-3 6 1 16,-10-1-2-16,-5 6 3 15,-8 5-3-15,-9 5 1 16,-7 10 2-16,-1 6 3 0,-3 7 4 15,0 3 0 1,0 2-10-16,0 0-2 0,-7 19-12 16,-12 13 12-16,-4 11 2 15,-4 10 1-15,-7 8 1 16,0 3-2-16,0 5 0 16,2 4 0-16,5 1 0 15,3-3 1-15,8-5-1 16,6-5 0-16,9-7 0 15,1-7 0-15,0-4 0 16,6-8 0-16,6-9 0 16,2-4-5-16,-5-9-1 15,-3-5 2-15,2-2-1 16,-5-3 0-16,-3-2-1 0,2 0-1 16,-2 2 1-16,0 0 0 15,0-3 4-15,0 0 2 16,0 1 0-16,-14-1 0 15,-9 0 0-15,-12 0 3 16,-2 0 1-16,-6 0 5 16,1 0 1-16,7 0 5 15,6 0-5-15,7 4-3 16,10-4 2-16,11 2-6 16,1-2-3-16,0 0-11 15,23 1-2-15,13-1 9 0,14 0 3 16,8 0-3-1,8 0-5-15,-2-8-3 0,2-9 1 16,-6-4 1-16,-11-1 1 16,-13 4 1-16,-16 0 2 15,-16 3 6-15,-4 2 2 16,0 1-2-16,-20 1-2 16,2 4-3-16,1 0-12 15,14-6-3-15,3 2-24 16,0 1-121-16</inkml:trace>
  <inkml:trace contextRef="#ctx0" brushRef="#br0" timeOffset="115223">22370 8548 119 0,'0'0'27'0,"0"0"-3"16,0 0 6-16,-58 129-12 16,53-79-5-16,5 1-5 15,2-2 0-15,22-5-4 16,1-13 0-16,6-9-1 15,-1-17 6-15,1-5 7 0,-2-15 11 16,2-20-6 0,-8-9-7-16,-5-3-1 0,-10-7 6 15,-8 4 1-15,0-2 0 16,-14 3-9-16,-16 9-1 16,-7 4-10-16,-11 8-1 15,1 13-5-15,-3 12-7 16,7 3-12-16,14 41-24 15,9 5-28-15,14-1-56 0</inkml:trace>
  <inkml:trace contextRef="#ctx0" brushRef="#br0" timeOffset="115791">23576 7451 52 0,'0'0'80'16,"0"0"-36"-16,0 0-1 16,0 0-6-16,0 0-19 0,0 0 2 15,140-25 4 1,-85 25-3-16,7 0-6 0,-2 0-7 15,-2 0-2-15,-4 0-3 16,-5-2-2-16,-5-1-1 16,-5 3-8-16,-6 0-17 15,-5 0-28-15,-10 9-8 16,-13 3-60-16</inkml:trace>
  <inkml:trace contextRef="#ctx0" brushRef="#br0" timeOffset="115987">23785 7835 153 0,'0'0'27'0,"0"0"-16"0,0 0 26 16,0 0 8-16,0 0 2 15,152-3-14-15,-101-10-15 16,1 1-10-16,2-1-8 15,15 5-6-15,-11 5-34 16,-17 2-61-16</inkml:trace>
  <inkml:trace contextRef="#ctx0" brushRef="#br0" timeOffset="130922">26073 7105 39 0,'0'0'35'16,"0"0"-7"-16,0 0 4 0,0 0-4 15,0 0-7-15,0 0 0 16,0-9 0-16,0 9-7 16,0 0 0-16,0 0-2 15,0 0 2-15,0 0 0 16,-1 0-2-16,-4 0-6 16,-3 1-3-16,-2 12 1 15,-7 6 1-15,-2 3 1 16,-7 8 0-16,-1 7 3 15,-6 7 1-15,-3 7 1 16,0-1 0-16,0 0 0 16,-3 0-4-16,5 3 1 15,-4-3-1-15,4 3 0 16,1-1-2-16,5-2 0 16,6-3 0-16,12-8-3 0,2-6-2 15,8-4 0-15,0-4 0 16,8-4 0-16,15-1-2 15,12-5 2-15,9-5 0 16,9-6 4-16,8-4-2 16,4 0 1-16,5-16-3 15,2-9 1-15,-4-8-1 16,-8 3 0-16,-8-4 0 16,-12 6 0-16,-11 3 0 15,-12 9 0-15,-8 3 0 16,-4 8 1-16,-5 1 2 15,0 4-1-15,0 0-2 16,0 0-2-16,-8 13-1 0,-11 12 3 16,-5 9 4-16,-5 6 1 15,-4 7-1-15,1 2 1 16,0 1 3-16,-2 3 1 16,2-5 0-16,0 0 1 15,1-5-2-15,4-3-1 16,0-6-4-16,9-6-2 15,7-5-1-15,2-6 0 16,4-6 0-16,5-3-12 16,0-1-13-16,0-3-7 15,0-1-6-15,11-3-11 16,11 0-3-16,24-19 7 0,-5-9-30 16,-1-3-76-16</inkml:trace>
  <inkml:trace contextRef="#ctx0" brushRef="#br0" timeOffset="131644">26999 7542 76 0,'0'0'22'15,"0"0"-9"-15,0 0 16 16,0 0 7-16,0 0-8 16,0 0-4-16,0 0-7 15,-63 77-4-15,63-75-1 16,0-2 4-16,0 0 6 16,6 0-1-16,12-9 1 15,13-12 5-15,9-7-12 0,4-2-8 16,5-11-3-16,2 0-1 15,-5-5-3-15,-1-3 2 16,-5-2-2-16,-5 3 1 16,-8 1 1-16,-8 8-2 15,-5 8 3-15,-10 13-3 16,-1 7 3-16,-3 10-3 16,0 1-3-16,0 0-3 15,-9 11 4-15,-11 14 2 16,-7 12 4-16,-7 13 0 15,-5 9 1-15,0 4-1 16,-3 3 0-16,2 0 3 0,-1-1 0 16,4-5 0-16,0-1-2 15,3-2-1-15,7-7 0 16,1-6-3-16,7-2 2 16,1-6-3-16,7-6 0 15,-1-2 1-15,4-6-1 16,4-4 0-16,2-6-9 15,2-1-10-15,0-6-11 16,0-1 3-16,0 2-9 16,9-3-5-16,8-3 1 15,6 0-14-15,0 0-25 16</inkml:trace>
  <inkml:trace contextRef="#ctx0" brushRef="#br0" timeOffset="131988">26833 8155 122 0,'0'0'50'0,"0"0"1"16,0 0-6-16,0 0-13 15,0 0-14-15,0 0-10 16,0 0-1-16,58-35 6 16,-18 24-1-16,9 0 0 15,2 0 4-15,7 1 1 0,1-1-4 16,-1-3-1-16,-3 1-3 16,-1 0-4-16,-5 5-5 15,-3 0 2-15,-6 3-2 16,-3 5-4-16,-4 0-17 15,-3 0-23-15,5 25-22 16,-8 0-1-16,-8 0-70 0</inkml:trace>
  <inkml:trace contextRef="#ctx0" brushRef="#br0" timeOffset="132769">29707 7197 177 0,'0'0'40'0,"0"0"-13"15,0 0-2-15,0 0 6 16,0 0-17-16,0 0 1 15,0 0 3-15,-155 99-3 16,109-58 4-16,-11 2-2 16,-7 3 2-16,-8 1-2 15,-5-3-5-15,-6 5 2 16,2 0-5-16,0 1-2 0,-1 2 0 16,4 3-3-16,-5-1 0 15,9 0-4-15,7-4 1 16,9-7-1-16,9-2-1 15,9-9-13-15,12-5-1 16,10-6-8-16,8-3-19 16,7-5-25-16,6-4-1 15,16-8-10-15,4-1-61 0</inkml:trace>
  <inkml:trace contextRef="#ctx0" brushRef="#br0" timeOffset="133333">29070 7183 147 0,'0'0'37'0,"0"0"11"16,0 0-5-16,0 0-6 15,-156-23-11-15,114 31-7 16,1 17-4-16,6 4 3 16,4 6-8-16,10-3-3 15,7 0 3-15,9-2-7 16,5-5-3-16,0-2 0 16,5-9-1-16,16-6 1 15,7-5 0-15,7-3 7 16,10-8 5-16,5-21-5 0,4-10 0 15,-3-9-4 1,-4-5 1-16,-15 2-2 0,-13 1 1 16,-16 1 1-16,-3 12-4 15,-35 9-2-15,-15 13-2 16,-12 15-6-16,-7 0 3 16,-4 30-7-16,6 20-11 15,10 13-6-15,17 39-20 16,17-13-32-16,14-16-113 0</inkml:trace>
  <inkml:trace contextRef="#ctx0" brushRef="#br0" timeOffset="133813">29103 8343 128 0,'0'0'27'0,"0"0"-16"15,0 0 11-15,0 0 4 16,0 0-5-16,-137 111-1 15,116-78-10-15,8 6 2 0,7-3-1 16,6 0-2-16,0-7-4 16,14-8-3-16,17-10 4 15,5-11 5-15,9 0 4 16,4-20-3-16,-1-14 0 16,-4-9-2-16,-5-5 4 15,-12-2-1-15,-12 0 5 16,-11 2-3-16,-4 3-1 15,-22 6 0-15,-22 3-9 16,-12 10 1-16,-11 6-4 16,-8 11-1-16,1 6 0 15,3 3-1-15,13 15 0 16,15 16 0-16,17 10-14 0,17 4-17 16,24 29-23-1,23-11-26-15,4-12-48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30" max="1590" units="cm"/>
          <inkml:channel name="Y" type="integer" min="-1080" max="768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95.7513" units="1/cm"/>
          <inkml:channelProperty channel="T" name="resolution" value="1" units="1/dev"/>
        </inkml:channelProperties>
      </inkml:inkSource>
      <inkml:timestamp xml:id="ts0" timeString="2023-11-15T16:38:49.42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30" max="1590" units="cm"/>
          <inkml:channel name="Y" type="integer" min="-1080" max="768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95.7513" units="1/cm"/>
          <inkml:channelProperty channel="T" name="resolution" value="1" units="1/dev"/>
        </inkml:channelProperties>
      </inkml:inkSource>
      <inkml:timestamp xml:id="ts0" timeString="2023-11-15T16:38:50.47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  <inkml:trace contextRef="#ctx0" brushRef="#br0" timeOffset="224">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06:45.00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0 896 154 0,'0'0'41'0,"0"0"-18"15,0 0 10-15,0 0-10 16,0 0-7-16,0 0-2 15,103-122 0-15,-66 69-5 16,-2-6 3-16,1-1-5 16,-9-5-1-16,-1 2-1 15,-10 1-3-15,-4 2 1 16,-7 2-3-16,-5 2 3 16,0 1 0-16,0 7 4 15,-5 5-5-15,-4 7 0 16,1 11 2-16,2 7 2 15,-2 11 7-15,7 1-2 16,-2 6-4-16,1 0 0 0,-1 0-7 16,1 2-2-16,-2 18-2 15,-1 9-1-15,1 16 5 16,-4 10 3-16,3 12-3 16,1 7 0-16,1 4 3 15,3 5 2-15,0 2-2 16,0 1 2-16,0 0 0 15,3-14-2-15,11-7 1 16,2-11 0-16,3-9-4 16,1-8 2-16,4-10-2 15,-1-11 0-15,5-4 0 16,0-12 0-16,2 0 0 16,6-6 3-16,4-21-2 0,1-9 2 15,5-11-2-15,-5-7-2 16,-1-4 1-16,-4-6-5 15,-10 3 0-15,-6 7 0 16,-8 11 5-16,-6 21 0 16,-3 14 0-16,-3 8-3 15,0 4-4-15,0 26-4 16,0 18 11-16,-7 8 3 16,0 8 6-16,0 0-3 15,7-2 1-15,0-4-1 16,0-8-3-16,0-9-3 15,7-9 0-15,7-11 0 16,0-8-4-16,0-9-5 0,4-4-5 16,5 0 1-1,3-22-9-15,11-19-21 0,-6 4-47 16,-8-3-47-16</inkml:trace>
  <inkml:trace contextRef="#ctx0" brushRef="#br0" timeOffset="177">979 462 232 0,'0'0'60'0,"0"0"-19"0,0 0-2 16,0 0-20-16,0 0-19 15,0 0-31-15,0 0-31 16,68-22-59-16</inkml:trace>
  <inkml:trace contextRef="#ctx0" brushRef="#br0" timeOffset="2230">1417 723 61 0,'0'0'42'0,"0"0"-10"0,0 0 12 15,0 0-11-15,0 0-13 16,0 0 1 0,0 0-4-16,9-12-8 15,-3 0-5-15,3-1 7 0,1-6-3 16,-3-3 0-16,1 0 2 15,-7-2 2-15,-1 2-6 16,0 1 0-16,0 2 0 16,-6 2 5-16,-6 2 10 15,-2 8-5-15,2 3-9 16,3 4-1-16,3 0-6 16,-2 1 0-16,-1 24-4 15,-4 17 3-15,4 13 1 0,5 13 0 16,2 7-2-16,2 1 1 15,0 3-1 1,2 3-3-16,5-3-1 0,-1-4 0 16,-1-9 1-16,-5-5 2 15,0-11-1-15,0-11 2 16,-6-10 2-16,-8-10 0 16,-3-9 0-16,-1-10 3 15,-1 0 0-15,-4-4 0 16,2-14 5-16,2-8-2 15,3-10-3-15,9-3-3 16,7-8-3-16,0 4-3 0,10-2 0 16,16 8-2-1,6 3-4-15,9 5 3 16,4 4 0-16,1 2-3 16,6 1 5-16,2 0 0 0,-2-2 3 15,0-1 1-15,-1-1-1 16,-7-2 0-16,-7 2-2 15,-6-1 0-15,-8 2 1 16,-9 5 5-16,-5-1 0 16,-9 4 0-16,0 5 4 15,0 5 10-15,0 7 5 16,-9 0-3-16,-5 2-9 16,-1 21-7-16,-7 9 0 15,4 8 0-15,1 3 2 16,8 1 3-16,4-5-1 15,5-4-2-15,0-10-2 16,9-8 0-16,13-12 0 0,5-5 4 16,9 0 2-16,2-21 2 15,9-11-3-15,-2-5-2 16,-4-2-1-16,-1-3-2 16,-7 2-4-16,-7 3-8 15,-8 7 3-15,-7 3-6 16,-2 9-2-16,-6 9 6 15,-3 9 6-15,0 0-10 16,0 9-2-16,-5 20 16 16,-7 7 1-16,1 3 12 0,2 4 0 15,2-4 2-15,5-3-3 16,2-10-4 0,0-8-2-16,6-8-3 0,16-10 1 15,8 0 0-15,7-15 5 16,8-14 0-16,1-9-5 15,3-4-3-15,-5 2-2 16,-5-2-5-16,-4 8 0 16,-7 2 0-16,-7 9-1 15,-9 10 2-15,-7 8 2 16,-5 5 4-16,0 0-7 16,2 9 1-16,1 7 6 15,3 3 0-15,6-1 3 0,-1 2-3 16,4-4 2-1,-1-7 0-15,0-4-2 0,0-1 2 16,-4-4 3 0,1 0-2-16,-6 0-1 0,-4 0-2 15,-1 1 5-15,0 5-2 16,0-1-3-16,0 9-3 16,0 4 3-16,0 6 1 15,0 1 0-15,8-6-1 16,7 1 0-16,8-9-5 15,11-7-6-15,3-4-1 16,9 0 4-16,1-22 4 16,1 0-12-16,-5-3-5 15,-6 1 3-15,-10 6 5 16,-8 5 7-16,-10 5 6 0,-6 8 4 16,-3 0 17-16,0 0-1 15,0 6-7-15,0 10-2 16,0 1-2-16,12 0-6 15,7-2-1-15,4-5-2 16,9-6 0-16,5-4-3 16,3 0 3-16,1-13 1 15,-2-9-1-15,-10-3 0 16,-5-4-2-16,-10 1 2 16,-9-2 0-16,-5 2 0 15,0-1 0-15,-23 3 2 16,-11 6-2-16,-8 2 2 15,-7 7 1-15,-6 11 0 0,-2 0 2 16,4 9 0 0,7 18-2-16,13 5 0 0,10 5-3 15,16 3 0-15,7 1 0 16,3-2-2-16,21-5 2 16,12 1 3-16,0-6 4 15,7-5-2-15,2-5 0 16,-2-1 2-16,0-7-1 15,-2 0-2-15,1-6-2 16,-2-5-2-16,-1 0-6 16,17 0-11-16,-9-5-44 15,-10-10-84-15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30" max="1590" units="cm"/>
          <inkml:channel name="Y" type="integer" min="-1080" max="768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95.7513" units="1/cm"/>
          <inkml:channelProperty channel="T" name="resolution" value="1" units="1/dev"/>
        </inkml:channelProperties>
      </inkml:inkSource>
      <inkml:timestamp xml:id="ts0" timeString="2023-11-15T16:38:51.64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330" max="1590" units="cm"/>
          <inkml:channel name="Y" type="integer" min="-1080" max="768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95.7513" units="1/cm"/>
          <inkml:channelProperty channel="T" name="resolution" value="1" units="1/dev"/>
        </inkml:channelProperties>
      </inkml:inkSource>
      <inkml:timestamp xml:id="ts0" timeString="2023-11-15T16:38:52.25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9:24:35.022"/>
    </inkml:context>
    <inkml:brush xml:id="br0">
      <inkml:brushProperty name="width" value="0.05" units="cm"/>
      <inkml:brushProperty name="height" value="0.05" units="cm"/>
      <inkml:brushProperty name="color" value="#ED1C24"/>
      <inkml:brushProperty name="fitToCurve" value="1"/>
    </inkml:brush>
  </inkml:definitions>
  <inkml:trace contextRef="#ctx0" brushRef="#br0">4866 423 26 0,'0'0'30'0,"0"0"-2"16,0 0-5-16,0 0-4 16,0 0-2-16,0 0 1 15,0 0 12-15,8-42-8 16,-5 37-8-16,-3 1 1 15,0-3-2-15,0 2 4 16,0 1 0-16,0 0 0 16,0 0 2-16,0 3-6 15,-3-5-3-15,-2 1 1 0,-3 2 0 16,-1-1-2-16,0-3-5 16,-2 1 0-16,-1 0-1 15,-2 0 2-15,0-1-1 16,-2 0-3-16,-3-2 2 15,4 2-2-15,-7 1 1 16,4-1-2-16,-4 0 1 16,-1 2-1-16,0-3 2 15,0 2-1-15,-1-4-1 16,-1 0 1-16,-2 3-1 16,-4-2 0-16,-1 0 1 15,-2-2 2-15,0 2-3 16,-1-1 0-16,-2-1 0 0,-3-2 0 15,-4 2 0-15,-1-1 0 16,-1 2 0-16,-3 2 1 16,0-1-1-16,3 1 0 15,1-2 1-15,8 3-1 16,4-1 0-16,4 1 0 16,-2 0 0-16,-1 1 0 15,-2 2 0-15,2 0 0 16,-4 3 0-16,3-2 0 15,-6 0 0-15,2 3 0 16,1 0-1-16,-6 0-1 16,2-1 1-16,-1 1 1 15,-2-3-1-15,-2 3 1 16,4-1 0-16,-1 1 0 16,3 0 0-16,2-3 0 0,1 3-1 15,6-2-1 1,1 1 2-16,-1-2 0 0,6 1 0 15,-5 0-1-15,1 2 1 16,0 0 0-16,-2 0 1 16,-2 0-2-16,-4 0 1 15,2 0 0-15,-1 0 0 16,-5 0 0-16,0 2 0 16,-1 3 0-16,-4 1 0 15,1 2-1-15,-1-2 1 16,7 0 0-16,3 0 0 15,-1-2 0-15,4 2 0 16,2-1 0-16,-1-1 0 0,3 3 0 16,1-4 0-16,-1 4 0 15,-3 0 0-15,1 1-1 16,-3 1 1-16,-2 2 0 16,-2-1 0-16,-4 2-1 15,-5 2 1-15,-3 5 0 16,-8 1-1-16,-1-1-1 15,-2 2-3-15,1-1 3 16,4-4 2-16,1 1 0 16,2-4 0-16,3 0-1 15,8-6 1-15,4 4 0 16,5-6 0-16,3 1-2 0,4 1 2 16,-1-3 0-1,-2 0 0-15,2 2 0 0,-1-2-1 16,-1-2 1-16,2 3 0 15,3-4 0-15,0-1 0 16,1 3 0-16,4-3 0 16,1 0 0-16,2 0 0 15,1 0 0-15,2 0 0 16,2 0 0-16,1 0 0 16,1 0 0-16,2 0 0 15,-3 0 0-15,0 0 0 16,0 0 0-16,-4 0 0 15,0 0 0-15,0 0 1 16,-2 0-1-16,1 0 0 0,-1 0 0 16,0 0 0-16,-2 0 0 15,-2 0-1 1,1 0 2-16,-1 0-1 0,-2 0 0 16,1 0 0-16,-2 0 0 15,-1 0 1-15,0 0-1 16,-1 0 0-16,-4 0 0 15,-2 4 3-15,-3 0-3 16,-3 2 0-16,-4 2 1 16,-2 3-1-16,-2-1 1 15,-1 4-1-15,1 0 1 16,1 1-1-16,0-1 0 16,3 3 0-16,6-2 0 15,3 1 0-15,5-2 1 0,6-1-1 16,0-1-1-16,10 1 1 15,-3-2 0-15,4 1 0 16,3-2 0-16,-2 6 0 16,2-3 0-16,2 7 1 15,-1-1-1-15,-1 3 0 16,4-1-1-16,2 5 1 16,0 2-1-16,0 1 1 15,0-3-1-15,0 5 1 16,10-5 0-16,2 3 0 15,-1 2 0-15,2 0 0 16,0 0 0-16,0 1 1 16,0-2 1-16,-3 2-2 15,0 0 0-15,2-3 0 0,-1-1 0 16,1-3 0-16,0 0 0 16,-1-4 0-1,-2-3 0-15,0 1 0 0,-1-5 0 16,-2 2 0-16,2-3 1 15,-2 3-1-15,5-1 0 16,0 0 0-16,1 1 0 16,3 1 0-16,2-1 0 15,1 0-1-15,4-2 0 16,-2 2 1-16,4-2 0 16,1 4 1-16,3-1-1 0,2 0 0 15,6-1 1 1,-1-2-1-16,-1 4 0 15,1-1 2-15,0-2-2 0,-3 3 1 16,1-1-1-16,0 1 0 16,0 3 2-16,-3 1-2 15,0-3 1-15,3 2-1 16,0 1 0-16,2-4 0 16,-1-3 1-16,1 3-1 15,5-7 0-15,0 3 1 16,1-3-1-16,1 0 2 15,2-2-1-15,2-1-1 16,-1-1 1-16,-1-2-1 0,2 0 1 16,2-1-1-16,-2 0 3 15,-2 0-3-15,2-1 1 16,-1 1-1 0,-1-1 2-16,2-3-2 0,3 0 0 15,2 0 1-15,3 0-1 16,3 0 1-16,-2 0-1 15,3 0 0-15,-1-3 0 16,0-1 0-16,4 0 0 16,-6-3 0-16,2 3 3 15,-3-2-3-15,-7 2 0 16,-2-3 0-16,2-1 0 16,-4-1 0-16,2 1 2 15,4 0-2-15,-3-2 0 16,6-1 1-16,-3 1 2 0,0-2-2 15,-1 2 1-15,6 0-2 16,3-1 0-16,2 1 4 16,9 1 0-16,-1-2-4 15,1 3 1-15,-1 2 2 16,-1-1-2-16,2 3-1 16,-4 1 0-16,2 1 0 15,-1 2 1-15,-5 0-1 16,-3 0 0-16,-4 0 0 15,-4 0 0-15,-6-3 0 16,2 3 0-16,-5-1 0 16,1-2 0-16,-1 1 0 0,-3-1 2 15,1-1-1 1,-6-2-1-16,-4 0 3 0,0 0-3 16,-2-1 0-16,0 0 1 15,3-2 3-15,2 0-1 16,6-2-3-16,7 4 4 15,4-4 0-15,4 0-1 16,2 4-3-16,-1-3 0 16,-1 2 1-16,-4 1-1 15,0 0 1-15,-9 3-1 16,-5 0 1-16,-3-3-1 16,-5 3 1-16,-6-3 1 15,1-3 0-15,-2 0 3 0,-1-2 2 16,1-3-2-1,1-2-1-15,0-1-1 0,-2-3-3 16,3-3 3-16,-2 1 0 16,-1-6-1-16,1-1-1 15,-2-5 2-15,-4-4 0 16,1-4-3-16,-1-3 1 16,-4-2-1-16,-2-2 3 15,-5 3-3-15,-2 2 0 16,0 1 5-16,0 1-2 15,-14 2 1-15,0 2-1 16,-4 0-3-16,-1 0 4 16,0 1-4-16,-4 2 1 15,-1 2-1-15,1-2 0 16,-4 4 1-16,-4 0-1 0,-4-1 0 16,-5 4 0-1,-1 0-1-15,-6 1-3 0,-2 3 4 16,3 0 0-16,-3 3 0 15,5-2 0-15,-2 1 1 16,1 0-1-16,1 0 1 16,-1 0-1-16,-1 3 0 15,-3 0 0-15,-5 0 0 16,-9 6 0-16,-6 3-2 16,-14 3 2-16,-7 1-1 0,-2 0 1 15,-2 0-1 1,4-1 1-16,4 1-1 15,4-3 1-15,3 2 1 16,2-2-1-16,-3 0 0 0,2 3 0 16,-2-1-3-16,2 1 3 15,-7 3-1 1,-1 0-1-16,2 2-2 0,-2-1 0 16,8 2 1-16,0-2 0 15,5 1 0-15,1 2-3 16,0 0 0-16,-5 0-2 15,1 2-3-15,-3 12-4 16,-2 6-3-16,1 5-1 16,-1 4-21-16,0 4 3 15,1 3 3-15,3 2-15 16,-13 19-13-16,17-9 2 16,11-5-7-16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06:48.04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228 0 47 0,'0'0'28'15,"0"0"14"-15,0 0 14 16,-17 111-13-16,-6-62-4 16,-3 5-3-16,-3 0-4 0,3 3-1 15,3-1-13 1,6-3-4-16,8-4-8 15,9-9-3-15,0-5-3 0,8-12 0 16,12-7 0-16,6-7-5 16,1-9 0-16,7 0 2 15,-2-18 3-15,-4 0 0 16,-5-1 0-16,-6 6 3 16,-8 8-3-16,-7 5 0 15,-2 0 0-15,0 12 1 16,0 20 1-16,-14 15 2 15,3 10 4-15,-1 5-4 16,4-1-1-16,7-4-1 16,1-7-2-16,0-10 0 0,16-8-3 15,4-7-6-15,6-12-5 16,-3-7-7-16,4-6 2 16,-9 0 9-16,-4 0 3 15,-7 0 7-15,-7 0 0 16,0 0 22-16,-16 19-7 15,-17 13-11-15,-10 17-1 16,-3 12 4-16,-3 6 2 16,3 4-6-16,6 0 4 15,5-4-5-15,7-3 1 16,10-13-3-16,4-5-4 16,5-7-17-16,4-4-24 15,2-6-47-15,-1-13-103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06:49.97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29 0 115 0,'0'0'48'15,"0"0"-23"-15,0 0 1 16,0 0-6-16,0 0-10 15,0 0 4-15,0 0 0 16,0 129 3-16,0-92 0 16,1 4 2-16,2 4 1 15,-3 2-4-15,2 1-5 16,1 1-4-16,-2-2-1 16,2 0-4-16,2-7 3 0,0-7-5 15,-4-6 1-15,2-9 1 16,-3-10-2-16,0-6 3 15,5-2-3-15,-5 0 7 16,0 0 6-16,0-14 4 16,0-14-16-16,0-6-1 15,0-10 0-15,0-6 0 16,0 0 0-16,5 4-1 16,-1 8 1-16,-1 10-5 15,2 12 2-15,-4 7 0 16,4 5-2-16,4 4 0 15,3 0 2-15,4 0 2 16,5 0 1-16,2 0-1 16,-1 11-2-16,-1 5 3 0,-7 7 0 15,-5 2 0 1,-9 6 0-16,0-1 5 0,-9 4 1 16,-17 0 0-16,3-5 0 15,-3-4-2-15,7-9 0 16,10-4-4-16,5-5 0 15,4-2-1-15,0-2-12 16,0-2-6-16,9 3 2 16,12-2 7-16,2 0 0 15,10-1 6-15,3 4 0 16,4 1 0-16,6 1 4 16,-1 5 0-16,-1 8-1 15,-2 5 1-15,-8 4-5 16,-7 4-1-16,-8 3 4 15,-10 2 2-15,-9-1 3 0,0 1 5 16,-14-4 5-16,-18-4 8 16,-11 1 5-16,-8-5-8 15,-4-2-4-15,-3-5-3 16,-4-8 2-16,7-1-8 16,3-9 7-16,10-1 1 15,7 0-7-15,12-12-6 16,8-9-1-16,12-8-22 15,3-9-6-15,16-10-21 16,54-31-20-16,-4 11-19 0,-4 7-75 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06:50.57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0 203 0,'0'0'30'0,"0"0"-14"16,0 0-11-16,0 0-4 15,0 0 3-15,126 9 0 16,-77-5 5-16,2 0-5 16,-2 0-1-16,-3 2-3 15,-6 2 0-15,-9 3-4 0,-12 2-22 16,-15 16-16-1,-4-3-31-15,0-1-37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06:50.75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38 88 0,'0'0'81'0,"0"0"-12"15,0 0-20-15,0 0-24 16,0 0-16-16,0 0-4 15,0 0 4-15,27 30-2 16,9-30-1-16,10 0-6 16,11 0-3-16,34-22-10 15,-13 0-25-15,-10-2-42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06:51.49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278 17 163 0,'0'0'62'0,"0"0"-9"0,0 0-2 16,0 0-11-16,0 0-13 15,0 0-7-15,-135-25-9 16,107 46-4-16,2 8-3 15,1 9-2-15,1 10 2 16,5-4-3-16,9 2 1 16,2-2 1-16,8-7-1 15,0-8-2-15,0-6-2 16,14-5-6-16,3-7-3 16,1-1 1-16,0-2-4 15,-1-3 1-15,2 4 5 16,-2 3 3-16,-4 5-3 0,-2 8 2 15,-2 8 4 1,-1 12 2-16,-8 7 3 0,0 8 1 16,0 7 5-16,-4 3-3 15,-9-1-2-15,-1 1-3 16,4-10 1-16,-3-6-1 16,6-9-1-16,1-12 0 15,1-8 3-15,0-8-3 16,2-5 0-16,2 1 0 15,-2 2 0-15,-2-1-7 16,0 1-3-16,4 2-6 16,-2-3-11-16,3 2-24 15,0-4-25-15,0-4-63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06:54.05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0 502 109 0,'0'0'60'16,"0"0"-26"-16,0 0-6 16,0 0 6-16,0 0-10 15,0 0-7-15,0 0-1 16,104-79-1-16,-83 60 2 15,-2-2 1-15,4-2-1 16,-6-2-7-16,-2-3-3 16,-3-1-5-16,1 1 5 15,-7 0-2-15,-2 1-1 16,-1-3 2-16,-3 3-2 0,0-2-1 16,0 4 0-1,-7 4 0-15,-4-1 2 0,-4 8-1 16,4 1 4-16,2 5-3 15,1 2-3-15,3 6 1 16,4 0-3-16,-2 0-6 16,1 0-1-16,2 9-2 15,0 13-1-15,0 10 6 16,0 9 4-16,11 5 3 16,7 3-3-16,-1-1 1 15,9-2-1-15,2-4 0 16,0-4 0-16,-1-7 0 15,4-4 0-15,-3-4 0 16,-1-5-3-16,-2-4 1 16,-5-2-1-16,-2-1 3 0,-1 0-3 15,-3 5 1-15,-2-1-3 16,-3 1 1-16,1 3-2 16,-4-3 0-16,-2 0 4 15,1-4 2-15,-5-1-1 16,0-3-1-16,0-1 2 15,0 4 2-15,0-2 0 16,-6 2 2-16,-2 2-3 16,2-7-1-16,3 1 0 15,1-2 3-15,2-5-3 16,0 0-4-16,0 0-7 16,0 0-13-16,0-8-11 0,11-9 9 15,18-17-13-15,-6 2-9 16,0 4-73-16</inkml:trace>
  <inkml:trace contextRef="#ctx0" brushRef="#br0" timeOffset="663">643 651 119 0,'0'0'28'0,"0"0"12"15,0 0 4-15,0 0-30 16,0 0-12-16,0 0 0 16,0 0 11-16,4-57-4 15,1 39 3-15,1-2-8 16,3-2-1-16,3-1 1 0,5-2-2 15,-1 0-2-15,2 0 3 16,0 0-1-16,4 4-2 16,-1 1 0-16,2 4-1 15,-1 7 1-15,1 4-3 16,-3 0 3-16,1 5 0 16,1 0 0-16,-2 1 2 15,1 15 0-15,2 0-2 16,-1 6 0-16,-4 3-2 15,-1 1 0-15,-8 5 2 0,-3-2 0 16,-3-3 3-16,-3-2 0 16,0-5 3-16,0 1 6 15,-12-5 8-15,-2-5-2 16,-2-1-3-16,0-6-3 16,-1 0-7-16,7-3 1 15,-3 0-6-15,9 0 0 16,1-3-5-16,3-11-10 15,0-2-30-15,16-16-16 16,11 5 6-16,-3 2-58 0</inkml:trace>
  <inkml:trace contextRef="#ctx0" brushRef="#br0" timeOffset="1368">1534 266 75 0,'0'0'48'16,"0"0"7"-16,0 0-1 15,0 0-12-15,0 0-12 16,0 0-6-16,0 0-3 15,-3-27-2-15,-2 27-1 16,1 0 0-16,-1 0-5 16,-4 0-5-16,-3 0 1 15,1 0-4-15,-6 0-2 0,3 1 0 16,1 6-3 0,-4-1 2-16,3 2-2 0,0 5 0 15,0 3 1-15,0 1-1 16,1 5 0-16,0 3 0 15,4 0 1-15,4 2-1 16,1-4 0-16,4 0 1 16,0-2-1-16,0-4-1 15,8-1-2-15,10-2 0 16,5-3-3-16,9-1-3 16,4-6 6-16,10-4 0 15,1 0-1-15,7-5 3 0,-4-12-1 16,4-4-1-1,-8 0-3-15,-4-2-3 0,-9 1-2 16,-8 1-2-16,-13-1 3 16,-7-1 7-16,-5 2 1 15,0 1-2-15,-8 6 3 16,-12 2-2-16,-6 6 3 16,0 6 2-16,-2 0 1 15,1 0-2-15,1 14-1 16,3 8 0-16,0 3 1 15,9 3 2-15,2 4 2 16,5 2-2-16,3 0 2 16,4-1 3-16,0-1-4 15,4-7-2-15,16-2 1 0,10-7-3 16,3-5-3 0,10-3-6-16,3-8-5 0,22 0-7 15,-5 0-21-15,-14-12-54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06:57.14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0 500 94 0,'0'0'44'0,"0"0"4"16,0 0-24-16,0 0-11 16,0 0-5-16,0 0-6 15,0 0 0-15,11-30 12 16,-1 6 1-16,3-4 0 15,1-2-7-15,-4-5-1 16,3 0 2-16,-1 2-5 16,-3 1 2-16,-4 2 2 15,-1 9-3-15,-4 1 3 16,0 7 8-16,0 5-3 0,0 4-7 16,0 4-6-16,0 0-1 15,0 0 0 1,0 0 0-16,0 9-6 0,0 9 6 15,0 7 1-15,0 5 8 16,0 3-3-16,0-2 2 16,5 0-2-16,1-9-3 15,3-5-2-15,3-6 3 16,-2-6-2-16,7-5-1 16,1 0 0-16,7-1 3 15,5-21-3-15,10-10 7 16,5-9 0-16,1-4-7 15,-2 0 4-15,-4-1-4 0,-6 1-8 16,-3 6 1 0,-8 7-2-16,-7 10 4 0,-8 7 2 15,-6 11 3-15,-2 4-4 16,0 0 3-16,0 12-3 16,-10 13 3-16,1 11 1 15,-5 6 1-15,2 8 6 16,3-3 1-16,4 1 2 15,5-10-4-15,0-8-2 16,0-10-4-16,13-5 0 16,2-12 0-16,6-3-3 15,6 0 3-15,5-18 0 16,8-12 3-16,-2-3 1 16,-3 0 2-16,-4 3-3 15,-10 6-3-15,-10 12 0 0,-6 6-4 16,-5 6 1-16,0 0-4 15,0 14 2-15,0 12 5 16,0 7 2-16,-2 7 2 16,2-2-1-16,0-5 1 15,2-4-4-15,10-8 0 16,2-7 0-16,-5-4 0 16,8-6-2-16,-2-4 0 15,2 0 2-15,2 0-2 16,7-15 2-16,-3-5 1 15,-5 5-1-15,1 0-2 16,-10 6-3-16,-5 5 2 16,-4 4 0-16,0 0-3 0,0 9 4 15,0 14 2-15,5 4 4 16,4 2-2-16,5-1-2 16,3-8 0-16,4-6 0 15,-1-7-1-15,6-7-1 16,5 0 2-16,-2-19 3 15,2-10 1-15,0-6 0 16,-5-5-2-16,-3 1-2 16,-5 0 0-16,-9 5-2 15,-7 1 1-15,-2 3-2 16,0 4 2-16,-23-2-4 16,-6 6-4-16,-10 1 1 15,-2 6 2-15,-5 8 2 16,1 7 4-16,1 0 0 0,9 22 0 15,5 7 0-15,9 7-2 16,7 7 2-16,6 1 0 16,8-2 2-16,0-2-2 15,13-7-1-15,10-8 1 16,0-8 2-16,4-4-2 16,3-9 1-16,-1-2 2 15,-3-2 1-15,0 0 4 16,-6 0-2-16,1 2 1 15,-2 2 0-15,4 0-1 16,3 5-1-16,2-1 0 0,4 0-2 16,6-1-1-1,4-1-2-15,11-3-4 0,15-3-8 16,44 0-26-16,-17-3-41 16,-14-4-161-16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06:59.06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257 557 137 0,'0'0'47'15,"0"0"5"-15,0 0 6 16,0 0-13-16,0 0-9 15,0 0-8-15,0 0-9 16,-86-27-11-16,67 29-5 16,-4 17-3-16,-4 9 0 15,-4 7 0-15,3 5 2 16,2 4 1-16,14-5-1 16,7-3-2-16,5-7 0 15,0-8 0-15,26-10 0 16,14-10-7-16,9-1 0 15,11-18 7-15,8-20 1 0,-2-11 1 16,-11-2 1-16,-9 1-3 16,-12 4 0-16,-14 10 0 15,-8 11 1-15,-7 12 2 16,-5 7-1-16,0 6 3 16,0 6-5-16,-13 21-1 15,3 12 0-15,0 8 1 16,6 4-3-16,4-3 3 15,0-7-3-15,14-5 1 16,13-11-1-16,5-7-5 16,5-10 2-16,3-8 3 15,-3 0 3-15,1-8-1 16,-8-13 1-16,-6-3 3 16,-9 3-1-16,-5 0 0 0,-6 4 3 15,-4 1-1-15,0 4 0 16,0-1 0-16,-1 2 0 15,-13 3 0-15,2 0 0 16,-2 7 0-16,2-1-4 16,2 2 0-16,4 0 0 15,-1 0-4-15,0 2-2 16,0 14 6-16,2-2 0 16,4 2 0-16,1 4-1 15,0-4-1-15,0 0-1 16,1-5 3-16,13-3-3 15,0-1-1-15,4-7 1 0,4 0 3 16,-1 0 0-16,2-8 0 16,-1-14 3-16,1-3 1 15,-5-2-4-15,-4-3 3 16,-6-2-3-16,-8 3 3 16,0 1-1-16,-5-4-2 15,-20 5-1-15,-7 0-1 16,-5 5 0-16,-4 8 2 15,-2 3 0-15,6 10 1 16,2 1-1-16,10 0 0 16,1 1-4-16,8 17-1 15,4 0 1-15,6 6-1 16,1 1 1-16,5 0-1 16,0-2-5-16,11-2-4 0,11-4-7 15,1-7 4-15,0-2 5 16,0-7 5-16,3-1 3 15,-3 0 3-15,4 0 0 16,3-13 1-16,-1-4-3 16,6-3 1-16,2 1-4 15,1-3-6-15,-4 4-2 16,1 1-2-16,-4 4 6 16,-5 5 5-16,-6 3 3 15,-2 5 0-15,-1 0 2 16,-3 0 1-16,0 0 2 15,-5 0 5-15,-1 11 0 16,-4 4 1-16,-4 3 1 0,0 10 2 16,0 5-2-1,-12 7 1-15,-11 6-3 0,0 4 1 16,-3 4-5-16,8-4-2 16,4-6-1-16,6-1-1 15,7-8 0-15,1-10-4 16,0-10-3-16,13-7-5 15,10-8 0-15,5 0 5 16,7-20 2-16,5-12-1 16,2-7-4-16,1-6-8 15,-2-5 3-15,0-4 0 16,-4 1 5-16,-3 3 3 16,-6 4 4-16,-8 10 3 0,-5 11 0 15,-10 11 10-15,-4 7 4 16,-1 7-2-1,0 0-3-15,0 4-9 0,0 13 5 16,0 5 3-16,0-1 1 16,0-3-4-1,0-3-3-15,0-9-2 0,0-6-2 16,8 0 2-16,7-13 6 16,7-19 4-16,1-7-6 15,4-9-2-15,2-5-1 16,-4-3-1-16,3 0 0 15,-4-1 2-15,-4 0-2 0,-2 3 1 16,-4 4-1 0,-1 3 4-16,-4 12 1 15,-5 8-3-15,-1 8 2 0,-3 11 10 16,0 8 6-16,0 0-11 16,0 8-8-16,0 22-1 15,-9 14 2-15,-5 12 2 16,-6 9 4-16,5 6-1 15,-2 2 3-15,7-5-2 16,-3-4-4-16,6-5-3 16,2-5 1-16,5-4-2 15,0-11 0-15,0-14-6 16,0-5 1-16,0-9-9 16,0-10-7-16,0-1 1 15,0 0 7-15,0-3-10 0,-9-28-36 16,-5 1-21-16,-4-2-74 15</inkml:trace>
  <inkml:trace contextRef="#ctx0" brushRef="#br0" timeOffset="206">1446 360 92 0,'0'0'41'16,"0"0"-16"-16,0 0 14 15,0 0-4-15,0 0 5 16,0 0-14-16,144 0-13 15,-95 0-2-15,5 0-7 16,3 0-2-16,1 0-2 16,-6 0 0-16,-4 0-10 0,-11 8-20 15,-11 7-10-15,-16 9-21 16,-10 27-14-16,-1-2 9 16</inkml:trace>
  <inkml:trace contextRef="#ctx0" brushRef="#br0" timeOffset="595">1833 775 30 0,'0'0'73'15,"0"0"-13"-15,-60 138-24 16,51-94-11-16,9-10-6 16,0-7 5-16,0-8-11 15,15-10-2-15,3-5 7 16,8-4-7-16,2 0-5 16,6-14 4-16,0-19-3 0,4-4-1 15,-4-8-4 1,-4-1 1-16,-2-4-3 0,-7 2 0 15,-7 0 2-15,-6 4-2 16,-8 3-3-16,0 7 2 16,-12 4-2-16,-14 9 3 15,-4 6 0-15,-3 10 5 16,0 5 14-16,3 0 0 16,5 22-10-16,4 10-5 15,4 5-4-15,8 6 7 16,4-2 0-16,5-3-3 15,0-2-1-15,3-7 3 16,11-4 0-16,3-7-1 16,3 0 0-16,7-8-2 15,7-6-3-15,0-4-3 0,6 0-4 16,-2-7-6 0,10-19-17-16,-10 2-32 0,-6-1-94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05:07.18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15 112 0,'0'0'50'16,"0"0"-41"-16,0 0-8 16,0 0 2-16,0 0 7 15,0 0-5-15,120-15 7 16,-88 15 3-16,-1 0 1 0,1 0-2 15,0 0-1 1,-1 0-6-16,-3 8 0 0,-1 0-5 16,-1 1 1-16,-3-1-3 15,-1 3 0-15,-4-1-2 16,-4 1-8-16,-5 3-8 16,-4 5-8-16,-5 2 6 15,0 11-30-15,-22-5-27 16</inkml:trace>
  <inkml:trace contextRef="#ctx0" brushRef="#br0" timeOffset="238">166 384 129 0,'0'0'41'15,"0"0"-15"-15,0 0-7 16,0 0-10-16,0 0-2 15,0 0 16-15,0 0 3 16,58 1-1-16,-32-1-2 16,4 0-4-16,3 0-4 15,0 0-4-15,-1-1-8 16,0-5 0-16,3 1-3 16,1 3 0-16,-1-1-13 15,11 3-13-15,-9 0-30 16,-11 0-29-16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07:02.44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0 349 111 0,'0'0'57'0,"0"0"-42"15,0 0 17-15,0 0 8 16,0 0-4-16,0 0-1 15,0 0-7-15,14-25-6 16,-7 4-15-16,0-5-3 16,2-10 2-16,0 2-3 15,3-2 6-15,-3-1-4 0,1 1 2 16,-3 7-4 0,-1 1 2-16,-1 9-5 0,0 8 1 15,-2 4-1 1,-2 3 0-16,4 4 0 0,4 0-5 15,3 0 4-15,2 0-3 16,5 1 4-16,-1 13-4 16,-1 1 0-16,0 7 2 15,-7 5-3-15,-2 3 5 16,-6 7 0-16,-2 3 3 16,0 2-3-16,-11 0 0 15,-7-1 2-15,-4-2 0 16,5 4 2-16,3-5-4 15,5-1 0-15,8-3-1 16,1-5 1-16,1-1-2 0,22-10-1 16,12-7-6-16,11-9-3 15,13-2 0-15,8-13 7 16,4-14-1-16,-2-6-13 16,-11-2-4-16,-9 2-13 15,-16 7 8-15,-15 7 13 16,-9 4 14-16,-9 8 1 15,0 7 14-15,-6 0 14 16,-11 0-8-16,-1 16-9 16,-2 4-5-16,3 5 3 15,3 4-1-15,7-1-2 16,7-3-1-16,0-2-1 16,7-4-1-16,13-5 3 0,5-5 0 15,2-8-3 1,4-1-1-16,1 0 2 0,0-10 6 15,-1-12-4-15,-2-7 0 16,-3-4 0-16,-4-3-2 16,-8 4-4-16,-5 2 0 15,-5 12 5-15,-4 5 0 16,0 6 0-16,0 7 2 16,0 0-7-16,0 11 0 15,-1 12 0-15,1 5-1 16,0 3 1-16,0-4-2 15,6-6-2-15,11-8-5 0,3-11 1 16,3-2 3-16,3-6 5 16,2-19 0-16,-2-12 0 15,-5-2 0 1,-12-3 3-16,-9-2-3 16,0 4 2-16,-9 2-1 0,-18 5-1 15,-9 4-1-15,-4 4 1 16,-1 14 0-16,-2 11 4 15,5 0 0-15,2 11-3 16,6 16-1-16,11 2 0 16,12 2-3-16,7 1-10 15,0-4-7-15,12-6-11 16,11-7 9-16,4-8-4 16,3-4 9-16,-1-3 12 15,0 0 5-15,0-17 3 0,6-8 0 16,1-5 1-16,1-6-2 15,2 2-2-15,-3 2 3 16,-9 5-2-16,-4 9 3 16,-9 7 3-16,-6 9-3 15,-7 2 1-15,-1 8 1 16,0 22 8-16,-1 9 6 16,-19 12-5-16,-3 7-5 15,0 3-1-15,1 0-1 16,9-8-6-16,3-8 2 15,6-11-1-15,4-11-3 16,0-10 0-16,9-12-4 16,12-1 0-16,10-10 4 0,6-19 2 15,4-8-2 1,7-8 0-16,-2-3-6 0,-1 4-9 16,-6 2 3-16,-5 9 7 15,-11 9 2-15,-6 9 3 16,-9 10 0-16,-8 5 5 15,0 0 5-15,0 15-5 16,-14 15 4-16,-8 9-1 16,-1 9-1-16,0 0 0 15,3-5-1-15,7-2-1 16,3-12-3-16,9-8-2 16,1-11 0-16,0-9-2 15,0-1 2-15,20-1-8 16,11-21 8-16,8-10 2 15,6-4-2-15,-4-3-8 0,-4 5-3 16,-3 6-6-16,-11 7 3 16,-8 11 7-16,-7 8 4 15,-6 2 3-15,-2 2 2 16,0 19 10-16,-2 8 1 16,-6 5 2-16,7 0-5 15,1-3-4-15,0-6-6 16,14-11 0-16,13-9-2 15,10-5-4-15,8-2 2 16,11-23 4-16,3-7 0 16,-4 2 0-16,-6 0-5 15,-9 8-17-15,-16 8 8 0,-7 7 8 16,-12 7 2-16,-5 0 4 16,0 5 8-16,0 14 4 15,-9 4 0-15,1-1 2 16,8 2-10-16,0-9-3 15,0-4 1-15,9-7-2 16,11-4-3-16,5-4 3 16,1-17 6-16,2-8-2 15,-5-4-2-15,-7 0-2 16,-11 1 0-16,-5 1-3 16,-3 3 3-16,-25 6-10 15,-7 3 3-15,-8 6 3 16,-5 9 3-16,2 4 1 15,5 4 5-15,3 20 3 16,9 6-4-16,4 5-1 0,11 7 1 16,5-3 2-16,7 1 1 15,2-5 0-15,0-7-5 16,23-8-2-16,8-9-3 16,7-5-4-16,7-6-3 15,3 0 5-15,-5-17-1 16,10-11-17-16,-10 3-26 15,-9 1-73-15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07:07.01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113 0 128 0,'0'0'38'16,"0"0"-19"-16,0 0 7 0,0 0-11 15,0 0-10-15,0 0 4 16,0 0 0-16,0 103 2 16,0-72 0-16,0 8 2 15,-3 1 6-15,3 8 3 16,-1 7 2-16,-2 4-6 16,1 5-6-16,-1 4-2 15,1 0-4-15,-1 0-4 16,-1 1 9-16,2-6-5 15,-2-8-2-15,-1-4-4 16,0-8 3-16,2-8-3 16,2-10 0-16,1-6 0 15,0-6-4-15,0-9-6 0,0-4-3 16,0 0 1-16,0-4 0 16,-3-24 1-16,-6-11-19 15,4-15 2-15,-3-16-10 16,4-8 6-16,-1-7 6 15,0-2-1-15,1 0 6 16,-2 2 15-16,-2 9 6 16,3 4 7-16,1 9 11 15,-1 12 5-15,4 8 0 16,1 11 8-16,0 12 4 16,0 4-10-16,0 7-3 15,0 0-8-15,0 5-4 16,15 1-5-16,8 3 0 0,8 0 7 15,9 6 1 1,4 9 0-16,2 9-3 0,5 2-3 16,1 3-3-16,-6 3 0 15,-1 4-1-15,-6-6 0 16,-6 3-1-16,-6-3-2 16,-5-1 0-16,-7-4 4 15,-7-2-1-15,-4-2 1 16,-4-3 2-16,0 2 5 15,-16-3 5-15,-9 0 0 16,-10-1-2-16,-5 1-3 16,-5-4-4-16,-1-1-1 15,0-4 0-15,6-3 4 16,5-5-1-16,12 0-4 16,9 0 1-16,7 0-5 0,5 0-1 15,2 0-1-15,0 0-3 16,0 0 1-16,0 0-2 15,0 0 0-15,0 0-1 16,0 0-3-16,0-2 0 16,0 2 3-16,2-3 6 15,1 1-1-15,-2 0 1 16,4-2-5-16,-2-1 5 16,-2 4-4-16,4-5-2 15,-2 6-2-15,-3-4-1 0,0 4 1 16,5-1-1-1,-5 1 3-15,0 0 1 0,0-2 1 16,0 0-3-16,0-2 7 16,0-4-3-16,0-1-1 15,0-4-5-15,-8 2-12 16,-12-10-32-16,2 3-55 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07:09.81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10 60 0,'0'0'126'0,"0"0"-110"0,0 0-4 16,0 0 4-16,0 0 3 15,0 0 7-15,118-10-9 16,-73 10 7-16,1 0 8 16,-2 0-17-16,-4 0-9 15,-3 3-5-15,3 2 3 16,-8-1-2-16,-1 0-2 16,-7 1 0-16,-4 0-22 15,-4 2-9-15,-16 11-31 16,0 0-28-16,0-4-59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07:10.06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53 134 0,'0'0'63'16,"0"0"-41"-16,0 0 19 16,0 0 3-16,0 0 0 15,0 0-12-15,131 4-9 16,-96-4-10-16,-3 0-8 16,3-5-1-16,-2-8-4 15,3 2-1-15,-5 0-18 0,6 2-30 16,-11 1-50-16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07:07.55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551 57 172 0,'0'0'59'16,"0"0"-1"-16,0 0 1 0,0 0-13 15,0 0-20-15,-118 4-13 16,83 15-8-16,-2 8-5 16,-6 6 3-16,2 6 2 15,-1 5-2-15,-2 5 6 16,7 5-1-16,-3 8-2 15,8 0-2-15,1 5 1 16,8 1-5-16,6 0 0 16,8-4 3-16,7-2-2 15,2-5-1-15,0-3-1 0,14-8 1 16,11-6-12 0,13-10-7-16,8-9-9 0,17-17-19 15,40-11-9-15,-16-26-11 16,-12 0-74-16</inkml:trace>
  <inkml:trace contextRef="#ctx0" brushRef="#br0" timeOffset="753">843 211 137 0,'0'0'67'15,"0"0"-36"-15,0 0 15 16,0 0-25-16,0 0-7 16,0 0-5-16,-68 122 11 15,50-85 0-15,-2 2-4 16,6-5-2-16,3-6-5 16,7-11-3-16,-1-8-3 0,5-2 1 15,0-7-3 1,0 0-1-16,0 0 0 0,0 0-3 15,0-2-1-15,0-12-5 16,14-11 3-16,4-11 6 16,5-7 0-16,5-7 0 15,3-4 0-15,-4 0-2 16,1 1 1-16,-2 9-1 16,-3 8 2-16,-4 5 0 15,0 8 1-15,-5 8-1 16,0 5 2-16,-3 3 2 15,1 4 2-15,-3-1-1 0,5 4-2 16,0 0 0-16,0 0 0 16,3 14 0-1,-1 4 1-15,3 7-3 0,-4 7 5 16,-1 2-2-16,-2 5 0 16,1 4 0-16,-7 3-1 15,-6 4 2-15,0 4 0 16,0 5 0-16,-2 4-5 15,-10 5 0-15,0-3 1 16,2-1 1-16,4-6-2 16,-1-5 1-16,5-9-1 15,-1-8-3-15,3-10 3 16,0-5-6-16,0-7-4 16,0-7-6-16,0-3-8 15,0-4-21-15,0 0-17 0,0-4-5 16,0-10-55-16</inkml:trace>
  <inkml:trace contextRef="#ctx0" brushRef="#br0" timeOffset="1075">775 452 181 0,'0'0'65'16,"0"0"-47"-16,0 0 4 15,0 0 4-15,0 0-18 16,0 0 4-16,0 0 3 15,118 0 3-15,-81-2-3 16,-3-5-7-16,-2-2-6 16,1-2-2-16,-3 2-12 15,12-7-19-15,-7 6-30 16,-12-2-39-16</inkml:trace>
  <inkml:trace contextRef="#ctx0" brushRef="#br0" timeOffset="1558">1322 61 96 0,'0'0'87'15,"0"0"-38"-15,0 0 12 16,0 0-13-16,0 0-25 16,0 0-12-16,0 0-5 15,35-7 6-15,-18 15 2 0,1 3 0 16,2 2-1 0,2 3-3-16,-4 0-2 0,4 3-1 15,-4 5-1-15,-1 2 0 16,1 3 0-16,-4 3 1 15,0 6-2-15,0 2 1 16,0 4 0-16,2 2-6 16,9 6 1-16,6 1-1 15,5 3 3-15,4-1-3 16,0 1 1-16,-8 1-1 16,-4-2 3-16,-11-1 0 15,-9 0-3-15,-8-4-1 16,-3-2 1-16,-25-5-1 0,-9-6 1 15,-10-4 0 1,-3-8-6-16,3-2-11 0,-1-13-12 16,-1-10-8-16,12 0-54 15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07:37.89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52 524 3 0,'0'0'16'16,"0"0"-1"-16,0 0-6 16,0 0-6-16,0 0 4 15,-22 8-1-15,18-8 0 16,4 0 8-16,0 0-1 16,-3 0 6-16,1 0 4 15,-1 0-7-15,-2 0 3 0,4 0 3 16,-4-1-4-16,1-3 1 15,1 3 0 1,3-1 1-16,0 2 1 0,0 0-5 16,0 0-4-16,0 0-6 15,0 0-3-15,0 0-1 16,0 0 0-16,16-4 1 16,6 0 2-16,6-3 2 15,12-7-3-15,6-5 3 16,4-6-2-16,2-7-5 15,-6-4 4-15,-1-2-4 16,-10 1 2-16,-6-3-2 0,-6-3 0 16,-3 6-5-1,-9-1 5-15,-3 5 0 0,-7 1 0 16,-1 6 0-16,0 2 0 16,0 9 3-16,0 4-1 15,0 4 0-15,-4 5 8 16,2 2 0-16,2 0-5 15,-3 0-5-15,2 2-3 16,-3 17 3-16,0 9 0 16,-1 7 0-16,-4 6 1 15,1 9 1-15,2 4 0 16,-3-3 3-16,1-1-2 16,2-1 1-16,2-5-1 15,1-4 1-15,1-4-2 16,2-4-2-16,0-6 3 15,0-2-3-15,0-5 1 16,0-4-1-16,0-3 0 0,0-4 0 16,0-4-7-16,0-1-7 15,2-3-13-15,2 0-13 16,10-11-24-16,0-13 22 16,-2-2-42-16</inkml:trace>
  <inkml:trace contextRef="#ctx0" brushRef="#br0" timeOffset="588">683 42 199 0,'0'0'68'16,"0"0"-45"-16,0 0 2 15,0 0 10-15,0 0-19 16,0 0-16-16,0 0 2 16,59 8 2-16,-31 2 1 15,6 4 4-15,-2-3-2 16,-1 3 0-16,-2-4-1 16,-3 3-3-16,-5-6-1 15,-5 3 1-15,-4-2-3 0,-6 0 4 16,-1-2-4-1,-2 0 3-15,-3-1 1 0,0 2 2 16,0 2 0-16,0 3 1 16,-17 6-2-16,-1 5-1 15,-5 2 2-15,-1 4-5 16,1-1 2-16,5-1-3 16,1 0 1-16,8-2-1 15,1-1-2-15,4-5 2 16,4 2-3-16,0-1 3 15,0-4-4-15,7-3 2 16,7-2 2-16,0-3 0 16,3-2 0-16,1-1 0 15,2-1 3-15,2-4 0 16,4 0 3-16,1 0-4 0,4 0 2 16,1-4-4-16,1-9 5 15,-1 1-5-15,-1 1 0 16,-4-3-6-16,2 5-7 15,-4-1-7-15,-4 0-8 16,-4 5-8-16,-3 0-17 16,-8 0-24-16,-3-1-57 0</inkml:trace>
  <inkml:trace contextRef="#ctx0" brushRef="#br0" timeOffset="1037">219 1306 173 0,'0'0'44'0,"0"0"-9"0,0 0-6 16,0 0-10 0,0 0-7-16,0 0 2 0,146-82 4 15,-89 60 0-15,1-6 0 16,5 2 2-16,4-9-7 15,7 2-2-15,3-3-5 16,0 0-1-16,-1-2-2 16,-1 4-3-16,-12 1 2 15,-3 6-2-15,-11 4 0 16,-9 4-7-16,-9 6-2 16,-7 2-9-16,-4 5-7 15,-4-1-12-15,1 6-20 16,-7 1-6-16,-5 0-65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07:39.37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114 231 120 0,'0'0'44'0,"0"0"4"16,0 0 0-16,0 0-23 15,0 0-16-15,0 0-4 16,0 0 8-16,89-29 6 16,-44 14-2-16,1 1 6 15,4-4-1-15,4 2-5 16,-2-2-3-16,-4 2-3 16,-1 0-5-16,-7 2 0 15,-6-1-2-15,1 3-2 16,-7-1 0-16,-2 3-1 15,-3-1-1-15,-9 5-7 16,-2-1-7-16,-7 6-9 16,-4 1-17-16,-1 0-16 0,0 0-6 15,-15 1-15 1</inkml:trace>
  <inkml:trace contextRef="#ctx0" brushRef="#br0" timeOffset="486">198 274 116 0,'0'0'63'16,"0"0"-39"-16,0 0 10 16,0 0 5-16,0 0-22 15,0 0-12-15,0 0-5 0,-21 35-2 16,26-20 2-1,8 2 0-15,4 1 0 0,2 0 2 16,-1-3-2 0,5 5 2-16,-1 0-2 0,4-2 0 15,-3 2 0-15,0-1 0 16,-2 3 0-16,-7-1 0 16,-3-3-1-16,-7 2 1 15,-4-3 0-15,0 0 1 16,0 1 5-16,-9-7 6 15,-5 4-1-15,-1-5 2 16,-5 4 8-16,2-6-9 16,-2-1-3-16,-2 0 3 0,1-3 2 15,-2-1 2 1,0-3-2-16,-3 0 0 16,1 0 0-16,-1 0 0 0,-2 0-9 15,2-7 0-15,0-3-5 16,2-2-4-16,2-2-4 15,5 3-13-15,8 0-4 16,8 1-8-16,1-8-34 16,10 4-31-16,10-1-68 0</inkml:trace>
  <inkml:trace contextRef="#ctx0" brushRef="#br0" timeOffset="1061">766 173 112 0,'0'0'46'16,"0"0"-25"-16,0 0 12 15,0 0-12-15,0 0-6 0,0 0-1 16,0 0 1-16,98-52-5 16,-82 52 5-16,1 0-2 15,-3 0 3-15,-1 9-4 16,1 4 2-16,-2 3-5 15,-1 1-1-15,-3 3-3 16,-4 5 2-16,-2 3-4 16,-2 7 4-16,0 5-2 15,-20 7 1-15,-8 9-2 16,-5-1-4-16,-1-4 1 16,0-1-1-16,7-7 0 15,3-7 0-15,12-5 0 16,3-6 0-16,7-7 0 15,2 0 0-15,0-3-1 16,0 0-3-16,10-5 4 0,3 1 4 16,6-7 1-16,4 1 1 15,3-5 2-15,9 0-3 16,5-5 2-16,3-18-3 16,5 1-4-16,1-3-16 15,-3-2-15-15,0 2-7 16,6-5-15-16,-15 5-77 15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07:42.84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52 3 0,'0'0'41'0,"0"0"-2"0,0 0 7 15,0 0-1-15,0 0-10 16,0 0-10-16,0 0 3 15,0-34-7-15,0 28-1 16,0-1-8-16,0 6 2 16,9-1-7-16,5 2 1 15,4 0 7-15,8 0 0 16,4 0 0-16,0 0-7 16,3 0-2-16,-3 2-3 15,1 6 1-15,-6-1-4 16,1 3-7-16,-8-2-10 0,-1 5-24 15,-8 2-15-15,-9 7 0 16,0 2-16-16,-5-3 4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07:43.03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11 84 0,'0'0'52'0,"0"0"-39"16,0 0 8-16,0 0 7 16,0 0 3-16,0 0 4 15,0 0-11-15,88 7-9 16,-53-7-7-16,5 0-8 16,23 0-5-16,-9-8-37 0,-10-2-53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07:43.83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21 45 138 0,'0'0'45'16,"0"0"-14"-16,0 0 9 16,0 0-3-16,0 0-18 15,0 0-6-15,0 0-2 16,54-44 0-16,-40 44 0 16,3 0 4-16,-2 11-3 15,4 3-3-15,2 2-3 0,1 4-1 16,-7-2-2-16,2 3 2 15,-3-2-1-15,-5-1 0 16,-5-1-1-16,-1 1-3 16,-3-3 4-16,0 3 4 15,0-1-1-15,-12-3-2 16,-2 2-3-16,5-4 0 16,0 1 1-16,4-6-3 15,5 4-4-15,0-3-1 16,0 3-9-16,0 2 1 15,10-1 2-15,8 2 1 16,5 3 1-16,5-2 3 16,2 2-2-16,1-2-7 0,0-4 2 15,-4 3 4 1,-7-2 0-16,-3 1 2 0,-5-1-1 16,-10 1 0-16,-2 1 8 15,0 1 9-15,-2 2 7 16,-14 0 0-16,-6 0-2 15,-1-3 5-15,-5 0-1 16,2-1-6-16,-1-2 4 16,-1-3-3-16,-4 1-3 15,1-2 2-15,-1 0-3 16,1-3 1-16,5-1-4 16,2-2-4-16,-1-1-2 15,5 0-2-15,2 0-2 16,4 0-7-16,3 0-9 15,5 0-12-15,3 0-22 0,3 0-38 16,0 0-118-16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05:04.97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13 87 127 0,'0'0'33'0,"0"0"-16"15,0 0 14-15,0 0 12 0,0 0-20 16,0 0-10-16,0 0 2 16,0-14-3-16,0 14-6 15,0 9 0-15,0 9 2 16,0 11 3-16,0 14-3 15,-3 6 4-15,1 8-1 16,-1 4-2-16,3-1-3 16,0 5 0-16,0 1-3 15,0 1-1-15,0-1-2 16,0 1 2-16,5-3 0 16,4-6-2-16,3-3 0 15,-1-6-4-15,3-10-3 16,1-2-6-16,0-8-9 15,4-5-5-15,-1-10-10 0,8-11-15 16,-4-3-4-16,-7 0-32 16</inkml:trace>
  <inkml:trace contextRef="#ctx0" brushRef="#br0" timeOffset="1141">244 431 114 0,'0'0'19'0,"0"0"-13"16,0 0 3-16,0 0 3 16,0 0 0-16,22 134 2 15,-13-99 3-15,-4 2 2 16,2-1 3-16,-2 0-2 16,-1-1-7-16,3-4-3 15,-3-5-5-15,4 0 1 16,-2-5-3-16,-1-6 2 15,-1-3-5-15,-1-5-1 0,-3-3-1 16,5-4-2 0,-5 0-3-16,5 0 0 0,-5-3 7 15,3-17 3-15,-2-12 2 16,2-9-1-16,-1-9 1 16,2-7-5-16,-1-3 0 15,-1 0 4-15,1 2-4 16,2 3 0-16,1 3 0 15,3 3 0-15,0 6 3 16,3 3 0-16,2 5 3 16,-1 6 0-16,0 5 4 15,-2 11-5-15,1 5-2 16,2 8-3-16,5 0-2 16,-1 0 2-16,8 13-2 15,0 7 2-15,2 6 3 0,-1 4 0 16,-4 5-2-16,-1 0 2 15,-5 1-3-15,-8 4 0 16,-3-1 1-16,-3 1 4 16,-3-2-3-16,0-4-2 15,0-4 3-15,-12-3-3 16,-2-5 6-16,-4-6-1 16,-5-3 1-16,-3-5-1 15,-5-4 0-15,-1-4 2 16,-4 0 2-16,4 0-3 15,5-5-2-15,0-5-1 16,9 3 0-16,4-1 0 0,7 4-1 16,2-2-2-1,3 5 0-15,2 1 0 0,0 0-4 16,0 0-11-16,5 0-4 16,13 0 14-16,9 1 1 15,2 9 1-15,6-2 3 16,5 5-3-16,0 1 1 15,1 1-3-15,-1 2 1 16,-3 1-1-16,-2 4 0 16,-4-3-1-16,-3 2 2 15,-5 4 1-15,0-1 3 16,-5 4-1-16,-1-2 1 16,-3 2 0-16,-5 3 2 0,-1-3 0 15,-4 1-2 1,-2-4 4-16,-2-6 4 0,0-2 2 15,0-5 1-15,-11-2 3 16,-9-2-3-16,-5 4 1 16,-5-4-2-16,-7 0-3 15,-3-2 3-15,-1-3 0 16,-2-2 0-16,4-1 5 16,1 0-9-16,4 0-1 15,0-10-4-15,5-6-1 16,0-5-4-16,5-7-10 15,2-1-11-15,4-5-11 16,5-4-9-16,13 3-7 16,0-3-8-16,13-14-17 15,13 9-10-15</inkml:trace>
  <inkml:trace contextRef="#ctx0" brushRef="#br0" timeOffset="1638">1085 0 116 0,'0'0'35'0,"0"0"-19"0,0 0-8 16,0 0-7-16,0 0-1 16,0 0 0-16,0 0 0 15,69 1 4-15,-49 13 7 16,0 0 2-16,-1 9 7 16,1 7 5-16,-2 4 0 15,0 9-8-15,1 5-1 16,2 2-6-16,2 6-4 15,-3-2-4-15,2 4 2 16,-4 1 0-16,-1 6 2 16,-6 1-2-16,-4 7 5 15,-2 4-2-15,-5-1 1 16,0 3-2-16,0-4-1 0,0-2-2 16,0-10 1-16,-8-8 0 15,-5-5 2-15,-6-7-1 16,4-7 6-16,-5-9-7 15,1-4-4-15,4-9-4 16,-2-5-4-16,-4-9-19 16,7 0-37-16,-1-9-67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07:44.19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0 159 161 0,'0'0'40'0,"0"0"-8"16,0 0-12-16,0 0-13 15,0 0-2-15,0 0 11 16,0 0 6-16,174-5-3 16,-107-4-5-16,4 0-4 15,-4-3-8-15,-4-1 4 16,-4-1-3-16,-4-4-3 16,-1 4 0-16,2-6 0 0,4 3-3 15,0 5-1 1,1 0-21-16,7 8-2 0,-17 4-40 15,-19 0-73-15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07:44.68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0 330 108 0,'0'0'44'0,"0"0"-3"16,0 0-10-16,0 0-4 16,0 0-19-16,0 0-3 15,0 0 1-15,0-10 3 16,6 10 1-16,2 1 9 0,-1 13-1 15,-1 3 5-15,-1 4-4 16,0 5 0-16,-2 6-6 16,-3 1-2-16,0 2-3 15,0 2-3-15,0-5-1 16,0-7-4-16,0-4 0 16,0-5-8-16,0-7-12 15,0-4-17-15,4-5-26 16,10 0-7-16,0-17-26 0</inkml:trace>
  <inkml:trace contextRef="#ctx0" brushRef="#br0" timeOffset="280">451 47 15 0,'0'0'32'16,"0"0"-12"-16,0 0 4 15,0 0-2-15,0 0-15 0,0 0-7 16,0 0 0-1,-9 8 0-15,-10 8-7 0,6-4-22 16,-6 1-17-16</inkml:trace>
  <inkml:trace contextRef="#ctx0" brushRef="#br0" timeOffset="1011">474 5 139 0,'0'0'52'15,"0"0"-28"-15,0 0 8 16,0 0-3-16,0 0-16 16,0 0-6-16,0 0 3 15,45-4 2-15,-33 4 0 16,-3 3 0-16,0 7 0 15,0 5 5-15,-2 3-7 16,-4 7-1-16,-3 4 2 16,0 4 0-16,-14-1-4 0,-8 2 0 15,-2-5-2-15,-1-1-1 16,5-8-1-16,2-6 0 16,6-3-2-16,2-6 2 15,6-1-3-15,1-4 0 16,3 0-3-16,0 2-3 15,0 1-11-15,12 1 4 16,9-1 2-16,7 2 0 16,4-1-2-16,4-1-5 15,-1-2-1-15,2 4 1 0,0 0 3 16,-2 9 8 0,0 3 1-16,-7 5 3 15,-10 7 2-15,-1 6 0 0,-15 0 1 16,-2 3 0-16,0-3 4 15,-14 0-1-15,-12-4 13 16,-2-3 0-16,-7-3 6 16,-2-2 2-16,-3-3 1 15,2-5-6-15,-2 0-4 16,0-5-1-16,5-3-6 16,4-3-5-16,8-1-1 15,9-3-2-15,5 0-8 16,9 0-20-16,0-7-41 15,0-7-76-15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07:47.13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295 45 14 0,'0'0'40'0,"0"0"-7"0,0 0 0 16,0 0 8-16,0 0-3 16,0 0-9-16,0 0 1 15,-39-36-6-15,39 36 1 16,-3 0-8-16,3 2-7 15,0 14-7-15,0 12 12 16,0 12 0-16,0 10-1 16,0 9 3-16,0 11-7 15,5 5 7-15,-2 1-7 16,-3 6-3-16,0-3 0 16,0 0-4-16,0-4-2 0,0-6 1 15,0-8-2-15,0-7 0 16,0-11 0-16,1-12-7 15,2-12-4-15,-3-8 0 16,0-11-5-16,0 0 8 16,0-16 2-16,0-17-21 15,0-17 3-15,-9-12 8 16,-6-11-5-16,1-6-13 16,-1-5 7-16,-4-1 13 15,2-1 2-15,-1 4 5 16,1 10 7-16,3 4 4 15,5 14 2-15,4 11 0 16,4 11 6-16,1 13 6 16,0 5 2-16,0 8 1 15,0 6-13-15,11 0-3 0,12 0 6 16,7 21 9 0,10 7 4-16,5 7-2 0,1 5-8 15,0 0-4-15,-2 3-5 16,-2-3-3-16,-4 0 2 15,-9-3-4-15,-3-3 4 16,-7-5-3-16,-7-4 0 16,-7-1-1-16,-5-6 0 15,0-2 5-15,-17 0 1 16,-11-1 1-16,-4-3 0 16,-9-1-7-16,-4-4 5 15,-3-2-4-15,-2-5-1 16,-1 0 3-16,-3 0-2 0,1 0-1 15,4-9 3 1,7-2-3-16,12 2 0 0,8-3-6 16,16 5-3-16,6 0-11 15,32-18-32-15,14 6-41 16,6-3-56-16</inkml:trace>
  <inkml:trace contextRef="#ctx0" brushRef="#br0" timeOffset="382">1240 256 184 0,'0'0'51'0,"0"0"6"16,0 0 3-16,0 0-13 16,0 0-15-16,0 0-10 15,0 0-5-15,-88-43-11 16,70 49-1-16,-7 13-5 16,-2 12 1-16,-4 6-1 15,-1 10 4-15,0 0 0 0,-1 6 1 16,3 1-5-1,4 3 0-15,7 1 1 0,5 5-1 16,13 0 0-16,1 2 0 16,6-4-8-16,25-2-13 15,6-7-12 1,29-8-24-16,-10-15-45 0,-4-15-84 0</inkml:trace>
  <inkml:trace contextRef="#ctx0" brushRef="#br0" timeOffset="1276">1487 421 92 0,'0'0'42'0,"0"0"18"16,0 0-13-16,0 0-17 15,0 0-19-15,0 0 2 16,0 0 3-16,-26 100 4 15,20-60-3-15,-4 9-2 16,1-1-3-16,0 4-2 16,1-3-4-16,2-3-3 0,2-9-3 15,1-9 3-15,3-10-3 16,0-5 1-16,0-10-1 16,0-3 0-16,0 0 7 15,0-7 0-15,0-14-1 16,4-6-3-16,8-10-3 15,4-6 0-15,2-4 0 16,8 2 0-16,2 1-1 16,0 7-1-16,2 5-1 15,1 8 3-15,0 10-3 0,-2 3 3 16,0 10-2 0,-1 1 1-16,-4 0 1 0,-2 0 0 15,-6 12-1 1,-5 5 1-16,-8 5 0 15,-3 3 8-15,-3 6-2 0,-24 0 2 16,-9 2 2-16,-5-1 0 16,-5-3-3-16,1-3 3 15,4-8 1-15,6-3-2 16,9-4-2-16,7-5-2 16,10-2 0-16,6-3-5 15,3 2-6-15,0 1-12 16,24 4-8-16,10 1 11 15,9 2 8-15,5 1 0 16,4 1 1-16,-3 1-3 0,-8 2-3 16,-5 4 0-16,-9 5-4 15,-8 0 6-15,-7 5-4 16,-10 6 7-16,-2-2 4 16,0 4 3-16,-16-5 3 15,-5-2 5-15,-2-5 3 16,-5-8 3-16,-1 0-2 15,-3-7 2-15,-1-5-1 16,1-5-6-16,-3-1 0 16,0 0-2-16,2 0 1 15,7-7 1-15,8-11-7 16,12-7-7-16,6-4-25 16,14-26-21-16,13 2-41 0,4 2-91 15</inkml:trace>
  <inkml:trace contextRef="#ctx0" brushRef="#br0" timeOffset="1704">2491 233 148 0,'0'0'43'0,"0"0"-29"0,0 0-3 16,0 0 22 0,0 0 1-16,44 120-6 0,-30-73-4 15,0 3-5-15,-8 3-4 16,1 2-7-16,-7 1-1 15,0 6 2-15,0 0-3 16,-7 5 3-16,-13 2-6 16,-8 5 0-16,-10 2 0 15,-5 3-1-15,-6-4-2 16,-5-6 4-16,-3-9-2 16,2-11-2-16,4-11 2 15,2-9 1-15,6-8-3 0,10-5-1 16,3-6-6-16,15-4-10 15,1-6-23-15,10 0-49 16,-1-2-81-16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07:59.49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86 108 0,'0'0'54'15,"0"0"-38"-15,0 0 17 16,0 0-7-16,0 0 4 16,0 0 4-16,0 0-2 15,71-8-9-15,-44 1-2 16,5 1-1-16,2-2-5 16,-2 1 0-16,4-1-2 0,-4-1-4 15,0 4-3-15,-4 1-2 16,-5-2-1-16,3 3-1 15,-3-1-1-15,0 0-1 16,2-1 0-16,-6 3-13 16,3 2-16-16,-8 0-25 15,-5 0-37-15,-9 7-63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08:10.83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17 107 0,'0'0'47'15,"0"0"-1"-15,0 0-8 16,0 0 0-16,0 0-18 16,0 0-15-16,0 0 8 15,98-5 6-15,-62 5-7 16,1 0 1-16,-5 0-8 16,2-2 1-16,-5 2-2 15,-2-2-2-15,-1 1-2 0,-4-3-8 16,-4 4-13-1,-4 0-24-15,-11 0-10 0,-3 13-36 16,0-1-34-16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08:11.00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84 0,'0'0'52'16,"0"0"-20"-16,0 0 5 15,0 0-11-15,0 0-9 16,0 0-7-16,0 0 2 16,45 30 6-16,-15-30-7 15,6 0-11-15,17-10-6 16,-10 4-39-16,-7 3-27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08:09.20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227 216 26 0,'0'0'25'0,"0"0"2"16,0 0-2-16,0 0 6 15,0 0 5-15,0 0-12 16,0 0-11-16,-10-40 2 16,16 34 8-16,3 2 1 15,5 0-2-15,-1 0 0 0,9-3-3 16,6-1-5-1,10-2-1-15,8-8 2 16,5 1-1-16,2-1-4 0,0-1-2 16,-7 5-3-1,-7 1 0-15,-6 2-5 0,-6 4 1 16,-1 2-1-16,-6 0 0 16,0 4-1-16,-6-2-12 15,-3 1-9-15,-2 2-7 16,0 0-8-16,-4 0-8 15,-5 0-1-15,0 0-32 16,-5 0-51-16</inkml:trace>
  <inkml:trace contextRef="#ctx0" brushRef="#br0" timeOffset="554">255 155 144 0,'0'0'43'0,"0"0"-1"15,0 0-6-15,0 0-9 16,0 0-11-16,0 0-9 16,-120 44-1-16,113-31-3 15,3 0-1-15,3 0 0 16,1 3-1-16,0 0 0 15,0-2 0-15,14 4-1 0,4-1 3 16,4-2-2-16,4 3-1 16,3-2 1-16,2 2-1 15,1 0 2-15,0 2-2 16,-3 1 0-16,-6-1 0 16,-7 4 0-16,-1 1 0 15,-9 1 0-15,-3 2 0 16,-3 1 1-16,0-2 0 15,0-2 0-15,-12 2 1 16,-5-7 0-16,-3-1 0 16,-3 0 2-16,-3-6 5 15,-2-1 1-15,-2-6 3 16,-1 1-2-16,-1-2-1 16,-1-5 2-16,1 0-3 15,-2 0 0-15,5 0-1 0,3-7-3 16,8-4-5-16,1-8-2 15,11 1-11-15,1-2-1 16,5-5-14-16,0 1-15 16,11 2-4-16,15 2-3 15,6 6 0-15,27-4-10 16,-9 7 2-16</inkml:trace>
  <inkml:trace contextRef="#ctx0" brushRef="#br0" timeOffset="1096">731 357 49 0,'0'0'39'0,"0"0"0"15,0 0-8-15,0 0-10 16,0 0-9-16,0 0 7 16,78-120 1-16,-63 105 9 15,-1 5 0-15,0 0-9 0,1 5-6 16,5 1-3 0,-1-1 3-16,1 1-2 0,1 3-1 15,-4 1-3-15,-2 0 0 16,-3 0-1-16,-2 0-2 15,-1 10-2-15,-3-1 2 16,0 5-4-16,-4 1 1 16,-2 4 0-16,0 1 2 15,-2 5 1-15,-19 5-1 16,-2 2-1-16,-3-1 2 16,-2 1-3-16,0 4-1 15,4-6 0-15,4-2-1 16,3-3 0-16,8-3 0 15,3-4 0-15,3-2-2 16,3-1 1-16,0-3-3 0,0-1 1 16,12 2 1-1,3-7 1-15,7-2-3 0,4-4 3 16,6 0-2-16,8 0 2 16,3-13-7-16,4-3-10 15,21-12-17-15,-13 3-35 16,-9 1-17-16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07:03.68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158 0 150 0,'0'0'29'0,"0"0"8"15,-6 112 22-15,-11-58-16 16,-3 7-3-16,-5-3-10 16,5 0-11-16,2-8-9 15,4-6-1-15,9-2-3 16,5-12-6-16,0-4 2 15,2-10-2-15,19-7-7 0,4-9-2 16,13 0 4-16,1-6 2 16,4-13-2-16,-6 0-4 15,-7 0-1-15,-11 8 5 16,-7 5 3-16,-11 6 0 16,-1 0 2-16,0 20 5 15,-13 13 4-15,-4 13 3 16,-2 5-2-16,4 10-4 15,3-4-2-15,4 0-1 16,7-10-2-16,1-8-1 0,0-9 0 16,6-6 0-1,6-5-4-15,2-8 2 0,3-4-2 16,-4 2 1 0,-2-2 1-16,5-1 1 0,-7 2 1 15,0 5 0-15,-3 3-3 16,-3 11 0-16,-3 5 1 15,0 8-2-15,0 10 0 16,-17 5 4-16,-6 5 0 16,-4 3-1-16,-4 1 1 15,0-1 0-15,-1-8 0 16,0-1 0-16,4-11 0 16,4-8 0-16,5-10-2 15,4-7-11-15,-7-10-25 16,5-5-22-16,4-3-90 0</inkml:trace>
  <inkml:trace contextRef="#ctx0" brushRef="#br0" timeOffset="48814">580 2118 5 0,'0'0'4'16,"0"0"-4"-16,0 0-2 0,0 0 2 15,0 0 0-15,0 0-1 16,0 0 1-16,0-30-1 15,4 23 1-15,-1 0 0 16,-1-2 0-16,1 3-1 16,2-1 1-16,-4 2 0 15,2-2 0-15,-1 1 0 16,1-1 0-16,1 0 0 16,-2 2 0-16,3-4 0 15,-1 4 0-15,1-5 0 16,2 5 0-16,1 0 0 15,1-3 0-15,-3 1 0 16,4 2 0-16,-3-4 0 0,-2 2 0 16,0 2-2-16,-4-2 0 15</inkml:trace>
  <inkml:trace contextRef="#ctx0" brushRef="#br0" timeOffset="49001">673 1865 3 0,'0'0'2'16,"0"0"-1"-16,0 0 1 15,0 0-2-15,0 0 1 16,0 0 0-16,30-50-1 16,-26 46 0-16,2 4 0 15,-4 0-5-15,1 0 0 16,-3 0 5-16</inkml:trace>
  <inkml:trace contextRef="#ctx0" brushRef="#br0" timeOffset="55489">431 2623 7 0,'0'0'5'0,"0"0"-5"16,0 0 4-16,0 0-1 15,0 0-3-15,0 0 1 16,0 0 0-16,0 0 0 15,-126-86 1-15,117 82 0 16,0 1 2-16,-1 1 0 16,3 2 2-16,-2 0 5 15,2 0 0-15,3 0 3 16,-1 0 2-16,2 0 2 16,2 0-2-16,-2 0-2 15,1-2-1-15,-3 2-4 16,-1-2-2-16,2 2-3 15,-2-2-1-15,-2 0-1 0,3 1 2 16,-1-2 3-16,1 2 1 16,-2-2-1-16,2 0 4 15,1 2 3-15,-1-3-1 16,0 1-2-16,1 1-2 16,1 0-1-16,1 2 1 15,2-2 4-15,0 2 4 16,0 0-1-16,0 0 0 15,0 0-3-15,0 0-2 16,0-1-3-16,0 1-3 16,0 0-1-16,0 0-2 15,2 0-2-15,15 0 2 16,4 0 2-16,7 0 3 16,4 0-1-16,5 0 1 0,1 1 0 15,-1 1-2-15,-2 2-1 16,-6-2-4-16,1-1 3 15,-6 3-2-15,-2-3-1 16,-4 2 0-16,-4-3 1 16,-2 3-1-16,-3-3-3 15,-3 0-4-15,2 0-7 16,-5 0-7-16,-3 1-12 16,0 2-4-16,-3 6-11 15,-14 3-3-15,-3-1-83 0</inkml:trace>
  <inkml:trace contextRef="#ctx0" brushRef="#br0" timeOffset="57945">1530 1691 0 0,'0'0'7'15,"0"0"-4"-15,0 0-1 16,0 0 1-16,0 0-1 15,0 0-1-15,0 0 1 16,-37-5-2-16,32 5 6 16,1-1-1-16,-1-2-1 15,2 3 2-15,-2-3 2 16,4 3 1-16,-4-4-1 16,2 3-2-16,-1 1-2 15,-1-2-2-15,2 2-2 16,-2 0 0-16,4 0 0 0,-2 0 1 15,3 0-1-15,0 0-5 16,0 0-4-16,0 0-3 16,0 0 1-16,0 0-9 15,0 0-2-15</inkml:trace>
  <inkml:trace contextRef="#ctx0" brushRef="#br0" timeOffset="60080">2564 1774 61 0,'0'0'39'0,"0"0"9"16,0 0 7-16,0 0-8 15,0 0-3-15,0 0-11 16,0 0 2-16,15-89-7 16,-15 83-8-16,0 1-4 15,0 3-1-15,0 0-5 16,-4-1 1-16,-1 3-2 16,1-1-3-16,2 1-2 15,-3 0 0-15,2 0-2 0,0 0-2 16,2 0 0-16,-2 0-3 15,1 0-6-15,-2 0-11 16,-4 0-7-16,-1 8-7 16,-1 4-28-16,-3 6-2 15,2-6-24-15,-4-3-46 0</inkml:trace>
  <inkml:trace contextRef="#ctx0" brushRef="#br0" timeOffset="63733">1590 1872 22 0,'0'0'45'0,"0"0"-8"16,0 0 1-16,0 0 2 15,0 0-13-15,0 0-8 16,0 0-3-16,-56-39 2 16,52 33-3-16,-1-1 8 15,0-2-4-15,1 2-3 16,-1-2-1-16,2 0-4 16,3-3 2-16,0 4-1 15,0 3-1-15,0-2-6 16,0 0-5-16,12 1-3 15,5 1 3-15,-1 5 0 0,2-3 0 16,1 3 1 0,-3 0-1-16,1 0-2 0,-6 3 2 15,1 6-1-15,-2 4 1 16,-6-1 0-16,-2 1 0 16,-2 2 0-16,0-2 1 15,0 9 1-15,-19 1 0 16,-13 2 1-16,-9 5 0 15,-7-1-3-15,-3 0 3 16,2-4-3-16,5-1 1 16,5-6-1-16,9 2 0 15,7-8 0-15,4 1 1 0,4-4-1 16,9 0 0-16,-2 2-1 16,3-2 1-16,1 3 0 15,-1-1-4-15,4-2 4 16,1 0 0-16,0 1-2 15,0-2 1-15,0 3 1 16,6-3-7-16,8 1 5 16,7-1-3-16,5-1 2 15,3-6 3-15,7 2 0 16,1-3 0-16,1 0 3 16,-1 0 1-16,-2 0-4 15,-4 0 1-15,-7 0 2 16,-5 0 1-16,-2 0-4 15,-4-4 1-15,0 0 1 16,-4-3-2-16,2 1-1 0,2-3 1 16,1 0-9-16,6-2-12 15,0-1-7-15,3 0-16 16,2-1 0-16,-2 2 1 16,7 1-18-16,-5-5-1 15,-4 7-23-15</inkml:trace>
  <inkml:trace contextRef="#ctx0" brushRef="#br0" timeOffset="64393">2368 1834 15 0,'0'0'35'15,"0"0"7"-15,0 0 4 16,0 0-8-16,0 0-7 16,0 0-7-16,0 0 0 15,46-98 1-15,-46 87 7 16,0 8-2-16,0-2-5 16,0 3-3-16,0-2-8 15,-5 4-4-15,-4 0-7 16,-2 0 0-16,-3 0-3 15,-4 4 0-15,-4 10 0 0,-4 4 0 16,-4 5-1-16,-3 0 1 16,-2 4 0-16,3 2 0 15,3 1 0-15,0 2 0 16,5 1 0 0,3 0-1-16,6 1 1 0,2-5 0 15,4 0 0-15,8-1-1 16,-2-3 1-16,3-2 0 15,0-1 0-15,0-4-3 16,4-2-2-16,10-3 2 16,4-5-1-16,8-4 3 15,7-4-3-15,5 0 1 16,0-5 3-16,7-16 0 0,-2-3 3 16,-9 0-3-1,-4 3 2-15,-11 0-2 0,-7 4 2 16,-7 1 0-16,-5 7 1 15,0 0-3-15,-8 2 0 16,-12 6 3-16,-14 1-2 16,-7 0 1-16,-8 14-2 15,-7 9 0-15,0 6 0 16,2-1 0-16,8 3 0 16,5 3-1-16,10-2-6 15,5-3-14-15,12 0-13 16,8 0-18-16,6 7-1 15,1-8-30-15,9-1-77 0</inkml:trace>
  <inkml:trace contextRef="#ctx0" brushRef="#br0" timeOffset="64965">808 2673 11 0,'0'0'72'0,"0"0"-43"15,0 0-20-15,0 0 9 16,119-36 14-16,-52 23-1 0,10-2-4 16,13 1-5-16,9-3 2 15,5-2-1-15,6 4-6 16,-5-3-8 0,-5 1 1-16,-5 5-2 0,-6-2-4 15,-8 3-1-15,-6-2-1 16,-7 3 0-16,-8-1-1 15,-7 1 1-15,-4-1-2 16,-7 3 2-16,-7 0-2 16,-3-1-5-16,-6 5-7 15,-3 2-13-15,-1 2-14 16,-8 0-8-16,-5 11-44 16,-9 5-42-16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08:11.92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277 411 73 0,'0'0'51'16,"0"0"7"-16,0 0-17 0,0 0 5 15,0 0-11-15,0 0-20 16,0 0-5-16,7-25 1 16,16 21 7-16,9-6 1 15,11-3 1-15,4-7-6 16,2-1-6-16,4-8-1 16,-2-7-3-16,-2 3 0 15,-7-2-2-15,-7 2-2 16,-8 1 0-16,-5 3 0 15,-8 4-3-15,-7 1 3 16,-2 6-4-16,-5 6 2 16,0 3-3-16,0 6 5 0,-5 3-3 15,-11 0 0-15,-11 12-2 16,-5 13 3 0,-8 8 2-16,-4 9 0 0,2 8 0 15,6 4 0-15,-1 3 1 16,3 3-1-16,5 1 3 15,-2 0 3-15,8 2-1 16,2-2-2-16,7 1-2 16,1-12 2-16,9-2-3 15,2-9 0-15,2-8-2 16,0-6 1-16,0-3-11 16,5-8-13-16,1 2-17 15,-3-2-22-15,-3 0-16 0,0-7-65 16</inkml:trace>
  <inkml:trace contextRef="#ctx0" brushRef="#br0" timeOffset="281">0 1061 146 0,'0'0'49'16,"0"0"-34"-16,0 0 8 15,0 0 15-15,0 0-11 16,0 0-10-16,0 0 16 16,77 1-2-16,-31-1-4 15,6 0-6-15,7-15-8 16,5-7-5-16,8-5-3 0,3-3-1 16,-1 1-1-16,-2 4-3 15,-9 4-8-15,-6 6-16 16,-11 7-14-16,-5 8-22 15,-10 0-16-15,-13 0-55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08:12.90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82 31 127 0,'0'0'33'0,"0"0"5"0,0 0-5 16,0 0 3-16,0 0-19 15,0 0-12-15,0 0 6 16,64-27-2-16,-37 26 3 15,-4-1 0-15,0 2-3 16,-2 0-2-16,-6 0-7 16,-2 2 2-16,-4 10-2 15,-1 1 2-15,-8 6-1 16,0 5 7-16,-3 1 5 16,-21 6 2-16,-6 2-9 15,-10 4 2-15,-2 4-6 16,1-2 2-16,3 0-2 15,10-4-2-15,8-9 0 16,8-2 0-16,7-8-2 16,4-3-1-16,1-1 0 15,0-5-2-15,0 2 5 0,0-4-2 16,9 3-2-16,5-5 4 16,4 2 3-16,7-4 4 15,10-1 5-15,9 0-2 16,7-2 5-16,6-16-2 15,-2-4-7-15,2-3 3 16,-6 0-6-16,-2-3-3 16,-8 2 3-16,-4 4-3 15,-6 2-10-15,-10 8-7 16,-7 4-10-16,-6 8-21 16,-8 0-45-16,0 8-51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05:08.56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78 234 93 0,'0'0'49'0,"0"0"-36"16,0 0-4-16,0 0 0 15,0 0 7-15,0 0-1 0,16 111 6 16,-7-62 11-1,2 2-3-15,-1 4-7 0,0 2-10 16,2 0 1-16,-1-1 1 16,-2 2-1-16,0 1 0 15,-1-2-5-15,-1-6-3 16,-1-6-1-16,2-9-4 16,-3-7 0-16,-1-8 1 15,1-9 1-15,-5-3-2 16,1-7 0-16,-1-2 0 15,0 0-6-15,0-8 0 16,0-21 0-16,-4-14-4 16,-10-13 4-16,3-12 0 0,-4-5 6 15,4-2-4 1,2-1 0-16,0 4 4 0,4 1 0 16,5 3-1-16,0 7 0 15,0 11 1-15,2 9 7 16,10 9-2-16,2 8-2 15,0 10-2-15,4 6-1 16,4 4-1-16,1 4-1 16,4 0-1-16,1 4 3 15,6 17 2-15,-5 5 0 16,1 9 0-16,-4 2-2 16,-6 6 3-16,0-2-3 15,-10 3 2-15,-6-3 1 16,-4 2-3-16,0-4 4 0,-12 1-1 15,-11-2 0-15,-5-2 3 16,-7-5-1-16,-5 1 2 16,0-7 1-16,-1-5 0 15,-4-5 1-15,4-7-4 16,4-2 1-16,2-6-4 16,4 0-2-16,3-7-2 15,11-11-13-15,2-5-10 16,11-16-18-16,4 4-31 15,0 1-59-15</inkml:trace>
  <inkml:trace contextRef="#ctx0" brushRef="#br0" timeOffset="657">876 167 64 0,'0'0'90'0,"0"0"-64"16,0 0-7-16,0 0 4 15,0 0-5-15,-73 130 0 16,62-83-4-16,6 3 0 16,4-2 2-16,1 2-4 15,0-2 0-15,0 1 1 16,0-3-3-16,4 2-5 16,10 2-2-16,3 0 1 15,6-2-1-15,5 1-3 16,4-6-1-16,11-3-7 15,4-9-14-15,10-8-11 0,38-9-14 16,-13-7-6 0,-12-7-37-16</inkml:trace>
  <inkml:trace contextRef="#ctx0" brushRef="#br0" timeOffset="2245">1475 312 6 0,'0'0'17'0,"0"0"4"16,0 0 6-16,0 0-4 16,0 0-5-16,0 0 0 15,0 0 1-15,0 1-5 16,0-1-4-16,0 0-3 16,0 0 0-16,-3 0 1 15,-2 0 0-15,4 0 5 16,-7 0 1-16,3 0 2 15,1 0-3-15,2 0 0 16,-1 0 0-16,2 0-3 16,-3 0-1-16,4 0-1 0,0 0-1 15,0 0-2-15,-1 0-3 16,1 7-2-16,-3 7-1 16,-2 11 1-16,1 11 7 15,-2 11-1-15,1 3 0 16,2 4 0-16,0 0 2 15,3 4-3-15,0-5-1 16,0-3-1-16,0-5-3 16,0-11 1-16,7-9-1 15,-2-10 0-15,0-10-2 16,-2-2 0-16,-2-3-1 16,4-3 3-16,-1-22 3 15,4-16 5-15,3-17-6 16,3-8 2-16,-2-11 0 15,2-1-4-15,-2 1 2 0,-3 6 0 16,2 8-2-16,-2 10 1 16,-1 14 0-16,4 11-1 15,-7 11 0-15,1 9-3 16,2 7-2-16,2 1 0 16,4 0 2-16,3 1-1 15,4 16 4-15,3 5 1 16,2 13 0-16,-3 4 0 15,0 8 2-15,-2 3 0 16,-6 5-1-16,2-4-2 16,-6 3 2-16,-2-4 0 0,-4-1 0 15,-2-5-1 1,-1-5-1-16,-2-4-2 0,0-11-5 16,0-4-9-16,0-4-9 15,0-7-8-15,-11-9-14 16,-8 0-10-16,1 0-35 0</inkml:trace>
  <inkml:trace contextRef="#ctx0" brushRef="#br0" timeOffset="2458">1519 550 103 0,'0'0'47'0,"0"0"-7"15,0 0 8-15,0 0-4 0,0 0-22 16,0 0-20-1,0 0-1-15,-4-15-1 0,24 15 9 16,6 0 1-16,4 1-2 16,6 3-3-16,2 0-2 15,7-2-3-15,4-2-1 16,4 0-19-16,19-4-22 16,-12-9-42-16</inkml:trace>
  <inkml:trace contextRef="#ctx0" brushRef="#br0" timeOffset="3108">2239 819 21 0,'0'0'135'16,"0"0"-110"-16,0 0 19 15,0 0 0-15,0 0-19 16,0 0-8-16,0 0-1 0,-35-29-5 15,32 15 1-15,-2-9 6 16,3 1-4-16,-1-7-2 16,2-3-1-16,1-2-2 15,0-2-1-15,0 3-6 16,6-2 3-16,6-1-2 16,4 1-1-16,5 1-2 15,1 2 0-15,-2 6 5 16,4 1 1-16,-4 3-1 15,2 5-5-15,1 3 3 16,-2 3-3-16,2 3-3 16,0 2 3-16,0 3-1 15,0 3-6-15,-4 0 1 16,0 0 0-16,-3 3 3 16,1 7-1-16,-3 7 1 15,-1 2 3-15,-3 6-1 0,-1 7 1 16,-5 3 0-16,-1 6 4 15,-3 2 1-15,0-3-1 16,0-1-2-16,-3-3 3 16,-3-4-4-16,-1-6 1 15,2-1-2-15,0-3 4 16,4-2-4-16,1-2-10 16,0-4-10-16,0-3-15 15,4-11-20-15,10 0-24 0,0 0-46 16</inkml:trace>
  <inkml:trace contextRef="#ctx0" brushRef="#br0" timeOffset="3950">2874 359 109 0,'0'0'30'0,"0"0"7"0,0 0-17 16,0 0-7-16,0 0 4 15,-35 141 6-15,30-103 2 16,2-2-6-16,-1-3 1 16,-1-8 0-16,4-4-10 15,1-9-2-15,0-3-5 16,0-7-1-16,0-2 4 16,0 0 3-16,0-2 3 15,0-18-1-15,0-10-6 16,0-12-5-16,1-8 0 15,11-7 0-15,2-1 0 0,5 3 0 16,-1 6-1 0,4 13-1-16,-1 10 2 0,-1 9-5 15,3 6 3-15,2 10-1 16,-2 1 3-16,1 0 0 16,1 12 0-16,-7 6-1 15,-3 10 1-15,-7 1 2 16,-8 7 0-16,0 0 0 15,-9 3 5-15,-17-3-3 16,-5 0 1-16,2-7 0 16,-2-4-1-16,5-6-1 15,6-5-1-15,6-4-1 16,7-4-1-16,2-1 0 16,5 2 0-16,0 0-14 15,0 4-2-15,17 3 2 0,6 0-4 16,11 3-3-1,6-4-2-15,7 6-12 0,1 0 9 16,1-1 10-16,-5 4 9 16,-7 2 5-16,-6 3 2 15,-13 1 0-15,-8 1 0 16,-7-3 5-16,-3 5 7 16,0-5 4-16,-17-1 1 15,-8 0 1-15,-10-1 2 16,-8-3 0-16,-3-1-4 15,-3-2-1-15,0-6-1 16,3-5 0-16,9-6-4 0,6-1-4 16,10-1-6-16,7-18-15 15,8-10-18-15,6-22-28 16,0 2-19-16,6 2-32 0</inkml:trace>
  <inkml:trace contextRef="#ctx0" brushRef="#br0" timeOffset="4333">3372 0 94 0,'0'0'18'0,"0"0"-11"15,0 0 15-15,0 0 7 16,102 106-9-16,-79-60-2 16,3 7-2-16,1 4 8 15,0 5 8-15,1 2-7 16,2 9 5-16,-2 1-12 16,0 2-1-16,-2 2-6 15,-3 2-1-15,-5-5-3 16,-5 0-3-16,-9-3 1 15,-4-3-1-15,0-6 14 16,-14-3-9-16,-15-4-5 0,-3-8 0 16,-3-3-1-1,-2-9-3-15,0-11-10 0,0-6-16 16,-12-19-19-16,9 0-53 16,0-4-120-16</inkml:trace>
  <inkml:trace contextRef="#ctx0" brushRef="#br0" timeOffset="5151">6 1814 52 0,'0'0'25'16,"0"0"-7"-16,0 0-5 15,0 0-7-15,0 0 7 0,0 0 7 16,121-58 1-1,-70 41-1-15,9-3 3 0,3 3-9 16,7 0 2 0,4 2 0-16,10 4-1 0,5-3-2 15,8 3-4-15,24 0 1 16,31-3-2-16,39-6-2 16,11 0 5-16,1-5 0 15,-10 0 0-15,-16 0-2 16,11 0-3-16,6 3 1 15,11 3-3-15,2 6-1 16,11 2-3-16,-1 4 3 16,-7-1-3-16,-15 1 3 15,-16-1-3-15,-11 2 0 16,-16 0 2-16,-34-2-2 16,-31 7 0-16,-31-2 1 15,-20 3-1-15,-5 0-4 0,-8 0-7 16,-6 0-12-16,-17 0 13 15,0 0 8-15,-38 0-26 16,-5 0-52-16,-6-8-96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08:34.12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 0 147 0,'0'0'37'0,"0"0"-28"16,0 0-4-16,0 0 10 16,0 0-10-16,0 0-3 15,0 0 2-15,8 47 3 16,-3-29 3-16,-1 6 5 15,-4 1 4-15,5 5-1 16,-5 8 4-16,0 1-3 0,0 7 1 16,0 3-4-16,0 2-5 15,0 3-2-15,0-4-6 16,-5 0-1-16,-2-5 2 16,2 3 0-16,-1-8 0 15,-2 3 0-15,2-8-4 16,1-5 2-16,2-2 1 15,2-7-3-15,1-2-2 16,0-8-14-16,0-1-13 16,0-1-9-16,0-1-27 15,0-2-4-15,0-4-85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08:28.01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49 251 9 0,'0'0'14'0,"0"0"1"16,0 0-3-16,0 0-1 15,0 0-3-15,-4 0 0 16,3 0 2-16,1 0 1 16,0 0 2-16,0 0 2 15,0 0-4-15,0 0-5 16,0 4-1-16,0 6 5 16,0 4 7-16,0 3-1 0,0 2-5 15,0 2 4-15,6 2-5 16,3 5 1-16,0 5 5 15,4 1-7-15,-4 7 2 16,8 5 1-16,-3 2 6 16,-1 4-3-16,1 3-4 15,-5-3-3-15,5-2 2 16,-5-5-3-16,1-4-3 16,-6-3 0-16,4-9 0 15,-6-1-2-15,2-6-2 16,-1-3 2-16,-1-5-1 15,-2 2 1-15,3-7-2 16,-3-2 0-16,1-1 0 16,-1-3-6-16,3-3-13 0,-3 0-1 15,0 0-1-15,2-17-17 16,-2-25-41-16,0 2-13 16</inkml:trace>
  <inkml:trace contextRef="#ctx0" brushRef="#br0" timeOffset="636">9 311 55 0,'0'0'47'16,"0"0"-32"-16,0 0-10 16,0 0 13-16,0 0 7 15,0 0-4-15,0 0-12 16,-13-107-1-16,23 83 0 16,6 2 8-16,12-6-3 15,3 3 7-15,1 0-2 16,8 4-2-16,0 1-4 15,-3 7 0-15,7 1-4 16,-2 5-2-16,-1 5 2 16,2-1 0-16,-2 3-2 0,-4 0-1 15,2 0 1-15,-3 8 0 16,-3 5-2-16,2 2-1 16,-4 2-1-16,1-1-2 15,-5 2 0-15,0 4 0 16,-7 0 0-16,-4 0 0 15,1 3-1-15,-6-1-2 16,-3-2 3-16,-4-1 0 16,-4 0 0-16,0-2 0 15,-3-1 4-15,-17 2-2 16,-10 1 3-16,-10-1-1 16,-6 1-1-16,-11 1-1 15,-3-2 1-15,-6 3-3 0,-3-5 0 16,1-2 0-1,2 0 4-15,7-5-4 0,5-3 0 16,9-1 1 0,9-3 1-16,9 0-2 0,8-2 0 15,6 1-6-15,9-3-8 16,4 4-23-16,3-4-51 16,17 0-6-16,3 0 4 0</inkml:trace>
  <inkml:trace contextRef="#ctx0" brushRef="#br0" timeOffset="1310">1391 164 37 0,'0'0'19'16,"0"0"-3"-16,0 0 18 16,0 0 0-16,0 0-3 15,0 0 0-15,0 0-2 16,-7 0-2-16,-4 0 5 15,-3 0 1-15,0 0-6 16,-7 0-8-16,4 0-4 16,-6 4-6-16,0 7-2 15,-5 3-2-15,-2 5-5 0,-1 6 3 16,-3 6 0-16,-1 2-3 16,0 6 3-16,-1 0 0 15,9 4-1-15,-1 1-1 16,5 3 2-16,1 0-1 15,4-1-2-15,9 0 1 16,0-5-1-16,1 2 0 16,8 2 0-16,0-2 0 15,0 1 0-15,0-4-1 16,9-4-1-16,8-1 0 16,6-5-1-16,3-1-10 15,6-9-12-15,10-2-10 16,7 1-22-16,23-8 6 15,-11-3-34-15</inkml:trace>
  <inkml:trace contextRef="#ctx0" brushRef="#br0" timeOffset="5220">1654 326 49 0,'0'0'23'16,"0"0"-9"-16,0 0 8 16,0 0-1-16,0 0-10 15,0 0-11-15,0 0-1 16,0 8 1-16,0 4 12 16,0 7 9-16,0 3 6 15,0 7-8-15,0 8-9 0,0 5 2 16,0 4 5-16,0 6-5 15,-5 0-5-15,-1 1 1 16,1-5-1 0,1-8-4-16,-1-8-1 0,2-7-2 15,2-7 0-15,1-11 3 16,0 0 0-16,0-7 1 16,0 0 3-16,-4 0 8 15,4-7 0-15,0-14-9 16,-1-11-6-16,1-10-4 15,0-8 2-15,0-5 1 16,0-2-1-16,9 3 2 16,0 6-2-16,5 5 2 15,0 5-2-15,0 8 1 0,4 10-2 16,1 1 0-16,-2 10-2 16,4 5 4-16,-1 4 1 15,1 0 2-15,6 4 3 16,2 15-2-16,4 3 3 15,0 10-2-15,-1 2 1 16,-1 5-1-16,-4 1 0 16,-1 2 1-16,-3 3-1 15,-4-1-1-15,-5 2-1 16,-5-2 0-16,-5 4-1 16,-1 2 1-16,-3-1-2 15,0-5 0-15,0 1 1 16,0-5-1-16,-9-3 0 0,2-9-4 15,2-6-10-15,0-9-9 16,1-7-12-16,-1-6-3 16,-3 0 6-16,-1-10-92 15</inkml:trace>
  <inkml:trace contextRef="#ctx0" brushRef="#br0" timeOffset="5491">1687 809 133 0,'0'0'53'0,"0"0"-27"16,0 0-16-16,0 0 4 16,0 0-5-16,0 0-9 15,0 0 0-15,47 0 5 16,-17 0 11-16,2 0-2 15,1 0-4-15,2 0-2 16,-3 0-4-16,0-9-1 16,4-2-3-16,4-3-6 15,1-5-15-15,16-8-19 16,-11 1-40-16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08:37.18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99 83 0,'0'0'43'16,"0"0"-19"-16,0 0 11 0,0 0-18 15,0 0-10-15,0 0 5 16,0 0 4-16,96-49-1 15,-68 42 0-15,1 0 3 16,0 4 1-16,1-1-6 16,-3-2-4-16,1-2-5 15,-2 4 0-15,-3 0-2 16,0 1-2-16,-2 0-5 16,-5 2-8-16,-2 1-20 15,-5 0-4-15,-9 5-23 16,0 13-10-16,0-1-8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08:37.43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0 106 143 0,'0'0'53'16,"0"0"-33"-16,0 0 5 15,0 0-5-15,0 0-2 16,0 0 11-16,0 0-1 16,71-9-2-16,-41-3-8 15,-2-1-5-15,3-2-5 16,-2 1-1-16,0-1-4 16,-1 1-3-16,-1 6-16 0,-4 2-13 15,5 6-33 1,-10 0-18-16,-5 3-81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08:35.82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348 79 64 0,'0'0'29'0,"0"0"-4"16,0 0 1-16,0 0-7 15,0 0-14-15,0 0-5 16,0 0-3-16,-3 15 3 16,3-1 16-16,0 3 4 15,0 5-1-15,0 3-3 16,0 4-2-16,0 0-5 15,0 4 1-15,0 2 0 0,0 5 1 16,0 0 0 0,0-1-2-16,0 0-2 0,0-8-2 15,-2-4-2-15,-1-4-1 16,-1-3-2-16,4-8 0 16,0-3 1-16,0-5 0 15,0-4-1-15,0 0-1 16,0 0 0-16,0 0-2 15,0-11 2-15,0-7 1 16,0-7-3-16,-5 0 0 16,2-11 1-16,2 2 0 15,-4-4 1-15,0-1 1 16,1 3 0-16,-1-1 0 16,5 5 0-16,0 2 2 15,0-3-2-15,0 0 2 0,16-3-2 16,5 3 0-16,2 4 0 15,3 4 3-15,0 8 5 16,-3 8-7 0,0 4-1-16,-1 5-3 0,-2 0 3 15,-2 20 6-15,-1 5-1 16,-3 5 0-16,-7 4 2 16,-5 3-2-16,-2 1 4 15,-2-2-2-15,-19-1 1 16,-2 0 0-16,-5-6-3 15,-2-4 1-15,4-7 1 16,7-5-3-16,1-6-1 16,13-2-3-16,1-2 1 15,0-3-1-15,4 1 0 0,0 2-6 16,0 1-10-16,0 5-2 16,4-1 10-1,9 4 3-15,9 1-2 0,1 2 3 16,0 2 0-16,8-3 2 15,-4 5-2-15,1-1 1 16,-5 5 0-16,-2 2 3 16,-2 6-3-16,-5 1 1 15,-5 5 2-15,-2-2-1 16,-7 1 1-16,0-1 0 16,0-2 0-16,0 0 0 0,-9-3 7 15,-9 1 4 1,-7-6-3-16,-2 0 7 0,-6-3-1 15,-3-1-4-15,-4-2-3 16,-2-5 2-16,-5 0 1 16,1-9 3-16,-3 0 0 15,-5-5-2-15,0 0-2 16,3 0 0-16,7-7-2 16,9-10-7-16,12-8-9 15,12-7-14-15,11-7-2 16,4-9-19-16,61-28-18 15,-4 13-7-15,-1 5-74 0</inkml:trace>
  <inkml:trace contextRef="#ctx0" brushRef="#br0" timeOffset="759">1204 65 66 0,'0'0'25'16,"0"0"-9"-16,0 0 15 16,0 0 1-16,0 0-8 0,0 0-4 15,0 0-4-15,37-55-6 16,-24 55-3-16,0 0 2 16,3 0 6-16,5 8-3 15,1 6 0-15,1 4-4 16,0 1 2-16,0 2-3 15,0 8-2-15,1 3 4 16,-4 2 0-16,-1 7 1 16,-2 0-3-16,-1 5-3 15,-5 0 0-15,1-2-1 16,-2 1-3-16,-4-2 2 16,-2-1-2-16,-1 0 0 15,-3-1 1-15,0 3 1 16,-4 4 0-16,-13 1 1 15,-8 4 1-15,-4-3-1 16,-3 2 1-16,-5-2-1 0,-4-2-1 16,-4-3 1-16,-7-5-3 15,-3-7 6-15,0-2-2 16,-7-6-1-16,2-6 0 16,4-5 3-16,5-3-4 15,9-7-2-15,9-2-3 16,10-2-6-16,9 0-10 15,12 0-20-15,2-27-40 16,20 0-42-16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08:55.07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42 331 6 0,'0'0'10'16,"0"0"4"-16,0 0 8 16,0 0-3-16,0 0-5 15,0 0 1-15,0 0 4 16,-27-49 0-16,27 45 4 16,-3 0 1-16,1 3-1 15,2 1-6-15,0 0-5 0,-3 0-6 16,3 0-1-16,0 0-5 15,0 9 0-15,0 11 2 16,0 5 3-16,0 10 2 16,0 6 3-16,0 8 4 15,0 6-5-15,0 2 0 16,0 0 3-16,0 1-4 16,0-8-3-16,0-4 1 15,0-9-2-15,0-3-2 16,0-9 0-16,0-9-2 15,0-3 0-15,0-8 2 16,0 0 0-16,0-5-2 0,0 0 7 16,0 0 0-16,0-14 10 15,0-9-17-15,0-9-8 16,-2-9 8-16,2-8 0 16,0-2 0-16,0-6-4 15,0 3 4-15,0-3-2 16,0 3 1-16,0 4 1 15,5 6 0-15,4 1 0 16,4 4-3-16,0 3 3 16,3 4-1-16,5 1 1 15,1 3-2-15,2 3 2 16,2 5 0-16,2 1 0 16,4 2 0-16,-1 5-1 0,1 2-2 15,3 7 3-15,-2 3-3 16,0 0 2-16,0 0 1 15,-6 13 0-15,-1 1 2 16,-3 5-2-16,-4-4 0 16,-7 4 1-16,-3 0 2 15,-4-5 0-15,-4 3 1 16,-1-4 0-16,0 1 3 16,0-3 1-16,-20 5 1 15,-6 0-4-15,-9 2 4 16,-6 1-6-16,-5-2 3 15,-2-1 0-15,2-3-5 16,-3-1 4-16,4-3-5 16,5-1 6-16,8-4-2 0,6 0-1 15,6-2-3-15,8-2 3 16,3 0-3-16,4 0 0 16,5 0 0-16,0 0-6 15,0 0-14-15,0 0-29 16,22 0-24-16,33-21 9 15,-1 0-16-15,-4-4-68 0</inkml:trace>
  <inkml:trace contextRef="#ctx0" brushRef="#br0" timeOffset="428">1212 130 177 0,'0'0'37'0,"0"0"-10"15,0 0 12-15,0 0-1 16,0 0-7-16,0 0-2 15,0 0-10-15,-86-69-10 16,66 69-5-16,0 8-4 16,-8 17 0-16,-6 9 1 0,1 12 0 15,-7 8-1-15,3 5 5 16,2 10-2-16,2-2 0 16,7 4-3-16,8-1 0 15,4 0 0-15,6 1 1 16,8-4 1-16,0-3-2 15,4-4 0-15,14-6-9 16,11-8-6-16,9-6-1 16,7-10-21-16,10-10-15 15,30-15 6-15,-12-5-10 16,-11 0-55-16</inkml:trace>
  <inkml:trace contextRef="#ctx0" brushRef="#br0" timeOffset="2048">2846 751 156 0,'0'0'51'0,"0"0"-8"15,0 0-11-15,0 0-1 16,0 0-12-16,0 0-9 15,0 0 0-15,-12-105 0 16,12 80 1-16,0-2-1 16,0-3 1-16,7-4-6 15,7-2-1-15,2-1-2 16,0 0 3-16,6 2-3 0,-2-1 2 16,3 4-2-16,3 6-2 15,2 1 0-15,2 3 0 16,1 6 0-16,-3 0 0 15,-2 9-2-15,-2 1 1 16,-1 5-2-16,-1 1-2 16,-4 0 3-16,-1 0 0 15,0 2 2-15,-3 14-2 16,0 5 2-16,-5 4 2 16,-3 12-2-16,-3 3 3 15,-3 9 3-15,0 5-2 16,-5 0 0-16,-8 2-4 15,-1-3 3-15,0-7-2 16,2-4-1-16,4-6 0 16,2-4-5-16,6-9-19 0,0-7-28 15,11-7-37-15,5-9-81 16</inkml:trace>
  <inkml:trace contextRef="#ctx0" brushRef="#br0" timeOffset="1192">1703 786 85 0,'0'0'30'16,"0"0"-6"-16,0 0 5 0,0 0 3 15,0 0-9 1,0 0-16-16,-14-118-2 0,28 75 1 15,6-6 3-15,4-1 0 16,1-3 4-16,1-1-2 16,6 1-4-16,-1 3-2 15,-1 3 6-15,0 8-7 16,-4 7 3-16,0 7 1 16,-8 5 0-16,-1 4-5 15,-3 9-1-15,-5 5-2 16,0 2-5-16,-3 0 5 15,4 0 0-15,2 8 5 16,0 9-2-16,-1 3 1 16,1 5 0-16,-3 3-1 15,-2 8 0-15,-3 4 3 0,-4 7 0 16,0 6-2-16,0 2-1 16,-1-2-1-16,-13 1 0 15,2-4 0-15,1-6-2 16,-1-5 1-16,7-7-1 15,2-7 1-15,1-7-1 16,2-4-2-16,0-7-14 16,0 0-3-16,0-3-9 15,0-3-12-15,0-1 11 16,0 0 10-16,-4 0-10 16,-4-4-61-16</inkml:trace>
  <inkml:trace contextRef="#ctx0" brushRef="#br0" timeOffset="1442">1772 546 69 0,'0'0'55'0,"0"0"-6"16,0 0 4-16,0 0-3 15,0 0-21-15,0 0-18 16,0 0-11-16,-5-14 2 15,22 14 14-15,5 0 6 16,5 0-5-16,5 0-8 16,5 0-2-16,6 0-4 15,3-9-3-15,5-4 0 0,21-1-22 16,-11 0-35 0,-11 5-39-16</inkml:trace>
  <inkml:trace contextRef="#ctx0" brushRef="#br0" timeOffset="2928">3767 427 134 0,'0'0'43'16,"0"0"-9"-16,0 0 0 15,0 0-5-15,0 0-17 16,0 0-7-16,0 0 7 15,-42 80 0-15,25-42-3 16,-1-3 4-16,3-4-5 16,2-6-3-16,4-7-2 0,5-11-1 15,1-4 0-15,3-3 3 16,0 0-1-16,0 0-2 16,0-3 3-16,0-19 0 15,16-10-5-15,6-11 0 16,6-7-2-16,2-1 2 15,4-5 0-15,1 5 0 16,1 2 0-16,-4 11 0 16,-5 10 0-16,0 10 0 15,-6 7 7-15,-3 4-4 16,-2 5-1-16,-1 2 1 16,-1 0 0-16,-5 0 1 15,-4 13 1-15,-4 5-1 16,-1 5 1-16,0 5 0 0,-18 3 2 15,-8 1-1-15,-3-3-1 16,1-4 0-16,3-7-1 16,10-4-1-16,3-6-2 15,7-5-1-15,5 1-3 16,0 0-5-16,0 3-2 16,0 4 0-16,12 0-2 15,4 3-5-15,5 4 4 16,2 0 2-16,0 5-1 15,0 2-4-15,2 2 4 16,-7 0 6-16,-2 0 4 16,-4 2 2-16,-7 6-2 0,-5-2 2 15,0 5 0 1,-10 0 2-16,-13-1 2 0,-3-3-2 16,-4-1 5-16,-3-5 10 15,3-8-3-15,0-3 2 16,0-4-6-16,2-2-3 15,2-7-3-15,0 0-1 16,3-4-1-16,5 0-2 16,1 0 0-16,7-14-16 15,10-29-36-15,0 0-47 16,17-1-67-16</inkml:trace>
  <inkml:trace contextRef="#ctx0" brushRef="#br0" timeOffset="3333">4698 0 162 0,'0'0'33'16,"0"0"-25"-16,0 0 4 15,0 0 9-15,0 0 2 16,0 0-2-16,0 0-1 16,109 105 1-16,-83-67-5 0,-3-1 1 15,0 6 3-15,-6 1-8 16,-3 6 1-16,-6 3 2 16,-8 4-6-16,0 1 0 15,-5 3-5-15,-18 2-4 16,-6 3 6-16,-5-4-3 15,-6 2 0-15,-4-3-3 16,-5-2 2-16,-2-2-1 16,-3-4-1-16,-2-3 0 15,5-7-2-15,2-3-6 16,3-5-6-16,1-3-12 16,-13 9-20-16,9-11-46 15,4-7-106-15</inkml:trace>
  <inkml:trace contextRef="#ctx0" brushRef="#br0" timeOffset="4250">392 1275 78 0,'0'0'26'16,"0"0"-12"-16,0 0 3 15,0 0 5-15,0 0-10 16,0 0-8-16,0 0-2 16,14-2 8-16,6 2 9 15,6 0 0-15,6 6 2 16,11-3 4-16,11 4-7 0,10-3-1 16,16-4 3-16,12 0 2 15,29 0-5-15,31-11-2 16,34-7-6-16,12 0 8 15,-12 1-4-15,-20 6-7 16,-28 4 0-16,-6 3-2 16,6 0-4-16,7-1 5 15,9-4 2-15,2-3-2 16,6 1-1-16,5-2-1 16,8 1 0-16,3 3-3 15,-5 4 0-15,-9-1 1 0,-9 6 0 16,-13 0-1-1,-7 0 4-15,-23 0-3 0,-23 0-1 16,-17 10 3-16,-8 0-3 16,8 2-2-16,10 3-1 15,7 3 1-15,-8-5-4 16,-9 6-2-16,-4-8-2 16,-10 3 1-16,-7-7-2 15,-14 0-10-15,-8 4-10 16,-15-4-10-16,-14 11-17 15,-10-4-2-15,-20 1-62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09:00.54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0 228 65 0,'0'0'30'15,"0"0"0"-15,0 0 7 16,0 0-11-16,0 0-13 0,0 0-11 16,0 0 13-16,21 25 4 15,-8 1-1-15,-3 7 1 16,0 2-3-16,-1 8 2 16,-1 3-2-16,-4 7-3 15,-1 1-2-15,-1 4-2 16,-2-2-4-16,0-1-1 15,0-7-2-15,0-6 0 16,0-6-2-16,0-8 1 16,0-10-1-16,0-4 0 15,0-7 0-15,0-5-5 16,0-2 2-16,0 0 2 16,0-16-2-16,0-16-5 15,0-13-2-15,0-10 5 16,0-13 3-16,0-11-3 0,4-1 3 15,9-6 0-15,0 0 0 16,3 5 1-16,5 7 1 16,5 11-3-16,-1 13 3 15,4 13 2-15,-1 12 4 16,-5 8-1-16,3 9-4 16,-3 5 0-16,4 3 1 15,1 0 2-15,3 11-3 16,4 7 2-16,-3 6 1 15,4 5-2-15,-3 3 1 16,1 3-3-16,-6 2 2 0,-5-1 2 16,-6 2-1-1,-7-8-3-15,-2 0 4 16,-6-5 0-16,-2-7 0 16,0-4 1-16,-2-3 2 0,-15-4 3 15,-6-1 1-15,-8-2-7 16,-7-3 3-16,-6-1-2 15,-9 0-2-15,-2 0-3 16,0 0 0-16,-3-4 3 16,5-3-1-16,9 2 0 15,12-1 1-15,12 2-3 16,7 0-2-16,10-2-10 16,3 1-21-16,5-5-30 15,17-6-65-15,4-1 40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09:01.0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432 33 183 0,'0'0'44'0,"0"0"5"16,0 0-2-16,0 0 2 16,0 0-8-16,0 0-20 15,0 0-12-15,-83-44-4 16,53 58-5-16,-2 7 1 16,0 9 0-16,-3 6 0 15,3 3-1-15,-1 7 3 16,0 2 0-16,3 7-3 15,4 4 4-15,0 2-4 0,8 3 2 16,7 5-2-16,6 1 0 16,5-4 0-16,0-3-6 15,2-9-5-15,15-5-4 16,3-7 1-16,3-5-17 16,8-8-9-16,21 8-11 15,-9-12-22-15,-3-9-48 0</inkml:trace>
  <inkml:trace contextRef="#ctx0" brushRef="#br0" timeOffset="1333">732 274 121 0,'0'0'32'0,"0"0"-10"16,0 0 3-16,0 0-17 16,0 0-5-16,0 0 4 15,-49 131 2-15,35-87 1 16,-3 3 7-16,4-4 3 15,-1-1 9-15,-3-6-7 16,3-4-7-16,3-5-6 0,-1-7-2 16,6-4 0-1,-2-3 0-15,4-8-3 0,1-2 2 16,3-3 1-16,-2 0 1 16,2 0 0-16,-3 0-8 15,3-15-7-15,0-3 3 16,0-11-3-16,0 0-1 15,0-4 3-15,11 0 3 16,7-1 2-16,7 1 0 16,4 1-1-16,5 3 1 15,1 4 0-15,-3 1-2 16,2 7 2-16,-6 8 0 0,-8 2-3 16,0 7 3-1,-10 0 0-15,3 0 0 0,-7 15 2 16,-2 5 1-16,-4 3 3 15,0 2 0-15,-1 3-1 16,-21-3-2-16,-1-3 2 16,-3-2 0-16,2-5 0 15,-2-5 1-15,7-3 1 16,2-3-3-16,6-3-1 16,4-1 1-16,2 0-4 15,5 0 1-15,0 0-1 16,0 0-4-16,0 0-5 15,0 0-2-15,2 0 1 0,13 0 6 16,5 3 2-16,8 1 1 16,2 0 1-1,3 5 0-15,2 0-3 16,-3 5 3-16,-3 1-3 0,-6 6-5 16,-4 4-2-16,-6 4 1 15,-3 3 7-15,-3 0-1 16,-7 2 3-16,0-3 0 15,0-3 0-15,0 2 1 16,-3-3 6-16,-7-5-1 16,-6-3 2-16,1-5 4 15,-4 0-6-15,-5-7 3 16,-1 0 3-16,-2-6-3 16,-7-1-3-16,-3 0 2 15,-3 0-1-15,2-9 0 0,-2-7 2 16,6 0 0-16,10-2-9 15,7-7-6-15,12-7-14 16,5-3-8-16,3-10-13 16,25 0-24-16,26-5-9 15,-4 11-11-15,-4 10-62 0</inkml:trace>
  <inkml:trace contextRef="#ctx0" brushRef="#br0" timeOffset="1789">1547 255 106 0,'0'0'40'0,"0"0"-10"16,0 0 5-16,0 0-4 16,0 0-17-16,0 0-12 15,0 0-2-15,42-22 8 16,-30 32 3-16,-1 5 7 16,-4 9 2-16,-2 2 0 15,-5 14 1-15,0 3-3 16,0 5-11-16,-12 5 3 0,-4 1-3 15,-4 1 2 1,2-1-2-16,-5 0-3 0,-3-1 0 16,-2-3 1-16,-1 0-3 15,-5-4 1-15,5-4-3 16,-2-6 0-16,1-6 2 16,2-9-2-16,0-1 0 15,1-5 0-15,1-5-8 16,3-1-11-16,1-3-9 15,1-1-21-15,2-4-32 16,6-1-50-16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09:09.45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204 243 62 0,'0'0'48'0,"0"0"8"16,0 0-4-16,0 0 3 16,0 0-14-16,0 0-18 15,0 0-7-15,-23-26-7 16,11 26-5-16,-2 0-3 16,-4 3-1-16,-4 6 2 15,2 7 1-15,-1 0-1 16,-1 5 3-16,7 2 1 15,-2 1 0-15,8 1 1 16,1 0-1-16,8-2-2 16,0-2 0-16,0 0 1 0,8-3 1 15,13-3-1-15,4-6 0 16,9-5 1-16,4-4 1 16,7 0 1-16,7-9-2 15,-2-10-3-15,4-6-3 16,-3-4 3-16,-4-2-1 15,-4-6-2-15,-3-1 1 16,-9-3-1-16,-8-3 1 16,-9 2-1-16,-10 1-4 15,-4 2 0-15,-1 3 1 16,-25 6 2-16,-6 10-3 16,-11 13-1-16,-5 7-3 15,-9 4-3-15,-1 19-2 0,0 8 0 16,4 5-16-16,6 2-11 15,-5 17-28-15,10-8-14 16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09:08.10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123 274 125 0,'0'0'32'0,"0"0"-11"16,0 0 7-16,0 0 5 16,0 0-16-16,0 0 0 15,0 0 7-15,117-51-5 16,-77 46-4-16,0-2 1 16,0 1 0-16,-2 1-6 15,0-2-5-15,-4 3-2 16,0 0-3-16,-10 4-6 0,-2 0-13 15,-5 0-22-15,-6 0-15 16,-4 8-17-16,-7 4-58 0</inkml:trace>
  <inkml:trace contextRef="#ctx0" brushRef="#br0" timeOffset="293">0 557 85 0,'0'0'66'0,"0"0"-47"0,0 0 4 16,0 0 17 0,0 0 3-16,0 0-9 0,145-15-4 15,-96 5-8-15,5-5 0 16,-1 1-5-16,6-4-5 15,-1 3-3-15,2-5-6 16,0 1 2-16,1 1-5 16,-1 1 0-16,1 2-7 15,-2 5-21-15,-6 1 0 16,-1 2-27-16,-12 4-3 16,-12-1-69-16</inkml:trace>
  <inkml:trace contextRef="#ctx0" brushRef="#br0" timeOffset="730">834 0 132 0,'0'0'26'0,"0"0"-20"0,0 0 24 16,0 0 7-16,0 0-4 15,-121 101-1-15,85-70-8 16,2 1-1-16,-5 4 2 15,-3-3-7-15,-2 2 0 16,-4 2-1-16,2 1-6 16,-3 0-1-16,3 2-3 15,0-2-3-15,-2 2-2 16,4-2-1-16,1-4 1 16,4 2-2-16,7-11-5 15,5 0-3-15,5 0-9 16,7-6-8-16,4 0-25 15,9 5-22-15,2-6-22 0,0-8-76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05:14.76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0 357 104 0,'0'0'23'0,"0"0"-9"0,0 0 16 16,0 0-11-16,0 0-7 15,0 0-6-15,0 0 6 16,34 34 5-16,-14 2 8 16,5 6 0-16,-1 5 2 15,4 10-7-15,-2 3-5 16,0 8 6-16,-1-1-2 15,-4 2-3-15,-3-6-5 16,-1-8-7-16,-6-5 2 16,1-14-2-16,-4-7-3 15,-3-11 0-15,-4-7 1 16,2-7 0-16,-1-4 1 16,-2 0 0-16,0-19 6 15,0-16-5-15,-9-22-4 0,-7-33-4 16,1 0 2-16,6-8-2 15,-1-2-1-15,6 18 0 16,-1-4 5-16,5 18 0 16,0 18-1-16,0 13-1 15,0 13 0-15,17 10-2 16,3 5 1-16,9 7-5 16,8 2-1-16,4 0 5 15,7 8 1-15,3 13 3 16,-1 9 0-16,-2 1 0 15,-4 7 0-15,-7-2 1 0,-9 0-1 16,-5 0 0 0,-6-4 0-16,-11 1 0 0,-6-3 0 15,0 0 2-15,-2-1 2 16,-24-3 2-16,-4 2-2 16,-12-3-1-16,-4-4 0 15,-11-3-1-15,-1-8 0 16,-5-4 1-16,3-4 0 15,0-2-3-15,4 0 0 16,11-2 0-16,8-13-2 16,14 0-6-16,6-2-14 15,11-1-14-15,6-18-25 16,9 4-16-16,10 2-42 0</inkml:trace>
  <inkml:trace contextRef="#ctx0" brushRef="#br0" timeOffset="607">1216 151 86 0,'0'0'35'0,"0"0"13"15,0 0 1-15,0 0-11 16,0 0-5-16,0 0-3 16,0 0 1-16,-23-11-3 15,14 11-9-15,-2 0-4 16,-6 8-5-16,-1 10-4 0,-5 3-2 15,-4 5 4-15,1 7 1 16,3 5-1-16,0 6-3 16,2 2-1-16,2 7 1 15,6 2-2-15,-1 2 2 16,1 2-2-16,7 1 1 16,2 0 0-16,4-5-4 15,0 1 0-15,0-8 0 16,18-7 0-16,8-4-7 15,3-7-9-15,10-10-10 16,4-5 2-16,6-14-5 16,8-1-15-16,16-41-15 15,-10-2-27-15,-17-7-104 0</inkml:trace>
  <inkml:trace contextRef="#ctx0" brushRef="#br0" timeOffset="2058">1503 162 94 0,'0'0'58'15,"0"0"-39"-15,0 0 6 16,0 0-7-16,0 0-11 0,0 0 0 15,0 0 7-15,-63 112 7 16,58-88 1-16,1 1-3 16,-4 0 3-16,3-3-6 15,4-1-4-15,-2-2-4 16,3-5-4-16,0 1-4 16,0-5 2-16,0-2-2 15,0-3 0-15,0-3-4 16,3-2 1-16,6 0 0 15,5 0 0-15,3-4-1 16,3-11 4-16,3-6 0 16,1 0 5-16,-1-1-2 0,-3 3-1 15,0 5-2 1,-4-2 0-16,-3 7 1 0,1-2-1 16,-2 2 0-16,1 0 0 15,-7 3 1-15,3 0-1 16,-4 2 0-16,-1 2 2 15,-1 2-2-15,-3 0 0 16,2 0 0-16,-2 0 2 16,0 0 1-16,0 0 1 15,0 0 2-15,0 0 0 16,0 0 1-16,0 0 0 16,0 0 1-16,0 0 1 15,0 0-2-15,-2 0-4 16,-5 0 0-16,-3 0-3 15,4 0 1-15,-6 0-1 0,3 0 0 16,0 0 0-16,-1 0 1 16,3 0-1-16,-2 0 0 15,2 6-1-15,-2 4 1 16,-2 1 1-16,2 6-1 16,-2 4 0-16,-1 4 0 15,1 8 1-15,2 5-1 16,0 3 1-16,6 6-1 15,0-1 3-15,3 1-3 16,0-4 4-16,0-1 0 16,0-2-3-16,0-4 2 15,0-5 0-15,0-2-3 16,0-6 1-16,0-5-1 16,6-6 0-16,-4-6-3 15,1-4-1-15,-2-2-4 0,2 0-3 16,-1-7 3-16,2-19 4 15,4-18 4-15,1-10 4 16,-3-14-4-16,-1-11 1 16,-2-10-1-16,-3-3 0 15,0 3-2-15,0 4 2 16,-8 12-2-16,-2 16 2 16,0 9 0-16,3 15 1 15,5 10-1-15,-1 5 3 16,3 8-3-16,0 6 0 15,0 3-7-15,0 1 5 16,8 0 0-16,6 1 1 16,6 19 2-16,4 9-1 15,-1 8 3-15,0 9-1 0,0 1-1 16,-6 3 5-16,-6-4-6 16,-3-2 3-16,-7-7 1 15,-1-2 1-15,0-7 5 16,-15-3 2-16,-7-6-1 15,1-5-7-15,-2-3 1 16,3-4 2-16,3-5-2 16,3-2-2-16,5 0-1 15,1 0-2-15,7 0-3 0,1 0-3 16,0 0-8 0,0 0-6-16,6 0-3 0,12 0 10 15,8 0 7 1,5 0-1-16,1 0 2 0,4 0-2 15,-4 0 3-15,0 0-2 16,2 9 0-16,-7 3 1 16,-2 2 1-16,-1 5 1 15,-4 4 3-15,-3 3 0 16,-6 3 0-16,-3 6 2 16,-4 10 8-16,-4 3-2 15,0 4-2-15,0 2 2 16,-14 0 0-16,-9-1 4 15,-4-4 1-15,-7-6-3 16,-3-3 3-16,-3-6-3 0,0-5 1 16,-1-6-3-16,0-9 1 15,-1-3-5-15,2-5 1 16,8-6-2-16,3 0-3 16,9-13-3-16,6-19-17 15,10-15-20-15,4-17-2 16,15-48-12-16,12 12-49 15,4 12-80-15</inkml:trace>
  <inkml:trace contextRef="#ctx0" brushRef="#br0" timeOffset="2515">2290 123 52 0,'0'0'122'0,"0"0"-101"15,0 0-10-15,0 0-8 0,0 0-3 16,0 0 12 0,0 0 5-16,55 130 9 0,-42-76 1 15,-4 9 5-15,0 0-11 16,-4 2-1-16,-1 2-4 16,-4-2-1-16,0 2-2 15,0 0-2-15,-8 3 1 16,-10-2-4-16,-8 0 0 15,-6-4 1-15,-4-3-2 16,-2-10 0-16,-2-6-4 16,0-7-2-16,3-10-1 15,2-10-6-15,4-7-9 16,7-8-8-16,-10-6-20 16,11-19-32-16,0-6-58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09:05.7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214 306 87 0,'0'0'31'0,"0"0"-16"16,0 0 7-16,0 0 5 16,0 0 1-16,0 0-6 15,0 0-3-15,-2-37 0 16,2 35 0-16,0 0-4 15,0 2 0-15,0 0-2 16,0 0-3-16,0 0-3 16,0 0-4-16,0 0 0 15,-3 0 2-15,3 0-5 16,-1 8 0-16,1 11 3 16,-3 5 6-16,-2 7 4 15,0 7-4-15,1 3 0 16,-4 6-3-16,-1-3-4 15,3 6 3-15,-2-2-2 0,2-5 0 16,-2-1-3 0,2-3 1-16,-1-6 0 0,-1-2 0 15,2-3-1-15,-2-6 0 16,2-2 2-16,-2-4-2 16,4 0 0-16,-1-7-2 15,3 0-3-15,-1-6-2 16,3 1-3-16,-1-4 1 15,-2 0 3-15,-2 0-1 16,-1-11-18-16,-5-10 0 16,1-8 0-16,2-12-6 15,3-5 10-15,1-8 5 0,4-9 8 16,0-6 4-16,0-5 4 16,0-2-2-16,0 2 2 15,0 3 0-15,0 8 6 16,7 9 7-16,4 5 4 15,4 11 3-15,1 6-4 16,5 7 3-16,-1 7-2 16,6 4-2-16,0 9-2 15,2 3-4-15,3 2 1 16,-2 0-1-16,5 7 4 16,-5 16-1-16,5 2-7 15,-7 5 4-15,-1 4-2 16,-6 6-2-16,-3 1-3 0,-8-2 6 15,-4-2-5-15,-5-1 2 16,0-4-4-16,0-3 5 16,-14-2-1-1,-7-4-1-15,-10-5 1 0,-3 2-1 16,-6-4 1-16,-6-2-2 16,-1-7 0-16,1 2-3 15,1-5 1-15,5-4-1 16,8 0 3-16,4 0-3 15,10 0 0-15,6-2-3 16,10-2-9-16,2 1-17 16,0-1-16-16,29 2-28 15,7 2-11-15,-1 0-72 0</inkml:trace>
  <inkml:trace contextRef="#ctx0" brushRef="#br0" timeOffset="468">1087 319 118 0,'0'0'54'0,"0"0"-8"16,0 0 3-16,0 0 5 15,0 0-14-15,0 0-10 16,0 0-9-16,-54-43-10 16,28 43-7-16,-6 0-1 15,-8 15-3-15,2 4 4 16,-7 6-2-16,1 0 1 15,2 6 0-15,-1 2 2 16,7 3-2-16,-1 7 0 16,6-4-2-16,5 9 3 15,6-2-4-15,11 0 1 16,6-4-1-16,3-4-1 0,9-2-4 16,19-8-3-1,10-3 0-15,8-7-5 0,8-2-10 16,5-7-2-16,7-4-9 15,30 2-28-15,-20-3-18 16,-4-2-5-16</inkml:trace>
  <inkml:trace contextRef="#ctx0" brushRef="#br0" timeOffset="1451">1511 380 84 0,'0'0'27'16,"0"0"-14"-16,0 0 20 15,0 0 0-15,0 0-8 0,0 0-17 16,0 0 5-1,-68 37 3-15,47-12 6 0,-2 6 1 16,-2 6-8-16,-1 2 0 16,-2 2-1-16,5-2-1 15,-1-3-5-15,8-7-4 16,3-1-3-16,3-6 2 16,6-11-3-16,1-1 0 15,3-6 0-15,0-4 0 16,0 0 0-16,0 0 0 15,0 0 5-15,7-19-2 16,9-3-3-16,2-7-2 16,8-6 0-16,2-7-2 15,3-5 2-15,4-4 2 0,2-2 0 16,4-1 0-16,2 3 0 16,-5 4-1-16,-2 9-2 15,-6 12 3-15,-3 9 0 16,-9 9 0-16,-4 8-2 15,-4 0 1-15,0 10 1 16,-7 19 9-16,-3 8 6 16,0 5-3-16,-23 5 0 15,-13-4-5-15,-8-3 2 16,-5-6-1-16,-6-4-4 16,1-8 1-16,5-4 1 0,7-7-1 15,12-1-3-15,8-5-2 16,11-2 1-16,7-2-1 15,4 2-7-15,0-1-11 16,0 6-18-16,4 3 22 16,13 2 3-16,3 3 5 15,6 6 0-15,0-2 2 16,-1 1 2-16,-2 4 0 16,-2 0 2-16,-7 0-4 15,-5 3 4-15,-4-3 0 16,-5 0-1-16,0 0 0 15,-1 3 1-15,-18-3 0 16,-5-3 8-16,-4-1-1 16,-4-4-3-16,-5-2 9 15,-3-7 0-15,-1-2-5 0,2-3 2 16,7-3-6 0,9 0 2-16,9 0-3 0,6 0-3 15,8-3-6-15,0-7-22 16,40-22-14-16,6 3-32 15,2-4-59-15</inkml:trace>
  <inkml:trace contextRef="#ctx0" brushRef="#br0" timeOffset="1848">2104 201 106 0,'0'0'35'0,"0"0"-15"16,0 0 13-16,0 0-10 15,0 0 6-15,0 0 2 16,0 0 4-16,56 104-10 16,-49-71 0-16,-2 1 0 15,-5 0-8-15,0 6 3 16,0-3-4-16,-9 2-2 15,-10 3 1-15,-7 1-2 16,-4-1-5-16,-4-1-1 16,-9 1-1-16,-2-2-1 0,-2 0-5 15,-5-2 5 1,-4-3-3-16,0-1-2 0,0-5 0 16,3 0 0-16,4-1 0 15,7-3-2-15,10-3-7 16,6-5-5-16,12-5-12 15,5-1-12-15,9-5-25 16,0-2-24-16,14-4-34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09:13.11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15 18 0,'0'0'36'0,"0"0"-8"16,0 0 2-16,0 0 2 15,0 0-4-15,0 0-5 16,0-14-2-1,0 14-8-15,3 0-4 0,1 0-5 16,2 0-1-16,7 0 6 16,4 0 12-16,6 0 3 15,7 5 5-15,3 3-5 16,3 0-6-16,4-1-1 16,2 0-3-16,-1 1-5 15,2-1-4-15,-3-4-2 16,-3 0-3-16,-2 2 3 15,-3-3-2-15,-1-1-1 16,-3 3-9-16,-4-1-19 0,-4 4-11 16,-11 8-26-16,-4-3-14 15,-5 1-33-15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09:13.41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0 118 170 0,'0'0'33'0,"0"0"-31"16,0 0 28-16,0 0 21 15,0 0-3-15,0 0-15 0,0 0-8 16,151 0-5-1,-106-5-6-15,-2 2 0 0,6-4-1 16,3-1-6-16,-1-5-2 16,-2 1-5-16,-3-3 1 15,-2-1 1-15,-2 2-2 16,1 2-14-16,-6 4-13 16,0 3-17-16,2 5-31 15,-6 0-17-15,-10 0-109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09:19.86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1134 22 22 0,'0'0'19'0,"0"0"-2"0,0 0 10 15,0 0-12-15,0 0 0 16,0 0 1-16,1-22 1 15,-1 22 9-15,0 0-9 16,0 0-2-16,0 0-3 16,0 0-2-16,0 0-4 15,0 0-1-15,0 0-2 16,0 0 1-16,0 0 3 16,0 0 2-16,0 0 1 15,0 0 4-15,0 0 1 16,0 0 1-16,0 0 2 15,0 0-4-15,0 0 6 16,0 0-4-16,-4 0-4 0,-1 0 3 16,-6 4-2-1,-7 4-7-15,-11 6 0 0,-4 4-4 16,-3 4 1-16,-1 2-3 16,-2 4 0-16,3 2 3 15,0 2-3-15,2 4 0 16,4 1 0-16,2 2 2 15,2 3-2-15,8-3-1 16,5 1 1-16,7-3 0 16,6 1-1-16,0-5 1 15,2-2 0-15,19-1-5 16,7-5 3-16,3-6 2 0,4-6 4 16,6-2-4-16,4-11 4 15,1 0-2-15,3-4-2 16,-3-13 0-1,-2-7 0-15,-7-1 2 0,-8-3-2 16,-10 3 0-16,-8-2 3 16,-8 2-3-16,-3 0 2 15,0 3 1-15,-23 3-2 16,-8 3-1-16,-4 7-1 16,-7 2 1-16,-2 7-3 15,2 0 3-15,-1 0 0 16,7 8-1-16,5 9-8 15,6 2-5-15,8 4-5 0,5 4-16 16,8 2-12-16,4 16-16 16,0-10-3-16,10-4-46 15</inkml:trace>
  <inkml:trace contextRef="#ctx0" brushRef="#br0" timeOffset="467">311 928 79 0,'0'0'39'16,"0"0"-1"-16,0 0 10 16,0 0-18-16,0 0-17 15,0 0-7-15,0 0-1 16,-6 4 1-16,32-4 17 16,12 0 7-16,11 0 1 15,14 0-9-15,8-12-2 16,7-5-4-16,7-2-2 15,1-3 0-15,3 0-7 16,3-2 1-16,1-2 0 0,2 1-2 16,-1-3-3-1,0 2 0-15,-8-2-2 0,-8 0-1 16,-8 3 0-16,-10 2-2 16,-8 4-8-16,-9 6-7 15,-7 1-3-15,-10 6-15 16,-8 6-12-16,-12 0-20 15,-6 11-18-15,0 3-51 0</inkml:trace>
  <inkml:trace contextRef="#ctx0" brushRef="#br0" timeOffset="984">463 1280 75 0,'0'0'43'15,"0"0"-1"-15,0 0-3 0,0 0-4 16,0 0-4-16,0 0-14 16,0 0 1-16,63-55 4 15,-23 43 1-15,4-2-1 16,4 4 2-16,1-1-3 15,3 1 1-15,-3-1-5 16,-3 3-3-16,3 1-4 16,-4-3-1-16,1 5-8 15,-2-4 5-15,-2 1-3 16,-1 0-3-16,-2-1 0 16,-6 1 0-16,-6 1-9 15,-9 0-3-15,-4 6-12 16,-10-1-2-16,-4 2-11 0,0 0 4 15,0 0-8 1,-24 0-15-16,-7 2-15 0,-1 5-41 0</inkml:trace>
  <inkml:trace contextRef="#ctx0" brushRef="#br0" timeOffset="1485">779 1198 29 0,'0'0'42'16,"0"0"-6"-16,0 0 3 15,0 0-8-15,0 0-6 16,0 0-10-16,0 0-6 16,-118 59 4-16,115-52 3 15,1 1-4-15,2-3-3 16,0 2-2-16,0 2 0 0,0-2-1 16,5 4-3-16,12 0 0 15,3-2 0-15,3 3 0 16,3 0 0-16,0 1-1 15,-3 5 1-15,-2 1-3 16,-2-1 2-16,-4 3-2 16,-1 3 2-16,-5-1-2 15,2 1 0-15,-6-5 0 16,-4 2 1-16,-1-1-1 16,0-4 2-16,0 2 3 15,-11 2 3-15,-5-4 6 16,-6 2 5-16,-1-6 0 15,-5 1-5-15,-2-2 1 0,-3-3-2 16,1-2-5-16,-2-2-6 16,2-1 5-16,2-3-3 15,2 0 1-15,3 0 2 16,5 0 2-16,2-3-3 16,4-7-6-16,5-2 0 15,0-1-6-15,3-3-2 16,1 7-6-16,5-3-8 15,0 0-25-15,2-1-22 16,33-12 5-16,-3-1-27 16</inkml:trace>
  <inkml:trace contextRef="#ctx0" brushRef="#br0" timeOffset="2058">1359 1170 152 0,'0'0'47'0,"0"0"-11"16,0 0 2-16,0 0-1 0,0 0-16 15,0 0-6 1,0 0 0-16,118-109-2 0,-88 104 0 16,-3-2 1-1,1 4 2-15,2 2-6 0,-2 1-1 16,0 0-4-16,-7 0-4 16,-2 0 3-16,-3 0-2 15,-2 4-2-15,-3 4 1 16,-3 5 0-16,-2-1 0 15,-3 5-1-15,-3 7 2 16,0 1-2-16,-9 5 4 16,-17 6 3-16,-7 5-3 15,-2 1-1-15,-2 1 0 0,0 0-1 16,4-3-2 0,8 0 0-16,4-3 0 0,4-7 0 15,11-1 0-15,3-5-1 16,3-3 0-16,0-2-5 15,16-8 3-15,12 0 0 16,12-7-2-16,6-4 4 16,11 0 1-16,3-11 0 15,-4-7-3-15,-3-1-4 16,-4 2-6-16,-9 3-8 16,-5-1-17-16,-3 4-22 15,-9 0-21-15,-11 3-85 0</inkml:trace>
  <inkml:trace contextRef="#ctx0" brushRef="#br0" timeOffset="2707">0 2297 69 0,'0'0'30'15,"0"0"-4"-15,0 0 12 16,0 0-2-16,0 0-8 16,0 0-3-16,0 0-2 15,-11-34-7-15,11 34-3 16,0 0-3-16,0 0-1 16,0 0-2-16,0 0 0 15,0 0 1-15,0 0-3 16,14-1 8-16,15-6 9 15,15-6 1-15,19-3-3 16,12-5-8-16,16-7-1 16,12 2 0-16,3-6-5 0,9 3 3 15,-2-2-5-15,18-6-3 16,21-2 4-16,29-8-5 16,9 1 5-16,-3 2-1 15,-13 8-1-15,-15 3-2 16,-5 6 3-16,-8 1-4 15,-7 3 0-15,-27 5 0 16,-30 5 0-16,-29 6 0 16,-16-2-3-16,3 0 1 15,-3-3-7-15,1-1-2 16,-10-1-7-16,-7 3 3 16,-10-4 0-16,-8 5 0 15,-3 5-16-15,0-1-15 0,-40 6-22 16,3 0-22-1,-1 7-68-15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09:25.30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284 320 8 0,'0'0'24'16,"0"0"2"-16,0 0 5 16,0 0 2-16,0 0-10 15,0 0-2-15,0 0-1 0,-1-50-2 16,1 40 6-16,0-2-3 16,1-1-7-16,11 1 1 15,5-1 3-15,3 1-1 16,2 2-6-16,1 5-3 15,0 5-5-15,-2 0-3 16,1 0 3-16,-4 12 1 16,-3 6 2-16,-2 4 5 15,-4 5 1-15,-5 2-3 16,-4 4-3-16,0 3 1 16,-1 3-2-16,-21 2 0 15,-1-1-1-15,-6-5-2 0,0 0-1 16,-2-6 1-1,4-3-1-15,-1-2-1 0,7-6 1 16,2-1 1 0,5-5-2-16,5 1 0 0,5-1 0 15,1 1-1-15,1-1-1 16,2 4 2-16,0-3-1 16,0 3-1-16,9-1 2 15,7-1 0-15,10-2 2 16,6 1 3-16,11-1 2 15,4-5-1-15,7-5 1 16,3 1-1-16,-6-3-2 16,-2 0-1-16,-5 0-3 0,-4-5 0 15,-3-2-2-15,-5-5-2 16,0-1-5-16,-1 1-6 16,1-1-18-1,1-1-12-15,6-9-18 0,-6 3-15 16,-7 1-63-16</inkml:trace>
  <inkml:trace contextRef="#ctx0" brushRef="#br0" timeOffset="637">1642 54 108 0,'0'0'44'16,"0"0"1"-16,0 0-3 15,0 0 9-15,0 0-9 16,0 0-9-16,0 0-9 15,-26-50-2-15,12 46-9 16,-7 4-1-16,-4 0-7 16,-5 0-2-16,-10 4-2 15,-2 14-1-15,-2 6 0 16,-2 4 1-16,1 3 1 16,4 2-2-16,1 5 3 0,8 2-1 15,2 2-2-15,7-1 0 16,8 0 1-16,0 0 1 15,9 0-2-15,3-6 1 16,3-2 1-16,0-2-2 16,0-9 0-16,9-1 0 15,8-9-1-15,1-3-3 16,4-1 4-16,4-8 1 16,-2 0-1-16,7 0 0 15,1-10 0-15,0-8 3 16,-1-1-3-16,-3-1 0 15,-8-3 1-15,-7 2-1 16,-6-1 0-16,-7 2-5 0,0 2 3 16,-5-1-2-1,-18 8-2-15,-8 3-3 0,-1 5 2 16,-5 3 4-16,2 0-1 16,0 13-2-16,2 10-2 15,7 7-9-15,6 3-15 16,6 15-22-16,4-8-16 15,5-7-69-15</inkml:trace>
  <inkml:trace contextRef="#ctx0" brushRef="#br0" timeOffset="1291">0 1416 77 0,'0'0'34'15,"0"0"8"-15,134-65 18 16,-65 29-17-16,6-3 1 0,8-5-6 16,4-5-5-16,5 4-2 15,3-4-4-15,4 4-3 16,-1 0-7-16,2 3 2 15,-5 5-7-15,1-1-4 16,-8 0 0-16,-4 3 2 16,-2-1-4-16,-6 3-2 15,-3 0-1-15,-9 2-2 16,-6 6 0-16,-6 4-1 16,-10 5-6-16,-5 6-4 15,-7 2-5-15,-2 1-4 16,-2 3-10-16,-3 4-2 15,-1 0-20-15,-4 0-19 0,-4 19-23 16,-5-2-28 0,-9-3 37-16</inkml:trace>
  <inkml:trace contextRef="#ctx0" brushRef="#br0" timeOffset="2087">734 1468 8 0,'0'0'17'0,"0"0"2"16,0 0-5-16,0 0-2 16,0 0 2-16,0 0-3 15,0 0 14-15,-23-9-14 16,21 4 6-16,-4 2 5 16,4 0 2-16,-1 2-3 15,-1 0 1-15,2 1 4 16,2-3 6-16,0 1-4 0,0 0-2 15,0 0 1-15,0 2-3 16,0-3-4-16,0 3-5 16,0 0-3-16,0-4-4 15,5 0-1-15,13 0-1 16,10-4 1-16,6-1 2 16,2-2-3-16,6 1-1 15,-2 1 0-15,-3-1-5 16,-5 3 1-16,-1 0-1 15,-8 3-5-15,-2 0-7 16,-9 4-7-16,-2 0-6 0,-9 0-10 16,-1 0-9-1,0 0-11-15,-5 7 2 16,-36 11 12-16,3-2-45 16,-1-2-38-16</inkml:trace>
  <inkml:trace contextRef="#ctx0" brushRef="#br0" timeOffset="2167">734 1468 74 0</inkml:trace>
  <inkml:trace contextRef="#ctx0" brushRef="#br0" timeOffset="2565">734 1468 74 0,'-155'41'38'0,"145"-41"10"0,4 0 4 0,5 0-12 16,1 0-11-16,0 0-12 16,0 0-7-16,0 1-6 15,0 1 6-15,1 4 9 16,15 1-2-16,4 2-5 15,3-2 0-15,3 2-3 16,1 1-2-16,1 3-3 0,1 2 0 16,-1 2-2-16,2 6 1 15,0-1 1-15,0 5-4 16,-4-1 0-16,-3 3 1 16,-4 0 1-16,-5-1-2 15,-7-1 4-15,-5-2 2 16,-2-2 1-16,0 0 1 15,-14-3 1-15,-14 0 6 16,-7-4-4-16,-14 2-1 16,-6-4-1-16,-8-2-2 0,-5-2 1 15,1-7 1 1,1-1 2-16,14-2-2 16,12 0-4-16,12 0-2 0,8-9-3 15,9-5-8-15,7 0-7 16,4-3-10-16,0-2-11 15,1-3-6-15,24 4-10 16,3-1-9-16,5 3 10 16,10 1-2-16,25-3-18 15,-10 8 7-15</inkml:trace>
  <inkml:trace contextRef="#ctx0" brushRef="#br0" timeOffset="3026">1044 1659 70 0,'0'0'64'0,"0"0"-41"16,0 0 10-16,0 0-5 16,0 0-6-16,0 0 10 15,0 0-3-15,0 0-6 16,112-96-8-16,-94 88-1 16,4 3 0-16,-2 1 2 15,1 3 1-15,-3 1-4 16,-4 0-8-16,0 0 0 15,-2 0-3-15,-2 7 2 16,-4 0-1-16,-2 0 0 16,-1 2-1-16,-3 1 1 15,0 3 2-15,0 5 0 16,-12 0 1-16,-3 7 0 0,-7 0-3 16,4 0 2-16,-1 0 2 15,6-2-3-15,3-2-3 16,3-3-1-16,5 0 0 15,2 0 0-15,0 4 0 16,0-2 1-16,6 1 2 16,17 2 1-16,7-4 0 15,8-2-1-15,14-6-3 16,8-8 6-16,15-3-3 16,8-3-3-16,8-15-1 15,5-6-8-15,-1-4-12 16,-7 1-13-16,-8 0-10 15,1-15-12-15,-20 9-27 0,-19 3-82 16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09:29.31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0 114 0,'0'0'40'0,"0"0"-3"16,0 0 3-16,0 0 6 16,0 0-8-16,0 0-4 15,0 0-7-15,1 48-3 16,18-48-4-16,7 0-3 16,6 0-6-16,3 0-7 15,2-4-4-15,0 4-11 0,12 0-21 16,-6 5-32-1,-14 6-39-15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09:30.50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733 134 6 0,'0'0'29'0,"0"0"-1"15,0 0 8-15,0 0 6 16,0 0-6-16,0 0-9 16,0 0 0-16,22-88 6 15,-22 77-10-15,0 4 3 16,0 0-1-16,0 1 1 16,0 1 0-16,-9 1-6 15,-4 1-6-15,-5 3-5 16,-5 0-7-16,-8 0 1 15,-13 3 0-15,-9 19 0 16,-8 9-3-16,-6 4 0 16,2 5 0-16,2 0 0 15,5 2 0-15,6 1 0 16,4 4 2-16,4 1 0 16,10 1 0-16,9 1-2 0,11-4 1 15,14 4-1-15,0-9 4 16,10-3-4-16,19-6 0 15,9-7 0-15,4-10 2 16,7-9-1-16,1-6 3 16,4 0 0-16,-5-9-4 15,-7-7 0-15,-9-4 1 16,-10-1-1-16,-12 3 1 16,-8-1-1-16,-3 2-3 15,-3 5 1-15,-24 2-5 0,-9 3-4 16,-10 7 2-1,-4 0 4-15,-4 11-2 0,0 11-3 16,5 6-4-16,9 4-11 16,5 0-9-16,10 5-17 15,7-1 3-15,1 10-13 16,5-10-16-16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09:29.13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50 151 0,'0'0'33'16,"0"0"-29"-16,0 0 13 15,0 0 18-15,0 0 3 16,0 0-6-16,0 0 1 16,109-28-8-16,-75 28-7 15,0 0-6-15,4 0-8 16,-6 0 1-16,-4 0-3 15,-5 5-2-15,-5 3-13 0,-4 0-9 16,-3 3-10 0,-5 3-20-16,-6 4 2 0,0 12-9 15,-14-2-11 1</inkml:trace>
  <inkml:trace contextRef="#ctx0" brushRef="#br0" timeOffset="1813">431 179 114 0,'0'0'28'0,"0"0"-8"16,0 0 19-16,0 0 0 15,0 0 4-15,0 0-17 16,0 0-9-16,82-57 2 15,-33 39-6-15,9 4 1 0,7 0-3 16,5-1-3 0,4 6 1-16,2-3-2 0,1 3-2 15,-5 0-4 1,-4 2-1-16,-11-1 0 0,-11 4 0 16,-9 3-5-16,-10 1-15 15,-2 0-16-15,-10 0-11 16,2 0-11-16,-8 8-16 15,-4-1-99-15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09:31.60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247 230 44 0,'0'0'47'15,"0"0"-2"-15,0 0 2 16,0 0-5-16,0 0-7 16,0 0-5-16,0 0-12 15,-4-15-9-15,12 8 2 16,7 0 2-16,5-7-5 0,4 3 6 15,10-1 0-15,3-1 1 16,4 1 0-16,5-5-5 16,4 1-1-16,-3-4 0 15,-1-1-2-15,-4 3-4 16,-7 3 1-16,-3 1-4 16,-6 6 0-16,-4 1-3 15,-12 4-4-15,-2 3-7 16,-6 0-10-16,-2 0-12 15,0 18 5-15,-5 4 1 16,-23 14-19-16,2-6-7 16,2-5-28-16</inkml:trace>
  <inkml:trace contextRef="#ctx0" brushRef="#br0" timeOffset="833">192 269 73 0,'0'0'41'0,"0"0"13"16,0 0-2-16,0 0-18 16,0 0-9-16,0 0-6 0,0 0-3 15,5 0-6 1,7 0-5-16,-1-5 6 16,6 1-1-16,-2-1-4 0,-1 1-2 15,-3-2-4-15,-7 5 3 16,-2 1-3-16,-2 0 2 15,0 0 1-15,0 0 1 16,0 0 1-16,0 0 2 16,-5 1-5-16,-7 10-1 15,-2 6 1-15,-1 2-1 16,1 4-1-16,2 4 0 16,2 2 0-16,6 5 2 15,4 2-2-15,0-1 0 16,4-1 0-16,15-2 0 15,7 4 0-15,5-6-5 0,-2 4 5 16,-2-4 0-16,-1 1 0 16,-4-2 0-16,-7 0 0 15,-2-1 0-15,-6-5 0 16,-7 2 3-16,0 0-1 16,-9 0 1-16,-15-2-1 15,-6-2 2-15,-8-3 4 16,0-1 5-16,-5-2-3 15,1-5-2-15,5-3-4 16,2-3 3-16,4-4-3 16,4 0-1-16,5 0-1 15,4-8 1-15,7-6-3 0,3-6-5 16,8-5-17-16,0-4-17 16,4-3 0-1,14 1-27-15,6 3-1 0,19-1-17 16,-3 8 4-16</inkml:trace>
  <inkml:trace contextRef="#ctx0" brushRef="#br0" timeOffset="1304">840 471 111 0,'0'0'47'0,"0"0"-16"0,0 0 8 16,0 0-2-16,0 0-16 15,0 0-7-15,0 0 1 16,92-43 1-16,-71 41-4 16,-2 2-1-16,2 0 3 15,-5 0-2-15,1 0-2 16,-4 4 0-16,-3 7-2 15,-3 3 0-15,-2 3-2 16,-5 2-2-16,0 0 1 16,0 8 2-16,-17 0 1 15,-11 5 0-15,-4 0-3 0,-6 1 0 16,1-2-3 0,2 2 2-16,2-1-1 0,9 0-3 15,4-6 0-15,9 2 3 16,7-3-3-16,4-2 1 15,0-4 2-15,6-3-2 16,20-3-1-16,11-4 4 16,12-9-2-16,17 0-2 15,10-4-1-15,12-14-4 16,5-5-17-16,35-12-29 16,-22 4-34-16,-19 1-53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09:33.58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290 62 9 0,'0'0'36'0,"0"0"-5"16,0 0 3-16,0 0 3 15,0 0 14-15,0 0-8 0,0 0-9 16,-83-61 3 0,73 61-1-16,-3 0-7 0,-2 0-14 15,-2 4-4-15,-1 8 1 16,-1 4-1-16,6 0 1 16,0-3-3-16,7-4-6 15,0-3 2-15,6-5-5 16,0-1-2-16,0 0-1 15,0 0-1-15,0 0 0 16,0 0 1-16,3 0 3 16,0 0-1-16,-1 0-1 15,-2 0-1-15,0 9-5 16,0 2-2-16,-5 3 10 16,-12 2 5-16,-1 5 0 15,-1 2-3-15,6 2-2 0,3-1-1 16,7-1-14-16,8 2-31 15,19-4-39 1,4-11-43-16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05:18.05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19 0 146 0,'0'0'52'0,"0"0"-31"0,0 0 9 16,0 0-3-16,0 0-13 16,0 0 8-16,0 0 1 15,106 54-1-15,-71-33-3 16,0 1-5-16,-4 1-2 15,-4-2-5-15,0-4-3 16,-4-1 1-16,-5 0-5 16,-3-5 4-16,1 3-4 15,-6-6 0-15,-2-2-8 16,-6 5-6-16,1-3-9 16,-3 3-5-16,0 4 1 15,-13 5-17-15,-13 2-12 16,-20 17-14-16,5-10-42 15</inkml:trace>
  <inkml:trace contextRef="#ctx0" brushRef="#br0" timeOffset="216">34 522 22 0,'0'0'39'0,"0"0"1"15,0 0-11-15,0 0-4 16,0 0-8-16,0 0 1 16,0 0 5-16,-34 78 11 15,57-78 2-15,6 0 1 16,7 0-5-16,1 0-1 15,5-3-6-15,3-6-6 16,-4 2-7-16,1-2-7 16,-2-2-2-16,0 3-3 15,0-2-3-15,-7-2-15 16,-2 3-13-16,0-1-11 16,-13 1-30-16,-7 3-23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09:35.85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63 48 6 0,'0'0'35'16,"0"0"1"-16,0 0 3 15,0 0-4-15,0 0-11 16,0 0 1-16,0 0 1 16,-63 54-6-16,63-54-3 15,0 0-3-15,0 0-4 16,0 0 0-16,10 0 2 16,8 0 8-16,7 0 5 0,4 0-4 15,9 0 1-15,5 0-5 16,6 0-4-16,5-1 0 15,7 1-3 1,11-3 2-16,11-1 3 0,32-4-3 16,34-5-3-16,40-5-1 15,9-1-2-15,-8 2-2 16,-15 4-3-16,-29 9-1 16,-2 3 3-16,-6 1-3 15,-29 0 3-15,-23 0-3 16,-24 7 0-16,-18 4-8 15,-1 1-6-15,-3 5-9 16,-12 4-22-16,-28 8-19 0,-14-1-15 16,-23-9-63-16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09:34.23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571 117 103 0,'0'0'40'0,"0"0"-2"15,0 0 1-15,0 0 8 16,0 0 5-16,0 0-12 15,0 0-2-15,-21-61-7 16,21 58-7-16,0 3-7 16,0 0-6-16,0 0-5 15,0 0-6-15,19-2-4 0,11 2 4 16,8-4 3-16,8 0 6 16,3-3-9-16,0 2 2 15,-3-4-1-15,-1 2-1 16,-5 2-5-16,-8-2-8 15,-8 4-7-15,-7 3-5 16,-7 0-15-16,-7 0-28 16,-3 10-13-16,-19 4-6 15,-5-2-71-15</inkml:trace>
  <inkml:trace contextRef="#ctx0" brushRef="#br0" timeOffset="467">599 213 47 0,'0'0'33'0,"0"0"17"0,0 0 16 16,0 0-9-16,0 0-2 16,-142 29-18-16,116-24-2 15,-1 2-9-15,-1 2-2 16,-3 0-9-16,4 4-3 16,4-1 1-16,1 2-8 15,4 2-4-15,4 4 1 16,5 3-2-16,-2 4 0 15,6 2-3-15,4 7 3 16,1 1 0-16,0 2 0 16,0 6-1-16,0 0-2 0,14-2-2 15,4 3-2 1,1-2-1-16,2-2 3 0,1 1-1 16,-2-4 1-16,-4-3 3 15,-6-6 1-15,-3 0 1 16,-5-6-2-16,-2-6-2 15,0-3 4-15,-2-2 0 16,-13-2 0-16,-5-4 9 16,-8-3-2-16,-7-1 0 15,-5-3-3-15,-4 0 0 16,2 0 2-16,1 0 4 16,5 0 1-16,10-3-5 15,5-6-1-15,12 1-5 0,4-2-7 16,5-4-15-1,26-10-19-15,14 4-51 0,6-4-56 0</inkml:trace>
  <inkml:trace contextRef="#ctx0" brushRef="#br0" timeOffset="1069">1413 319 119 0,'0'0'27'15,"0"0"-13"-15,0 0 23 16,0 0 15-16,0 0 1 16,0 0-13-16,0 0-11 15,76-93-7-15,-66 93-9 16,9 0-2-16,1 0-4 15,0 0 4-15,-2 0-8 16,-4 8-1-16,-2 5-1 16,-4 7 3-16,-8 1-4 0,0 6 6 15,0 0-1-15,-17 3 0 16,-9 0 1-16,-8 2-2 16,-4 0 1-16,-2 0 0 15,6-1-3-15,0-2 2 16,14-1-2-16,7-3-2 15,10-3-2-15,3-2 2 16,0-4-2-16,23-4-2 16,10-3 0-16,6-5 4 15,10-4 0-15,3 0-3 0,2 0 0 16,-4-2-5 0,-1-4-15-16,-7 1-14 0,-7 3-9 15,-12 2-26-15,-11 0-59 16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09:37.17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244 108 6 0,'0'0'37'15,"0"0"-6"-15,0 0-3 16,0 0 2-16,0 0-2 16,0 0-4-16,0 0 2 15,-61-71-3-15,59 66 0 16,-1-1 4-16,3 1 3 0,0 2-5 15,0 1-6-15,0 0-6 16,0 0-4-16,5 1-9 16,13-3 8-16,8 0-2 15,5 2 3-15,-2 2-7 16,0 0 2-16,-6 0-3 16,-4 0 1-16,-9 13-2 15,1-1 1-15,-5 6-1 16,-6 0 0-16,0 3 2 15,-6 4 0-15,-20 3 3 16,-9 4-2-16,-5 1-1 16,-5 0-2-16,2-1 4 15,0 0-4-15,7 0 0 16,3-3 0-16,7-3 0 16,5-1 0-16,5 0-3 0,7-4 3 15,5 1 0-15,4-2 0 16,0-5-3-16,0-3 3 15,13-5 0-15,14-1 1 16,6-6 5-16,15 0 4 16,6-8-7-16,5-9 2 15,4-3-5-15,-3 2-6 16,-6 2-7-16,-7 0-12 16,-8 4-14-16,-5 1-29 15,-2-3 9-15,-6 3-27 0,-6 1-58 16</inkml:trace>
  <inkml:trace contextRef="#ctx0" brushRef="#br0" timeOffset="497">1133 98 119 0,'0'0'68'0,"0"0"-19"16,0 0 11-16,0 0-14 16,0 0-10-16,0 0-13 15,0 0-9-15,-45-23-11 16,8 35-3-16,-12 9 0 16,-9 8 3-16,-5 7 0 0,5 2 2 15,2 3 2-15,10-2 1 16,8 2-2-16,10 0 0 15,5-1-5-15,10-5-1 16,3 1 3-16,7-3-1 16,3-5-2-16,0-5-3 15,3-7 3-15,13-7 0 16,7-2 0-16,6-7 5 16,0 0 4-16,9-1-5 15,-4-17 2-15,0 0-1 16,-6 0-1-16,-10-2-4 15,-6 1 6-15,-10 5-1 0,-2-1-2 16,0 5-3-16,-14 2-4 16,-9 2-2-1,-8 6-3-15,-4 0 0 0,3 0-6 16,1 10-6-16,8 4-7 16,8 2-27-16,15 5-25 15,0-4-40-15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09:38.82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18 41 0,'0'0'51'0,"0"0"-7"15,0 0 8-15,0 0-7 16,0 0-12-16,0 0-12 16,0 0-4-16,0-18-2 15,0 18-5-15,0 0-1 16,11 0 9-16,10 11-1 15,7 1 5-15,7 2-4 16,5 4-7-16,2 0-4 16,-1-4-3-16,2 6-2 15,-6 0-1-15,0-2 1 16,-2 1 0-16,-3-1-2 0,-4-1 0 16,-4 0-2-1,-5 1-6-15,-6-4-9 0,-2 2-17 16,-5 4-13-16,-6 6-18 15,-3-5-16-15,-14-2-93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09:39.15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1 0,'0'0'173'15,"0"0"-142"-15,0 0-5 16,0 0 24-16,0 0-15 16,0 0-24-16,0 0 15 15,55 14 4-15,-23-6-9 16,7-1-3-16,-3 5-1 15,1-4-6-15,0 0-2 16,1 1-6-16,-1-1-1 16,3 0-1-16,-1 1-1 15,-4-1 0-15,0 3-11 16,-4 2-11-16,-7 0-21 0,-2 9-26 16,-8-3-28-16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09:44.926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812 42 51 0,'0'0'31'16,"0"0"9"-16,0 0 7 15,0 0-10-15,0 0-8 16,0 0-2-16,0-12 3 15,0 12-3-15,0-3-6 16,0 3 0-16,0-3-2 16,0 2-1-16,0-4-3 15,0 4-2-15,0-2-1 16,-5 1-3-16,1 0 3 16,-6 1-3-16,0-2-3 15,-4 2 2-15,-8-2-3 0,-5 3-2 16,-9 0-3-16,-5 0 1 15,-7 3-1-15,-1 6 0 16,-3 1 1-16,0 3-1 16,-2 2 1-16,4 0-1 15,-4 6 3-15,3 1-3 16,-1 6 0-16,6 5-2 16,2 3 2-16,8 2 0 15,9 4 0-15,8-3-1 16,10 1-2-16,9-2 3 15,0-2-3-15,14-5 0 16,21-5 0-16,10-4-2 0,8-7 5 16,9-5-1-1,4-7 1-15,-2-3-1 0,-3 0 1 16,-7 0-3-16,-9-13 1 16,-12 1 2-16,-11-2 0 15,-10 0 2-15,-10 2-2 16,-2-1 5-16,-5-1-1 15,-21 7-4-15,-6 0 0 16,-10 6-4-16,-7 1 4 16,-4 0 0-16,2 10-6 15,6 9 1-15,6-1-15 16,8 2-1-16,12-1-14 16,10-4-20-16,9 3-7 15,5 3-8-15,16-4-42 16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09:45.41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0 137 72 0,'0'0'37'0,"0"0"-2"16,0 0-12-16,0 0-11 16,0 0 4-16,0 0 8 15,151-12-1-15,-79 5 8 16,8 0-3-16,6-4-5 16,7 3 1-16,1-1-5 15,-2-2-5-15,-1 3-1 0,-2 1-1 16,-4-3-4-1,-3 2-4-15,-1 2-1 0,-4-1-2 16,-7 0-1-16,-2 5 2 16,-8-5-2-16,-6 5 0 15,-7-2-6-15,-9 4-9 16,-2 0-9-16,-9 0-16 16,-1 0-26-16,-9 1-13 15,-7 6-39-15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09:46.18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96 64 0,'0'0'56'16,"0"0"2"-16,0 0-12 16,0 0-3-16,0 0-3 15,0 0-14-15,0 0-7 16,0-51-7-16,18 44-1 16,8-4-3-16,5 4 0 15,6 0 0-15,0 1 0 16,3 1-2-16,-1 3-1 15,-2 2 0-15,-4 0-2 16,-3 0-1-16,-4 0-2 16,-6 7 0-16,-3 1 0 15,-5 1-1-15,-2 0 1 16,-4 0 0-16,-3-1-1 0,-3 3-2 16,0-1 2-1,-5 5 1-15,-16-1 2 0,-5 1 1 16,-7-2 0-16,1-1-3 15,2-2 1-15,-1 0-1 16,6 0 1-16,2-2-1 16,2 4 0-16,2-3 0 15,6 2 0-15,-1-1 0 16,3 3 0-16,5-3 0 16,3 3-1-16,3-1-1 15,0 1-1-15,0 3 3 16,3-3 0-16,11 3 0 15,3-6 4-15,2 5-1 16,5-6 0-16,6-3-3 0,2-3 0 16,8-3 0-16,3 0 0 15,-1 0 0-15,2-8-4 16,-2-1-8-16,-6-2-15 16,1 1-6-16,-3 1-13 15,8-5-9-15,-12 7-22 16,-2-4-45-16</inkml:trace>
  <inkml:trace contextRef="#ctx0" brushRef="#br0" timeOffset="558">1094 132 9 0,'0'0'112'16,"0"0"-55"-16,0 0 1 16,0 0-6-16,0 0-12 15,0 0-11-15,0 0-4 16,-2-33-5-16,-7 33-2 16,-6 0-9-16,-8 0-5 15,-5 0-4-15,-7 0 0 16,-5 11 0-16,-3 0 0 15,-4 7 0-15,0 0 1 16,3 4 1-16,3 2-2 16,4 4 2-16,3-1-2 15,5 5 1-15,7 0-1 0,5-2 0 16,8 2 0-16,9-3 0 16,0-2-2-16,0-2-3 15,22-3 2-15,8-8-1 16,7-6 1-16,9-4 3 15,8-4 1-15,3 0 1 16,0-16 1-16,-4-8 1 16,-4-1-4-16,-6 0 3 15,-9-1-1-15,-5 1 1 16,-13 0 0-16,-9 4-2 16,-7 1 5-16,0 5-1 0,-21 2-1 15,-11 7-4-15,-16 0-3 16,-4 6 0-16,-7 0 3 15,1 17-1-15,4 6-6 16,13 4-9-16,12 0-18 16,29 4-19-16,0-5-28 15,12-8-71-15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09:47.42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161 875 7 0,'0'0'29'0,"0"0"-7"16,0 0 2-16,0 0-3 16,0 0-10-16,0 0-6 15,0 0 2-15,-23-50 6 16,23 46 5-16,0-1 1 16,-3 1-2-16,3 1 1 15,0-2-3-15,0 1-1 16,0 1-2-16,0 0 3 15,0 0 12-15,0 2 2 16,0-2-6-16,0 0-1 16,0 3 0-16,0-4-2 0,0 3-3 15,0-3-4 1,4 0-5-16,9-1-3 0,2 1 0 16,2 1 3-16,4-2 1 15,2-2-1-15,5 3-1 16,4-2-2-16,4-1-2 15,0 0-3-15,3 2 0 16,-7-1 1-16,-4-1-1 16,-5 3 0-16,-10 1-3 15,0 2-8-15,-7 1-8 16,-6 0-4-16,0 0-2 16,0 0-19-16,0 0-34 0,-28 19 18 15,-4-2 8-15,0-3-62 16</inkml:trace>
  <inkml:trace contextRef="#ctx0" brushRef="#br0" timeOffset="248">0 1053 14 0,'0'0'57'0,"0"0"-18"15,0 0 12-15,0 0-3 16,0 0-14-16,0 0 10 15,0 0 4-15,44 18-6 16,-16-18-7-16,7 0-8 16,5 0-8-16,2 0-8 15,2 0-5-15,-2 3-5 0,-3 4-1 16,-2 1-8 0,-6 2-15-16,0 5-13 0,2 3-11 15,-3-1-23-15,-7-5-18 0</inkml:trace>
  <inkml:trace contextRef="#ctx0" brushRef="#br0" timeOffset="2959">1755 0 112 0,'0'0'35'15,"0"0"-35"-15,0 0 19 16,0 0 4-16,0 0-15 15,0 0 8-15,0 0 7 16,28 33-3-16,-23-16 9 16,-1 4-5-16,-4 0-6 15,0 3-4-15,0-3 1 16,-1 3 2-16,-13-3-4 16,-3 0-2-16,-6-4 0 15,-3 0 2-15,-5-5-3 16,-1 1-1-16,0-2-4 15,0-3-1-15,5 0-2 0,6 1-2 16,6-5 0-16,7 1 0 16,3 0 0-16,5 1-4 15,0 0-1-15,0 4 0 16,0-3 0-16,10 4 0 16,6 0-1-16,6 0 4 15,-2 3 2-15,1-2 1 16,-2 2 0-16,-2 4-1 15,-7-4 1-15,0 3-1 16,-6 0 2-16,-4-1-2 16,0 2 1-16,0 2 2 15,-4-3-1-15,-15 0 3 0,-2-5-1 16,-2 1 4-16,-2-1-3 16,-1-3-1-16,5-4 1 15,1 2-2-15,4-3-3 16,10-1 5-16,-2-2-5 15,7 2 0-15,1-1 0 16,-3 2-3-16,3 3 0 16,0-2-3-16,0 4 1 15,0-4-2-15,0 1 0 16,0-2 1-16,0-3 2 16,0 2 4-16,0-3 0 15,0 1 0-15,0-1 0 16,-5 3 0-16,-6-1 2 0,-1 0-1 15,-3-2-1 1,-2 0 0-16,3 0-2 0,2 0-4 16,1 0-2-16,7 0-8 15,4-12-14-15,1-3-48 16,16-2-73-16</inkml:trace>
  <inkml:trace contextRef="#ctx0" brushRef="#br0" timeOffset="3776">865 991 82 0,'0'0'37'15,"0"0"-9"-15,0 0 10 16,0 0-4-16,120-10-6 16,-66 10 0-16,6 0 3 15,10 0-5-15,4 0 2 16,6 0-7-16,3 0 0 15,9 0-5-15,3 0-6 16,1 0-2-16,3 0 0 16,-4 0-2-16,-3-3-1 0,-11-4-5 15,-4 2 3-15,-10 0-2 16,-7 1-1-16,-8 1-3 16,-9 2-3-16,-4 1-8 15,-7 0-8-15,-4 0-16 16,-1 0-13-16,7 1-17 15,-9 6-28-15,-4-2-62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09:51.80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298 71 24 0,'0'0'44'16,"0"0"-2"-16,0 0-3 15,0 0 5-15,0 0-8 16,0 0-4 0,0 0-3-16,0-21-5 0,0 21-5 15,0 0-7-15,0 0-3 16,0 0-3-16,-2 0 0 16,-2 0-4-16,-6 4-1 0,-5 13 6 15,-3 7 3 1,-5 2 2-16,-3 7-3 0,-4 4-2 15,0 1-2-15,-1 0-2 16,2 0-3-16,4-3 0 16,5-7 1-16,3-5-1 15,8-8 0-15,2-5 0 16,5-3-10-16,2-3-13 16,0-2-7-16,5-2-22 15,16 0 9-15,22 0-3 16,0-7-28-16</inkml:trace>
  <inkml:trace contextRef="#ctx0" brushRef="#br0" timeOffset="931">945 129 9 0,'0'0'40'15,"0"0"3"-15,0 0 0 16,0 0 4-16,0 0-10 16,0 0-5-16,0 0 3 15,6-33 4-15,-6 33-9 16,0 0-4-16,0 0-2 16,0 0-5-16,0 0-9 15,-6 0-5-15,-11 0-3 16,-6 4-2-16,-9 6-1 15,-5 8 1-15,-6-3 0 0,-1 9 0 16,2 1 0 0,3 3 0-16,2 1 0 0,1 1 0 15,12 2 0-15,4-3-1 16,9-3-1-16,8-2 0 16,3-5-2-16,3-1-1 15,20-8-2-15,8 0-3 16,9-9 4-16,1-1 6 15,1 0 3-15,-5-1-1 16,-4-13 1-16,-8 3 1 16,-8-3-2-16,-8 1 3 15,-4 1-1-15,-5 2 0 16,0-2-1-16,-10 5 1 0,-16 1-4 16,-8 3-2-1,-9 3-1-15,-6 0 3 0,2 0-4 16,-2 16 4-16,6 6-5 15,9 3-8-15,5 3-10 16,10 2-16-16,9 6-16 16,5-4-9-16,5-7-65 0</inkml:trace>
  <inkml:trace contextRef="#ctx0" brushRef="#br0" timeOffset="3625">668 96 47 0,'0'0'49'0,"0"0"-4"16,0 0-8-16,0 0-9 0,0 0-9 15,0 0-3 1,-34-50 0-16,29 43 6 0,1 2 1 16,1 0 4-16,-1 1 2 15,3 1 0-15,1 3-8 16,0-1-4-16,0 1-2 15,0-1-3-15,0 1-3 16,0-4-3-16,0 2-5 16,12 1-1-16,7-3 2 15,5 4-1-15,10-3 3 0,-2 1-4 16,-1 2 1 0,-2 0-1-16,-3 0 0 15,-3 0 0-15,-1 5 0 16,-2 6-1-16,-4-4-2 0,1 0 1 15,-6 5-4-15,-2-4-4 16,-4 2 1-16,-5 3-3 16,0 2 4-16,-5 3 5 15,-19 1 3-15,-12 2 3 16,-10 3-1-16,-3-5-2 16,-4 1 1-16,-4-4-1 15,6-4 0-15,5-3 1 16,3-2-1-16,9-3 1 15,5-4 1-15,9 2-1 16,3-2-1-16,7 0 2 0,2 0-2 16,6 0 1-1,2 0-1-15,0 0 0 0,0 0-2 16,0 0-1-16,0 0 0 16,0 3 1-16,0-2-1 15,7 4-3-15,11 2-1 16,5 0 3-16,8-2 4 15,6 1 0-15,5 2 0 16,0 3 1-16,2-2-1 16,1 6 0-16,-4-1 0 15,-1 2 0-15,-8 1 0 16,-5-2-2-16,-7 2-2 16,-7-3-1-16,0 1-1 0,-6-1 0 15,-5 3-1 1,1-1 2-16,-3 4 1 0,0-1 4 15,0 3-1-15,-12-2 1 16,-5-2-1-16,-3 3 1 16,-9-2 0-16,-4-1 0 15,-3 2 1-15,-6-4-1 16,-2 2 3-16,-2-6-1 16,-2 1 3-16,2-5 2 15,1 0 1-15,1-4 1 16,-1 1-3-16,7-4 3 15,3 2 0-15,3-3 0 16,1 0-4-16,8 0-2 16,1 0-3-16,4 0 4 0,6 0-4 15,6-3 2-15,1-3-2 16,5 0-6-16,0-4-5 16,1-5-23-16,23-4-9 15,38-12-16-15,-5 1 4 16,2 5-64-16</inkml:trace>
  <inkml:trace contextRef="#ctx0" brushRef="#br0" timeOffset="4919">315 42 17 0,'0'0'16'0,"0"0"3"0,0 0 9 15,0 0 2-15,0 0-1 16,0 0-1-16,0 0-1 16,15-8-11-16,-10 8-9 15,4 0 2-15,6-3 9 16,0 3-3-16,8 0 7 15,4 0-5-15,3 0 1 16,7 0-7-16,0 0-2 16,3 3 0-16,0 8 2 15,-3-2-5-15,-2 4-1 0,-4-1-2 16,-4 4 0-16,-4-2 0 16,-1 1 0-16,-7-1-2 15,-3 2 2-15,-3-3-3 16,-7-1 3-16,-2 0-2 15,0-3 2-15,0 2 1 16,-9 0 1-16,-11-1 0 16,-6 0 0-16,-6 2-3 15,-4-3 2-15,-1 0-1 16,2-2-1-16,0-4 0 16,6 1-1-16,4 0 1 15,7-3 0-15,7 0-2 16,3-1 0-16,7 0 0 0,-2 3-2 15,3-3-1 1,0 0-2-16,0 2-5 0,0 1 2 16,0 1-3-16,9 3 7 15,3-2 4-15,-1 1-4 16,6 2 1-16,4 2 3 16,2-2 1-16,2 5-1 15,1-4 0-15,0 7 0 16,-6-4-5-16,1 2 2 15,-2 3 0-15,-2 1-4 16,-6-3 1-16,-1 4-3 16,-8 1 0-16,-2-1-1 15,0 2 6-15,-9 4 2 0,-14 2 2 16,-5-2 0 0,-3 1 0-16,1 2 1 0,-3-3-1 15,1 0 0-15,-2-2 1 16,2-4 1-16,-3-4 8 15,3-2-1-15,-4-5 4 16,3-4 0-16,-1 0-2 16,5-4-1-16,1 0-2 15,2 0-3-15,3 0 3 16,1 0-1-16,1 0-3 16,2-2 0-16,6-7-2 15,2-2-2-15,0 0 0 16,10-7-9-16,1-1-20 15,0-6-4-15,0-3-16 0,17-13-4 16,2 8-23-16,3 6-54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05:24.207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198 357 61 0,'0'0'35'0,"0"0"-10"16,0 0 13-16,0 0-7 16,0 0-11-16,0 0-12 15,0 0 5-15,0 0 3 16,0 0 0-16,0 0 1 15,-3 0 3-15,3 0-2 16,0 0-5-16,0 0 1 0,-3 0 3 16,3 0-6-1,0 0-1-15,-1 0-4 0,1 0-4 16,0 0 3-16,0 0-3 16,0 0 2-16,0 0-4 15,0 6-2-15,0-1 0 16,0 11 2-16,0 2 2 15,0 9 1-15,0 5 0 16,1 4 2-16,5 3 0 16,0 1 2-16,2 4 0 15,-2 1-4-15,-1-1 4 16,2 5-2-16,0-3-1 16,0 2-1-16,2-1 0 0,-2-3-3 15,3-5 1 1,-4-3-1-16,-1-7 3 0,0-5-3 15,-1-10 0 1,-1-6 0-16,-3-5 0 0,2-2 1 16,-2-1-1-16,0 0 3 15,0-1-3-15,0-17-3 16,0-11 2-16,0-9-3 16,0-12 4-16,-2-4-2 15,-7-4 0-15,1-3 1 16,-1 3 1-16,2 0-5 15,0 1 5-15,3 0-2 16,-1-1 0-16,1 5 1 16,1 5 2-16,1 3 2 0,2 8-3 15,0 2 0-15,0 6-1 16,0 4 0 0,0 6-1-16,5 6 1 0,4 6-2 15,5 2-1-15,-1 2 1 16,9 3-3-16,3 0 3 15,4 10 0-15,0 8 3 16,2 11 2-16,-1 1-2 16,-2 8 0-16,-2 2 0 15,-8 6 0-15,-4 0 1 16,-5 2 1-16,-9 0 2 16,0-3-4-16,0-2 5 15,-7-6-5-15,-9-1 4 0,-7-4-1 16,0-7-1-1,-7-4-1-15,-1-6 6 0,-6-4-4 16,-3-6 5 0,-4-5-3-16,-2 0 1 0,-3 0-2 15,4 0-1-15,4-5-2 16,5-6 1-16,6-2-2 16,10 1-1-16,6-1-8 15,9-3-11-15,5 1-9 16,0-4-9-16,25-5-17 15,41-12-6-15,-8 0-16 16,-3 2-80-16</inkml:trace>
  <inkml:trace contextRef="#ctx0" brushRef="#br0" timeOffset="458">1061 136 115 0,'0'0'30'15,"0"0"7"-15,0 0-2 0,0 0-13 16,0 0-3-16,0 0-4 16,0 0 3-16,-131 102 3 15,104-63 0-15,-6 2-7 16,3 8 1-16,-3-2 4 16,1 3-10-16,2 4 2 15,3-4 0-15,4 0-4 16,3 2-3-16,4-3 1 15,2-2 1-15,5 0-2 16,6-4-1-16,3-4-3 16,0-2-2-16,12-1 2 15,12-5-4-15,12-6-7 0,8-2-8 16,5-9-5 0,5-4-11-16,23-10-13 0,-13 0-20 15,-7-10-63-15</inkml:trace>
  <inkml:trace contextRef="#ctx0" brushRef="#br0" timeOffset="1367">1292 518 36 0,'0'0'28'0,"0"0"-3"0,0 0 3 15,0 0-17-15,0 0-5 16,0 0 9-16,0 0 1 16,-7 77 2-16,2-48 2 15,-3 2-1-15,4 4 4 16,-1 0 2-16,1-4-12 16,2-1-2-16,-1-5-4 15,3-5-1-15,0-10-3 16,0 0-2-16,0-5-1 15,0-5 0-15,0 0 1 0,0 0-1 16,0-15 8-16,0-7-2 16,9-11-1-1,4-12-3-15,0-5 0 0,0-7 0 16,0-4 0-16,-2-1-1 16,1 0-1-16,-1 1 0 15,5 8 2-15,-6 11-2 16,4 9 3-16,-2 11 2 15,-1 4 4-15,-2 9-1 16,2 7-6-16,-2 2-2 16,2 0 0-16,1 0 5 15,4 15-2-15,4 6 2 16,0 8-2-16,-2 7 0 16,0 4-1-16,-1 3 0 15,-3 7-2-15,-5 4 3 0,-4-3-1 16,-1 5 0-16,-4-2 1 15,0 0-1-15,0 3 1 16,0-2-3-16,0-5 3 16,-4-4-3-16,-1-6 0 15,1-7 0-15,2-4 0 16,2-8-2-16,0-8-6 16,0-2-4-16,0-10-9 15,-3-1-5-15,-2 0 16 16,-1 0-30-16,-14-36-22 15,7 3-25-15,-6-2-44 0</inkml:trace>
  <inkml:trace contextRef="#ctx0" brushRef="#br0" timeOffset="1623">1277 675 5 0,'0'0'45'15,"0"0"1"-15,0 0 13 16,0 0-10-16,0 0-7 15,0 0-16-15,0 0-14 16,-37-17-7-16,37 17-5 16,9 0 5-16,10 0 11 15,7 0 5-15,6 0 1 16,2 0-7-16,3 0-6 16,-2 4-3-16,2-1-3 15,-2-2-1-15,-3 2-2 16,-1-2-6-16,-3 1-10 15,1-2-21-15,0 0-30 0,-9 0-20 16</inkml:trace>
  <inkml:trace contextRef="#ctx0" brushRef="#br0" timeOffset="2092">1903 0 168 0,'0'0'35'15,"0"0"-22"-15,0 0-13 16,0 0 16-16,0 0 3 15,0 0-1-15,71 121 2 16,-54-77-3-16,-4 2 1 16,-3 6-3-16,-1 2-2 15,-5 6 2-15,-2 6-5 16,-2 6-2-16,0 4 0 16,0 2 1-16,0 3-2 15,-5 0-4-15,-4-5 2 16,-2-2-1-16,-1-3-1 0,-3-6 5 15,-7-6-5 1,1-7 0-16,-4-8 1 0,-4-4 0 16,2-7-1-16,-4-6-1 15,2-4 0-15,-2-5-2 16,0-5 0-16,7-6-13 16,-1-6-16-16,1-1-17 15,5-15-54-15,2-12-121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10:23.99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36 216 12 0,'0'0'21'16,"0"0"-2"-16,0 0-5 0,0 0 4 16,0 0-8-16,0 0 2 15,-28-39 0-15,28 35 6 16,0-2 1-16,-3 1 0 16,3 5-2-16,0-3 1 15,0 3-4-15,0 0 0 16,-2 0 1-16,2 0 3 15,0 0 0-15,-3 0 0 16,3 0-2-16,0 0-4 16,0 0-11-16,0 0-1 15,0 3-6-15,0 9 4 16,0 5 2-16,8 8 3 16,6 5 0-16,0 9 0 15,2 8 1-15,0 3-2 0,1 4 1 16,0 4-1-16,-2 2 1 15,-1-5-2-15,-2 0 2 16,2 2-1-16,-5-3-2 16,3-1 1-16,-2-4 2 15,-1-5-3-15,0-5 1 16,-4-8-1-16,4-2 0 16,-2-6 0-16,-2 0 0 15,1-3 0-15,-3-7-6 16,2 2 1-16,-4-4-4 15,2-5-10-15,-3 0-14 16,0-6 10-16,0 0 11 16,0-5 3-16,0-16-21 0,-4-29-40 15,-13 0 0-15</inkml:trace>
  <inkml:trace contextRef="#ctx0" brushRef="#br0" timeOffset="481">106 407 32 0,'0'0'40'16,"0"0"-13"-16,-12-107-2 15,10 60 9-15,2 6-4 16,0 3-9-16,0 1-3 16,11 7 0-16,6 1 0 15,-2 4 3-15,7 6-5 16,1 4 0-16,3 8-3 15,5 0-5-15,1 7-3 0,3 0-3 16,4 0 0-16,3 0 2 16,0 0-2-16,-1 12 0 15,-5 1-2-15,-4 1 0 16,-6 4-1-16,0-2 1 16,-6 0 0-16,-3 2 0 15,-5-2 0-15,-3-2 0 16,-4 3 4-16,-5 1-4 15,0 3 4-15,0 1 8 16,-17 4 3-16,-11 5-5 16,-7-1 0-16,-6 2-2 15,-8-2 0-15,-5-3-4 16,-1-4 1-16,1-3-1 0,0-2 0 16,1-6-4-1,13-1 3-15,3-7-3 0,11 1 0 16,7-5-3-16,5 0-9 15,14 0-10-15,0 0-23 16,14 0-51-16,12 0 4 16,2-7 1-16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10:24.91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432 14 160 0,'0'0'47'16,"0"0"-10"-16,0 0 6 15,0 0-3-15,0 0-14 16,0 0-7-16,0 0 4 16,-45-25-6-16,28 32-9 15,-7 14-3-15,-7 8-5 16,-4 12 5-16,-5 5-3 16,-2 8 5-16,6 5-2 0,-4 6 0 15,7 3 1-15,3 1-5 16,7 3 0-16,4-4 0 15,10-3-1-15,6 0-1 16,3-4 1-16,0-2 0 16,12-2-2-16,11-1 1 15,5-3-3-15,4-5-8 16,8-5-9-16,5-9-11 16,5-4-2-16,18-5-29 15,-11-7-16-15,-16-11-91 0</inkml:trace>
  <inkml:trace contextRef="#ctx0" brushRef="#br0" timeOffset="638">591 738 118 0,'0'0'28'0,"0"0"-11"15,0 0 10-15,-14 112 4 16,10-87-15-16,2-12-9 16,2-4 5-16,-3-8 11 15,3-1 9-15,0 0 0 16,0-19-9-16,0-16-10 16,0-9-13-16,3-13 0 15,11-9 1-15,0-2-1 16,0-5 1-16,7 1 1 15,-2-1 3-15,-1 5-2 0,4 7-2 16,-3 11 1 0,5 9-2-16,-3 13 4 0,-3 6-1 15,1 10 2-15,-2 6 1 16,0 4-1-16,-2 2-3 16,3 0-1-16,4 2-1 15,1 13 0-15,0 6 0 16,-2 8 2-16,2 7 0 15,-4 8 1-15,-2 8 0 16,-8 7 0-16,5 5-1 16,-7-1 0-16,-2 3-1 15,-4-5-1-15,3-6 3 16,-4-2-3-16,0-6-7 0,0-6-6 16,-8 0-16-1,-6-7-17-15,-9 2-25 0,2-9-16 16,1-9-101-16</inkml:trace>
  <inkml:trace contextRef="#ctx0" brushRef="#br0" timeOffset="880">671 663 186 0,'0'0'35'15,"0"0"-25"-15,0 0 7 16,0 0 15-16,0 0 8 16,130-50-12-16,-80 32 0 15,0 0-10-15,4 1-6 16,-5 0-5-16,0 2-4 0,-4 3-3 16,-7 1-14-16,5 9-20 15,-11 1-51-15,-13 1-87 0</inkml:trace>
  <inkml:trace contextRef="#ctx0" brushRef="#br0" timeOffset="1453">1521 176 159 0,'0'0'49'0,"0"0"-22"0,0 0 15 15,0 0 4-15,0 0-21 16,0 0-14-16,0 0 1 15,9-33-8-15,-7 33 5 16,3 7-3-16,4 7 3 16,5 9 1-16,-2 6 0 15,6 10 4-15,-4 13-2 16,-2 7 3-16,-2 10-1 16,-4 5-5-16,-3-2-1 15,1 0 2-15,-4 0-5 16,0-3-5-16,0-4 4 0,0-4-4 15,0-5 0 1,0-5 0-16,0-7-11 0,10-7-17 16,-3-7-17-16,9-16-43 15,-3-9-42-15</inkml:trace>
  <inkml:trace contextRef="#ctx0" brushRef="#br0" timeOffset="2515">2014 448 159 0,'0'0'35'0,"0"0"-31"0,0 0 10 16,0 0-3-1,0 0-7-15,0 0 9 0,0 0 4 16,9 95-3-16,-9-54-4 16,0 2 0-16,0 3-3 15,-1-1 3-15,-7 1-4 16,3-3-4-16,4-11-2 16,-2-2 3-16,1-8-3 15,2-8 2-15,0-7-2 16,0-3 2-16,-3-4 1 15,3 0 3-15,-2-8 8 16,-1-16-6-16,2-5-6 16,1-13-2-16,0-7 0 15,0-9 0-15,4-5-1 16,12-7 1-16,2-5-1 0,4 5 1 16,1 4-2-1,3 12 2-15,0 15 0 0,-6 11 4 16,1 12 3-16,-2 6-1 15,-1 7 2-15,4 3-2 16,1 0 0-16,4 14-2 16,1 10-1-16,3 5 0 15,-4 10 0-15,-1 4-1 16,-3 5 4-16,-6 3-3 16,-6-2 0-16,-6-2 1 15,-5-5 2-15,0-5-2 16,-10-4-1-16,-3-8 3 15,-3-7 1-15,-1-4-2 16,8-9 1-16,0-5 5 0,-3 0 1 16,2 0-3-16,1-3-3 15,3-6-4-15,-2-3-2 16,4 2-3-16,4 3 1 16,0 3-2-16,0 0-1 15,4 0-3-15,18-2 2 16,2 3-2-16,7 3-6 15,1 0 4-15,4 0-2 16,4 0 3-16,1 14 5 16,4 6 1-16,1 3 3 15,1 2 0-15,-5 5-1 0,-6-1 1 16,-5 0 0 0,-8 1-3-16,-11 0 3 0,-10 5 0 15,-2-3 5-15,0-2 3 16,-15-2 4-16,-10-1-1 15,-3-4 2-15,-4-1-2 16,-5-2-3-16,-6-3 1 16,0-3 0-16,-4-3-2 15,1-7 0-15,1-4-1 16,5 0 1-16,8 0-7 16,5-20-7-16,5-1-16 15,11-11-16-15,11-19-24 16,0 5-46-16,0 5-94 0</inkml:trace>
  <inkml:trace contextRef="#ctx0" brushRef="#br0" timeOffset="2958">2881 25 188 0,'0'0'14'16,"0"0"-12"-16,0 0-2 0,0 0 17 15,0 0 0-15,0 0 1 16,0 0 3-16,135 143 10 15,-112-92 1-15,2 5-11 16,-4 5 1-16,-3 5-2 16,-1 2-6-16,-6 3 1 15,-6 2-5-15,-2 2 0 16,-3 4-1-16,0-3-2 16,-14 2 0-16,-8-5-3 15,-5-3 5-15,-4-6-3 16,-6-3-3-16,2-9-3 15,-6-3 7-15,1-9-5 16,3-4-2-16,2-5 0 16,4-7-11-16,8-6-12 0,4-6-13 15,6-4-28-15,5-8-64 16</inkml:trace>
  <inkml:trace contextRef="#ctx0" brushRef="#br0" timeOffset="3662">3439 695 169 0,'0'0'36'16,"0"0"-33"-16,0 0-3 15,0 0 18-15,0 0 12 0,0 0 10 16,132-24-14 0,-81 17-2-16,6 6-4 0,3-2 2 15,6 3-9-15,-3 0-8 16,-4 0 0-16,-2 0-4 16,-9 0 2-16,-8 0-3 15,-10 0-14-15,1 0-11 16,-11 3-19-16,-11 16-18 15,-6 4-13-15,-3-3-47 0</inkml:trace>
  <inkml:trace contextRef="#ctx0" brushRef="#br0" timeOffset="3883">3869 994 267 0,'0'0'15'0,"0"0"-10"16,0 0 21-16,0 0-9 16,0 0-1-16,0 0 4 15,0 0 0-15,111 0-5 16,-74-4-6-16,2-10-9 16,3-1-3-16,21-10-22 15,-10 1-32-15,-6 3-76 0</inkml:trace>
  <inkml:trace contextRef="#ctx0" brushRef="#br0" timeOffset="4920">4531 534 94 0,'0'0'32'16,"0"0"-8"-16,0 0 21 16,0 0-2-16,0 0-8 15,0 0-5-15,0 0-11 16,-10-67-12-16,10 67-7 15,0 3 0-15,8 13 4 16,10 8 7-16,5 9 6 16,4 8-2-16,-3 7-2 15,2 8 3-15,-3 6-1 16,-1 1-1-16,-7-1-7 16,-3-7-3-16,1-5-2 0,-4-10-1 15,-3-8-1-15,2-11 1 16,-4-10-1-1,-2-5 0-15,-2-6-3 0,3 0-1 16,-3 0 3-16,0-20 1 16,0-16 3-16,0-8-2 15,-8-17-1-15,-3-9 0 16,-1-8-1-16,3-3-1 16,1-5-5-16,4-1 0 15,4 1 2-15,0 6 2 16,0 6 2-16,17 16-1 15,1 12-1-15,8 9 1 0,0 16 2 16,6 5 2 0,4 7 2-16,2 5 1 0,7 1 0 15,-1 3 0-15,2 0-2 16,2 3-2-16,-7 13-1 16,-1 5 0-16,-3 3 0 15,-6 1 0-15,-12 0 0 16,-2 0-1-16,-9 1 1 15,-8-1 3-15,0 3 0 16,-12 2 0-16,-19-2 3 16,-6 1-4-16,-7 1 0 15,-5-3-1-15,-5-4 1 16,-1-3 0-16,-4-2-1 0,4-7 1 16,1-3 3-1,7-2-3-15,13-4 1 0,3-2-3 16,18 0-4-16,5 0-16 15,8 0-24-15,8-8-60 16,5-9-148-16</inkml:trace>
  <inkml:trace contextRef="#ctx0" brushRef="#br0" timeOffset="5331">5898 80 203 0,'0'0'40'0,"0"0"11"15,0 0 3-15,0 0-16 16,0 0-17-16,0 0-4 16,-135 95-6-16,101-54 2 15,0 9 0-15,-1 2 1 16,3 3-5-16,1 4 0 16,8 0-4-16,6-1-4 0,3 3-1 15,10-3 3 1,4 4-3-16,0-6 0 0,4-3 0 15,23-1-7-15,6-7-7 16,7-9 0-16,8-7-14 16,-1-10-16-16,16-9-9 15,-11-7-22-15,-12-3-56 0</inkml:trace>
  <inkml:trace contextRef="#ctx0" brushRef="#br0" timeOffset="6120">6211 359 207 0,'0'0'44'0,"0"0"-9"15,0 0 6-15,0 0-14 16,0 0-21-16,0 0 2 15,0 0 4-15,-23 144 4 16,8-84 4-16,-5-2-1 16,4-4-3-16,-1-8-7 15,8-11-3-15,0-10-5 0,8-9 0 16,-3-9 1-16,4-7-2 16,0 0 0-16,0 0 0 15,0-4 0-15,0-21 0 16,14-11 0-16,8-8-1 15,5-12-5-15,1-2-2 16,3 0 0-16,-4 8 3 16,-1 7 1-16,-3 11 0 15,-4 16 0-15,-2 11 0 16,-3 5 0-16,-1 0 1 16,4 21 3-16,2 9 0 15,1 8 3-15,1 6 1 0,1 6-2 16,-3 4 3-1,0 7-1-15,-2 3-1 16,0 6 1-16,-4 3 0 0,3 0 0 16,1-1-3-16,0-4-1 15,-2-6 0-15,-1-13-4 16,-2-9-10-16,-6-8-11 16,-6-11-22-16,0-20-7 15,-18-1-5-15</inkml:trace>
  <inkml:trace contextRef="#ctx0" brushRef="#br0" timeOffset="6389">6107 743 193 0,'0'0'27'0,"0"0"-20"15,0 0 12-15,0 0 20 16,0 0-3-16,0 0-5 16,0 0-5-16,125 46-3 15,-94-38-2-15,-2-5-9 16,2 2-8-16,0-3-1 16,-1-2-3-16,0 0-4 15,0 0-20-15,10 0-24 16,-9-3-38-16,-7-7-78 0</inkml:trace>
  <inkml:trace contextRef="#ctx0" brushRef="#br0" timeOffset="6781">6949 236 62 0,'0'0'51'0,"0"0"-26"16,0 0 17 0,0 0-7-16,111 148 0 0,-79-100-3 15,3 2-1-15,2 4 1 16,4 2-9-16,5-2-4 15,-1 0-10-15,-1 1 2 16,-7-1-5-16,-8-1-1 16,-13-2 0-16,-13 2 2 15,-3 1 0-15,-22-3 2 16,-18-1-3-16,-10 0-2 16,-7-8 0-16,2-2-2 15,0-4-2-15,2-5-10 16,7-4-13-16,-3-2-28 15,12-8-56-15,10-7-134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10:39.58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47 40 0,'0'0'89'0,"0"0"-58"0,0 0 1 15,0 0-1-15,0 0-10 16,0 0-1-16,0 0 8 16,89-21 0-16,-63 16-6 15,-1-1-6-15,-2 5-6 16,1-3-6-16,-4 1-2 16,-1 0-2-16,1 0 0 15,-2 2-1-15,-3 1-9 16,-2 0-16-16,-1 0-22 15,-6 0-21-15,-6 4-53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10:39.80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40 170 0,'0'0'63'16,"0"0"-57"-16,0 0 8 16,0 0 32-16,0 0-7 15,0 0-3-15,0 0-4 16,39 0-2-16,-21-4-13 16,2-2-8-16,3-1-7 15,0 0-2-15,3 2-23 16,6-1-31-16,-9 1-54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10:37.29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310 7 113 0,'0'0'39'16,"0"0"-15"-16,0 0 10 16,0 0-11-16,0 0-18 15,0 0-2-15,26-7-1 0,-17 7 6 16,5 0 3-1,-3 0 7-15,1 0 5 0,-3 0-4 16,0 0-5-16,1 0 0 16,-1 0-2-16,-1 0-3 15,-2 4 1-15,1-3-4 16,-1 1-1-16,-1-2-2 16,-2 2 4-16,-1-2 0 15,-2 0 1-15,0 0 1 16,3 0-1-16,-3 0 3 15,0 0-3-15,0 3-2 16,0-3-2-16,0 1-1 16,0 2-2-16,0-1-1 0,0 2 1 15,0-1 2-15,0 8 0 16,0-2 2-16,0 1 0 16,0 3 1-16,0 2-2 15,0-3 0-15,-3 4 3 16,-3-5-3-16,-4 4 0 15,-2-2-3-15,3 2 2 16,-2-5-3-16,0 2 1 16,2-4-1-16,3 1 0 15,1-5 1-15,2 0-1 16,2-1 1-16,-2-2-1 16,3-1 0-16,0 0-3 0,0 4-3 15,0-4 0-15,0 0-3 16,0 2-1-16,0-1 1 15,0 1 2 1,9 2 0-16,5 0 1 0,3 1 4 16,4-2 2-16,-1 1-1 15,5 3 1-15,-2 2 0 16,0 1 0-16,-2 7 0 16,2 1 0-16,-4 3 0 15,-4 4 0-15,0-3 0 16,-9 3 0-16,-3-4 0 15,-3-3 1-15,0-3 2 16,0-1 2-16,-3-3 1 16,-10 4 1-16,-9-1-2 15,-1 3-2-15,-5 1-2 0,1-3 2 16,-5 0-2 0,1-5 2-16,0 1 1 0,-1-4 2 15,1-3 1-15,-1-2 0 16,-3-2-1-16,3 0 0 15,-4 0-1-15,1-2 0 16,7-9-4-16,4 3 3 16,4 2-4-16,9-1 0 15,7 2-3-15,0-1-8 16,4 1-14-16,0-1-17 16,13-2-29-16,27-13 0 15,-4 2-18-15,-3 2-117 0</inkml:trace>
  <inkml:trace contextRef="#ctx0" brushRef="#br0" timeOffset="408">147 784 23 0,'0'0'154'0,"0"0"-124"0,0 0-7 16,0 0-1-16,0 0-8 16,0 0 1-16,0 0 11 15,68-30 3-15,-30 14-2 16,10-4-6-16,2 0-5 15,4-5 4-15,4 0-3 16,1-1-2-16,1-3-5 16,-2 0-6-16,0 4-1 15,-1 0-1-15,-5 4-2 16,-4 2 1-16,-4 5-1 16,-7-1 0-16,-5 5-8 15,-4 0-10-15,-4 7-11 0,-5 1-14 16,-4 2-25-1,-7 0 3-15,-7 2-26 16</inkml:trace>
  <inkml:trace contextRef="#ctx0" brushRef="#br0" timeOffset="1080">0 1236 91 0,'0'0'47'16,"0"0"-34"-16,0 0 23 16,0 0-6-16,0 0-2 15,0 0 2-15,121-87-4 16,-86 62 4-16,2-4-4 0,3 3-5 15,2-5-2 1,-2-1-3-16,-1 0-4 0,-2 2-8 16,-5-1-2-16,-4 5 0 15,-2 1-2-15,-4 3 2 16,-4 2-2-16,-4 2 1 16,-2 4-1-16,-3 5 0 15,-2 2-1-15,-3 4-3 16,-1 3-4-16,-3 0-11 15,0 0-1-15,0 4 8 16,0 15 12-16,0 7 0 16,-3 10 9-16,-8 5-3 15,-1 2-2-15,3 6 1 0,0-3-3 16,-1 2-1 0,3-5 2-16,1-2 4 0,1-3 0 15,0-5-2-15,2-4-3 16,3-5 0-16,0-7-1 15,0-8-1-15,0 2 0 16,0-10-3-16,0-1-13 16,3 0-19-16,25-19-2 15,0-8-18-15,-2-5-39 0</inkml:trace>
  <inkml:trace contextRef="#ctx0" brushRef="#br0" timeOffset="1660">964 610 189 0,'0'0'56'16,"0"0"-39"-16,0 0 15 15,0 0-2-15,0 0-17 16,0 0-7-16,0 0 4 16,23 12 5-16,-20 4-1 15,-3 5 2-15,0 4 3 16,-5-1-5-16,-9 1-5 0,-3-3-2 16,4-4-3-1,0-3-1-15,4-2-3 0,8-5 0 16,1-1 0-16,0-1-5 15,0-1-3-15,0 5-2 16,13-2-1-16,6 2-2 16,4 1 6-16,4-1 0 15,4 2-2-15,0 1-4 16,0-1-7-16,-7 1 5 16,-2 5-1-16,-6-3 9 15,-5 5 4-15,-8 3 3 16,-3 2 3-16,0 4 7 15,-7-3 1-15,-12-1 2 16,1-1 6-16,-5-6 0 16,-2-2-2-16,2-2 3 0,-1 0-5 15,-6-7-7-15,3 3-1 16,-4-2 2-16,4-2-2 16,-1-2-5-16,5 0 1 15,4 0-3-15,7-4-3 16,11 0-14-16,1 0-32 15,1-14-36-15,21-9-44 16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10:44.252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631 40 14 0,'0'0'32'16,"0"0"-23"-16,0 0 21 15,0 0 21-15,0 0-14 16,0 0-14-16,0 0-7 15,-17 4-3-15,8-4-5 16,0 0-2-16,-2 0-3 16,2 0 0-16,-2-4 0 0,5-3-2 15,-3 7-1-15,1-5 1 16,-1 1-1-16,0 2-1 16,2 0-3-16,-2 1-2 15,1-3-2-15,1 4-6 16,2 0 4-16,1 0 3 15,-1 0 5-15,0 0 0 16,1 0 1-16,-1 0 1 16,1 0-2-16,-1 0 2 15,0 0 0-15,4 0 3 16,-4-1 9-16,2-2 4 16,2 0 4-16,1 3-1 0,0-4 4 15,0 4 1-15,0-1-4 16,0-1-5-16,0 2-6 15,0 0-4 1,0 0-5-16,0 0 0 0,0 0 0 16,0 0 0-16,9 0 0 15,5 0 2-15,1 0 1 16,3 3-3-16,4 8 5 16,-1 1-1-16,-1 1 0 15,2 5-1-15,-5-2 4 16,-7 4-2-16,0-2 0 15,-6-2-2-15,-4 4 0 16,0 1 5-16,-9 0-3 0,-15 4 0 16,-10-2 1-1,0-1-1-15,-1-8-3 0,2 0 0 16,3-5 1 0,4-4-1-16,3-1 3 0,6 0 0 15,6-4-1-15,6 2-1 16,2-2-3-16,2 0 0 15,1 0-3-15,0 0-3 16,0 1-6-16,6 5 1 16,15 5 6-16,2 0-7 15,8 3 2-15,1 2 2 16,1-2 2-16,0 7-4 16,-3 2-1-16,-6 2 1 15,-4 0 5-15,-6 1-1 0,-5 2 1 16,-4-1 4-1,-5-1 1-15,0-4 0 0,0-1 2 16,-5-4 7-16,-10-1 4 16,-7-4 9-16,-4-4-2 15,-6 0-3-15,-5-2-3 16,-7 3-3-16,-2-2-2 16,-8 0 2-16,0-1 0 15,-1-1 2-15,3-2 4 16,6-3 0-16,3 0-5 15,10 0-4-15,10 0-5 16,5-3-3-16,9-6-7 16,4 0-13-16,5 0-18 15,20-5-40-15,14-1-24 16,0 3-30-16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10:44.80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0 201 151 0,'0'0'42'0,"0"0"-6"16,0 0 4-16,0 0-16 16,0 0-13-16,0 0 2 0,0 0 0 15,28 0 2-15,-5 0 2 16,8 0 1-16,5 0 0 15,9 0 0-15,1 0-7 16,6-8-3-16,-1-7 2 16,-2-2-5-16,0 0 2 15,-5-1-2-15,-5-4-3 16,-1 4-2-16,-4 0 0 16,-3 3-15-16,-4 1-10 15,4-2-27-15,-8 4-31 16,-9 1-102-16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10:45.56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100 70 71 0,'0'0'38'0,"0"0"7"15,0 0 2-15,0 0-13 16,0 0-17-16,0 0-8 15,0 0 0-15,0-7-1 16,0 7 0-16,0 0 0 16,0 0-1-16,0 0-3 15,0 0 0-15,0 0-1 16,0 0 0-16,0 0-1 16,0 5 2-16,0 6 6 15,0-2 1-15,0 8 1 0,-3 8 11 16,-2 6-7-16,-1 9 0 15,-6 13 0 1,1 9 0-16,-3 4-2 0,2-3 2 16,0 2-6-16,2-8-1 15,4-6-4-15,-1-8-2 16,5-7-3-16,2-8 4 16,0-10-4-16,0-2-4 15,0-8-14-15,0-7-16 16,6-1-29-16,8-3-19 15,3-19-1-15</inkml:trace>
  <inkml:trace contextRef="#ctx0" brushRef="#br0" timeOffset="702">456 4 118 0,'0'0'48'0,"0"0"-38"0,0 0 12 15,0 0 0-15,0 0-10 16,0 0 0-16,0 0 4 16,61-5 2-16,-52 13 6 15,1 3-2-15,-4 2-2 16,-2-1-3-16,1 1 0 16,-5 2-2-16,0-1-4 15,0 2 2-15,-11-3-3 16,-7 0-3-16,-4-1-3 15,1 1-3-15,6-5 1 16,1-3-2-16,3 1 0 16,6-5 0-16,5 3-1 15,0-4-9-15,0 0-9 0,3 1-12 16,14 1 18-16,6 0 1 16,2-2 3-16,6 2 4 15,-1-2 1-15,1 0 1 16,-3 2-2-16,-1 3 1 15,-4 1 1-15,-1 2 1 16,-4 1 2-16,-4-1-1 16,-2 4 1-16,-6-5 8 15,-3 0 4-15,-3 4 1 16,0-6 7-16,0 3-1 16,-13 1-2-16,-13 3-1 0,-2-3-5 15,-3 2-3-15,-1-1-3 16,0 1-2-1,1-4 3-15,5 1 1 16,4-1 2-16,7 0-4 0,6-6-3 16,4 2-2-16,2-3 0 15,3 1-13-15,0-1-10 16,0 5-24-16,0-1-40 16,0-3-42-16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27:58.54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64 0,'0'0'50'15,"0"0"-13"-15,0 0-3 16,0 0-8-16,0 0-13 15,0 0-6-15,0 0 10 16,54 0-3-16,-23 0 1 16,1 0 5-16,0 1-9 15,3-1-6-15,-2 4-3 16,0-4-2-16,-5 7-5 0,-2 2-21 16,-7 6-8-16,-18 18-24 15,-1-2-23 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27:58.709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89 74 0,'0'0'61'0,"0"0"-46"15,0 0 7-15,0 0 6 16,0 0-11-16,119-21-10 15,-59 1-7-15,21-5-10 16,-13 2-52-16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05:31.03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0 545 16 0,'0'0'8'0,"0"0"0"0,0 0 1 16,0 0-1 0,0 0 2-16,0 0 3 15,0 0 2-15,137-111-1 0,-115 98 2 16,-6 1-2 0,-2 1 2-16,0 4-2 0,-5-3-3 15,2 4-1-15,4-1-2 16,-1-1-3-16,5 0-1 15,0-1 2-15,8 0 5 16,3-1 0-16,2 0-1 16,5 5 2-16,6-5-2 15,5 0 1-15,9 1 0 16,2-5-1-16,14-3 1 16,6 1-4-16,12-3 6 15,9-1-1-15,7 6-2 16,5-2 5-16,20 2-5 15,25-4-2-15,36 4 3 0,16-3 2 16,9-1 0-16,-16 7-4 16,-16 0 0-16,-5 0 1 15,-5 1-3-15,2 2-2 16,-10 1 0-16,-3 1-1 16,-10 2-2-16,-3 3 0 15,-3-5-1-15,-9 5-1 16,-27-3 1-16,-25 1-1 15,-28 3 1-15,-19 0-1 16,2 0 0-16,-9 0-8 16,-3 0-7-16,-18 0-9 15,-9 0 6-15,-4 0 12 0,0 0 0 16,-22 0-27-16,-19 7-24 16,1 0-22-16,-2-3-99 15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27:57.84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178 194 42 0,'0'0'19'16,"0"0"-13"-16,0 0 4 0,0 0 14 15,0 116-5 1,-3-77 3-16,-2 4 1 0,-4 4-5 16,0 1 1-16,-3 1-5 15,-2-3-1-15,0-7-1 16,0-6-3-16,1-5 5 15,-1-9-2-15,1-5-2 16,3-5 6-16,2-7 7 16,2-2 6-16,-2 0-11 15,-1 0-3-15,4-4-3 16,1-13-5-16,-1-5-4 16,5-7-3-16,0-10 0 15,0-11-3-15,14-8 3 0,14-7 0 16,-1 2-2-1,7 0 1-15,0 3 2 0,1 9 1 16,2 1-2 0,3 5 0-16,-5 7 0 0,0 10 1 15,-7 6-1-15,0 8 0 16,-7 8 0-16,-2 6-1 16,2 0 1-16,-6 1 0 15,-1 22 0-15,0 5 4 16,-6 8-1-16,-8 16 0 15,0 11 1-15,0 9-2 16,-14 11 0-16,-8 6-1 16,4-1-1-16,0-6 1 15,8-8-1-15,-2-10-3 16,3-11-1-16,3-8-4 16,1-12-4-16,0-7 0 0,2-9-1 15,3-6-4-15,0-7-14 16,0-4 1-16,0 0 7 15,0-4-2-15,0-19-4 16,0-30-59-16,0 6 18 16</inkml:trace>
  <inkml:trace contextRef="#ctx0" brushRef="#br0" timeOffset="255">189 471 19 0,'0'0'40'0,"0"0"20"0,0 0-2 15,0 0-24-15,0 0-16 16,0 0-13-16,0 0 3 16,4-4 12-16,13 4 9 15,2 0 8-15,-1 0-5 16,4 0 4-16,1 0-15 16,3 0-10-16,1 0-3 15,6-5-4-15,7-4-2 16,1-5 2-16,7 3-4 15,-2 0-8-15,3 4-24 16,15 7-29-16,-12 0-21 16,-10 0-73-16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27:59.323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388 0 128 0,'0'0'48'0,"0"0"-4"16,0 0-11-16,0 0-10 16,0 0-11-16,0 0-8 15,-145 84-4-15,101-27 5 16,-5 7 4-16,9 7 5 16,3 1 2-16,6-1-3 15,8-8-4-15,9-10-7 16,10-10-2-16,4-14 0 15,0-8-6-15,14-7-1 16,16-13-5-16,7-1 8 16,5-1 0-16,5-19-7 15,-5 0-3-15,-6 3-5 16,-5 6 5-16,-9 9 2 0,-9 2-2 16,-6 23 5-16,-7 18 4 15,0 16 4-15,-7 9 1 16,-14 3 0-16,4 0 0 15,-1 4 0-15,2-5 7 16,-1 2 10-16,4 0 3 16,0-8 19-16,4-6-24 15,3-9-5-15,1-8-3 16,1-7-1-16,1-6-3 16,3-2-1-16,-2-3 0 0,2-2-2 15,0 3-2-15,0 8-28 16,0-1-28-16,0-4-29 15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28:02.325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0 549 30 0,'0'0'40'0,"0"0"-9"0,0 0 2 15,0 0 1-15,0 0-9 16,0 0-15-16,0 0-5 16,0-5-5-16,0 5 3 15,0 0 10-15,4 5 3 16,9-1-1-16,0-3 1 15,3-1 7-15,7 0 1 16,6 0-3-16,5-14 0 16,6-7-6-16,0-3-7 15,1-4-2-15,-1 3-4 16,-8-7 0-16,-6-1-1 16,2-3 2-16,-5-6-2 15,-6-2 1-15,1-2-2 16,-6 4-1-16,-5 3-1 15,-4 4 1-15,-3 7-1 0,0 6 2 16,0 6 0-16,0 4 1 16,-8 3-1-16,2 5 0 15,-2 2 0-15,2 2-1 16,-6 0-4-16,2 15-1 16,-6 13 5-16,0 8-1 15,-5 11 0-15,-1 4 2 16,2 9 0-16,-1 0-1 0,2-2 1 15,6 0 0 1,0-4 0-16,7-9 0 0,6-8 0 16,0-7-1-1,0-6-2-15,6-8 0 0,8-3 3 16,3-5 0-16,0-1 1 16,3-5-1-16,3-2 4 15,3 0-2-15,2 0-2 16,2-14 0-16,6-6 1 15,-4-2 1-15,9-6-2 16,-1 3-1-16,0 0 1 16,-3 2-2-16,-2 9-1 15,-3 3 1-15,-1 5 2 16,-5 6-4-16,-1 0 4 16,1 4-4-16,-3 12 3 15,0 6 1-15,-5-1 0 0,-5 4 1 16,-1 0 1-16,-8 1 1 15,-4 2 4-15,0-5-1 16,-16 2 4-16,-11-2-3 16,-5-4-1-16,-3-2 1 15,-2-6-3-15,5-3-4 16,4-6 1-16,2-2-1 16,8 0 0-16,5 0-3 15,9-6-13-15,4-9-12 16,0-5-7-16,49-14-28 15,0 0-23-15,0 2-100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28:03.96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244 79 87 0,'0'0'56'16,"0"0"8"-16,0 0-12 16,0 0-3-16,0 0-12 15,0 0-3-15,0 0-12 16,-10-42-2-16,1 40-6 16,-5 2-3-16,-4 0-2 15,-8 2-4-15,3 12 0 0,-5 7-5 16,-1 2-1-16,6 3 1 15,3-1 1-15,3 2-1 16,3-1 0-16,7-1 0 16,1 0-1-16,6-3 0 15,0-3 1-15,0-6-6 16,0-4 3-16,6-2-3 16,8-5 2-16,7-2 4 15,7 0-1-15,7-6 1 16,5-12 1-16,0-1-1 15,-2-2-1-15,-2 1-5 16,-6 5 1-16,-8 4-2 16,-9 4 2-16,-3 6-2 15,-6 1 1-15,-2 0-5 16,-2 5 0-16,0 16 7 16,0 4 4-16,0 4 0 15,0 0 0-15,0 1 2 0,0-4-2 16,3-7 0-16,11-6-2 15,4-6 2-15,5-6 1 16,9-1 3-16,7 0-2 16,2-15 0-16,-1-7 0 15,-5 4-2-15,-5-2 1 16,-9 8-1-16,-4 2 1 16,-8 6-1-16,-4 4-4 15,-4 0-1-15,-1 8-1 0,5 10 6 16,-1 7 0-1,4 4 2-15,6-2-2 0,0-8 0 16,12-1-3-16,1-7 3 16,9-11 3-16,-2 0 2 15,5-5 2-15,1-15-2 16,-3-9-1-16,-5-1 0 16,-2-2-1-16,-11 3 0 15,-5 2-1-15,-6 2 0 16,-8 3 2-16,0 7 0 15,0 1-1-15,-14 4-2 16,-7 3-1-16,-2 7-2 16,-8 0-2-16,2 0 3 15,-6 6-4-15,2 8-1 16,-2 2-2-16,4 4 3 16,4-5 0-16,4 3 1 0,4-1 3 15,7-5-3-15,3-2 4 16,9-2-4-1,0-2-2-15,0-5 0 0,0-1-4 16,4 0 0-16,15 0 4 16,4 0 3-16,3-12 3 15,9-8 0-15,-3 2 0 16,5-5-2-16,-6 3-4 16,-5 2-4-16,-6 6-4 15,-8 6-1-15,-6 3 2 16,-3 3 0-16,-3 0 4 15,0 20 9-15,-9 9 2 16,-9 6 6-16,-4 6-1 0,1 5-3 16,6-1-2-16,2 0 3 15,12-11-2-15,1-2-1 16,0-11 0-16,10-8-1 16,12-12-1-16,10-1 2 15,8-13 2-15,5-16-1 16,1-5-3-16,-2-7 0 15,-4 2-3-15,-5 0-6 16,-7 10 1-16,-8 4-1 16,-8 11 5-16,-3 7 4 15,-9 7 0-15,0 0-2 0,0 8 2 16,-4 16 2-16,-5 1 6 16,-1 1-3-16,6 3 0 15,1-8 0-15,3-3 3 16,0-7 2-16,4-10 1 15,13-1-3-15,5 0-1 16,5-14-1-16,4-11-1 16,1 0-2-16,-4-3-1 15,-1 6-2-15,-4 2-1 16,-6 6 1-16,0 6 0 16,-8 5 0-16,-2 3-3 15,0 0 0-15,-2 0 3 16,1 13-1-16,3 3 1 15,3 1 0-15,1 2 0 16,-3-5 2-16,7 2-2 0,-3-8 4 16,8-1 2-16,1-7 0 15,4 0 3-15,9-2 0 16,2-20-2-16,10 0 0 16,-2-6-4-16,3 0 0 15,-3 2-3-15,-2 2 0 16,-7 4 1-16,-3 0-1 15,-10 4 1-15,-7 2-1 16,-3 1 5-16,-5-2 10 16,-6-1 0-16,-3-2-4 15,0-2-3-15,-7-2 1 16,-19 0 0-16,-8 1-5 0,-15 2-4 16,-13 6 3-16,-5 6 1 15,-5 7-4 1,0 0-2-16,9 20-4 0,12 10-15 15,14 31-18-15,16-7-36 16,11-4-30-16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28:04.72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341 71 51 0,'0'0'24'0,"0"0"5"15,0 0 7-15,0 0-2 16,0 0-4-16,0 0-7 16,0 0-2-16,118-71-7 15,-104 71 2-15,-1 13-5 16,-3 7-2-16,-7 5 0 15,-3 5 5-15,0 1 10 16,-9 1-3-16,-13 4-7 16,-4-4-1-16,1-4-6 0,2-3-2 15,2-3-5-15,7-8 3 16,5-2-3-16,6-4 0 16,3-2-2-16,0-2-5 15,0 3-8-15,9-3-5 16,9 5 10-16,7-1 7 15,0 4 3-15,2 1-1 16,-1 4 1-16,-4 2-3 16,-7 2 3-16,-7 4-3 15,-8 1 3-15,0 6-7 16,-23 4 6-16,-22 2 1 16,-13 4 1-16,-7 1 1 15,-7 2 0-15,0-4 0 16,5 0 0-16,13-8 1 0,14-3-3 15,17-10-2-15,18-8-25 16,15-12-34-16,22 0-55 16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28:05.35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146 319 55 0,'0'0'49'0,"0"0"-23"16,0 0 1-16,0 0-1 15,0 0-4-15,0 0 2 16,0 0 0-16,50 65 5 16,-40-27 3-16,-1 2-6 15,-5 3-6-15,0-1-2 16,-4-1-9-16,0 1-1 16,0-1-3-16,-4-4-3 0,-5-2 1 15,-3 0-3-15,3-10 0 16,0-4-16-16,4-9-10 15,0-6-11-15,4-4-3 16,-8-2 2-16,-1-8-32 16,0-9-92-16</inkml:trace>
  <inkml:trace contextRef="#ctx0" brushRef="#br0" timeOffset="244">0 283 118 0,'0'0'49'16,"0"0"-29"-16,0 0 10 15,0 0 1-15,0 0 11 16,126-27 0-16,-74 15-6 16,6-4-16-16,7-4-7 15,5 1-8-15,3-2-2 16,-1 0-3-16,-5 7-6 15,-7 2-18-15,3 12-18 16,-19 0-25-16,-13 0-59 0</inkml:trace>
  <inkml:trace contextRef="#ctx0" brushRef="#br0" timeOffset="1268">471 922 73 0,'0'0'24'0,"0"0"12"16,0 0-14-16,131-80 6 15,-85 45-8-15,-2-4-8 16,1 3-2-16,-5-4-5 15,-8 6 1-15,-9-1-1 16,-9 0-1-16,-7 7 1 0,-5 3 1 16,-2 3 1-16,0 7 1 15,-9 5 2-15,-5 10 2 16,-3 0-4-16,-3 9-6 16,-6 17-2-16,0 13 0 15,1 7 0-15,-1 6 0 16,8 0 0-16,4-3 2 15,5-6 2-15,6-7-1 16,3-8 0-16,0-9 0 16,4-9 0-16,15-7-3 15,5-3 2-15,1 0 1 0,5-10-1 16,1-5-2 0,-6 4 0-16,-7 1 0 0,-6 6-2 15,-4 4-6-15,-8 0-2 16,0 15 4-16,0 10 1 15,0 4 5-15,-5-1-1 16,-2-1 1-16,5-7-2 16,2-7-8-16,0-7-1 15,0-6-2-15,19 0 1 16,8-12 9-16,9-15 3 16,5-8 0-16,5-7 0 15,6-5 0-15,-1-6 0 16,3-1 1-16,-1-2 0 15,-2 2 0-15,-5 1-1 16,-2 10 0-16,-8 7 0 16,-9 11 4-16,-8 11 1 15,-7 4 1-15,-3 10-5 0,-1 0 0 16,-2 0 1-16,-1 17 6 16,-2 6 4-16,-2 5 1 15,-1 1 5-15,0 2-3 16,0-1-2-16,0-3-1 15,0-4-7-15,0-9-2 16,0-3-1-16,0-7-2 16,0-4 0-16,0 0 0 15,0 0 10-15,3-8-1 16,13-15-9-16,5-9-1 16,2-6-5-16,5-8 3 15,1-5-2-15,-1-10-1 0,-1-6 1 16,1 0 5-16,0-1-1 15,1 10 0-15,-5 9 1 16,-2 13 0-16,-8 14 0 16,-7 13 2-16,-2 9-2 15,-5 3 2-15,0 25-2 16,0 11 13-16,-3 11-1 16,-8 12-2-16,-1 4-2 15,-1 1-2-15,9-6-3 16,4-7-3-16,0-11 0 15,0-7 0-15,8-7-2 0,1-11-4 16,-8 2-13-16,-1-2-18 16,-6-2-21-1,-12-2-6-15,-5-9-92 0</inkml:trace>
  <inkml:trace contextRef="#ctx0" brushRef="#br0" timeOffset="1481">1570 423 60 0,'0'0'32'15,"0"0"-15"-15,0 0 8 16,0 0 4-16,0 0-7 16,149-53-14-16,-112 43-6 15,3 5-1-15,-5 1-1 16,0 0-13-16,-3 4-7 0,-1 0-14 15,3 0-4-15,-4 0-15 16</inkml:trace>
  <inkml:trace contextRef="#ctx0" brushRef="#br0" timeOffset="1892">2069 535 15 0,'0'0'37'0,"0"0"11"15,0 0 12-15,-62 111-14 16,48-79-16-16,2-4-6 15,8-5 0-15,2-5-4 0,2-4-5 16,0-8-4 0,0-2-3-16,11-4-2 0,6 0 3 15,6 0-3 1,4-17-3-16,4-4 0 0,-3-4-1 16,1 0-2-1,-9 2-3-15,-3 0-2 0,-11 3 1 16,-6 4-1-16,0 7 3 15,-5 5-4-15,-15 4 0 16,-6 0 0-16,0 11 3 16,-2 11 1-16,2 5 2 15,3 4 0-15,3 2 2 16,0 1 4-16,7 2 1 16,6-3 2-16,7-2 1 15,0-2-4-15,7-1 11 16,23-3-9-16,10-2-6 0,11-5-1 15,15-5-1-15,11-5 0 16,10-4-9-16,10-4-8 16,38-11-21-16,-25-7-23 15,-13-7-58-15</inkml:trace>
  <inkml:trace contextRef="#ctx0" brushRef="#br0" timeOffset="2544">3174 0 120 0,'0'0'25'0,"0"0"18"16,0 0 4-16,-17 143-7 15,12-91 4-15,4 5-13 16,1 3-2-16,0 4-4 16,0-2-8-16,0 1-7 15,0-1-1-15,0 4-4 16,0-3 0-16,-13 2-3 16,-11-3 0-16,-15-3 1 15,-4-7-2-15,-4-8-1 16,2-6-2-16,9-11-1 15,8-9-3-15,11-6-1 16,12-11-4-16,5-1-10 0,5-1-15 16,24-20 8-16,5-8-5 15,6-8 0-15,0 4 11 16,-3 3 6-16,-10 8 5 16,-8 7 8-16,-7 7 1 15,-8 5 2-15,-4 3 11 16,0 0 4-16,0 0 1 15,-1 16-2-15,-8 1-1 16,-7 9 2-16,6 1 8 16,-4 4-4-16,0 4-1 15,0-2-3-15,-3 0-1 16,0 1-2-16,2-2-1 16,-3 1 3-16,-2 0-2 15,1 1-3-15,4 0 4 16,3-2-6-16,4 2 0 0,8 0 2 15,0-1-4-15,0 3-4 16,12 2-1-16,5-2 3 16,3-2-3-16,6 1-7 15,0 0-5-15,2-2-15 16,4 7-18-16,-9-8-42 16,-11-12-64-16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28:09.384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0 171 42 0,'0'0'37'16,"0"0"-13"-16,0 0 6 15,0 0 13-15,0 0-10 16,0 0-7-16,0 0-2 16,5-29-5-16,-4 29-11 15,3 1-4-15,0 17 12 16,1 10 11-16,-4 13 2 15,-1 9-1-15,0 6-11 16,0 5-4-16,0-3-7 16,-4-5-6-16,2-7 0 15,-1-12 1-15,3-9-1 16,0-11 0-16,0-5 1 16,0-7-1-16,0-2 0 15,0 0 0-15,0-9 3 16,3-16-1-16,8-9-2 15,9-13 0-15,3-6 1 16,1-5-1-16,6-3 0 0,-3 3 0 16,1 12-3-16,-5 6 2 15,-2 19-1-15,-2 8-4 16,2 13 1-16,-2 0 2 16,-1 16 2-16,0 17 1 15,-4 6 0-15,-5 9 3 16,-5 2 4-16,-4-1-2 15,0-7 0-15,-5-4-5 16,-7-11 5-16,1-8 0 16,3-5-2-16,4-6-2 15,4-6-1-15,0-1-4 0,0-1-13 16,9 0-7-16,14 4-4 16,8-4 10-1,4 0 9-15,2 7 2 0,3 2 2 16,-8 11-2-16,3 6 1 15,-12 7 0-15,-9 8-1 16,-5 2 0-16,-9 0 4 16,0 0 3-16,-14-3 0 15,-16 0 7-15,-7-1 9 16,-12 0 4-16,-5 4 1 0,-1-2-5 16,-4-2-1-1,1-6 1-15,12-5-2 16,2-7-3-16,8-7-4 15,9-6-1-15,8-4 3 16,10-4-5-16,4 0-4 0,5 0 0 16,0-5-13-1,0-16-12-15,28-37-27 0,9 2-24 16,3-2-23-16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28:10.62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347 26 90 0,'0'0'48'15,"0"0"7"-15,0 0-10 16,0 0-11-16,0 0-10 16,0 0 2-16,0 0 0 15,-42-25-4-15,33 25 0 16,1 0-4-16,-7 0-5 16,-6 15-8-16,-10 10-1 0,-3 8-2 15,-4 10-2-15,1 3 4 16,2 3-2-16,5-3 3 15,9-8-2-15,4-1 1 16,8-10-1-16,9-4-3 16,0-6 0-16,0-3-7 15,14-9-3-15,12-2-3 16,5-3 5-16,1 0 6 16,0 0-9-16,-6-7 0 15,0 3 5-15,-11 4-8 16,-2 0 2-16,-9 21 2 15,-4 11 4-15,0 11 6 16,-4 7 6-16,-15 9 3 16,-4 5 1-16,-1 2-2 15,5 1-5-15,4-2 1 0,6-2-2 16,4-8 8-16,5-5 0 16,0-2-6-16,0-9-4 15,0-3 3-15,5-7 5 16,1-5-3-16,2-10-4 15,-4-2 1-15,2-1-2 16,-1-1-7-16,4 3-17 16,0-1-16-16,13 9-22 15,-5-4-4-15,3-2-116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28:09.780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0 131 0,'0'0'22'16,"0"0"0"-16,0 0 20 16,0 0-17-16,0 0 1 15,0 0-7-15,0 0 0 0,8 87 1 16,6-70-6-1,4 0 0-15,5-2-1 16,6-4-1-16,1-3-4 0,0 2-2 16,7-7-3-16,-2 0-3 15,-2-2-5-15,-3-1-15 16,1 0-24-16,-11 5-20 16,-3-3-23-16,-17 3-73 0</inkml:trace>
  <inkml:trace contextRef="#ctx0" brushRef="#br0" timeOffset="193">183 406 91 0,'0'0'56'16,"0"0"-49"-16,0 0 17 15,0 0-1-15,0 0-9 16,121-22-6-16,-70 5-8 15,30-14 0-15,-18 5-43 16,-8 1-20-16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3-11-17T18:28:13.438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499 428 5 0,'0'0'31'15,"0"0"5"-15,0 0-4 16,0 0-4-16,0 0 3 15,0 0 4-15,0 0-6 16,-46-44-7-16,46 44 0 16,0 0 1-16,0 0-1 15,0 0-12-15,0 0-5 0,0 0-2 16,0 0-2-16,0-4-1 16,0 1 7-16,11-9 6 15,9-1 3-15,3-9-2 16,6-4-6-16,0-5-3 15,-1-2-3-15,-5 1 2 16,-5 1-4-16,-4-2 2 16,-5 1-2-16,-1 2 1 15,-6 2-1-15,-2 6 0 16,0 4 1-16,0 7 3 16,0 8-2-16,0 3-1 15,-7 0-1-15,3 6-6 0,-4 20-2 16,4 8 5-16,2 11 3 15,2 1-3-15,0 8 0 16,0-6 3-16,11 1-1 16,6-9 1-16,1 1-1 15,0-7 1-15,-1 2 1 16,-1-7-1-16,1-4 1 16,-5-7-1-16,-6 1 0 15,2-5 0-15,-4-3 0 16,-2-1 0-16,-2-3 0 15,0-3-2-15,0-1 2 0,0-2-3 16,0-1 1 0,0 3 0-16,-6 1 2 15,-8-2-1-15,-3-1 1 0,0-1 0 16,2 0-5 0,1 0-3-16,5 0-1 0,1-3-10 15,8-8-22-15,0-10-6 16,17 2-39-16,1 1-37 0</inkml:trace>
  <inkml:trace contextRef="#ctx0" brushRef="#br0" timeOffset="1527">0 649 97 0,'0'0'32'16,"0"0"-21"-16,0 0 31 16,0 0-3-16,0 0-14 15,0 0 2-15,130-64 0 0,-99 42-7 16,-3-6-10-16,4-1-4 15,-1-2-3 1,-1-3-1-16,-5-2-2 0,-4 3 2 16,-2 0-2-16,-10 2 0 15,-4 2 3-15,-5 2-3 16,0 9 0-16,0 3 0 16,0 4 0-16,-10 5 0 15,4 6 1-15,-6 0 1 16,3 0-2-16,-5 3-4 15,-4 14 0-15,-4 5 1 16,4 7 0-16,-1 7 3 16,7 3-2-16,6 6 0 15,6 1 2-15,0-1 4 16,11 2 5-16,15-4 3 16,1-4-2-16,4-3-5 15,1-6-1-15,0-9-2 0,4-1-2 16,1-4-5-16,7-10-5 15,41-6-12-15,-13 0-30 16,-5-12-90-16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11/17/2023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11/17/2023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3.emf"/><Relationship Id="rId18" Type="http://schemas.openxmlformats.org/officeDocument/2006/relationships/customXml" Target="../ink/ink116.xml"/><Relationship Id="rId26" Type="http://schemas.openxmlformats.org/officeDocument/2006/relationships/customXml" Target="../ink/ink120.xml"/><Relationship Id="rId39" Type="http://schemas.openxmlformats.org/officeDocument/2006/relationships/image" Target="../media/image126.emf"/><Relationship Id="rId21" Type="http://schemas.openxmlformats.org/officeDocument/2006/relationships/image" Target="../media/image117.emf"/><Relationship Id="rId34" Type="http://schemas.openxmlformats.org/officeDocument/2006/relationships/customXml" Target="../ink/ink124.xml"/><Relationship Id="rId42" Type="http://schemas.openxmlformats.org/officeDocument/2006/relationships/customXml" Target="../ink/ink128.xml"/><Relationship Id="rId47" Type="http://schemas.openxmlformats.org/officeDocument/2006/relationships/image" Target="../media/image130.emf"/><Relationship Id="rId7" Type="http://schemas.openxmlformats.org/officeDocument/2006/relationships/image" Target="../media/image110.emf"/><Relationship Id="rId2" Type="http://schemas.openxmlformats.org/officeDocument/2006/relationships/customXml" Target="../ink/ink108.xml"/><Relationship Id="rId16" Type="http://schemas.openxmlformats.org/officeDocument/2006/relationships/customXml" Target="../ink/ink115.xml"/><Relationship Id="rId29" Type="http://schemas.openxmlformats.org/officeDocument/2006/relationships/image" Target="../media/image121.emf"/><Relationship Id="rId11" Type="http://schemas.openxmlformats.org/officeDocument/2006/relationships/image" Target="../media/image112.emf"/><Relationship Id="rId24" Type="http://schemas.openxmlformats.org/officeDocument/2006/relationships/customXml" Target="../ink/ink119.xml"/><Relationship Id="rId32" Type="http://schemas.openxmlformats.org/officeDocument/2006/relationships/customXml" Target="../ink/ink123.xml"/><Relationship Id="rId37" Type="http://schemas.openxmlformats.org/officeDocument/2006/relationships/image" Target="../media/image125.emf"/><Relationship Id="rId40" Type="http://schemas.openxmlformats.org/officeDocument/2006/relationships/customXml" Target="../ink/ink127.xml"/><Relationship Id="rId45" Type="http://schemas.openxmlformats.org/officeDocument/2006/relationships/image" Target="../media/image129.emf"/><Relationship Id="rId5" Type="http://schemas.openxmlformats.org/officeDocument/2006/relationships/image" Target="../media/image109.emf"/><Relationship Id="rId15" Type="http://schemas.openxmlformats.org/officeDocument/2006/relationships/image" Target="../media/image114.emf"/><Relationship Id="rId23" Type="http://schemas.openxmlformats.org/officeDocument/2006/relationships/image" Target="../media/image118.emf"/><Relationship Id="rId28" Type="http://schemas.openxmlformats.org/officeDocument/2006/relationships/customXml" Target="../ink/ink121.xml"/><Relationship Id="rId36" Type="http://schemas.openxmlformats.org/officeDocument/2006/relationships/customXml" Target="../ink/ink125.xml"/><Relationship Id="rId49" Type="http://schemas.openxmlformats.org/officeDocument/2006/relationships/image" Target="../media/image131.emf"/><Relationship Id="rId10" Type="http://schemas.openxmlformats.org/officeDocument/2006/relationships/customXml" Target="../ink/ink112.xml"/><Relationship Id="rId19" Type="http://schemas.openxmlformats.org/officeDocument/2006/relationships/image" Target="../media/image116.emf"/><Relationship Id="rId31" Type="http://schemas.openxmlformats.org/officeDocument/2006/relationships/image" Target="../media/image122.emf"/><Relationship Id="rId44" Type="http://schemas.openxmlformats.org/officeDocument/2006/relationships/customXml" Target="../ink/ink129.xml"/><Relationship Id="rId4" Type="http://schemas.openxmlformats.org/officeDocument/2006/relationships/customXml" Target="../ink/ink109.xml"/><Relationship Id="rId9" Type="http://schemas.openxmlformats.org/officeDocument/2006/relationships/image" Target="../media/image111.emf"/><Relationship Id="rId14" Type="http://schemas.openxmlformats.org/officeDocument/2006/relationships/customXml" Target="../ink/ink114.xml"/><Relationship Id="rId22" Type="http://schemas.openxmlformats.org/officeDocument/2006/relationships/customXml" Target="../ink/ink118.xml"/><Relationship Id="rId27" Type="http://schemas.openxmlformats.org/officeDocument/2006/relationships/image" Target="../media/image120.emf"/><Relationship Id="rId30" Type="http://schemas.openxmlformats.org/officeDocument/2006/relationships/customXml" Target="../ink/ink122.xml"/><Relationship Id="rId35" Type="http://schemas.openxmlformats.org/officeDocument/2006/relationships/image" Target="../media/image124.emf"/><Relationship Id="rId43" Type="http://schemas.openxmlformats.org/officeDocument/2006/relationships/image" Target="../media/image128.emf"/><Relationship Id="rId48" Type="http://schemas.openxmlformats.org/officeDocument/2006/relationships/customXml" Target="../ink/ink131.xml"/><Relationship Id="rId8" Type="http://schemas.openxmlformats.org/officeDocument/2006/relationships/customXml" Target="../ink/ink111.xml"/><Relationship Id="rId3" Type="http://schemas.openxmlformats.org/officeDocument/2006/relationships/image" Target="../media/image108.emf"/><Relationship Id="rId12" Type="http://schemas.openxmlformats.org/officeDocument/2006/relationships/customXml" Target="../ink/ink113.xml"/><Relationship Id="rId17" Type="http://schemas.openxmlformats.org/officeDocument/2006/relationships/image" Target="../media/image115.emf"/><Relationship Id="rId25" Type="http://schemas.openxmlformats.org/officeDocument/2006/relationships/image" Target="../media/image119.emf"/><Relationship Id="rId33" Type="http://schemas.openxmlformats.org/officeDocument/2006/relationships/image" Target="../media/image123.emf"/><Relationship Id="rId38" Type="http://schemas.openxmlformats.org/officeDocument/2006/relationships/customXml" Target="../ink/ink126.xml"/><Relationship Id="rId46" Type="http://schemas.openxmlformats.org/officeDocument/2006/relationships/customXml" Target="../ink/ink130.xml"/><Relationship Id="rId20" Type="http://schemas.openxmlformats.org/officeDocument/2006/relationships/customXml" Target="../ink/ink117.xml"/><Relationship Id="rId41" Type="http://schemas.openxmlformats.org/officeDocument/2006/relationships/image" Target="../media/image127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4.xml"/><Relationship Id="rId21" Type="http://schemas.openxmlformats.org/officeDocument/2006/relationships/image" Target="../media/image141.emf"/><Relationship Id="rId42" Type="http://schemas.openxmlformats.org/officeDocument/2006/relationships/customXml" Target="../ink/ink152.xml"/><Relationship Id="rId47" Type="http://schemas.openxmlformats.org/officeDocument/2006/relationships/image" Target="../media/image154.emf"/><Relationship Id="rId63" Type="http://schemas.openxmlformats.org/officeDocument/2006/relationships/image" Target="../media/image162.emf"/><Relationship Id="rId68" Type="http://schemas.openxmlformats.org/officeDocument/2006/relationships/customXml" Target="../ink/ink165.xml"/><Relationship Id="rId84" Type="http://schemas.openxmlformats.org/officeDocument/2006/relationships/customXml" Target="../ink/ink173.xml"/><Relationship Id="rId89" Type="http://schemas.openxmlformats.org/officeDocument/2006/relationships/image" Target="../media/image175.emf"/><Relationship Id="rId16" Type="http://schemas.openxmlformats.org/officeDocument/2006/relationships/customXml" Target="../ink/ink139.xml"/><Relationship Id="rId107" Type="http://schemas.openxmlformats.org/officeDocument/2006/relationships/image" Target="../media/image184.emf"/><Relationship Id="rId11" Type="http://schemas.openxmlformats.org/officeDocument/2006/relationships/image" Target="../media/image136.emf"/><Relationship Id="rId32" Type="http://schemas.openxmlformats.org/officeDocument/2006/relationships/customXml" Target="../ink/ink147.xml"/><Relationship Id="rId37" Type="http://schemas.openxmlformats.org/officeDocument/2006/relationships/image" Target="../media/image149.emf"/><Relationship Id="rId53" Type="http://schemas.openxmlformats.org/officeDocument/2006/relationships/image" Target="../media/image157.emf"/><Relationship Id="rId58" Type="http://schemas.openxmlformats.org/officeDocument/2006/relationships/customXml" Target="../ink/ink160.xml"/><Relationship Id="rId74" Type="http://schemas.openxmlformats.org/officeDocument/2006/relationships/customXml" Target="../ink/ink168.xml"/><Relationship Id="rId79" Type="http://schemas.openxmlformats.org/officeDocument/2006/relationships/image" Target="../media/image170.emf"/><Relationship Id="rId102" Type="http://schemas.openxmlformats.org/officeDocument/2006/relationships/customXml" Target="../ink/ink182.xml"/><Relationship Id="rId5" Type="http://schemas.openxmlformats.org/officeDocument/2006/relationships/image" Target="../media/image133.emf"/><Relationship Id="rId90" Type="http://schemas.openxmlformats.org/officeDocument/2006/relationships/customXml" Target="../ink/ink176.xml"/><Relationship Id="rId95" Type="http://schemas.openxmlformats.org/officeDocument/2006/relationships/image" Target="../media/image178.emf"/><Relationship Id="rId22" Type="http://schemas.openxmlformats.org/officeDocument/2006/relationships/customXml" Target="../ink/ink142.xml"/><Relationship Id="rId27" Type="http://schemas.openxmlformats.org/officeDocument/2006/relationships/image" Target="../media/image144.emf"/><Relationship Id="rId43" Type="http://schemas.openxmlformats.org/officeDocument/2006/relationships/image" Target="../media/image152.emf"/><Relationship Id="rId48" Type="http://schemas.openxmlformats.org/officeDocument/2006/relationships/customXml" Target="../ink/ink155.xml"/><Relationship Id="rId64" Type="http://schemas.openxmlformats.org/officeDocument/2006/relationships/customXml" Target="../ink/ink163.xml"/><Relationship Id="rId69" Type="http://schemas.openxmlformats.org/officeDocument/2006/relationships/image" Target="../media/image165.emf"/><Relationship Id="rId80" Type="http://schemas.openxmlformats.org/officeDocument/2006/relationships/customXml" Target="../ink/ink171.xml"/><Relationship Id="rId85" Type="http://schemas.openxmlformats.org/officeDocument/2006/relationships/image" Target="../media/image173.emf"/><Relationship Id="rId12" Type="http://schemas.openxmlformats.org/officeDocument/2006/relationships/customXml" Target="../ink/ink137.xml"/><Relationship Id="rId17" Type="http://schemas.openxmlformats.org/officeDocument/2006/relationships/image" Target="../media/image139.emf"/><Relationship Id="rId33" Type="http://schemas.openxmlformats.org/officeDocument/2006/relationships/image" Target="../media/image147.emf"/><Relationship Id="rId38" Type="http://schemas.openxmlformats.org/officeDocument/2006/relationships/customXml" Target="../ink/ink150.xml"/><Relationship Id="rId59" Type="http://schemas.openxmlformats.org/officeDocument/2006/relationships/image" Target="../media/image160.emf"/><Relationship Id="rId103" Type="http://schemas.openxmlformats.org/officeDocument/2006/relationships/image" Target="../media/image182.emf"/><Relationship Id="rId108" Type="http://schemas.openxmlformats.org/officeDocument/2006/relationships/customXml" Target="../ink/ink185.xml"/><Relationship Id="rId54" Type="http://schemas.openxmlformats.org/officeDocument/2006/relationships/customXml" Target="../ink/ink158.xml"/><Relationship Id="rId70" Type="http://schemas.openxmlformats.org/officeDocument/2006/relationships/customXml" Target="../ink/ink166.xml"/><Relationship Id="rId75" Type="http://schemas.openxmlformats.org/officeDocument/2006/relationships/image" Target="../media/image168.emf"/><Relationship Id="rId91" Type="http://schemas.openxmlformats.org/officeDocument/2006/relationships/image" Target="../media/image176.emf"/><Relationship Id="rId96" Type="http://schemas.openxmlformats.org/officeDocument/2006/relationships/customXml" Target="../ink/ink17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4.xml"/><Relationship Id="rId15" Type="http://schemas.openxmlformats.org/officeDocument/2006/relationships/image" Target="../media/image138.emf"/><Relationship Id="rId23" Type="http://schemas.openxmlformats.org/officeDocument/2006/relationships/image" Target="../media/image142.emf"/><Relationship Id="rId28" Type="http://schemas.openxmlformats.org/officeDocument/2006/relationships/customXml" Target="../ink/ink145.xml"/><Relationship Id="rId36" Type="http://schemas.openxmlformats.org/officeDocument/2006/relationships/customXml" Target="../ink/ink149.xml"/><Relationship Id="rId49" Type="http://schemas.openxmlformats.org/officeDocument/2006/relationships/image" Target="../media/image155.emf"/><Relationship Id="rId57" Type="http://schemas.openxmlformats.org/officeDocument/2006/relationships/image" Target="../media/image159.emf"/><Relationship Id="rId106" Type="http://schemas.openxmlformats.org/officeDocument/2006/relationships/customXml" Target="../ink/ink184.xml"/><Relationship Id="rId10" Type="http://schemas.openxmlformats.org/officeDocument/2006/relationships/customXml" Target="../ink/ink136.xml"/><Relationship Id="rId31" Type="http://schemas.openxmlformats.org/officeDocument/2006/relationships/image" Target="../media/image146.emf"/><Relationship Id="rId44" Type="http://schemas.openxmlformats.org/officeDocument/2006/relationships/customXml" Target="../ink/ink153.xml"/><Relationship Id="rId52" Type="http://schemas.openxmlformats.org/officeDocument/2006/relationships/customXml" Target="../ink/ink157.xml"/><Relationship Id="rId60" Type="http://schemas.openxmlformats.org/officeDocument/2006/relationships/customXml" Target="../ink/ink161.xml"/><Relationship Id="rId65" Type="http://schemas.openxmlformats.org/officeDocument/2006/relationships/image" Target="../media/image163.emf"/><Relationship Id="rId73" Type="http://schemas.openxmlformats.org/officeDocument/2006/relationships/image" Target="../media/image167.emf"/><Relationship Id="rId78" Type="http://schemas.openxmlformats.org/officeDocument/2006/relationships/customXml" Target="../ink/ink170.xml"/><Relationship Id="rId81" Type="http://schemas.openxmlformats.org/officeDocument/2006/relationships/image" Target="../media/image171.emf"/><Relationship Id="rId86" Type="http://schemas.openxmlformats.org/officeDocument/2006/relationships/customXml" Target="../ink/ink174.xml"/><Relationship Id="rId94" Type="http://schemas.openxmlformats.org/officeDocument/2006/relationships/customXml" Target="../ink/ink178.xml"/><Relationship Id="rId99" Type="http://schemas.openxmlformats.org/officeDocument/2006/relationships/image" Target="../media/image180.emf"/><Relationship Id="rId101" Type="http://schemas.openxmlformats.org/officeDocument/2006/relationships/image" Target="../media/image181.emf"/><Relationship Id="rId4" Type="http://schemas.openxmlformats.org/officeDocument/2006/relationships/customXml" Target="../ink/ink133.xml"/><Relationship Id="rId9" Type="http://schemas.openxmlformats.org/officeDocument/2006/relationships/image" Target="../media/image135.emf"/><Relationship Id="rId13" Type="http://schemas.openxmlformats.org/officeDocument/2006/relationships/image" Target="../media/image137.emf"/><Relationship Id="rId18" Type="http://schemas.openxmlformats.org/officeDocument/2006/relationships/customXml" Target="../ink/ink140.xml"/><Relationship Id="rId39" Type="http://schemas.openxmlformats.org/officeDocument/2006/relationships/image" Target="../media/image150.emf"/><Relationship Id="rId109" Type="http://schemas.openxmlformats.org/officeDocument/2006/relationships/image" Target="../media/image185.emf"/><Relationship Id="rId34" Type="http://schemas.openxmlformats.org/officeDocument/2006/relationships/customXml" Target="../ink/ink148.xml"/><Relationship Id="rId50" Type="http://schemas.openxmlformats.org/officeDocument/2006/relationships/customXml" Target="../ink/ink156.xml"/><Relationship Id="rId55" Type="http://schemas.openxmlformats.org/officeDocument/2006/relationships/image" Target="../media/image158.emf"/><Relationship Id="rId76" Type="http://schemas.openxmlformats.org/officeDocument/2006/relationships/customXml" Target="../ink/ink169.xml"/><Relationship Id="rId97" Type="http://schemas.openxmlformats.org/officeDocument/2006/relationships/image" Target="../media/image179.emf"/><Relationship Id="rId104" Type="http://schemas.openxmlformats.org/officeDocument/2006/relationships/customXml" Target="../ink/ink183.xml"/><Relationship Id="rId7" Type="http://schemas.openxmlformats.org/officeDocument/2006/relationships/image" Target="../media/image134.emf"/><Relationship Id="rId71" Type="http://schemas.openxmlformats.org/officeDocument/2006/relationships/image" Target="../media/image166.emf"/><Relationship Id="rId92" Type="http://schemas.openxmlformats.org/officeDocument/2006/relationships/customXml" Target="../ink/ink177.xml"/><Relationship Id="rId2" Type="http://schemas.openxmlformats.org/officeDocument/2006/relationships/customXml" Target="../ink/ink132.xml"/><Relationship Id="rId29" Type="http://schemas.openxmlformats.org/officeDocument/2006/relationships/image" Target="../media/image145.emf"/><Relationship Id="rId24" Type="http://schemas.openxmlformats.org/officeDocument/2006/relationships/customXml" Target="../ink/ink143.xml"/><Relationship Id="rId40" Type="http://schemas.openxmlformats.org/officeDocument/2006/relationships/customXml" Target="../ink/ink151.xml"/><Relationship Id="rId45" Type="http://schemas.openxmlformats.org/officeDocument/2006/relationships/image" Target="../media/image153.emf"/><Relationship Id="rId66" Type="http://schemas.openxmlformats.org/officeDocument/2006/relationships/customXml" Target="../ink/ink164.xml"/><Relationship Id="rId87" Type="http://schemas.openxmlformats.org/officeDocument/2006/relationships/image" Target="../media/image174.emf"/><Relationship Id="rId110" Type="http://schemas.openxmlformats.org/officeDocument/2006/relationships/customXml" Target="../ink/ink186.xml"/><Relationship Id="rId61" Type="http://schemas.openxmlformats.org/officeDocument/2006/relationships/image" Target="../media/image161.emf"/><Relationship Id="rId82" Type="http://schemas.openxmlformats.org/officeDocument/2006/relationships/customXml" Target="../ink/ink172.xml"/><Relationship Id="rId19" Type="http://schemas.openxmlformats.org/officeDocument/2006/relationships/image" Target="../media/image140.emf"/><Relationship Id="rId14" Type="http://schemas.openxmlformats.org/officeDocument/2006/relationships/customXml" Target="../ink/ink138.xml"/><Relationship Id="rId30" Type="http://schemas.openxmlformats.org/officeDocument/2006/relationships/customXml" Target="../ink/ink146.xml"/><Relationship Id="rId35" Type="http://schemas.openxmlformats.org/officeDocument/2006/relationships/image" Target="../media/image148.emf"/><Relationship Id="rId56" Type="http://schemas.openxmlformats.org/officeDocument/2006/relationships/customXml" Target="../ink/ink159.xml"/><Relationship Id="rId77" Type="http://schemas.openxmlformats.org/officeDocument/2006/relationships/image" Target="../media/image169.emf"/><Relationship Id="rId100" Type="http://schemas.openxmlformats.org/officeDocument/2006/relationships/customXml" Target="../ink/ink181.xml"/><Relationship Id="rId105" Type="http://schemas.openxmlformats.org/officeDocument/2006/relationships/image" Target="../media/image183.emf"/><Relationship Id="rId8" Type="http://schemas.openxmlformats.org/officeDocument/2006/relationships/customXml" Target="../ink/ink135.xml"/><Relationship Id="rId51" Type="http://schemas.openxmlformats.org/officeDocument/2006/relationships/image" Target="../media/image156.emf"/><Relationship Id="rId72" Type="http://schemas.openxmlformats.org/officeDocument/2006/relationships/customXml" Target="../ink/ink167.xml"/><Relationship Id="rId93" Type="http://schemas.openxmlformats.org/officeDocument/2006/relationships/image" Target="../media/image177.emf"/><Relationship Id="rId98" Type="http://schemas.openxmlformats.org/officeDocument/2006/relationships/customXml" Target="../ink/ink180.xml"/><Relationship Id="rId3" Type="http://schemas.openxmlformats.org/officeDocument/2006/relationships/image" Target="../media/image132.emf"/><Relationship Id="rId25" Type="http://schemas.openxmlformats.org/officeDocument/2006/relationships/image" Target="../media/image143.emf"/><Relationship Id="rId46" Type="http://schemas.openxmlformats.org/officeDocument/2006/relationships/customXml" Target="../ink/ink154.xml"/><Relationship Id="rId67" Type="http://schemas.openxmlformats.org/officeDocument/2006/relationships/image" Target="../media/image164.emf"/><Relationship Id="rId20" Type="http://schemas.openxmlformats.org/officeDocument/2006/relationships/customXml" Target="../ink/ink141.xml"/><Relationship Id="rId41" Type="http://schemas.openxmlformats.org/officeDocument/2006/relationships/image" Target="../media/image151.emf"/><Relationship Id="rId62" Type="http://schemas.openxmlformats.org/officeDocument/2006/relationships/customXml" Target="../ink/ink162.xml"/><Relationship Id="rId83" Type="http://schemas.openxmlformats.org/officeDocument/2006/relationships/image" Target="../media/image172.emf"/><Relationship Id="rId88" Type="http://schemas.openxmlformats.org/officeDocument/2006/relationships/customXml" Target="../ink/ink175.xml"/><Relationship Id="rId111" Type="http://schemas.openxmlformats.org/officeDocument/2006/relationships/image" Target="../media/image186.emf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2.emf"/><Relationship Id="rId18" Type="http://schemas.openxmlformats.org/officeDocument/2006/relationships/customXml" Target="../ink/ink195.xml"/><Relationship Id="rId26" Type="http://schemas.openxmlformats.org/officeDocument/2006/relationships/customXml" Target="../ink/ink199.xml"/><Relationship Id="rId39" Type="http://schemas.openxmlformats.org/officeDocument/2006/relationships/image" Target="../media/image205.emf"/><Relationship Id="rId21" Type="http://schemas.openxmlformats.org/officeDocument/2006/relationships/image" Target="../media/image196.emf"/><Relationship Id="rId34" Type="http://schemas.openxmlformats.org/officeDocument/2006/relationships/customXml" Target="../ink/ink203.xml"/><Relationship Id="rId42" Type="http://schemas.openxmlformats.org/officeDocument/2006/relationships/customXml" Target="../ink/ink207.xml"/><Relationship Id="rId7" Type="http://schemas.openxmlformats.org/officeDocument/2006/relationships/image" Target="../media/image189.emf"/><Relationship Id="rId2" Type="http://schemas.openxmlformats.org/officeDocument/2006/relationships/customXml" Target="../ink/ink187.xml"/><Relationship Id="rId16" Type="http://schemas.openxmlformats.org/officeDocument/2006/relationships/customXml" Target="../ink/ink194.xml"/><Relationship Id="rId20" Type="http://schemas.openxmlformats.org/officeDocument/2006/relationships/customXml" Target="../ink/ink196.xml"/><Relationship Id="rId29" Type="http://schemas.openxmlformats.org/officeDocument/2006/relationships/image" Target="../media/image200.emf"/><Relationship Id="rId41" Type="http://schemas.openxmlformats.org/officeDocument/2006/relationships/image" Target="../media/image206.emf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89.xml"/><Relationship Id="rId11" Type="http://schemas.openxmlformats.org/officeDocument/2006/relationships/image" Target="../media/image191.emf"/><Relationship Id="rId24" Type="http://schemas.openxmlformats.org/officeDocument/2006/relationships/customXml" Target="../ink/ink198.xml"/><Relationship Id="rId32" Type="http://schemas.openxmlformats.org/officeDocument/2006/relationships/customXml" Target="../ink/ink202.xml"/><Relationship Id="rId37" Type="http://schemas.openxmlformats.org/officeDocument/2006/relationships/image" Target="../media/image204.emf"/><Relationship Id="rId40" Type="http://schemas.openxmlformats.org/officeDocument/2006/relationships/customXml" Target="../ink/ink206.xml"/><Relationship Id="rId5" Type="http://schemas.openxmlformats.org/officeDocument/2006/relationships/image" Target="../media/image188.emf"/><Relationship Id="rId15" Type="http://schemas.openxmlformats.org/officeDocument/2006/relationships/image" Target="../media/image193.emf"/><Relationship Id="rId23" Type="http://schemas.openxmlformats.org/officeDocument/2006/relationships/image" Target="../media/image197.emf"/><Relationship Id="rId28" Type="http://schemas.openxmlformats.org/officeDocument/2006/relationships/customXml" Target="../ink/ink200.xml"/><Relationship Id="rId36" Type="http://schemas.openxmlformats.org/officeDocument/2006/relationships/customXml" Target="../ink/ink204.xml"/><Relationship Id="rId10" Type="http://schemas.openxmlformats.org/officeDocument/2006/relationships/customXml" Target="../ink/ink191.xml"/><Relationship Id="rId19" Type="http://schemas.openxmlformats.org/officeDocument/2006/relationships/image" Target="../media/image195.emf"/><Relationship Id="rId31" Type="http://schemas.openxmlformats.org/officeDocument/2006/relationships/image" Target="../media/image201.emf"/><Relationship Id="rId4" Type="http://schemas.openxmlformats.org/officeDocument/2006/relationships/customXml" Target="../ink/ink188.xml"/><Relationship Id="rId9" Type="http://schemas.openxmlformats.org/officeDocument/2006/relationships/image" Target="../media/image190.emf"/><Relationship Id="rId14" Type="http://schemas.openxmlformats.org/officeDocument/2006/relationships/customXml" Target="../ink/ink193.xml"/><Relationship Id="rId22" Type="http://schemas.openxmlformats.org/officeDocument/2006/relationships/customXml" Target="../ink/ink197.xml"/><Relationship Id="rId27" Type="http://schemas.openxmlformats.org/officeDocument/2006/relationships/image" Target="../media/image199.emf"/><Relationship Id="rId30" Type="http://schemas.openxmlformats.org/officeDocument/2006/relationships/customXml" Target="../ink/ink201.xml"/><Relationship Id="rId35" Type="http://schemas.openxmlformats.org/officeDocument/2006/relationships/image" Target="../media/image203.emf"/><Relationship Id="rId43" Type="http://schemas.openxmlformats.org/officeDocument/2006/relationships/image" Target="../media/image207.emf"/><Relationship Id="rId8" Type="http://schemas.openxmlformats.org/officeDocument/2006/relationships/customXml" Target="../ink/ink190.xml"/><Relationship Id="rId3" Type="http://schemas.openxmlformats.org/officeDocument/2006/relationships/image" Target="../media/image187.emf"/><Relationship Id="rId12" Type="http://schemas.openxmlformats.org/officeDocument/2006/relationships/customXml" Target="../ink/ink192.xml"/><Relationship Id="rId17" Type="http://schemas.openxmlformats.org/officeDocument/2006/relationships/image" Target="../media/image194.emf"/><Relationship Id="rId25" Type="http://schemas.openxmlformats.org/officeDocument/2006/relationships/image" Target="../media/image198.emf"/><Relationship Id="rId33" Type="http://schemas.openxmlformats.org/officeDocument/2006/relationships/image" Target="../media/image202.emf"/><Relationship Id="rId38" Type="http://schemas.openxmlformats.org/officeDocument/2006/relationships/customXml" Target="../ink/ink20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0.emf"/><Relationship Id="rId7" Type="http://schemas.openxmlformats.org/officeDocument/2006/relationships/customXml" Target="../ink/ink211.xml"/><Relationship Id="rId2" Type="http://schemas.openxmlformats.org/officeDocument/2006/relationships/customXml" Target="../ink/ink20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0.xml"/><Relationship Id="rId5" Type="http://schemas.openxmlformats.org/officeDocument/2006/relationships/image" Target="../media/image210.emf"/><Relationship Id="rId4" Type="http://schemas.openxmlformats.org/officeDocument/2006/relationships/customXml" Target="../ink/ink20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customXml" Target="../ink/ink6.xml"/><Relationship Id="rId18" Type="http://schemas.openxmlformats.org/officeDocument/2006/relationships/image" Target="../media/image9.emf"/><Relationship Id="rId26" Type="http://schemas.openxmlformats.org/officeDocument/2006/relationships/image" Target="../media/image13.emf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6.emf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image" Target="../media/image1.png"/><Relationship Id="rId16" Type="http://schemas.openxmlformats.org/officeDocument/2006/relationships/image" Target="../media/image8.emf"/><Relationship Id="rId20" Type="http://schemas.openxmlformats.org/officeDocument/2006/relationships/image" Target="../media/image10.emf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11" Type="http://schemas.openxmlformats.org/officeDocument/2006/relationships/customXml" Target="../ink/ink5.xml"/><Relationship Id="rId24" Type="http://schemas.openxmlformats.org/officeDocument/2006/relationships/image" Target="../media/image12.emf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emf"/><Relationship Id="rId10" Type="http://schemas.openxmlformats.org/officeDocument/2006/relationships/image" Target="../media/image5.emf"/><Relationship Id="rId19" Type="http://schemas.openxmlformats.org/officeDocument/2006/relationships/customXml" Target="../ink/ink9.xml"/><Relationship Id="rId4" Type="http://schemas.openxmlformats.org/officeDocument/2006/relationships/image" Target="../media/image2.emf"/><Relationship Id="rId9" Type="http://schemas.openxmlformats.org/officeDocument/2006/relationships/customXml" Target="../ink/ink4.xml"/><Relationship Id="rId14" Type="http://schemas.openxmlformats.org/officeDocument/2006/relationships/image" Target="../media/image7.emf"/><Relationship Id="rId22" Type="http://schemas.openxmlformats.org/officeDocument/2006/relationships/image" Target="../media/image11.emf"/><Relationship Id="rId27" Type="http://schemas.openxmlformats.org/officeDocument/2006/relationships/customXml" Target="../ink/ink13.xml"/><Relationship Id="rId30" Type="http://schemas.openxmlformats.org/officeDocument/2006/relationships/image" Target="../media/image15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8.emf"/><Relationship Id="rId4" Type="http://schemas.openxmlformats.org/officeDocument/2006/relationships/customXml" Target="../ink/ink2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3.emf"/><Relationship Id="rId21" Type="http://schemas.openxmlformats.org/officeDocument/2006/relationships/image" Target="../media/image25.emf"/><Relationship Id="rId42" Type="http://schemas.openxmlformats.org/officeDocument/2006/relationships/customXml" Target="../ink/ink35.xml"/><Relationship Id="rId63" Type="http://schemas.openxmlformats.org/officeDocument/2006/relationships/image" Target="../media/image46.emf"/><Relationship Id="rId84" Type="http://schemas.openxmlformats.org/officeDocument/2006/relationships/customXml" Target="../ink/ink56.xml"/><Relationship Id="rId138" Type="http://schemas.openxmlformats.org/officeDocument/2006/relationships/customXml" Target="../ink/ink83.xml"/><Relationship Id="rId107" Type="http://schemas.openxmlformats.org/officeDocument/2006/relationships/image" Target="../media/image68.emf"/><Relationship Id="rId11" Type="http://schemas.openxmlformats.org/officeDocument/2006/relationships/image" Target="../media/image20.emf"/><Relationship Id="rId32" Type="http://schemas.openxmlformats.org/officeDocument/2006/relationships/customXml" Target="../ink/ink30.xml"/><Relationship Id="rId53" Type="http://schemas.openxmlformats.org/officeDocument/2006/relationships/image" Target="../media/image41.emf"/><Relationship Id="rId74" Type="http://schemas.openxmlformats.org/officeDocument/2006/relationships/customXml" Target="../ink/ink51.xml"/><Relationship Id="rId128" Type="http://schemas.openxmlformats.org/officeDocument/2006/relationships/customXml" Target="../ink/ink78.xml"/><Relationship Id="rId5" Type="http://schemas.openxmlformats.org/officeDocument/2006/relationships/image" Target="../media/image17.emf"/><Relationship Id="rId90" Type="http://schemas.openxmlformats.org/officeDocument/2006/relationships/customXml" Target="../ink/ink59.xml"/><Relationship Id="rId95" Type="http://schemas.openxmlformats.org/officeDocument/2006/relationships/image" Target="../media/image62.emf"/><Relationship Id="rId22" Type="http://schemas.openxmlformats.org/officeDocument/2006/relationships/customXml" Target="../ink/ink25.xml"/><Relationship Id="rId27" Type="http://schemas.openxmlformats.org/officeDocument/2006/relationships/image" Target="../media/image28.emf"/><Relationship Id="rId43" Type="http://schemas.openxmlformats.org/officeDocument/2006/relationships/image" Target="../media/image36.emf"/><Relationship Id="rId48" Type="http://schemas.openxmlformats.org/officeDocument/2006/relationships/customXml" Target="../ink/ink38.xml"/><Relationship Id="rId64" Type="http://schemas.openxmlformats.org/officeDocument/2006/relationships/customXml" Target="../ink/ink46.xml"/><Relationship Id="rId69" Type="http://schemas.openxmlformats.org/officeDocument/2006/relationships/image" Target="../media/image49.emf"/><Relationship Id="rId113" Type="http://schemas.openxmlformats.org/officeDocument/2006/relationships/image" Target="../media/image71.emf"/><Relationship Id="rId118" Type="http://schemas.openxmlformats.org/officeDocument/2006/relationships/customXml" Target="../ink/ink73.xml"/><Relationship Id="rId134" Type="http://schemas.openxmlformats.org/officeDocument/2006/relationships/customXml" Target="../ink/ink81.xml"/><Relationship Id="rId139" Type="http://schemas.openxmlformats.org/officeDocument/2006/relationships/image" Target="../media/image84.emf"/><Relationship Id="rId80" Type="http://schemas.openxmlformats.org/officeDocument/2006/relationships/customXml" Target="../ink/ink54.xml"/><Relationship Id="rId85" Type="http://schemas.openxmlformats.org/officeDocument/2006/relationships/image" Target="../media/image57.emf"/><Relationship Id="rId12" Type="http://schemas.openxmlformats.org/officeDocument/2006/relationships/customXml" Target="../ink/ink20.xml"/><Relationship Id="rId17" Type="http://schemas.openxmlformats.org/officeDocument/2006/relationships/image" Target="../media/image23.emf"/><Relationship Id="rId33" Type="http://schemas.openxmlformats.org/officeDocument/2006/relationships/image" Target="../media/image31.emf"/><Relationship Id="rId38" Type="http://schemas.openxmlformats.org/officeDocument/2006/relationships/customXml" Target="../ink/ink33.xml"/><Relationship Id="rId59" Type="http://schemas.openxmlformats.org/officeDocument/2006/relationships/image" Target="../media/image44.emf"/><Relationship Id="rId103" Type="http://schemas.openxmlformats.org/officeDocument/2006/relationships/image" Target="../media/image66.emf"/><Relationship Id="rId108" Type="http://schemas.openxmlformats.org/officeDocument/2006/relationships/customXml" Target="../ink/ink68.xml"/><Relationship Id="rId124" Type="http://schemas.openxmlformats.org/officeDocument/2006/relationships/customXml" Target="../ink/ink76.xml"/><Relationship Id="rId129" Type="http://schemas.openxmlformats.org/officeDocument/2006/relationships/image" Target="../media/image79.emf"/><Relationship Id="rId54" Type="http://schemas.openxmlformats.org/officeDocument/2006/relationships/customXml" Target="../ink/ink41.xml"/><Relationship Id="rId70" Type="http://schemas.openxmlformats.org/officeDocument/2006/relationships/customXml" Target="../ink/ink49.xml"/><Relationship Id="rId75" Type="http://schemas.openxmlformats.org/officeDocument/2006/relationships/image" Target="../media/image52.emf"/><Relationship Id="rId91" Type="http://schemas.openxmlformats.org/officeDocument/2006/relationships/image" Target="../media/image60.emf"/><Relationship Id="rId96" Type="http://schemas.openxmlformats.org/officeDocument/2006/relationships/customXml" Target="../ink/ink62.xml"/><Relationship Id="rId140" Type="http://schemas.openxmlformats.org/officeDocument/2006/relationships/customXml" Target="../ink/ink84.xml"/><Relationship Id="rId145" Type="http://schemas.openxmlformats.org/officeDocument/2006/relationships/image" Target="../media/image87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23" Type="http://schemas.openxmlformats.org/officeDocument/2006/relationships/image" Target="../media/image26.emf"/><Relationship Id="rId28" Type="http://schemas.openxmlformats.org/officeDocument/2006/relationships/customXml" Target="../ink/ink28.xml"/><Relationship Id="rId49" Type="http://schemas.openxmlformats.org/officeDocument/2006/relationships/image" Target="../media/image39.emf"/><Relationship Id="rId114" Type="http://schemas.openxmlformats.org/officeDocument/2006/relationships/customXml" Target="../ink/ink71.xml"/><Relationship Id="rId119" Type="http://schemas.openxmlformats.org/officeDocument/2006/relationships/image" Target="../media/image74.emf"/><Relationship Id="rId44" Type="http://schemas.openxmlformats.org/officeDocument/2006/relationships/customXml" Target="../ink/ink36.xml"/><Relationship Id="rId60" Type="http://schemas.openxmlformats.org/officeDocument/2006/relationships/customXml" Target="../ink/ink44.xml"/><Relationship Id="rId65" Type="http://schemas.openxmlformats.org/officeDocument/2006/relationships/image" Target="../media/image47.emf"/><Relationship Id="rId81" Type="http://schemas.openxmlformats.org/officeDocument/2006/relationships/image" Target="../media/image55.emf"/><Relationship Id="rId86" Type="http://schemas.openxmlformats.org/officeDocument/2006/relationships/customXml" Target="../ink/ink57.xml"/><Relationship Id="rId130" Type="http://schemas.openxmlformats.org/officeDocument/2006/relationships/customXml" Target="../ink/ink79.xml"/><Relationship Id="rId135" Type="http://schemas.openxmlformats.org/officeDocument/2006/relationships/image" Target="../media/image82.emf"/><Relationship Id="rId13" Type="http://schemas.openxmlformats.org/officeDocument/2006/relationships/image" Target="../media/image21.emf"/><Relationship Id="rId18" Type="http://schemas.openxmlformats.org/officeDocument/2006/relationships/customXml" Target="../ink/ink23.xml"/><Relationship Id="rId39" Type="http://schemas.openxmlformats.org/officeDocument/2006/relationships/image" Target="../media/image34.emf"/><Relationship Id="rId109" Type="http://schemas.openxmlformats.org/officeDocument/2006/relationships/image" Target="../media/image69.emf"/><Relationship Id="rId34" Type="http://schemas.openxmlformats.org/officeDocument/2006/relationships/customXml" Target="../ink/ink31.xml"/><Relationship Id="rId50" Type="http://schemas.openxmlformats.org/officeDocument/2006/relationships/customXml" Target="../ink/ink39.xml"/><Relationship Id="rId55" Type="http://schemas.openxmlformats.org/officeDocument/2006/relationships/image" Target="../media/image42.emf"/><Relationship Id="rId76" Type="http://schemas.openxmlformats.org/officeDocument/2006/relationships/customXml" Target="../ink/ink52.xml"/><Relationship Id="rId97" Type="http://schemas.openxmlformats.org/officeDocument/2006/relationships/image" Target="../media/image63.emf"/><Relationship Id="rId104" Type="http://schemas.openxmlformats.org/officeDocument/2006/relationships/customXml" Target="../ink/ink66.xml"/><Relationship Id="rId120" Type="http://schemas.openxmlformats.org/officeDocument/2006/relationships/customXml" Target="../ink/ink74.xml"/><Relationship Id="rId125" Type="http://schemas.openxmlformats.org/officeDocument/2006/relationships/image" Target="../media/image77.emf"/><Relationship Id="rId141" Type="http://schemas.openxmlformats.org/officeDocument/2006/relationships/image" Target="../media/image85.emf"/><Relationship Id="rId146" Type="http://schemas.openxmlformats.org/officeDocument/2006/relationships/customXml" Target="../ink/ink87.xml"/><Relationship Id="rId7" Type="http://schemas.openxmlformats.org/officeDocument/2006/relationships/image" Target="../media/image18.emf"/><Relationship Id="rId71" Type="http://schemas.openxmlformats.org/officeDocument/2006/relationships/image" Target="../media/image50.emf"/><Relationship Id="rId92" Type="http://schemas.openxmlformats.org/officeDocument/2006/relationships/customXml" Target="../ink/ink60.xml"/><Relationship Id="rId2" Type="http://schemas.openxmlformats.org/officeDocument/2006/relationships/customXml" Target="../ink/ink15.xml"/><Relationship Id="rId29" Type="http://schemas.openxmlformats.org/officeDocument/2006/relationships/image" Target="../media/image29.emf"/><Relationship Id="rId24" Type="http://schemas.openxmlformats.org/officeDocument/2006/relationships/customXml" Target="../ink/ink26.xml"/><Relationship Id="rId40" Type="http://schemas.openxmlformats.org/officeDocument/2006/relationships/customXml" Target="../ink/ink34.xml"/><Relationship Id="rId45" Type="http://schemas.openxmlformats.org/officeDocument/2006/relationships/image" Target="../media/image37.emf"/><Relationship Id="rId66" Type="http://schemas.openxmlformats.org/officeDocument/2006/relationships/customXml" Target="../ink/ink47.xml"/><Relationship Id="rId87" Type="http://schemas.openxmlformats.org/officeDocument/2006/relationships/image" Target="../media/image58.emf"/><Relationship Id="rId110" Type="http://schemas.openxmlformats.org/officeDocument/2006/relationships/customXml" Target="../ink/ink69.xml"/><Relationship Id="rId115" Type="http://schemas.openxmlformats.org/officeDocument/2006/relationships/image" Target="../media/image72.emf"/><Relationship Id="rId131" Type="http://schemas.openxmlformats.org/officeDocument/2006/relationships/image" Target="../media/image80.emf"/><Relationship Id="rId136" Type="http://schemas.openxmlformats.org/officeDocument/2006/relationships/customXml" Target="../ink/ink82.xml"/><Relationship Id="rId61" Type="http://schemas.openxmlformats.org/officeDocument/2006/relationships/image" Target="../media/image45.emf"/><Relationship Id="rId82" Type="http://schemas.openxmlformats.org/officeDocument/2006/relationships/customXml" Target="../ink/ink55.xml"/><Relationship Id="rId19" Type="http://schemas.openxmlformats.org/officeDocument/2006/relationships/image" Target="../media/image24.emf"/><Relationship Id="rId14" Type="http://schemas.openxmlformats.org/officeDocument/2006/relationships/customXml" Target="../ink/ink21.xml"/><Relationship Id="rId30" Type="http://schemas.openxmlformats.org/officeDocument/2006/relationships/customXml" Target="../ink/ink29.xml"/><Relationship Id="rId35" Type="http://schemas.openxmlformats.org/officeDocument/2006/relationships/image" Target="../media/image32.emf"/><Relationship Id="rId56" Type="http://schemas.openxmlformats.org/officeDocument/2006/relationships/customXml" Target="../ink/ink42.xml"/><Relationship Id="rId77" Type="http://schemas.openxmlformats.org/officeDocument/2006/relationships/image" Target="../media/image53.emf"/><Relationship Id="rId100" Type="http://schemas.openxmlformats.org/officeDocument/2006/relationships/customXml" Target="../ink/ink64.xml"/><Relationship Id="rId105" Type="http://schemas.openxmlformats.org/officeDocument/2006/relationships/image" Target="../media/image67.emf"/><Relationship Id="rId126" Type="http://schemas.openxmlformats.org/officeDocument/2006/relationships/customXml" Target="../ink/ink77.xml"/><Relationship Id="rId147" Type="http://schemas.openxmlformats.org/officeDocument/2006/relationships/image" Target="../media/image88.emf"/><Relationship Id="rId8" Type="http://schemas.openxmlformats.org/officeDocument/2006/relationships/customXml" Target="../ink/ink18.xml"/><Relationship Id="rId51" Type="http://schemas.openxmlformats.org/officeDocument/2006/relationships/image" Target="../media/image40.emf"/><Relationship Id="rId72" Type="http://schemas.openxmlformats.org/officeDocument/2006/relationships/customXml" Target="../ink/ink50.xml"/><Relationship Id="rId93" Type="http://schemas.openxmlformats.org/officeDocument/2006/relationships/image" Target="../media/image61.emf"/><Relationship Id="rId98" Type="http://schemas.openxmlformats.org/officeDocument/2006/relationships/customXml" Target="../ink/ink63.xml"/><Relationship Id="rId121" Type="http://schemas.openxmlformats.org/officeDocument/2006/relationships/image" Target="../media/image75.emf"/><Relationship Id="rId142" Type="http://schemas.openxmlformats.org/officeDocument/2006/relationships/customXml" Target="../ink/ink85.xml"/><Relationship Id="rId3" Type="http://schemas.openxmlformats.org/officeDocument/2006/relationships/image" Target="../media/image16.emf"/><Relationship Id="rId25" Type="http://schemas.openxmlformats.org/officeDocument/2006/relationships/image" Target="../media/image27.emf"/><Relationship Id="rId46" Type="http://schemas.openxmlformats.org/officeDocument/2006/relationships/customXml" Target="../ink/ink37.xml"/><Relationship Id="rId67" Type="http://schemas.openxmlformats.org/officeDocument/2006/relationships/image" Target="../media/image48.emf"/><Relationship Id="rId116" Type="http://schemas.openxmlformats.org/officeDocument/2006/relationships/customXml" Target="../ink/ink72.xml"/><Relationship Id="rId137" Type="http://schemas.openxmlformats.org/officeDocument/2006/relationships/image" Target="../media/image83.emf"/><Relationship Id="rId20" Type="http://schemas.openxmlformats.org/officeDocument/2006/relationships/customXml" Target="../ink/ink24.xml"/><Relationship Id="rId41" Type="http://schemas.openxmlformats.org/officeDocument/2006/relationships/image" Target="../media/image35.emf"/><Relationship Id="rId62" Type="http://schemas.openxmlformats.org/officeDocument/2006/relationships/customXml" Target="../ink/ink45.xml"/><Relationship Id="rId83" Type="http://schemas.openxmlformats.org/officeDocument/2006/relationships/image" Target="../media/image56.emf"/><Relationship Id="rId88" Type="http://schemas.openxmlformats.org/officeDocument/2006/relationships/customXml" Target="../ink/ink58.xml"/><Relationship Id="rId111" Type="http://schemas.openxmlformats.org/officeDocument/2006/relationships/image" Target="../media/image70.emf"/><Relationship Id="rId132" Type="http://schemas.openxmlformats.org/officeDocument/2006/relationships/customXml" Target="../ink/ink80.xml"/><Relationship Id="rId15" Type="http://schemas.openxmlformats.org/officeDocument/2006/relationships/image" Target="../media/image22.emf"/><Relationship Id="rId36" Type="http://schemas.openxmlformats.org/officeDocument/2006/relationships/customXml" Target="../ink/ink32.xml"/><Relationship Id="rId57" Type="http://schemas.openxmlformats.org/officeDocument/2006/relationships/image" Target="../media/image43.emf"/><Relationship Id="rId106" Type="http://schemas.openxmlformats.org/officeDocument/2006/relationships/customXml" Target="../ink/ink67.xml"/><Relationship Id="rId127" Type="http://schemas.openxmlformats.org/officeDocument/2006/relationships/image" Target="../media/image78.emf"/><Relationship Id="rId10" Type="http://schemas.openxmlformats.org/officeDocument/2006/relationships/customXml" Target="../ink/ink19.xml"/><Relationship Id="rId31" Type="http://schemas.openxmlformats.org/officeDocument/2006/relationships/image" Target="../media/image30.emf"/><Relationship Id="rId52" Type="http://schemas.openxmlformats.org/officeDocument/2006/relationships/customXml" Target="../ink/ink40.xml"/><Relationship Id="rId73" Type="http://schemas.openxmlformats.org/officeDocument/2006/relationships/image" Target="../media/image51.emf"/><Relationship Id="rId78" Type="http://schemas.openxmlformats.org/officeDocument/2006/relationships/customXml" Target="../ink/ink53.xml"/><Relationship Id="rId94" Type="http://schemas.openxmlformats.org/officeDocument/2006/relationships/customXml" Target="../ink/ink61.xml"/><Relationship Id="rId99" Type="http://schemas.openxmlformats.org/officeDocument/2006/relationships/image" Target="../media/image64.emf"/><Relationship Id="rId101" Type="http://schemas.openxmlformats.org/officeDocument/2006/relationships/image" Target="../media/image65.emf"/><Relationship Id="rId122" Type="http://schemas.openxmlformats.org/officeDocument/2006/relationships/customXml" Target="../ink/ink75.xml"/><Relationship Id="rId143" Type="http://schemas.openxmlformats.org/officeDocument/2006/relationships/image" Target="../media/image86.emf"/><Relationship Id="rId4" Type="http://schemas.openxmlformats.org/officeDocument/2006/relationships/customXml" Target="../ink/ink16.xml"/><Relationship Id="rId9" Type="http://schemas.openxmlformats.org/officeDocument/2006/relationships/image" Target="../media/image19.emf"/><Relationship Id="rId26" Type="http://schemas.openxmlformats.org/officeDocument/2006/relationships/customXml" Target="../ink/ink27.xml"/><Relationship Id="rId47" Type="http://schemas.openxmlformats.org/officeDocument/2006/relationships/image" Target="../media/image38.emf"/><Relationship Id="rId68" Type="http://schemas.openxmlformats.org/officeDocument/2006/relationships/customXml" Target="../ink/ink48.xml"/><Relationship Id="rId89" Type="http://schemas.openxmlformats.org/officeDocument/2006/relationships/image" Target="../media/image59.emf"/><Relationship Id="rId112" Type="http://schemas.openxmlformats.org/officeDocument/2006/relationships/customXml" Target="../ink/ink70.xml"/><Relationship Id="rId133" Type="http://schemas.openxmlformats.org/officeDocument/2006/relationships/image" Target="../media/image81.emf"/><Relationship Id="rId16" Type="http://schemas.openxmlformats.org/officeDocument/2006/relationships/customXml" Target="../ink/ink22.xml"/><Relationship Id="rId37" Type="http://schemas.openxmlformats.org/officeDocument/2006/relationships/image" Target="../media/image33.emf"/><Relationship Id="rId58" Type="http://schemas.openxmlformats.org/officeDocument/2006/relationships/customXml" Target="../ink/ink43.xml"/><Relationship Id="rId79" Type="http://schemas.openxmlformats.org/officeDocument/2006/relationships/image" Target="../media/image54.emf"/><Relationship Id="rId102" Type="http://schemas.openxmlformats.org/officeDocument/2006/relationships/customXml" Target="../ink/ink65.xml"/><Relationship Id="rId123" Type="http://schemas.openxmlformats.org/officeDocument/2006/relationships/image" Target="../media/image76.emf"/><Relationship Id="rId144" Type="http://schemas.openxmlformats.org/officeDocument/2006/relationships/customXml" Target="../ink/ink8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3.emf"/><Relationship Id="rId18" Type="http://schemas.openxmlformats.org/officeDocument/2006/relationships/customXml" Target="../ink/ink96.xml"/><Relationship Id="rId26" Type="http://schemas.openxmlformats.org/officeDocument/2006/relationships/customXml" Target="../ink/ink100.xml"/><Relationship Id="rId39" Type="http://schemas.openxmlformats.org/officeDocument/2006/relationships/image" Target="../media/image106.emf"/><Relationship Id="rId21" Type="http://schemas.openxmlformats.org/officeDocument/2006/relationships/image" Target="../media/image97.emf"/><Relationship Id="rId34" Type="http://schemas.openxmlformats.org/officeDocument/2006/relationships/customXml" Target="../ink/ink104.xml"/><Relationship Id="rId7" Type="http://schemas.openxmlformats.org/officeDocument/2006/relationships/image" Target="../media/image90.emf"/><Relationship Id="rId2" Type="http://schemas.openxmlformats.org/officeDocument/2006/relationships/customXml" Target="../ink/ink88.xml"/><Relationship Id="rId16" Type="http://schemas.openxmlformats.org/officeDocument/2006/relationships/customXml" Target="../ink/ink95.xml"/><Relationship Id="rId20" Type="http://schemas.openxmlformats.org/officeDocument/2006/relationships/customXml" Target="../ink/ink97.xml"/><Relationship Id="rId29" Type="http://schemas.openxmlformats.org/officeDocument/2006/relationships/image" Target="../media/image101.emf"/><Relationship Id="rId41" Type="http://schemas.openxmlformats.org/officeDocument/2006/relationships/image" Target="../media/image107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0.xml"/><Relationship Id="rId11" Type="http://schemas.openxmlformats.org/officeDocument/2006/relationships/image" Target="../media/image92.emf"/><Relationship Id="rId24" Type="http://schemas.openxmlformats.org/officeDocument/2006/relationships/customXml" Target="../ink/ink99.xml"/><Relationship Id="rId32" Type="http://schemas.openxmlformats.org/officeDocument/2006/relationships/customXml" Target="../ink/ink103.xml"/><Relationship Id="rId37" Type="http://schemas.openxmlformats.org/officeDocument/2006/relationships/image" Target="../media/image105.emf"/><Relationship Id="rId40" Type="http://schemas.openxmlformats.org/officeDocument/2006/relationships/customXml" Target="../ink/ink107.xml"/><Relationship Id="rId5" Type="http://schemas.openxmlformats.org/officeDocument/2006/relationships/image" Target="../media/image89.emf"/><Relationship Id="rId15" Type="http://schemas.openxmlformats.org/officeDocument/2006/relationships/image" Target="../media/image94.emf"/><Relationship Id="rId23" Type="http://schemas.openxmlformats.org/officeDocument/2006/relationships/image" Target="../media/image98.emf"/><Relationship Id="rId28" Type="http://schemas.openxmlformats.org/officeDocument/2006/relationships/customXml" Target="../ink/ink101.xml"/><Relationship Id="rId36" Type="http://schemas.openxmlformats.org/officeDocument/2006/relationships/customXml" Target="../ink/ink105.xml"/><Relationship Id="rId10" Type="http://schemas.openxmlformats.org/officeDocument/2006/relationships/customXml" Target="../ink/ink92.xml"/><Relationship Id="rId19" Type="http://schemas.openxmlformats.org/officeDocument/2006/relationships/image" Target="../media/image96.emf"/><Relationship Id="rId31" Type="http://schemas.openxmlformats.org/officeDocument/2006/relationships/image" Target="../media/image102.emf"/><Relationship Id="rId4" Type="http://schemas.openxmlformats.org/officeDocument/2006/relationships/customXml" Target="../ink/ink89.xml"/><Relationship Id="rId9" Type="http://schemas.openxmlformats.org/officeDocument/2006/relationships/image" Target="../media/image91.emf"/><Relationship Id="rId14" Type="http://schemas.openxmlformats.org/officeDocument/2006/relationships/customXml" Target="../ink/ink94.xml"/><Relationship Id="rId22" Type="http://schemas.openxmlformats.org/officeDocument/2006/relationships/customXml" Target="../ink/ink98.xml"/><Relationship Id="rId27" Type="http://schemas.openxmlformats.org/officeDocument/2006/relationships/image" Target="../media/image100.emf"/><Relationship Id="rId30" Type="http://schemas.openxmlformats.org/officeDocument/2006/relationships/customXml" Target="../ink/ink102.xml"/><Relationship Id="rId35" Type="http://schemas.openxmlformats.org/officeDocument/2006/relationships/image" Target="../media/image104.emf"/><Relationship Id="rId8" Type="http://schemas.openxmlformats.org/officeDocument/2006/relationships/customXml" Target="../ink/ink91.xml"/><Relationship Id="rId3" Type="http://schemas.openxmlformats.org/officeDocument/2006/relationships/image" Target="../media/image1.emf"/><Relationship Id="rId12" Type="http://schemas.openxmlformats.org/officeDocument/2006/relationships/customXml" Target="../ink/ink93.xml"/><Relationship Id="rId17" Type="http://schemas.openxmlformats.org/officeDocument/2006/relationships/image" Target="../media/image95.emf"/><Relationship Id="rId25" Type="http://schemas.openxmlformats.org/officeDocument/2006/relationships/image" Target="../media/image99.emf"/><Relationship Id="rId33" Type="http://schemas.openxmlformats.org/officeDocument/2006/relationships/image" Target="../media/image103.emf"/><Relationship Id="rId38" Type="http://schemas.openxmlformats.org/officeDocument/2006/relationships/customXml" Target="../ink/ink10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F3608D0-65B6-487A-B380-7CEF7E56ED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Webinar 2- 17/11/2023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F4B8B29-791F-482E-A970-12A5B7C7AF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Probabilità condizionata, Teorema di </a:t>
            </a:r>
            <a:r>
              <a:rPr lang="it-IT" dirty="0" err="1"/>
              <a:t>Bayes</a:t>
            </a:r>
            <a:r>
              <a:rPr lang="it-IT" dirty="0"/>
              <a:t>, Leggi di De Morgan</a:t>
            </a:r>
          </a:p>
        </p:txBody>
      </p:sp>
    </p:spTree>
    <p:extLst>
      <p:ext uri="{BB962C8B-B14F-4D97-AF65-F5344CB8AC3E}">
        <p14:creationId xmlns:p14="http://schemas.microsoft.com/office/powerpoint/2010/main" val="4016260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19FD6A-D5BC-4F9C-9F50-157C62D71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25286"/>
            <a:ext cx="8596668" cy="848139"/>
          </a:xfrm>
        </p:spPr>
        <p:txBody>
          <a:bodyPr/>
          <a:lstStyle/>
          <a:p>
            <a:r>
              <a:rPr lang="it-IT" dirty="0"/>
              <a:t>Teorema di </a:t>
            </a:r>
            <a:r>
              <a:rPr lang="it-IT" dirty="0" err="1"/>
              <a:t>Bayes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0D0AA4-B7D0-4893-9D1E-231C8BFFD5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219201"/>
                <a:ext cx="8596668" cy="4822162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it-IT" sz="2400" dirty="0"/>
                  <a:t>Dato un insieme esclusivo ed esaustivo di eventi,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sz="2400">
                        <a:latin typeface="Cambria Math" panose="02040503050406030204" pitchFamily="18" charset="0"/>
                      </a:rPr>
                      <m:t>…..,</m:t>
                    </m:r>
                  </m:oMath>
                </a14:m>
                <a:r>
                  <a:rPr lang="it-IT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it-IT" sz="2400" dirty="0"/>
                  <a:t> e un evento B, si ha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sz="2400" dirty="0"/>
                  <a:t>|</a:t>
                </a:r>
                <a14:m>
                  <m:oMath xmlns:m="http://schemas.openxmlformats.org/officeDocument/2006/math">
                    <m:r>
                      <a:rPr lang="it-IT" sz="24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it-IT" sz="2400" i="1" dirty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it-IT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2400" i="1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it-IT" sz="2400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it-IT" sz="2400" i="1" dirty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it-IT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it-IT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)+</m:t>
                        </m:r>
                        <m:r>
                          <a:rPr lang="it-IT" sz="2400" i="1" dirty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it-IT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it-IT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)+…+</m:t>
                        </m:r>
                        <m:r>
                          <a:rPr lang="it-IT" sz="2400" i="1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it-IT" sz="2400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it-IT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it-IT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it-IT" sz="24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it-IT" sz="2400" dirty="0"/>
                  <a:t> </a:t>
                </a:r>
              </a:p>
              <a:p>
                <a:pPr marL="0" indent="0" algn="ctr">
                  <a:buNone/>
                </a:pPr>
                <a:endParaRPr lang="it-IT" sz="2400" dirty="0"/>
              </a:p>
              <a:p>
                <a:r>
                  <a:rPr lang="it-IT" sz="2400" dirty="0"/>
                  <a:t>Nella formula sopra sono presenti le seguenti proprietà: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it-IT" sz="2000" dirty="0"/>
                  <a:t>Le probabilità degli eventi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sz="2000" dirty="0"/>
                  <a:t> , </a:t>
                </a:r>
                <a14:m>
                  <m:oMath xmlns:m="http://schemas.openxmlformats.org/officeDocument/2006/math">
                    <m:r>
                      <a:rPr lang="it-IT" sz="2000" b="1" i="1" dirty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it-IT" sz="2000" b="1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it-IT" sz="20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it-IT" sz="20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000" b="1" dirty="0"/>
                  <a:t> </a:t>
                </a:r>
                <a:r>
                  <a:rPr lang="it-IT" sz="2000" dirty="0"/>
                  <a:t>vengono denominate probabilità a priori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it-IT" sz="2000" dirty="0"/>
                  <a:t>Probabilità condizionate </a:t>
                </a:r>
                <a14:m>
                  <m:oMath xmlns:m="http://schemas.openxmlformats.org/officeDocument/2006/math">
                    <m:r>
                      <a:rPr lang="it-IT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𝑩</m:t>
                    </m:r>
                    <m:r>
                      <a:rPr lang="it-IT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it-IT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it-IT" sz="20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it-IT" sz="20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sz="2000" b="1" dirty="0"/>
                  <a:t> </a:t>
                </a:r>
                <a:r>
                  <a:rPr lang="it-IT" sz="2000" dirty="0"/>
                  <a:t>dette anche verosimiglianze degli eventi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it-IT" sz="2000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it-IT" sz="2000" dirty="0"/>
                  <a:t>Le probabilità condizionate </a:t>
                </a:r>
                <a14:m>
                  <m:oMath xmlns:m="http://schemas.openxmlformats.org/officeDocument/2006/math">
                    <m:r>
                      <a:rPr lang="it-IT" sz="2000" b="1" i="1">
                        <a:latin typeface="Cambria Math" panose="02040503050406030204" pitchFamily="18" charset="0"/>
                      </a:rPr>
                      <m:t>𝑷</m:t>
                    </m:r>
                    <m:r>
                      <a:rPr lang="it-IT" sz="2000" b="1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it-IT" sz="2000" b="1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it-IT" sz="2000" b="1" dirty="0"/>
                  <a:t>|</a:t>
                </a:r>
                <a14:m>
                  <m:oMath xmlns:m="http://schemas.openxmlformats.org/officeDocument/2006/math">
                    <m:r>
                      <a:rPr lang="it-IT" sz="2000" b="1" i="1" dirty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it-IT" sz="2000" b="1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it-IT" sz="2000" dirty="0"/>
                  <a:t>che rappresentano l’oggetto del nostro studio vengono chiamate probabilità a posteriori, in quanto si riferiscono agli eventi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sz="2000" dirty="0"/>
                  <a:t>, dopo aver osservato l’evento B</a:t>
                </a:r>
              </a:p>
              <a:p>
                <a:r>
                  <a:rPr lang="it-IT" sz="2400" dirty="0"/>
                  <a:t>Il teorema di </a:t>
                </a:r>
                <a:r>
                  <a:rPr lang="it-IT" sz="2400" dirty="0" err="1"/>
                  <a:t>Bayes</a:t>
                </a:r>
                <a:r>
                  <a:rPr lang="it-IT" sz="2400" dirty="0"/>
                  <a:t> è particolarmente interessante quando gli eventi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sz="2400" dirty="0"/>
                  <a:t> possono essere le possibili cause dell’evento (successivo) osservato B. In tal caso le probabilità a posteriori indicano la probabilità delle diverse cause, data l’osservazione dell’evento B</a:t>
                </a: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90D0AA4-B7D0-4893-9D1E-231C8BFFD5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219201"/>
                <a:ext cx="8596668" cy="4822162"/>
              </a:xfrm>
              <a:blipFill>
                <a:blip r:embed="rId2"/>
                <a:stretch>
                  <a:fillRect l="-284" t="-2023" r="-120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5194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506FDA30-939A-4DEF-ABAA-B3039D19B212}"/>
                  </a:ext>
                </a:extLst>
              </p14:cNvPr>
              <p14:cNvContentPartPr/>
              <p14:nvPr/>
            </p14:nvContentPartPr>
            <p14:xfrm>
              <a:off x="112221" y="316962"/>
              <a:ext cx="837000" cy="646560"/>
            </p14:xfrm>
          </p:contentPart>
        </mc:Choice>
        <mc:Fallback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506FDA30-939A-4DEF-ABAA-B3039D19B2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221" y="307962"/>
                <a:ext cx="854640" cy="66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702B6DB1-2626-4080-9CBF-1B93D2B5FB55}"/>
                  </a:ext>
                </a:extLst>
              </p14:cNvPr>
              <p14:cNvContentPartPr/>
              <p14:nvPr/>
            </p14:nvContentPartPr>
            <p14:xfrm>
              <a:off x="1916541" y="518922"/>
              <a:ext cx="260640" cy="210600"/>
            </p14:xfrm>
          </p:contentPart>
        </mc:Choice>
        <mc:Fallback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702B6DB1-2626-4080-9CBF-1B93D2B5FB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07541" y="509922"/>
                <a:ext cx="27828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E3D5666A-5DD2-4666-872C-50DF654D8753}"/>
                  </a:ext>
                </a:extLst>
              </p14:cNvPr>
              <p14:cNvContentPartPr/>
              <p14:nvPr/>
            </p14:nvContentPartPr>
            <p14:xfrm>
              <a:off x="2602701" y="539442"/>
              <a:ext cx="244800" cy="282240"/>
            </p14:xfrm>
          </p:contentPart>
        </mc:Choice>
        <mc:Fallback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E3D5666A-5DD2-4666-872C-50DF654D875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93701" y="530442"/>
                <a:ext cx="26244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1B56D545-7D8F-453F-B93F-6EF0A1A32CBC}"/>
                  </a:ext>
                </a:extLst>
              </p14:cNvPr>
              <p14:cNvContentPartPr/>
              <p14:nvPr/>
            </p14:nvContentPartPr>
            <p14:xfrm>
              <a:off x="4328541" y="446202"/>
              <a:ext cx="273600" cy="171000"/>
            </p14:xfrm>
          </p:contentPart>
        </mc:Choice>
        <mc:Fallback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1B56D545-7D8F-453F-B93F-6EF0A1A32CB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19541" y="437202"/>
                <a:ext cx="29124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0B396E58-29DC-45AC-8D0C-8773359ADB44}"/>
                  </a:ext>
                </a:extLst>
              </p14:cNvPr>
              <p14:cNvContentPartPr/>
              <p14:nvPr/>
            </p14:nvContentPartPr>
            <p14:xfrm>
              <a:off x="4792221" y="317682"/>
              <a:ext cx="341280" cy="275760"/>
            </p14:xfrm>
          </p:contentPart>
        </mc:Choice>
        <mc:Fallback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0B396E58-29DC-45AC-8D0C-8773359ADB4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83221" y="308682"/>
                <a:ext cx="35892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6" name="Input penna 15">
                <a:extLst>
                  <a:ext uri="{FF2B5EF4-FFF2-40B4-BE49-F238E27FC236}">
                    <a16:creationId xmlns:a16="http://schemas.microsoft.com/office/drawing/2014/main" id="{EF429B87-F596-4084-ADC3-DE0A8A289705}"/>
                  </a:ext>
                </a:extLst>
              </p14:cNvPr>
              <p14:cNvContentPartPr/>
              <p14:nvPr/>
            </p14:nvContentPartPr>
            <p14:xfrm>
              <a:off x="2024901" y="1207602"/>
              <a:ext cx="286200" cy="211320"/>
            </p14:xfrm>
          </p:contentPart>
        </mc:Choice>
        <mc:Fallback>
          <p:pic>
            <p:nvPicPr>
              <p:cNvPr id="16" name="Input penna 15">
                <a:extLst>
                  <a:ext uri="{FF2B5EF4-FFF2-40B4-BE49-F238E27FC236}">
                    <a16:creationId xmlns:a16="http://schemas.microsoft.com/office/drawing/2014/main" id="{EF429B87-F596-4084-ADC3-DE0A8A28970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15901" y="1198602"/>
                <a:ext cx="303840" cy="22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" name="Input penna 16">
                <a:extLst>
                  <a:ext uri="{FF2B5EF4-FFF2-40B4-BE49-F238E27FC236}">
                    <a16:creationId xmlns:a16="http://schemas.microsoft.com/office/drawing/2014/main" id="{068919C7-6037-4DF9-A980-2A490006BF15}"/>
                  </a:ext>
                </a:extLst>
              </p14:cNvPr>
              <p14:cNvContentPartPr/>
              <p14:nvPr/>
            </p14:nvContentPartPr>
            <p14:xfrm>
              <a:off x="2528181" y="1148202"/>
              <a:ext cx="264600" cy="351720"/>
            </p14:xfrm>
          </p:contentPart>
        </mc:Choice>
        <mc:Fallback>
          <p:pic>
            <p:nvPicPr>
              <p:cNvPr id="17" name="Input penna 16">
                <a:extLst>
                  <a:ext uri="{FF2B5EF4-FFF2-40B4-BE49-F238E27FC236}">
                    <a16:creationId xmlns:a16="http://schemas.microsoft.com/office/drawing/2014/main" id="{068919C7-6037-4DF9-A980-2A490006BF1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19181" y="1139202"/>
                <a:ext cx="28224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8" name="Input penna 17">
                <a:extLst>
                  <a:ext uri="{FF2B5EF4-FFF2-40B4-BE49-F238E27FC236}">
                    <a16:creationId xmlns:a16="http://schemas.microsoft.com/office/drawing/2014/main" id="{ED593445-F82C-430D-84EF-5530482AE1F3}"/>
                  </a:ext>
                </a:extLst>
              </p14:cNvPr>
              <p14:cNvContentPartPr/>
              <p14:nvPr/>
            </p14:nvContentPartPr>
            <p14:xfrm>
              <a:off x="4325661" y="1071882"/>
              <a:ext cx="192960" cy="264960"/>
            </p14:xfrm>
          </p:contentPart>
        </mc:Choice>
        <mc:Fallback>
          <p:pic>
            <p:nvPicPr>
              <p:cNvPr id="18" name="Input penna 17">
                <a:extLst>
                  <a:ext uri="{FF2B5EF4-FFF2-40B4-BE49-F238E27FC236}">
                    <a16:creationId xmlns:a16="http://schemas.microsoft.com/office/drawing/2014/main" id="{ED593445-F82C-430D-84EF-5530482AE1F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316661" y="1062882"/>
                <a:ext cx="21060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9" name="Input penna 18">
                <a:extLst>
                  <a:ext uri="{FF2B5EF4-FFF2-40B4-BE49-F238E27FC236}">
                    <a16:creationId xmlns:a16="http://schemas.microsoft.com/office/drawing/2014/main" id="{395AE264-4D9C-4927-BB22-4B9EEAD582BD}"/>
                  </a:ext>
                </a:extLst>
              </p14:cNvPr>
              <p14:cNvContentPartPr/>
              <p14:nvPr/>
            </p14:nvContentPartPr>
            <p14:xfrm>
              <a:off x="4747581" y="916722"/>
              <a:ext cx="393120" cy="329040"/>
            </p14:xfrm>
          </p:contentPart>
        </mc:Choice>
        <mc:Fallback>
          <p:pic>
            <p:nvPicPr>
              <p:cNvPr id="19" name="Input penna 18">
                <a:extLst>
                  <a:ext uri="{FF2B5EF4-FFF2-40B4-BE49-F238E27FC236}">
                    <a16:creationId xmlns:a16="http://schemas.microsoft.com/office/drawing/2014/main" id="{395AE264-4D9C-4927-BB22-4B9EEAD582B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738581" y="907722"/>
                <a:ext cx="410760" cy="34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3" name="Input penna 22">
                <a:extLst>
                  <a:ext uri="{FF2B5EF4-FFF2-40B4-BE49-F238E27FC236}">
                    <a16:creationId xmlns:a16="http://schemas.microsoft.com/office/drawing/2014/main" id="{5DEBE125-EF41-4F1D-A702-2A5BFD5F9FB2}"/>
                  </a:ext>
                </a:extLst>
              </p14:cNvPr>
              <p14:cNvContentPartPr/>
              <p14:nvPr/>
            </p14:nvContentPartPr>
            <p14:xfrm>
              <a:off x="84141" y="1054602"/>
              <a:ext cx="1047240" cy="1174680"/>
            </p14:xfrm>
          </p:contentPart>
        </mc:Choice>
        <mc:Fallback>
          <p:pic>
            <p:nvPicPr>
              <p:cNvPr id="23" name="Input penna 22">
                <a:extLst>
                  <a:ext uri="{FF2B5EF4-FFF2-40B4-BE49-F238E27FC236}">
                    <a16:creationId xmlns:a16="http://schemas.microsoft.com/office/drawing/2014/main" id="{5DEBE125-EF41-4F1D-A702-2A5BFD5F9FB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5141" y="1045602"/>
                <a:ext cx="1064880" cy="11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4" name="Input penna 23">
                <a:extLst>
                  <a:ext uri="{FF2B5EF4-FFF2-40B4-BE49-F238E27FC236}">
                    <a16:creationId xmlns:a16="http://schemas.microsoft.com/office/drawing/2014/main" id="{37C2AF1C-6A55-4D48-A3E2-9EEA853548EC}"/>
                  </a:ext>
                </a:extLst>
              </p14:cNvPr>
              <p14:cNvContentPartPr/>
              <p14:nvPr/>
            </p14:nvContentPartPr>
            <p14:xfrm>
              <a:off x="2055861" y="1801962"/>
              <a:ext cx="258840" cy="277920"/>
            </p14:xfrm>
          </p:contentPart>
        </mc:Choice>
        <mc:Fallback>
          <p:pic>
            <p:nvPicPr>
              <p:cNvPr id="24" name="Input penna 23">
                <a:extLst>
                  <a:ext uri="{FF2B5EF4-FFF2-40B4-BE49-F238E27FC236}">
                    <a16:creationId xmlns:a16="http://schemas.microsoft.com/office/drawing/2014/main" id="{37C2AF1C-6A55-4D48-A3E2-9EEA853548E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046861" y="1792962"/>
                <a:ext cx="27648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5" name="Input penna 24">
                <a:extLst>
                  <a:ext uri="{FF2B5EF4-FFF2-40B4-BE49-F238E27FC236}">
                    <a16:creationId xmlns:a16="http://schemas.microsoft.com/office/drawing/2014/main" id="{8962D693-0B46-4B4E-A221-B1724FFCA251}"/>
                  </a:ext>
                </a:extLst>
              </p14:cNvPr>
              <p14:cNvContentPartPr/>
              <p14:nvPr/>
            </p14:nvContentPartPr>
            <p14:xfrm>
              <a:off x="2581821" y="1800522"/>
              <a:ext cx="195840" cy="362880"/>
            </p14:xfrm>
          </p:contentPart>
        </mc:Choice>
        <mc:Fallback>
          <p:pic>
            <p:nvPicPr>
              <p:cNvPr id="25" name="Input penna 24">
                <a:extLst>
                  <a:ext uri="{FF2B5EF4-FFF2-40B4-BE49-F238E27FC236}">
                    <a16:creationId xmlns:a16="http://schemas.microsoft.com/office/drawing/2014/main" id="{8962D693-0B46-4B4E-A221-B1724FFCA25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572821" y="1791522"/>
                <a:ext cx="21348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8" name="Input penna 27">
                <a:extLst>
                  <a:ext uri="{FF2B5EF4-FFF2-40B4-BE49-F238E27FC236}">
                    <a16:creationId xmlns:a16="http://schemas.microsoft.com/office/drawing/2014/main" id="{9149D64A-0F8C-483D-8920-7DD4DA7CA51C}"/>
                  </a:ext>
                </a:extLst>
              </p14:cNvPr>
              <p14:cNvContentPartPr/>
              <p14:nvPr/>
            </p14:nvContentPartPr>
            <p14:xfrm>
              <a:off x="4348701" y="1519362"/>
              <a:ext cx="764640" cy="428760"/>
            </p14:xfrm>
          </p:contentPart>
        </mc:Choice>
        <mc:Fallback>
          <p:pic>
            <p:nvPicPr>
              <p:cNvPr id="28" name="Input penna 27">
                <a:extLst>
                  <a:ext uri="{FF2B5EF4-FFF2-40B4-BE49-F238E27FC236}">
                    <a16:creationId xmlns:a16="http://schemas.microsoft.com/office/drawing/2014/main" id="{9149D64A-0F8C-483D-8920-7DD4DA7CA51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339701" y="1510362"/>
                <a:ext cx="782280" cy="44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1" name="Input penna 30">
                <a:extLst>
                  <a:ext uri="{FF2B5EF4-FFF2-40B4-BE49-F238E27FC236}">
                    <a16:creationId xmlns:a16="http://schemas.microsoft.com/office/drawing/2014/main" id="{A8ED1CC9-074F-43AB-97E5-84E2CD306C64}"/>
                  </a:ext>
                </a:extLst>
              </p14:cNvPr>
              <p14:cNvContentPartPr/>
              <p14:nvPr/>
            </p14:nvContentPartPr>
            <p14:xfrm>
              <a:off x="347301" y="2678922"/>
              <a:ext cx="335520" cy="506160"/>
            </p14:xfrm>
          </p:contentPart>
        </mc:Choice>
        <mc:Fallback>
          <p:pic>
            <p:nvPicPr>
              <p:cNvPr id="31" name="Input penna 30">
                <a:extLst>
                  <a:ext uri="{FF2B5EF4-FFF2-40B4-BE49-F238E27FC236}">
                    <a16:creationId xmlns:a16="http://schemas.microsoft.com/office/drawing/2014/main" id="{A8ED1CC9-074F-43AB-97E5-84E2CD306C64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38301" y="2669922"/>
                <a:ext cx="353160" cy="52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3" name="Input penna 52">
                <a:extLst>
                  <a:ext uri="{FF2B5EF4-FFF2-40B4-BE49-F238E27FC236}">
                    <a16:creationId xmlns:a16="http://schemas.microsoft.com/office/drawing/2014/main" id="{8264C69B-C47A-49C5-A61E-FCDB450FBB65}"/>
                  </a:ext>
                </a:extLst>
              </p14:cNvPr>
              <p14:cNvContentPartPr/>
              <p14:nvPr/>
            </p14:nvContentPartPr>
            <p14:xfrm>
              <a:off x="860661" y="2499642"/>
              <a:ext cx="1412640" cy="745560"/>
            </p14:xfrm>
          </p:contentPart>
        </mc:Choice>
        <mc:Fallback>
          <p:pic>
            <p:nvPicPr>
              <p:cNvPr id="53" name="Input penna 52">
                <a:extLst>
                  <a:ext uri="{FF2B5EF4-FFF2-40B4-BE49-F238E27FC236}">
                    <a16:creationId xmlns:a16="http://schemas.microsoft.com/office/drawing/2014/main" id="{8264C69B-C47A-49C5-A61E-FCDB450FBB6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51661" y="2490642"/>
                <a:ext cx="1430280" cy="76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6" name="Input penna 55">
                <a:extLst>
                  <a:ext uri="{FF2B5EF4-FFF2-40B4-BE49-F238E27FC236}">
                    <a16:creationId xmlns:a16="http://schemas.microsoft.com/office/drawing/2014/main" id="{9C67F666-E805-430A-BE40-D922928A9DD1}"/>
                  </a:ext>
                </a:extLst>
              </p14:cNvPr>
              <p14:cNvContentPartPr/>
              <p14:nvPr/>
            </p14:nvContentPartPr>
            <p14:xfrm>
              <a:off x="3797901" y="2877642"/>
              <a:ext cx="306360" cy="141840"/>
            </p14:xfrm>
          </p:contentPart>
        </mc:Choice>
        <mc:Fallback>
          <p:pic>
            <p:nvPicPr>
              <p:cNvPr id="56" name="Input penna 55">
                <a:extLst>
                  <a:ext uri="{FF2B5EF4-FFF2-40B4-BE49-F238E27FC236}">
                    <a16:creationId xmlns:a16="http://schemas.microsoft.com/office/drawing/2014/main" id="{9C67F666-E805-430A-BE40-D922928A9DD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788901" y="2868642"/>
                <a:ext cx="32400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8" name="Input penna 57">
                <a:extLst>
                  <a:ext uri="{FF2B5EF4-FFF2-40B4-BE49-F238E27FC236}">
                    <a16:creationId xmlns:a16="http://schemas.microsoft.com/office/drawing/2014/main" id="{DD09E622-B223-41B5-A483-F344C83B616B}"/>
                  </a:ext>
                </a:extLst>
              </p14:cNvPr>
              <p14:cNvContentPartPr/>
              <p14:nvPr/>
            </p14:nvContentPartPr>
            <p14:xfrm>
              <a:off x="2568861" y="2550042"/>
              <a:ext cx="1075320" cy="686160"/>
            </p14:xfrm>
          </p:contentPart>
        </mc:Choice>
        <mc:Fallback>
          <p:pic>
            <p:nvPicPr>
              <p:cNvPr id="58" name="Input penna 57">
                <a:extLst>
                  <a:ext uri="{FF2B5EF4-FFF2-40B4-BE49-F238E27FC236}">
                    <a16:creationId xmlns:a16="http://schemas.microsoft.com/office/drawing/2014/main" id="{DD09E622-B223-41B5-A483-F344C83B616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559861" y="2541042"/>
                <a:ext cx="1092960" cy="70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71" name="Input penna 70">
                <a:extLst>
                  <a:ext uri="{FF2B5EF4-FFF2-40B4-BE49-F238E27FC236}">
                    <a16:creationId xmlns:a16="http://schemas.microsoft.com/office/drawing/2014/main" id="{448591C7-127C-4E8B-A9DB-B1F69A178299}"/>
                  </a:ext>
                </a:extLst>
              </p14:cNvPr>
              <p14:cNvContentPartPr/>
              <p14:nvPr/>
            </p14:nvContentPartPr>
            <p14:xfrm>
              <a:off x="4387221" y="2527722"/>
              <a:ext cx="2453400" cy="756000"/>
            </p14:xfrm>
          </p:contentPart>
        </mc:Choice>
        <mc:Fallback>
          <p:pic>
            <p:nvPicPr>
              <p:cNvPr id="71" name="Input penna 70">
                <a:extLst>
                  <a:ext uri="{FF2B5EF4-FFF2-40B4-BE49-F238E27FC236}">
                    <a16:creationId xmlns:a16="http://schemas.microsoft.com/office/drawing/2014/main" id="{448591C7-127C-4E8B-A9DB-B1F69A17829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378221" y="2518722"/>
                <a:ext cx="2471040" cy="77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77" name="Input penna 76">
                <a:extLst>
                  <a:ext uri="{FF2B5EF4-FFF2-40B4-BE49-F238E27FC236}">
                    <a16:creationId xmlns:a16="http://schemas.microsoft.com/office/drawing/2014/main" id="{11689F99-B7B8-45AF-8234-5373D0FB20A2}"/>
                  </a:ext>
                </a:extLst>
              </p14:cNvPr>
              <p14:cNvContentPartPr/>
              <p14:nvPr/>
            </p14:nvContentPartPr>
            <p14:xfrm>
              <a:off x="5058621" y="3496482"/>
              <a:ext cx="1244880" cy="405360"/>
            </p14:xfrm>
          </p:contentPart>
        </mc:Choice>
        <mc:Fallback>
          <p:pic>
            <p:nvPicPr>
              <p:cNvPr id="77" name="Input penna 76">
                <a:extLst>
                  <a:ext uri="{FF2B5EF4-FFF2-40B4-BE49-F238E27FC236}">
                    <a16:creationId xmlns:a16="http://schemas.microsoft.com/office/drawing/2014/main" id="{11689F99-B7B8-45AF-8234-5373D0FB20A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5049621" y="3487482"/>
                <a:ext cx="1262520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4" name="Input penna 83">
                <a:extLst>
                  <a:ext uri="{FF2B5EF4-FFF2-40B4-BE49-F238E27FC236}">
                    <a16:creationId xmlns:a16="http://schemas.microsoft.com/office/drawing/2014/main" id="{E3782918-06CC-4A63-9C5B-2BDCB157A509}"/>
                  </a:ext>
                </a:extLst>
              </p14:cNvPr>
              <p14:cNvContentPartPr/>
              <p14:nvPr/>
            </p14:nvContentPartPr>
            <p14:xfrm>
              <a:off x="8743941" y="818802"/>
              <a:ext cx="161640" cy="585000"/>
            </p14:xfrm>
          </p:contentPart>
        </mc:Choice>
        <mc:Fallback>
          <p:pic>
            <p:nvPicPr>
              <p:cNvPr id="84" name="Input penna 83">
                <a:extLst>
                  <a:ext uri="{FF2B5EF4-FFF2-40B4-BE49-F238E27FC236}">
                    <a16:creationId xmlns:a16="http://schemas.microsoft.com/office/drawing/2014/main" id="{E3782918-06CC-4A63-9C5B-2BDCB157A50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734941" y="809802"/>
                <a:ext cx="179280" cy="60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89" name="Input penna 88">
                <a:extLst>
                  <a:ext uri="{FF2B5EF4-FFF2-40B4-BE49-F238E27FC236}">
                    <a16:creationId xmlns:a16="http://schemas.microsoft.com/office/drawing/2014/main" id="{D1AC4F4A-9854-4CC3-9BEA-C758C5360552}"/>
                  </a:ext>
                </a:extLst>
              </p14:cNvPr>
              <p14:cNvContentPartPr/>
              <p14:nvPr/>
            </p14:nvContentPartPr>
            <p14:xfrm>
              <a:off x="9525861" y="1564362"/>
              <a:ext cx="418320" cy="330480"/>
            </p14:xfrm>
          </p:contentPart>
        </mc:Choice>
        <mc:Fallback>
          <p:pic>
            <p:nvPicPr>
              <p:cNvPr id="89" name="Input penna 88">
                <a:extLst>
                  <a:ext uri="{FF2B5EF4-FFF2-40B4-BE49-F238E27FC236}">
                    <a16:creationId xmlns:a16="http://schemas.microsoft.com/office/drawing/2014/main" id="{D1AC4F4A-9854-4CC3-9BEA-C758C5360552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516861" y="1555362"/>
                <a:ext cx="43596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90" name="Input penna 89">
                <a:extLst>
                  <a:ext uri="{FF2B5EF4-FFF2-40B4-BE49-F238E27FC236}">
                    <a16:creationId xmlns:a16="http://schemas.microsoft.com/office/drawing/2014/main" id="{E50B32F4-8D9B-454A-BD83-01DBA980EBE7}"/>
                  </a:ext>
                </a:extLst>
              </p14:cNvPr>
              <p14:cNvContentPartPr/>
              <p14:nvPr/>
            </p14:nvContentPartPr>
            <p14:xfrm>
              <a:off x="9714141" y="863082"/>
              <a:ext cx="390960" cy="451080"/>
            </p14:xfrm>
          </p:contentPart>
        </mc:Choice>
        <mc:Fallback>
          <p:pic>
            <p:nvPicPr>
              <p:cNvPr id="90" name="Input penna 89">
                <a:extLst>
                  <a:ext uri="{FF2B5EF4-FFF2-40B4-BE49-F238E27FC236}">
                    <a16:creationId xmlns:a16="http://schemas.microsoft.com/office/drawing/2014/main" id="{E50B32F4-8D9B-454A-BD83-01DBA980EBE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705141" y="854082"/>
                <a:ext cx="408600" cy="4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91" name="Input penna 90">
                <a:extLst>
                  <a:ext uri="{FF2B5EF4-FFF2-40B4-BE49-F238E27FC236}">
                    <a16:creationId xmlns:a16="http://schemas.microsoft.com/office/drawing/2014/main" id="{2484CCEE-8D62-478F-9EC3-24C7A33C6038}"/>
                  </a:ext>
                </a:extLst>
              </p14:cNvPr>
              <p14:cNvContentPartPr/>
              <p14:nvPr/>
            </p14:nvContentPartPr>
            <p14:xfrm>
              <a:off x="9132381" y="1043442"/>
              <a:ext cx="139680" cy="132840"/>
            </p14:xfrm>
          </p:contentPart>
        </mc:Choice>
        <mc:Fallback>
          <p:pic>
            <p:nvPicPr>
              <p:cNvPr id="91" name="Input penna 90">
                <a:extLst>
                  <a:ext uri="{FF2B5EF4-FFF2-40B4-BE49-F238E27FC236}">
                    <a16:creationId xmlns:a16="http://schemas.microsoft.com/office/drawing/2014/main" id="{2484CCEE-8D62-478F-9EC3-24C7A33C603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123381" y="1034442"/>
                <a:ext cx="157320" cy="1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92" name="Input penna 91">
                <a:extLst>
                  <a:ext uri="{FF2B5EF4-FFF2-40B4-BE49-F238E27FC236}">
                    <a16:creationId xmlns:a16="http://schemas.microsoft.com/office/drawing/2014/main" id="{086A211D-8B4B-4F34-BA34-4DDCCC66F6C1}"/>
                  </a:ext>
                </a:extLst>
              </p14:cNvPr>
              <p14:cNvContentPartPr/>
              <p14:nvPr/>
            </p14:nvContentPartPr>
            <p14:xfrm>
              <a:off x="7571781" y="644922"/>
              <a:ext cx="1028880" cy="635040"/>
            </p14:xfrm>
          </p:contentPart>
        </mc:Choice>
        <mc:Fallback>
          <p:pic>
            <p:nvPicPr>
              <p:cNvPr id="92" name="Input penna 91">
                <a:extLst>
                  <a:ext uri="{FF2B5EF4-FFF2-40B4-BE49-F238E27FC236}">
                    <a16:creationId xmlns:a16="http://schemas.microsoft.com/office/drawing/2014/main" id="{086A211D-8B4B-4F34-BA34-4DDCCC66F6C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562781" y="635922"/>
                <a:ext cx="1046520" cy="65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7404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9CBD5C-37F1-4394-AD80-BAB495C31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18052"/>
            <a:ext cx="8596668" cy="755374"/>
          </a:xfrm>
        </p:spPr>
        <p:txBody>
          <a:bodyPr/>
          <a:lstStyle/>
          <a:p>
            <a:r>
              <a:rPr lang="it-IT" dirty="0"/>
              <a:t>Teorema di </a:t>
            </a:r>
            <a:r>
              <a:rPr lang="it-IT" dirty="0" err="1"/>
              <a:t>Bayes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0783041-DF1D-462E-98B8-3A532BE2CC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298713"/>
                <a:ext cx="8596668" cy="4742649"/>
              </a:xfrm>
            </p:spPr>
            <p:txBody>
              <a:bodyPr/>
              <a:lstStyle/>
              <a:p>
                <a:r>
                  <a:rPr lang="it-IT" dirty="0"/>
                  <a:t>Torniamo all’esempio, da quanto emerge che sono note le seguenti probabilità:</a:t>
                </a:r>
              </a:p>
              <a:p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/>
                  <a:t>)=0,1 </a:t>
                </a:r>
                <a:r>
                  <a:rPr lang="it-IT" i="1" dirty="0"/>
                  <a:t>probabilità di estrarre un individuo malato dalla popolazione</a:t>
                </a:r>
              </a:p>
              <a:p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/>
                  <a:t>)=0,9 </a:t>
                </a:r>
                <a:r>
                  <a:rPr lang="it-IT" i="1" dirty="0"/>
                  <a:t>probabilità di estrarre un individuo sano dalla popolazione</a:t>
                </a:r>
              </a:p>
              <a:p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/>
                  <a:t>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/>
                  <a:t>)=0,2 </a:t>
                </a:r>
                <a:r>
                  <a:rPr lang="it-IT" i="1" dirty="0"/>
                  <a:t>probabilità che il test dia un falso-positivo</a:t>
                </a:r>
              </a:p>
              <a:p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/>
                  <a:t>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/>
                  <a:t>)=0,1 </a:t>
                </a:r>
                <a:r>
                  <a:rPr lang="it-IT" i="1" dirty="0"/>
                  <a:t>probabilità che il test dia un falso-negativo</a:t>
                </a:r>
              </a:p>
              <a:p>
                <a:pPr marL="0" indent="0">
                  <a:buNone/>
                </a:pPr>
                <a:r>
                  <a:rPr lang="it-IT" dirty="0"/>
                  <a:t>per rispondere alla domanda che ci siamo posti dobbiamo determinare: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/>
                  <a:t>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/>
                  <a:t>)= </a:t>
                </a:r>
                <a:r>
                  <a:rPr lang="it-IT" i="1" dirty="0"/>
                  <a:t>probabilità che un individuo positivo al test sia effettivamente malato</a:t>
                </a:r>
              </a:p>
              <a:p>
                <a:pPr marL="0" indent="0">
                  <a:buNone/>
                </a:pPr>
                <a:r>
                  <a:rPr lang="it-IT" dirty="0"/>
                  <a:t>Applichiamo il teorema di </a:t>
                </a:r>
                <a:r>
                  <a:rPr lang="it-IT" dirty="0" err="1"/>
                  <a:t>Bayes</a:t>
                </a:r>
                <a:endParaRPr lang="it-IT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                                    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/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-IT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-IT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it-IT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it-IT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it-IT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it-IT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 dirty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it-IT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-IT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it-IT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it-IT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it-IT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)+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-IT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-IT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it-IT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it-IT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it-IT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Consideriamo che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=1-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/>
                  <a:t>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/>
                  <a:t>)=0,9 </a:t>
                </a: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0783041-DF1D-462E-98B8-3A532BE2CC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298713"/>
                <a:ext cx="8596668" cy="4742649"/>
              </a:xfrm>
              <a:blipFill>
                <a:blip r:embed="rId2"/>
                <a:stretch>
                  <a:fillRect l="-567" t="-771" b="-9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7178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0AAAB3-0A10-4FF4-802E-C6C9AE6F9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2568"/>
            <a:ext cx="8596668" cy="848139"/>
          </a:xfrm>
        </p:spPr>
        <p:txBody>
          <a:bodyPr/>
          <a:lstStyle/>
          <a:p>
            <a:r>
              <a:rPr lang="it-IT" dirty="0"/>
              <a:t>Teorema di </a:t>
            </a:r>
            <a:r>
              <a:rPr lang="it-IT" dirty="0" err="1"/>
              <a:t>Bayes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28B66E4-0B74-4140-B3AA-8381A70D2A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160" y="1240707"/>
                <a:ext cx="8596668" cy="480065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it-IT" dirty="0"/>
                  <a:t>Applichiamo il teorema di </a:t>
                </a:r>
                <a:r>
                  <a:rPr lang="it-IT" dirty="0" err="1"/>
                  <a:t>Bayes</a:t>
                </a:r>
                <a:endParaRPr lang="it-IT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                                    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/>
                  <a:t>)=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-IT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-IT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it-IT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it-IT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it-IT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it-IT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 dirty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it-IT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-IT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it-IT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it-IT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it-IT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)+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-IT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it-IT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-IT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it-IT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it-IT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it-IT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it-IT" dirty="0"/>
              </a:p>
              <a:p>
                <a:pPr marL="0" indent="0">
                  <a:buNone/>
                </a:pPr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Consideriamo che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=1-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/>
                  <a:t>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/>
                  <a:t>)=0,9  si ricava che: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/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/>
                  <a:t>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</a:rPr>
                          <m:t>0,1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∙0,9</m:t>
                        </m:r>
                      </m:num>
                      <m:den>
                        <m:r>
                          <a:rPr lang="it-IT" i="1">
                            <a:latin typeface="Cambria Math" panose="02040503050406030204" pitchFamily="18" charset="0"/>
                          </a:rPr>
                          <m:t>0,1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∙0,9+0,9∙0,2</m:t>
                        </m:r>
                      </m:den>
                    </m:f>
                  </m:oMath>
                </a14:m>
                <a:r>
                  <a:rPr lang="it-IT" dirty="0"/>
                  <a:t>=0,33</a:t>
                </a: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28B66E4-0B74-4140-B3AA-8381A70D2A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160" y="1240707"/>
                <a:ext cx="8596668" cy="4800655"/>
              </a:xfrm>
              <a:blipFill>
                <a:blip r:embed="rId2"/>
                <a:stretch>
                  <a:fillRect l="-567" t="-8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7126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4FEAABB-C9E6-44C4-A628-B56B24E05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690" y="398531"/>
            <a:ext cx="8596668" cy="834887"/>
          </a:xfrm>
        </p:spPr>
        <p:txBody>
          <a:bodyPr/>
          <a:lstStyle/>
          <a:p>
            <a:r>
              <a:rPr lang="it-IT" dirty="0"/>
              <a:t>Teorema di </a:t>
            </a:r>
            <a:r>
              <a:rPr lang="it-IT" dirty="0" err="1"/>
              <a:t>Bayes</a:t>
            </a:r>
            <a:endParaRPr lang="it-IT" dirty="0"/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3DC6D649-4F29-488E-9C96-3F88498F9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63" y="1338470"/>
            <a:ext cx="8596312" cy="4703555"/>
          </a:xfrm>
        </p:spPr>
        <p:txBody>
          <a:bodyPr/>
          <a:lstStyle/>
          <a:p>
            <a:pPr marL="0" indent="0">
              <a:buNone/>
            </a:pPr>
            <a:endParaRPr lang="it-IT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it-IT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it-IT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it-IT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it-IT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it-IT" dirty="0">
                <a:solidFill>
                  <a:schemeClr val="accent1"/>
                </a:solidFill>
              </a:rPr>
              <a:t>popolazione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91B65B30-910A-4BB9-92DD-B9143C214AE6}"/>
              </a:ext>
            </a:extLst>
          </p:cNvPr>
          <p:cNvCxnSpPr>
            <a:cxnSpLocks/>
          </p:cNvCxnSpPr>
          <p:nvPr/>
        </p:nvCxnSpPr>
        <p:spPr>
          <a:xfrm flipV="1">
            <a:off x="2102816" y="2650435"/>
            <a:ext cx="1130714" cy="7785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D28977EB-68DD-435E-AD47-B908FD785284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3266488" y="1852402"/>
            <a:ext cx="1508324" cy="7980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8186CE6-E029-4E0D-AE35-8980A0C56F84}"/>
              </a:ext>
            </a:extLst>
          </p:cNvPr>
          <p:cNvSpPr txBox="1"/>
          <p:nvPr/>
        </p:nvSpPr>
        <p:spPr>
          <a:xfrm rot="19767459">
            <a:off x="1888436" y="2633056"/>
            <a:ext cx="1205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accent1"/>
                </a:solidFill>
              </a:rPr>
              <a:t>sano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CEE9191-3EB4-4C54-AC4C-35DBD12D3E41}"/>
              </a:ext>
            </a:extLst>
          </p:cNvPr>
          <p:cNvSpPr txBox="1"/>
          <p:nvPr/>
        </p:nvSpPr>
        <p:spPr>
          <a:xfrm rot="20598560">
            <a:off x="3221612" y="1923590"/>
            <a:ext cx="1205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accent1"/>
                </a:solidFill>
              </a:rPr>
              <a:t>positivo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E8FAA3E9-9C1D-4CD7-84A1-5FABDA715097}"/>
                  </a:ext>
                </a:extLst>
              </p:cNvPr>
              <p:cNvSpPr txBox="1"/>
              <p:nvPr/>
            </p:nvSpPr>
            <p:spPr>
              <a:xfrm rot="20218378">
                <a:off x="3325419" y="2172089"/>
                <a:ext cx="17509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IT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it-IT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it-IT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it-IT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it-IT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=0,2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E8FAA3E9-9C1D-4CD7-84A1-5FABDA715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18378">
                <a:off x="3325419" y="2172089"/>
                <a:ext cx="175099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17F4BB4E-0C10-44C5-B923-EF296D49264A}"/>
                  </a:ext>
                </a:extLst>
              </p:cNvPr>
              <p:cNvSpPr txBox="1"/>
              <p:nvPr/>
            </p:nvSpPr>
            <p:spPr>
              <a:xfrm rot="19708277">
                <a:off x="2093707" y="2977350"/>
                <a:ext cx="13395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/>
                  <a:t>)=0,9</a:t>
                </a: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17F4BB4E-0C10-44C5-B923-EF296D492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08277">
                <a:off x="2093707" y="2977350"/>
                <a:ext cx="1339596" cy="369332"/>
              </a:xfrm>
              <a:prstGeom prst="rect">
                <a:avLst/>
              </a:prstGeom>
              <a:blipFill>
                <a:blip r:embed="rId3"/>
                <a:stretch>
                  <a:fillRect t="-2395" r="-227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AF6F9B74-9B74-4918-8205-EBEFC29033FF}"/>
              </a:ext>
            </a:extLst>
          </p:cNvPr>
          <p:cNvCxnSpPr>
            <a:cxnSpLocks/>
          </p:cNvCxnSpPr>
          <p:nvPr/>
        </p:nvCxnSpPr>
        <p:spPr>
          <a:xfrm>
            <a:off x="3173820" y="2684059"/>
            <a:ext cx="2326199" cy="13629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FD75C7AF-9CDE-44A7-900A-7197AEB68DCE}"/>
              </a:ext>
            </a:extLst>
          </p:cNvPr>
          <p:cNvSpPr txBox="1"/>
          <p:nvPr/>
        </p:nvSpPr>
        <p:spPr>
          <a:xfrm rot="2132676">
            <a:off x="3385323" y="3166033"/>
            <a:ext cx="113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accent1"/>
                </a:solidFill>
              </a:rPr>
              <a:t>negativo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AE61B88B-1B8E-4C32-9713-23C648755A69}"/>
                  </a:ext>
                </a:extLst>
              </p:cNvPr>
              <p:cNvSpPr txBox="1"/>
              <p:nvPr/>
            </p:nvSpPr>
            <p:spPr>
              <a:xfrm rot="1856012">
                <a:off x="3659718" y="3137259"/>
                <a:ext cx="18383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IT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it-IT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it-IT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it-IT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it-IT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=0,8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AE61B88B-1B8E-4C32-9713-23C648755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56012">
                <a:off x="3659718" y="3137259"/>
                <a:ext cx="183839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F8D444A3-0E60-41BC-AB3C-6BE5B13D8F87}"/>
                  </a:ext>
                </a:extLst>
              </p:cNvPr>
              <p:cNvSpPr txBox="1"/>
              <p:nvPr/>
            </p:nvSpPr>
            <p:spPr>
              <a:xfrm>
                <a:off x="4774812" y="1667736"/>
                <a:ext cx="29390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)=0,9∙0,2</m:t>
                    </m:r>
                  </m:oMath>
                </a14:m>
                <a:r>
                  <a:rPr lang="it-IT" dirty="0"/>
                  <a:t>=0,18</a:t>
                </a:r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F8D444A3-0E60-41BC-AB3C-6BE5B13D8F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812" y="1667736"/>
                <a:ext cx="2939084" cy="369332"/>
              </a:xfrm>
              <a:prstGeom prst="rect">
                <a:avLst/>
              </a:prstGeom>
              <a:blipFill>
                <a:blip r:embed="rId5"/>
                <a:stretch>
                  <a:fillRect t="-11667" r="-1037" b="-25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1E1D9AD5-B649-412B-B994-C6661F86C248}"/>
                  </a:ext>
                </a:extLst>
              </p:cNvPr>
              <p:cNvSpPr txBox="1"/>
              <p:nvPr/>
            </p:nvSpPr>
            <p:spPr>
              <a:xfrm>
                <a:off x="5567217" y="3849162"/>
                <a:ext cx="29390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)=0,9∙0,8</m:t>
                    </m:r>
                  </m:oMath>
                </a14:m>
                <a:r>
                  <a:rPr lang="it-IT" dirty="0"/>
                  <a:t>=0,72</a:t>
                </a:r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1E1D9AD5-B649-412B-B994-C6661F86C2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217" y="3849162"/>
                <a:ext cx="2939084" cy="369332"/>
              </a:xfrm>
              <a:prstGeom prst="rect">
                <a:avLst/>
              </a:prstGeom>
              <a:blipFill>
                <a:blip r:embed="rId6"/>
                <a:stretch>
                  <a:fillRect t="-9836" r="-1037" b="-229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474E1AB0-2E17-4208-AE86-AAEE2619DED2}"/>
              </a:ext>
            </a:extLst>
          </p:cNvPr>
          <p:cNvCxnSpPr>
            <a:cxnSpLocks/>
          </p:cNvCxnSpPr>
          <p:nvPr/>
        </p:nvCxnSpPr>
        <p:spPr>
          <a:xfrm>
            <a:off x="2126122" y="3497639"/>
            <a:ext cx="1338470" cy="131362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278CA788-B626-484C-AB14-1CFC71A9BD5A}"/>
              </a:ext>
            </a:extLst>
          </p:cNvPr>
          <p:cNvSpPr txBox="1"/>
          <p:nvPr/>
        </p:nvSpPr>
        <p:spPr>
          <a:xfrm rot="2806289">
            <a:off x="2081123" y="4194372"/>
            <a:ext cx="113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accent1"/>
                </a:solidFill>
              </a:rPr>
              <a:t>malato</a:t>
            </a:r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BEEF61D8-0693-4A84-9339-64AF7B54B67F}"/>
              </a:ext>
            </a:extLst>
          </p:cNvPr>
          <p:cNvCxnSpPr>
            <a:cxnSpLocks/>
            <a:endCxn id="30" idx="1"/>
          </p:cNvCxnSpPr>
          <p:nvPr/>
        </p:nvCxnSpPr>
        <p:spPr>
          <a:xfrm flipV="1">
            <a:off x="3472222" y="4647931"/>
            <a:ext cx="2623778" cy="1728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7DB833BB-275A-41FD-BBE1-AC3B35BADD7A}"/>
              </a:ext>
            </a:extLst>
          </p:cNvPr>
          <p:cNvSpPr txBox="1"/>
          <p:nvPr/>
        </p:nvSpPr>
        <p:spPr>
          <a:xfrm rot="21210739">
            <a:off x="3715815" y="4302793"/>
            <a:ext cx="1227485" cy="376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accent1"/>
                </a:solidFill>
              </a:rPr>
              <a:t>positivo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E919CA23-AA64-4AB1-A278-9E1B6CD20D1D}"/>
                  </a:ext>
                </a:extLst>
              </p:cNvPr>
              <p:cNvSpPr txBox="1"/>
              <p:nvPr/>
            </p:nvSpPr>
            <p:spPr>
              <a:xfrm>
                <a:off x="6096000" y="4463265"/>
                <a:ext cx="29390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)=0,1∙0,9</m:t>
                    </m:r>
                  </m:oMath>
                </a14:m>
                <a:r>
                  <a:rPr lang="it-IT" dirty="0"/>
                  <a:t>=0,09</a:t>
                </a:r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E919CA23-AA64-4AB1-A278-9E1B6CD20D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463265"/>
                <a:ext cx="2939084" cy="369332"/>
              </a:xfrm>
              <a:prstGeom prst="rect">
                <a:avLst/>
              </a:prstGeom>
              <a:blipFill>
                <a:blip r:embed="rId7"/>
                <a:stretch>
                  <a:fillRect t="-9836" r="-830" b="-229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6CACD6CA-5D2D-4216-B711-C00EE1FCFCEF}"/>
              </a:ext>
            </a:extLst>
          </p:cNvPr>
          <p:cNvCxnSpPr>
            <a:cxnSpLocks/>
          </p:cNvCxnSpPr>
          <p:nvPr/>
        </p:nvCxnSpPr>
        <p:spPr>
          <a:xfrm>
            <a:off x="3498155" y="4820781"/>
            <a:ext cx="1414044" cy="15609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C784886F-1568-4F90-85CF-656D6843D203}"/>
                  </a:ext>
                </a:extLst>
              </p:cNvPr>
              <p:cNvSpPr txBox="1"/>
              <p:nvPr/>
            </p:nvSpPr>
            <p:spPr>
              <a:xfrm rot="21355449">
                <a:off x="4223515" y="4712706"/>
                <a:ext cx="17509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IT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it-IT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it-IT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it-IT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it-IT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=0,9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4" name="CasellaDiTesto 33">
                <a:extLst>
                  <a:ext uri="{FF2B5EF4-FFF2-40B4-BE49-F238E27FC236}">
                    <a16:creationId xmlns:a16="http://schemas.microsoft.com/office/drawing/2014/main" id="{C784886F-1568-4F90-85CF-656D6843D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355449">
                <a:off x="4223515" y="4712706"/>
                <a:ext cx="175099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2D5FA667-50D3-4DAA-8051-60F05C5B5E44}"/>
              </a:ext>
            </a:extLst>
          </p:cNvPr>
          <p:cNvSpPr txBox="1"/>
          <p:nvPr/>
        </p:nvSpPr>
        <p:spPr>
          <a:xfrm rot="2646798">
            <a:off x="3290556" y="5576055"/>
            <a:ext cx="1139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chemeClr val="accent1"/>
                </a:solidFill>
              </a:rPr>
              <a:t>negativo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58F36EE1-5DCF-4E7C-A770-94F17F4DEC86}"/>
                  </a:ext>
                </a:extLst>
              </p:cNvPr>
              <p:cNvSpPr txBox="1"/>
              <p:nvPr/>
            </p:nvSpPr>
            <p:spPr>
              <a:xfrm rot="2805562">
                <a:off x="3600260" y="5432770"/>
                <a:ext cx="17509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it-IT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it-IT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it-IT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it-IT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it-IT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=0,1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58F36EE1-5DCF-4E7C-A770-94F17F4DE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805562">
                <a:off x="3600260" y="5432770"/>
                <a:ext cx="175099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300A1FDD-86FD-4F1E-B6F2-524621B0EAD7}"/>
                  </a:ext>
                </a:extLst>
              </p:cNvPr>
              <p:cNvSpPr txBox="1"/>
              <p:nvPr/>
            </p:nvSpPr>
            <p:spPr>
              <a:xfrm>
                <a:off x="4914433" y="6373068"/>
                <a:ext cx="29390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)=0,1∙0,1</m:t>
                    </m:r>
                  </m:oMath>
                </a14:m>
                <a:r>
                  <a:rPr lang="it-IT" dirty="0"/>
                  <a:t>=0,01</a:t>
                </a:r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300A1FDD-86FD-4F1E-B6F2-524621B0E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4433" y="6373068"/>
                <a:ext cx="2939084" cy="369332"/>
              </a:xfrm>
              <a:prstGeom prst="rect">
                <a:avLst/>
              </a:prstGeom>
              <a:blipFill>
                <a:blip r:embed="rId10"/>
                <a:stretch>
                  <a:fillRect t="-9836" r="-830" b="-229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e 38">
            <a:extLst>
              <a:ext uri="{FF2B5EF4-FFF2-40B4-BE49-F238E27FC236}">
                <a16:creationId xmlns:a16="http://schemas.microsoft.com/office/drawing/2014/main" id="{EB97C610-E9CA-423E-BF55-CECDF78C1885}"/>
              </a:ext>
            </a:extLst>
          </p:cNvPr>
          <p:cNvSpPr/>
          <p:nvPr/>
        </p:nvSpPr>
        <p:spPr>
          <a:xfrm>
            <a:off x="3126160" y="2631546"/>
            <a:ext cx="88047" cy="10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Ovale 39">
            <a:extLst>
              <a:ext uri="{FF2B5EF4-FFF2-40B4-BE49-F238E27FC236}">
                <a16:creationId xmlns:a16="http://schemas.microsoft.com/office/drawing/2014/main" id="{34FA9C17-D65D-4B8E-8D6D-34A3454B409A}"/>
              </a:ext>
            </a:extLst>
          </p:cNvPr>
          <p:cNvSpPr/>
          <p:nvPr/>
        </p:nvSpPr>
        <p:spPr>
          <a:xfrm flipH="1">
            <a:off x="4740887" y="1825622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Ovale 40">
            <a:extLst>
              <a:ext uri="{FF2B5EF4-FFF2-40B4-BE49-F238E27FC236}">
                <a16:creationId xmlns:a16="http://schemas.microsoft.com/office/drawing/2014/main" id="{92A0F140-5C5B-473A-A8E9-584AA180CA0C}"/>
              </a:ext>
            </a:extLst>
          </p:cNvPr>
          <p:cNvSpPr/>
          <p:nvPr/>
        </p:nvSpPr>
        <p:spPr>
          <a:xfrm>
            <a:off x="2025193" y="3390835"/>
            <a:ext cx="88047" cy="10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B500DCDC-B70D-4E02-BACB-5B756718BD30}"/>
              </a:ext>
            </a:extLst>
          </p:cNvPr>
          <p:cNvSpPr/>
          <p:nvPr/>
        </p:nvSpPr>
        <p:spPr>
          <a:xfrm>
            <a:off x="5483515" y="4000438"/>
            <a:ext cx="88047" cy="10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3" name="Ovale 42">
            <a:extLst>
              <a:ext uri="{FF2B5EF4-FFF2-40B4-BE49-F238E27FC236}">
                <a16:creationId xmlns:a16="http://schemas.microsoft.com/office/drawing/2014/main" id="{C54A16F0-C5EA-4E13-9414-10F40AD89B45}"/>
              </a:ext>
            </a:extLst>
          </p:cNvPr>
          <p:cNvSpPr/>
          <p:nvPr/>
        </p:nvSpPr>
        <p:spPr>
          <a:xfrm>
            <a:off x="6016923" y="4595418"/>
            <a:ext cx="88047" cy="10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Ovale 43">
            <a:extLst>
              <a:ext uri="{FF2B5EF4-FFF2-40B4-BE49-F238E27FC236}">
                <a16:creationId xmlns:a16="http://schemas.microsoft.com/office/drawing/2014/main" id="{F1E3714B-BF84-48C7-88ED-45AA74615C24}"/>
              </a:ext>
            </a:extLst>
          </p:cNvPr>
          <p:cNvSpPr/>
          <p:nvPr/>
        </p:nvSpPr>
        <p:spPr>
          <a:xfrm>
            <a:off x="3445161" y="4793918"/>
            <a:ext cx="88047" cy="10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6" name="Ovale 45">
            <a:extLst>
              <a:ext uri="{FF2B5EF4-FFF2-40B4-BE49-F238E27FC236}">
                <a16:creationId xmlns:a16="http://schemas.microsoft.com/office/drawing/2014/main" id="{AF62E716-FA6E-4809-9340-287F6EF2211F}"/>
              </a:ext>
            </a:extLst>
          </p:cNvPr>
          <p:cNvSpPr/>
          <p:nvPr/>
        </p:nvSpPr>
        <p:spPr>
          <a:xfrm>
            <a:off x="4823743" y="6289957"/>
            <a:ext cx="88047" cy="10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Ovale 47">
            <a:extLst>
              <a:ext uri="{FF2B5EF4-FFF2-40B4-BE49-F238E27FC236}">
                <a16:creationId xmlns:a16="http://schemas.microsoft.com/office/drawing/2014/main" id="{8B2914EA-24BD-4C45-A488-8C9A565D5FFD}"/>
              </a:ext>
            </a:extLst>
          </p:cNvPr>
          <p:cNvSpPr/>
          <p:nvPr/>
        </p:nvSpPr>
        <p:spPr>
          <a:xfrm>
            <a:off x="4743220" y="1759465"/>
            <a:ext cx="88047" cy="10502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5968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592D23-05D3-4A50-9419-76CC569F2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2035"/>
            <a:ext cx="8596668" cy="715617"/>
          </a:xfrm>
        </p:spPr>
        <p:txBody>
          <a:bodyPr/>
          <a:lstStyle/>
          <a:p>
            <a:r>
              <a:rPr lang="it-IT" dirty="0"/>
              <a:t>Esercizio 4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4BFE47-E906-4139-A68E-7DC6F026F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46923"/>
            <a:ext cx="8596668" cy="4994440"/>
          </a:xfrm>
        </p:spPr>
        <p:txBody>
          <a:bodyPr/>
          <a:lstStyle/>
          <a:p>
            <a:pPr fontAlgn="base"/>
            <a:r>
              <a:rPr lang="it-IT" altLang="it-IT" dirty="0"/>
              <a:t>In un paese scandinavo il 70% delle ragazze ha i capelli biondi, il 20% li ha rossi, il 10% mori.</a:t>
            </a:r>
          </a:p>
          <a:p>
            <a:pPr fontAlgn="base"/>
            <a:r>
              <a:rPr lang="it-IT" altLang="it-IT" dirty="0"/>
              <a:t> Risulta poi che ha gli occhi scuri il 10% delle bionde, il 25% delle rosse, il 50% delle more. </a:t>
            </a:r>
          </a:p>
          <a:p>
            <a:pPr fontAlgn="base"/>
            <a:r>
              <a:rPr lang="it-IT" altLang="it-IT" dirty="0"/>
              <a:t>Se la ragazza con cui ho fatto amicizia tramite internet mi fa sapere che ha gli occhi scuri, che probabilità c'è che sia bionda? </a:t>
            </a:r>
          </a:p>
          <a:p>
            <a:endParaRPr lang="it-IT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0A90683B-8740-4F68-9B60-81A258FD8B65}"/>
                  </a:ext>
                </a:extLst>
              </p14:cNvPr>
              <p14:cNvContentPartPr/>
              <p14:nvPr/>
            </p14:nvContentPartPr>
            <p14:xfrm>
              <a:off x="366381" y="3448962"/>
              <a:ext cx="265320" cy="396000"/>
            </p14:xfrm>
          </p:contentPart>
        </mc:Choice>
        <mc:Fallback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0A90683B-8740-4F68-9B60-81A258FD8B6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7381" y="3439962"/>
                <a:ext cx="28296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CE26BAE5-BD15-47C8-A951-5ACC728BA7A3}"/>
                  </a:ext>
                </a:extLst>
              </p14:cNvPr>
              <p14:cNvContentPartPr/>
              <p14:nvPr/>
            </p14:nvContentPartPr>
            <p14:xfrm>
              <a:off x="966861" y="3566322"/>
              <a:ext cx="114480" cy="63000"/>
            </p14:xfrm>
          </p:contentPart>
        </mc:Choice>
        <mc:Fallback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CE26BAE5-BD15-47C8-A951-5ACC728BA7A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7861" y="3557322"/>
                <a:ext cx="13212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DF041215-70F8-4F00-9E05-E16A36A30855}"/>
                  </a:ext>
                </a:extLst>
              </p14:cNvPr>
              <p14:cNvContentPartPr/>
              <p14:nvPr/>
            </p14:nvContentPartPr>
            <p14:xfrm>
              <a:off x="997821" y="3740202"/>
              <a:ext cx="86040" cy="20880"/>
            </p14:xfrm>
          </p:contentPart>
        </mc:Choice>
        <mc:Fallback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DF041215-70F8-4F00-9E05-E16A36A3085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88821" y="3731202"/>
                <a:ext cx="10368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99077D3A-8917-45CC-89F8-DF7DC32CDE32}"/>
                  </a:ext>
                </a:extLst>
              </p14:cNvPr>
              <p14:cNvContentPartPr/>
              <p14:nvPr/>
            </p14:nvContentPartPr>
            <p14:xfrm>
              <a:off x="1393461" y="3531042"/>
              <a:ext cx="440640" cy="271080"/>
            </p14:xfrm>
          </p:contentPart>
        </mc:Choice>
        <mc:Fallback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99077D3A-8917-45CC-89F8-DF7DC32CDE3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84461" y="3522042"/>
                <a:ext cx="45828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Input penna 11">
                <a:extLst>
                  <a:ext uri="{FF2B5EF4-FFF2-40B4-BE49-F238E27FC236}">
                    <a16:creationId xmlns:a16="http://schemas.microsoft.com/office/drawing/2014/main" id="{B277C569-11FC-4F77-B554-81842625BCC3}"/>
                  </a:ext>
                </a:extLst>
              </p14:cNvPr>
              <p14:cNvContentPartPr/>
              <p14:nvPr/>
            </p14:nvContentPartPr>
            <p14:xfrm>
              <a:off x="3791061" y="3609882"/>
              <a:ext cx="181800" cy="150120"/>
            </p14:xfrm>
          </p:contentPart>
        </mc:Choice>
        <mc:Fallback>
          <p:pic>
            <p:nvPicPr>
              <p:cNvPr id="12" name="Input penna 11">
                <a:extLst>
                  <a:ext uri="{FF2B5EF4-FFF2-40B4-BE49-F238E27FC236}">
                    <a16:creationId xmlns:a16="http://schemas.microsoft.com/office/drawing/2014/main" id="{B277C569-11FC-4F77-B554-81842625BCC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782061" y="3600882"/>
                <a:ext cx="19944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Input penna 12">
                <a:extLst>
                  <a:ext uri="{FF2B5EF4-FFF2-40B4-BE49-F238E27FC236}">
                    <a16:creationId xmlns:a16="http://schemas.microsoft.com/office/drawing/2014/main" id="{DBCA6786-7A0C-4049-9E2C-145827857924}"/>
                  </a:ext>
                </a:extLst>
              </p14:cNvPr>
              <p14:cNvContentPartPr/>
              <p14:nvPr/>
            </p14:nvContentPartPr>
            <p14:xfrm>
              <a:off x="3926421" y="3468762"/>
              <a:ext cx="148680" cy="43920"/>
            </p14:xfrm>
          </p:contentPart>
        </mc:Choice>
        <mc:Fallback>
          <p:pic>
            <p:nvPicPr>
              <p:cNvPr id="13" name="Input penna 12">
                <a:extLst>
                  <a:ext uri="{FF2B5EF4-FFF2-40B4-BE49-F238E27FC236}">
                    <a16:creationId xmlns:a16="http://schemas.microsoft.com/office/drawing/2014/main" id="{DBCA6786-7A0C-4049-9E2C-14582785792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17421" y="3459762"/>
                <a:ext cx="166320" cy="6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" name="Input penna 13">
                <a:extLst>
                  <a:ext uri="{FF2B5EF4-FFF2-40B4-BE49-F238E27FC236}">
                    <a16:creationId xmlns:a16="http://schemas.microsoft.com/office/drawing/2014/main" id="{3CA14BCF-8A03-4C67-91A0-D1E1AF61699C}"/>
                  </a:ext>
                </a:extLst>
              </p14:cNvPr>
              <p14:cNvContentPartPr/>
              <p14:nvPr/>
            </p14:nvContentPartPr>
            <p14:xfrm>
              <a:off x="2208141" y="3613842"/>
              <a:ext cx="1252440" cy="353520"/>
            </p14:xfrm>
          </p:contentPart>
        </mc:Choice>
        <mc:Fallback>
          <p:pic>
            <p:nvPicPr>
              <p:cNvPr id="14" name="Input penna 13">
                <a:extLst>
                  <a:ext uri="{FF2B5EF4-FFF2-40B4-BE49-F238E27FC236}">
                    <a16:creationId xmlns:a16="http://schemas.microsoft.com/office/drawing/2014/main" id="{3CA14BCF-8A03-4C67-91A0-D1E1AF61699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199141" y="3604842"/>
                <a:ext cx="1270080" cy="37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7" name="Input penna 16">
                <a:extLst>
                  <a:ext uri="{FF2B5EF4-FFF2-40B4-BE49-F238E27FC236}">
                    <a16:creationId xmlns:a16="http://schemas.microsoft.com/office/drawing/2014/main" id="{32D80076-49B5-4A4E-BE95-C1AE78D8CE35}"/>
                  </a:ext>
                </a:extLst>
              </p14:cNvPr>
              <p14:cNvContentPartPr/>
              <p14:nvPr/>
            </p14:nvContentPartPr>
            <p14:xfrm>
              <a:off x="4306581" y="3493602"/>
              <a:ext cx="1248480" cy="257400"/>
            </p14:xfrm>
          </p:contentPart>
        </mc:Choice>
        <mc:Fallback>
          <p:pic>
            <p:nvPicPr>
              <p:cNvPr id="17" name="Input penna 16">
                <a:extLst>
                  <a:ext uri="{FF2B5EF4-FFF2-40B4-BE49-F238E27FC236}">
                    <a16:creationId xmlns:a16="http://schemas.microsoft.com/office/drawing/2014/main" id="{32D80076-49B5-4A4E-BE95-C1AE78D8CE3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97581" y="3484602"/>
                <a:ext cx="126612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4" name="Input penna 23">
                <a:extLst>
                  <a:ext uri="{FF2B5EF4-FFF2-40B4-BE49-F238E27FC236}">
                    <a16:creationId xmlns:a16="http://schemas.microsoft.com/office/drawing/2014/main" id="{1E52ECEF-CDAA-44D5-8801-8956D9BE84ED}"/>
                  </a:ext>
                </a:extLst>
              </p14:cNvPr>
              <p14:cNvContentPartPr/>
              <p14:nvPr/>
            </p14:nvContentPartPr>
            <p14:xfrm>
              <a:off x="8519301" y="3481362"/>
              <a:ext cx="159840" cy="187920"/>
            </p14:xfrm>
          </p:contentPart>
        </mc:Choice>
        <mc:Fallback>
          <p:pic>
            <p:nvPicPr>
              <p:cNvPr id="24" name="Input penna 23">
                <a:extLst>
                  <a:ext uri="{FF2B5EF4-FFF2-40B4-BE49-F238E27FC236}">
                    <a16:creationId xmlns:a16="http://schemas.microsoft.com/office/drawing/2014/main" id="{1E52ECEF-CDAA-44D5-8801-8956D9BE84E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510301" y="3472362"/>
                <a:ext cx="17748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5" name="Input penna 24">
                <a:extLst>
                  <a:ext uri="{FF2B5EF4-FFF2-40B4-BE49-F238E27FC236}">
                    <a16:creationId xmlns:a16="http://schemas.microsoft.com/office/drawing/2014/main" id="{65A011A4-F353-4F35-9308-B80A71E9D920}"/>
                  </a:ext>
                </a:extLst>
              </p14:cNvPr>
              <p14:cNvContentPartPr/>
              <p14:nvPr/>
            </p14:nvContentPartPr>
            <p14:xfrm>
              <a:off x="8732061" y="3747042"/>
              <a:ext cx="80640" cy="149400"/>
            </p14:xfrm>
          </p:contentPart>
        </mc:Choice>
        <mc:Fallback>
          <p:pic>
            <p:nvPicPr>
              <p:cNvPr id="25" name="Input penna 24">
                <a:extLst>
                  <a:ext uri="{FF2B5EF4-FFF2-40B4-BE49-F238E27FC236}">
                    <a16:creationId xmlns:a16="http://schemas.microsoft.com/office/drawing/2014/main" id="{65A011A4-F353-4F35-9308-B80A71E9D92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723061" y="3738042"/>
                <a:ext cx="9828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9" name="Input penna 28">
                <a:extLst>
                  <a:ext uri="{FF2B5EF4-FFF2-40B4-BE49-F238E27FC236}">
                    <a16:creationId xmlns:a16="http://schemas.microsoft.com/office/drawing/2014/main" id="{36C6D4E1-1A44-4FD4-9EB7-5F3BFBA4F998}"/>
                  </a:ext>
                </a:extLst>
              </p14:cNvPr>
              <p14:cNvContentPartPr/>
              <p14:nvPr/>
            </p14:nvContentPartPr>
            <p14:xfrm>
              <a:off x="8996301" y="3489642"/>
              <a:ext cx="547560" cy="279360"/>
            </p14:xfrm>
          </p:contentPart>
        </mc:Choice>
        <mc:Fallback>
          <p:pic>
            <p:nvPicPr>
              <p:cNvPr id="29" name="Input penna 28">
                <a:extLst>
                  <a:ext uri="{FF2B5EF4-FFF2-40B4-BE49-F238E27FC236}">
                    <a16:creationId xmlns:a16="http://schemas.microsoft.com/office/drawing/2014/main" id="{36C6D4E1-1A44-4FD4-9EB7-5F3BFBA4F99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987301" y="3480642"/>
                <a:ext cx="56520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0" name="Input penna 29">
                <a:extLst>
                  <a:ext uri="{FF2B5EF4-FFF2-40B4-BE49-F238E27FC236}">
                    <a16:creationId xmlns:a16="http://schemas.microsoft.com/office/drawing/2014/main" id="{99F7598C-6B80-46BC-AA0C-5C96F0B592C1}"/>
                  </a:ext>
                </a:extLst>
              </p14:cNvPr>
              <p14:cNvContentPartPr/>
              <p14:nvPr/>
            </p14:nvContentPartPr>
            <p14:xfrm>
              <a:off x="8098101" y="3616362"/>
              <a:ext cx="178200" cy="103680"/>
            </p14:xfrm>
          </p:contentPart>
        </mc:Choice>
        <mc:Fallback>
          <p:pic>
            <p:nvPicPr>
              <p:cNvPr id="30" name="Input penna 29">
                <a:extLst>
                  <a:ext uri="{FF2B5EF4-FFF2-40B4-BE49-F238E27FC236}">
                    <a16:creationId xmlns:a16="http://schemas.microsoft.com/office/drawing/2014/main" id="{99F7598C-6B80-46BC-AA0C-5C96F0B592C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089101" y="3607362"/>
                <a:ext cx="19584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1" name="Input penna 30">
                <a:extLst>
                  <a:ext uri="{FF2B5EF4-FFF2-40B4-BE49-F238E27FC236}">
                    <a16:creationId xmlns:a16="http://schemas.microsoft.com/office/drawing/2014/main" id="{004052CA-57FD-4F1E-98A8-BD137B9AA46C}"/>
                  </a:ext>
                </a:extLst>
              </p14:cNvPr>
              <p14:cNvContentPartPr/>
              <p14:nvPr/>
            </p14:nvContentPartPr>
            <p14:xfrm>
              <a:off x="6996861" y="3378042"/>
              <a:ext cx="871560" cy="418320"/>
            </p14:xfrm>
          </p:contentPart>
        </mc:Choice>
        <mc:Fallback>
          <p:pic>
            <p:nvPicPr>
              <p:cNvPr id="31" name="Input penna 30">
                <a:extLst>
                  <a:ext uri="{FF2B5EF4-FFF2-40B4-BE49-F238E27FC236}">
                    <a16:creationId xmlns:a16="http://schemas.microsoft.com/office/drawing/2014/main" id="{004052CA-57FD-4F1E-98A8-BD137B9AA46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987861" y="3369042"/>
                <a:ext cx="88920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2" name="Input penna 31">
                <a:extLst>
                  <a:ext uri="{FF2B5EF4-FFF2-40B4-BE49-F238E27FC236}">
                    <a16:creationId xmlns:a16="http://schemas.microsoft.com/office/drawing/2014/main" id="{4BEBC03F-540C-4D42-B7AA-CF013B593C7D}"/>
                  </a:ext>
                </a:extLst>
              </p14:cNvPr>
              <p14:cNvContentPartPr/>
              <p14:nvPr/>
            </p14:nvContentPartPr>
            <p14:xfrm>
              <a:off x="573741" y="4255722"/>
              <a:ext cx="279720" cy="306000"/>
            </p14:xfrm>
          </p:contentPart>
        </mc:Choice>
        <mc:Fallback>
          <p:pic>
            <p:nvPicPr>
              <p:cNvPr id="32" name="Input penna 31">
                <a:extLst>
                  <a:ext uri="{FF2B5EF4-FFF2-40B4-BE49-F238E27FC236}">
                    <a16:creationId xmlns:a16="http://schemas.microsoft.com/office/drawing/2014/main" id="{4BEBC03F-540C-4D42-B7AA-CF013B593C7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64741" y="4246722"/>
                <a:ext cx="29736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33" name="Input penna 32">
                <a:extLst>
                  <a:ext uri="{FF2B5EF4-FFF2-40B4-BE49-F238E27FC236}">
                    <a16:creationId xmlns:a16="http://schemas.microsoft.com/office/drawing/2014/main" id="{64EF0BEE-2828-4B0D-8EA8-CABE507D304F}"/>
                  </a:ext>
                </a:extLst>
              </p14:cNvPr>
              <p14:cNvContentPartPr/>
              <p14:nvPr/>
            </p14:nvContentPartPr>
            <p14:xfrm>
              <a:off x="1528101" y="4306122"/>
              <a:ext cx="136440" cy="241560"/>
            </p14:xfrm>
          </p:contentPart>
        </mc:Choice>
        <mc:Fallback>
          <p:pic>
            <p:nvPicPr>
              <p:cNvPr id="33" name="Input penna 32">
                <a:extLst>
                  <a:ext uri="{FF2B5EF4-FFF2-40B4-BE49-F238E27FC236}">
                    <a16:creationId xmlns:a16="http://schemas.microsoft.com/office/drawing/2014/main" id="{64EF0BEE-2828-4B0D-8EA8-CABE507D304F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519101" y="4297122"/>
                <a:ext cx="15408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34" name="Input penna 33">
                <a:extLst>
                  <a:ext uri="{FF2B5EF4-FFF2-40B4-BE49-F238E27FC236}">
                    <a16:creationId xmlns:a16="http://schemas.microsoft.com/office/drawing/2014/main" id="{7C8A51D4-A377-4C7D-A109-DBFF4F0B9DF4}"/>
                  </a:ext>
                </a:extLst>
              </p14:cNvPr>
              <p14:cNvContentPartPr/>
              <p14:nvPr/>
            </p14:nvContentPartPr>
            <p14:xfrm>
              <a:off x="2447181" y="4364442"/>
              <a:ext cx="186480" cy="171360"/>
            </p14:xfrm>
          </p:contentPart>
        </mc:Choice>
        <mc:Fallback>
          <p:pic>
            <p:nvPicPr>
              <p:cNvPr id="34" name="Input penna 33">
                <a:extLst>
                  <a:ext uri="{FF2B5EF4-FFF2-40B4-BE49-F238E27FC236}">
                    <a16:creationId xmlns:a16="http://schemas.microsoft.com/office/drawing/2014/main" id="{7C8A51D4-A377-4C7D-A109-DBFF4F0B9DF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438181" y="4355442"/>
                <a:ext cx="20412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37" name="Input penna 36">
                <a:extLst>
                  <a:ext uri="{FF2B5EF4-FFF2-40B4-BE49-F238E27FC236}">
                    <a16:creationId xmlns:a16="http://schemas.microsoft.com/office/drawing/2014/main" id="{40A7F324-CCBE-4686-9529-0A956DD4D24E}"/>
                  </a:ext>
                </a:extLst>
              </p14:cNvPr>
              <p14:cNvContentPartPr/>
              <p14:nvPr/>
            </p14:nvContentPartPr>
            <p14:xfrm>
              <a:off x="3861981" y="4234482"/>
              <a:ext cx="331920" cy="248040"/>
            </p14:xfrm>
          </p:contentPart>
        </mc:Choice>
        <mc:Fallback>
          <p:pic>
            <p:nvPicPr>
              <p:cNvPr id="37" name="Input penna 36">
                <a:extLst>
                  <a:ext uri="{FF2B5EF4-FFF2-40B4-BE49-F238E27FC236}">
                    <a16:creationId xmlns:a16="http://schemas.microsoft.com/office/drawing/2014/main" id="{40A7F324-CCBE-4686-9529-0A956DD4D24E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852981" y="4225482"/>
                <a:ext cx="349560" cy="26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40" name="Input penna 39">
                <a:extLst>
                  <a:ext uri="{FF2B5EF4-FFF2-40B4-BE49-F238E27FC236}">
                    <a16:creationId xmlns:a16="http://schemas.microsoft.com/office/drawing/2014/main" id="{B84132D0-F171-49DD-BC34-1AC3BCB85163}"/>
                  </a:ext>
                </a:extLst>
              </p14:cNvPr>
              <p14:cNvContentPartPr/>
              <p14:nvPr/>
            </p14:nvContentPartPr>
            <p14:xfrm>
              <a:off x="4358061" y="4272642"/>
              <a:ext cx="1203120" cy="246240"/>
            </p14:xfrm>
          </p:contentPart>
        </mc:Choice>
        <mc:Fallback>
          <p:pic>
            <p:nvPicPr>
              <p:cNvPr id="40" name="Input penna 39">
                <a:extLst>
                  <a:ext uri="{FF2B5EF4-FFF2-40B4-BE49-F238E27FC236}">
                    <a16:creationId xmlns:a16="http://schemas.microsoft.com/office/drawing/2014/main" id="{B84132D0-F171-49DD-BC34-1AC3BCB8516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349061" y="4263642"/>
                <a:ext cx="122076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46" name="Input penna 45">
                <a:extLst>
                  <a:ext uri="{FF2B5EF4-FFF2-40B4-BE49-F238E27FC236}">
                    <a16:creationId xmlns:a16="http://schemas.microsoft.com/office/drawing/2014/main" id="{221512A2-7557-41E2-B036-ED1BBD6D94BA}"/>
                  </a:ext>
                </a:extLst>
              </p14:cNvPr>
              <p14:cNvContentPartPr/>
              <p14:nvPr/>
            </p14:nvContentPartPr>
            <p14:xfrm>
              <a:off x="8213661" y="4325562"/>
              <a:ext cx="160560" cy="22320"/>
            </p14:xfrm>
          </p:contentPart>
        </mc:Choice>
        <mc:Fallback>
          <p:pic>
            <p:nvPicPr>
              <p:cNvPr id="46" name="Input penna 45">
                <a:extLst>
                  <a:ext uri="{FF2B5EF4-FFF2-40B4-BE49-F238E27FC236}">
                    <a16:creationId xmlns:a16="http://schemas.microsoft.com/office/drawing/2014/main" id="{221512A2-7557-41E2-B036-ED1BBD6D94B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204661" y="4316562"/>
                <a:ext cx="17820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47" name="Input penna 46">
                <a:extLst>
                  <a:ext uri="{FF2B5EF4-FFF2-40B4-BE49-F238E27FC236}">
                    <a16:creationId xmlns:a16="http://schemas.microsoft.com/office/drawing/2014/main" id="{E61D12BF-3D6C-47AA-9D9D-6B70366D24A9}"/>
                  </a:ext>
                </a:extLst>
              </p14:cNvPr>
              <p14:cNvContentPartPr/>
              <p14:nvPr/>
            </p14:nvContentPartPr>
            <p14:xfrm>
              <a:off x="8244981" y="4401882"/>
              <a:ext cx="500400" cy="63720"/>
            </p14:xfrm>
          </p:contentPart>
        </mc:Choice>
        <mc:Fallback>
          <p:pic>
            <p:nvPicPr>
              <p:cNvPr id="47" name="Input penna 46">
                <a:extLst>
                  <a:ext uri="{FF2B5EF4-FFF2-40B4-BE49-F238E27FC236}">
                    <a16:creationId xmlns:a16="http://schemas.microsoft.com/office/drawing/2014/main" id="{E61D12BF-3D6C-47AA-9D9D-6B70366D24A9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235981" y="4392882"/>
                <a:ext cx="51804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48" name="Input penna 47">
                <a:extLst>
                  <a:ext uri="{FF2B5EF4-FFF2-40B4-BE49-F238E27FC236}">
                    <a16:creationId xmlns:a16="http://schemas.microsoft.com/office/drawing/2014/main" id="{EF9FEC6F-4BAE-4D87-BB02-C872262A21BB}"/>
                  </a:ext>
                </a:extLst>
              </p14:cNvPr>
              <p14:cNvContentPartPr/>
              <p14:nvPr/>
            </p14:nvContentPartPr>
            <p14:xfrm>
              <a:off x="7035381" y="4076082"/>
              <a:ext cx="1002960" cy="424440"/>
            </p14:xfrm>
          </p:contentPart>
        </mc:Choice>
        <mc:Fallback>
          <p:pic>
            <p:nvPicPr>
              <p:cNvPr id="48" name="Input penna 47">
                <a:extLst>
                  <a:ext uri="{FF2B5EF4-FFF2-40B4-BE49-F238E27FC236}">
                    <a16:creationId xmlns:a16="http://schemas.microsoft.com/office/drawing/2014/main" id="{EF9FEC6F-4BAE-4D87-BB02-C872262A21B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026381" y="4067082"/>
                <a:ext cx="102060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51" name="Input penna 50">
                <a:extLst>
                  <a:ext uri="{FF2B5EF4-FFF2-40B4-BE49-F238E27FC236}">
                    <a16:creationId xmlns:a16="http://schemas.microsoft.com/office/drawing/2014/main" id="{DBDDB597-5651-42D9-93AD-93DD12BDD447}"/>
                  </a:ext>
                </a:extLst>
              </p14:cNvPr>
              <p14:cNvContentPartPr/>
              <p14:nvPr/>
            </p14:nvContentPartPr>
            <p14:xfrm>
              <a:off x="8905221" y="4180122"/>
              <a:ext cx="232560" cy="390240"/>
            </p14:xfrm>
          </p:contentPart>
        </mc:Choice>
        <mc:Fallback>
          <p:pic>
            <p:nvPicPr>
              <p:cNvPr id="51" name="Input penna 50">
                <a:extLst>
                  <a:ext uri="{FF2B5EF4-FFF2-40B4-BE49-F238E27FC236}">
                    <a16:creationId xmlns:a16="http://schemas.microsoft.com/office/drawing/2014/main" id="{DBDDB597-5651-42D9-93AD-93DD12BDD44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896221" y="4171122"/>
                <a:ext cx="250200" cy="4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54" name="Input penna 53">
                <a:extLst>
                  <a:ext uri="{FF2B5EF4-FFF2-40B4-BE49-F238E27FC236}">
                    <a16:creationId xmlns:a16="http://schemas.microsoft.com/office/drawing/2014/main" id="{932FE611-A3AC-4143-93AE-C9CF14AF99DE}"/>
                  </a:ext>
                </a:extLst>
              </p14:cNvPr>
              <p14:cNvContentPartPr/>
              <p14:nvPr/>
            </p14:nvContentPartPr>
            <p14:xfrm>
              <a:off x="9301941" y="4203162"/>
              <a:ext cx="489960" cy="218520"/>
            </p14:xfrm>
          </p:contentPart>
        </mc:Choice>
        <mc:Fallback>
          <p:pic>
            <p:nvPicPr>
              <p:cNvPr id="54" name="Input penna 53">
                <a:extLst>
                  <a:ext uri="{FF2B5EF4-FFF2-40B4-BE49-F238E27FC236}">
                    <a16:creationId xmlns:a16="http://schemas.microsoft.com/office/drawing/2014/main" id="{932FE611-A3AC-4143-93AE-C9CF14AF99DE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292941" y="4194162"/>
                <a:ext cx="50760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57" name="Input penna 56">
                <a:extLst>
                  <a:ext uri="{FF2B5EF4-FFF2-40B4-BE49-F238E27FC236}">
                    <a16:creationId xmlns:a16="http://schemas.microsoft.com/office/drawing/2014/main" id="{198BB6A4-FC39-4F2D-91DF-C9398CB96D4F}"/>
                  </a:ext>
                </a:extLst>
              </p14:cNvPr>
              <p14:cNvContentPartPr/>
              <p14:nvPr/>
            </p14:nvContentPartPr>
            <p14:xfrm>
              <a:off x="863181" y="5008842"/>
              <a:ext cx="144720" cy="11520"/>
            </p14:xfrm>
          </p:contentPart>
        </mc:Choice>
        <mc:Fallback>
          <p:pic>
            <p:nvPicPr>
              <p:cNvPr id="57" name="Input penna 56">
                <a:extLst>
                  <a:ext uri="{FF2B5EF4-FFF2-40B4-BE49-F238E27FC236}">
                    <a16:creationId xmlns:a16="http://schemas.microsoft.com/office/drawing/2014/main" id="{198BB6A4-FC39-4F2D-91DF-C9398CB96D4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854181" y="4999842"/>
                <a:ext cx="16236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58" name="Input penna 57">
                <a:extLst>
                  <a:ext uri="{FF2B5EF4-FFF2-40B4-BE49-F238E27FC236}">
                    <a16:creationId xmlns:a16="http://schemas.microsoft.com/office/drawing/2014/main" id="{0AED5C56-6157-4AB9-9932-AE8EC9AE2DDC}"/>
                  </a:ext>
                </a:extLst>
              </p14:cNvPr>
              <p14:cNvContentPartPr/>
              <p14:nvPr/>
            </p14:nvContentPartPr>
            <p14:xfrm>
              <a:off x="974781" y="5076882"/>
              <a:ext cx="120240" cy="23760"/>
            </p14:xfrm>
          </p:contentPart>
        </mc:Choice>
        <mc:Fallback>
          <p:pic>
            <p:nvPicPr>
              <p:cNvPr id="58" name="Input penna 57">
                <a:extLst>
                  <a:ext uri="{FF2B5EF4-FFF2-40B4-BE49-F238E27FC236}">
                    <a16:creationId xmlns:a16="http://schemas.microsoft.com/office/drawing/2014/main" id="{0AED5C56-6157-4AB9-9932-AE8EC9AE2DD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65781" y="5067882"/>
                <a:ext cx="13788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59" name="Input penna 58">
                <a:extLst>
                  <a:ext uri="{FF2B5EF4-FFF2-40B4-BE49-F238E27FC236}">
                    <a16:creationId xmlns:a16="http://schemas.microsoft.com/office/drawing/2014/main" id="{A483C873-AAD7-40CF-BBEC-A90FADE76E11}"/>
                  </a:ext>
                </a:extLst>
              </p14:cNvPr>
              <p14:cNvContentPartPr/>
              <p14:nvPr/>
            </p14:nvContentPartPr>
            <p14:xfrm>
              <a:off x="355941" y="4868802"/>
              <a:ext cx="291960" cy="265320"/>
            </p14:xfrm>
          </p:contentPart>
        </mc:Choice>
        <mc:Fallback>
          <p:pic>
            <p:nvPicPr>
              <p:cNvPr id="59" name="Input penna 58">
                <a:extLst>
                  <a:ext uri="{FF2B5EF4-FFF2-40B4-BE49-F238E27FC236}">
                    <a16:creationId xmlns:a16="http://schemas.microsoft.com/office/drawing/2014/main" id="{A483C873-AAD7-40CF-BBEC-A90FADE76E11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46941" y="4859802"/>
                <a:ext cx="309600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60" name="Input penna 59">
                <a:extLst>
                  <a:ext uri="{FF2B5EF4-FFF2-40B4-BE49-F238E27FC236}">
                    <a16:creationId xmlns:a16="http://schemas.microsoft.com/office/drawing/2014/main" id="{1EE31459-6394-4387-98DF-AB2AB29870E8}"/>
                  </a:ext>
                </a:extLst>
              </p14:cNvPr>
              <p14:cNvContentPartPr/>
              <p14:nvPr/>
            </p14:nvContentPartPr>
            <p14:xfrm>
              <a:off x="1858581" y="4923882"/>
              <a:ext cx="527040" cy="147600"/>
            </p14:xfrm>
          </p:contentPart>
        </mc:Choice>
        <mc:Fallback>
          <p:pic>
            <p:nvPicPr>
              <p:cNvPr id="60" name="Input penna 59">
                <a:extLst>
                  <a:ext uri="{FF2B5EF4-FFF2-40B4-BE49-F238E27FC236}">
                    <a16:creationId xmlns:a16="http://schemas.microsoft.com/office/drawing/2014/main" id="{1EE31459-6394-4387-98DF-AB2AB29870E8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849581" y="4914882"/>
                <a:ext cx="54468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63" name="Input penna 62">
                <a:extLst>
                  <a:ext uri="{FF2B5EF4-FFF2-40B4-BE49-F238E27FC236}">
                    <a16:creationId xmlns:a16="http://schemas.microsoft.com/office/drawing/2014/main" id="{86177472-0CC1-45FA-8F69-F52EECB6536F}"/>
                  </a:ext>
                </a:extLst>
              </p14:cNvPr>
              <p14:cNvContentPartPr/>
              <p14:nvPr/>
            </p14:nvContentPartPr>
            <p14:xfrm>
              <a:off x="3706821" y="4932522"/>
              <a:ext cx="129600" cy="101160"/>
            </p14:xfrm>
          </p:contentPart>
        </mc:Choice>
        <mc:Fallback>
          <p:pic>
            <p:nvPicPr>
              <p:cNvPr id="63" name="Input penna 62">
                <a:extLst>
                  <a:ext uri="{FF2B5EF4-FFF2-40B4-BE49-F238E27FC236}">
                    <a16:creationId xmlns:a16="http://schemas.microsoft.com/office/drawing/2014/main" id="{86177472-0CC1-45FA-8F69-F52EECB6536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3697821" y="4923522"/>
                <a:ext cx="14724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64" name="Input penna 63">
                <a:extLst>
                  <a:ext uri="{FF2B5EF4-FFF2-40B4-BE49-F238E27FC236}">
                    <a16:creationId xmlns:a16="http://schemas.microsoft.com/office/drawing/2014/main" id="{2B1DC70D-65DF-443D-AF73-3635161B9DEB}"/>
                  </a:ext>
                </a:extLst>
              </p14:cNvPr>
              <p14:cNvContentPartPr/>
              <p14:nvPr/>
            </p14:nvContentPartPr>
            <p14:xfrm>
              <a:off x="4553181" y="4881762"/>
              <a:ext cx="959400" cy="172440"/>
            </p14:xfrm>
          </p:contentPart>
        </mc:Choice>
        <mc:Fallback>
          <p:pic>
            <p:nvPicPr>
              <p:cNvPr id="64" name="Input penna 63">
                <a:extLst>
                  <a:ext uri="{FF2B5EF4-FFF2-40B4-BE49-F238E27FC236}">
                    <a16:creationId xmlns:a16="http://schemas.microsoft.com/office/drawing/2014/main" id="{2B1DC70D-65DF-443D-AF73-3635161B9DEB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544181" y="4872762"/>
                <a:ext cx="97704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65" name="Input penna 64">
                <a:extLst>
                  <a:ext uri="{FF2B5EF4-FFF2-40B4-BE49-F238E27FC236}">
                    <a16:creationId xmlns:a16="http://schemas.microsoft.com/office/drawing/2014/main" id="{39E3D829-B328-4F4D-966B-532408BC8A20}"/>
                  </a:ext>
                </a:extLst>
              </p14:cNvPr>
              <p14:cNvContentPartPr/>
              <p14:nvPr/>
            </p14:nvContentPartPr>
            <p14:xfrm>
              <a:off x="7183701" y="4739562"/>
              <a:ext cx="106560" cy="269280"/>
            </p14:xfrm>
          </p:contentPart>
        </mc:Choice>
        <mc:Fallback>
          <p:pic>
            <p:nvPicPr>
              <p:cNvPr id="65" name="Input penna 64">
                <a:extLst>
                  <a:ext uri="{FF2B5EF4-FFF2-40B4-BE49-F238E27FC236}">
                    <a16:creationId xmlns:a16="http://schemas.microsoft.com/office/drawing/2014/main" id="{39E3D829-B328-4F4D-966B-532408BC8A20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174701" y="4730562"/>
                <a:ext cx="12420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71" name="Input penna 70">
                <a:extLst>
                  <a:ext uri="{FF2B5EF4-FFF2-40B4-BE49-F238E27FC236}">
                    <a16:creationId xmlns:a16="http://schemas.microsoft.com/office/drawing/2014/main" id="{327128BA-D93F-41FB-B2BD-84F29246D9F0}"/>
                  </a:ext>
                </a:extLst>
              </p14:cNvPr>
              <p14:cNvContentPartPr/>
              <p14:nvPr/>
            </p14:nvContentPartPr>
            <p14:xfrm>
              <a:off x="8205381" y="4901202"/>
              <a:ext cx="158760" cy="49320"/>
            </p14:xfrm>
          </p:contentPart>
        </mc:Choice>
        <mc:Fallback>
          <p:pic>
            <p:nvPicPr>
              <p:cNvPr id="71" name="Input penna 70">
                <a:extLst>
                  <a:ext uri="{FF2B5EF4-FFF2-40B4-BE49-F238E27FC236}">
                    <a16:creationId xmlns:a16="http://schemas.microsoft.com/office/drawing/2014/main" id="{327128BA-D93F-41FB-B2BD-84F29246D9F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196381" y="4892202"/>
                <a:ext cx="17640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72" name="Input penna 71">
                <a:extLst>
                  <a:ext uri="{FF2B5EF4-FFF2-40B4-BE49-F238E27FC236}">
                    <a16:creationId xmlns:a16="http://schemas.microsoft.com/office/drawing/2014/main" id="{B460EC77-5DBA-43A2-B810-54504FB46B78}"/>
                  </a:ext>
                </a:extLst>
              </p14:cNvPr>
              <p14:cNvContentPartPr/>
              <p14:nvPr/>
            </p14:nvContentPartPr>
            <p14:xfrm>
              <a:off x="7485741" y="4779162"/>
              <a:ext cx="541440" cy="246240"/>
            </p14:xfrm>
          </p:contentPart>
        </mc:Choice>
        <mc:Fallback>
          <p:pic>
            <p:nvPicPr>
              <p:cNvPr id="72" name="Input penna 71">
                <a:extLst>
                  <a:ext uri="{FF2B5EF4-FFF2-40B4-BE49-F238E27FC236}">
                    <a16:creationId xmlns:a16="http://schemas.microsoft.com/office/drawing/2014/main" id="{B460EC77-5DBA-43A2-B810-54504FB46B7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476741" y="4770162"/>
                <a:ext cx="55908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73" name="Input penna 72">
                <a:extLst>
                  <a:ext uri="{FF2B5EF4-FFF2-40B4-BE49-F238E27FC236}">
                    <a16:creationId xmlns:a16="http://schemas.microsoft.com/office/drawing/2014/main" id="{03F0B616-5595-4EDD-933B-481F10BC45D1}"/>
                  </a:ext>
                </a:extLst>
              </p14:cNvPr>
              <p14:cNvContentPartPr/>
              <p14:nvPr/>
            </p14:nvContentPartPr>
            <p14:xfrm>
              <a:off x="8930781" y="4834602"/>
              <a:ext cx="133920" cy="7560"/>
            </p14:xfrm>
          </p:contentPart>
        </mc:Choice>
        <mc:Fallback>
          <p:pic>
            <p:nvPicPr>
              <p:cNvPr id="73" name="Input penna 72">
                <a:extLst>
                  <a:ext uri="{FF2B5EF4-FFF2-40B4-BE49-F238E27FC236}">
                    <a16:creationId xmlns:a16="http://schemas.microsoft.com/office/drawing/2014/main" id="{03F0B616-5595-4EDD-933B-481F10BC45D1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921781" y="4825602"/>
                <a:ext cx="15156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74" name="Input penna 73">
                <a:extLst>
                  <a:ext uri="{FF2B5EF4-FFF2-40B4-BE49-F238E27FC236}">
                    <a16:creationId xmlns:a16="http://schemas.microsoft.com/office/drawing/2014/main" id="{304F7737-3EC7-454B-A054-720EA83DE06B}"/>
                  </a:ext>
                </a:extLst>
              </p14:cNvPr>
              <p14:cNvContentPartPr/>
              <p14:nvPr/>
            </p14:nvContentPartPr>
            <p14:xfrm>
              <a:off x="8970021" y="4937562"/>
              <a:ext cx="111960" cy="16560"/>
            </p14:xfrm>
          </p:contentPart>
        </mc:Choice>
        <mc:Fallback>
          <p:pic>
            <p:nvPicPr>
              <p:cNvPr id="74" name="Input penna 73">
                <a:extLst>
                  <a:ext uri="{FF2B5EF4-FFF2-40B4-BE49-F238E27FC236}">
                    <a16:creationId xmlns:a16="http://schemas.microsoft.com/office/drawing/2014/main" id="{304F7737-3EC7-454B-A054-720EA83DE06B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961021" y="4928562"/>
                <a:ext cx="12960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79" name="Input penna 78">
                <a:extLst>
                  <a:ext uri="{FF2B5EF4-FFF2-40B4-BE49-F238E27FC236}">
                    <a16:creationId xmlns:a16="http://schemas.microsoft.com/office/drawing/2014/main" id="{7C502FBA-F20A-42F0-8FFD-80E7547DB819}"/>
                  </a:ext>
                </a:extLst>
              </p14:cNvPr>
              <p14:cNvContentPartPr/>
              <p14:nvPr/>
            </p14:nvContentPartPr>
            <p14:xfrm>
              <a:off x="9371421" y="4776642"/>
              <a:ext cx="705240" cy="375480"/>
            </p14:xfrm>
          </p:contentPart>
        </mc:Choice>
        <mc:Fallback>
          <p:pic>
            <p:nvPicPr>
              <p:cNvPr id="79" name="Input penna 78">
                <a:extLst>
                  <a:ext uri="{FF2B5EF4-FFF2-40B4-BE49-F238E27FC236}">
                    <a16:creationId xmlns:a16="http://schemas.microsoft.com/office/drawing/2014/main" id="{7C502FBA-F20A-42F0-8FFD-80E7547DB81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362421" y="4767642"/>
                <a:ext cx="722880" cy="39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80" name="Input penna 79">
                <a:extLst>
                  <a:ext uri="{FF2B5EF4-FFF2-40B4-BE49-F238E27FC236}">
                    <a16:creationId xmlns:a16="http://schemas.microsoft.com/office/drawing/2014/main" id="{EE82E1A8-9E35-4C6C-A163-2C24C2F3D565}"/>
                  </a:ext>
                </a:extLst>
              </p14:cNvPr>
              <p14:cNvContentPartPr/>
              <p14:nvPr/>
            </p14:nvContentPartPr>
            <p14:xfrm>
              <a:off x="445581" y="5433642"/>
              <a:ext cx="226440" cy="354960"/>
            </p14:xfrm>
          </p:contentPart>
        </mc:Choice>
        <mc:Fallback>
          <p:pic>
            <p:nvPicPr>
              <p:cNvPr id="80" name="Input penna 79">
                <a:extLst>
                  <a:ext uri="{FF2B5EF4-FFF2-40B4-BE49-F238E27FC236}">
                    <a16:creationId xmlns:a16="http://schemas.microsoft.com/office/drawing/2014/main" id="{EE82E1A8-9E35-4C6C-A163-2C24C2F3D56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36581" y="5424642"/>
                <a:ext cx="24408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81" name="Input penna 80">
                <a:extLst>
                  <a:ext uri="{FF2B5EF4-FFF2-40B4-BE49-F238E27FC236}">
                    <a16:creationId xmlns:a16="http://schemas.microsoft.com/office/drawing/2014/main" id="{F86B1B96-7D7B-403E-8A0B-CE3796BA589F}"/>
                  </a:ext>
                </a:extLst>
              </p14:cNvPr>
              <p14:cNvContentPartPr/>
              <p14:nvPr/>
            </p14:nvContentPartPr>
            <p14:xfrm>
              <a:off x="1070181" y="5605722"/>
              <a:ext cx="159480" cy="34920"/>
            </p14:xfrm>
          </p:contentPart>
        </mc:Choice>
        <mc:Fallback>
          <p:pic>
            <p:nvPicPr>
              <p:cNvPr id="81" name="Input penna 80">
                <a:extLst>
                  <a:ext uri="{FF2B5EF4-FFF2-40B4-BE49-F238E27FC236}">
                    <a16:creationId xmlns:a16="http://schemas.microsoft.com/office/drawing/2014/main" id="{F86B1B96-7D7B-403E-8A0B-CE3796BA589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61181" y="5596722"/>
                <a:ext cx="17712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82" name="Input penna 81">
                <a:extLst>
                  <a:ext uri="{FF2B5EF4-FFF2-40B4-BE49-F238E27FC236}">
                    <a16:creationId xmlns:a16="http://schemas.microsoft.com/office/drawing/2014/main" id="{5C7D9770-A240-4395-98A4-23E5295CE802}"/>
                  </a:ext>
                </a:extLst>
              </p14:cNvPr>
              <p14:cNvContentPartPr/>
              <p14:nvPr/>
            </p14:nvContentPartPr>
            <p14:xfrm>
              <a:off x="1175661" y="5760882"/>
              <a:ext cx="114480" cy="33480"/>
            </p14:xfrm>
          </p:contentPart>
        </mc:Choice>
        <mc:Fallback>
          <p:pic>
            <p:nvPicPr>
              <p:cNvPr id="82" name="Input penna 81">
                <a:extLst>
                  <a:ext uri="{FF2B5EF4-FFF2-40B4-BE49-F238E27FC236}">
                    <a16:creationId xmlns:a16="http://schemas.microsoft.com/office/drawing/2014/main" id="{5C7D9770-A240-4395-98A4-23E5295CE802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66661" y="5751882"/>
                <a:ext cx="13212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83" name="Input penna 82">
                <a:extLst>
                  <a:ext uri="{FF2B5EF4-FFF2-40B4-BE49-F238E27FC236}">
                    <a16:creationId xmlns:a16="http://schemas.microsoft.com/office/drawing/2014/main" id="{C026A17C-C51E-4ABC-BBC2-2102856B42A4}"/>
                  </a:ext>
                </a:extLst>
              </p14:cNvPr>
              <p14:cNvContentPartPr/>
              <p14:nvPr/>
            </p14:nvContentPartPr>
            <p14:xfrm>
              <a:off x="1636461" y="5585202"/>
              <a:ext cx="474120" cy="271080"/>
            </p14:xfrm>
          </p:contentPart>
        </mc:Choice>
        <mc:Fallback>
          <p:pic>
            <p:nvPicPr>
              <p:cNvPr id="83" name="Input penna 82">
                <a:extLst>
                  <a:ext uri="{FF2B5EF4-FFF2-40B4-BE49-F238E27FC236}">
                    <a16:creationId xmlns:a16="http://schemas.microsoft.com/office/drawing/2014/main" id="{C026A17C-C51E-4ABC-BBC2-2102856B42A4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627461" y="5576202"/>
                <a:ext cx="49176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88" name="Input penna 87">
                <a:extLst>
                  <a:ext uri="{FF2B5EF4-FFF2-40B4-BE49-F238E27FC236}">
                    <a16:creationId xmlns:a16="http://schemas.microsoft.com/office/drawing/2014/main" id="{2FE76EA5-1116-4621-A29E-011EAEBEBEFD}"/>
                  </a:ext>
                </a:extLst>
              </p14:cNvPr>
              <p14:cNvContentPartPr/>
              <p14:nvPr/>
            </p14:nvContentPartPr>
            <p14:xfrm>
              <a:off x="2520981" y="5580162"/>
              <a:ext cx="1077120" cy="406080"/>
            </p14:xfrm>
          </p:contentPart>
        </mc:Choice>
        <mc:Fallback>
          <p:pic>
            <p:nvPicPr>
              <p:cNvPr id="88" name="Input penna 87">
                <a:extLst>
                  <a:ext uri="{FF2B5EF4-FFF2-40B4-BE49-F238E27FC236}">
                    <a16:creationId xmlns:a16="http://schemas.microsoft.com/office/drawing/2014/main" id="{2FE76EA5-1116-4621-A29E-011EAEBEBEF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511981" y="5571162"/>
                <a:ext cx="1094760" cy="42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89" name="Input penna 88">
                <a:extLst>
                  <a:ext uri="{FF2B5EF4-FFF2-40B4-BE49-F238E27FC236}">
                    <a16:creationId xmlns:a16="http://schemas.microsoft.com/office/drawing/2014/main" id="{3FFE5E87-983A-4684-B81F-2671DBF868B7}"/>
                  </a:ext>
                </a:extLst>
              </p14:cNvPr>
              <p14:cNvContentPartPr/>
              <p14:nvPr/>
            </p14:nvContentPartPr>
            <p14:xfrm>
              <a:off x="3989061" y="5452002"/>
              <a:ext cx="432360" cy="342000"/>
            </p14:xfrm>
          </p:contentPart>
        </mc:Choice>
        <mc:Fallback>
          <p:pic>
            <p:nvPicPr>
              <p:cNvPr id="89" name="Input penna 88">
                <a:extLst>
                  <a:ext uri="{FF2B5EF4-FFF2-40B4-BE49-F238E27FC236}">
                    <a16:creationId xmlns:a16="http://schemas.microsoft.com/office/drawing/2014/main" id="{3FFE5E87-983A-4684-B81F-2671DBF868B7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980061" y="5443002"/>
                <a:ext cx="45000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96" name="Input penna 95">
                <a:extLst>
                  <a:ext uri="{FF2B5EF4-FFF2-40B4-BE49-F238E27FC236}">
                    <a16:creationId xmlns:a16="http://schemas.microsoft.com/office/drawing/2014/main" id="{2F26D4B1-AF47-415A-81E0-1C9B3B1FC4BB}"/>
                  </a:ext>
                </a:extLst>
              </p14:cNvPr>
              <p14:cNvContentPartPr/>
              <p14:nvPr/>
            </p14:nvContentPartPr>
            <p14:xfrm>
              <a:off x="4799061" y="5518602"/>
              <a:ext cx="840600" cy="442080"/>
            </p14:xfrm>
          </p:contentPart>
        </mc:Choice>
        <mc:Fallback>
          <p:pic>
            <p:nvPicPr>
              <p:cNvPr id="96" name="Input penna 95">
                <a:extLst>
                  <a:ext uri="{FF2B5EF4-FFF2-40B4-BE49-F238E27FC236}">
                    <a16:creationId xmlns:a16="http://schemas.microsoft.com/office/drawing/2014/main" id="{2F26D4B1-AF47-415A-81E0-1C9B3B1FC4BB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4790061" y="5509602"/>
                <a:ext cx="858240" cy="45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99" name="Input penna 98">
                <a:extLst>
                  <a:ext uri="{FF2B5EF4-FFF2-40B4-BE49-F238E27FC236}">
                    <a16:creationId xmlns:a16="http://schemas.microsoft.com/office/drawing/2014/main" id="{CA20F467-20C4-4953-9EE8-7452CC7CC937}"/>
                  </a:ext>
                </a:extLst>
              </p14:cNvPr>
              <p14:cNvContentPartPr/>
              <p14:nvPr/>
            </p14:nvContentPartPr>
            <p14:xfrm>
              <a:off x="6071301" y="5591322"/>
              <a:ext cx="762480" cy="215640"/>
            </p14:xfrm>
          </p:contentPart>
        </mc:Choice>
        <mc:Fallback>
          <p:pic>
            <p:nvPicPr>
              <p:cNvPr id="99" name="Input penna 98">
                <a:extLst>
                  <a:ext uri="{FF2B5EF4-FFF2-40B4-BE49-F238E27FC236}">
                    <a16:creationId xmlns:a16="http://schemas.microsoft.com/office/drawing/2014/main" id="{CA20F467-20C4-4953-9EE8-7452CC7CC93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062301" y="5582322"/>
                <a:ext cx="78012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07" name="Input penna 106">
                <a:extLst>
                  <a:ext uri="{FF2B5EF4-FFF2-40B4-BE49-F238E27FC236}">
                    <a16:creationId xmlns:a16="http://schemas.microsoft.com/office/drawing/2014/main" id="{1B6F6348-20BB-437F-80D2-1C78137EAD46}"/>
                  </a:ext>
                </a:extLst>
              </p14:cNvPr>
              <p14:cNvContentPartPr/>
              <p14:nvPr/>
            </p14:nvContentPartPr>
            <p14:xfrm>
              <a:off x="375381" y="6070842"/>
              <a:ext cx="839880" cy="527400"/>
            </p14:xfrm>
          </p:contentPart>
        </mc:Choice>
        <mc:Fallback>
          <p:pic>
            <p:nvPicPr>
              <p:cNvPr id="107" name="Input penna 106">
                <a:extLst>
                  <a:ext uri="{FF2B5EF4-FFF2-40B4-BE49-F238E27FC236}">
                    <a16:creationId xmlns:a16="http://schemas.microsoft.com/office/drawing/2014/main" id="{1B6F6348-20BB-437F-80D2-1C78137EAD46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66381" y="6061842"/>
                <a:ext cx="857520" cy="54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13" name="Input penna 112">
                <a:extLst>
                  <a:ext uri="{FF2B5EF4-FFF2-40B4-BE49-F238E27FC236}">
                    <a16:creationId xmlns:a16="http://schemas.microsoft.com/office/drawing/2014/main" id="{FE26B243-AB2F-4498-B698-86DDE92071B2}"/>
                  </a:ext>
                </a:extLst>
              </p14:cNvPr>
              <p14:cNvContentPartPr/>
              <p14:nvPr/>
            </p14:nvContentPartPr>
            <p14:xfrm>
              <a:off x="1358541" y="6159762"/>
              <a:ext cx="762840" cy="509040"/>
            </p14:xfrm>
          </p:contentPart>
        </mc:Choice>
        <mc:Fallback>
          <p:pic>
            <p:nvPicPr>
              <p:cNvPr id="113" name="Input penna 112">
                <a:extLst>
                  <a:ext uri="{FF2B5EF4-FFF2-40B4-BE49-F238E27FC236}">
                    <a16:creationId xmlns:a16="http://schemas.microsoft.com/office/drawing/2014/main" id="{FE26B243-AB2F-4498-B698-86DDE92071B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349541" y="6150762"/>
                <a:ext cx="780480" cy="52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14" name="Input penna 113">
                <a:extLst>
                  <a:ext uri="{FF2B5EF4-FFF2-40B4-BE49-F238E27FC236}">
                    <a16:creationId xmlns:a16="http://schemas.microsoft.com/office/drawing/2014/main" id="{DA644185-0BD8-4F8D-A84D-0E8D8B6903C2}"/>
                  </a:ext>
                </a:extLst>
              </p14:cNvPr>
              <p14:cNvContentPartPr/>
              <p14:nvPr/>
            </p14:nvContentPartPr>
            <p14:xfrm>
              <a:off x="2280861" y="6292242"/>
              <a:ext cx="135720" cy="205560"/>
            </p14:xfrm>
          </p:contentPart>
        </mc:Choice>
        <mc:Fallback>
          <p:pic>
            <p:nvPicPr>
              <p:cNvPr id="114" name="Input penna 113">
                <a:extLst>
                  <a:ext uri="{FF2B5EF4-FFF2-40B4-BE49-F238E27FC236}">
                    <a16:creationId xmlns:a16="http://schemas.microsoft.com/office/drawing/2014/main" id="{DA644185-0BD8-4F8D-A84D-0E8D8B6903C2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271861" y="6283242"/>
                <a:ext cx="15336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18" name="Input penna 117">
                <a:extLst>
                  <a:ext uri="{FF2B5EF4-FFF2-40B4-BE49-F238E27FC236}">
                    <a16:creationId xmlns:a16="http://schemas.microsoft.com/office/drawing/2014/main" id="{E7B0FF5D-DD4E-49B1-B7D0-C8140E1C607E}"/>
                  </a:ext>
                </a:extLst>
              </p14:cNvPr>
              <p14:cNvContentPartPr/>
              <p14:nvPr/>
            </p14:nvContentPartPr>
            <p14:xfrm>
              <a:off x="2548701" y="6197562"/>
              <a:ext cx="378360" cy="398520"/>
            </p14:xfrm>
          </p:contentPart>
        </mc:Choice>
        <mc:Fallback>
          <p:pic>
            <p:nvPicPr>
              <p:cNvPr id="118" name="Input penna 117">
                <a:extLst>
                  <a:ext uri="{FF2B5EF4-FFF2-40B4-BE49-F238E27FC236}">
                    <a16:creationId xmlns:a16="http://schemas.microsoft.com/office/drawing/2014/main" id="{E7B0FF5D-DD4E-49B1-B7D0-C8140E1C607E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539701" y="6188562"/>
                <a:ext cx="396000" cy="41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21" name="Input penna 120">
                <a:extLst>
                  <a:ext uri="{FF2B5EF4-FFF2-40B4-BE49-F238E27FC236}">
                    <a16:creationId xmlns:a16="http://schemas.microsoft.com/office/drawing/2014/main" id="{6A5415F5-3B32-4848-8F2F-6238E776C2E4}"/>
                  </a:ext>
                </a:extLst>
              </p14:cNvPr>
              <p14:cNvContentPartPr/>
              <p14:nvPr/>
            </p14:nvContentPartPr>
            <p14:xfrm>
              <a:off x="3384261" y="6067242"/>
              <a:ext cx="359640" cy="332640"/>
            </p14:xfrm>
          </p:contentPart>
        </mc:Choice>
        <mc:Fallback>
          <p:pic>
            <p:nvPicPr>
              <p:cNvPr id="121" name="Input penna 120">
                <a:extLst>
                  <a:ext uri="{FF2B5EF4-FFF2-40B4-BE49-F238E27FC236}">
                    <a16:creationId xmlns:a16="http://schemas.microsoft.com/office/drawing/2014/main" id="{6A5415F5-3B32-4848-8F2F-6238E776C2E4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375261" y="6058242"/>
                <a:ext cx="37728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27" name="Input penna 126">
                <a:extLst>
                  <a:ext uri="{FF2B5EF4-FFF2-40B4-BE49-F238E27FC236}">
                    <a16:creationId xmlns:a16="http://schemas.microsoft.com/office/drawing/2014/main" id="{5632882A-542E-418C-A193-8F0C75414346}"/>
                  </a:ext>
                </a:extLst>
              </p14:cNvPr>
              <p14:cNvContentPartPr/>
              <p14:nvPr/>
            </p14:nvContentPartPr>
            <p14:xfrm>
              <a:off x="5097861" y="6242202"/>
              <a:ext cx="113760" cy="68400"/>
            </p14:xfrm>
          </p:contentPart>
        </mc:Choice>
        <mc:Fallback>
          <p:pic>
            <p:nvPicPr>
              <p:cNvPr id="127" name="Input penna 126">
                <a:extLst>
                  <a:ext uri="{FF2B5EF4-FFF2-40B4-BE49-F238E27FC236}">
                    <a16:creationId xmlns:a16="http://schemas.microsoft.com/office/drawing/2014/main" id="{5632882A-542E-418C-A193-8F0C75414346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088861" y="6233202"/>
                <a:ext cx="13140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28" name="Input penna 127">
                <a:extLst>
                  <a:ext uri="{FF2B5EF4-FFF2-40B4-BE49-F238E27FC236}">
                    <a16:creationId xmlns:a16="http://schemas.microsoft.com/office/drawing/2014/main" id="{DD8AA3E7-EC30-490B-BE09-165D1025B8F8}"/>
                  </a:ext>
                </a:extLst>
              </p14:cNvPr>
              <p14:cNvContentPartPr/>
              <p14:nvPr/>
            </p14:nvContentPartPr>
            <p14:xfrm>
              <a:off x="5105421" y="6375762"/>
              <a:ext cx="149760" cy="10800"/>
            </p14:xfrm>
          </p:contentPart>
        </mc:Choice>
        <mc:Fallback>
          <p:pic>
            <p:nvPicPr>
              <p:cNvPr id="128" name="Input penna 127">
                <a:extLst>
                  <a:ext uri="{FF2B5EF4-FFF2-40B4-BE49-F238E27FC236}">
                    <a16:creationId xmlns:a16="http://schemas.microsoft.com/office/drawing/2014/main" id="{DD8AA3E7-EC30-490B-BE09-165D1025B8F8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096421" y="6366762"/>
                <a:ext cx="16740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129" name="Input penna 128">
                <a:extLst>
                  <a:ext uri="{FF2B5EF4-FFF2-40B4-BE49-F238E27FC236}">
                    <a16:creationId xmlns:a16="http://schemas.microsoft.com/office/drawing/2014/main" id="{F5981C54-BD97-4E54-8AE8-7F4A889E9715}"/>
                  </a:ext>
                </a:extLst>
              </p14:cNvPr>
              <p14:cNvContentPartPr/>
              <p14:nvPr/>
            </p14:nvContentPartPr>
            <p14:xfrm>
              <a:off x="3936861" y="6035562"/>
              <a:ext cx="975600" cy="487080"/>
            </p14:xfrm>
          </p:contentPart>
        </mc:Choice>
        <mc:Fallback>
          <p:pic>
            <p:nvPicPr>
              <p:cNvPr id="129" name="Input penna 128">
                <a:extLst>
                  <a:ext uri="{FF2B5EF4-FFF2-40B4-BE49-F238E27FC236}">
                    <a16:creationId xmlns:a16="http://schemas.microsoft.com/office/drawing/2014/main" id="{F5981C54-BD97-4E54-8AE8-7F4A889E971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3927861" y="6026562"/>
                <a:ext cx="993240" cy="50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135" name="Input penna 134">
                <a:extLst>
                  <a:ext uri="{FF2B5EF4-FFF2-40B4-BE49-F238E27FC236}">
                    <a16:creationId xmlns:a16="http://schemas.microsoft.com/office/drawing/2014/main" id="{8CF92514-DFE2-4039-8C5C-1920EC9D0C30}"/>
                  </a:ext>
                </a:extLst>
              </p14:cNvPr>
              <p14:cNvContentPartPr/>
              <p14:nvPr/>
            </p14:nvContentPartPr>
            <p14:xfrm>
              <a:off x="5402421" y="6183522"/>
              <a:ext cx="750960" cy="439560"/>
            </p14:xfrm>
          </p:contentPart>
        </mc:Choice>
        <mc:Fallback>
          <p:pic>
            <p:nvPicPr>
              <p:cNvPr id="135" name="Input penna 134">
                <a:extLst>
                  <a:ext uri="{FF2B5EF4-FFF2-40B4-BE49-F238E27FC236}">
                    <a16:creationId xmlns:a16="http://schemas.microsoft.com/office/drawing/2014/main" id="{8CF92514-DFE2-4039-8C5C-1920EC9D0C30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393421" y="6174522"/>
                <a:ext cx="768600" cy="45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152" name="Input penna 151">
                <a:extLst>
                  <a:ext uri="{FF2B5EF4-FFF2-40B4-BE49-F238E27FC236}">
                    <a16:creationId xmlns:a16="http://schemas.microsoft.com/office/drawing/2014/main" id="{6E6E4037-F02D-42AF-B443-316DF8E9F099}"/>
                  </a:ext>
                </a:extLst>
              </p14:cNvPr>
              <p14:cNvContentPartPr/>
              <p14:nvPr/>
            </p14:nvContentPartPr>
            <p14:xfrm>
              <a:off x="8912421" y="6160842"/>
              <a:ext cx="473760" cy="348480"/>
            </p14:xfrm>
          </p:contentPart>
        </mc:Choice>
        <mc:Fallback>
          <p:pic>
            <p:nvPicPr>
              <p:cNvPr id="152" name="Input penna 151">
                <a:extLst>
                  <a:ext uri="{FF2B5EF4-FFF2-40B4-BE49-F238E27FC236}">
                    <a16:creationId xmlns:a16="http://schemas.microsoft.com/office/drawing/2014/main" id="{6E6E4037-F02D-42AF-B443-316DF8E9F099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903421" y="6151842"/>
                <a:ext cx="49140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153" name="Input penna 152">
                <a:extLst>
                  <a:ext uri="{FF2B5EF4-FFF2-40B4-BE49-F238E27FC236}">
                    <a16:creationId xmlns:a16="http://schemas.microsoft.com/office/drawing/2014/main" id="{C74ADEC2-7ED2-48C7-9CEE-3DC82F6E586B}"/>
                  </a:ext>
                </a:extLst>
              </p14:cNvPr>
              <p14:cNvContentPartPr/>
              <p14:nvPr/>
            </p14:nvContentPartPr>
            <p14:xfrm>
              <a:off x="8260101" y="6143202"/>
              <a:ext cx="527400" cy="419400"/>
            </p14:xfrm>
          </p:contentPart>
        </mc:Choice>
        <mc:Fallback>
          <p:pic>
            <p:nvPicPr>
              <p:cNvPr id="153" name="Input penna 152">
                <a:extLst>
                  <a:ext uri="{FF2B5EF4-FFF2-40B4-BE49-F238E27FC236}">
                    <a16:creationId xmlns:a16="http://schemas.microsoft.com/office/drawing/2014/main" id="{C74ADEC2-7ED2-48C7-9CEE-3DC82F6E586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251101" y="6134202"/>
                <a:ext cx="545040" cy="4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154" name="Input penna 153">
                <a:extLst>
                  <a:ext uri="{FF2B5EF4-FFF2-40B4-BE49-F238E27FC236}">
                    <a16:creationId xmlns:a16="http://schemas.microsoft.com/office/drawing/2014/main" id="{D0322553-0D1A-4301-AEA6-AF1F93C8FA96}"/>
                  </a:ext>
                </a:extLst>
              </p14:cNvPr>
              <p14:cNvContentPartPr/>
              <p14:nvPr/>
            </p14:nvContentPartPr>
            <p14:xfrm>
              <a:off x="6588261" y="6037362"/>
              <a:ext cx="1522800" cy="673200"/>
            </p14:xfrm>
          </p:contentPart>
        </mc:Choice>
        <mc:Fallback>
          <p:pic>
            <p:nvPicPr>
              <p:cNvPr id="154" name="Input penna 153">
                <a:extLst>
                  <a:ext uri="{FF2B5EF4-FFF2-40B4-BE49-F238E27FC236}">
                    <a16:creationId xmlns:a16="http://schemas.microsoft.com/office/drawing/2014/main" id="{D0322553-0D1A-4301-AEA6-AF1F93C8FA9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579261" y="6028362"/>
                <a:ext cx="1540440" cy="69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86430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BDAB29DF-9BE6-44C1-836F-F6780DCBB110}"/>
                  </a:ext>
                </a:extLst>
              </p14:cNvPr>
              <p14:cNvContentPartPr/>
              <p14:nvPr/>
            </p14:nvContentPartPr>
            <p14:xfrm>
              <a:off x="252261" y="356202"/>
              <a:ext cx="527400" cy="492480"/>
            </p14:xfrm>
          </p:contentPart>
        </mc:Choice>
        <mc:Fallback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BDAB29DF-9BE6-44C1-836F-F6780DCBB1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3261" y="347202"/>
                <a:ext cx="545040" cy="51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38735A98-B631-4950-BA67-58604A833A23}"/>
                  </a:ext>
                </a:extLst>
              </p14:cNvPr>
              <p14:cNvContentPartPr/>
              <p14:nvPr/>
            </p14:nvContentPartPr>
            <p14:xfrm>
              <a:off x="1874781" y="440082"/>
              <a:ext cx="365760" cy="599400"/>
            </p14:xfrm>
          </p:contentPart>
        </mc:Choice>
        <mc:Fallback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38735A98-B631-4950-BA67-58604A833A2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65781" y="431082"/>
                <a:ext cx="383400" cy="61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Input penna 16">
                <a:extLst>
                  <a:ext uri="{FF2B5EF4-FFF2-40B4-BE49-F238E27FC236}">
                    <a16:creationId xmlns:a16="http://schemas.microsoft.com/office/drawing/2014/main" id="{7C437461-910F-490D-8D00-5BBED8291DA4}"/>
                  </a:ext>
                </a:extLst>
              </p14:cNvPr>
              <p14:cNvContentPartPr/>
              <p14:nvPr/>
            </p14:nvContentPartPr>
            <p14:xfrm>
              <a:off x="438741" y="1175202"/>
              <a:ext cx="1101600" cy="556560"/>
            </p14:xfrm>
          </p:contentPart>
        </mc:Choice>
        <mc:Fallback>
          <p:pic>
            <p:nvPicPr>
              <p:cNvPr id="17" name="Input penna 16">
                <a:extLst>
                  <a:ext uri="{FF2B5EF4-FFF2-40B4-BE49-F238E27FC236}">
                    <a16:creationId xmlns:a16="http://schemas.microsoft.com/office/drawing/2014/main" id="{7C437461-910F-490D-8D00-5BBED8291DA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9741" y="1166202"/>
                <a:ext cx="1119240" cy="57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0" name="Input penna 19">
                <a:extLst>
                  <a:ext uri="{FF2B5EF4-FFF2-40B4-BE49-F238E27FC236}">
                    <a16:creationId xmlns:a16="http://schemas.microsoft.com/office/drawing/2014/main" id="{129E4A8A-FBF3-4D1E-8BC6-49FE70965AA5}"/>
                  </a:ext>
                </a:extLst>
              </p14:cNvPr>
              <p14:cNvContentPartPr/>
              <p14:nvPr/>
            </p14:nvContentPartPr>
            <p14:xfrm>
              <a:off x="1764261" y="1366002"/>
              <a:ext cx="365400" cy="148680"/>
            </p14:xfrm>
          </p:contentPart>
        </mc:Choice>
        <mc:Fallback>
          <p:pic>
            <p:nvPicPr>
              <p:cNvPr id="20" name="Input penna 19">
                <a:extLst>
                  <a:ext uri="{FF2B5EF4-FFF2-40B4-BE49-F238E27FC236}">
                    <a16:creationId xmlns:a16="http://schemas.microsoft.com/office/drawing/2014/main" id="{129E4A8A-FBF3-4D1E-8BC6-49FE70965AA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55261" y="1357002"/>
                <a:ext cx="38304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1" name="Input penna 20">
                <a:extLst>
                  <a:ext uri="{FF2B5EF4-FFF2-40B4-BE49-F238E27FC236}">
                    <a16:creationId xmlns:a16="http://schemas.microsoft.com/office/drawing/2014/main" id="{16269D42-A9E4-49AE-B347-540ACCACCEFF}"/>
                  </a:ext>
                </a:extLst>
              </p14:cNvPr>
              <p14:cNvContentPartPr/>
              <p14:nvPr/>
            </p14:nvContentPartPr>
            <p14:xfrm>
              <a:off x="903861" y="363042"/>
              <a:ext cx="237960" cy="330480"/>
            </p14:xfrm>
          </p:contentPart>
        </mc:Choice>
        <mc:Fallback>
          <p:pic>
            <p:nvPicPr>
              <p:cNvPr id="21" name="Input penna 20">
                <a:extLst>
                  <a:ext uri="{FF2B5EF4-FFF2-40B4-BE49-F238E27FC236}">
                    <a16:creationId xmlns:a16="http://schemas.microsoft.com/office/drawing/2014/main" id="{16269D42-A9E4-49AE-B347-540ACCACCEF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94861" y="354042"/>
                <a:ext cx="25560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2" name="Input penna 21">
                <a:extLst>
                  <a:ext uri="{FF2B5EF4-FFF2-40B4-BE49-F238E27FC236}">
                    <a16:creationId xmlns:a16="http://schemas.microsoft.com/office/drawing/2014/main" id="{A13D61BA-FBD3-472F-A98D-14273B2FAE98}"/>
                  </a:ext>
                </a:extLst>
              </p14:cNvPr>
              <p14:cNvContentPartPr/>
              <p14:nvPr/>
            </p14:nvContentPartPr>
            <p14:xfrm>
              <a:off x="1256301" y="480042"/>
              <a:ext cx="63720" cy="277200"/>
            </p14:xfrm>
          </p:contentPart>
        </mc:Choice>
        <mc:Fallback>
          <p:pic>
            <p:nvPicPr>
              <p:cNvPr id="22" name="Input penna 21">
                <a:extLst>
                  <a:ext uri="{FF2B5EF4-FFF2-40B4-BE49-F238E27FC236}">
                    <a16:creationId xmlns:a16="http://schemas.microsoft.com/office/drawing/2014/main" id="{A13D61BA-FBD3-472F-A98D-14273B2FAE9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47301" y="471042"/>
                <a:ext cx="8136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3" name="Input penna 22">
                <a:extLst>
                  <a:ext uri="{FF2B5EF4-FFF2-40B4-BE49-F238E27FC236}">
                    <a16:creationId xmlns:a16="http://schemas.microsoft.com/office/drawing/2014/main" id="{22258C92-81CC-47E5-800F-5E2579AF0C61}"/>
                  </a:ext>
                </a:extLst>
              </p14:cNvPr>
              <p14:cNvContentPartPr/>
              <p14:nvPr/>
            </p14:nvContentPartPr>
            <p14:xfrm>
              <a:off x="1432341" y="422442"/>
              <a:ext cx="256680" cy="326880"/>
            </p14:xfrm>
          </p:contentPart>
        </mc:Choice>
        <mc:Fallback>
          <p:pic>
            <p:nvPicPr>
              <p:cNvPr id="23" name="Input penna 22">
                <a:extLst>
                  <a:ext uri="{FF2B5EF4-FFF2-40B4-BE49-F238E27FC236}">
                    <a16:creationId xmlns:a16="http://schemas.microsoft.com/office/drawing/2014/main" id="{22258C92-81CC-47E5-800F-5E2579AF0C6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423341" y="413442"/>
                <a:ext cx="27432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7" name="Input penna 26">
                <a:extLst>
                  <a:ext uri="{FF2B5EF4-FFF2-40B4-BE49-F238E27FC236}">
                    <a16:creationId xmlns:a16="http://schemas.microsoft.com/office/drawing/2014/main" id="{4353040E-B6E9-4D1F-B84F-246F01AD3C42}"/>
                  </a:ext>
                </a:extLst>
              </p14:cNvPr>
              <p14:cNvContentPartPr/>
              <p14:nvPr/>
            </p14:nvContentPartPr>
            <p14:xfrm>
              <a:off x="2586861" y="715122"/>
              <a:ext cx="171720" cy="110520"/>
            </p14:xfrm>
          </p:contentPart>
        </mc:Choice>
        <mc:Fallback>
          <p:pic>
            <p:nvPicPr>
              <p:cNvPr id="27" name="Input penna 26">
                <a:extLst>
                  <a:ext uri="{FF2B5EF4-FFF2-40B4-BE49-F238E27FC236}">
                    <a16:creationId xmlns:a16="http://schemas.microsoft.com/office/drawing/2014/main" id="{4353040E-B6E9-4D1F-B84F-246F01AD3C4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77861" y="706122"/>
                <a:ext cx="18936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0" name="Input penna 29">
                <a:extLst>
                  <a:ext uri="{FF2B5EF4-FFF2-40B4-BE49-F238E27FC236}">
                    <a16:creationId xmlns:a16="http://schemas.microsoft.com/office/drawing/2014/main" id="{CF840E86-DC24-437B-B560-F37262BED103}"/>
                  </a:ext>
                </a:extLst>
              </p14:cNvPr>
              <p14:cNvContentPartPr/>
              <p14:nvPr/>
            </p14:nvContentPartPr>
            <p14:xfrm>
              <a:off x="3268701" y="305442"/>
              <a:ext cx="268200" cy="544680"/>
            </p14:xfrm>
          </p:contentPart>
        </mc:Choice>
        <mc:Fallback>
          <p:pic>
            <p:nvPicPr>
              <p:cNvPr id="30" name="Input penna 29">
                <a:extLst>
                  <a:ext uri="{FF2B5EF4-FFF2-40B4-BE49-F238E27FC236}">
                    <a16:creationId xmlns:a16="http://schemas.microsoft.com/office/drawing/2014/main" id="{CF840E86-DC24-437B-B560-F37262BED10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59701" y="296442"/>
                <a:ext cx="285840" cy="56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53" name="Input penna 52">
                <a:extLst>
                  <a:ext uri="{FF2B5EF4-FFF2-40B4-BE49-F238E27FC236}">
                    <a16:creationId xmlns:a16="http://schemas.microsoft.com/office/drawing/2014/main" id="{60E0935B-F727-4E7B-8FF8-43F415EBBA77}"/>
                  </a:ext>
                </a:extLst>
              </p14:cNvPr>
              <p14:cNvContentPartPr/>
              <p14:nvPr/>
            </p14:nvContentPartPr>
            <p14:xfrm>
              <a:off x="6677181" y="1230282"/>
              <a:ext cx="83160" cy="396720"/>
            </p14:xfrm>
          </p:contentPart>
        </mc:Choice>
        <mc:Fallback>
          <p:pic>
            <p:nvPicPr>
              <p:cNvPr id="53" name="Input penna 52">
                <a:extLst>
                  <a:ext uri="{FF2B5EF4-FFF2-40B4-BE49-F238E27FC236}">
                    <a16:creationId xmlns:a16="http://schemas.microsoft.com/office/drawing/2014/main" id="{60E0935B-F727-4E7B-8FF8-43F415EBBA7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668181" y="1221282"/>
                <a:ext cx="100800" cy="41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4" name="Input penna 53">
                <a:extLst>
                  <a:ext uri="{FF2B5EF4-FFF2-40B4-BE49-F238E27FC236}">
                    <a16:creationId xmlns:a16="http://schemas.microsoft.com/office/drawing/2014/main" id="{569AD3A2-DA51-4916-B932-625A695FFF80}"/>
                  </a:ext>
                </a:extLst>
              </p14:cNvPr>
              <p14:cNvContentPartPr/>
              <p14:nvPr/>
            </p14:nvContentPartPr>
            <p14:xfrm>
              <a:off x="5818581" y="1206522"/>
              <a:ext cx="729720" cy="394560"/>
            </p14:xfrm>
          </p:contentPart>
        </mc:Choice>
        <mc:Fallback>
          <p:pic>
            <p:nvPicPr>
              <p:cNvPr id="54" name="Input penna 53">
                <a:extLst>
                  <a:ext uri="{FF2B5EF4-FFF2-40B4-BE49-F238E27FC236}">
                    <a16:creationId xmlns:a16="http://schemas.microsoft.com/office/drawing/2014/main" id="{569AD3A2-DA51-4916-B932-625A695FFF8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809581" y="1197522"/>
                <a:ext cx="747360" cy="4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7" name="Input penna 56">
                <a:extLst>
                  <a:ext uri="{FF2B5EF4-FFF2-40B4-BE49-F238E27FC236}">
                    <a16:creationId xmlns:a16="http://schemas.microsoft.com/office/drawing/2014/main" id="{F712BB0D-9E58-4631-8B02-157B15D71486}"/>
                  </a:ext>
                </a:extLst>
              </p14:cNvPr>
              <p14:cNvContentPartPr/>
              <p14:nvPr/>
            </p14:nvContentPartPr>
            <p14:xfrm>
              <a:off x="6874461" y="1231002"/>
              <a:ext cx="477360" cy="540720"/>
            </p14:xfrm>
          </p:contentPart>
        </mc:Choice>
        <mc:Fallback>
          <p:pic>
            <p:nvPicPr>
              <p:cNvPr id="57" name="Input penna 56">
                <a:extLst>
                  <a:ext uri="{FF2B5EF4-FFF2-40B4-BE49-F238E27FC236}">
                    <a16:creationId xmlns:a16="http://schemas.microsoft.com/office/drawing/2014/main" id="{F712BB0D-9E58-4631-8B02-157B15D7148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865461" y="1222002"/>
                <a:ext cx="495000" cy="55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8" name="Input penna 57">
                <a:extLst>
                  <a:ext uri="{FF2B5EF4-FFF2-40B4-BE49-F238E27FC236}">
                    <a16:creationId xmlns:a16="http://schemas.microsoft.com/office/drawing/2014/main" id="{7722E192-E2AC-4ED9-ADEF-9DA233D43DD6}"/>
                  </a:ext>
                </a:extLst>
              </p14:cNvPr>
              <p14:cNvContentPartPr/>
              <p14:nvPr/>
            </p14:nvContentPartPr>
            <p14:xfrm>
              <a:off x="7556301" y="1407042"/>
              <a:ext cx="88200" cy="25560"/>
            </p14:xfrm>
          </p:contentPart>
        </mc:Choice>
        <mc:Fallback>
          <p:pic>
            <p:nvPicPr>
              <p:cNvPr id="58" name="Input penna 57">
                <a:extLst>
                  <a:ext uri="{FF2B5EF4-FFF2-40B4-BE49-F238E27FC236}">
                    <a16:creationId xmlns:a16="http://schemas.microsoft.com/office/drawing/2014/main" id="{7722E192-E2AC-4ED9-ADEF-9DA233D43DD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547301" y="1398042"/>
                <a:ext cx="10584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9" name="Input penna 58">
                <a:extLst>
                  <a:ext uri="{FF2B5EF4-FFF2-40B4-BE49-F238E27FC236}">
                    <a16:creationId xmlns:a16="http://schemas.microsoft.com/office/drawing/2014/main" id="{ACFB9290-07CB-45FE-9D17-F3BB4F45EB02}"/>
                  </a:ext>
                </a:extLst>
              </p14:cNvPr>
              <p14:cNvContentPartPr/>
              <p14:nvPr/>
            </p14:nvContentPartPr>
            <p14:xfrm>
              <a:off x="7817661" y="1228482"/>
              <a:ext cx="242280" cy="359640"/>
            </p14:xfrm>
          </p:contentPart>
        </mc:Choice>
        <mc:Fallback>
          <p:pic>
            <p:nvPicPr>
              <p:cNvPr id="59" name="Input penna 58">
                <a:extLst>
                  <a:ext uri="{FF2B5EF4-FFF2-40B4-BE49-F238E27FC236}">
                    <a16:creationId xmlns:a16="http://schemas.microsoft.com/office/drawing/2014/main" id="{ACFB9290-07CB-45FE-9D17-F3BB4F45EB0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808661" y="1219482"/>
                <a:ext cx="259920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3" name="Input penna 62">
                <a:extLst>
                  <a:ext uri="{FF2B5EF4-FFF2-40B4-BE49-F238E27FC236}">
                    <a16:creationId xmlns:a16="http://schemas.microsoft.com/office/drawing/2014/main" id="{A06996AB-21A1-4212-978F-EF495A0C7822}"/>
                  </a:ext>
                </a:extLst>
              </p14:cNvPr>
              <p14:cNvContentPartPr/>
              <p14:nvPr/>
            </p14:nvContentPartPr>
            <p14:xfrm>
              <a:off x="8176221" y="1221642"/>
              <a:ext cx="610200" cy="452880"/>
            </p14:xfrm>
          </p:contentPart>
        </mc:Choice>
        <mc:Fallback>
          <p:pic>
            <p:nvPicPr>
              <p:cNvPr id="63" name="Input penna 62">
                <a:extLst>
                  <a:ext uri="{FF2B5EF4-FFF2-40B4-BE49-F238E27FC236}">
                    <a16:creationId xmlns:a16="http://schemas.microsoft.com/office/drawing/2014/main" id="{A06996AB-21A1-4212-978F-EF495A0C782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167221" y="1212642"/>
                <a:ext cx="62784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64" name="Input penna 63">
                <a:extLst>
                  <a:ext uri="{FF2B5EF4-FFF2-40B4-BE49-F238E27FC236}">
                    <a16:creationId xmlns:a16="http://schemas.microsoft.com/office/drawing/2014/main" id="{3B74497D-FB2C-4356-BE45-9E08E8CDD64B}"/>
                  </a:ext>
                </a:extLst>
              </p14:cNvPr>
              <p14:cNvContentPartPr/>
              <p14:nvPr/>
            </p14:nvContentPartPr>
            <p14:xfrm>
              <a:off x="8937261" y="1213722"/>
              <a:ext cx="263520" cy="249840"/>
            </p14:xfrm>
          </p:contentPart>
        </mc:Choice>
        <mc:Fallback>
          <p:pic>
            <p:nvPicPr>
              <p:cNvPr id="64" name="Input penna 63">
                <a:extLst>
                  <a:ext uri="{FF2B5EF4-FFF2-40B4-BE49-F238E27FC236}">
                    <a16:creationId xmlns:a16="http://schemas.microsoft.com/office/drawing/2014/main" id="{3B74497D-FB2C-4356-BE45-9E08E8CDD64B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928261" y="1204722"/>
                <a:ext cx="28116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65" name="Input penna 64">
                <a:extLst>
                  <a:ext uri="{FF2B5EF4-FFF2-40B4-BE49-F238E27FC236}">
                    <a16:creationId xmlns:a16="http://schemas.microsoft.com/office/drawing/2014/main" id="{CB757923-5F16-4804-B06D-001A8EB95643}"/>
                  </a:ext>
                </a:extLst>
              </p14:cNvPr>
              <p14:cNvContentPartPr/>
              <p14:nvPr/>
            </p14:nvContentPartPr>
            <p14:xfrm>
              <a:off x="9418581" y="1219122"/>
              <a:ext cx="157680" cy="301320"/>
            </p14:xfrm>
          </p:contentPart>
        </mc:Choice>
        <mc:Fallback>
          <p:pic>
            <p:nvPicPr>
              <p:cNvPr id="65" name="Input penna 64">
                <a:extLst>
                  <a:ext uri="{FF2B5EF4-FFF2-40B4-BE49-F238E27FC236}">
                    <a16:creationId xmlns:a16="http://schemas.microsoft.com/office/drawing/2014/main" id="{CB757923-5F16-4804-B06D-001A8EB9564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409581" y="1210122"/>
                <a:ext cx="17532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8" name="Input penna 67">
                <a:extLst>
                  <a:ext uri="{FF2B5EF4-FFF2-40B4-BE49-F238E27FC236}">
                    <a16:creationId xmlns:a16="http://schemas.microsoft.com/office/drawing/2014/main" id="{70C5F497-1ED7-492D-B414-B468A8F69B4D}"/>
                  </a:ext>
                </a:extLst>
              </p14:cNvPr>
              <p14:cNvContentPartPr/>
              <p14:nvPr/>
            </p14:nvContentPartPr>
            <p14:xfrm>
              <a:off x="9702261" y="1139922"/>
              <a:ext cx="441360" cy="464760"/>
            </p14:xfrm>
          </p:contentPart>
        </mc:Choice>
        <mc:Fallback>
          <p:pic>
            <p:nvPicPr>
              <p:cNvPr id="68" name="Input penna 67">
                <a:extLst>
                  <a:ext uri="{FF2B5EF4-FFF2-40B4-BE49-F238E27FC236}">
                    <a16:creationId xmlns:a16="http://schemas.microsoft.com/office/drawing/2014/main" id="{70C5F497-1ED7-492D-B414-B468A8F69B4D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9693261" y="1130922"/>
                <a:ext cx="459000" cy="48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80" name="Input penna 79">
                <a:extLst>
                  <a:ext uri="{FF2B5EF4-FFF2-40B4-BE49-F238E27FC236}">
                    <a16:creationId xmlns:a16="http://schemas.microsoft.com/office/drawing/2014/main" id="{9C5C181D-BCE7-4A2E-A52D-CBE8E0CE83B0}"/>
                  </a:ext>
                </a:extLst>
              </p14:cNvPr>
              <p14:cNvContentPartPr/>
              <p14:nvPr/>
            </p14:nvContentPartPr>
            <p14:xfrm>
              <a:off x="10285101" y="1173762"/>
              <a:ext cx="1729440" cy="509040"/>
            </p14:xfrm>
          </p:contentPart>
        </mc:Choice>
        <mc:Fallback>
          <p:pic>
            <p:nvPicPr>
              <p:cNvPr id="80" name="Input penna 79">
                <a:extLst>
                  <a:ext uri="{FF2B5EF4-FFF2-40B4-BE49-F238E27FC236}">
                    <a16:creationId xmlns:a16="http://schemas.microsoft.com/office/drawing/2014/main" id="{9C5C181D-BCE7-4A2E-A52D-CBE8E0CE83B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0276101" y="1164762"/>
                <a:ext cx="1747080" cy="52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82" name="Input penna 81">
                <a:extLst>
                  <a:ext uri="{FF2B5EF4-FFF2-40B4-BE49-F238E27FC236}">
                    <a16:creationId xmlns:a16="http://schemas.microsoft.com/office/drawing/2014/main" id="{0CCADE54-893C-479E-ACFD-61A6F3AF489F}"/>
                  </a:ext>
                </a:extLst>
              </p14:cNvPr>
              <p14:cNvContentPartPr/>
              <p14:nvPr/>
            </p14:nvContentPartPr>
            <p14:xfrm>
              <a:off x="2401461" y="1009242"/>
              <a:ext cx="3140280" cy="930600"/>
            </p14:xfrm>
          </p:contentPart>
        </mc:Choice>
        <mc:Fallback>
          <p:pic>
            <p:nvPicPr>
              <p:cNvPr id="82" name="Input penna 81">
                <a:extLst>
                  <a:ext uri="{FF2B5EF4-FFF2-40B4-BE49-F238E27FC236}">
                    <a16:creationId xmlns:a16="http://schemas.microsoft.com/office/drawing/2014/main" id="{0CCADE54-893C-479E-ACFD-61A6F3AF489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392461" y="1000242"/>
                <a:ext cx="3157920" cy="9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239" name="Input penna 238">
                <a:extLst>
                  <a:ext uri="{FF2B5EF4-FFF2-40B4-BE49-F238E27FC236}">
                    <a16:creationId xmlns:a16="http://schemas.microsoft.com/office/drawing/2014/main" id="{9CB607B4-2D3D-4BE8-8DC8-C64F4E0DF00C}"/>
                  </a:ext>
                </a:extLst>
              </p14:cNvPr>
              <p14:cNvContentPartPr/>
              <p14:nvPr/>
            </p14:nvContentPartPr>
            <p14:xfrm>
              <a:off x="453141" y="2520882"/>
              <a:ext cx="11604240" cy="3360240"/>
            </p14:xfrm>
          </p:contentPart>
        </mc:Choice>
        <mc:Fallback>
          <p:pic>
            <p:nvPicPr>
              <p:cNvPr id="239" name="Input penna 238">
                <a:extLst>
                  <a:ext uri="{FF2B5EF4-FFF2-40B4-BE49-F238E27FC236}">
                    <a16:creationId xmlns:a16="http://schemas.microsoft.com/office/drawing/2014/main" id="{9CB607B4-2D3D-4BE8-8DC8-C64F4E0DF00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44141" y="2511882"/>
                <a:ext cx="11621880" cy="337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4859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3DDDD3A-93DE-43BA-9486-2A6477FA2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122"/>
          </a:xfrm>
        </p:spPr>
        <p:txBody>
          <a:bodyPr/>
          <a:lstStyle/>
          <a:p>
            <a:r>
              <a:rPr lang="it-IT" dirty="0"/>
              <a:t>Esercizio 5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A77702-3AA4-48A2-80BA-F9B13F937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it-IT" altLang="it-IT" dirty="0"/>
              <a:t>Durante una gita in barca un turista afferma di vedere un delfino. </a:t>
            </a:r>
          </a:p>
          <a:p>
            <a:pPr fontAlgn="base"/>
            <a:r>
              <a:rPr lang="it-IT" altLang="it-IT" dirty="0"/>
              <a:t>In quelle acque, si possono trovare delfini (il 90% delle volte) e squali (il 10% delle volte).</a:t>
            </a:r>
          </a:p>
          <a:p>
            <a:pPr fontAlgn="base"/>
            <a:r>
              <a:rPr lang="it-IT" altLang="it-IT" dirty="0"/>
              <a:t> A causa del riflesso della luce solare, un turista può identificare correttamente il tipo di pesce con una probabilità del 70%.</a:t>
            </a:r>
          </a:p>
          <a:p>
            <a:pPr fontAlgn="base"/>
            <a:r>
              <a:rPr lang="it-IT" altLang="it-IT" dirty="0"/>
              <a:t> Quanto vale la probabilità che il pesce avvistato dal turista sia veramente un delfino?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61264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73ADB7-FEF2-4491-AF74-C4FA358E4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660400"/>
          </a:xfrm>
        </p:spPr>
        <p:txBody>
          <a:bodyPr/>
          <a:lstStyle/>
          <a:p>
            <a:r>
              <a:rPr lang="it-IT" dirty="0"/>
              <a:t>Esercizio 6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463EA79-7FE1-45FE-B19E-F90FF775F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54157"/>
            <a:ext cx="8596668" cy="5087205"/>
          </a:xfrm>
        </p:spPr>
        <p:txBody>
          <a:bodyPr/>
          <a:lstStyle/>
          <a:p>
            <a:pPr fontAlgn="base"/>
            <a:r>
              <a:rPr lang="it-IT" altLang="it-IT" dirty="0"/>
              <a:t>Ci sono 2 strade, una a sinistra e una a destra. In quella a sinistra ci sono 3 ristoranti di cui 2 soli sono aperti, mentre a destra ce ne sono 5 di cui solo 3 aperti.  Calcolare:</a:t>
            </a:r>
          </a:p>
          <a:p>
            <a:pPr lvl="1" fontAlgn="base"/>
            <a:r>
              <a:rPr lang="it-IT" altLang="it-IT" dirty="0"/>
              <a:t>la probabilità di trovare un ristorante aperto, </a:t>
            </a:r>
          </a:p>
          <a:p>
            <a:pPr lvl="1" fontAlgn="base"/>
            <a:r>
              <a:rPr lang="it-IT" altLang="it-IT" dirty="0"/>
              <a:t>sapendo che ho trovato un ristorante aperto, qual è la probabilità che abbia scelto la strada di destra? E quella di sinistra</a:t>
            </a:r>
          </a:p>
          <a:p>
            <a:endParaRPr lang="it-IT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7B846157-2A51-490B-A5E7-0CC985664E4B}"/>
                  </a:ext>
                </a:extLst>
              </p14:cNvPr>
              <p14:cNvContentPartPr/>
              <p14:nvPr/>
            </p14:nvContentPartPr>
            <p14:xfrm>
              <a:off x="7527141" y="5552802"/>
              <a:ext cx="360" cy="36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7B846157-2A51-490B-A5E7-0CC985664E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18141" y="554380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D11A7ED9-45E0-4E26-97B0-9F5E38D402F2}"/>
                  </a:ext>
                </a:extLst>
              </p14:cNvPr>
              <p14:cNvContentPartPr/>
              <p14:nvPr/>
            </p14:nvContentPartPr>
            <p14:xfrm>
              <a:off x="6400701" y="5711562"/>
              <a:ext cx="360" cy="36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D11A7ED9-45E0-4E26-97B0-9F5E38D402F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91701" y="570256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85ECD0AD-82E1-4F33-8A8B-754A8AD488AD}"/>
                  </a:ext>
                </a:extLst>
              </p14:cNvPr>
              <p14:cNvContentPartPr/>
              <p14:nvPr/>
            </p14:nvContentPartPr>
            <p14:xfrm>
              <a:off x="3260061" y="5632002"/>
              <a:ext cx="360" cy="36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85ECD0AD-82E1-4F33-8A8B-754A8AD488A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51061" y="562300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4D8E0A94-3857-42D5-BA2F-FEDAA80CABA3}"/>
                  </a:ext>
                </a:extLst>
              </p14:cNvPr>
              <p14:cNvContentPartPr/>
              <p14:nvPr/>
            </p14:nvContentPartPr>
            <p14:xfrm>
              <a:off x="3789981" y="5234562"/>
              <a:ext cx="360" cy="360"/>
            </p14:xfrm>
          </p:contentPart>
        </mc:Choice>
        <mc:Fallback xmlns=""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4D8E0A94-3857-42D5-BA2F-FEDAA80CABA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80981" y="5225562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4453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EB6B43-70F4-4F13-AC90-AD5ED983E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9113"/>
          </a:xfrm>
        </p:spPr>
        <p:txBody>
          <a:bodyPr/>
          <a:lstStyle/>
          <a:p>
            <a:r>
              <a:rPr lang="it-IT" dirty="0"/>
              <a:t>Leggi di De Morgan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C6A02CD-4442-4AE0-9FE9-32448AD39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98713"/>
            <a:ext cx="8596668" cy="4742649"/>
          </a:xfrm>
        </p:spPr>
        <p:txBody>
          <a:bodyPr/>
          <a:lstStyle/>
          <a:p>
            <a:endParaRPr lang="it-IT" dirty="0"/>
          </a:p>
          <a:p>
            <a:endParaRPr lang="it-IT" dirty="0"/>
          </a:p>
          <a:p>
            <a:r>
              <a:rPr lang="it-IT" dirty="0"/>
              <a:t>Le leggi di De Morgan sono due regole algebraiche che coinvolgono le operazioni logiche di negazione, congiunzione e disgiunzione. Queste leggi sono state formulate dal matematico e logico britannico Augustus De Morgan nel 19° secolo. Le leggi di De Morgan sono particolarmente utili nell'algebra booleana e nella teoria degli insiemi.</a:t>
            </a:r>
          </a:p>
        </p:txBody>
      </p:sp>
    </p:spTree>
    <p:extLst>
      <p:ext uri="{BB962C8B-B14F-4D97-AF65-F5344CB8AC3E}">
        <p14:creationId xmlns:p14="http://schemas.microsoft.com/office/powerpoint/2010/main" val="843475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38695A-7968-45B1-9887-B9E3A320B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5130"/>
          </a:xfrm>
        </p:spPr>
        <p:txBody>
          <a:bodyPr/>
          <a:lstStyle/>
          <a:p>
            <a:r>
              <a:rPr lang="it-IT" dirty="0"/>
              <a:t>Probabilità condizionata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73A6F57-0A5E-4BCE-AD7C-BDF702EDE7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537253"/>
                <a:ext cx="8596668" cy="4504110"/>
              </a:xfrm>
            </p:spPr>
            <p:txBody>
              <a:bodyPr/>
              <a:lstStyle/>
              <a:p>
                <a:r>
                  <a:rPr lang="it-IT" dirty="0"/>
                  <a:t>Dati due eventi A e B,, la probabilità dell’avverarsi di A se si è verificato B, cioè la probabilità di A condizionata a B, P(A|B), è uguale alla probabilità dell’intersezione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∩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(ovvero simmetricamente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it-IT" dirty="0"/>
                  <a:t>):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∩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  <a:p>
                <a:pPr marL="0" indent="0">
                  <a:buNone/>
                </a:pPr>
                <a:r>
                  <a:rPr lang="it-IT" dirty="0"/>
                  <a:t>Quindi</a:t>
                </a:r>
              </a:p>
              <a:p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it-IT" dirty="0"/>
                  <a:t>     con P(B)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it-IT" dirty="0"/>
              </a:p>
              <a:p>
                <a:r>
                  <a:rPr lang="it-IT" dirty="0"/>
                  <a:t>Se A e B sono indipendenti P(A|B)=P(A) e P(B|A)=P(B), quindi:</a:t>
                </a:r>
              </a:p>
              <a:p>
                <a:r>
                  <a:rPr lang="it-IT" dirty="0"/>
                  <a:t>P(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 ∩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573A6F57-0A5E-4BCE-AD7C-BDF702EDE7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537253"/>
                <a:ext cx="8596668" cy="4504110"/>
              </a:xfrm>
              <a:blipFill>
                <a:blip r:embed="rId2"/>
                <a:stretch>
                  <a:fillRect l="-567" t="-81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put penna 3">
                <a:extLst>
                  <a:ext uri="{FF2B5EF4-FFF2-40B4-BE49-F238E27FC236}">
                    <a16:creationId xmlns:a16="http://schemas.microsoft.com/office/drawing/2014/main" id="{C120DB7C-3B17-4DF7-A16D-ACC5FE3A1D44}"/>
                  </a:ext>
                </a:extLst>
              </p14:cNvPr>
              <p14:cNvContentPartPr/>
              <p14:nvPr/>
            </p14:nvContentPartPr>
            <p14:xfrm>
              <a:off x="1086741" y="5088762"/>
              <a:ext cx="218160" cy="504000"/>
            </p14:xfrm>
          </p:contentPart>
        </mc:Choice>
        <mc:Fallback xmlns="">
          <p:pic>
            <p:nvPicPr>
              <p:cNvPr id="4" name="Input penna 3">
                <a:extLst>
                  <a:ext uri="{FF2B5EF4-FFF2-40B4-BE49-F238E27FC236}">
                    <a16:creationId xmlns:a16="http://schemas.microsoft.com/office/drawing/2014/main" id="{C120DB7C-3B17-4DF7-A16D-ACC5FE3A1D4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77741" y="5079762"/>
                <a:ext cx="235800" cy="52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43594C96-605D-431F-824C-F9057A697710}"/>
                  </a:ext>
                </a:extLst>
              </p14:cNvPr>
              <p14:cNvContentPartPr/>
              <p14:nvPr/>
            </p14:nvContentPartPr>
            <p14:xfrm>
              <a:off x="1548261" y="5100282"/>
              <a:ext cx="420840" cy="492480"/>
            </p14:xfrm>
          </p:contentPart>
        </mc:Choice>
        <mc:Fallback xmlns=""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43594C96-605D-431F-824C-F9057A69771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39261" y="5091282"/>
                <a:ext cx="438480" cy="51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put penna 13">
                <a:extLst>
                  <a:ext uri="{FF2B5EF4-FFF2-40B4-BE49-F238E27FC236}">
                    <a16:creationId xmlns:a16="http://schemas.microsoft.com/office/drawing/2014/main" id="{8C8B98EA-54F5-4ED1-A536-61AA7F8EB4F9}"/>
                  </a:ext>
                </a:extLst>
              </p14:cNvPr>
              <p14:cNvContentPartPr/>
              <p14:nvPr/>
            </p14:nvContentPartPr>
            <p14:xfrm>
              <a:off x="2776221" y="5186682"/>
              <a:ext cx="225360" cy="140040"/>
            </p14:xfrm>
          </p:contentPart>
        </mc:Choice>
        <mc:Fallback xmlns="">
          <p:pic>
            <p:nvPicPr>
              <p:cNvPr id="14" name="Input penna 13">
                <a:extLst>
                  <a:ext uri="{FF2B5EF4-FFF2-40B4-BE49-F238E27FC236}">
                    <a16:creationId xmlns:a16="http://schemas.microsoft.com/office/drawing/2014/main" id="{8C8B98EA-54F5-4ED1-A536-61AA7F8EB4F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67221" y="5177682"/>
                <a:ext cx="243000" cy="15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5" name="Input penna 14">
                <a:extLst>
                  <a:ext uri="{FF2B5EF4-FFF2-40B4-BE49-F238E27FC236}">
                    <a16:creationId xmlns:a16="http://schemas.microsoft.com/office/drawing/2014/main" id="{A00883BD-8B92-47CB-9B66-16EA54FB84A2}"/>
                  </a:ext>
                </a:extLst>
              </p14:cNvPr>
              <p14:cNvContentPartPr/>
              <p14:nvPr/>
            </p14:nvContentPartPr>
            <p14:xfrm>
              <a:off x="2098341" y="5089482"/>
              <a:ext cx="517320" cy="500400"/>
            </p14:xfrm>
          </p:contentPart>
        </mc:Choice>
        <mc:Fallback xmlns="">
          <p:pic>
            <p:nvPicPr>
              <p:cNvPr id="15" name="Input penna 14">
                <a:extLst>
                  <a:ext uri="{FF2B5EF4-FFF2-40B4-BE49-F238E27FC236}">
                    <a16:creationId xmlns:a16="http://schemas.microsoft.com/office/drawing/2014/main" id="{A00883BD-8B92-47CB-9B66-16EA54FB84A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089341" y="5080482"/>
                <a:ext cx="534960" cy="51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6" name="Input penna 25">
                <a:extLst>
                  <a:ext uri="{FF2B5EF4-FFF2-40B4-BE49-F238E27FC236}">
                    <a16:creationId xmlns:a16="http://schemas.microsoft.com/office/drawing/2014/main" id="{BF6A3D28-9E6B-4E2A-AF52-180981242140}"/>
                  </a:ext>
                </a:extLst>
              </p14:cNvPr>
              <p14:cNvContentPartPr/>
              <p14:nvPr/>
            </p14:nvContentPartPr>
            <p14:xfrm>
              <a:off x="3290661" y="5009562"/>
              <a:ext cx="1602000" cy="653400"/>
            </p14:xfrm>
          </p:contentPart>
        </mc:Choice>
        <mc:Fallback xmlns="">
          <p:pic>
            <p:nvPicPr>
              <p:cNvPr id="26" name="Input penna 25">
                <a:extLst>
                  <a:ext uri="{FF2B5EF4-FFF2-40B4-BE49-F238E27FC236}">
                    <a16:creationId xmlns:a16="http://schemas.microsoft.com/office/drawing/2014/main" id="{BF6A3D28-9E6B-4E2A-AF52-18098124214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81661" y="5000562"/>
                <a:ext cx="1619640" cy="67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2" name="Input penna 31">
                <a:extLst>
                  <a:ext uri="{FF2B5EF4-FFF2-40B4-BE49-F238E27FC236}">
                    <a16:creationId xmlns:a16="http://schemas.microsoft.com/office/drawing/2014/main" id="{E0A35C04-7475-4D9B-A084-BCFDBA9035C6}"/>
                  </a:ext>
                </a:extLst>
              </p14:cNvPr>
              <p14:cNvContentPartPr/>
              <p14:nvPr/>
            </p14:nvContentPartPr>
            <p14:xfrm>
              <a:off x="3599901" y="5751522"/>
              <a:ext cx="858960" cy="464400"/>
            </p14:xfrm>
          </p:contentPart>
        </mc:Choice>
        <mc:Fallback xmlns="">
          <p:pic>
            <p:nvPicPr>
              <p:cNvPr id="32" name="Input penna 31">
                <a:extLst>
                  <a:ext uri="{FF2B5EF4-FFF2-40B4-BE49-F238E27FC236}">
                    <a16:creationId xmlns:a16="http://schemas.microsoft.com/office/drawing/2014/main" id="{E0A35C04-7475-4D9B-A084-BCFDBA9035C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590901" y="5742522"/>
                <a:ext cx="876600" cy="48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5" name="Input penna 34">
                <a:extLst>
                  <a:ext uri="{FF2B5EF4-FFF2-40B4-BE49-F238E27FC236}">
                    <a16:creationId xmlns:a16="http://schemas.microsoft.com/office/drawing/2014/main" id="{5B3808BE-2CC4-4B79-8502-E4D921EE09F2}"/>
                  </a:ext>
                </a:extLst>
              </p14:cNvPr>
              <p14:cNvContentPartPr/>
              <p14:nvPr/>
            </p14:nvContentPartPr>
            <p14:xfrm>
              <a:off x="5057901" y="5374242"/>
              <a:ext cx="194400" cy="216720"/>
            </p14:xfrm>
          </p:contentPart>
        </mc:Choice>
        <mc:Fallback xmlns="">
          <p:pic>
            <p:nvPicPr>
              <p:cNvPr id="35" name="Input penna 34">
                <a:extLst>
                  <a:ext uri="{FF2B5EF4-FFF2-40B4-BE49-F238E27FC236}">
                    <a16:creationId xmlns:a16="http://schemas.microsoft.com/office/drawing/2014/main" id="{5B3808BE-2CC4-4B79-8502-E4D921EE09F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048901" y="5365242"/>
                <a:ext cx="21204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2" name="Input penna 41">
                <a:extLst>
                  <a:ext uri="{FF2B5EF4-FFF2-40B4-BE49-F238E27FC236}">
                    <a16:creationId xmlns:a16="http://schemas.microsoft.com/office/drawing/2014/main" id="{4B3EFAF9-3628-4C0F-A92D-ECE88BC78745}"/>
                  </a:ext>
                </a:extLst>
              </p14:cNvPr>
              <p14:cNvContentPartPr/>
              <p14:nvPr/>
            </p14:nvContentPartPr>
            <p14:xfrm>
              <a:off x="5505381" y="4980762"/>
              <a:ext cx="733320" cy="516600"/>
            </p14:xfrm>
          </p:contentPart>
        </mc:Choice>
        <mc:Fallback xmlns="">
          <p:pic>
            <p:nvPicPr>
              <p:cNvPr id="42" name="Input penna 41">
                <a:extLst>
                  <a:ext uri="{FF2B5EF4-FFF2-40B4-BE49-F238E27FC236}">
                    <a16:creationId xmlns:a16="http://schemas.microsoft.com/office/drawing/2014/main" id="{4B3EFAF9-3628-4C0F-A92D-ECE88BC7874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496381" y="4971762"/>
                <a:ext cx="750960" cy="53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0" name="Input penna 49">
                <a:extLst>
                  <a:ext uri="{FF2B5EF4-FFF2-40B4-BE49-F238E27FC236}">
                    <a16:creationId xmlns:a16="http://schemas.microsoft.com/office/drawing/2014/main" id="{CF7E1632-EED5-48B0-B1F7-C8F380C7A9EE}"/>
                  </a:ext>
                </a:extLst>
              </p14:cNvPr>
              <p14:cNvContentPartPr/>
              <p14:nvPr/>
            </p14:nvContentPartPr>
            <p14:xfrm>
              <a:off x="5588181" y="5582322"/>
              <a:ext cx="1574640" cy="196560"/>
            </p14:xfrm>
          </p:contentPart>
        </mc:Choice>
        <mc:Fallback xmlns="">
          <p:pic>
            <p:nvPicPr>
              <p:cNvPr id="50" name="Input penna 49">
                <a:extLst>
                  <a:ext uri="{FF2B5EF4-FFF2-40B4-BE49-F238E27FC236}">
                    <a16:creationId xmlns:a16="http://schemas.microsoft.com/office/drawing/2014/main" id="{CF7E1632-EED5-48B0-B1F7-C8F380C7A9E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579181" y="5573322"/>
                <a:ext cx="159228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66" name="Input penna 65">
                <a:extLst>
                  <a:ext uri="{FF2B5EF4-FFF2-40B4-BE49-F238E27FC236}">
                    <a16:creationId xmlns:a16="http://schemas.microsoft.com/office/drawing/2014/main" id="{7A6365C6-39B8-4102-9DDB-6BD1D5AB916D}"/>
                  </a:ext>
                </a:extLst>
              </p14:cNvPr>
              <p14:cNvContentPartPr/>
              <p14:nvPr/>
            </p14:nvContentPartPr>
            <p14:xfrm>
              <a:off x="5865741" y="5921082"/>
              <a:ext cx="1194840" cy="713160"/>
            </p14:xfrm>
          </p:contentPart>
        </mc:Choice>
        <mc:Fallback xmlns="">
          <p:pic>
            <p:nvPicPr>
              <p:cNvPr id="66" name="Input penna 65">
                <a:extLst>
                  <a:ext uri="{FF2B5EF4-FFF2-40B4-BE49-F238E27FC236}">
                    <a16:creationId xmlns:a16="http://schemas.microsoft.com/office/drawing/2014/main" id="{7A6365C6-39B8-4102-9DDB-6BD1D5AB916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856741" y="5912082"/>
                <a:ext cx="1212480" cy="73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67" name="Input penna 66">
                <a:extLst>
                  <a:ext uri="{FF2B5EF4-FFF2-40B4-BE49-F238E27FC236}">
                    <a16:creationId xmlns:a16="http://schemas.microsoft.com/office/drawing/2014/main" id="{368EF43D-C19C-4228-8BC7-6B9DEAE1CCB6}"/>
                  </a:ext>
                </a:extLst>
              </p14:cNvPr>
              <p14:cNvContentPartPr/>
              <p14:nvPr/>
            </p14:nvContentPartPr>
            <p14:xfrm>
              <a:off x="6424821" y="4740282"/>
              <a:ext cx="893160" cy="752760"/>
            </p14:xfrm>
          </p:contentPart>
        </mc:Choice>
        <mc:Fallback xmlns="">
          <p:pic>
            <p:nvPicPr>
              <p:cNvPr id="67" name="Input penna 66">
                <a:extLst>
                  <a:ext uri="{FF2B5EF4-FFF2-40B4-BE49-F238E27FC236}">
                    <a16:creationId xmlns:a16="http://schemas.microsoft.com/office/drawing/2014/main" id="{368EF43D-C19C-4228-8BC7-6B9DEAE1CCB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415821" y="4731282"/>
                <a:ext cx="910800" cy="77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68" name="Input penna 67">
                <a:extLst>
                  <a:ext uri="{FF2B5EF4-FFF2-40B4-BE49-F238E27FC236}">
                    <a16:creationId xmlns:a16="http://schemas.microsoft.com/office/drawing/2014/main" id="{724EF8B6-ED5A-47B0-88B0-566BE9D9F48F}"/>
                  </a:ext>
                </a:extLst>
              </p14:cNvPr>
              <p14:cNvContentPartPr/>
              <p14:nvPr/>
            </p14:nvContentPartPr>
            <p14:xfrm>
              <a:off x="7522461" y="5405202"/>
              <a:ext cx="109440" cy="69840"/>
            </p14:xfrm>
          </p:contentPart>
        </mc:Choice>
        <mc:Fallback xmlns="">
          <p:pic>
            <p:nvPicPr>
              <p:cNvPr id="68" name="Input penna 67">
                <a:extLst>
                  <a:ext uri="{FF2B5EF4-FFF2-40B4-BE49-F238E27FC236}">
                    <a16:creationId xmlns:a16="http://schemas.microsoft.com/office/drawing/2014/main" id="{724EF8B6-ED5A-47B0-88B0-566BE9D9F48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513461" y="5396202"/>
                <a:ext cx="12708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69" name="Input penna 68">
                <a:extLst>
                  <a:ext uri="{FF2B5EF4-FFF2-40B4-BE49-F238E27FC236}">
                    <a16:creationId xmlns:a16="http://schemas.microsoft.com/office/drawing/2014/main" id="{85A46E6F-A274-4AF4-8379-7AFC968C4E1F}"/>
                  </a:ext>
                </a:extLst>
              </p14:cNvPr>
              <p14:cNvContentPartPr/>
              <p14:nvPr/>
            </p14:nvContentPartPr>
            <p14:xfrm>
              <a:off x="7501581" y="5600322"/>
              <a:ext cx="73080" cy="8280"/>
            </p14:xfrm>
          </p:contentPart>
        </mc:Choice>
        <mc:Fallback xmlns="">
          <p:pic>
            <p:nvPicPr>
              <p:cNvPr id="69" name="Input penna 68">
                <a:extLst>
                  <a:ext uri="{FF2B5EF4-FFF2-40B4-BE49-F238E27FC236}">
                    <a16:creationId xmlns:a16="http://schemas.microsoft.com/office/drawing/2014/main" id="{85A46E6F-A274-4AF4-8379-7AFC968C4E1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492581" y="5591322"/>
                <a:ext cx="9072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75" name="Input penna 74">
                <a:extLst>
                  <a:ext uri="{FF2B5EF4-FFF2-40B4-BE49-F238E27FC236}">
                    <a16:creationId xmlns:a16="http://schemas.microsoft.com/office/drawing/2014/main" id="{BACF03F8-629C-42AC-8237-B94A795D6AF6}"/>
                  </a:ext>
                </a:extLst>
              </p14:cNvPr>
              <p14:cNvContentPartPr/>
              <p14:nvPr/>
            </p14:nvContentPartPr>
            <p14:xfrm>
              <a:off x="7863381" y="5221242"/>
              <a:ext cx="723600" cy="564120"/>
            </p14:xfrm>
          </p:contentPart>
        </mc:Choice>
        <mc:Fallback xmlns="">
          <p:pic>
            <p:nvPicPr>
              <p:cNvPr id="75" name="Input penna 74">
                <a:extLst>
                  <a:ext uri="{FF2B5EF4-FFF2-40B4-BE49-F238E27FC236}">
                    <a16:creationId xmlns:a16="http://schemas.microsoft.com/office/drawing/2014/main" id="{BACF03F8-629C-42AC-8237-B94A795D6AF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854381" y="5212242"/>
                <a:ext cx="741240" cy="58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1669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03BF45-AC2B-4E33-A931-2A4A526FC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5130"/>
          </a:xfrm>
        </p:spPr>
        <p:txBody>
          <a:bodyPr/>
          <a:lstStyle/>
          <a:p>
            <a:r>
              <a:rPr lang="it-IT" dirty="0"/>
              <a:t>Prima legge di De Morgan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6F53CDDD-C684-4E37-8987-6C22D1FFDD4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677863" y="2292322"/>
                <a:ext cx="9035980" cy="28623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it-IT" altLang="it-IT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Prima legge di De Morgan (Negazione di una Congiunzione):</a:t>
                </a:r>
                <a:r>
                  <a:rPr kumimoji="0" lang="it-IT" altLang="it-IT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kumimoji="0" lang="it-IT" altLang="it-IT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14:m>
                  <m:oMath xmlns:m="http://schemas.openxmlformats.org/officeDocument/2006/math">
                    <m:r>
                      <a:rPr kumimoji="0" lang="it-IT" altLang="it-IT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kumimoji="0" lang="it-IT" altLang="it-IT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0" lang="it-IT" altLang="it-IT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0" lang="it-IT" altLang="it-IT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kumimoji="0" lang="it-IT" altLang="it-IT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kumimoji="0" lang="it-IT" altLang="it-IT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it-IT" altLang="it-IT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=</a:t>
                </a:r>
                <a14:m>
                  <m:oMath xmlns:m="http://schemas.openxmlformats.org/officeDocument/2006/math">
                    <m:r>
                      <a:rPr kumimoji="0" lang="it-IT" altLang="it-IT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kumimoji="0" lang="it-IT" altLang="it-IT" sz="18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0" lang="it-IT" altLang="it-IT" sz="18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kumimoji="0" lang="it-IT" altLang="it-IT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  <m:r>
                      <a:rPr kumimoji="0" lang="it-IT" altLang="it-IT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∪(</m:t>
                    </m:r>
                    <m:acc>
                      <m:accPr>
                        <m:chr m:val="̅"/>
                        <m:ctrlPr>
                          <a:rPr kumimoji="0" lang="it-IT" altLang="it-IT" sz="18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0" lang="it-IT" altLang="it-IT" sz="18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kumimoji="0" lang="it-IT" altLang="it-IT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it-IT" altLang="it-IT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kumimoji="0" lang="it-IT" altLang="it-IT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it-IT" altLang="it-IT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Questa legge afferma che la negazione di una congiunzione è equivalente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kumimoji="0" lang="it-IT" altLang="it-IT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alla disgiunzione delle negazioni dei singoli componenti.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kumimoji="0" lang="it-IT" altLang="it-IT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t-IT" altLang="it-IT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Ad esempio, se A rappresenta "è giorno" e B rappresenta "sta piovendo", allora </a:t>
                </a:r>
                <a14:m>
                  <m:oMath xmlns:m="http://schemas.openxmlformats.org/officeDocument/2006/math">
                    <m:r>
                      <a:rPr kumimoji="0" lang="it-IT" altLang="it-IT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kumimoji="0" lang="it-IT" altLang="it-IT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0" lang="it-IT" altLang="it-IT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0" lang="it-IT" altLang="it-IT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kumimoji="0" lang="it-IT" altLang="it-IT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kumimoji="0" lang="it-IT" altLang="it-IT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it-IT" altLang="it-IT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significa "non è giorno e non sta piovendo", che è equivalente a "non è giorno"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0" lang="it-IT" altLang="it-IT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0" lang="it-IT" altLang="it-IT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kumimoji="0" lang="it-IT" altLang="it-IT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) o "non sta piovendo" 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0" lang="it-IT" altLang="it-IT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0" lang="it-IT" altLang="it-IT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r>
                  <a:rPr kumimoji="0" lang="it-IT" altLang="it-IT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).</a:t>
                </a:r>
              </a:p>
            </p:txBody>
          </p:sp>
        </mc:Choice>
        <mc:Fallback xmlns=""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6F53CDDD-C684-4E37-8987-6C22D1FFDD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677863" y="2292322"/>
                <a:ext cx="9035980" cy="2862322"/>
              </a:xfrm>
              <a:prstGeom prst="rect">
                <a:avLst/>
              </a:prstGeom>
              <a:blipFill>
                <a:blip r:embed="rId2"/>
                <a:stretch>
                  <a:fillRect l="-540" t="-638" b="-2979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1608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3863028-E358-4C05-AE6F-36FDDA55E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2122"/>
          </a:xfrm>
        </p:spPr>
        <p:txBody>
          <a:bodyPr/>
          <a:lstStyle/>
          <a:p>
            <a:r>
              <a:rPr lang="it-IT" dirty="0"/>
              <a:t>Seconda legge di De Morgan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659910F5-4D9C-4D5C-96C9-4459C8A2F95D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677863" y="2317651"/>
                <a:ext cx="9062485" cy="28640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it-IT" altLang="it-IT" sz="18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Seconda legge di De Morgan (Negazione di una Disgiunzione):</a:t>
                </a:r>
                <a:r>
                  <a:rPr kumimoji="0" lang="it-IT" altLang="it-IT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kumimoji="0" lang="it-IT" altLang="it-IT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altLang="it-IT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lang="it-IT" altLang="it-IT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alt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it-IT" alt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it-IT" alt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lang="it-IT" altLang="it-IT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0" lang="it-IT" altLang="it-IT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=(</m:t>
                      </m:r>
                      <m:acc>
                        <m:accPr>
                          <m:chr m:val="̅"/>
                          <m:ctrlPr>
                            <a:rPr kumimoji="0" lang="it-IT" altLang="it-IT" sz="18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0" lang="it-IT" altLang="it-IT" sz="18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kumimoji="0" lang="it-IT" altLang="it-IT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0" lang="it-IT" altLang="it-IT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  <m:r>
                        <a:rPr kumimoji="0" lang="it-IT" altLang="it-IT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̅"/>
                          <m:ctrlPr>
                            <a:rPr kumimoji="0" lang="it-IT" altLang="it-IT" sz="18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0" lang="it-IT" altLang="it-IT" sz="18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kumimoji="0" lang="it-IT" altLang="it-IT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it-IT" altLang="it-IT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it-IT" altLang="it-IT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it-IT" altLang="it-IT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Questa legge afferma che la negazione di una disgiunzione è equivalente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kumimoji="0" lang="it-IT" altLang="it-IT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alla congiunzione delle negazioni dei singoli componenti.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kumimoji="0" lang="it-IT" altLang="it-IT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indent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r>
                  <a:rPr kumimoji="0" lang="it-IT" altLang="it-IT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Ad esempio, usando gli stessi A e B come sopra, </a:t>
                </a:r>
                <a14:m>
                  <m:oMath xmlns:m="http://schemas.openxmlformats.org/officeDocument/2006/math">
                    <m:r>
                      <a:rPr lang="it-IT" altLang="it-IT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it-IT" altLang="it-IT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altLang="it-IT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t-IT" altLang="it-IT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it-IT" altLang="it-IT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it-IT" altLang="it-IT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it-IT" altLang="it-IT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significa "non è giorno o non sta piovendo", che è equivalente a "non è giorno" </a:t>
                </a:r>
                <a14:m>
                  <m:oMath xmlns:m="http://schemas.openxmlformats.org/officeDocument/2006/math">
                    <m:r>
                      <a:rPr lang="it-IT" altLang="it-IT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it-IT" altLang="it-IT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altLang="it-IT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it-IT" altLang="it-IT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it-IT" altLang="it-IT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e "non sta piovendo" </a:t>
                </a:r>
                <a14:m>
                  <m:oMath xmlns:m="http://schemas.openxmlformats.org/officeDocument/2006/math">
                    <m:r>
                      <a:rPr lang="it-IT" altLang="it-IT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it-IT" altLang="it-IT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altLang="it-IT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it-IT" altLang="it-IT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altLang="it-IT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marL="0" lvl="0" indent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</a:pPr>
                <a:endParaRPr kumimoji="0" lang="it-IT" altLang="it-IT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659910F5-4D9C-4D5C-96C9-4459C8A2F9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677863" y="2317651"/>
                <a:ext cx="9062485" cy="2864054"/>
              </a:xfrm>
              <a:prstGeom prst="rect">
                <a:avLst/>
              </a:prstGeom>
              <a:blipFill>
                <a:blip r:embed="rId2"/>
                <a:stretch>
                  <a:fillRect l="-538" t="-63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65701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A4699D-8BA5-4CDF-B6CF-F5950CCBF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15617"/>
          </a:xfrm>
        </p:spPr>
        <p:txBody>
          <a:bodyPr/>
          <a:lstStyle/>
          <a:p>
            <a:r>
              <a:rPr lang="it-IT" dirty="0"/>
              <a:t>Leggi di De Morgan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BBAAFC-97B2-45A7-B84D-5743A72BF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r>
              <a:rPr lang="it-IT" dirty="0"/>
              <a:t>Queste leggi sono fondamentali nell'analisi delle espressioni booleane complesse e nella semplificazione di formule logiche. Possono essere utilizzate per riscrivere espressioni in modi più gestibili e per dimostrare l'equivalenza tra diverse forme logiche.</a:t>
            </a:r>
          </a:p>
        </p:txBody>
      </p:sp>
    </p:spTree>
    <p:extLst>
      <p:ext uri="{BB962C8B-B14F-4D97-AF65-F5344CB8AC3E}">
        <p14:creationId xmlns:p14="http://schemas.microsoft.com/office/powerpoint/2010/main" val="1310413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5DBC13-1C62-4643-8EE4-D78EEF04F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96348"/>
          </a:xfrm>
        </p:spPr>
        <p:txBody>
          <a:bodyPr>
            <a:normAutofit fontScale="90000"/>
          </a:bodyPr>
          <a:lstStyle/>
          <a:p>
            <a:r>
              <a:rPr lang="it-IT" dirty="0"/>
              <a:t>Esercizio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DA5E51A-C5A7-4316-8FBE-9EEC6F0DEC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7369" y="1484243"/>
                <a:ext cx="9362735" cy="4557119"/>
              </a:xfrm>
            </p:spPr>
            <p:txBody>
              <a:bodyPr/>
              <a:lstStyle/>
              <a:p>
                <a:r>
                  <a:rPr lang="it-IT" dirty="0"/>
                  <a:t>Siano A, B, e C tre proposizioni logiche. Utilizzando le leggi di De Morgan, semplifica le seguenti espressioni e trova la loro forma equivalente.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it-IT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it-IT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∩(</m:t>
                            </m:r>
                            <m:r>
                              <a:rPr lang="it-IT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it-IT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it-IT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it-IT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acc>
                      </m:e>
                    </m:d>
                  </m:oMath>
                </a14:m>
                <a:endParaRPr lang="it-IT" b="0" dirty="0"/>
              </a:p>
              <a:p>
                <a14:m>
                  <m:oMath xmlns:m="http://schemas.openxmlformats.org/officeDocument/2006/math"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it-IT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∪(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it-IT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IT" dirty="0"/>
              </a:p>
              <a:p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DA5E51A-C5A7-4316-8FBE-9EEC6F0DEC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7369" y="1484243"/>
                <a:ext cx="9362735" cy="4557119"/>
              </a:xfrm>
              <a:blipFill>
                <a:blip r:embed="rId2"/>
                <a:stretch>
                  <a:fillRect l="-130" t="-8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C8DF0E23-7E16-485E-B5FE-1AFF5B369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369" y="3714978"/>
                <a:ext cx="9160072" cy="21185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it-IT" altLang="it-IT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Per la prima espressione, utilizziamo la Prima Legge di De Morgan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it-IT" altLang="it-IT" sz="18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kumimoji="0" lang="it-IT" altLang="it-IT" sz="18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0" lang="it-IT" altLang="it-IT" sz="18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0" lang="it-IT" altLang="it-IT" sz="18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kumimoji="0" lang="it-IT" altLang="it-IT" sz="18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d>
                    <m:r>
                      <a:rPr kumimoji="0" lang="it-IT" altLang="it-IT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0" lang="it-IT" altLang="it-IT" sz="18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kumimoji="0" lang="it-IT" altLang="it-IT" sz="18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0" lang="it-IT" altLang="it-IT" sz="18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</m:d>
                    <m:r>
                      <a:rPr kumimoji="0" lang="it-IT" altLang="it-IT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kumimoji="0" lang="it-IT" altLang="it-IT" sz="18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kumimoji="0" lang="it-IT" altLang="it-IT" sz="18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0" lang="it-IT" altLang="it-IT" sz="18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d>
                  </m:oMath>
                </a14:m>
                <a:endParaRPr kumimoji="0" lang="it-IT" altLang="it-IT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it-IT" altLang="it-IT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it-IT" altLang="it-IT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it-IT" alt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altLang="it-IT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it-IT" altLang="it-IT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d>
                                <m:dPr>
                                  <m:ctrlPr>
                                    <a:rPr lang="it-IT" alt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alt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  <m:r>
                                    <a:rPr lang="it-IT" alt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∪</m:t>
                                  </m:r>
                                  <m:r>
                                    <a:rPr lang="it-IT" altLang="it-IT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e>
                          </m:acc>
                        </m:e>
                      </m:d>
                      <m:r>
                        <a:rPr lang="it-IT" altLang="it-IT" b="0" i="1" smtClean="0">
                          <a:latin typeface="Cambria Math" panose="02040503050406030204" pitchFamily="18" charset="0"/>
                        </a:rPr>
                        <m:t>=(</m:t>
                      </m:r>
                      <m:acc>
                        <m:accPr>
                          <m:chr m:val="̅"/>
                          <m:ctrlPr>
                            <a:rPr lang="it-IT" altLang="it-IT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altLang="it-IT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it-IT" altLang="it-IT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it-IT" alt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∪(</m:t>
                      </m:r>
                      <m:acc>
                        <m:accPr>
                          <m:chr m:val="̅"/>
                          <m:ctrlPr>
                            <a:rPr lang="it-IT" alt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alt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it-IT" alt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it-IT" altLang="it-IT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it-IT" altLang="it-IT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it-IT" altLang="it-IT" dirty="0">
                  <a:latin typeface="Arial" panose="020B0604020202020204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endParaRPr kumimoji="0" lang="it-IT" altLang="it-IT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t-IT" altLang="it-IT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Ora applichiamo la Seconda Legge di De Morgan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it-IT" altLang="it-IT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kumimoji="0" lang="it-IT" altLang="it-IT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0" lang="it-IT" altLang="it-IT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0" lang="it-IT" altLang="it-IT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r>
                              <a:rPr kumimoji="0" lang="it-IT" altLang="it-IT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d>
                    <m:r>
                      <a:rPr kumimoji="0" lang="it-IT" altLang="it-IT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=(</m:t>
                    </m:r>
                    <m:acc>
                      <m:accPr>
                        <m:chr m:val="̅"/>
                        <m:ctrlPr>
                          <a:rPr kumimoji="0" lang="it-IT" altLang="it-IT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0" lang="it-IT" altLang="it-IT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kumimoji="0" lang="it-IT" altLang="it-IT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it-IT" altLang="it-IT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it-IT" altLang="it-IT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∩(</m:t>
                    </m:r>
                    <m:acc>
                      <m:accPr>
                        <m:chr m:val="̅"/>
                        <m:ctrlPr>
                          <a:rPr kumimoji="0" lang="it-IT" altLang="it-IT" sz="18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0" lang="it-IT" altLang="it-IT" sz="18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kumimoji="0" lang="it-IT" altLang="it-IT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it-IT" altLang="it-IT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it-IT" altLang="it-IT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 xmlns:m="http://schemas.openxmlformats.org/officeDocument/2006/math">
                    <m:r>
                      <a:rPr kumimoji="0" lang="it-IT" altLang="it-IT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kumimoji="0" lang="it-IT" altLang="it-IT" sz="18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0" lang="it-IT" altLang="it-IT" sz="18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kumimoji="0" lang="it-IT" altLang="it-IT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  <m:r>
                      <a:rPr kumimoji="0" lang="it-IT" altLang="it-IT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∪(</m:t>
                    </m:r>
                    <m:acc>
                      <m:accPr>
                        <m:chr m:val="̅"/>
                        <m:ctrlPr>
                          <a:rPr kumimoji="0" lang="it-IT" altLang="it-IT" sz="18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0" lang="it-IT" altLang="it-IT" sz="18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kumimoji="0" lang="it-IT" altLang="it-IT" sz="18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kumimoji="0" lang="it-IT" altLang="it-IT" sz="18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kumimoji="0" lang="it-IT" altLang="it-IT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it-IT" altLang="it-IT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=</a:t>
                </a:r>
                <a14:m>
                  <m:oMath xmlns:m="http://schemas.openxmlformats.org/officeDocument/2006/math">
                    <m:r>
                      <a:rPr kumimoji="0" lang="it-IT" altLang="it-IT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kumimoji="0" lang="it-IT" altLang="it-IT" sz="18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0" lang="it-IT" altLang="it-IT" sz="18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kumimoji="0" lang="it-IT" altLang="it-IT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  <m:r>
                      <a:rPr kumimoji="0" lang="it-IT" altLang="it-IT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∪((</m:t>
                    </m:r>
                    <m:acc>
                      <m:accPr>
                        <m:chr m:val="̅"/>
                        <m:ctrlPr>
                          <a:rPr kumimoji="0" lang="it-IT" altLang="it-IT" sz="18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0" lang="it-IT" altLang="it-IT" sz="18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kumimoji="0" lang="it-IT" altLang="it-IT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)∩(</m:t>
                    </m:r>
                    <m:acc>
                      <m:accPr>
                        <m:chr m:val="̅"/>
                        <m:ctrlPr>
                          <a:rPr kumimoji="0" lang="it-IT" altLang="it-IT" sz="18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0" lang="it-IT" altLang="it-IT" sz="18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kumimoji="0" lang="it-IT" altLang="it-IT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kumimoji="0" lang="it-IT" altLang="it-IT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C8DF0E23-7E16-485E-B5FE-1AFF5B3694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7369" y="3714978"/>
                <a:ext cx="9160072" cy="2118529"/>
              </a:xfrm>
              <a:prstGeom prst="rect">
                <a:avLst/>
              </a:prstGeom>
              <a:blipFill>
                <a:blip r:embed="rId3"/>
                <a:stretch>
                  <a:fillRect l="-532" r="-1264" b="-316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put penna 4">
                <a:extLst>
                  <a:ext uri="{FF2B5EF4-FFF2-40B4-BE49-F238E27FC236}">
                    <a16:creationId xmlns:a16="http://schemas.microsoft.com/office/drawing/2014/main" id="{072C2C43-4BE7-481A-9E11-6DD27CE09F53}"/>
                  </a:ext>
                </a:extLst>
              </p14:cNvPr>
              <p14:cNvContentPartPr/>
              <p14:nvPr/>
            </p14:nvContentPartPr>
            <p14:xfrm>
              <a:off x="4931541" y="4147722"/>
              <a:ext cx="1877040" cy="700920"/>
            </p14:xfrm>
          </p:contentPart>
        </mc:Choice>
        <mc:Fallback>
          <p:pic>
            <p:nvPicPr>
              <p:cNvPr id="5" name="Input penna 4">
                <a:extLst>
                  <a:ext uri="{FF2B5EF4-FFF2-40B4-BE49-F238E27FC236}">
                    <a16:creationId xmlns:a16="http://schemas.microsoft.com/office/drawing/2014/main" id="{072C2C43-4BE7-481A-9E11-6DD27CE09F5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22541" y="4138722"/>
                <a:ext cx="1894680" cy="71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58334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F34B4A-9414-4BB1-89BE-D4BC752ED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4887"/>
          </a:xfrm>
        </p:spPr>
        <p:txBody>
          <a:bodyPr/>
          <a:lstStyle/>
          <a:p>
            <a:r>
              <a:rPr lang="it-IT" dirty="0"/>
              <a:t>Esercizio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439D114E-B481-4B64-9917-88643A58D3B7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677334" y="1555095"/>
                <a:ext cx="8890207" cy="29452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it-IT" altLang="it-IT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Per la seconda espressione, utilizziamo la Prima Legge di De Morgan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it-IT" altLang="it-IT" sz="18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kumimoji="0" lang="it-IT" altLang="it-IT" sz="18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0" lang="it-IT" altLang="it-IT" sz="18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0" lang="it-IT" altLang="it-IT" sz="18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kumimoji="0" lang="it-IT" altLang="it-IT" sz="18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d>
                    <m:r>
                      <a:rPr kumimoji="0" lang="it-IT" altLang="it-IT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=(</m:t>
                    </m:r>
                    <m:acc>
                      <m:accPr>
                        <m:chr m:val="̅"/>
                        <m:ctrlPr>
                          <a:rPr kumimoji="0" lang="it-IT" altLang="it-IT" sz="18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0" lang="it-IT" altLang="it-IT" sz="18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kumimoji="0" lang="it-IT" altLang="it-IT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  <m:r>
                      <a:rPr kumimoji="0" lang="it-IT" altLang="it-IT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∪(</m:t>
                    </m:r>
                    <m:acc>
                      <m:accPr>
                        <m:chr m:val="̅"/>
                        <m:ctrlPr>
                          <a:rPr kumimoji="0" lang="it-IT" altLang="it-IT" sz="18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0" lang="it-IT" altLang="it-IT" sz="18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kumimoji="0" lang="it-IT" altLang="it-IT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it-IT" altLang="it-IT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: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lang="it-IT" altLang="it-IT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it-IT" altLang="it-IT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r>
                  <a:rPr kumimoji="0" lang="it-IT" altLang="it-IT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it-IT" altLang="it-IT" sz="18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kumimoji="0" lang="it-IT" altLang="it-IT" sz="18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0" lang="it-IT" altLang="it-IT" sz="18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kumimoji="0" lang="it-IT" altLang="it-IT" sz="18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0" lang="it-IT" altLang="it-IT" sz="18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kumimoji="0" lang="it-IT" altLang="it-IT" sz="18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  <m:r>
                              <a:rPr kumimoji="0" lang="it-IT" altLang="it-IT" sz="18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kumimoji="0" lang="it-IT" altLang="it-IT" sz="18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∪(</m:t>
                            </m:r>
                            <m:r>
                              <a:rPr kumimoji="0" lang="it-IT" altLang="it-IT" sz="18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0" lang="it-IT" altLang="it-IT" sz="18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kumimoji="0" lang="it-IT" altLang="it-IT" sz="18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  <m:r>
                              <a:rPr kumimoji="0" lang="it-IT" altLang="it-IT" sz="1800" b="0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acc>
                      </m:e>
                    </m:d>
                    <m:r>
                      <a:rPr kumimoji="0" lang="it-IT" altLang="it-IT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=(</m:t>
                    </m:r>
                    <m:acc>
                      <m:accPr>
                        <m:chr m:val="̅"/>
                        <m:ctrlPr>
                          <a:rPr kumimoji="0" lang="it-IT" altLang="it-IT" sz="18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0" lang="it-IT" altLang="it-IT" sz="18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0" lang="it-IT" altLang="it-IT" sz="18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kumimoji="0" lang="it-IT" altLang="it-IT" sz="18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kumimoji="0" lang="it-IT" altLang="it-IT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  <m:r>
                      <a:rPr kumimoji="0" lang="it-IT" altLang="it-IT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∩(</m:t>
                    </m:r>
                    <m:acc>
                      <m:accPr>
                        <m:chr m:val="̅"/>
                        <m:ctrlPr>
                          <a:rPr kumimoji="0" lang="it-IT" altLang="it-IT" sz="18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0" lang="it-IT" altLang="it-IT" sz="18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kumimoji="0" lang="it-IT" altLang="it-IT" sz="18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kumimoji="0" lang="it-IT" altLang="it-IT" sz="18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kumimoji="0" lang="it-IT" altLang="it-IT" sz="18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it-IT" altLang="it-IT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kumimoji="0" lang="it-IT" altLang="it-IT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t-IT" altLang="it-IT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Applichiamo la Prima Legge di De Morgan nuovamente: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it-IT" altLang="it-IT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lang="it-IT" altLang="it-IT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it-IT" altLang="it-IT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it-IT" altLang="it-IT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kumimoji="0" lang="it-IT" altLang="it-IT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0" lang="it-IT" altLang="it-IT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0" lang="it-IT" altLang="it-IT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kumimoji="0" lang="it-IT" altLang="it-IT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d>
                    <m:r>
                      <a:rPr kumimoji="0" lang="it-IT" altLang="it-IT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d>
                      <m:dPr>
                        <m:ctrlPr>
                          <a:rPr kumimoji="0" lang="it-IT" altLang="it-IT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kumimoji="0" lang="it-IT" altLang="it-IT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0" lang="it-IT" altLang="it-IT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0" lang="it-IT" altLang="it-IT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kumimoji="0" lang="it-IT" altLang="it-IT" sz="18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</m:acc>
                      </m:e>
                    </m:d>
                    <m:r>
                      <a:rPr kumimoji="0" lang="it-IT" altLang="it-IT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acc>
                      <m:accPr>
                        <m:chr m:val="̅"/>
                        <m:ctrlPr>
                          <a:rPr kumimoji="0" lang="it-IT" altLang="it-IT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0" lang="it-IT" altLang="it-IT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kumimoji="0" lang="it-IT" altLang="it-IT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acc>
                      <m:accPr>
                        <m:chr m:val="̅"/>
                        <m:ctrlPr>
                          <a:rPr kumimoji="0" lang="it-IT" altLang="it-IT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0" lang="it-IT" altLang="it-IT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kumimoji="0" lang="it-IT" altLang="it-IT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)∩(</m:t>
                    </m:r>
                    <m:acc>
                      <m:accPr>
                        <m:chr m:val="̅"/>
                        <m:ctrlPr>
                          <a:rPr kumimoji="0" lang="it-IT" altLang="it-IT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0" lang="it-IT" altLang="it-IT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kumimoji="0" lang="it-IT" altLang="it-IT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acc>
                      <m:accPr>
                        <m:chr m:val="̅"/>
                        <m:ctrlPr>
                          <a:rPr kumimoji="0" lang="it-IT" altLang="it-IT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0" lang="it-IT" altLang="it-IT" sz="18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kumimoji="0" lang="it-IT" altLang="it-IT" sz="18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it-IT" altLang="it-IT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439D114E-B481-4B64-9917-88643A58D3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677334" y="1555095"/>
                <a:ext cx="8890207" cy="2945230"/>
              </a:xfrm>
              <a:prstGeom prst="rect">
                <a:avLst/>
              </a:prstGeom>
              <a:blipFill>
                <a:blip r:embed="rId2"/>
                <a:stretch>
                  <a:fillRect l="-549" b="-103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0364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21D584-D980-4370-9F3F-FE96F2509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16763"/>
            <a:ext cx="8596668" cy="799750"/>
          </a:xfrm>
        </p:spPr>
        <p:txBody>
          <a:bodyPr/>
          <a:lstStyle/>
          <a:p>
            <a:r>
              <a:rPr lang="it-IT" dirty="0"/>
              <a:t>Esercizio: conclusioni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377B427-7952-4F31-B2C5-1C5496E9D6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283517"/>
                <a:ext cx="8596668" cy="4757846"/>
              </a:xfrm>
            </p:spPr>
            <p:txBody>
              <a:bodyPr/>
              <a:lstStyle/>
              <a:p>
                <a:r>
                  <a:rPr lang="it-IT" dirty="0"/>
                  <a:t>Quindi, le espressioni semplificate sono:</a:t>
                </a:r>
              </a:p>
              <a:p>
                <a:endParaRPr lang="it-IT" dirty="0"/>
              </a:p>
              <a:p>
                <a:pPr lvl="0" fontAlgn="base"/>
                <a14:m>
                  <m:oMath xmlns:m="http://schemas.openxmlformats.org/officeDocument/2006/math">
                    <m:r>
                      <a:rPr lang="it-IT" altLang="it-IT" b="0" i="1" dirty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it-IT" altLang="it-IT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altLang="it-IT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it-IT" alt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∩(</m:t>
                        </m:r>
                        <m:r>
                          <a:rPr lang="it-IT" alt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it-IT" alt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r>
                          <a:rPr lang="it-IT" alt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it-IT" altLang="it-IT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it-IT" altLang="it-IT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altLang="it-IT" dirty="0"/>
                  <a:t>=</a:t>
                </a:r>
                <a14:m>
                  <m:oMath xmlns:m="http://schemas.openxmlformats.org/officeDocument/2006/math">
                    <m:r>
                      <a:rPr lang="it-IT" altLang="it-IT" dirty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it-IT" altLang="it-IT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altLang="it-IT" dirty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it-IT" altLang="it-IT" dirty="0">
                        <a:latin typeface="Cambria Math" panose="02040503050406030204" pitchFamily="18" charset="0"/>
                      </a:rPr>
                      <m:t>)∪((</m:t>
                    </m:r>
                    <m:acc>
                      <m:accPr>
                        <m:chr m:val="̅"/>
                        <m:ctrlPr>
                          <a:rPr lang="it-IT" altLang="it-IT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altLang="it-IT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it-IT" altLang="it-IT" dirty="0">
                        <a:latin typeface="Cambria Math" panose="02040503050406030204" pitchFamily="18" charset="0"/>
                      </a:rPr>
                      <m:t>)∩(</m:t>
                    </m:r>
                    <m:acc>
                      <m:accPr>
                        <m:chr m:val="̅"/>
                        <m:ctrlPr>
                          <a:rPr lang="it-IT" altLang="it-IT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altLang="it-IT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it-IT" altLang="it-IT" dirty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it-IT" altLang="it-IT" dirty="0"/>
              </a:p>
              <a:p>
                <a14:m>
                  <m:oMath xmlns:m="http://schemas.openxmlformats.org/officeDocument/2006/math">
                    <m:r>
                      <a:rPr lang="it-IT" alt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acc>
                      <m:accPr>
                        <m:chr m:val="̅"/>
                        <m:ctrlPr>
                          <a:rPr lang="it-IT" alt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alt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it-IT" alt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it-IT" alt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it-IT" alt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it-IT" alt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)∪(</m:t>
                        </m:r>
                        <m:r>
                          <a:rPr lang="it-IT" alt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it-IT" alt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it-IT" alt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it-IT" alt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acc>
                    <m:r>
                      <a:rPr lang="it-IT" altLang="it-IT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it-IT" alt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acc>
                      <m:accPr>
                        <m:chr m:val="̅"/>
                        <m:ctrlPr>
                          <a:rPr lang="it-IT" alt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alt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it-IT" alt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acc>
                      <m:accPr>
                        <m:chr m:val="̅"/>
                        <m:ctrlPr>
                          <a:rPr lang="it-IT" alt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alt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it-IT" alt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)∩(</m:t>
                    </m:r>
                    <m:acc>
                      <m:accPr>
                        <m:chr m:val="̅"/>
                        <m:ctrlPr>
                          <a:rPr lang="it-IT" alt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alt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it-IT" alt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acc>
                      <m:accPr>
                        <m:chr m:val="̅"/>
                        <m:ctrlPr>
                          <a:rPr lang="it-IT" alt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it-IT" altLang="it-IT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</m:acc>
                    <m:r>
                      <a:rPr lang="it-IT" altLang="it-IT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endParaRPr lang="it-IT" dirty="0"/>
              </a:p>
              <a:p>
                <a:endParaRPr lang="it-IT" dirty="0"/>
              </a:p>
              <a:p>
                <a:r>
                  <a:rPr lang="it-IT" dirty="0"/>
                  <a:t>Queste rappresentano le forme equivalenti semplificate delle espressioni originali utilizzando le leggi di De Morgan.</a:t>
                </a: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7377B427-7952-4F31-B2C5-1C5496E9D6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283517"/>
                <a:ext cx="8596668" cy="4757846"/>
              </a:xfrm>
              <a:blipFill>
                <a:blip r:embed="rId2"/>
                <a:stretch>
                  <a:fillRect l="-142" t="-8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49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766942-A2A9-444C-A78C-3FC93D1D7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4556"/>
            <a:ext cx="8596668" cy="649357"/>
          </a:xfrm>
        </p:spPr>
        <p:txBody>
          <a:bodyPr/>
          <a:lstStyle/>
          <a:p>
            <a:r>
              <a:rPr lang="it-IT" dirty="0"/>
              <a:t>Esercizio 1.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AE8E812-545C-463C-9AA2-9F152DDA5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86679"/>
            <a:ext cx="8596668" cy="4954684"/>
          </a:xfrm>
        </p:spPr>
        <p:txBody>
          <a:bodyPr/>
          <a:lstStyle/>
          <a:p>
            <a:r>
              <a:rPr lang="it-IT" dirty="0"/>
              <a:t>Da un mazzo di 52 carte, calcola la probabilità che:</a:t>
            </a:r>
          </a:p>
          <a:p>
            <a:pPr lvl="1"/>
            <a:r>
              <a:rPr lang="it-IT" dirty="0"/>
              <a:t>Esca una figura sapendo che è uscita una carta rossa</a:t>
            </a:r>
          </a:p>
          <a:p>
            <a:pPr lvl="1"/>
            <a:r>
              <a:rPr lang="it-IT" dirty="0"/>
              <a:t>Esca una carta rossa sapendo che è uscita una figura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9AEAA229-106D-4F48-96BC-FEB9EDE4073F}"/>
                  </a:ext>
                </a:extLst>
              </p14:cNvPr>
              <p14:cNvContentPartPr/>
              <p14:nvPr/>
            </p14:nvContentPartPr>
            <p14:xfrm>
              <a:off x="557181" y="2651562"/>
              <a:ext cx="213840" cy="25920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9AEAA229-106D-4F48-96BC-FEB9EDE407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8181" y="2642562"/>
                <a:ext cx="23148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A7D4000D-CC69-4A13-B967-3F2551010165}"/>
                  </a:ext>
                </a:extLst>
              </p14:cNvPr>
              <p14:cNvContentPartPr/>
              <p14:nvPr/>
            </p14:nvContentPartPr>
            <p14:xfrm>
              <a:off x="915021" y="2746602"/>
              <a:ext cx="87840" cy="3924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A7D4000D-CC69-4A13-B967-3F255101016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6021" y="2737602"/>
                <a:ext cx="105480" cy="5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29AC0F9B-EA88-4BC1-90AB-0804AFE5994A}"/>
                  </a:ext>
                </a:extLst>
              </p14:cNvPr>
              <p14:cNvContentPartPr/>
              <p14:nvPr/>
            </p14:nvContentPartPr>
            <p14:xfrm>
              <a:off x="963621" y="2840202"/>
              <a:ext cx="99360" cy="1080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29AC0F9B-EA88-4BC1-90AB-0804AFE5994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54621" y="2831202"/>
                <a:ext cx="11700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3192E601-33FC-4E67-931D-BC9196CC3BA3}"/>
                  </a:ext>
                </a:extLst>
              </p14:cNvPr>
              <p14:cNvContentPartPr/>
              <p14:nvPr/>
            </p14:nvContentPartPr>
            <p14:xfrm>
              <a:off x="1192581" y="2515482"/>
              <a:ext cx="86400" cy="507600"/>
            </p14:xfrm>
          </p:contentPart>
        </mc:Choice>
        <mc:Fallback xmlns=""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3192E601-33FC-4E67-931D-BC9196CC3BA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83581" y="2506482"/>
                <a:ext cx="104040" cy="52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Input penna 15">
                <a:extLst>
                  <a:ext uri="{FF2B5EF4-FFF2-40B4-BE49-F238E27FC236}">
                    <a16:creationId xmlns:a16="http://schemas.microsoft.com/office/drawing/2014/main" id="{17F048D7-51BB-4A9E-8E39-A4E7C06C2918}"/>
                  </a:ext>
                </a:extLst>
              </p14:cNvPr>
              <p14:cNvContentPartPr/>
              <p14:nvPr/>
            </p14:nvContentPartPr>
            <p14:xfrm>
              <a:off x="1543941" y="2554722"/>
              <a:ext cx="814680" cy="372600"/>
            </p14:xfrm>
          </p:contentPart>
        </mc:Choice>
        <mc:Fallback xmlns="">
          <p:pic>
            <p:nvPicPr>
              <p:cNvPr id="16" name="Input penna 15">
                <a:extLst>
                  <a:ext uri="{FF2B5EF4-FFF2-40B4-BE49-F238E27FC236}">
                    <a16:creationId xmlns:a16="http://schemas.microsoft.com/office/drawing/2014/main" id="{17F048D7-51BB-4A9E-8E39-A4E7C06C291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534941" y="2545722"/>
                <a:ext cx="83232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put penna 16">
                <a:extLst>
                  <a:ext uri="{FF2B5EF4-FFF2-40B4-BE49-F238E27FC236}">
                    <a16:creationId xmlns:a16="http://schemas.microsoft.com/office/drawing/2014/main" id="{50F66507-F3FF-4539-A2F5-D5635B30F912}"/>
                  </a:ext>
                </a:extLst>
              </p14:cNvPr>
              <p14:cNvContentPartPr/>
              <p14:nvPr/>
            </p14:nvContentPartPr>
            <p14:xfrm>
              <a:off x="2784501" y="2772882"/>
              <a:ext cx="850680" cy="178560"/>
            </p14:xfrm>
          </p:contentPart>
        </mc:Choice>
        <mc:Fallback xmlns="">
          <p:pic>
            <p:nvPicPr>
              <p:cNvPr id="17" name="Input penna 16">
                <a:extLst>
                  <a:ext uri="{FF2B5EF4-FFF2-40B4-BE49-F238E27FC236}">
                    <a16:creationId xmlns:a16="http://schemas.microsoft.com/office/drawing/2014/main" id="{50F66507-F3FF-4539-A2F5-D5635B30F91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775501" y="2763882"/>
                <a:ext cx="86832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2" name="Input penna 21">
                <a:extLst>
                  <a:ext uri="{FF2B5EF4-FFF2-40B4-BE49-F238E27FC236}">
                    <a16:creationId xmlns:a16="http://schemas.microsoft.com/office/drawing/2014/main" id="{656F4C52-6AFC-4FD5-A9B4-3D236B429020}"/>
                  </a:ext>
                </a:extLst>
              </p14:cNvPr>
              <p14:cNvContentPartPr/>
              <p14:nvPr/>
            </p14:nvContentPartPr>
            <p14:xfrm>
              <a:off x="3990501" y="2568042"/>
              <a:ext cx="1257840" cy="513720"/>
            </p14:xfrm>
          </p:contentPart>
        </mc:Choice>
        <mc:Fallback xmlns="">
          <p:pic>
            <p:nvPicPr>
              <p:cNvPr id="22" name="Input penna 21">
                <a:extLst>
                  <a:ext uri="{FF2B5EF4-FFF2-40B4-BE49-F238E27FC236}">
                    <a16:creationId xmlns:a16="http://schemas.microsoft.com/office/drawing/2014/main" id="{656F4C52-6AFC-4FD5-A9B4-3D236B42902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81501" y="2559042"/>
                <a:ext cx="1275480" cy="53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3" name="Input penna 22">
                <a:extLst>
                  <a:ext uri="{FF2B5EF4-FFF2-40B4-BE49-F238E27FC236}">
                    <a16:creationId xmlns:a16="http://schemas.microsoft.com/office/drawing/2014/main" id="{A5406741-CA2A-4E5C-8116-6EC1C35FE046}"/>
                  </a:ext>
                </a:extLst>
              </p14:cNvPr>
              <p14:cNvContentPartPr/>
              <p14:nvPr/>
            </p14:nvContentPartPr>
            <p14:xfrm>
              <a:off x="5488461" y="2572002"/>
              <a:ext cx="140400" cy="628200"/>
            </p14:xfrm>
          </p:contentPart>
        </mc:Choice>
        <mc:Fallback xmlns="">
          <p:pic>
            <p:nvPicPr>
              <p:cNvPr id="23" name="Input penna 22">
                <a:extLst>
                  <a:ext uri="{FF2B5EF4-FFF2-40B4-BE49-F238E27FC236}">
                    <a16:creationId xmlns:a16="http://schemas.microsoft.com/office/drawing/2014/main" id="{A5406741-CA2A-4E5C-8116-6EC1C35FE04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479461" y="2563002"/>
                <a:ext cx="158040" cy="64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4" name="Input penna 23">
                <a:extLst>
                  <a:ext uri="{FF2B5EF4-FFF2-40B4-BE49-F238E27FC236}">
                    <a16:creationId xmlns:a16="http://schemas.microsoft.com/office/drawing/2014/main" id="{B892C7E5-BD00-41E3-AFCA-CC9B0FC4EAB7}"/>
                  </a:ext>
                </a:extLst>
              </p14:cNvPr>
              <p14:cNvContentPartPr/>
              <p14:nvPr/>
            </p14:nvContentPartPr>
            <p14:xfrm>
              <a:off x="641781" y="3416562"/>
              <a:ext cx="197280" cy="376560"/>
            </p14:xfrm>
          </p:contentPart>
        </mc:Choice>
        <mc:Fallback xmlns="">
          <p:pic>
            <p:nvPicPr>
              <p:cNvPr id="24" name="Input penna 23">
                <a:extLst>
                  <a:ext uri="{FF2B5EF4-FFF2-40B4-BE49-F238E27FC236}">
                    <a16:creationId xmlns:a16="http://schemas.microsoft.com/office/drawing/2014/main" id="{B892C7E5-BD00-41E3-AFCA-CC9B0FC4EAB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32781" y="3407562"/>
                <a:ext cx="21492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5" name="Input penna 24">
                <a:extLst>
                  <a:ext uri="{FF2B5EF4-FFF2-40B4-BE49-F238E27FC236}">
                    <a16:creationId xmlns:a16="http://schemas.microsoft.com/office/drawing/2014/main" id="{6E2A1DAB-9CB7-4C22-AA02-7A496371B40B}"/>
                  </a:ext>
                </a:extLst>
              </p14:cNvPr>
              <p14:cNvContentPartPr/>
              <p14:nvPr/>
            </p14:nvContentPartPr>
            <p14:xfrm>
              <a:off x="1075221" y="3523482"/>
              <a:ext cx="150480" cy="50400"/>
            </p14:xfrm>
          </p:contentPart>
        </mc:Choice>
        <mc:Fallback xmlns="">
          <p:pic>
            <p:nvPicPr>
              <p:cNvPr id="25" name="Input penna 24">
                <a:extLst>
                  <a:ext uri="{FF2B5EF4-FFF2-40B4-BE49-F238E27FC236}">
                    <a16:creationId xmlns:a16="http://schemas.microsoft.com/office/drawing/2014/main" id="{6E2A1DAB-9CB7-4C22-AA02-7A496371B40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66221" y="3514482"/>
                <a:ext cx="168120" cy="6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6" name="Input penna 25">
                <a:extLst>
                  <a:ext uri="{FF2B5EF4-FFF2-40B4-BE49-F238E27FC236}">
                    <a16:creationId xmlns:a16="http://schemas.microsoft.com/office/drawing/2014/main" id="{51DB67D6-5983-48B8-8177-AAC6C59717CF}"/>
                  </a:ext>
                </a:extLst>
              </p14:cNvPr>
              <p14:cNvContentPartPr/>
              <p14:nvPr/>
            </p14:nvContentPartPr>
            <p14:xfrm>
              <a:off x="1055781" y="3655242"/>
              <a:ext cx="145440" cy="26640"/>
            </p14:xfrm>
          </p:contentPart>
        </mc:Choice>
        <mc:Fallback xmlns="">
          <p:pic>
            <p:nvPicPr>
              <p:cNvPr id="26" name="Input penna 25">
                <a:extLst>
                  <a:ext uri="{FF2B5EF4-FFF2-40B4-BE49-F238E27FC236}">
                    <a16:creationId xmlns:a16="http://schemas.microsoft.com/office/drawing/2014/main" id="{51DB67D6-5983-48B8-8177-AAC6C59717C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46781" y="3646242"/>
                <a:ext cx="16308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7" name="Input penna 26">
                <a:extLst>
                  <a:ext uri="{FF2B5EF4-FFF2-40B4-BE49-F238E27FC236}">
                    <a16:creationId xmlns:a16="http://schemas.microsoft.com/office/drawing/2014/main" id="{FDBF3EE2-246E-4BC4-A002-DB75F1657B56}"/>
                  </a:ext>
                </a:extLst>
              </p14:cNvPr>
              <p14:cNvContentPartPr/>
              <p14:nvPr/>
            </p14:nvContentPartPr>
            <p14:xfrm>
              <a:off x="1437741" y="3338442"/>
              <a:ext cx="100440" cy="469080"/>
            </p14:xfrm>
          </p:contentPart>
        </mc:Choice>
        <mc:Fallback xmlns="">
          <p:pic>
            <p:nvPicPr>
              <p:cNvPr id="27" name="Input penna 26">
                <a:extLst>
                  <a:ext uri="{FF2B5EF4-FFF2-40B4-BE49-F238E27FC236}">
                    <a16:creationId xmlns:a16="http://schemas.microsoft.com/office/drawing/2014/main" id="{FDBF3EE2-246E-4BC4-A002-DB75F1657B5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428741" y="3329442"/>
                <a:ext cx="118080" cy="48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1" name="Input penna 30">
                <a:extLst>
                  <a:ext uri="{FF2B5EF4-FFF2-40B4-BE49-F238E27FC236}">
                    <a16:creationId xmlns:a16="http://schemas.microsoft.com/office/drawing/2014/main" id="{3798CB4F-B1AA-46C4-93E6-F03FAAFE1FA0}"/>
                  </a:ext>
                </a:extLst>
              </p14:cNvPr>
              <p14:cNvContentPartPr/>
              <p14:nvPr/>
            </p14:nvContentPartPr>
            <p14:xfrm>
              <a:off x="1822941" y="3464082"/>
              <a:ext cx="708480" cy="258840"/>
            </p14:xfrm>
          </p:contentPart>
        </mc:Choice>
        <mc:Fallback xmlns="">
          <p:pic>
            <p:nvPicPr>
              <p:cNvPr id="31" name="Input penna 30">
                <a:extLst>
                  <a:ext uri="{FF2B5EF4-FFF2-40B4-BE49-F238E27FC236}">
                    <a16:creationId xmlns:a16="http://schemas.microsoft.com/office/drawing/2014/main" id="{3798CB4F-B1AA-46C4-93E6-F03FAAFE1FA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813941" y="3455082"/>
                <a:ext cx="72612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2" name="Input penna 31">
                <a:extLst>
                  <a:ext uri="{FF2B5EF4-FFF2-40B4-BE49-F238E27FC236}">
                    <a16:creationId xmlns:a16="http://schemas.microsoft.com/office/drawing/2014/main" id="{3B13B253-B95B-497F-A879-87C42AD9257A}"/>
                  </a:ext>
                </a:extLst>
              </p14:cNvPr>
              <p14:cNvContentPartPr/>
              <p14:nvPr/>
            </p14:nvContentPartPr>
            <p14:xfrm>
              <a:off x="2883501" y="3504762"/>
              <a:ext cx="643320" cy="189000"/>
            </p14:xfrm>
          </p:contentPart>
        </mc:Choice>
        <mc:Fallback xmlns="">
          <p:pic>
            <p:nvPicPr>
              <p:cNvPr id="32" name="Input penna 31">
                <a:extLst>
                  <a:ext uri="{FF2B5EF4-FFF2-40B4-BE49-F238E27FC236}">
                    <a16:creationId xmlns:a16="http://schemas.microsoft.com/office/drawing/2014/main" id="{3B13B253-B95B-497F-A879-87C42AD9257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874501" y="3495762"/>
                <a:ext cx="66096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6" name="Input penna 35">
                <a:extLst>
                  <a:ext uri="{FF2B5EF4-FFF2-40B4-BE49-F238E27FC236}">
                    <a16:creationId xmlns:a16="http://schemas.microsoft.com/office/drawing/2014/main" id="{1C488081-D5A2-4106-BFFE-B915B8DB5646}"/>
                  </a:ext>
                </a:extLst>
              </p14:cNvPr>
              <p14:cNvContentPartPr/>
              <p14:nvPr/>
            </p14:nvContentPartPr>
            <p14:xfrm>
              <a:off x="3742461" y="3340242"/>
              <a:ext cx="790920" cy="378360"/>
            </p14:xfrm>
          </p:contentPart>
        </mc:Choice>
        <mc:Fallback xmlns="">
          <p:pic>
            <p:nvPicPr>
              <p:cNvPr id="36" name="Input penna 35">
                <a:extLst>
                  <a:ext uri="{FF2B5EF4-FFF2-40B4-BE49-F238E27FC236}">
                    <a16:creationId xmlns:a16="http://schemas.microsoft.com/office/drawing/2014/main" id="{1C488081-D5A2-4106-BFFE-B915B8DB564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733461" y="3331242"/>
                <a:ext cx="808560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7" name="Input penna 36">
                <a:extLst>
                  <a:ext uri="{FF2B5EF4-FFF2-40B4-BE49-F238E27FC236}">
                    <a16:creationId xmlns:a16="http://schemas.microsoft.com/office/drawing/2014/main" id="{F3D437F5-ADF7-47CB-B907-8877D93DA81D}"/>
                  </a:ext>
                </a:extLst>
              </p14:cNvPr>
              <p14:cNvContentPartPr/>
              <p14:nvPr/>
            </p14:nvContentPartPr>
            <p14:xfrm>
              <a:off x="4885101" y="3534282"/>
              <a:ext cx="787680" cy="215280"/>
            </p14:xfrm>
          </p:contentPart>
        </mc:Choice>
        <mc:Fallback xmlns="">
          <p:pic>
            <p:nvPicPr>
              <p:cNvPr id="37" name="Input penna 36">
                <a:extLst>
                  <a:ext uri="{FF2B5EF4-FFF2-40B4-BE49-F238E27FC236}">
                    <a16:creationId xmlns:a16="http://schemas.microsoft.com/office/drawing/2014/main" id="{F3D437F5-ADF7-47CB-B907-8877D93DA81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876101" y="3525282"/>
                <a:ext cx="80532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9" name="Input penna 38">
                <a:extLst>
                  <a:ext uri="{FF2B5EF4-FFF2-40B4-BE49-F238E27FC236}">
                    <a16:creationId xmlns:a16="http://schemas.microsoft.com/office/drawing/2014/main" id="{79284B15-A7B2-4AC0-8BD6-2B6BD04AA896}"/>
                  </a:ext>
                </a:extLst>
              </p14:cNvPr>
              <p14:cNvContentPartPr/>
              <p14:nvPr/>
            </p14:nvContentPartPr>
            <p14:xfrm>
              <a:off x="692541" y="4201362"/>
              <a:ext cx="197640" cy="367560"/>
            </p14:xfrm>
          </p:contentPart>
        </mc:Choice>
        <mc:Fallback xmlns="">
          <p:pic>
            <p:nvPicPr>
              <p:cNvPr id="39" name="Input penna 38">
                <a:extLst>
                  <a:ext uri="{FF2B5EF4-FFF2-40B4-BE49-F238E27FC236}">
                    <a16:creationId xmlns:a16="http://schemas.microsoft.com/office/drawing/2014/main" id="{79284B15-A7B2-4AC0-8BD6-2B6BD04AA89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83541" y="4192362"/>
                <a:ext cx="215280" cy="38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4" name="Input penna 43">
                <a:extLst>
                  <a:ext uri="{FF2B5EF4-FFF2-40B4-BE49-F238E27FC236}">
                    <a16:creationId xmlns:a16="http://schemas.microsoft.com/office/drawing/2014/main" id="{CA1F5D36-8F3B-4EFC-BE5D-0A6700CEFCC6}"/>
                  </a:ext>
                </a:extLst>
              </p14:cNvPr>
              <p14:cNvContentPartPr/>
              <p14:nvPr/>
            </p14:nvContentPartPr>
            <p14:xfrm>
              <a:off x="1927701" y="4376322"/>
              <a:ext cx="177840" cy="30240"/>
            </p14:xfrm>
          </p:contentPart>
        </mc:Choice>
        <mc:Fallback xmlns="">
          <p:pic>
            <p:nvPicPr>
              <p:cNvPr id="44" name="Input penna 43">
                <a:extLst>
                  <a:ext uri="{FF2B5EF4-FFF2-40B4-BE49-F238E27FC236}">
                    <a16:creationId xmlns:a16="http://schemas.microsoft.com/office/drawing/2014/main" id="{CA1F5D36-8F3B-4EFC-BE5D-0A6700CEFCC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918701" y="4367322"/>
                <a:ext cx="19548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5" name="Input penna 44">
                <a:extLst>
                  <a:ext uri="{FF2B5EF4-FFF2-40B4-BE49-F238E27FC236}">
                    <a16:creationId xmlns:a16="http://schemas.microsoft.com/office/drawing/2014/main" id="{4C2165E3-5135-4A56-B3AF-66178898251C}"/>
                  </a:ext>
                </a:extLst>
              </p14:cNvPr>
              <p14:cNvContentPartPr/>
              <p14:nvPr/>
            </p14:nvContentPartPr>
            <p14:xfrm>
              <a:off x="2023821" y="4494042"/>
              <a:ext cx="142920" cy="22320"/>
            </p14:xfrm>
          </p:contentPart>
        </mc:Choice>
        <mc:Fallback xmlns="">
          <p:pic>
            <p:nvPicPr>
              <p:cNvPr id="45" name="Input penna 44">
                <a:extLst>
                  <a:ext uri="{FF2B5EF4-FFF2-40B4-BE49-F238E27FC236}">
                    <a16:creationId xmlns:a16="http://schemas.microsoft.com/office/drawing/2014/main" id="{4C2165E3-5135-4A56-B3AF-66178898251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2014821" y="4485042"/>
                <a:ext cx="1605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6" name="Input penna 45">
                <a:extLst>
                  <a:ext uri="{FF2B5EF4-FFF2-40B4-BE49-F238E27FC236}">
                    <a16:creationId xmlns:a16="http://schemas.microsoft.com/office/drawing/2014/main" id="{2F2B945E-4ABC-4531-8E97-432B430FED27}"/>
                  </a:ext>
                </a:extLst>
              </p14:cNvPr>
              <p14:cNvContentPartPr/>
              <p14:nvPr/>
            </p14:nvContentPartPr>
            <p14:xfrm>
              <a:off x="1013301" y="4221162"/>
              <a:ext cx="669600" cy="424440"/>
            </p14:xfrm>
          </p:contentPart>
        </mc:Choice>
        <mc:Fallback xmlns="">
          <p:pic>
            <p:nvPicPr>
              <p:cNvPr id="46" name="Input penna 45">
                <a:extLst>
                  <a:ext uri="{FF2B5EF4-FFF2-40B4-BE49-F238E27FC236}">
                    <a16:creationId xmlns:a16="http://schemas.microsoft.com/office/drawing/2014/main" id="{2F2B945E-4ABC-4531-8E97-432B430FED2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04301" y="4212162"/>
                <a:ext cx="68724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3" name="Input penna 52">
                <a:extLst>
                  <a:ext uri="{FF2B5EF4-FFF2-40B4-BE49-F238E27FC236}">
                    <a16:creationId xmlns:a16="http://schemas.microsoft.com/office/drawing/2014/main" id="{D6A560AF-13CB-4C64-872E-ABB77524B30B}"/>
                  </a:ext>
                </a:extLst>
              </p14:cNvPr>
              <p14:cNvContentPartPr/>
              <p14:nvPr/>
            </p14:nvContentPartPr>
            <p14:xfrm>
              <a:off x="2406861" y="4178682"/>
              <a:ext cx="477000" cy="470520"/>
            </p14:xfrm>
          </p:contentPart>
        </mc:Choice>
        <mc:Fallback xmlns="">
          <p:pic>
            <p:nvPicPr>
              <p:cNvPr id="53" name="Input penna 52">
                <a:extLst>
                  <a:ext uri="{FF2B5EF4-FFF2-40B4-BE49-F238E27FC236}">
                    <a16:creationId xmlns:a16="http://schemas.microsoft.com/office/drawing/2014/main" id="{D6A560AF-13CB-4C64-872E-ABB77524B30B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2397861" y="4169682"/>
                <a:ext cx="494640" cy="48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5" name="Input penna 54">
                <a:extLst>
                  <a:ext uri="{FF2B5EF4-FFF2-40B4-BE49-F238E27FC236}">
                    <a16:creationId xmlns:a16="http://schemas.microsoft.com/office/drawing/2014/main" id="{BE717508-AF67-46F3-9954-4B737B4488C7}"/>
                  </a:ext>
                </a:extLst>
              </p14:cNvPr>
              <p14:cNvContentPartPr/>
              <p14:nvPr/>
            </p14:nvContentPartPr>
            <p14:xfrm>
              <a:off x="2532501" y="4717242"/>
              <a:ext cx="446400" cy="294120"/>
            </p14:xfrm>
          </p:contentPart>
        </mc:Choice>
        <mc:Fallback xmlns="">
          <p:pic>
            <p:nvPicPr>
              <p:cNvPr id="55" name="Input penna 54">
                <a:extLst>
                  <a:ext uri="{FF2B5EF4-FFF2-40B4-BE49-F238E27FC236}">
                    <a16:creationId xmlns:a16="http://schemas.microsoft.com/office/drawing/2014/main" id="{BE717508-AF67-46F3-9954-4B737B4488C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523501" y="4708242"/>
                <a:ext cx="46404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6" name="Input penna 55">
                <a:extLst>
                  <a:ext uri="{FF2B5EF4-FFF2-40B4-BE49-F238E27FC236}">
                    <a16:creationId xmlns:a16="http://schemas.microsoft.com/office/drawing/2014/main" id="{024BFE57-C2A2-457C-AA0E-97AC117ACF31}"/>
                  </a:ext>
                </a:extLst>
              </p14:cNvPr>
              <p14:cNvContentPartPr/>
              <p14:nvPr/>
            </p14:nvContentPartPr>
            <p14:xfrm>
              <a:off x="3138741" y="4315122"/>
              <a:ext cx="114840" cy="47880"/>
            </p14:xfrm>
          </p:contentPart>
        </mc:Choice>
        <mc:Fallback xmlns="">
          <p:pic>
            <p:nvPicPr>
              <p:cNvPr id="56" name="Input penna 55">
                <a:extLst>
                  <a:ext uri="{FF2B5EF4-FFF2-40B4-BE49-F238E27FC236}">
                    <a16:creationId xmlns:a16="http://schemas.microsoft.com/office/drawing/2014/main" id="{024BFE57-C2A2-457C-AA0E-97AC117ACF31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129741" y="4306122"/>
                <a:ext cx="13248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7" name="Input penna 56">
                <a:extLst>
                  <a:ext uri="{FF2B5EF4-FFF2-40B4-BE49-F238E27FC236}">
                    <a16:creationId xmlns:a16="http://schemas.microsoft.com/office/drawing/2014/main" id="{4812138E-1B55-4864-BD1B-44EEB0627F8F}"/>
                  </a:ext>
                </a:extLst>
              </p14:cNvPr>
              <p14:cNvContentPartPr/>
              <p14:nvPr/>
            </p14:nvContentPartPr>
            <p14:xfrm>
              <a:off x="3167901" y="4427802"/>
              <a:ext cx="117000" cy="7560"/>
            </p14:xfrm>
          </p:contentPart>
        </mc:Choice>
        <mc:Fallback xmlns="">
          <p:pic>
            <p:nvPicPr>
              <p:cNvPr id="57" name="Input penna 56">
                <a:extLst>
                  <a:ext uri="{FF2B5EF4-FFF2-40B4-BE49-F238E27FC236}">
                    <a16:creationId xmlns:a16="http://schemas.microsoft.com/office/drawing/2014/main" id="{4812138E-1B55-4864-BD1B-44EEB0627F8F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158901" y="4418802"/>
                <a:ext cx="13464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8" name="Input penna 57">
                <a:extLst>
                  <a:ext uri="{FF2B5EF4-FFF2-40B4-BE49-F238E27FC236}">
                    <a16:creationId xmlns:a16="http://schemas.microsoft.com/office/drawing/2014/main" id="{2B35D1F7-8489-41C1-A8FE-3DBCFAADDFCA}"/>
                  </a:ext>
                </a:extLst>
              </p14:cNvPr>
              <p14:cNvContentPartPr/>
              <p14:nvPr/>
            </p14:nvContentPartPr>
            <p14:xfrm>
              <a:off x="3473541" y="4152042"/>
              <a:ext cx="160560" cy="239400"/>
            </p14:xfrm>
          </p:contentPart>
        </mc:Choice>
        <mc:Fallback xmlns="">
          <p:pic>
            <p:nvPicPr>
              <p:cNvPr id="58" name="Input penna 57">
                <a:extLst>
                  <a:ext uri="{FF2B5EF4-FFF2-40B4-BE49-F238E27FC236}">
                    <a16:creationId xmlns:a16="http://schemas.microsoft.com/office/drawing/2014/main" id="{2B35D1F7-8489-41C1-A8FE-3DBCFAADDFC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464541" y="4143042"/>
                <a:ext cx="17820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9" name="Input penna 58">
                <a:extLst>
                  <a:ext uri="{FF2B5EF4-FFF2-40B4-BE49-F238E27FC236}">
                    <a16:creationId xmlns:a16="http://schemas.microsoft.com/office/drawing/2014/main" id="{A7745535-6BBC-4536-8D32-AE57F093B517}"/>
                  </a:ext>
                </a:extLst>
              </p14:cNvPr>
              <p14:cNvContentPartPr/>
              <p14:nvPr/>
            </p14:nvContentPartPr>
            <p14:xfrm>
              <a:off x="3438621" y="4473162"/>
              <a:ext cx="359640" cy="57600"/>
            </p14:xfrm>
          </p:contentPart>
        </mc:Choice>
        <mc:Fallback xmlns="">
          <p:pic>
            <p:nvPicPr>
              <p:cNvPr id="59" name="Input penna 58">
                <a:extLst>
                  <a:ext uri="{FF2B5EF4-FFF2-40B4-BE49-F238E27FC236}">
                    <a16:creationId xmlns:a16="http://schemas.microsoft.com/office/drawing/2014/main" id="{A7745535-6BBC-4536-8D32-AE57F093B51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429621" y="4464162"/>
                <a:ext cx="37728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3" name="Input penna 62">
                <a:extLst>
                  <a:ext uri="{FF2B5EF4-FFF2-40B4-BE49-F238E27FC236}">
                    <a16:creationId xmlns:a16="http://schemas.microsoft.com/office/drawing/2014/main" id="{9B01A75E-0F85-4961-8136-9499FEBA9879}"/>
                  </a:ext>
                </a:extLst>
              </p14:cNvPr>
              <p14:cNvContentPartPr/>
              <p14:nvPr/>
            </p14:nvContentPartPr>
            <p14:xfrm>
              <a:off x="3471381" y="4677282"/>
              <a:ext cx="285840" cy="284760"/>
            </p14:xfrm>
          </p:contentPart>
        </mc:Choice>
        <mc:Fallback xmlns="">
          <p:pic>
            <p:nvPicPr>
              <p:cNvPr id="63" name="Input penna 62">
                <a:extLst>
                  <a:ext uri="{FF2B5EF4-FFF2-40B4-BE49-F238E27FC236}">
                    <a16:creationId xmlns:a16="http://schemas.microsoft.com/office/drawing/2014/main" id="{9B01A75E-0F85-4961-8136-9499FEBA9879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3462381" y="4668282"/>
                <a:ext cx="30348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9" name="Input penna 68">
                <a:extLst>
                  <a:ext uri="{FF2B5EF4-FFF2-40B4-BE49-F238E27FC236}">
                    <a16:creationId xmlns:a16="http://schemas.microsoft.com/office/drawing/2014/main" id="{D9E9EE87-E3B9-4756-A8DA-5C823573CFFF}"/>
                  </a:ext>
                </a:extLst>
              </p14:cNvPr>
              <p14:cNvContentPartPr/>
              <p14:nvPr/>
            </p14:nvContentPartPr>
            <p14:xfrm>
              <a:off x="4797261" y="4144482"/>
              <a:ext cx="928800" cy="531720"/>
            </p14:xfrm>
          </p:contentPart>
        </mc:Choice>
        <mc:Fallback xmlns="">
          <p:pic>
            <p:nvPicPr>
              <p:cNvPr id="69" name="Input penna 68">
                <a:extLst>
                  <a:ext uri="{FF2B5EF4-FFF2-40B4-BE49-F238E27FC236}">
                    <a16:creationId xmlns:a16="http://schemas.microsoft.com/office/drawing/2014/main" id="{D9E9EE87-E3B9-4756-A8DA-5C823573CFF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788261" y="4135482"/>
                <a:ext cx="946440" cy="54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74" name="Input penna 73">
                <a:extLst>
                  <a:ext uri="{FF2B5EF4-FFF2-40B4-BE49-F238E27FC236}">
                    <a16:creationId xmlns:a16="http://schemas.microsoft.com/office/drawing/2014/main" id="{B2FAA5C7-2DCF-4631-9BFD-74731E51196D}"/>
                  </a:ext>
                </a:extLst>
              </p14:cNvPr>
              <p14:cNvContentPartPr/>
              <p14:nvPr/>
            </p14:nvContentPartPr>
            <p14:xfrm>
              <a:off x="5916501" y="4388202"/>
              <a:ext cx="183240" cy="31320"/>
            </p14:xfrm>
          </p:contentPart>
        </mc:Choice>
        <mc:Fallback xmlns="">
          <p:pic>
            <p:nvPicPr>
              <p:cNvPr id="74" name="Input penna 73">
                <a:extLst>
                  <a:ext uri="{FF2B5EF4-FFF2-40B4-BE49-F238E27FC236}">
                    <a16:creationId xmlns:a16="http://schemas.microsoft.com/office/drawing/2014/main" id="{B2FAA5C7-2DCF-4631-9BFD-74731E51196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5907501" y="4379202"/>
                <a:ext cx="20088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83" name="Input penna 82">
                <a:extLst>
                  <a:ext uri="{FF2B5EF4-FFF2-40B4-BE49-F238E27FC236}">
                    <a16:creationId xmlns:a16="http://schemas.microsoft.com/office/drawing/2014/main" id="{678F031D-DE1F-4969-B18B-5235827DE8CB}"/>
                  </a:ext>
                </a:extLst>
              </p14:cNvPr>
              <p14:cNvContentPartPr/>
              <p14:nvPr/>
            </p14:nvContentPartPr>
            <p14:xfrm>
              <a:off x="7068861" y="4135842"/>
              <a:ext cx="135720" cy="10440"/>
            </p14:xfrm>
          </p:contentPart>
        </mc:Choice>
        <mc:Fallback xmlns="">
          <p:pic>
            <p:nvPicPr>
              <p:cNvPr id="83" name="Input penna 82">
                <a:extLst>
                  <a:ext uri="{FF2B5EF4-FFF2-40B4-BE49-F238E27FC236}">
                    <a16:creationId xmlns:a16="http://schemas.microsoft.com/office/drawing/2014/main" id="{678F031D-DE1F-4969-B18B-5235827DE8CB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7059861" y="4126842"/>
                <a:ext cx="15336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84" name="Input penna 83">
                <a:extLst>
                  <a:ext uri="{FF2B5EF4-FFF2-40B4-BE49-F238E27FC236}">
                    <a16:creationId xmlns:a16="http://schemas.microsoft.com/office/drawing/2014/main" id="{8EA12F8C-5200-4575-A03E-7A8AD0E38635}"/>
                  </a:ext>
                </a:extLst>
              </p14:cNvPr>
              <p14:cNvContentPartPr/>
              <p14:nvPr/>
            </p14:nvContentPartPr>
            <p14:xfrm>
              <a:off x="7125741" y="4239162"/>
              <a:ext cx="87840" cy="10440"/>
            </p14:xfrm>
          </p:contentPart>
        </mc:Choice>
        <mc:Fallback xmlns="">
          <p:pic>
            <p:nvPicPr>
              <p:cNvPr id="84" name="Input penna 83">
                <a:extLst>
                  <a:ext uri="{FF2B5EF4-FFF2-40B4-BE49-F238E27FC236}">
                    <a16:creationId xmlns:a16="http://schemas.microsoft.com/office/drawing/2014/main" id="{8EA12F8C-5200-4575-A03E-7A8AD0E38635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116741" y="4230162"/>
                <a:ext cx="10548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85" name="Input penna 84">
                <a:extLst>
                  <a:ext uri="{FF2B5EF4-FFF2-40B4-BE49-F238E27FC236}">
                    <a16:creationId xmlns:a16="http://schemas.microsoft.com/office/drawing/2014/main" id="{1ED434D4-730D-4730-8554-D5AEE8443E9C}"/>
                  </a:ext>
                </a:extLst>
              </p14:cNvPr>
              <p14:cNvContentPartPr/>
              <p14:nvPr/>
            </p14:nvContentPartPr>
            <p14:xfrm>
              <a:off x="6317541" y="4388922"/>
              <a:ext cx="440640" cy="280440"/>
            </p14:xfrm>
          </p:contentPart>
        </mc:Choice>
        <mc:Fallback xmlns="">
          <p:pic>
            <p:nvPicPr>
              <p:cNvPr id="85" name="Input penna 84">
                <a:extLst>
                  <a:ext uri="{FF2B5EF4-FFF2-40B4-BE49-F238E27FC236}">
                    <a16:creationId xmlns:a16="http://schemas.microsoft.com/office/drawing/2014/main" id="{1ED434D4-730D-4730-8554-D5AEE8443E9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308541" y="4379922"/>
                <a:ext cx="45828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86" name="Input penna 85">
                <a:extLst>
                  <a:ext uri="{FF2B5EF4-FFF2-40B4-BE49-F238E27FC236}">
                    <a16:creationId xmlns:a16="http://schemas.microsoft.com/office/drawing/2014/main" id="{8B62F8B1-93A4-42D8-961D-2CDBC3693657}"/>
                  </a:ext>
                </a:extLst>
              </p14:cNvPr>
              <p14:cNvContentPartPr/>
              <p14:nvPr/>
            </p14:nvContentPartPr>
            <p14:xfrm>
              <a:off x="5887341" y="3367242"/>
              <a:ext cx="930240" cy="962640"/>
            </p14:xfrm>
          </p:contentPart>
        </mc:Choice>
        <mc:Fallback xmlns="">
          <p:pic>
            <p:nvPicPr>
              <p:cNvPr id="86" name="Input penna 85">
                <a:extLst>
                  <a:ext uri="{FF2B5EF4-FFF2-40B4-BE49-F238E27FC236}">
                    <a16:creationId xmlns:a16="http://schemas.microsoft.com/office/drawing/2014/main" id="{8B62F8B1-93A4-42D8-961D-2CDBC3693657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5878341" y="3358242"/>
                <a:ext cx="947880" cy="9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89" name="Input penna 88">
                <a:extLst>
                  <a:ext uri="{FF2B5EF4-FFF2-40B4-BE49-F238E27FC236}">
                    <a16:creationId xmlns:a16="http://schemas.microsoft.com/office/drawing/2014/main" id="{D4AD1AC4-BC8D-4E54-A9B2-591D21685785}"/>
                  </a:ext>
                </a:extLst>
              </p14:cNvPr>
              <p14:cNvContentPartPr/>
              <p14:nvPr/>
            </p14:nvContentPartPr>
            <p14:xfrm>
              <a:off x="7446141" y="3897162"/>
              <a:ext cx="305280" cy="383040"/>
            </p14:xfrm>
          </p:contentPart>
        </mc:Choice>
        <mc:Fallback xmlns="">
          <p:pic>
            <p:nvPicPr>
              <p:cNvPr id="89" name="Input penna 88">
                <a:extLst>
                  <a:ext uri="{FF2B5EF4-FFF2-40B4-BE49-F238E27FC236}">
                    <a16:creationId xmlns:a16="http://schemas.microsoft.com/office/drawing/2014/main" id="{D4AD1AC4-BC8D-4E54-A9B2-591D21685785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437141" y="3888162"/>
                <a:ext cx="32292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90" name="Input penna 89">
                <a:extLst>
                  <a:ext uri="{FF2B5EF4-FFF2-40B4-BE49-F238E27FC236}">
                    <a16:creationId xmlns:a16="http://schemas.microsoft.com/office/drawing/2014/main" id="{A69AC89B-6B05-4A47-AB81-B8499562BE6B}"/>
                  </a:ext>
                </a:extLst>
              </p14:cNvPr>
              <p14:cNvContentPartPr/>
              <p14:nvPr/>
            </p14:nvContentPartPr>
            <p14:xfrm>
              <a:off x="7499061" y="4460202"/>
              <a:ext cx="222840" cy="173520"/>
            </p14:xfrm>
          </p:contentPart>
        </mc:Choice>
        <mc:Fallback xmlns="">
          <p:pic>
            <p:nvPicPr>
              <p:cNvPr id="90" name="Input penna 89">
                <a:extLst>
                  <a:ext uri="{FF2B5EF4-FFF2-40B4-BE49-F238E27FC236}">
                    <a16:creationId xmlns:a16="http://schemas.microsoft.com/office/drawing/2014/main" id="{A69AC89B-6B05-4A47-AB81-B8499562BE6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490061" y="4451202"/>
                <a:ext cx="24048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97" name="Input penna 96">
                <a:extLst>
                  <a:ext uri="{FF2B5EF4-FFF2-40B4-BE49-F238E27FC236}">
                    <a16:creationId xmlns:a16="http://schemas.microsoft.com/office/drawing/2014/main" id="{D4F5023A-F299-456D-B276-43F3649C2076}"/>
                  </a:ext>
                </a:extLst>
              </p14:cNvPr>
              <p14:cNvContentPartPr/>
              <p14:nvPr/>
            </p14:nvContentPartPr>
            <p14:xfrm>
              <a:off x="1636101" y="5357322"/>
              <a:ext cx="17280" cy="315720"/>
            </p14:xfrm>
          </p:contentPart>
        </mc:Choice>
        <mc:Fallback xmlns="">
          <p:pic>
            <p:nvPicPr>
              <p:cNvPr id="97" name="Input penna 96">
                <a:extLst>
                  <a:ext uri="{FF2B5EF4-FFF2-40B4-BE49-F238E27FC236}">
                    <a16:creationId xmlns:a16="http://schemas.microsoft.com/office/drawing/2014/main" id="{D4F5023A-F299-456D-B276-43F3649C2076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627101" y="5348322"/>
                <a:ext cx="3492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98" name="Input penna 97">
                <a:extLst>
                  <a:ext uri="{FF2B5EF4-FFF2-40B4-BE49-F238E27FC236}">
                    <a16:creationId xmlns:a16="http://schemas.microsoft.com/office/drawing/2014/main" id="{60685126-71CD-4C89-BB27-FE3711C1C3FA}"/>
                  </a:ext>
                </a:extLst>
              </p14:cNvPr>
              <p14:cNvContentPartPr/>
              <p14:nvPr/>
            </p14:nvContentPartPr>
            <p14:xfrm>
              <a:off x="679941" y="5261922"/>
              <a:ext cx="773640" cy="410400"/>
            </p14:xfrm>
          </p:contentPart>
        </mc:Choice>
        <mc:Fallback xmlns="">
          <p:pic>
            <p:nvPicPr>
              <p:cNvPr id="98" name="Input penna 97">
                <a:extLst>
                  <a:ext uri="{FF2B5EF4-FFF2-40B4-BE49-F238E27FC236}">
                    <a16:creationId xmlns:a16="http://schemas.microsoft.com/office/drawing/2014/main" id="{60685126-71CD-4C89-BB27-FE3711C1C3F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670941" y="5252922"/>
                <a:ext cx="791280" cy="4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01" name="Input penna 100">
                <a:extLst>
                  <a:ext uri="{FF2B5EF4-FFF2-40B4-BE49-F238E27FC236}">
                    <a16:creationId xmlns:a16="http://schemas.microsoft.com/office/drawing/2014/main" id="{1030806A-24C9-46C1-8E41-93D7EF6F335E}"/>
                  </a:ext>
                </a:extLst>
              </p14:cNvPr>
              <p14:cNvContentPartPr/>
              <p14:nvPr/>
            </p14:nvContentPartPr>
            <p14:xfrm>
              <a:off x="2616741" y="5500602"/>
              <a:ext cx="144000" cy="36000"/>
            </p14:xfrm>
          </p:contentPart>
        </mc:Choice>
        <mc:Fallback xmlns="">
          <p:pic>
            <p:nvPicPr>
              <p:cNvPr id="101" name="Input penna 100">
                <a:extLst>
                  <a:ext uri="{FF2B5EF4-FFF2-40B4-BE49-F238E27FC236}">
                    <a16:creationId xmlns:a16="http://schemas.microsoft.com/office/drawing/2014/main" id="{1030806A-24C9-46C1-8E41-93D7EF6F335E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607741" y="5491602"/>
                <a:ext cx="16164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02" name="Input penna 101">
                <a:extLst>
                  <a:ext uri="{FF2B5EF4-FFF2-40B4-BE49-F238E27FC236}">
                    <a16:creationId xmlns:a16="http://schemas.microsoft.com/office/drawing/2014/main" id="{3F0341C7-92F1-48A5-ADBC-C43C26BEA9C0}"/>
                  </a:ext>
                </a:extLst>
              </p14:cNvPr>
              <p14:cNvContentPartPr/>
              <p14:nvPr/>
            </p14:nvContentPartPr>
            <p14:xfrm>
              <a:off x="2661381" y="5612202"/>
              <a:ext cx="128160" cy="38520"/>
            </p14:xfrm>
          </p:contentPart>
        </mc:Choice>
        <mc:Fallback xmlns="">
          <p:pic>
            <p:nvPicPr>
              <p:cNvPr id="102" name="Input penna 101">
                <a:extLst>
                  <a:ext uri="{FF2B5EF4-FFF2-40B4-BE49-F238E27FC236}">
                    <a16:creationId xmlns:a16="http://schemas.microsoft.com/office/drawing/2014/main" id="{3F0341C7-92F1-48A5-ADBC-C43C26BEA9C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2652381" y="5603202"/>
                <a:ext cx="14580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03" name="Input penna 102">
                <a:extLst>
                  <a:ext uri="{FF2B5EF4-FFF2-40B4-BE49-F238E27FC236}">
                    <a16:creationId xmlns:a16="http://schemas.microsoft.com/office/drawing/2014/main" id="{21B87DE1-8B62-4ACA-B814-7E8C4586DB08}"/>
                  </a:ext>
                </a:extLst>
              </p14:cNvPr>
              <p14:cNvContentPartPr/>
              <p14:nvPr/>
            </p14:nvContentPartPr>
            <p14:xfrm>
              <a:off x="1802421" y="5348322"/>
              <a:ext cx="563400" cy="447480"/>
            </p14:xfrm>
          </p:contentPart>
        </mc:Choice>
        <mc:Fallback xmlns="">
          <p:pic>
            <p:nvPicPr>
              <p:cNvPr id="103" name="Input penna 102">
                <a:extLst>
                  <a:ext uri="{FF2B5EF4-FFF2-40B4-BE49-F238E27FC236}">
                    <a16:creationId xmlns:a16="http://schemas.microsoft.com/office/drawing/2014/main" id="{21B87DE1-8B62-4ACA-B814-7E8C4586DB08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793421" y="5339322"/>
                <a:ext cx="581040" cy="46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15" name="Input penna 114">
                <a:extLst>
                  <a:ext uri="{FF2B5EF4-FFF2-40B4-BE49-F238E27FC236}">
                    <a16:creationId xmlns:a16="http://schemas.microsoft.com/office/drawing/2014/main" id="{6F4EFE16-93A3-43B3-99C9-B4FCA1741320}"/>
                  </a:ext>
                </a:extLst>
              </p14:cNvPr>
              <p14:cNvContentPartPr/>
              <p14:nvPr/>
            </p14:nvContentPartPr>
            <p14:xfrm>
              <a:off x="3200301" y="5217642"/>
              <a:ext cx="1844280" cy="477360"/>
            </p14:xfrm>
          </p:contentPart>
        </mc:Choice>
        <mc:Fallback xmlns="">
          <p:pic>
            <p:nvPicPr>
              <p:cNvPr id="115" name="Input penna 114">
                <a:extLst>
                  <a:ext uri="{FF2B5EF4-FFF2-40B4-BE49-F238E27FC236}">
                    <a16:creationId xmlns:a16="http://schemas.microsoft.com/office/drawing/2014/main" id="{6F4EFE16-93A3-43B3-99C9-B4FCA174132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191301" y="5208642"/>
                <a:ext cx="1861920" cy="49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16" name="Input penna 115">
                <a:extLst>
                  <a:ext uri="{FF2B5EF4-FFF2-40B4-BE49-F238E27FC236}">
                    <a16:creationId xmlns:a16="http://schemas.microsoft.com/office/drawing/2014/main" id="{8F151F96-3486-4A9E-866A-54A9B11F647F}"/>
                  </a:ext>
                </a:extLst>
              </p14:cNvPr>
              <p14:cNvContentPartPr/>
              <p14:nvPr/>
            </p14:nvContentPartPr>
            <p14:xfrm>
              <a:off x="3921021" y="5836482"/>
              <a:ext cx="242640" cy="321120"/>
            </p14:xfrm>
          </p:contentPart>
        </mc:Choice>
        <mc:Fallback xmlns="">
          <p:pic>
            <p:nvPicPr>
              <p:cNvPr id="116" name="Input penna 115">
                <a:extLst>
                  <a:ext uri="{FF2B5EF4-FFF2-40B4-BE49-F238E27FC236}">
                    <a16:creationId xmlns:a16="http://schemas.microsoft.com/office/drawing/2014/main" id="{8F151F96-3486-4A9E-866A-54A9B11F647F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912021" y="5827482"/>
                <a:ext cx="26028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20" name="Input penna 119">
                <a:extLst>
                  <a:ext uri="{FF2B5EF4-FFF2-40B4-BE49-F238E27FC236}">
                    <a16:creationId xmlns:a16="http://schemas.microsoft.com/office/drawing/2014/main" id="{C60D4F1D-47EA-4572-8FD9-13D6399391AB}"/>
                  </a:ext>
                </a:extLst>
              </p14:cNvPr>
              <p14:cNvContentPartPr/>
              <p14:nvPr/>
            </p14:nvContentPartPr>
            <p14:xfrm>
              <a:off x="4340781" y="5799762"/>
              <a:ext cx="586800" cy="397440"/>
            </p14:xfrm>
          </p:contentPart>
        </mc:Choice>
        <mc:Fallback xmlns="">
          <p:pic>
            <p:nvPicPr>
              <p:cNvPr id="120" name="Input penna 119">
                <a:extLst>
                  <a:ext uri="{FF2B5EF4-FFF2-40B4-BE49-F238E27FC236}">
                    <a16:creationId xmlns:a16="http://schemas.microsoft.com/office/drawing/2014/main" id="{C60D4F1D-47EA-4572-8FD9-13D6399391AB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331781" y="5790762"/>
                <a:ext cx="604440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29" name="Input penna 128">
                <a:extLst>
                  <a:ext uri="{FF2B5EF4-FFF2-40B4-BE49-F238E27FC236}">
                    <a16:creationId xmlns:a16="http://schemas.microsoft.com/office/drawing/2014/main" id="{5C0106A8-330A-4260-8ADC-646663B36327}"/>
                  </a:ext>
                </a:extLst>
              </p14:cNvPr>
              <p14:cNvContentPartPr/>
              <p14:nvPr/>
            </p14:nvContentPartPr>
            <p14:xfrm>
              <a:off x="11514501" y="5444442"/>
              <a:ext cx="210240" cy="177840"/>
            </p14:xfrm>
          </p:contentPart>
        </mc:Choice>
        <mc:Fallback xmlns="">
          <p:pic>
            <p:nvPicPr>
              <p:cNvPr id="129" name="Input penna 128">
                <a:extLst>
                  <a:ext uri="{FF2B5EF4-FFF2-40B4-BE49-F238E27FC236}">
                    <a16:creationId xmlns:a16="http://schemas.microsoft.com/office/drawing/2014/main" id="{5C0106A8-330A-4260-8ADC-646663B3632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1505501" y="5435442"/>
                <a:ext cx="22788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30" name="Input penna 129">
                <a:extLst>
                  <a:ext uri="{FF2B5EF4-FFF2-40B4-BE49-F238E27FC236}">
                    <a16:creationId xmlns:a16="http://schemas.microsoft.com/office/drawing/2014/main" id="{958CDAB3-86A6-4441-8B81-1717B0AD97B4}"/>
                  </a:ext>
                </a:extLst>
              </p14:cNvPr>
              <p14:cNvContentPartPr/>
              <p14:nvPr/>
            </p14:nvContentPartPr>
            <p14:xfrm>
              <a:off x="11023821" y="5446602"/>
              <a:ext cx="343080" cy="278280"/>
            </p14:xfrm>
          </p:contentPart>
        </mc:Choice>
        <mc:Fallback xmlns="">
          <p:pic>
            <p:nvPicPr>
              <p:cNvPr id="130" name="Input penna 129">
                <a:extLst>
                  <a:ext uri="{FF2B5EF4-FFF2-40B4-BE49-F238E27FC236}">
                    <a16:creationId xmlns:a16="http://schemas.microsoft.com/office/drawing/2014/main" id="{958CDAB3-86A6-4441-8B81-1717B0AD97B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1014821" y="5437602"/>
                <a:ext cx="36072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31" name="Input penna 130">
                <a:extLst>
                  <a:ext uri="{FF2B5EF4-FFF2-40B4-BE49-F238E27FC236}">
                    <a16:creationId xmlns:a16="http://schemas.microsoft.com/office/drawing/2014/main" id="{AF68D5FC-7E34-4D69-A04C-006CA1ABE753}"/>
                  </a:ext>
                </a:extLst>
              </p14:cNvPr>
              <p14:cNvContentPartPr/>
              <p14:nvPr/>
            </p14:nvContentPartPr>
            <p14:xfrm>
              <a:off x="10066941" y="5252562"/>
              <a:ext cx="782280" cy="397080"/>
            </p14:xfrm>
          </p:contentPart>
        </mc:Choice>
        <mc:Fallback xmlns="">
          <p:pic>
            <p:nvPicPr>
              <p:cNvPr id="131" name="Input penna 130">
                <a:extLst>
                  <a:ext uri="{FF2B5EF4-FFF2-40B4-BE49-F238E27FC236}">
                    <a16:creationId xmlns:a16="http://schemas.microsoft.com/office/drawing/2014/main" id="{AF68D5FC-7E34-4D69-A04C-006CA1ABE753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0057941" y="5243562"/>
                <a:ext cx="799920" cy="41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32" name="Input penna 131">
                <a:extLst>
                  <a:ext uri="{FF2B5EF4-FFF2-40B4-BE49-F238E27FC236}">
                    <a16:creationId xmlns:a16="http://schemas.microsoft.com/office/drawing/2014/main" id="{5C0ADFB7-0531-476B-A36B-BA06553F7824}"/>
                  </a:ext>
                </a:extLst>
              </p14:cNvPr>
              <p14:cNvContentPartPr/>
              <p14:nvPr/>
            </p14:nvContentPartPr>
            <p14:xfrm>
              <a:off x="5519421" y="5502042"/>
              <a:ext cx="213480" cy="43200"/>
            </p14:xfrm>
          </p:contentPart>
        </mc:Choice>
        <mc:Fallback xmlns="">
          <p:pic>
            <p:nvPicPr>
              <p:cNvPr id="132" name="Input penna 131">
                <a:extLst>
                  <a:ext uri="{FF2B5EF4-FFF2-40B4-BE49-F238E27FC236}">
                    <a16:creationId xmlns:a16="http://schemas.microsoft.com/office/drawing/2014/main" id="{5C0ADFB7-0531-476B-A36B-BA06553F7824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510421" y="5493042"/>
                <a:ext cx="23112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33" name="Input penna 132">
                <a:extLst>
                  <a:ext uri="{FF2B5EF4-FFF2-40B4-BE49-F238E27FC236}">
                    <a16:creationId xmlns:a16="http://schemas.microsoft.com/office/drawing/2014/main" id="{DB505E28-C4BE-4C9F-97EC-A3259E2295C4}"/>
                  </a:ext>
                </a:extLst>
              </p14:cNvPr>
              <p14:cNvContentPartPr/>
              <p14:nvPr/>
            </p14:nvContentPartPr>
            <p14:xfrm>
              <a:off x="5533821" y="5617602"/>
              <a:ext cx="282600" cy="42840"/>
            </p14:xfrm>
          </p:contentPart>
        </mc:Choice>
        <mc:Fallback xmlns="">
          <p:pic>
            <p:nvPicPr>
              <p:cNvPr id="133" name="Input penna 132">
                <a:extLst>
                  <a:ext uri="{FF2B5EF4-FFF2-40B4-BE49-F238E27FC236}">
                    <a16:creationId xmlns:a16="http://schemas.microsoft.com/office/drawing/2014/main" id="{DB505E28-C4BE-4C9F-97EC-A3259E2295C4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524821" y="5608602"/>
                <a:ext cx="30024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40" name="Input penna 139">
                <a:extLst>
                  <a:ext uri="{FF2B5EF4-FFF2-40B4-BE49-F238E27FC236}">
                    <a16:creationId xmlns:a16="http://schemas.microsoft.com/office/drawing/2014/main" id="{DB4E74F5-C3AB-479D-BC9D-DEF6AA15D0AB}"/>
                  </a:ext>
                </a:extLst>
              </p14:cNvPr>
              <p14:cNvContentPartPr/>
              <p14:nvPr/>
            </p14:nvContentPartPr>
            <p14:xfrm>
              <a:off x="6172461" y="4946202"/>
              <a:ext cx="1014480" cy="827280"/>
            </p14:xfrm>
          </p:contentPart>
        </mc:Choice>
        <mc:Fallback xmlns="">
          <p:pic>
            <p:nvPicPr>
              <p:cNvPr id="140" name="Input penna 139">
                <a:extLst>
                  <a:ext uri="{FF2B5EF4-FFF2-40B4-BE49-F238E27FC236}">
                    <a16:creationId xmlns:a16="http://schemas.microsoft.com/office/drawing/2014/main" id="{DB4E74F5-C3AB-479D-BC9D-DEF6AA15D0A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6163461" y="4937202"/>
                <a:ext cx="1032120" cy="84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48" name="Input penna 147">
                <a:extLst>
                  <a:ext uri="{FF2B5EF4-FFF2-40B4-BE49-F238E27FC236}">
                    <a16:creationId xmlns:a16="http://schemas.microsoft.com/office/drawing/2014/main" id="{315249D3-93C7-4454-9F01-52CEE690B60D}"/>
                  </a:ext>
                </a:extLst>
              </p14:cNvPr>
              <p14:cNvContentPartPr/>
              <p14:nvPr/>
            </p14:nvContentPartPr>
            <p14:xfrm>
              <a:off x="6381621" y="5902722"/>
              <a:ext cx="792720" cy="723600"/>
            </p14:xfrm>
          </p:contentPart>
        </mc:Choice>
        <mc:Fallback xmlns="">
          <p:pic>
            <p:nvPicPr>
              <p:cNvPr id="148" name="Input penna 147">
                <a:extLst>
                  <a:ext uri="{FF2B5EF4-FFF2-40B4-BE49-F238E27FC236}">
                    <a16:creationId xmlns:a16="http://schemas.microsoft.com/office/drawing/2014/main" id="{315249D3-93C7-4454-9F01-52CEE690B60D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6372621" y="5893722"/>
                <a:ext cx="810360" cy="74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50" name="Input penna 149">
                <a:extLst>
                  <a:ext uri="{FF2B5EF4-FFF2-40B4-BE49-F238E27FC236}">
                    <a16:creationId xmlns:a16="http://schemas.microsoft.com/office/drawing/2014/main" id="{814F3DAA-1D11-47D5-BBA8-74F81B571359}"/>
                  </a:ext>
                </a:extLst>
              </p14:cNvPr>
              <p14:cNvContentPartPr/>
              <p14:nvPr/>
            </p14:nvContentPartPr>
            <p14:xfrm>
              <a:off x="7402221" y="5654322"/>
              <a:ext cx="111240" cy="21960"/>
            </p14:xfrm>
          </p:contentPart>
        </mc:Choice>
        <mc:Fallback xmlns="">
          <p:pic>
            <p:nvPicPr>
              <p:cNvPr id="150" name="Input penna 149">
                <a:extLst>
                  <a:ext uri="{FF2B5EF4-FFF2-40B4-BE49-F238E27FC236}">
                    <a16:creationId xmlns:a16="http://schemas.microsoft.com/office/drawing/2014/main" id="{814F3DAA-1D11-47D5-BBA8-74F81B571359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393221" y="5645322"/>
                <a:ext cx="12888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51" name="Input penna 150">
                <a:extLst>
                  <a:ext uri="{FF2B5EF4-FFF2-40B4-BE49-F238E27FC236}">
                    <a16:creationId xmlns:a16="http://schemas.microsoft.com/office/drawing/2014/main" id="{1C1392AB-6394-4996-9DF5-FE0CA33338EC}"/>
                  </a:ext>
                </a:extLst>
              </p14:cNvPr>
              <p14:cNvContentPartPr/>
              <p14:nvPr/>
            </p14:nvContentPartPr>
            <p14:xfrm>
              <a:off x="7691661" y="5132322"/>
              <a:ext cx="272160" cy="301680"/>
            </p14:xfrm>
          </p:contentPart>
        </mc:Choice>
        <mc:Fallback xmlns="">
          <p:pic>
            <p:nvPicPr>
              <p:cNvPr id="151" name="Input penna 150">
                <a:extLst>
                  <a:ext uri="{FF2B5EF4-FFF2-40B4-BE49-F238E27FC236}">
                    <a16:creationId xmlns:a16="http://schemas.microsoft.com/office/drawing/2014/main" id="{1C1392AB-6394-4996-9DF5-FE0CA33338EC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682661" y="5123322"/>
                <a:ext cx="28980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53" name="Input penna 152">
                <a:extLst>
                  <a:ext uri="{FF2B5EF4-FFF2-40B4-BE49-F238E27FC236}">
                    <a16:creationId xmlns:a16="http://schemas.microsoft.com/office/drawing/2014/main" id="{6473E4A2-C2D3-452A-87D4-8AC9808072F0}"/>
                  </a:ext>
                </a:extLst>
              </p14:cNvPr>
              <p14:cNvContentPartPr/>
              <p14:nvPr/>
            </p14:nvContentPartPr>
            <p14:xfrm>
              <a:off x="7353981" y="5512482"/>
              <a:ext cx="489960" cy="64800"/>
            </p14:xfrm>
          </p:contentPart>
        </mc:Choice>
        <mc:Fallback xmlns="">
          <p:pic>
            <p:nvPicPr>
              <p:cNvPr id="153" name="Input penna 152">
                <a:extLst>
                  <a:ext uri="{FF2B5EF4-FFF2-40B4-BE49-F238E27FC236}">
                    <a16:creationId xmlns:a16="http://schemas.microsoft.com/office/drawing/2014/main" id="{6473E4A2-C2D3-452A-87D4-8AC9808072F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7344981" y="5503482"/>
                <a:ext cx="5076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57" name="Input penna 156">
                <a:extLst>
                  <a:ext uri="{FF2B5EF4-FFF2-40B4-BE49-F238E27FC236}">
                    <a16:creationId xmlns:a16="http://schemas.microsoft.com/office/drawing/2014/main" id="{80F16299-4A80-42A8-8EE3-BE9409D40D26}"/>
                  </a:ext>
                </a:extLst>
              </p14:cNvPr>
              <p14:cNvContentPartPr/>
              <p14:nvPr/>
            </p14:nvContentPartPr>
            <p14:xfrm>
              <a:off x="7550541" y="5737482"/>
              <a:ext cx="556200" cy="361440"/>
            </p14:xfrm>
          </p:contentPart>
        </mc:Choice>
        <mc:Fallback xmlns="">
          <p:pic>
            <p:nvPicPr>
              <p:cNvPr id="157" name="Input penna 156">
                <a:extLst>
                  <a:ext uri="{FF2B5EF4-FFF2-40B4-BE49-F238E27FC236}">
                    <a16:creationId xmlns:a16="http://schemas.microsoft.com/office/drawing/2014/main" id="{80F16299-4A80-42A8-8EE3-BE9409D40D26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541541" y="5728482"/>
                <a:ext cx="573840" cy="37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58" name="Input penna 157">
                <a:extLst>
                  <a:ext uri="{FF2B5EF4-FFF2-40B4-BE49-F238E27FC236}">
                    <a16:creationId xmlns:a16="http://schemas.microsoft.com/office/drawing/2014/main" id="{5B090846-2153-4D6A-9D85-C951141AA824}"/>
                  </a:ext>
                </a:extLst>
              </p14:cNvPr>
              <p14:cNvContentPartPr/>
              <p14:nvPr/>
            </p14:nvContentPartPr>
            <p14:xfrm>
              <a:off x="8283141" y="5474322"/>
              <a:ext cx="104760" cy="108360"/>
            </p14:xfrm>
          </p:contentPart>
        </mc:Choice>
        <mc:Fallback xmlns="">
          <p:pic>
            <p:nvPicPr>
              <p:cNvPr id="158" name="Input penna 157">
                <a:extLst>
                  <a:ext uri="{FF2B5EF4-FFF2-40B4-BE49-F238E27FC236}">
                    <a16:creationId xmlns:a16="http://schemas.microsoft.com/office/drawing/2014/main" id="{5B090846-2153-4D6A-9D85-C951141AA824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274141" y="5465322"/>
                <a:ext cx="1224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62" name="Input penna 161">
                <a:extLst>
                  <a:ext uri="{FF2B5EF4-FFF2-40B4-BE49-F238E27FC236}">
                    <a16:creationId xmlns:a16="http://schemas.microsoft.com/office/drawing/2014/main" id="{AAF6C658-54EE-4291-AA6A-BFD1FAAACEEB}"/>
                  </a:ext>
                </a:extLst>
              </p14:cNvPr>
              <p14:cNvContentPartPr/>
              <p14:nvPr/>
            </p14:nvContentPartPr>
            <p14:xfrm>
              <a:off x="8597421" y="5724162"/>
              <a:ext cx="841320" cy="52560"/>
            </p14:xfrm>
          </p:contentPart>
        </mc:Choice>
        <mc:Fallback xmlns="">
          <p:pic>
            <p:nvPicPr>
              <p:cNvPr id="162" name="Input penna 161">
                <a:extLst>
                  <a:ext uri="{FF2B5EF4-FFF2-40B4-BE49-F238E27FC236}">
                    <a16:creationId xmlns:a16="http://schemas.microsoft.com/office/drawing/2014/main" id="{AAF6C658-54EE-4291-AA6A-BFD1FAAACEEB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588421" y="5715162"/>
                <a:ext cx="858960" cy="7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63" name="Input penna 162">
                <a:extLst>
                  <a:ext uri="{FF2B5EF4-FFF2-40B4-BE49-F238E27FC236}">
                    <a16:creationId xmlns:a16="http://schemas.microsoft.com/office/drawing/2014/main" id="{45D682F6-2A9B-4B88-B10D-A18BF60B3F52}"/>
                  </a:ext>
                </a:extLst>
              </p14:cNvPr>
              <p14:cNvContentPartPr/>
              <p14:nvPr/>
            </p14:nvContentPartPr>
            <p14:xfrm>
              <a:off x="8527941" y="5187042"/>
              <a:ext cx="652680" cy="389160"/>
            </p14:xfrm>
          </p:contentPart>
        </mc:Choice>
        <mc:Fallback xmlns="">
          <p:pic>
            <p:nvPicPr>
              <p:cNvPr id="163" name="Input penna 162">
                <a:extLst>
                  <a:ext uri="{FF2B5EF4-FFF2-40B4-BE49-F238E27FC236}">
                    <a16:creationId xmlns:a16="http://schemas.microsoft.com/office/drawing/2014/main" id="{45D682F6-2A9B-4B88-B10D-A18BF60B3F52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518941" y="5178042"/>
                <a:ext cx="67032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66" name="Input penna 165">
                <a:extLst>
                  <a:ext uri="{FF2B5EF4-FFF2-40B4-BE49-F238E27FC236}">
                    <a16:creationId xmlns:a16="http://schemas.microsoft.com/office/drawing/2014/main" id="{81186130-068C-4E63-B8E4-C533E1AA886A}"/>
                  </a:ext>
                </a:extLst>
              </p14:cNvPr>
              <p14:cNvContentPartPr/>
              <p14:nvPr/>
            </p14:nvContentPartPr>
            <p14:xfrm>
              <a:off x="8695341" y="5952042"/>
              <a:ext cx="408240" cy="217080"/>
            </p14:xfrm>
          </p:contentPart>
        </mc:Choice>
        <mc:Fallback xmlns="">
          <p:pic>
            <p:nvPicPr>
              <p:cNvPr id="166" name="Input penna 165">
                <a:extLst>
                  <a:ext uri="{FF2B5EF4-FFF2-40B4-BE49-F238E27FC236}">
                    <a16:creationId xmlns:a16="http://schemas.microsoft.com/office/drawing/2014/main" id="{81186130-068C-4E63-B8E4-C533E1AA886A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8686341" y="5943042"/>
                <a:ext cx="42588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67" name="Input penna 166">
                <a:extLst>
                  <a:ext uri="{FF2B5EF4-FFF2-40B4-BE49-F238E27FC236}">
                    <a16:creationId xmlns:a16="http://schemas.microsoft.com/office/drawing/2014/main" id="{43316CC1-0311-431B-A651-3427CA1D113B}"/>
                  </a:ext>
                </a:extLst>
              </p14:cNvPr>
              <p14:cNvContentPartPr/>
              <p14:nvPr/>
            </p14:nvContentPartPr>
            <p14:xfrm>
              <a:off x="9611901" y="5783562"/>
              <a:ext cx="182520" cy="126360"/>
            </p14:xfrm>
          </p:contentPart>
        </mc:Choice>
        <mc:Fallback xmlns="">
          <p:pic>
            <p:nvPicPr>
              <p:cNvPr id="167" name="Input penna 166">
                <a:extLst>
                  <a:ext uri="{FF2B5EF4-FFF2-40B4-BE49-F238E27FC236}">
                    <a16:creationId xmlns:a16="http://schemas.microsoft.com/office/drawing/2014/main" id="{43316CC1-0311-431B-A651-3427CA1D113B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602901" y="5774562"/>
                <a:ext cx="2001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68" name="Input penna 167">
                <a:extLst>
                  <a:ext uri="{FF2B5EF4-FFF2-40B4-BE49-F238E27FC236}">
                    <a16:creationId xmlns:a16="http://schemas.microsoft.com/office/drawing/2014/main" id="{8DA339A4-F485-407A-9B7C-AF3C940DB6EE}"/>
                  </a:ext>
                </a:extLst>
              </p14:cNvPr>
              <p14:cNvContentPartPr/>
              <p14:nvPr/>
            </p14:nvContentPartPr>
            <p14:xfrm>
              <a:off x="9551781" y="6019362"/>
              <a:ext cx="198720" cy="64080"/>
            </p14:xfrm>
          </p:contentPart>
        </mc:Choice>
        <mc:Fallback xmlns="">
          <p:pic>
            <p:nvPicPr>
              <p:cNvPr id="168" name="Input penna 167">
                <a:extLst>
                  <a:ext uri="{FF2B5EF4-FFF2-40B4-BE49-F238E27FC236}">
                    <a16:creationId xmlns:a16="http://schemas.microsoft.com/office/drawing/2014/main" id="{8DA339A4-F485-407A-9B7C-AF3C940DB6EE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542781" y="6010362"/>
                <a:ext cx="21636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69" name="Input penna 168">
                <a:extLst>
                  <a:ext uri="{FF2B5EF4-FFF2-40B4-BE49-F238E27FC236}">
                    <a16:creationId xmlns:a16="http://schemas.microsoft.com/office/drawing/2014/main" id="{3EFEB2A4-F648-4773-BE27-3DD20F2A9087}"/>
                  </a:ext>
                </a:extLst>
              </p14:cNvPr>
              <p14:cNvContentPartPr/>
              <p14:nvPr/>
            </p14:nvContentPartPr>
            <p14:xfrm>
              <a:off x="9962181" y="5835042"/>
              <a:ext cx="292680" cy="215280"/>
            </p14:xfrm>
          </p:contentPart>
        </mc:Choice>
        <mc:Fallback xmlns="">
          <p:pic>
            <p:nvPicPr>
              <p:cNvPr id="169" name="Input penna 168">
                <a:extLst>
                  <a:ext uri="{FF2B5EF4-FFF2-40B4-BE49-F238E27FC236}">
                    <a16:creationId xmlns:a16="http://schemas.microsoft.com/office/drawing/2014/main" id="{3EFEB2A4-F648-4773-BE27-3DD20F2A9087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953181" y="5826042"/>
                <a:ext cx="31032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70" name="Input penna 169">
                <a:extLst>
                  <a:ext uri="{FF2B5EF4-FFF2-40B4-BE49-F238E27FC236}">
                    <a16:creationId xmlns:a16="http://schemas.microsoft.com/office/drawing/2014/main" id="{2DAA2764-A57B-4348-BFCC-F6F52261BD2B}"/>
                  </a:ext>
                </a:extLst>
              </p14:cNvPr>
              <p14:cNvContentPartPr/>
              <p14:nvPr/>
            </p14:nvContentPartPr>
            <p14:xfrm>
              <a:off x="9809541" y="6127722"/>
              <a:ext cx="585720" cy="49680"/>
            </p14:xfrm>
          </p:contentPart>
        </mc:Choice>
        <mc:Fallback xmlns="">
          <p:pic>
            <p:nvPicPr>
              <p:cNvPr id="170" name="Input penna 169">
                <a:extLst>
                  <a:ext uri="{FF2B5EF4-FFF2-40B4-BE49-F238E27FC236}">
                    <a16:creationId xmlns:a16="http://schemas.microsoft.com/office/drawing/2014/main" id="{2DAA2764-A57B-4348-BFCC-F6F52261BD2B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800541" y="6118722"/>
                <a:ext cx="60336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73" name="Input penna 172">
                <a:extLst>
                  <a:ext uri="{FF2B5EF4-FFF2-40B4-BE49-F238E27FC236}">
                    <a16:creationId xmlns:a16="http://schemas.microsoft.com/office/drawing/2014/main" id="{C192B95E-6D77-4326-B13F-A20B80032215}"/>
                  </a:ext>
                </a:extLst>
              </p14:cNvPr>
              <p14:cNvContentPartPr/>
              <p14:nvPr/>
            </p14:nvContentPartPr>
            <p14:xfrm>
              <a:off x="9895941" y="6350562"/>
              <a:ext cx="398520" cy="186120"/>
            </p14:xfrm>
          </p:contentPart>
        </mc:Choice>
        <mc:Fallback xmlns="">
          <p:pic>
            <p:nvPicPr>
              <p:cNvPr id="173" name="Input penna 172">
                <a:extLst>
                  <a:ext uri="{FF2B5EF4-FFF2-40B4-BE49-F238E27FC236}">
                    <a16:creationId xmlns:a16="http://schemas.microsoft.com/office/drawing/2014/main" id="{C192B95E-6D77-4326-B13F-A20B80032215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886941" y="6341562"/>
                <a:ext cx="41616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79" name="Input penna 178">
                <a:extLst>
                  <a:ext uri="{FF2B5EF4-FFF2-40B4-BE49-F238E27FC236}">
                    <a16:creationId xmlns:a16="http://schemas.microsoft.com/office/drawing/2014/main" id="{EB0F5F9B-04D7-433D-BB87-DAD15913CCC7}"/>
                  </a:ext>
                </a:extLst>
              </p14:cNvPr>
              <p14:cNvContentPartPr/>
              <p14:nvPr/>
            </p14:nvContentPartPr>
            <p14:xfrm>
              <a:off x="10614141" y="5883282"/>
              <a:ext cx="922320" cy="418320"/>
            </p14:xfrm>
          </p:contentPart>
        </mc:Choice>
        <mc:Fallback xmlns="">
          <p:pic>
            <p:nvPicPr>
              <p:cNvPr id="179" name="Input penna 178">
                <a:extLst>
                  <a:ext uri="{FF2B5EF4-FFF2-40B4-BE49-F238E27FC236}">
                    <a16:creationId xmlns:a16="http://schemas.microsoft.com/office/drawing/2014/main" id="{EB0F5F9B-04D7-433D-BB87-DAD15913CCC7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10605141" y="5874282"/>
                <a:ext cx="93996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85" name="Input penna 184">
                <a:extLst>
                  <a:ext uri="{FF2B5EF4-FFF2-40B4-BE49-F238E27FC236}">
                    <a16:creationId xmlns:a16="http://schemas.microsoft.com/office/drawing/2014/main" id="{267E14BD-5E79-41BB-A85A-2A51AEC25154}"/>
                  </a:ext>
                </a:extLst>
              </p14:cNvPr>
              <p14:cNvContentPartPr/>
              <p14:nvPr/>
            </p14:nvContentPartPr>
            <p14:xfrm>
              <a:off x="11048301" y="6354522"/>
              <a:ext cx="342720" cy="292320"/>
            </p14:xfrm>
          </p:contentPart>
        </mc:Choice>
        <mc:Fallback xmlns="">
          <p:pic>
            <p:nvPicPr>
              <p:cNvPr id="185" name="Input penna 184">
                <a:extLst>
                  <a:ext uri="{FF2B5EF4-FFF2-40B4-BE49-F238E27FC236}">
                    <a16:creationId xmlns:a16="http://schemas.microsoft.com/office/drawing/2014/main" id="{267E14BD-5E79-41BB-A85A-2A51AEC25154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11039301" y="6345522"/>
                <a:ext cx="360360" cy="30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89" name="Input penna 188">
                <a:extLst>
                  <a:ext uri="{FF2B5EF4-FFF2-40B4-BE49-F238E27FC236}">
                    <a16:creationId xmlns:a16="http://schemas.microsoft.com/office/drawing/2014/main" id="{0812A4AD-A48C-4467-92F6-CED30B271E5F}"/>
                  </a:ext>
                </a:extLst>
              </p14:cNvPr>
              <p14:cNvContentPartPr/>
              <p14:nvPr/>
            </p14:nvContentPartPr>
            <p14:xfrm>
              <a:off x="709461" y="6190722"/>
              <a:ext cx="235440" cy="409320"/>
            </p14:xfrm>
          </p:contentPart>
        </mc:Choice>
        <mc:Fallback xmlns="">
          <p:pic>
            <p:nvPicPr>
              <p:cNvPr id="189" name="Input penna 188">
                <a:extLst>
                  <a:ext uri="{FF2B5EF4-FFF2-40B4-BE49-F238E27FC236}">
                    <a16:creationId xmlns:a16="http://schemas.microsoft.com/office/drawing/2014/main" id="{0812A4AD-A48C-4467-92F6-CED30B271E5F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700461" y="6181722"/>
                <a:ext cx="25308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206" name="Input penna 205">
                <a:extLst>
                  <a:ext uri="{FF2B5EF4-FFF2-40B4-BE49-F238E27FC236}">
                    <a16:creationId xmlns:a16="http://schemas.microsoft.com/office/drawing/2014/main" id="{889E1D28-9D73-4778-A6D0-AC1AC5FC6D4D}"/>
                  </a:ext>
                </a:extLst>
              </p14:cNvPr>
              <p14:cNvContentPartPr/>
              <p14:nvPr/>
            </p14:nvContentPartPr>
            <p14:xfrm>
              <a:off x="1086741" y="6178482"/>
              <a:ext cx="2675160" cy="525960"/>
            </p14:xfrm>
          </p:contentPart>
        </mc:Choice>
        <mc:Fallback xmlns="">
          <p:pic>
            <p:nvPicPr>
              <p:cNvPr id="206" name="Input penna 205">
                <a:extLst>
                  <a:ext uri="{FF2B5EF4-FFF2-40B4-BE49-F238E27FC236}">
                    <a16:creationId xmlns:a16="http://schemas.microsoft.com/office/drawing/2014/main" id="{889E1D28-9D73-4778-A6D0-AC1AC5FC6D4D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077741" y="6169482"/>
                <a:ext cx="2692800" cy="54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212" name="Input penna 211">
                <a:extLst>
                  <a:ext uri="{FF2B5EF4-FFF2-40B4-BE49-F238E27FC236}">
                    <a16:creationId xmlns:a16="http://schemas.microsoft.com/office/drawing/2014/main" id="{C9B7C53D-C416-42F9-845E-0A1BDF801252}"/>
                  </a:ext>
                </a:extLst>
              </p14:cNvPr>
              <p14:cNvContentPartPr/>
              <p14:nvPr/>
            </p14:nvContentPartPr>
            <p14:xfrm>
              <a:off x="5096061" y="6400602"/>
              <a:ext cx="111960" cy="17280"/>
            </p14:xfrm>
          </p:contentPart>
        </mc:Choice>
        <mc:Fallback xmlns="">
          <p:pic>
            <p:nvPicPr>
              <p:cNvPr id="212" name="Input penna 211">
                <a:extLst>
                  <a:ext uri="{FF2B5EF4-FFF2-40B4-BE49-F238E27FC236}">
                    <a16:creationId xmlns:a16="http://schemas.microsoft.com/office/drawing/2014/main" id="{C9B7C53D-C416-42F9-845E-0A1BDF801252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087061" y="6391602"/>
                <a:ext cx="129600" cy="3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213" name="Input penna 212">
                <a:extLst>
                  <a:ext uri="{FF2B5EF4-FFF2-40B4-BE49-F238E27FC236}">
                    <a16:creationId xmlns:a16="http://schemas.microsoft.com/office/drawing/2014/main" id="{E24B3281-41F6-40ED-AC07-07679D1BD928}"/>
                  </a:ext>
                </a:extLst>
              </p14:cNvPr>
              <p14:cNvContentPartPr/>
              <p14:nvPr/>
            </p14:nvContentPartPr>
            <p14:xfrm>
              <a:off x="5132421" y="6471522"/>
              <a:ext cx="73800" cy="14760"/>
            </p14:xfrm>
          </p:contentPart>
        </mc:Choice>
        <mc:Fallback xmlns="">
          <p:pic>
            <p:nvPicPr>
              <p:cNvPr id="213" name="Input penna 212">
                <a:extLst>
                  <a:ext uri="{FF2B5EF4-FFF2-40B4-BE49-F238E27FC236}">
                    <a16:creationId xmlns:a16="http://schemas.microsoft.com/office/drawing/2014/main" id="{E24B3281-41F6-40ED-AC07-07679D1BD928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123421" y="6462522"/>
                <a:ext cx="9144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214" name="Input penna 213">
                <a:extLst>
                  <a:ext uri="{FF2B5EF4-FFF2-40B4-BE49-F238E27FC236}">
                    <a16:creationId xmlns:a16="http://schemas.microsoft.com/office/drawing/2014/main" id="{A78FFEA8-AA2E-4EA3-BBF4-D79A1EEF6848}"/>
                  </a:ext>
                </a:extLst>
              </p14:cNvPr>
              <p14:cNvContentPartPr/>
              <p14:nvPr/>
            </p14:nvContentPartPr>
            <p14:xfrm>
              <a:off x="4494501" y="6348762"/>
              <a:ext cx="421560" cy="478080"/>
            </p14:xfrm>
          </p:contentPart>
        </mc:Choice>
        <mc:Fallback xmlns="">
          <p:pic>
            <p:nvPicPr>
              <p:cNvPr id="214" name="Input penna 213">
                <a:extLst>
                  <a:ext uri="{FF2B5EF4-FFF2-40B4-BE49-F238E27FC236}">
                    <a16:creationId xmlns:a16="http://schemas.microsoft.com/office/drawing/2014/main" id="{A78FFEA8-AA2E-4EA3-BBF4-D79A1EEF6848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4485501" y="6339762"/>
                <a:ext cx="439200" cy="49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215" name="Input penna 214">
                <a:extLst>
                  <a:ext uri="{FF2B5EF4-FFF2-40B4-BE49-F238E27FC236}">
                    <a16:creationId xmlns:a16="http://schemas.microsoft.com/office/drawing/2014/main" id="{01530970-EB07-4C51-A65D-5A089C9C8C61}"/>
                  </a:ext>
                </a:extLst>
              </p14:cNvPr>
              <p14:cNvContentPartPr/>
              <p14:nvPr/>
            </p14:nvContentPartPr>
            <p14:xfrm>
              <a:off x="5345181" y="6180642"/>
              <a:ext cx="227520" cy="264240"/>
            </p14:xfrm>
          </p:contentPart>
        </mc:Choice>
        <mc:Fallback xmlns="">
          <p:pic>
            <p:nvPicPr>
              <p:cNvPr id="215" name="Input penna 214">
                <a:extLst>
                  <a:ext uri="{FF2B5EF4-FFF2-40B4-BE49-F238E27FC236}">
                    <a16:creationId xmlns:a16="http://schemas.microsoft.com/office/drawing/2014/main" id="{01530970-EB07-4C51-A65D-5A089C9C8C61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5336181" y="6171642"/>
                <a:ext cx="24516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216" name="Input penna 215">
                <a:extLst>
                  <a:ext uri="{FF2B5EF4-FFF2-40B4-BE49-F238E27FC236}">
                    <a16:creationId xmlns:a16="http://schemas.microsoft.com/office/drawing/2014/main" id="{D74F9A9E-0227-4660-9348-831F39246AD5}"/>
                  </a:ext>
                </a:extLst>
              </p14:cNvPr>
              <p14:cNvContentPartPr/>
              <p14:nvPr/>
            </p14:nvContentPartPr>
            <p14:xfrm>
              <a:off x="5416461" y="6501402"/>
              <a:ext cx="249120" cy="73800"/>
            </p14:xfrm>
          </p:contentPart>
        </mc:Choice>
        <mc:Fallback xmlns="">
          <p:pic>
            <p:nvPicPr>
              <p:cNvPr id="216" name="Input penna 215">
                <a:extLst>
                  <a:ext uri="{FF2B5EF4-FFF2-40B4-BE49-F238E27FC236}">
                    <a16:creationId xmlns:a16="http://schemas.microsoft.com/office/drawing/2014/main" id="{D74F9A9E-0227-4660-9348-831F39246AD5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407461" y="6492402"/>
                <a:ext cx="26676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219" name="Input penna 218">
                <a:extLst>
                  <a:ext uri="{FF2B5EF4-FFF2-40B4-BE49-F238E27FC236}">
                    <a16:creationId xmlns:a16="http://schemas.microsoft.com/office/drawing/2014/main" id="{80A6DC9D-8AD7-40BB-9151-9265EAD59E08}"/>
                  </a:ext>
                </a:extLst>
              </p14:cNvPr>
              <p14:cNvContentPartPr/>
              <p14:nvPr/>
            </p14:nvContentPartPr>
            <p14:xfrm>
              <a:off x="5390541" y="6698050"/>
              <a:ext cx="270000" cy="276752"/>
            </p14:xfrm>
          </p:contentPart>
        </mc:Choice>
        <mc:Fallback xmlns="">
          <p:pic>
            <p:nvPicPr>
              <p:cNvPr id="219" name="Input penna 218">
                <a:extLst>
                  <a:ext uri="{FF2B5EF4-FFF2-40B4-BE49-F238E27FC236}">
                    <a16:creationId xmlns:a16="http://schemas.microsoft.com/office/drawing/2014/main" id="{80A6DC9D-8AD7-40BB-9151-9265EAD59E08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381541" y="6689053"/>
                <a:ext cx="287640" cy="29438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5352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AE4788-0B9E-429A-A2F2-ABE0247C0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31304"/>
            <a:ext cx="8596668" cy="742122"/>
          </a:xfrm>
        </p:spPr>
        <p:txBody>
          <a:bodyPr/>
          <a:lstStyle/>
          <a:p>
            <a:r>
              <a:rPr lang="it-IT" dirty="0"/>
              <a:t>Esercizio 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A0740C9-0CA8-4805-A9FF-7EDFAFD63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1965"/>
            <a:ext cx="8596668" cy="4729397"/>
          </a:xfrm>
        </p:spPr>
        <p:txBody>
          <a:bodyPr/>
          <a:lstStyle/>
          <a:p>
            <a:r>
              <a:rPr lang="it-IT" dirty="0"/>
              <a:t>Da un’urna contenente 21 palline numerate (da 1 a 21) si estrae una pallina, sia:</a:t>
            </a:r>
          </a:p>
          <a:p>
            <a:pPr lvl="1"/>
            <a:r>
              <a:rPr lang="it-IT" dirty="0"/>
              <a:t>A=numero divisibile per 2 </a:t>
            </a:r>
          </a:p>
          <a:p>
            <a:pPr lvl="1"/>
            <a:r>
              <a:rPr lang="it-IT" dirty="0"/>
              <a:t>B=numero divisibile per 3</a:t>
            </a:r>
          </a:p>
          <a:p>
            <a:r>
              <a:rPr lang="it-IT" dirty="0"/>
              <a:t>Dire se i due eventi sono indipendenti</a:t>
            </a:r>
          </a:p>
        </p:txBody>
      </p:sp>
    </p:spTree>
    <p:extLst>
      <p:ext uri="{BB962C8B-B14F-4D97-AF65-F5344CB8AC3E}">
        <p14:creationId xmlns:p14="http://schemas.microsoft.com/office/powerpoint/2010/main" val="1339675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DD70B4-D1C9-4D7E-91AE-2D6F61A50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3299"/>
            <a:ext cx="8596668" cy="543339"/>
          </a:xfrm>
        </p:spPr>
        <p:txBody>
          <a:bodyPr>
            <a:normAutofit fontScale="90000"/>
          </a:bodyPr>
          <a:lstStyle/>
          <a:p>
            <a:r>
              <a:rPr lang="it-IT" dirty="0"/>
              <a:t>Esercizio 3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CBA2BB-0A91-47C8-8F9F-91CD19537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99931"/>
            <a:ext cx="8596668" cy="4941432"/>
          </a:xfrm>
        </p:spPr>
        <p:txBody>
          <a:bodyPr/>
          <a:lstStyle/>
          <a:p>
            <a:r>
              <a:rPr lang="it-IT" dirty="0"/>
              <a:t>Si lanciano 3 monete, calcola la probabilità che si presentino 3 teste sapendo che è uscita almeno una testa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put penna 5">
                <a:extLst>
                  <a:ext uri="{FF2B5EF4-FFF2-40B4-BE49-F238E27FC236}">
                    <a16:creationId xmlns:a16="http://schemas.microsoft.com/office/drawing/2014/main" id="{5B46870B-51C3-4D70-813B-8FCB3CCF9692}"/>
                  </a:ext>
                </a:extLst>
              </p14:cNvPr>
              <p14:cNvContentPartPr/>
              <p14:nvPr/>
            </p14:nvContentPartPr>
            <p14:xfrm>
              <a:off x="1077381" y="2161242"/>
              <a:ext cx="117000" cy="36360"/>
            </p14:xfrm>
          </p:contentPart>
        </mc:Choice>
        <mc:Fallback xmlns="">
          <p:pic>
            <p:nvPicPr>
              <p:cNvPr id="6" name="Input penna 5">
                <a:extLst>
                  <a:ext uri="{FF2B5EF4-FFF2-40B4-BE49-F238E27FC236}">
                    <a16:creationId xmlns:a16="http://schemas.microsoft.com/office/drawing/2014/main" id="{5B46870B-51C3-4D70-813B-8FCB3CCF96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8381" y="2152242"/>
                <a:ext cx="134640" cy="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put penna 6">
                <a:extLst>
                  <a:ext uri="{FF2B5EF4-FFF2-40B4-BE49-F238E27FC236}">
                    <a16:creationId xmlns:a16="http://schemas.microsoft.com/office/drawing/2014/main" id="{AE5F4E4A-4A15-43C4-BA0D-6B373491D09A}"/>
                  </a:ext>
                </a:extLst>
              </p14:cNvPr>
              <p14:cNvContentPartPr/>
              <p14:nvPr/>
            </p14:nvContentPartPr>
            <p14:xfrm>
              <a:off x="1129581" y="2242962"/>
              <a:ext cx="118440" cy="32400"/>
            </p14:xfrm>
          </p:contentPart>
        </mc:Choice>
        <mc:Fallback xmlns="">
          <p:pic>
            <p:nvPicPr>
              <p:cNvPr id="7" name="Input penna 6">
                <a:extLst>
                  <a:ext uri="{FF2B5EF4-FFF2-40B4-BE49-F238E27FC236}">
                    <a16:creationId xmlns:a16="http://schemas.microsoft.com/office/drawing/2014/main" id="{AE5F4E4A-4A15-43C4-BA0D-6B373491D0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0581" y="2233962"/>
                <a:ext cx="13608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put penna 7">
                <a:extLst>
                  <a:ext uri="{FF2B5EF4-FFF2-40B4-BE49-F238E27FC236}">
                    <a16:creationId xmlns:a16="http://schemas.microsoft.com/office/drawing/2014/main" id="{2147C0EF-509E-4472-B01A-7AE6AD6C4E3E}"/>
                  </a:ext>
                </a:extLst>
              </p14:cNvPr>
              <p14:cNvContentPartPr/>
              <p14:nvPr/>
            </p14:nvContentPartPr>
            <p14:xfrm>
              <a:off x="634941" y="2012922"/>
              <a:ext cx="273960" cy="341640"/>
            </p14:xfrm>
          </p:contentPart>
        </mc:Choice>
        <mc:Fallback xmlns="">
          <p:pic>
            <p:nvPicPr>
              <p:cNvPr id="8" name="Input penna 7">
                <a:extLst>
                  <a:ext uri="{FF2B5EF4-FFF2-40B4-BE49-F238E27FC236}">
                    <a16:creationId xmlns:a16="http://schemas.microsoft.com/office/drawing/2014/main" id="{2147C0EF-509E-4472-B01A-7AE6AD6C4E3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5941" y="2003922"/>
                <a:ext cx="291600" cy="35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put penna 8">
                <a:extLst>
                  <a:ext uri="{FF2B5EF4-FFF2-40B4-BE49-F238E27FC236}">
                    <a16:creationId xmlns:a16="http://schemas.microsoft.com/office/drawing/2014/main" id="{D61D8009-F328-4017-8AD6-DCE19CF9273C}"/>
                  </a:ext>
                </a:extLst>
              </p14:cNvPr>
              <p14:cNvContentPartPr/>
              <p14:nvPr/>
            </p14:nvContentPartPr>
            <p14:xfrm>
              <a:off x="1373301" y="2002842"/>
              <a:ext cx="140040" cy="579960"/>
            </p14:xfrm>
          </p:contentPart>
        </mc:Choice>
        <mc:Fallback xmlns="">
          <p:pic>
            <p:nvPicPr>
              <p:cNvPr id="9" name="Input penna 8">
                <a:extLst>
                  <a:ext uri="{FF2B5EF4-FFF2-40B4-BE49-F238E27FC236}">
                    <a16:creationId xmlns:a16="http://schemas.microsoft.com/office/drawing/2014/main" id="{D61D8009-F328-4017-8AD6-DCE19CF9273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64301" y="1993842"/>
                <a:ext cx="157680" cy="59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put penna 9">
                <a:extLst>
                  <a:ext uri="{FF2B5EF4-FFF2-40B4-BE49-F238E27FC236}">
                    <a16:creationId xmlns:a16="http://schemas.microsoft.com/office/drawing/2014/main" id="{E4D41DDF-AD1C-4D3B-923B-0F4E6A29B99A}"/>
                  </a:ext>
                </a:extLst>
              </p14:cNvPr>
              <p14:cNvContentPartPr/>
              <p14:nvPr/>
            </p14:nvContentPartPr>
            <p14:xfrm>
              <a:off x="1746621" y="2119122"/>
              <a:ext cx="330840" cy="272520"/>
            </p14:xfrm>
          </p:contentPart>
        </mc:Choice>
        <mc:Fallback xmlns="">
          <p:pic>
            <p:nvPicPr>
              <p:cNvPr id="10" name="Input penna 9">
                <a:extLst>
                  <a:ext uri="{FF2B5EF4-FFF2-40B4-BE49-F238E27FC236}">
                    <a16:creationId xmlns:a16="http://schemas.microsoft.com/office/drawing/2014/main" id="{E4D41DDF-AD1C-4D3B-923B-0F4E6A29B99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37621" y="2110122"/>
                <a:ext cx="348480" cy="29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put penna 10">
                <a:extLst>
                  <a:ext uri="{FF2B5EF4-FFF2-40B4-BE49-F238E27FC236}">
                    <a16:creationId xmlns:a16="http://schemas.microsoft.com/office/drawing/2014/main" id="{35FF36A3-1957-409B-BD95-665B5C6696BD}"/>
                  </a:ext>
                </a:extLst>
              </p14:cNvPr>
              <p14:cNvContentPartPr/>
              <p14:nvPr/>
            </p14:nvContentPartPr>
            <p14:xfrm>
              <a:off x="2208501" y="2247642"/>
              <a:ext cx="761400" cy="205200"/>
            </p14:xfrm>
          </p:contentPart>
        </mc:Choice>
        <mc:Fallback xmlns="">
          <p:pic>
            <p:nvPicPr>
              <p:cNvPr id="11" name="Input penna 10">
                <a:extLst>
                  <a:ext uri="{FF2B5EF4-FFF2-40B4-BE49-F238E27FC236}">
                    <a16:creationId xmlns:a16="http://schemas.microsoft.com/office/drawing/2014/main" id="{35FF36A3-1957-409B-BD95-665B5C6696B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99501" y="2238642"/>
                <a:ext cx="77904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2" name="Input penna 11">
                <a:extLst>
                  <a:ext uri="{FF2B5EF4-FFF2-40B4-BE49-F238E27FC236}">
                    <a16:creationId xmlns:a16="http://schemas.microsoft.com/office/drawing/2014/main" id="{AE4EEA07-05A4-4E9C-9B59-88F0A7CB0F96}"/>
                  </a:ext>
                </a:extLst>
              </p14:cNvPr>
              <p14:cNvContentPartPr/>
              <p14:nvPr/>
            </p14:nvContentPartPr>
            <p14:xfrm>
              <a:off x="3314421" y="2223882"/>
              <a:ext cx="189000" cy="328680"/>
            </p14:xfrm>
          </p:contentPart>
        </mc:Choice>
        <mc:Fallback xmlns="">
          <p:pic>
            <p:nvPicPr>
              <p:cNvPr id="12" name="Input penna 11">
                <a:extLst>
                  <a:ext uri="{FF2B5EF4-FFF2-40B4-BE49-F238E27FC236}">
                    <a16:creationId xmlns:a16="http://schemas.microsoft.com/office/drawing/2014/main" id="{AE4EEA07-05A4-4E9C-9B59-88F0A7CB0F9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05421" y="2214882"/>
                <a:ext cx="20664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" name="Input penna 19">
                <a:extLst>
                  <a:ext uri="{FF2B5EF4-FFF2-40B4-BE49-F238E27FC236}">
                    <a16:creationId xmlns:a16="http://schemas.microsoft.com/office/drawing/2014/main" id="{A5AF566F-77CB-4E38-A386-E86235D16ECB}"/>
                  </a:ext>
                </a:extLst>
              </p14:cNvPr>
              <p14:cNvContentPartPr/>
              <p14:nvPr/>
            </p14:nvContentPartPr>
            <p14:xfrm>
              <a:off x="3969621" y="2067642"/>
              <a:ext cx="1143000" cy="634320"/>
            </p14:xfrm>
          </p:contentPart>
        </mc:Choice>
        <mc:Fallback xmlns="">
          <p:pic>
            <p:nvPicPr>
              <p:cNvPr id="20" name="Input penna 19">
                <a:extLst>
                  <a:ext uri="{FF2B5EF4-FFF2-40B4-BE49-F238E27FC236}">
                    <a16:creationId xmlns:a16="http://schemas.microsoft.com/office/drawing/2014/main" id="{A5AF566F-77CB-4E38-A386-E86235D16EC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960621" y="2058642"/>
                <a:ext cx="1160640" cy="65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Input penna 20">
                <a:extLst>
                  <a:ext uri="{FF2B5EF4-FFF2-40B4-BE49-F238E27FC236}">
                    <a16:creationId xmlns:a16="http://schemas.microsoft.com/office/drawing/2014/main" id="{498D0E7E-0672-4531-85DC-57012C0F503D}"/>
                  </a:ext>
                </a:extLst>
              </p14:cNvPr>
              <p14:cNvContentPartPr/>
              <p14:nvPr/>
            </p14:nvContentPartPr>
            <p14:xfrm>
              <a:off x="702261" y="2994642"/>
              <a:ext cx="213120" cy="438480"/>
            </p14:xfrm>
          </p:contentPart>
        </mc:Choice>
        <mc:Fallback xmlns="">
          <p:pic>
            <p:nvPicPr>
              <p:cNvPr id="21" name="Input penna 20">
                <a:extLst>
                  <a:ext uri="{FF2B5EF4-FFF2-40B4-BE49-F238E27FC236}">
                    <a16:creationId xmlns:a16="http://schemas.microsoft.com/office/drawing/2014/main" id="{498D0E7E-0672-4531-85DC-57012C0F503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93261" y="2985642"/>
                <a:ext cx="230760" cy="4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" name="Input penna 23">
                <a:extLst>
                  <a:ext uri="{FF2B5EF4-FFF2-40B4-BE49-F238E27FC236}">
                    <a16:creationId xmlns:a16="http://schemas.microsoft.com/office/drawing/2014/main" id="{DED695E8-F68F-4A8D-8426-B3257D39F041}"/>
                  </a:ext>
                </a:extLst>
              </p14:cNvPr>
              <p14:cNvContentPartPr/>
              <p14:nvPr/>
            </p14:nvContentPartPr>
            <p14:xfrm>
              <a:off x="1469781" y="2973042"/>
              <a:ext cx="125280" cy="485280"/>
            </p14:xfrm>
          </p:contentPart>
        </mc:Choice>
        <mc:Fallback xmlns="">
          <p:pic>
            <p:nvPicPr>
              <p:cNvPr id="24" name="Input penna 23">
                <a:extLst>
                  <a:ext uri="{FF2B5EF4-FFF2-40B4-BE49-F238E27FC236}">
                    <a16:creationId xmlns:a16="http://schemas.microsoft.com/office/drawing/2014/main" id="{DED695E8-F68F-4A8D-8426-B3257D39F04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460781" y="2964042"/>
                <a:ext cx="142920" cy="50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5" name="Input penna 24">
                <a:extLst>
                  <a:ext uri="{FF2B5EF4-FFF2-40B4-BE49-F238E27FC236}">
                    <a16:creationId xmlns:a16="http://schemas.microsoft.com/office/drawing/2014/main" id="{D4BF2494-B604-48EB-AD50-378A8CCE8D9B}"/>
                  </a:ext>
                </a:extLst>
              </p14:cNvPr>
              <p14:cNvContentPartPr/>
              <p14:nvPr/>
            </p14:nvContentPartPr>
            <p14:xfrm>
              <a:off x="1054701" y="3113082"/>
              <a:ext cx="199800" cy="146520"/>
            </p14:xfrm>
          </p:contentPart>
        </mc:Choice>
        <mc:Fallback xmlns="">
          <p:pic>
            <p:nvPicPr>
              <p:cNvPr id="25" name="Input penna 24">
                <a:extLst>
                  <a:ext uri="{FF2B5EF4-FFF2-40B4-BE49-F238E27FC236}">
                    <a16:creationId xmlns:a16="http://schemas.microsoft.com/office/drawing/2014/main" id="{D4BF2494-B604-48EB-AD50-378A8CCE8D9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45701" y="3104082"/>
                <a:ext cx="21744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9" name="Input penna 28">
                <a:extLst>
                  <a:ext uri="{FF2B5EF4-FFF2-40B4-BE49-F238E27FC236}">
                    <a16:creationId xmlns:a16="http://schemas.microsoft.com/office/drawing/2014/main" id="{5061E086-E6C9-448D-B2E7-F3C3282EEDFF}"/>
                  </a:ext>
                </a:extLst>
              </p14:cNvPr>
              <p14:cNvContentPartPr/>
              <p14:nvPr/>
            </p14:nvContentPartPr>
            <p14:xfrm>
              <a:off x="1727181" y="3061602"/>
              <a:ext cx="284400" cy="269280"/>
            </p14:xfrm>
          </p:contentPart>
        </mc:Choice>
        <mc:Fallback xmlns="">
          <p:pic>
            <p:nvPicPr>
              <p:cNvPr id="29" name="Input penna 28">
                <a:extLst>
                  <a:ext uri="{FF2B5EF4-FFF2-40B4-BE49-F238E27FC236}">
                    <a16:creationId xmlns:a16="http://schemas.microsoft.com/office/drawing/2014/main" id="{5061E086-E6C9-448D-B2E7-F3C3282EEDF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718170" y="3052602"/>
                <a:ext cx="302062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1" name="Input penna 30">
                <a:extLst>
                  <a:ext uri="{FF2B5EF4-FFF2-40B4-BE49-F238E27FC236}">
                    <a16:creationId xmlns:a16="http://schemas.microsoft.com/office/drawing/2014/main" id="{FA4C017B-A4F1-4384-9FEA-85686EA8584F}"/>
                  </a:ext>
                </a:extLst>
              </p14:cNvPr>
              <p14:cNvContentPartPr/>
              <p14:nvPr/>
            </p14:nvContentPartPr>
            <p14:xfrm>
              <a:off x="2148021" y="3140442"/>
              <a:ext cx="411480" cy="214920"/>
            </p14:xfrm>
          </p:contentPart>
        </mc:Choice>
        <mc:Fallback xmlns="">
          <p:pic>
            <p:nvPicPr>
              <p:cNvPr id="31" name="Input penna 30">
                <a:extLst>
                  <a:ext uri="{FF2B5EF4-FFF2-40B4-BE49-F238E27FC236}">
                    <a16:creationId xmlns:a16="http://schemas.microsoft.com/office/drawing/2014/main" id="{FA4C017B-A4F1-4384-9FEA-85686EA8584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139021" y="3131442"/>
                <a:ext cx="42912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2" name="Input penna 31">
                <a:extLst>
                  <a:ext uri="{FF2B5EF4-FFF2-40B4-BE49-F238E27FC236}">
                    <a16:creationId xmlns:a16="http://schemas.microsoft.com/office/drawing/2014/main" id="{0ADB5DCE-3108-4378-9EB6-FBDC35E2E26D}"/>
                  </a:ext>
                </a:extLst>
              </p14:cNvPr>
              <p14:cNvContentPartPr/>
              <p14:nvPr/>
            </p14:nvContentPartPr>
            <p14:xfrm>
              <a:off x="2974221" y="3136482"/>
              <a:ext cx="1308960" cy="259200"/>
            </p14:xfrm>
          </p:contentPart>
        </mc:Choice>
        <mc:Fallback xmlns="">
          <p:pic>
            <p:nvPicPr>
              <p:cNvPr id="32" name="Input penna 31">
                <a:extLst>
                  <a:ext uri="{FF2B5EF4-FFF2-40B4-BE49-F238E27FC236}">
                    <a16:creationId xmlns:a16="http://schemas.microsoft.com/office/drawing/2014/main" id="{0ADB5DCE-3108-4378-9EB6-FBDC35E2E26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65221" y="3127482"/>
                <a:ext cx="132660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1" name="Input penna 40">
                <a:extLst>
                  <a:ext uri="{FF2B5EF4-FFF2-40B4-BE49-F238E27FC236}">
                    <a16:creationId xmlns:a16="http://schemas.microsoft.com/office/drawing/2014/main" id="{20F3AF47-0C55-4132-933D-F5DE46DA50C3}"/>
                  </a:ext>
                </a:extLst>
              </p14:cNvPr>
              <p14:cNvContentPartPr/>
              <p14:nvPr/>
            </p14:nvContentPartPr>
            <p14:xfrm>
              <a:off x="4613661" y="3026322"/>
              <a:ext cx="2132280" cy="572400"/>
            </p14:xfrm>
          </p:contentPart>
        </mc:Choice>
        <mc:Fallback xmlns="">
          <p:pic>
            <p:nvPicPr>
              <p:cNvPr id="41" name="Input penna 40">
                <a:extLst>
                  <a:ext uri="{FF2B5EF4-FFF2-40B4-BE49-F238E27FC236}">
                    <a16:creationId xmlns:a16="http://schemas.microsoft.com/office/drawing/2014/main" id="{20F3AF47-0C55-4132-933D-F5DE46DA50C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604661" y="3017322"/>
                <a:ext cx="2149920" cy="59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0" name="Input penna 49">
                <a:extLst>
                  <a:ext uri="{FF2B5EF4-FFF2-40B4-BE49-F238E27FC236}">
                    <a16:creationId xmlns:a16="http://schemas.microsoft.com/office/drawing/2014/main" id="{4ABAB84E-2204-427C-AAC8-CF0C19CF5AB3}"/>
                  </a:ext>
                </a:extLst>
              </p14:cNvPr>
              <p14:cNvContentPartPr/>
              <p14:nvPr/>
            </p14:nvContentPartPr>
            <p14:xfrm>
              <a:off x="2254221" y="4001202"/>
              <a:ext cx="149400" cy="382320"/>
            </p14:xfrm>
          </p:contentPart>
        </mc:Choice>
        <mc:Fallback xmlns="">
          <p:pic>
            <p:nvPicPr>
              <p:cNvPr id="50" name="Input penna 49">
                <a:extLst>
                  <a:ext uri="{FF2B5EF4-FFF2-40B4-BE49-F238E27FC236}">
                    <a16:creationId xmlns:a16="http://schemas.microsoft.com/office/drawing/2014/main" id="{4ABAB84E-2204-427C-AAC8-CF0C19CF5AB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2245221" y="3992202"/>
                <a:ext cx="167040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3" name="Input penna 52">
                <a:extLst>
                  <a:ext uri="{FF2B5EF4-FFF2-40B4-BE49-F238E27FC236}">
                    <a16:creationId xmlns:a16="http://schemas.microsoft.com/office/drawing/2014/main" id="{937B20CD-10E7-4487-B6EB-A1DAC04F8D67}"/>
                  </a:ext>
                </a:extLst>
              </p14:cNvPr>
              <p14:cNvContentPartPr/>
              <p14:nvPr/>
            </p14:nvContentPartPr>
            <p14:xfrm>
              <a:off x="2723661" y="4163202"/>
              <a:ext cx="246960" cy="126720"/>
            </p14:xfrm>
          </p:contentPart>
        </mc:Choice>
        <mc:Fallback xmlns="">
          <p:pic>
            <p:nvPicPr>
              <p:cNvPr id="53" name="Input penna 52">
                <a:extLst>
                  <a:ext uri="{FF2B5EF4-FFF2-40B4-BE49-F238E27FC236}">
                    <a16:creationId xmlns:a16="http://schemas.microsoft.com/office/drawing/2014/main" id="{937B20CD-10E7-4487-B6EB-A1DAC04F8D6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714661" y="4154202"/>
                <a:ext cx="26460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4" name="Input penna 53">
                <a:extLst>
                  <a:ext uri="{FF2B5EF4-FFF2-40B4-BE49-F238E27FC236}">
                    <a16:creationId xmlns:a16="http://schemas.microsoft.com/office/drawing/2014/main" id="{6B3BD854-721B-4CEA-B7B4-F9D2E4CD1FB8}"/>
                  </a:ext>
                </a:extLst>
              </p14:cNvPr>
              <p14:cNvContentPartPr/>
              <p14:nvPr/>
            </p14:nvContentPartPr>
            <p14:xfrm>
              <a:off x="681381" y="3912642"/>
              <a:ext cx="1398240" cy="450360"/>
            </p14:xfrm>
          </p:contentPart>
        </mc:Choice>
        <mc:Fallback xmlns="">
          <p:pic>
            <p:nvPicPr>
              <p:cNvPr id="54" name="Input penna 53">
                <a:extLst>
                  <a:ext uri="{FF2B5EF4-FFF2-40B4-BE49-F238E27FC236}">
                    <a16:creationId xmlns:a16="http://schemas.microsoft.com/office/drawing/2014/main" id="{6B3BD854-721B-4CEA-B7B4-F9D2E4CD1FB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72381" y="3903642"/>
                <a:ext cx="1415880" cy="4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42" name="Input penna 141">
                <a:extLst>
                  <a:ext uri="{FF2B5EF4-FFF2-40B4-BE49-F238E27FC236}">
                    <a16:creationId xmlns:a16="http://schemas.microsoft.com/office/drawing/2014/main" id="{B57924F0-6394-4F4E-96A0-F606EC1578DA}"/>
                  </a:ext>
                </a:extLst>
              </p14:cNvPr>
              <p14:cNvContentPartPr/>
              <p14:nvPr/>
            </p14:nvContentPartPr>
            <p14:xfrm>
              <a:off x="707301" y="5108922"/>
              <a:ext cx="2197440" cy="1160280"/>
            </p14:xfrm>
          </p:contentPart>
        </mc:Choice>
        <mc:Fallback xmlns="">
          <p:pic>
            <p:nvPicPr>
              <p:cNvPr id="142" name="Input penna 141">
                <a:extLst>
                  <a:ext uri="{FF2B5EF4-FFF2-40B4-BE49-F238E27FC236}">
                    <a16:creationId xmlns:a16="http://schemas.microsoft.com/office/drawing/2014/main" id="{B57924F0-6394-4F4E-96A0-F606EC1578DA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98301" y="5099922"/>
                <a:ext cx="2215080" cy="11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86" name="Input penna 185">
                <a:extLst>
                  <a:ext uri="{FF2B5EF4-FFF2-40B4-BE49-F238E27FC236}">
                    <a16:creationId xmlns:a16="http://schemas.microsoft.com/office/drawing/2014/main" id="{F99D07C0-A5D5-4988-9D58-71CDC76CBCEA}"/>
                  </a:ext>
                </a:extLst>
              </p14:cNvPr>
              <p14:cNvContentPartPr/>
              <p14:nvPr/>
            </p14:nvContentPartPr>
            <p14:xfrm>
              <a:off x="3113181" y="3874482"/>
              <a:ext cx="9149400" cy="2488320"/>
            </p14:xfrm>
          </p:contentPart>
        </mc:Choice>
        <mc:Fallback xmlns="">
          <p:pic>
            <p:nvPicPr>
              <p:cNvPr id="186" name="Input penna 185">
                <a:extLst>
                  <a:ext uri="{FF2B5EF4-FFF2-40B4-BE49-F238E27FC236}">
                    <a16:creationId xmlns:a16="http://schemas.microsoft.com/office/drawing/2014/main" id="{F99D07C0-A5D5-4988-9D58-71CDC76CBCE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104181" y="3865482"/>
                <a:ext cx="9167040" cy="250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5072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34FEFD-CB12-43B5-B322-BAB0DBE40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8"/>
            <a:ext cx="8596668" cy="917188"/>
          </a:xfrm>
        </p:spPr>
        <p:txBody>
          <a:bodyPr/>
          <a:lstStyle/>
          <a:p>
            <a:r>
              <a:rPr lang="it-IT" dirty="0"/>
              <a:t>Teorema di </a:t>
            </a:r>
            <a:r>
              <a:rPr lang="it-IT" dirty="0" err="1"/>
              <a:t>Bayes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289B19E-048C-4410-97FF-862E48F11D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232453"/>
                <a:ext cx="8596668" cy="4808910"/>
              </a:xfrm>
            </p:spPr>
            <p:txBody>
              <a:bodyPr/>
              <a:lstStyle/>
              <a:p>
                <a:r>
                  <a:rPr lang="it-IT" dirty="0"/>
                  <a:t>Dato un insieme esaustivo di ipotesi tra loro indipendenti,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/>
                  <a:t>,…..,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it-IT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it-IT" dirty="0"/>
                  <a:t> con probabilità rispettive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/>
                  <a:t>),…, 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/>
                  <a:t>),….,P(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it-IT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it-IT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 e dato un evento E con P(E)</a:t>
                </a:r>
              </a:p>
              <a:p>
                <a:pPr marL="0" indent="0">
                  <a:buNone/>
                </a:pPr>
                <a:r>
                  <a:rPr lang="it-IT" dirty="0"/>
                  <a:t>     con P(E)</a:t>
                </a:r>
                <a14:m>
                  <m:oMath xmlns:m="http://schemas.openxmlformats.org/officeDocument/2006/math"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</m:t>
                    </m:r>
                  </m:oMath>
                </a14:m>
                <a:r>
                  <a:rPr lang="it-IT" dirty="0"/>
                  <a:t> la probabilità di una qualunque ipotesi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/>
                  <a:t>, condizionata all’avverarsi di E, è:</a:t>
                </a:r>
              </a:p>
              <a:p>
                <a:pPr marL="0" indent="0">
                  <a:buNone/>
                </a:pPr>
                <a:endParaRPr lang="it-IT" dirty="0"/>
              </a:p>
              <a:p>
                <a:r>
                  <a:rPr lang="it-IT" dirty="0"/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/>
                  <a:t>|E)=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it-IT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it-IT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it-IT" dirty="0"/>
                  <a:t>      per i=1,2,….,n</a:t>
                </a:r>
              </a:p>
              <a:p>
                <a:r>
                  <a:rPr lang="it-IT" dirty="0"/>
                  <a:t>Il teorema esposto, denominato teorema di </a:t>
                </a:r>
                <a:r>
                  <a:rPr lang="it-IT" dirty="0" err="1"/>
                  <a:t>Bayes</a:t>
                </a:r>
                <a:r>
                  <a:rPr lang="it-IT" dirty="0"/>
                  <a:t>, definisce banalmente la probabilità di un evento condizionato, ed è noto in statistica come teorema della probabilità delle cause dati gli effetti, o teorema delle ipotesi data un’evidenza sperimentale o osservativa</a:t>
                </a:r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E289B19E-048C-4410-97FF-862E48F11D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232453"/>
                <a:ext cx="8596668" cy="4808910"/>
              </a:xfrm>
              <a:blipFill>
                <a:blip r:embed="rId2"/>
                <a:stretch>
                  <a:fillRect l="-567" t="-760" r="-6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8134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7A15068-F0C9-45FC-BB84-6B9932ECC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85531"/>
            <a:ext cx="8596668" cy="781878"/>
          </a:xfrm>
        </p:spPr>
        <p:txBody>
          <a:bodyPr/>
          <a:lstStyle/>
          <a:p>
            <a:r>
              <a:rPr lang="it-IT" dirty="0"/>
              <a:t>Teorema di </a:t>
            </a:r>
            <a:r>
              <a:rPr lang="it-IT" dirty="0" err="1"/>
              <a:t>Bayes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A5B9E3FA-EAB9-4446-AF3F-8A8447A011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351723"/>
                <a:ext cx="8596668" cy="468964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it-IT" sz="2000" dirty="0"/>
                  <a:t>iniziamo a trattare questo famoso teorema considerando un problema induttivo.</a:t>
                </a:r>
              </a:p>
              <a:p>
                <a:r>
                  <a:rPr lang="it-IT" sz="2000" dirty="0"/>
                  <a:t>Supponiamo di sapere che in una data popolazione il 10% degli individui è affetto da una determinata patologia. Per diagnosticare la presenza di tale patologia si deve effettuare un test ematico. È noto tuttavia che il test risulta negativo anche per il 10% dei malati (falso negativo) mentre risulta positivo per il 20% dei sani (falso positivo). A questo punto ci si chiede: se un individuo risulta positivo al test, qual è la probabilità che esso sia effettivamente malato? </a:t>
                </a:r>
              </a:p>
              <a:p>
                <a:r>
                  <a:rPr lang="it-IT" sz="2000" dirty="0"/>
                  <a:t>Elenchiamo gli eventi considerati:</a:t>
                </a:r>
              </a:p>
              <a:p>
                <a:pPr lvl="1"/>
                <a:r>
                  <a:rPr lang="it-IT" sz="2000" dirty="0"/>
                  <a:t>A</a:t>
                </a:r>
                <a:r>
                  <a:rPr lang="it-IT" sz="2000" baseline="-25000" dirty="0"/>
                  <a:t>1 </a:t>
                </a:r>
                <a:r>
                  <a:rPr lang="it-IT" sz="2000" dirty="0"/>
                  <a:t>: l’individuo è malato</a:t>
                </a:r>
              </a:p>
              <a:p>
                <a:pPr lvl="1"/>
                <a:r>
                  <a:rPr lang="it-IT" sz="2000" dirty="0"/>
                  <a:t>A</a:t>
                </a:r>
                <a:r>
                  <a:rPr lang="it-IT" sz="2000" baseline="-25000" dirty="0"/>
                  <a:t>2</a:t>
                </a:r>
                <a:r>
                  <a:rPr lang="it-IT" sz="2000" dirty="0"/>
                  <a:t>: l’individuo è sano</a:t>
                </a:r>
              </a:p>
              <a:p>
                <a:pPr lvl="1"/>
                <a:r>
                  <a:rPr lang="it-IT" sz="2000" dirty="0"/>
                  <a:t>B</a:t>
                </a:r>
                <a:r>
                  <a:rPr lang="it-IT" sz="2000" baseline="-25000" dirty="0"/>
                  <a:t>1 </a:t>
                </a:r>
                <a:r>
                  <a:rPr lang="it-IT" sz="2000" dirty="0"/>
                  <a:t>: il test è negativo</a:t>
                </a:r>
              </a:p>
              <a:p>
                <a:pPr lvl="1"/>
                <a:r>
                  <a:rPr lang="it-IT" sz="2000" dirty="0"/>
                  <a:t>B</a:t>
                </a:r>
                <a:r>
                  <a:rPr lang="it-IT" sz="2000" baseline="-25000" dirty="0"/>
                  <a:t>2</a:t>
                </a:r>
                <a:r>
                  <a:rPr lang="it-IT" sz="2000" dirty="0"/>
                  <a:t>: il test è positivo</a:t>
                </a:r>
              </a:p>
              <a:p>
                <a:r>
                  <a:rPr lang="it-IT" sz="2400" dirty="0"/>
                  <a:t>La risposta alla domanda richiede la determinazione della probabilità:</a:t>
                </a:r>
              </a:p>
              <a:p>
                <a:pPr marL="0" indent="0">
                  <a:buNone/>
                </a:pPr>
                <a:r>
                  <a:rPr lang="it-IT" sz="2400" dirty="0"/>
                  <a:t>     </a:t>
                </a:r>
                <a14:m>
                  <m:oMath xmlns:m="http://schemas.openxmlformats.org/officeDocument/2006/math">
                    <m:r>
                      <a:rPr lang="it-IT" sz="2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sz="24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it-IT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sz="2400" dirty="0"/>
                  <a:t>)= </a:t>
                </a:r>
                <a:r>
                  <a:rPr lang="it-IT" sz="2400" i="1" dirty="0"/>
                  <a:t>probabilità che un individuo positivo al test sia effettivamente malato</a:t>
                </a: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A5B9E3FA-EAB9-4446-AF3F-8A8447A011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351723"/>
                <a:ext cx="8596668" cy="4689640"/>
              </a:xfrm>
              <a:blipFill>
                <a:blip r:embed="rId2"/>
                <a:stretch>
                  <a:fillRect l="-709" t="-1560" r="-78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9149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4AF734-F2E3-4F4B-828B-BBF4C4C1D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12446"/>
            <a:ext cx="8596668" cy="808383"/>
          </a:xfrm>
        </p:spPr>
        <p:txBody>
          <a:bodyPr/>
          <a:lstStyle/>
          <a:p>
            <a:r>
              <a:rPr lang="it-IT" dirty="0"/>
              <a:t>Teorema di </a:t>
            </a:r>
            <a:r>
              <a:rPr lang="it-IT" dirty="0" err="1"/>
              <a:t>Bayes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E927C51-6F23-4558-8FD3-6ED1384546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1497497"/>
                <a:ext cx="8596668" cy="4543866"/>
              </a:xfrm>
            </p:spPr>
            <p:txBody>
              <a:bodyPr/>
              <a:lstStyle/>
              <a:p>
                <a:r>
                  <a:rPr lang="it-IT" dirty="0"/>
                  <a:t>Dall’esempio appena illustrato dobbiamo calcolare le</a:t>
                </a:r>
                <a:r>
                  <a:rPr lang="it-IT" b="1" dirty="0"/>
                  <a:t> probabilità condizionate. </a:t>
                </a:r>
                <a:r>
                  <a:rPr lang="it-IT" dirty="0"/>
                  <a:t>Tale teorema utilizzando i postulati, principi e definizioni precedentemente indicati, ci fornisce tali probabilità</a:t>
                </a:r>
              </a:p>
              <a:p>
                <a:r>
                  <a:rPr lang="it-IT" dirty="0"/>
                  <a:t>Consideriamo una partizione dello spazio campionario </a:t>
                </a:r>
                <a:r>
                  <a:rPr lang="el-GR" dirty="0"/>
                  <a:t>Ω</a:t>
                </a:r>
                <a:r>
                  <a:rPr lang="it-IT" dirty="0"/>
                  <a:t>, cioè un insieme di eventi:</a:t>
                </a:r>
              </a:p>
              <a:p>
                <a:pPr marL="0" indent="0">
                  <a:buNone/>
                </a:pPr>
                <a:r>
                  <a:rPr lang="it-IT" dirty="0"/>
                  <a:t>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>
                        <a:latin typeface="Cambria Math" panose="02040503050406030204" pitchFamily="18" charset="0"/>
                      </a:rPr>
                      <m:t>…..,</m:t>
                    </m:r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it-IT" dirty="0"/>
              </a:p>
              <a:p>
                <a:r>
                  <a:rPr lang="it-IT" dirty="0"/>
                  <a:t>Tali che:</a:t>
                </a:r>
              </a:p>
              <a:p>
                <a:pPr lvl="1"/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it-IT" dirty="0"/>
                  <a:t>=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 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𝑝𝑒𝑟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𝑜𝑔𝑛𝑖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𝑜𝑠𝑠𝑖𝑎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𝑒𝑣𝑒𝑛𝑡𝑖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𝑑𝑢𝑒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𝑑𝑢𝑒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𝑖𝑛𝑐𝑜𝑚𝑝𝑎𝑡𝑖𝑏𝑖𝑙𝑖</m:t>
                    </m:r>
                  </m:oMath>
                </a14:m>
                <a:endParaRPr lang="it-IT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nary>
                  </m:oMath>
                </a14:m>
                <a:r>
                  <a:rPr lang="it-IT" dirty="0"/>
                  <a:t> ossia la loro unione ricostruisce tutto lo spazio campionario </a:t>
                </a:r>
                <a:r>
                  <a:rPr lang="el-GR" dirty="0"/>
                  <a:t>Ω</a:t>
                </a:r>
                <a:endParaRPr lang="it-IT" dirty="0"/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8E927C51-6F23-4558-8FD3-6ED1384546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1497497"/>
                <a:ext cx="8596668" cy="4543866"/>
              </a:xfrm>
              <a:blipFill>
                <a:blip r:embed="rId2"/>
                <a:stretch>
                  <a:fillRect l="-142" t="-94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25788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431E2F-0A1C-4D2B-BD91-E70D92A42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65455"/>
            <a:ext cx="8596668" cy="702365"/>
          </a:xfrm>
        </p:spPr>
        <p:txBody>
          <a:bodyPr/>
          <a:lstStyle/>
          <a:p>
            <a:r>
              <a:rPr lang="it-IT" dirty="0"/>
              <a:t>Teorema di </a:t>
            </a:r>
            <a:r>
              <a:rPr lang="it-IT" dirty="0" err="1"/>
              <a:t>Bayes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10C491C-1AC8-4EF8-BAEE-498D7E524A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it-IT" dirty="0"/>
                  <a:t>Sia poi B un altro evento incluso in </a:t>
                </a:r>
                <a:r>
                  <a:rPr lang="el-GR" dirty="0"/>
                  <a:t>Ω</a:t>
                </a:r>
                <a:r>
                  <a:rPr lang="it-IT" dirty="0"/>
                  <a:t>. Le probabilità a posteriori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dirty="0"/>
                  <a:t>sono calcolabili utilizzando l’espressione delle probabilità condizionate:</a:t>
                </a:r>
              </a:p>
              <a:p>
                <a:pPr marL="0" indent="0">
                  <a:buNone/>
                </a:pPr>
                <a:r>
                  <a:rPr lang="it-IT" dirty="0"/>
                  <a:t>                                    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num>
                      <m:den>
                        <m:r>
                          <a:rPr lang="it-IT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it-IT" dirty="0"/>
                  <a:t> 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=1,2,…..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it-IT" dirty="0"/>
              </a:p>
              <a:p>
                <a:r>
                  <a:rPr lang="it-IT" dirty="0"/>
                  <a:t>Ma</a:t>
                </a:r>
                <a14:m>
                  <m:oMath xmlns:m="http://schemas.openxmlformats.org/officeDocument/2006/math">
                    <m:r>
                      <a:rPr lang="it-IT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it-IT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it-IT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it-IT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it-IT" dirty="0"/>
                  <a:t> e inoltre l’incompatibilità degli eventi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it-IT" dirty="0"/>
                  <a:t>, si può scrivere: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it-IT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∩(</m:t>
                    </m:r>
                    <m:nary>
                      <m:naryPr>
                        <m:chr m:val="⋃"/>
                        <m:ctrl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))=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it-IT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((</m:t>
                        </m:r>
                      </m:e>
                    </m:nary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)∪</m:t>
                    </m:r>
                  </m:oMath>
                </a14:m>
                <a:r>
                  <a:rPr lang="it-IT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)∪…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=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it-IT" dirty="0"/>
                  <a:t>)+P(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+……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it-IT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it-IT" dirty="0"/>
                  <a:t>=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/>
                  <a:t>)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/>
                  <a:t>)+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/>
                  <a:t>)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/>
                  <a:t>)+…….+ 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it-IT" dirty="0"/>
                  <a:t>)</a:t>
                </a:r>
                <a14:m>
                  <m:oMath xmlns:m="http://schemas.openxmlformats.org/officeDocument/2006/math"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it-IT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it-IT" dirty="0"/>
                  <a:t>)</a:t>
                </a:r>
              </a:p>
              <a:p>
                <a:r>
                  <a:rPr lang="it-IT" dirty="0"/>
                  <a:t>Per tanto si ottiene il seguente teorema di </a:t>
                </a:r>
                <a:r>
                  <a:rPr lang="it-IT" dirty="0" err="1"/>
                  <a:t>Bayes</a:t>
                </a:r>
                <a:r>
                  <a:rPr lang="it-IT" dirty="0"/>
                  <a:t>…</a:t>
                </a: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910C491C-1AC8-4EF8-BAEE-498D7E524A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42" r="-28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7649990"/>
      </p:ext>
    </p:extLst>
  </p:cSld>
  <p:clrMapOvr>
    <a:masterClrMapping/>
  </p:clrMapOvr>
</p:sld>
</file>

<file path=ppt/theme/theme1.xml><?xml version="1.0" encoding="utf-8"?>
<a:theme xmlns:a="http://schemas.openxmlformats.org/drawingml/2006/main" name="Sfaccettatur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653</TotalTime>
  <Words>1841</Words>
  <Application>Microsoft Office PowerPoint</Application>
  <PresentationFormat>Widescreen</PresentationFormat>
  <Paragraphs>164</Paragraphs>
  <Slides>25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30" baseType="lpstr">
      <vt:lpstr>Arial</vt:lpstr>
      <vt:lpstr>Cambria Math</vt:lpstr>
      <vt:lpstr>Trebuchet MS</vt:lpstr>
      <vt:lpstr>Wingdings 3</vt:lpstr>
      <vt:lpstr>Sfaccettatura</vt:lpstr>
      <vt:lpstr>Webinar 2- 17/11/2023</vt:lpstr>
      <vt:lpstr>Probabilità condizionata</vt:lpstr>
      <vt:lpstr>Esercizio 1.</vt:lpstr>
      <vt:lpstr>Esercizio 2</vt:lpstr>
      <vt:lpstr>Esercizio 3</vt:lpstr>
      <vt:lpstr>Teorema di Bayes</vt:lpstr>
      <vt:lpstr>Teorema di Bayes</vt:lpstr>
      <vt:lpstr>Teorema di Bayes</vt:lpstr>
      <vt:lpstr>Teorema di Bayes</vt:lpstr>
      <vt:lpstr>Teorema di Bayes</vt:lpstr>
      <vt:lpstr>Presentazione standard di PowerPoint</vt:lpstr>
      <vt:lpstr>Teorema di Bayes</vt:lpstr>
      <vt:lpstr>Teorema di Bayes</vt:lpstr>
      <vt:lpstr>Teorema di Bayes</vt:lpstr>
      <vt:lpstr>Esercizio 4</vt:lpstr>
      <vt:lpstr>Presentazione standard di PowerPoint</vt:lpstr>
      <vt:lpstr>Esercizio 5</vt:lpstr>
      <vt:lpstr>Esercizio 6</vt:lpstr>
      <vt:lpstr>Leggi di De Morgan</vt:lpstr>
      <vt:lpstr>Prima legge di De Morgan</vt:lpstr>
      <vt:lpstr>Seconda legge di De Morgan</vt:lpstr>
      <vt:lpstr>Leggi di De Morgan</vt:lpstr>
      <vt:lpstr>Esercizio </vt:lpstr>
      <vt:lpstr>Esercizio </vt:lpstr>
      <vt:lpstr>Esercizio: conclusioni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2- 15/11/2022</dc:title>
  <dc:creator>Laura Di Giacomo | FullService Solution</dc:creator>
  <cp:lastModifiedBy>Laura Di Giacomo | FullService Solution</cp:lastModifiedBy>
  <cp:revision>45</cp:revision>
  <dcterms:created xsi:type="dcterms:W3CDTF">2022-11-04T18:03:57Z</dcterms:created>
  <dcterms:modified xsi:type="dcterms:W3CDTF">2023-11-17T22:44:00Z</dcterms:modified>
</cp:coreProperties>
</file>