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92" r:id="rId22"/>
    <p:sldId id="279" r:id="rId23"/>
    <p:sldId id="281" r:id="rId24"/>
    <p:sldId id="282" r:id="rId25"/>
    <p:sldId id="283" r:id="rId26"/>
    <p:sldId id="284" r:id="rId27"/>
    <p:sldId id="285" r:id="rId28"/>
    <p:sldId id="286" r:id="rId29"/>
    <p:sldId id="293" r:id="rId30"/>
    <p:sldId id="288" r:id="rId31"/>
    <p:sldId id="294" r:id="rId32"/>
    <p:sldId id="289"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2:22.190"/>
    </inkml:context>
    <inkml:brush xml:id="br0">
      <inkml:brushProperty name="width" value="0.05" units="cm"/>
      <inkml:brushProperty name="height" value="0.05" units="cm"/>
      <inkml:brushProperty name="fitToCurve" value="1"/>
    </inkml:brush>
  </inkml:definitions>
  <inkml:trace contextRef="#ctx0" brushRef="#br0">43 561 5 0,'0'0'17'0,"0"0"-2"15,0 0 0-15,0 0 2 16,0 0-2-16,0 0 4 16,-24 5-4-16,24-5 4 15,0 0-1-15,0 0-10 0,0 0 2 16,0 0-5 0,0 0-1-16,0 0 5 0,-3 0 3 15,3 0 10-15,-2-4 2 16,-2-8-17-16,1-2-2 15,-2-10-4-15,3-5-1 16,2-11 2-16,0-7-2 16,5-7 0-16,18-6-1 15,6-1 0-15,6 3 1 16,1 7 0-16,-4 12 0 16,-4 10-1-16,-4 8 1 15,-4 6-2-15,-1 10 2 16,-3 3-7-16,3 2 7 15,-1 0-10-15,-1 11-8 16,-3 12 8-16,-2 6-3 0,-3 6 9 16,-4 7 4-16,-5 6 0 15,0 2 1-15,0 0 4 16,-5-7-2-16,-2-11 6 16,2-14-9-16,5-11 3 15,0-6 1-15,0-1 1 16,0-5 13-16,0-16-9 15,5-13-2-15,9-7 0 16,2-9-6-16,3 5 0 16,-1 6-1-16,-1 8-7 15,2 12 6-15,-6 6-3 16,1 12-2-16,0 1 4 0,-2 0-5 16,-3 8 7-16,1 0 2 15,-4-1-1-15,1-2 1 16,-2 0-2-16,4 1 1 15,1-1 1-15,-3 4 0 16,-1 6-2-16,2 4 0 16,-3 13 2-16,-4 10 12 15,-1 8-4-15,0 7-5 16,0-1 5-16,-1-5-6 16,-4-13-1-16,2-9-3 15,3-11 2-15,0-7-4 16,0-2 2-16,0-4-7 15,12 2-7-15,4-3-19 0,5-4-9 16,14-8-4 0,-4-16-26-16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2:47.973"/>
    </inkml:context>
    <inkml:brush xml:id="br0">
      <inkml:brushProperty name="width" value="0.05" units="cm"/>
      <inkml:brushProperty name="height" value="0.05" units="cm"/>
      <inkml:brushProperty name="fitToCurve" value="1"/>
    </inkml:brush>
  </inkml:definitions>
  <inkml:trace contextRef="#ctx0" brushRef="#br0">43 28 2 0,'0'0'40'16,"0"0"2"-16,0 0-4 16,0 0 6-16,0 0-20 15,0 0-8-15,0 0-13 16,-43-27 0-16,54 27 0 16,8 0-1-16,4 0 1 15,3 0 6-15,-3 12-7 16,-2 5 5-16,-2 1 5 15,-3 6-11-15,-6 1 10 16,-6 4-7-16,-4 6 2 16,0 7 4-16,-17 1-8 0,-7 0 2 15,-2 0-3 1,4-10 2-16,8-6-1 0,5-11-2 16,5-5 0-16,4 0 0 15,0-1-1-15,0 5-2 16,0 5 2-16,13 4-2 15,6 3 3-15,7-2 1 16,5-2 2-16,5-2-3 16,6-9-1-16,7-9-4 15,5-3-17-15,22-25-17 16,-11-9-2-16,-13-1-102 0</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1:48.988"/>
    </inkml:context>
    <inkml:brush xml:id="br0">
      <inkml:brushProperty name="width" value="0.05" units="cm"/>
      <inkml:brushProperty name="height" value="0.05" units="cm"/>
      <inkml:brushProperty name="fitToCurve" value="1"/>
    </inkml:brush>
  </inkml:definitions>
  <inkml:trace contextRef="#ctx0" brushRef="#br0">0 138 19 0,'0'0'52'0,"0"0"-25"15,0 0 0-15,0 0-14 16,0 0 9-16,0 0 2 16,0 0-10-16,121-50 9 15,-80 29-3-15,-1 3-3 16,-3 1 8-16,-2 5-19 15,-7 5 5-15,-3 0-11 16,-7 3 5-16,0 3-5 16,-4 1 0-16,0 0 0 15,-2 0-5-15,-6 0-13 16,-1 1-22-16,-5 28-4 0,-6-3-22 16,-16 2-8-16</inkml:trace>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1:49.196"/>
    </inkml:context>
    <inkml:brush xml:id="br0">
      <inkml:brushProperty name="width" value="0.05" units="cm"/>
      <inkml:brushProperty name="height" value="0.05" units="cm"/>
      <inkml:brushProperty name="fitToCurve" value="1"/>
    </inkml:brush>
  </inkml:definitions>
  <inkml:trace contextRef="#ctx0" brushRef="#br0">0 98 86 0,'0'0'43'16,"0"0"0"-16,0 0-3 15,0 0-14-15,0 0-1 16,0 0-25-16,0 0 7 15,132-21-6-15,-83 14 5 16,7-6-5-16,2 4-1 16,19-8-12-16,-14 0-33 0,-16 3-153 0</inkml:trace>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1:49.947"/>
    </inkml:context>
    <inkml:brush xml:id="br0">
      <inkml:brushProperty name="width" value="0.05" units="cm"/>
      <inkml:brushProperty name="height" value="0.05" units="cm"/>
      <inkml:brushProperty name="fitToCurve" value="1"/>
    </inkml:brush>
  </inkml:definitions>
  <inkml:trace contextRef="#ctx0" brushRef="#br0">110 55 15 0,'0'0'39'15,"0"0"9"-15,0 0 1 16,0 0-16-16,0 0 3 15,0 0-15-15,0 0-13 16,74-52 8-16,-53 52-15 16,2 0 2-16,0 2-3 15,5 9 6-15,-2 3-4 16,-3 3-2-16,-5 3 0 16,-1 1 6-16,-11 5-5 15,-6 2-1-15,0 4 0 16,-18 6 3-16,-20 4 2 0,-15 5 1 15,-2 5-4-15,-2-2 4 16,8-2-3-16,11-8-3 16,7-5 0-16,17-6-3 15,2-4 2-15,8-6 1 16,4 5 0-16,0-5-2 16,0 2 0-16,18-7 2 15,13 0-2-15,10-7 2 0,17-7 2 16,13 0-2-1,7-2 0-15,5-13 6 0,-2 1-6 16,-8 2-6 0,-9 6-23-16,-18 6-38 0,-24 0-90 15</inkml:trace>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05.262"/>
    </inkml:context>
    <inkml:brush xml:id="br0">
      <inkml:brushProperty name="width" value="0.05" units="cm"/>
      <inkml:brushProperty name="height" value="0.05" units="cm"/>
      <inkml:brushProperty name="fitToCurve" value="1"/>
    </inkml:brush>
  </inkml:definitions>
  <inkml:trace contextRef="#ctx0" brushRef="#br0">496 1 3 0,'0'0'0'0,"0"0"2"16,0 0-2-16,0 0 3 16,0 0-3-16,-14 0 0 15,14 0-2-15,0 4 2 16</inkml:trace>
  <inkml:trace contextRef="#ctx0" brushRef="#br0" timeOffset="265">496 1 6 0</inkml:trace>
  <inkml:trace contextRef="#ctx0" brushRef="#br0" timeOffset="844">496 1 6 0,'40'85'12'0,"-39"-86"1"0,4-2-7 0,-2 0-2 0,2 0-1 16,-1 1 0-16,-4 2-3 15,0 0 13-15,0 0 2 16,0 0 9-16,0 0-2 16,0 0-3-16,0 0 2 15,0 0-11-15,0-2 4 16,0 2-1-16,5 0-9 15,-5 0 7-15,0 0-9 16,0 0 3-16,0 0 11 16,0-1-7-16,0 1 7 0,0 0 3 15,0-3-5 1,0 2 9-16,0-5-15 0,-5 5-3 16,-4-5-1-16,1 1-2 15,-6 2-2-15,1-1 0 16,-1-2-6-16,-5 5 2 15,-2 1 4-15,-4 0 0 16,-1 0 0-16,-4 0 0 16,-3 0 0-16,1 8 0 15,-3 6-2-15,3 3-1 16,1-1 3-16,5 4 0 16,3-4-2-16,0 1 5 0,4 0-3 15,1 1 0-15,0-2 4 16,-2 1-1-16,4-2-3 15,2 3 0-15,1 3 3 16,0 1-3 0,9-2-2-16,-1 3-1 0,5 2-2 15,0-2 1-15,0 2 4 16,5-2 0-16,12-1-5 16,-2-4-1-16,3-1 5 15,4 2 0-15,4-4-3 16,3 1 3-16,9-3 2 15,4-4 1-15,12-8 1 16,5-1 2-16,12-1-5 16,3-19 0-16,-2-3 3 15,-6-1-7-15,-11 6 3 0,-12 4-21 16,-25 3-21 0,-13 7-54-16</inkml:trace>
  <inkml:trace contextRef="#ctx0" brushRef="#br0" timeOffset="2695">1234 506 2 0,'0'0'3'0,"0"0"2"15,0 0 10-15,0 0-7 16,0 0 0-16,0 0 11 16,0 0-7-16,0 0 2 15,-3-8-4-15,3 5-2 16,0 0 7-16,0-1-8 15,0 3 8-15,0-1 2 16,-2-2-13-16,2 0 9 16,0 1-4-16,-3-1-1 15,2 1 15-15,-2 3-12 16,1 0 4-16,-2 0-4 16,-1 0-6-16,0 0-9 0,-2 0 4 15,1 0 0 1,-8 0 1-16,-3 0 0 0,-6 16-1 15,-5 9 0-15,-3 4 1 16,1 5-1-16,4 4 0 16,1 1 2-16,4 2-1 15,2-2-1-15,7 5 0 16,6-5 0-16,1 1-1 16,5-2-1-16,0-2 2 15,0-6-5-15,9-9 3 16,10-8-13-16,8-6 10 15,4-7 1-15,4-3 8 16,-1-15 1-16,-3-6-5 16,-5-1 2-16,-8 0 3 15,-13 0-5-15,0 3 0 0,-5 0 0 16,-10 5-5-16,-8 5 0 16,-10 6-10-16,-2 5-2 15,-1 1 10-15,3 0-5 16,10 0 10-16,0 0 1 15,1 5-6-15,3 8 5 16,-3 2 0-16,2 7-7 16,2 3 2-16,13 16-26 15,0-8-13-15,0-8-25 0</inkml:trace>
  <inkml:trace contextRef="#ctx0" brushRef="#br0" timeOffset="3103">1521 993 25 0,'0'0'25'16,"0"0"12"-1,0 0-11-15,0 0 2 0,0 0-9 16,0 0-15-16,0 0 5 15,-34 12-3-15,25 9 10 16,-2 8 14-16,-1 3-25 16,-2 2 3-16,2 2-8 15,1-1 7-15,3 0-14 16,8-5 7-16,0 0-31 16,10-10-21-16,7-11-69 0</inkml:trace>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09.004"/>
    </inkml:context>
    <inkml:brush xml:id="br0">
      <inkml:brushProperty name="width" value="0.05" units="cm"/>
      <inkml:brushProperty name="height" value="0.05" units="cm"/>
      <inkml:brushProperty name="fitToCurve" value="1"/>
    </inkml:brush>
  </inkml:definitions>
  <inkml:trace contextRef="#ctx0" brushRef="#br0">0 51 81 0,'0'0'43'16,"0"0"-9"-16,0 0-22 16,0 0-5-16,0 0-3 15,0 0 0-15,0 0 2 16,109-50-3-16,-87 50 3 15,1 0 10-15,-5 4-15 16,1 4 9-16,-6 3-6 0,0-1 0 16,-4 5-1-16,-3-1-3 15,-6 4 3-15,0 7 8 16,-2 0-8-16,-19 0 5 16,-2 4-8-16,0-4 2 15,1-4-2-15,7-3 0 16,3-4 2-16,7-3-1 15,1-2-1-15,4 0 0 16,0 2-5-16,0-1 3 16,0-1-1-16,13 2 3 15,9 2 0-15,2-5 1 16,10-1 5-16,3-5-6 16,14-2 0-16,6 0 0 0,25-6-23 15,-11-9-45-15</inkml:trace>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09.604"/>
    </inkml:context>
    <inkml:brush xml:id="br0">
      <inkml:brushProperty name="width" value="0.05" units="cm"/>
      <inkml:brushProperty name="height" value="0.05" units="cm"/>
      <inkml:brushProperty name="fitToCurve" value="1"/>
    </inkml:brush>
  </inkml:definitions>
  <inkml:trace contextRef="#ctx0" brushRef="#br0">0 75 10 0,'0'0'25'16,"0"0"3"-16,0 0-15 15,0 0 2-15,0 0 4 16,0 0 0-16,0 0 9 16,60-10-3-16,-43 8-2 15,6-3 10-15,4 0-11 16,9-5 0-16,5-2-7 15,-1 2-9-15,0 0 6 16,-3 3-11-16,-11 3 0 16,1 4-1-16,-8 0-4 0,-5 0-12 15,-7 6-19-15,-7 16-18 16,-12 21 8-16,-16-3-22 16</inkml:trace>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09.829"/>
    </inkml:context>
    <inkml:brush xml:id="br0">
      <inkml:brushProperty name="width" value="0.05" units="cm"/>
      <inkml:brushProperty name="height" value="0.05" units="cm"/>
      <inkml:brushProperty name="fitToCurve" value="1"/>
    </inkml:brush>
  </inkml:definitions>
  <inkml:trace contextRef="#ctx0" brushRef="#br0">0 43 66 0,'0'0'65'0,"0"0"0"15,0 0-21-15,0 0-22 0,0 0-10 16,0 0-12-16,0 0 12 15,155-22-8-15,-106 18-4 16,-5 0 3-16,7 0-3 16,11-1-10-16,-12 3-41 15,-15 0-40-15</inkml:trace>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12.193"/>
    </inkml:context>
    <inkml:brush xml:id="br0">
      <inkml:brushProperty name="width" value="0.05" units="cm"/>
      <inkml:brushProperty name="height" value="0.05" units="cm"/>
      <inkml:brushProperty name="fitToCurve" value="1"/>
    </inkml:brush>
  </inkml:definitions>
  <inkml:trace contextRef="#ctx0" brushRef="#br0">242 41 14 0,'0'0'27'0,"0"0"-1"15,0 0-16-15,0 0 2 16,0 0-8-16,0 0-1 16,0-24-1-16,0 24-2 15,0 0 0-15,0 0-1 16,0 0-1-16,0 0 2 16,0 0 3-16,0 0-3 0,0 0 10 15,0 0-5-15,0 0-2 16,0 0 0-16,0 0-3 15,0 0-6-15,0 0-9 16,0-1-13-16,4 0 17 16,-1-4 4-16,-3 2 7 15,0 3-2-15,0 0 4 16,0 0 0-16,0 0 4 16,0 0-6-16,0 0 5 15,0 0 0-15,0 0 8 16,0 0 13-16,0-4-11 15,0 4 8-15,0 0-5 16,0 0-9-16,0 0 7 16,0 0-7-16,0 0 0 15,0-3 5-15,0 3-13 0,0 0 5 16,0 0-6-16,-3 0-2 16,-1 0-3-16,-1 0-3 15,2 10 8-15,-3 5 6 16,-2 4-4-16,-1-1-2 15,0 2 0-15,0-2 3 16,-2 3 2-16,-1-2-3 16,2 2 0-16,-2 1 0 15,1 3 1-15,-1 4-3 16,3 7 0-16,-5-2 2 16,7 7-2-16,0-2 0 15,0 1 0-15,2 1 1 16,0-3-1-16,4 2 0 0,-7-1 0 15,2 2 2 1,-3 3-2-16,-3 0 0 0,2-1 0 16,1-3 2-16,2 0 0 15,0-4-4-15,7-5 2 16,0 2-8-16,0 2 8 16,0-2-2-16,0 3 2 15,5 5 4-15,0 0-3 16,-1 2-1-16,2-3 0 15,2 2 0-15,-3-2 1 0,7-1-1 16,-1 2 0 0,2 0-1-16,4 0-1 0,-3 2 2 15,8 0 0-15,-4 0-1 16,0-3 1-16,-4 0 0 16,8 1 0-16,-7-1 2 15,-1 1 0-15,3-7-2 16,-3 1 0-16,-2 1 4 15,2-2-7-15,0-2 3 16,-5-2-3-16,9 2-5 16,1 6-13-16,-3-11-31 15</inkml:trace>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16.863"/>
    </inkml:context>
    <inkml:brush xml:id="br0">
      <inkml:brushProperty name="width" value="0.05" units="cm"/>
      <inkml:brushProperty name="height" value="0.05" units="cm"/>
      <inkml:brushProperty name="fitToCurve" value="1"/>
    </inkml:brush>
  </inkml:definitions>
  <inkml:trace contextRef="#ctx0" brushRef="#br0">0 1 39 0,'0'0'60'16,"0"0"-25"-16,0 0-9 0,0 0-12 15,0 0-9-15,0 0 11 16,0 0 1-16,85 0 0 15,-55 0 6-15,-1 0-15 16,2 0 5-16,0 4-5 16,0 0-7-16,-2 0 7 15,4-1-8-15,-5 0 0 16,-3 1-6-16,-4 7-37 16,-21 11-18-16,0 3-31 0</inkml:trace>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17.035"/>
    </inkml:context>
    <inkml:brush xml:id="br0">
      <inkml:brushProperty name="width" value="0.05" units="cm"/>
      <inkml:brushProperty name="height" value="0.05" units="cm"/>
      <inkml:brushProperty name="fitToCurve" value="1"/>
    </inkml:brush>
  </inkml:definitions>
  <inkml:trace contextRef="#ctx0" brushRef="#br0">0 70 29 0,'0'0'41'16,"0"0"-14"-16,0 0 19 16,0 0-6-16,0 0-8 15,0 0-5-15,122-21-15 16,-78 8-7-16,11-2-5 15,-7 3-21-15,-20 3-51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2:48.477"/>
    </inkml:context>
    <inkml:brush xml:id="br0">
      <inkml:brushProperty name="width" value="0.05" units="cm"/>
      <inkml:brushProperty name="height" value="0.05" units="cm"/>
      <inkml:brushProperty name="fitToCurve" value="1"/>
    </inkml:brush>
  </inkml:definitions>
  <inkml:trace contextRef="#ctx0" brushRef="#br0">31 0 11 0,'0'0'41'15,"0"0"-4"-15,0 0-16 16,0 0-17-16,0 0 13 16,0 0-5-16,0 0-5 15,-8 60 3-15,8-56-3 16,0-1-2-16,0-3 9 16,0 0 5-16,0 0 5 15,0-4-6-15,0-5-12 16,3 1-5-16,2 4-1 0,0 0-5 15,-5 4-4 1,0 0-1-16,0 0 8 0,-4 11 1 16,-6 3 1-16,-3 2-2 15,6-2 2-15,7 1-19 16,0-9-14-16,12-2-53 0</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13.531"/>
    </inkml:context>
    <inkml:brush xml:id="br0">
      <inkml:brushProperty name="width" value="0.05" units="cm"/>
      <inkml:brushProperty name="height" value="0.05" units="cm"/>
      <inkml:brushProperty name="fitToCurve" value="1"/>
    </inkml:brush>
  </inkml:definitions>
  <inkml:trace contextRef="#ctx0" brushRef="#br0">530 119 7 0,'0'0'30'0,"0"0"1"16,0 0-11-16,0 0 5 15,0 0-2-15,0 0-10 16,0 0 4-16,23-87 11 16,-23 80-1-16,0 2 9 15,0 1-19-15,0 1 3 16,-8-1 0-16,2 2-18 15,-2-2 7-15,-1 3-7 16,-3 1 1-16,-2 0 4 16,-4 0-7-16,-5 0 1 15,-3 0 1-15,-2 10 0 16,-3 3-2-16,2 0 0 16,-2 2 0-16,-1 3 2 0,-3 2-2 15,7 1 0 1,-7 3-2-16,7 4 2 0,1 6-1 15,-2 8 0-15,4 1 0 16,3 6 1-16,9-2 0 16,8-3 0-16,5-3-2 15,0-3-9-15,17-5 6 16,7-4 0-16,7-5 2 16,1-8 2-16,4-7 2 15,-4-5-1-15,0-4 1 16,-6 0-1-16,-4 0 0 15,-7-15 0-15,-7-2 0 0,-7-4 7 16,-1-4-7 0,0 2 1-16,-9 2-1 0,-6 3-2 15,-8 5-1-15,-6 8 1 16,-4 5-6-16,-2 5 6 16,1 22-2-16,1 6-5 15,3 9-2-15,4 6-25 16,8 1-6-16,4 17-19 15,6-15-10-15</inkml:trace>
  <inkml:trace contextRef="#ctx0" brushRef="#br0" timeOffset="1891">192 1572 52 0,'0'0'43'15,"0"0"7"-15,0 0-2 16,0 0-23-16,0 0 1 16,0 0-5-16,0 0-15 15,-52-56 11-15,52 51-8 16,0 3-3-16,0 1 5 16,0-3-11-16,0 3 0 15,14-5 0-15,4 2-3 0,7 3 1 16,-2-1 2-1,-3 2 0-15,-3 0 0 0,0 0-1 16,-4 2-1-16,3 7 0 16,1 3-10-16,-5 1 12 15,-1-1-6-15,-4 4 6 16,-5 2-3-16,-2 2-7 16,0 8 9-16,-23 1 1 15,-8 6 0-15,-6 5-2 16,-4 3 2-16,1 1 0 15,3 0 1-15,9-7-1 16,4-1 0-16,13-10 0 16,8-4-12-16,3-4 12 15,0-2-5-15,3-2 5 16,11 4 4-16,0-3-1 0,9 3 0 16,3-4-1-1,6-2 2-15,10-3 1 0,10-8 0 16,11-1 0-16,13-5-5 15,55-37 0-15,-19 0-36 16,-15-2-40-16</inkml:trace>
  <inkml:trace contextRef="#ctx0" brushRef="#br0" timeOffset="2654">1320 173 5 0,'0'0'39'16,"0"0"-4"-16,0 0-7 15,0 0-28-15,0 0-4 16,0 0 4-16,0 0 6 0,22 21 10 16,-6-3 3-1,0 7-11-15,2 6 8 0,7 8-3 16,-1 6-4-16,4 12 4 16,3 7-7-16,-1 9 0 15,1 5 2-15,-6 2-8 16,-7 4 0-16,-10 21 8 15,-8 24-6-15,-8 17 10 16,-17-11-12-16,-5-28 5 16,7-29 0-16,-3-19-2 15,-2 9-3-15,-9 8 0 16,-6 10 0-16,0-8-2 16,-1-5 3-16,-4-7-1 15,5-7 0-15,-4-8 0 0,2-9-1 16,4-9-4-16,1-4-1 15,11-8 6-15,7-4-30 16,18-5-6-16,4-6-17 16,0-6-58-16</inkml:trace>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23.358"/>
    </inkml:context>
    <inkml:brush xml:id="br0">
      <inkml:brushProperty name="width" value="0.05" units="cm"/>
      <inkml:brushProperty name="height" value="0.05" units="cm"/>
      <inkml:brushProperty name="fitToCurve" value="1"/>
    </inkml:brush>
  </inkml:definitions>
  <inkml:trace contextRef="#ctx0" brushRef="#br0">0 11 32 0,'0'0'50'15,"0"0"-5"-15,0 0-14 0,0 0-5 16,0 0-17-16,0 0 3 15,0 0-3-15,142-10-9 16,-114 10 4-16,-2 0 0 16,2 0-2-16,-2 3 2 15,-3 3-4-15,-3-2-2 16,-3 3-11-16,-5-2-38 16,-11 0-39-16</inkml:trace>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23.519"/>
    </inkml:context>
    <inkml:brush xml:id="br0">
      <inkml:brushProperty name="width" value="0.05" units="cm"/>
      <inkml:brushProperty name="height" value="0.05" units="cm"/>
      <inkml:brushProperty name="fitToCurve" value="1"/>
    </inkml:brush>
  </inkml:definitions>
  <inkml:trace contextRef="#ctx0" brushRef="#br0">0 0 46 0,'0'0'44'16,"0"0"-30"-16,0 0 8 0,0 0 11 16,121 32-4-16,-53-31-13 15,32-1-16-15,47 0-2 16,-20-8-49-16</inkml:trace>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20.188"/>
    </inkml:context>
    <inkml:brush xml:id="br0">
      <inkml:brushProperty name="width" value="0.05" units="cm"/>
      <inkml:brushProperty name="height" value="0.05" units="cm"/>
      <inkml:brushProperty name="fitToCurve" value="1"/>
    </inkml:brush>
  </inkml:definitions>
  <inkml:trace contextRef="#ctx0" brushRef="#br0">634 21 6 0,'0'0'19'16,"0"0"-5"-16,0 0-2 15,0 0-4-15,0 0-7 16,0 0 1-16,0 0-2 16,-39-12 0-16,39 12-2 15,0 0 4-15,0 0-2 16,-1 0 0-16,1 0 0 0,0 0-1 15,-3 0 1-15,1 0 0 16,-1 0 4-16,3 0 4 16,0 0 9-1,0 0 4-15,0 0-9 0,0 0 10 16,0 0 0-16,-1 0 1 16,1 0 7-16,-3 0-6 15,-2 0-5-15,0 0 0 16,-1 0-19-16,-3 0 9 15,-3-4-4-15,-2 2-5 16,-3 0 13-16,-3 2-13 16,-9 0 3-16,-3 0-1 15,-5 0 0-15,-5 2-2 16,-2 10 0-16,-4 3-2 16,1 5 2-16,-1 1 0 0,4 4 0 15,5 0 0 1,6 4-1-16,8 0 1 0,11 0-3 15,5 0-3-15,9 3 2 16,0-1 1-16,0 3 1 16,5-2 2-16,10 0-7 15,11-2 5-15,2-1 2 16,7 1-2-16,6-3-1 16,1-2 3-16,5-8 0 15,4-6 0-15,1-9 4 16,-1-2-2-16,3-6-2 15,-4-18 2-15,-2-3-5 0,-10-3-7 16,5-11-19 0,-14 7-27-16,-10 5-70 0</inkml:trace>
  <inkml:trace contextRef="#ctx0" brushRef="#br0" timeOffset="910">733 668 51 0,'0'0'51'0,"0"0"-7"16,0 0 4-16,0 0-9 15,0 0-7-15,0 0-6 16,0 0-20-16,-7-41 11 16,7 27-9-16,0-1-7 15,7-2 12-15,3-1-10 16,-1-4 2-16,0-1-2 16,3 0 4-16,2-2-9 15,0 4 2-15,0 0 0 16,0 3 3-16,-2 2-1 0,-6 8-2 15,2 2 0-15,-7 4-4 16,2 2-2-16,-3 0 6 16,2 0-9-16,1 0 9 15,1 2-12-15,-2 12 3 16,-2 9 9-16,0 5-6 16,0 4 6-16,0 1 3 15,0-2-3-15,0-3 13 16,0-9-13-16,5-7 0 15,5-9 0-15,4-3-7 16,11 0 7-16,13-14 5 16,8-11-4-16,5-4 8 0,-2-3-9 15,-9 6 0-15,-13 6 0 16,-10 8-12-16,-12 8 9 16,-5 4-4-16,0 0-17 15,-5 21 21-15,-13 8 3 16,-7 11 0-16,2 2 3 15,3-1 3-15,7-3-2 16,5-8-4-16,8-7 1 16,0-7-3-16,1-3 2 15,21-3-15-15,32 0-13 16,-4-3-34-16,-5-4-28 0</inkml:trace>
  <inkml:trace contextRef="#ctx0" brushRef="#br0" timeOffset="1175">1401 800 66 0,'0'0'45'0,"0"0"-14"16,0 0-22-16,0 0 4 16,0 0-9-16,0 0 2 15,0 0-6-15,-49 130 6 0,38-94-8 16,8 7 2 0,3-7-23-16,0-15-24 0</inkml:trace>
  <inkml:trace contextRef="#ctx0" brushRef="#br0" timeOffset="2216">1706 462 17 0,'0'0'40'0,"0"0"6"16,0 0-12-16,0 0-7 15,0 0-7-15,0 0-13 0,0 0 3 16,-9-21-10 0,9 21-1-16,-3 0 1 0,2 0 0 15,-3 4 0-15,0 8 4 16,-1 8-4-16,-1 5 10 16,-3 7 2-16,0 1-6 15,-5 3 14-15,2-1-7 16,-2-2-5-16,2-3 2 15,2-10-7-15,4-3-6 16,6-9 2-16,0-3-13 16,0-5 14-16,6 0-10 15,17-8 10-15,8-14 8 16,1-3-8-16,4-3 0 16,-9-1 0-16,-1 4 1 15,-4 9-5-15,-7 6 4 0,2 6-10 16,-2 4-1-16,5 0-4 15,0 0 10-15,2 4 4 16,-1 6-3-16,-2-1 2 16,-6 3 2-16,-3-4-2 15,-6-3 2-15,-4 2-12 16,0-2 9-16,0 1-4 16,-17 1-6-16,-7 4 13 15,-11 1-9-15,-2 1-4 16,1-1 10-16,4 1-4 15,3-1 7-15,11 1 1 16,4 1-1-16,9 4 7 0,5-7-7 16,0 4 0-16,0-4 15 15,17-1-8-15,6-2 13 16,9-1 4-16,10-1-7 16,5-5 2-16,2-1-13 15,2 0-2-15,-2 0-4 16,11 0-1-16,-12-5-23 15,-16-4-39-15</inkml:trace>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24.636"/>
    </inkml:context>
    <inkml:brush xml:id="br0">
      <inkml:brushProperty name="width" value="0.05" units="cm"/>
      <inkml:brushProperty name="height" value="0.05" units="cm"/>
      <inkml:brushProperty name="fitToCurve" value="1"/>
    </inkml:brush>
  </inkml:definitions>
  <inkml:trace contextRef="#ctx0" brushRef="#br0">0 460 35 0,'0'0'49'0,"0"0"-9"0,0 0 1 16,0 0-2-16,0 0-6 15,0 0 5-15,0 0-13 16,0-8-6-16,0 5 13 16,0-2-20-16,0-4 2 15,0-9-6-15,0-1-2 16,5-3-4-16,9-9-2 15,9 1 0-15,4-4 3 16,5-3-3-16,8 1 0 16,-3 0-2-16,2 8-6 0,-12 2 4 15,-4 4 4 1,-6 5 0-16,-8 8-1 0,-3 0 1 16,-3 6 0-16,-1 3 0 15,-2 0-15-15,3 0 13 16,-3 0-13-16,0 0-5 15,0 0 13-15,0 7-9 16,0 7 10-16,0 8 2 16,0 5 4-16,-12 4 14 15,-4 1 5-15,0-3-5 16,2-5 10-16,6-8-19 16,4-6-5-16,4-8 0 15,0-2-1-15,4 0 1 16,21-6 7-16,7-15 1 15,14-5 4-15,6-3-11 0,0-7-2 16,2 2-2-16,-2-1-13 16,-9 0 10-16,-9 7-6 15,-14 13 12-15,-8 8-9 16,-12 7 2-16,0 7-15 16,0 19 13-16,0 6 5 15,-3 2 4-15,-6 1 4 16,3-4-1-16,-2 1 16 15,3-5-19-15,1 1 8 16,-1-1-3-16,4 2 0 16,-4-2 5-16,0 1-10 15,1-3 3-15,-1-2 4 16,2-4-7-16,3-2-1 0,0-4-8 16,5-4-34-1,50-9-9-15,2 0-31 0,-2-4-97 0</inkml:trace>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24.980"/>
    </inkml:context>
    <inkml:brush xml:id="br0">
      <inkml:brushProperty name="width" value="0.05" units="cm"/>
      <inkml:brushProperty name="height" value="0.05" units="cm"/>
      <inkml:brushProperty name="fitToCurve" value="1"/>
    </inkml:brush>
  </inkml:definitions>
  <inkml:trace contextRef="#ctx0" brushRef="#br0">144 0 72 0,'0'0'54'0,"0"0"-7"16,0 0-6-16,0 0-28 16,0 0 4-16,0 0-14 15,0 0-3-15,0 0 0 16,0 17-9-16,-6 9 9 15,-7 12 8-15,-3 1-7 16,-3 6 18-16,-1 2-9 16,-1 2-6-16,-1-4 2 15,8 0-6-15,4-6-1 16,5-2-13-16,5-5-39 16,6-10-12-16</inkml:trace>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25.468"/>
    </inkml:context>
    <inkml:brush xml:id="br0">
      <inkml:brushProperty name="width" value="0.05" units="cm"/>
      <inkml:brushProperty name="height" value="0.05" units="cm"/>
      <inkml:brushProperty name="fitToCurve" value="1"/>
    </inkml:brush>
  </inkml:definitions>
  <inkml:trace contextRef="#ctx0" brushRef="#br0">4 120 6 0,'0'0'46'0,"0"0"-9"16,0 0-10-16,0 0-1 15,0 0-21-15,0 0-1 16,0 0 0-16,-4-38-4 15,4 38 10-15,0-2-5 16,0 2-1-16,0 0 13 16,0 0-5-16,0 0 9 15,0 0-18-15,0 0-3 16,0 0-10-16,14 0 2 16,5 0 8-16,5 0 3 0,-1 0-1 15,3 0 1 1,-11-6 4-16,-3-6-4 0,-7-4 13 15,-5 2-1-15,0 1-4 16,-17 5-11-16,-6 1-4 16,-3 7 2-16,6 0-6 15,3 18-27-15,8 9-6 16,7-6-39-16</inkml:trace>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26.375"/>
    </inkml:context>
    <inkml:brush xml:id="br0">
      <inkml:brushProperty name="width" value="0.05" units="cm"/>
      <inkml:brushProperty name="height" value="0.05" units="cm"/>
      <inkml:brushProperty name="fitToCurve" value="1"/>
    </inkml:brush>
  </inkml:definitions>
  <inkml:trace contextRef="#ctx0" brushRef="#br0">227 62 1 0,'0'0'14'0,"0"0"-6"0,0 0 4 16,0 0-3-16,0 0 0 15,0 0 5-15,-121-25 3 16,101 20-4-16,1-2 1 15,2-2-7-15,4 2 8 16,0 3 7-16,4 2-7 16,0 1 5-16,3-1-10 15,-2 2 0-15,7 0 1 16,-3 0-10-16,4 0 5 16,0 0-6-16,0 0-9 15,5 0 5-15,17 12-2 16,11 2 6-16,16 6 13 15,19-4-9-15,30 4 9 16,37 2-3-16,40 3-5 0,28 3 7 16,18-6-3-16,12-3 4 15,3-9 3-15,16 0-16 16,7-5 4-16,-4-3-4 16,0-2 2-16,1 0 2 15,-1 0-4-15,4-13 2 16,2-1 0-16,-12-1 1 15,-24 5-4-15,-28 2 1 16,-61 4-11-16,-45 4 11 16,-44 0-7-16,-24 0 7 15,-4 0-3-15,-5 0-5 0,-5 0 2 16,-9 0-5 0,0 1-8-16,-9 10-10 0,-14-4-37 15,-8 0-3-15</inkml:trace>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27.579"/>
    </inkml:context>
    <inkml:brush xml:id="br0">
      <inkml:brushProperty name="width" value="0.05" units="cm"/>
      <inkml:brushProperty name="height" value="0.05" units="cm"/>
      <inkml:brushProperty name="fitToCurve" value="1"/>
    </inkml:brush>
  </inkml:definitions>
  <inkml:trace contextRef="#ctx0" brushRef="#br0">117 29 36 0,'0'0'21'16,"0"0"-11"-16,0 0 10 15,0 0-16-15,0 0 3 16,0 0 0-16,0 0-3 16,-84 100 7-16,78-66-1 15,2 5 0-15,0 8 15 16,-1 8-13-16,2 3 15 0,-1 7-8 15,2 2-13-15,2-1 5 16,0-8-11-16,2-8 0 16,22-8-7-16,36-9-30 15,-5-11-26-15</inkml:trace>
  <inkml:trace contextRef="#ctx0" brushRef="#br0" timeOffset="959">306 726 58 0,'0'0'27'16,"0"0"-2"-16,0 0 8 15,0 0-10-15,0 0-12 16,14-123 5-16,1 85-1 16,2-3 5-16,1-2-6 15,4-1-11-15,1 1 7 0,0-2-10 16,0 1 2-16,0 4 1 16,1-1-1-16,-5 5-2 15,-4 7 0-15,-1 4 1 16,-6 9-1-16,-7 7 0 15,-1 4 0-15,0 5 0 16,0 0-8-16,0 0-3 16,0 5-1-16,0 12 8 15,0 8 4-15,-1 8 4 16,-13 7 2-16,-3 5 6 16,-3 5-10-16,-1 1 9 15,-2-1-8-15,4-5-2 0,5-10 9 16,4-11-9-1,8-10-1-15,2-8 0 0,0-6-3 16,0 0 3-16,14-4 8 16,12-16-6-16,8-8 12 15,6-4-14-15,-1-8 3 16,-2-1-3-16,-3-1-2 16,-6 3-1-16,-5 6-2 15,-6 5-3-15,-8 8 5 16,-5 12 3-16,-4 7-4 15,0 1-3-15,0 0-16 16,0 7 12-16,0 11 9 16,0 7 2-16,0 7 0 15,0 2 8-15,0 11 4 16,0 1 6-16,0 4-17 0,0-2 6 16,0-5-7-16,0-9 0 15,0-7-3-15,2-12 3 16,15-4-12-16,27-11-11 15,-2 0-20-15,-2-17-45 0</inkml:trace>
  <inkml:trace contextRef="#ctx0" brushRef="#br0" timeOffset="1440">1033 531 75 0,'0'0'49'15,"0"0"0"-15,0 0-10 16,0 0-11-16,0 0-20 16,0 0-8-16,0 0 3 15,9-7-2-15,18 7 11 16,5 0-2-16,8 0-10 16,0 0 8-16,-4 0-7 15,1 0 0-15,17 0-1 16,-10 0-24-16,-7 0-71 0</inkml:trace>
  <inkml:trace contextRef="#ctx0" brushRef="#br0" timeOffset="2326">1731 192 64 0,'0'0'41'0,"0"0"2"16,0 0-22-16,0 0-11 16,0 0-2-16,0 0-8 15,0 0 9-15,-41 117-4 16,23-63 8-16,-1 8 6 15,1 1-12-15,-1-8-1 16,6-12-1-16,2-12-2 16,6-13-1-16,4-10-2 15,1-5 1-15,0-3 3 16,0 0-2-16,1-3 8 0,21-16 8 16,5-11-15-1,12-3 3-15,2-4-6 0,1-1 1 16,-3 4 2-16,-3 9-3 15,-9 9 0-15,-4 6 0 16,-4 8-9-16,-5 2-1 16,-5 0 1-16,0 0-1 15,-1 2 8-15,-1 1-7 16,-5-1 3-16,1 0 6 16,-3-2-8-16,0 3 6 15,0-3 0-15,0 1 2 16,0 2 4-16,0-1-2 15,0 1 2-15,-5 8 1 16,-7 2-3-16,-2 5 4 16,-3 8-1-16,2 5-5 0,1 6 9 15,2-3-9-15,7 0 3 16,2-2-3-16,3-10 0 16,0-3 0-16,22-6-7 15,15-9 7-15,16-4-5 16,15 0-1-16,27-28-35 15,-15-1-34-15</inkml:trace>
  <inkml:trace contextRef="#ctx0" brushRef="#br0" timeOffset="2670">2330 50 42 0,'0'0'49'15,"0"0"-19"-15,0 0-22 16,0 0-4-16,0 0 10 16,0 0 3-16,0 0-6 15,0 123 7-15,0-72-12 16,0 9 0-16,0 8 6 15,-2 5-11-15,-16 2 10 16,-3-6-7-16,-2-6 0 16,0-10 14-16,1-9-18 15,1-4 8-15,2-8-8 16,1-6 6-16,1-2-10 0,1-6 4 16,-10 1-26-16,3-6-3 15,0-6-66-15</inkml:trace>
  <inkml:trace contextRef="#ctx0" brushRef="#br0" timeOffset="3140">2715 0 2 0,'0'0'26'0,"0"0"-3"0,0 0-2 16,0 0 0-16,0 0 6 16,0 0-13-16,0 0 9 15,-63 129-4-15,51-86-12 16,-2 5 13-16,2 1-3 15,1 1-5-15,-1 0 4 16,3-2-15-16,3-5 1 16,-2-4-2-16,3-3-3 15,4-6-1-15,1-1-33 16,0-6-35-16</inkml:trace>
  <inkml:trace contextRef="#ctx0" brushRef="#br0" timeOffset="3716">2551 814 18 0,'0'0'27'0,"0"0"-9"0,0 0-11 15,0 0-4 1,0 0 9-16,0 0-12 0,0 0 3 16,49-35 14-16,-49 35-16 15,0 0 2-15,0 0-3 16,3 0 0-16,-3 0 10 15,0 0-7-15,2-2 6 16,-2 2 2-16,0 0-3 16,0 0 5-16,0 0-2 15,0 4-5-15,0 4 10 16,0-1-16-16,0-6 7 16,0-1 0-16,0 0 9 15,0 0 14-15,12-3-4 16,5-10-11-16,-3 1 1 15,-5 1-15-15,-3 5 6 0,-6 1-7 16,0 5 8-16,0 0-10 16,-2 0 2-16,-11 13 0 15,0 3 1-15,1-3-1 16,6-1-3-16,3-9-2 16,3-1-4-16,0-2 7 15,0 0 2-15,0 0 0 16,0 0 0-16,5-2-3 15,2-5-8-15,-2-1-16 16,-2 0-58-16</inkml:trace>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32.617"/>
    </inkml:context>
    <inkml:brush xml:id="br0">
      <inkml:brushProperty name="width" value="0.05" units="cm"/>
      <inkml:brushProperty name="height" value="0.05" units="cm"/>
      <inkml:brushProperty name="fitToCurve" value="1"/>
    </inkml:brush>
  </inkml:definitions>
  <inkml:trace contextRef="#ctx0" brushRef="#br0">21 65 6 0,'0'0'41'0,"0"0"-13"16,0 0 4-16,0 0-8 15,0 0-5-15,0 0-5 16,0 0-11-16,-14-1 3 16,14 1-1-16,0 0-3 0,0 0 6 15,0 0-8-15,0 0 0 16,0 0 5-16,0 0-2 16,0 0 7-16,0 0 13 15,0-3 0-15,0-4 5 16,0 2-17-16,5-4-8 15,-1 2-3-15,-1 3-6 16,-3 3 3-16,0 1-4 16,0 0-19-16,0 0 3 15,0 0 5-15,-7 4 18 16,2 3 4-16,4-2-1 16,1-5 4-16,0 0-7 15,0 0 3-15,0 0-3 0,4 0 3 16,7-8 2-1,6-4-5-15,-5 2 0 0,-6 0 0 16,-3 6-3-16,-3 4-11 16,0 0-1-16,-17 3 1 15,-1 16 11-15,1 3 0 16,11 3 3-16,6 9-5 16,26-9-27-16,6-6-37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2:49.428"/>
    </inkml:context>
    <inkml:brush xml:id="br0">
      <inkml:brushProperty name="width" value="0.05" units="cm"/>
      <inkml:brushProperty name="height" value="0.05" units="cm"/>
      <inkml:brushProperty name="fitToCurve" value="1"/>
    </inkml:brush>
  </inkml:definitions>
  <inkml:trace contextRef="#ctx0" brushRef="#br0">0 568 83 0,'0'0'32'16,"0"0"-5"-16,0 0-8 16,0 0-15-16,0 0 4 15,0 0-8-15,0 0 0 16,55 35 6-16,-32-41 3 15,8-22 13-15,4-6-1 16,0-11-14-16,2-3 8 16,-1-2-6-16,-4-5 2 15,-2-2-1-15,0-1-8 16,-7-1 5-16,-2 5-5 0,-9 8 0 16,-5 12 2-16,-4 15-1 15,-3 9-3-15,0 10 6 16,0 0-3-16,0 0 0 15,-5 15-3-15,-3 10 0 16,-1 7-4-16,0 5 4 16,1 8 0-16,2 3 0 15,-2 8 1-15,2-1-1 16,-1 2 0-16,2-3 0 16,3-4 1-16,2-9-1 15,0-6-1-15,0-7-3 16,2-6-18-16,3-4 0 15,-1-7-4-15,-4-4 6 16,0 0 19-16,0-3-2 0,-9 5 3 16,-11 2 0-16,-5-2 2 15,2 1-2-15,0-3 3 16,5-3 3-16,4-4 9 16,5 0-6-16,4 0 0 15,1 0 0-15,4-4-7 16,-3-3 10-16,3 2-2 15,0-2-3-15,0 1 4 16,0-5-11-16,17-2 3 16,9-2 3-16,6 1-6 15,2-1 9-15,4 1-3 16,2 2 0-16,-2-1 8 16,2 1-12-16,2-1 3 15,2 1-5-15,-4-1 4 0,-3 2-2 16,-6 1-2-16,-8 3-5 15,-5 5-3-15,-9-2-23 16,-4 2-33-16,-5 2-90 0</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33.545"/>
    </inkml:context>
    <inkml:brush xml:id="br0">
      <inkml:brushProperty name="width" value="0.05" units="cm"/>
      <inkml:brushProperty name="height" value="0.05" units="cm"/>
      <inkml:brushProperty name="fitToCurve" value="1"/>
    </inkml:brush>
  </inkml:definitions>
  <inkml:trace contextRef="#ctx0" brushRef="#br0">101 0 40 0,'0'0'44'16,"0"0"4"-16,0 0-35 15,0 0-10-15,0 0 8 16,0 0-1-16,0 0 7 15,-41 71-8-15,31-38 1 16,3 2 3-16,1 6-11 16,1 8 4-16,-3 5-3 15,4 4 1-15,-2 6-2 0,1-5-2 16,0-9 0 0,2-8 4-16,2-10-2 0,1-11-2 15,0-9 0-15,0-4-5 16,0-6 4-16,0-2 1 15,0 0 1-15,11-17 23 16,2-12-22-16,6-10 2 16,1-9-4-16,-2 2 4 15,-3-1-4-15,-1 7 0 16,2 9 1-16,-1 8 0 16,3 10-1-16,12 5 0 15,8 4-2-15,11 1 0 16,9 3 2-16,4-1 2 0,-6 1-2 15,-2 0 7 1,-5 0-5-16,-4 0-2 0,-10-3 0 16,-10 0 1-16,-5 0-2 15,-14 3 1-15,-6 0 0 16,0 0-4-16,-14 0-5 16,-17 0-4-16,-10 0 9 15,-8 0-5-15,-7 14 6 16,3 4 0-16,4 4-1 15,7 3-3-15,7 7 7 16,4 2 0-16,11 7 0 16,5-3-8-16,9 4 8 15,3-2-3-15,3 1 3 16,0-7 2-16,3 0 0 16,11-8 2-16,7-2-4 0,4-8 5 15,15-9-2-15,9-7 3 16,9 0-3-16,6-12-3 15,13-19-16-15,-15 6-19 16,-18 0-40-16</inkml:trace>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33.952"/>
    </inkml:context>
    <inkml:brush xml:id="br0">
      <inkml:brushProperty name="width" value="0.05" units="cm"/>
      <inkml:brushProperty name="height" value="0.05" units="cm"/>
      <inkml:brushProperty name="fitToCurve" value="1"/>
    </inkml:brush>
  </inkml:definitions>
  <inkml:trace contextRef="#ctx0" brushRef="#br0">135 0 33 0,'0'0'41'16,"0"0"-13"-16,0 0 12 15,0 0-2-15,0 0-26 16,0 0 0-16,0 0-12 0,2 0-15 16,-2 20 15-1,-2 5 2-15,-7 14 7 0,-3 9 14 16,-2 8-16-1,-2 2 3-15,0 6-7 0,-1-4 0 16,1-2-1-16,-1-7-2 16,8-7-5-16,2-7-18 15,5-9-51-15</inkml:trace>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34.539"/>
    </inkml:context>
    <inkml:brush xml:id="br0">
      <inkml:brushProperty name="width" value="0.05" units="cm"/>
      <inkml:brushProperty name="height" value="0.05" units="cm"/>
      <inkml:brushProperty name="fitToCurve" value="1"/>
    </inkml:brush>
  </inkml:definitions>
  <inkml:trace contextRef="#ctx0" brushRef="#br0">0 120 36 0,'0'0'30'0,"0"0"-4"16,0 0 18-16,0 0-15 16,0 0-13-16,0 0-3 15,0 0-12-15,103-51 2 16,-72 34-3-16,-13 3 0 15,-9 2 16-15,-9 2 5 16,0 5-3-16,-1 0-5 0,-14 1-10 16,1 4 2-16,5 0-5 15,2 0 1-15,4 0-6 16,3 0 3-16,0 6-12 16,0 1 5-16,8-3-4 15,-2 0 3-15,2 0 3 16,-8 1-9-16,-9 3 0 15,-17 0-35-15,-10 0-13 0</inkml:trace>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37.038"/>
    </inkml:context>
    <inkml:brush xml:id="br0">
      <inkml:brushProperty name="width" value="0.05" units="cm"/>
      <inkml:brushProperty name="height" value="0.05" units="cm"/>
      <inkml:brushProperty name="fitToCurve" value="1"/>
    </inkml:brush>
  </inkml:definitions>
  <inkml:trace contextRef="#ctx0" brushRef="#br0">680 17 48 0,'0'0'37'16,"0"0"2"-16,0 0-7 15,0 0-9-15,0 0 10 16,0 0-19-16,0 0-4 16,-5-9 8-16,-4 6-16 15,-5-1 7-15,-7 4-7 16,-4 0 4-16,-9 0-3 16,-2 0-3-16,-4 0 0 15,-5 4 3-15,-1 5-3 0,-3 9 0 16,0 0 0-16,1 5-1 15,4 2 1-15,1 7 0 16,9 0 0-16,3 2-3 16,8 2 3-16,10 2 0 15,5-1-1-15,8 1-9 16,0 2 10-16,8-5-6 16,16-2-6-16,7-8 12 15,6-5-9-15,3-10 9 16,-1-4 6-16,-2-6-6 15,-4 0 15-15,-4-14-11 16,-11-3 0-16,-7-2 5 16,-8-1-5-16,-3-3-2 0,0 5-2 15,-19-3-12 1,-7 5 9-16,-9 3 0 0,-11 9 3 16,-9 4-5-16,-4 3 4 15,1 16 1-15,11 12 0 16,19 2-25-16,28 14-15 15,8-10-13-15,21-10-56 0</inkml:trace>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37.617"/>
    </inkml:context>
    <inkml:brush xml:id="br0">
      <inkml:brushProperty name="width" value="0.05" units="cm"/>
      <inkml:brushProperty name="height" value="0.05" units="cm"/>
      <inkml:brushProperty name="fitToCurve" value="1"/>
    </inkml:brush>
  </inkml:definitions>
  <inkml:trace contextRef="#ctx0" brushRef="#br0">20 0 40 0,'0'0'49'15,"0"0"-10"-15,0 0-14 16,0 0-2-16,0 0-23 16,0 0-6-16,0 0 3 15,0 59 3-15,0-26 12 16,0 4-4-16,0 6 5 0,0 1 12 15,0-1-11 1,0 3 5-16,-4-2-7 0,-1 2-4 16,0-1 2-16,-1 0-9 15,6-6 4-15,0-3-5 16,0-8-11-16,29-3-34 16,4-10-15-16,2-11-76 0</inkml:trace>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38.058"/>
    </inkml:context>
    <inkml:brush xml:id="br0">
      <inkml:brushProperty name="width" value="0.05" units="cm"/>
      <inkml:brushProperty name="height" value="0.05" units="cm"/>
      <inkml:brushProperty name="fitToCurve" value="1"/>
    </inkml:brush>
  </inkml:definitions>
  <inkml:trace contextRef="#ctx0" brushRef="#br0">101 165 7 0,'0'0'42'16,"0"0"-4"-16,0 0 7 15,0 0-19-15,0 0-14 16,0 0 18-16,0 0 1 16,2-40-23-16,7 14 2 15,0-3-9-15,-4 4 1 16,-5 5 3-16,0 4-3 15,0 8-2-15,-11 7 0 0,-6 1-12 16,-4 6 7-16,1 17 1 16,3 4 4-16,6 0-1 15,6 1-2-15,5-3 3 16,0-5-5-16,11-11-7 16,12-4 6-16,8-5 2 15,1-7 4-15,-1-14 0 16,-10-3-3-16,-10 2 3 15,-11 8 0-15,-6 11-11 16,-57 19-9-16,5 16-24 16,1 6-18-16</inkml:trace>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39.193"/>
    </inkml:context>
    <inkml:brush xml:id="br0">
      <inkml:brushProperty name="width" value="0.05" units="cm"/>
      <inkml:brushProperty name="height" value="0.05" units="cm"/>
      <inkml:brushProperty name="fitToCurve" value="1"/>
    </inkml:brush>
  </inkml:definitions>
  <inkml:trace contextRef="#ctx0" brushRef="#br0">0 154 6 0,'0'0'31'0,"0"0"-11"0,0 0-5 15,0 0 16-15,0 0 0 16,0 0-6-16,0 0-8 16,0 0-14-16,0 0 3 15,12 0-1-15,8 0-2 16,11 3 12-16,9 1-10 15,10 2 10-15,9-5-4 16,8 4-9-16,5-3 10 16,8-2-4-16,3 0 0 15,7 0 6-15,25 0-13 16,25-2 1-16,27-10-1 16,8 3 5-16,-3 0-6 15,-11 2 1-15,-16 3 1 16,-6 3 2-16,-4 1-4 15,-4 0 0-15,-1 0 0 0,11 1 1 16,16 2-3-16,6-3 2 16,2 0 0-16,-2 0 2 15,-2 0-2-15,-1 0 0 16,-4-6 0-16,-7 1 5 16,-28 3-5-16,-22 0 0 15,-30 2 0-15,-8 0-7 16,3 0 6-16,7 0 1 15,-2 0-3-15,-9 2 0 16,-8 5 3-16,-6-4 0 16,2 1 0-16,-1-4 1 0,10 0 2 15,8 0-3-15,7-16 3 16,7-2 4 0,-2-3-4-16,-9 1-3 0,-15 4 0 15,-16 3 8-15,-18 5-4 16,-10 4-3-16,-9 4-1 15,0 0-18-15,0 0-5 16,-5 0-24-16,-13 14-8 16,-17 16 21-16,5-1-26 15</inkml:trace>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40.920"/>
    </inkml:context>
    <inkml:brush xml:id="br0">
      <inkml:brushProperty name="width" value="0.05" units="cm"/>
      <inkml:brushProperty name="height" value="0.05" units="cm"/>
      <inkml:brushProperty name="fitToCurve" value="1"/>
    </inkml:brush>
  </inkml:definitions>
  <inkml:trace contextRef="#ctx0" brushRef="#br0">321 0 23 0,'0'0'42'16,"0"0"-10"-16,0 0 9 16,0 0-13-16,0 0-4 15,0 0 2-15,0 0-19 16,-17-11-2-16,3 19-2 15,-6 12-3-15,-4 5 10 16,-1 7-6-16,-2 6-4 16,-3 8 9-16,1 8-9 0,-1 12 9 15,2 8-1-15,0 2-8 16,4 5 12-16,10-8-10 16,5-2 0-16,9-8-2 15,0-4 0-15,17-4 0 16,18-6-6-16,11-5-15 15,48-14-7-15,-13-10-9 16,-4-15-37-16</inkml:trace>
  <inkml:trace contextRef="#ctx0" brushRef="#br0" timeOffset="570">599 249 45 0,'0'0'26'16,"0"0"-14"-16,0 0 2 15,0 0-3-15,0 0-1 16,-143 120 7-16,117-80-13 15,6 3 8-15,-2 1 4 16,9-1-8-16,-1-5 5 16,2-1 3-16,2-5-8 15,9-3 6-15,1-3-14 16,0-5 2-16,15-2-4 16,16-9-3-16,6-3 5 15,10-7 6-15,4 0-1 16,0-8 11-16,-4-10-10 0,-9-5 0 15,-13 3 1-15,-16 0-5 16,-9 4 0-16,-12 2-2 16,-25 5-10-16,-15 7 5 15,-5 2-7-15,-1 6 2 16,6 19 3-16,24 23-19 16,16-9-15-16,12-6-40 0</inkml:trace>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44.966"/>
    </inkml:context>
    <inkml:brush xml:id="br0">
      <inkml:brushProperty name="width" value="0.05" units="cm"/>
      <inkml:brushProperty name="height" value="0.05" units="cm"/>
      <inkml:brushProperty name="fitToCurve" value="1"/>
    </inkml:brush>
  </inkml:definitions>
  <inkml:trace contextRef="#ctx0" brushRef="#br0">54 0 4 0,'0'0'25'0,"0"0"-8"15,0 0 10-15,0 0-17 16,0 0 2-16,0 0-6 15,0 0-6-15,0 0 13 16,0 0 7-16,-2 0 2 16,-2 0-12-16,-5 0-6 15,-1 2 2-15,1 5-6 16,0-1 0-16,3 1 7 0,1-3-5 16,5-4 0-1,0 0-2-15,0 0-9 0,0 0 4 16,13-4-3-16,-1-4 8 15,-3-1 10-15,-3 5-10 16,-6 3 4-16,0 1-4 16,-6 0-17-16,-12 5 12 15,15 19-5-15,3-5-14 16,0-3-30-16</inkml:trace>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41.964"/>
    </inkml:context>
    <inkml:brush xml:id="br0">
      <inkml:brushProperty name="width" value="0.05" units="cm"/>
      <inkml:brushProperty name="height" value="0.05" units="cm"/>
      <inkml:brushProperty name="fitToCurve" value="1"/>
    </inkml:brush>
  </inkml:definitions>
  <inkml:trace contextRef="#ctx0" brushRef="#br0">0 715 55 0,'0'0'42'15,"0"0"-31"-15,0 0 10 16,0 0 1-16,0 0-10 15,0 0 24-15,0 0 4 16,149-12-21-16,-100-6 1 16,-2-2-20-16,3-1 0 15,20-4-12-15,-15 7-51 16,-12-1-70-16</inkml:trace>
  <inkml:trace contextRef="#ctx0" brushRef="#br0" timeOffset="463">420 392 81 0,'0'0'30'0,"0"0"-25"15,0 0 11-15,0 0 1 16,0 0-3-16,125 25 8 16,-102-6-11-16,-3-1 0 15,-3 6-9-15,-5-3 5 16,-6 4-3-16,-6 1 0 15,0 6 4-15,-14 5 21 16,-17 0-23-16,-1 1 9 16,-3 3-15-16,3-3 5 15,4-5-5-15,7 0 0 16,5-3 0-16,9-3 0 16,5-4 0-16,2 0-2 0,0-6-3 15,20-2-13-15,11-5 18 16,15-5-7-16,12-5-4 15,14-4 2-15,23-26-22 16,-15 1-16-16,-20-3-76 0</inkml:trace>
  <inkml:trace contextRef="#ctx0" brushRef="#br0" timeOffset="870">956 184 55 0,'0'0'48'15,"0"0"-39"-15,0 0-7 16,0 0-2-16,0 0 0 16,0 0 1-16,0 0-1 15,67 96 5-15,-54-59 13 16,-4 8-3-16,-3 10 6 16,-3 7-3-16,-3 8-9 0,0 3 7 15,0 2-12-15,-3-2-1 16,-11 1 2-16,-9-2-2 15,-9-3-3-15,-11 4 0 16,-5-6 3-16,1-9-6 16,5-9-4-16,10-6-6 15,11-11-7-15,10-16-69 0</inkml:trace>
  <inkml:trace contextRef="#ctx0" brushRef="#br0" timeOffset="1695">1442 6 23 0,'0'0'35'0,"0"0"-4"16,0 0-4-1,0 0 5-15,0 0-16 0,0 0-5 16,0 0-3-16,-1-12-6 16,-7 12 0-16,-6 16 7 15,-4 9-1-15,-8 9 11 16,-5 10-9-16,2 9-4 16,1 3 0-16,7 1-4 15,9 1-2-15,7-6 0 16,5-1-14-16,32-1-6 15,11-12-16-15,-3-12-40 0</inkml:trace>
  <inkml:trace contextRef="#ctx0" brushRef="#br0" timeOffset="2201">1406 974 36 0,'0'0'44'0,"0"0"-7"0,0 0-12 16,0 0-8-16,0 0 2 15,0 0-8-15,0 0 12 16,-19-8-11-16,19 8-9 16,0 0-5-16,0 0 2 15,0 0 0-15,0 0-3 16,0 0-1-16,9 0 4 15,2-3 14-15,1-5-11 16,-2-1 2-16,-3 4-1 16,-5 2-4-16,-2 3 13 15,0 0-2-15,0 0-1 0,0 0-10 16,0 0 2 0,0 0-4-16,0 0 1 0,3 0-11 15,6 0-6-15,2 0 1 16,3 0 1-16,10 0-3 15,-5 0-27-15,-6 0-38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4:07.398"/>
    </inkml:context>
    <inkml:brush xml:id="br0">
      <inkml:brushProperty name="width" value="0.05" units="cm"/>
      <inkml:brushProperty name="height" value="0.05" units="cm"/>
      <inkml:brushProperty name="fitToCurve" value="1"/>
    </inkml:brush>
  </inkml:definitions>
  <inkml:trace contextRef="#ctx0" brushRef="#br0">109 485 6 0,'0'0'12'0,"0"0"4"16,0 0 0-16,0 0 13 0,0 0-2 16,0 0-4-1,0 0 1-15,-89 9-14 0,79-9 0 16,1 0-1-16,5 0-7 15,2 0 6-15,-1 0-8 16,3 0 0-16,0 0 0 16,0 0-7-16,0 0 7 15,0 0 5-15,8 0-2 16,2 0 6-16,9 0-3 16,12-3 1-16,8-6 0 15,11-1-5-15,9-6 4 16,3 2-6-16,2 0 2 15,2 1 1-15,-1 1-3 16,-2 5 0-16,4 1 1 16,-2-3 1-16,-4 1-2 0,-3 1 0 15,1-3 0-15,-1 2 2 16,0-3-1-16,-3 2 0 16,13-3 1-16,0 1 1 15,13-7-3-15,26-9 0 16,34-14 0-16,39-15 4 15,-13 1-3-15,-29 14 3 16,-42 14 2-16,-40 13-6 16,1 1 0-16,0 4 0 15,-8 8-3-15,-20 1 1 16,-9 0-9-16,-15 4 6 16,-4 6 1-16,-1-1 7 0,0 1-3 15,0-4 0-15,0-6-9 16,0 0-18-16,5-4-53 0</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45.778"/>
    </inkml:context>
    <inkml:brush xml:id="br0">
      <inkml:brushProperty name="width" value="0.05" units="cm"/>
      <inkml:brushProperty name="height" value="0.05" units="cm"/>
      <inkml:brushProperty name="fitToCurve" value="1"/>
    </inkml:brush>
  </inkml:definitions>
  <inkml:trace contextRef="#ctx0" brushRef="#br0">6 14 46 0,'0'0'32'15,"0"0"-6"-15,0 0 9 16,0 0-10-16,0 0-3 15,0 0-14-15,0 0-6 16,116-14 7-16,-68 14-4 16,-7 0-4-16,-5 0 1 15,-12 0-1-15,-8 4-2 16,-10 4-3-16,-6 3 4 16,0 6 4-16,-23 4 7 0,-12 5 1 15,-7 3 3 1,1-1-15-16,5 0 2 0,9-3-2 15,5 0-1-15,5 1 1 16,4-1 0-16,-1 0 0 16,5 0 2-16,-1-1 2 15,6 0-4-15,4-6 1 16,0-4 3-16,1-3-8 16,24-4 2-16,9-7 2 15,19 0 3-15,15-12-3 16,39-19-21-16,-13 5-24 15,-17-4-69-15</inkml:trace>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46.395"/>
    </inkml:context>
    <inkml:brush xml:id="br0">
      <inkml:brushProperty name="width" value="0.05" units="cm"/>
      <inkml:brushProperty name="height" value="0.05" units="cm"/>
      <inkml:brushProperty name="fitToCurve" value="1"/>
    </inkml:brush>
  </inkml:definitions>
  <inkml:trace contextRef="#ctx0" brushRef="#br0">45 31 14 0,'0'0'48'0,"0"0"0"16,0 0-13-16,0 0-2 15,0 0 0-15,0 0-10 16,0 0 2-16,-15-31-19 15,13 31-6-15,-2 13 3 16,-1 9 0-16,1 4 9 16,-1 6-1-16,2 4-10 15,3-1 12-15,-2 4-13 16,-1 0 3-16,2 2 1 16,1 2-4-16,0 1-3 15,0 1-15-15,0 17-15 16,0-12-22-16,6-8-62 0</inkml:trace>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46.720"/>
    </inkml:context>
    <inkml:brush xml:id="br0">
      <inkml:brushProperty name="width" value="0.05" units="cm"/>
      <inkml:brushProperty name="height" value="0.05" units="cm"/>
      <inkml:brushProperty name="fitToCurve" value="1"/>
    </inkml:brush>
  </inkml:definitions>
  <inkml:trace contextRef="#ctx0" brushRef="#br0">14 72 3 0,'0'0'36'16,"0"0"1"-16,0 0-8 15,0 0-19-15,0 0-7 0,0 0-3 16,0 0 2-16,-14 28 6 16,37-32 11-16,5-12-11 15,-2 0 6-15,-8-1-11 16,-7 3 2-16,-6 2 8 15,-5 0 0-15,0 10-1 16,-16-1-12-16,-7 3 0 16,-3 0 6-16,3 0-6 15,23 8-8-15,0 2-36 16,9-3-31-16</inkml:trace>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48.369"/>
    </inkml:context>
    <inkml:brush xml:id="br0">
      <inkml:brushProperty name="width" value="0.05" units="cm"/>
      <inkml:brushProperty name="height" value="0.05" units="cm"/>
      <inkml:brushProperty name="fitToCurve" value="1"/>
    </inkml:brush>
  </inkml:definitions>
  <inkml:trace contextRef="#ctx0" brushRef="#br0">0 6 12 0,'0'0'30'0,"0"0"-3"16,0 0-5-16,0 0 8 16,0 0-12-16,0 0-5 15,0 0 10-15,-3 0-17 16,16 0 2-16,13 0 12 15,3 0-11-15,6 0 12 16,5 0-11-16,-3 0-6 16,-2 0 6-16,2 0-7 15,-6 0-3-15,1 4 0 0,-9 6-24 16,-6 2 6 0,-17 20-24-16,-12 4-16 0,-18-4-12 0</inkml:trace>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48.555"/>
    </inkml:context>
    <inkml:brush xml:id="br0">
      <inkml:brushProperty name="width" value="0.05" units="cm"/>
      <inkml:brushProperty name="height" value="0.05" units="cm"/>
      <inkml:brushProperty name="fitToCurve" value="1"/>
    </inkml:brush>
  </inkml:definitions>
  <inkml:trace contextRef="#ctx0" brushRef="#br0">0 91 102 0,'0'0'44'0,"0"0"-25"15,0 0 5-15,0 0 6 16,121-25-5-16,-70 13-22 15,2-1 7-15,6 1-10 16,25 0-15-16,-12 4-22 0,-12-1-46 16</inkml:trace>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49.782"/>
    </inkml:context>
    <inkml:brush xml:id="br0">
      <inkml:brushProperty name="width" value="0.05" units="cm"/>
      <inkml:brushProperty name="height" value="0.05" units="cm"/>
      <inkml:brushProperty name="fitToCurve" value="1"/>
    </inkml:brush>
  </inkml:definitions>
  <inkml:trace contextRef="#ctx0" brushRef="#br0">438 49 38 0,'0'0'23'15,"0"0"7"-15,0 0-7 16,0 0 15-16,0 0 8 16,0 0-9-16,0 0-5 15,2-32 1-15,-2 32-18 0,0-2 5 16,0-2-8 0,-14 2-10-16,2-1 12 0,-3-1-11 15,-9 4-3 1,-5 0 2-16,0 4 1 0,-5 16-3 15,-2 10 0-15,-1 4-2 16,-3 11 1-16,3 1 2 16,0 1-1-16,6 4 0 15,5-3 2-15,11 1-2 16,3-3 0-16,12 1-6 16,0-4 3-16,4-8 0 15,18-6-3-15,5-7 2 16,4-12-16-16,1-5 13 15,-4-5 5-15,3 0-4 16,-7 0 3-16,-2-9 3 0,-8-11 0 16,-7-2 4-1,-2-6-4-15,-5-4 0 0,0 2 0 16,-8-1-10-16,-15 9 2 16,-9 12-17-16,-13 10-1 15,-4 6 2-15,-1 26 2 16,14 26 6-16,20-9-13 15,16-9-41-15</inkml:trace>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50.319"/>
    </inkml:context>
    <inkml:brush xml:id="br0">
      <inkml:brushProperty name="width" value="0.05" units="cm"/>
      <inkml:brushProperty name="height" value="0.05" units="cm"/>
      <inkml:brushProperty name="fitToCurve" value="1"/>
    </inkml:brush>
  </inkml:definitions>
  <inkml:trace contextRef="#ctx0" brushRef="#br0">43 0 30 0,'0'0'40'0,"0"0"-24"16,0 0-5-16,0 0 9 15,0 0-10-15,0 0 3 16,0 0-1-16,0 76 4 16,0-38 9-16,0 6-10 15,-7-1 7-15,-2 6-13 0,4-1-7 16,0 2 12-16,1-2-13 15,-4 1 2-15,7-5-3 16,-3-5-8-16,4 4-23 16,0-12-26-16,0-8-73 0</inkml:trace>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50.803"/>
    </inkml:context>
    <inkml:brush xml:id="br0">
      <inkml:brushProperty name="width" value="0.05" units="cm"/>
      <inkml:brushProperty name="height" value="0.05" units="cm"/>
      <inkml:brushProperty name="fitToCurve" value="1"/>
    </inkml:brush>
  </inkml:definitions>
  <inkml:trace contextRef="#ctx0" brushRef="#br0">0 87 18 0,'0'0'47'0,"0"0"20"16,0 0-25-16,0 0-8 0,0 0-24 15,0 0-2-15,0 0-6 16,0-11-2-16,0 11 2 16,5 0 1-16,1-4-1 15,8-1-1-15,4-4 19 16,4-6-20-16,1 1 13 16,-2 2-13-16,-7 2 0 15,-9 3 2-15,-5 4 1 16,0 3-3-16,0 0 0 15,-14 0-13-15,-12 4-13 16,-16 21-10-16,7-4-27 16</inkml:trace>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51.491"/>
    </inkml:context>
    <inkml:brush xml:id="br0">
      <inkml:brushProperty name="width" value="0.05" units="cm"/>
      <inkml:brushProperty name="height" value="0.05" units="cm"/>
      <inkml:brushProperty name="fitToCurve" value="1"/>
    </inkml:brush>
  </inkml:definitions>
  <inkml:trace contextRef="#ctx0" brushRef="#br0">0 159 9 0,'0'0'16'16,"0"0"12"-16,0 0-1 16,0 0 12-16,0 0-20 0,0 0 3 15,131 27-1-15,-74-27-5 16,16 0 4-16,16 0-10 15,11-7-3-15,7-4 5 16,21 2-12-16,21 4 9 16,35-6-2-16,17 0-4 15,-2-6 10-15,4-5-7 16,-10-4-3-16,10 2 9 16,-5 6-9-16,-17 7-3 15,-38 7 0-15,-41 4 1 16,-33 0-1-16,-15 0 0 15,1 4 0-15,2 7-3 0,-2-1-6 16,-10-3 7 0,-5 0-1-16,-8-6-4 0,-6-1 4 15,-6 0 2-15,-6 0-6 16,-6 0 4-16,-8 0-38 16,0 0-13-16,0-4-74 0</inkml:trace>
</inkml:ink>
</file>

<file path=ppt/ink/ink1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53.818"/>
    </inkml:context>
    <inkml:brush xml:id="br0">
      <inkml:brushProperty name="width" value="0.05" units="cm"/>
      <inkml:brushProperty name="height" value="0.05" units="cm"/>
      <inkml:brushProperty name="fitToCurve" value="1"/>
    </inkml:brush>
  </inkml:definitions>
  <inkml:trace contextRef="#ctx0" brushRef="#br0">240 66 18 0,'0'0'28'0,"0"0"-13"15,0 0 5-15,0 0-8 16,0 0-3-16,0 0-7 15,0 0 2-15,-26-28-3 16,24 25-1-16,-3 2 0 16,2 1-4-16,-1-3 4 15,2 3-3-15,-5-1 1 0,7 1-6 16,-5 0 8-16,5-3 2 16,0 0 0-16,0 0 10 15,0-2-7-15,0-1 7 16,0 2-5-16,0 0-5 15,0 2 8-15,0 2 7 16,0 0 2-16,0 0 12 16,-3 0-13-16,-2 0 0 15,4 0-3-15,-2 0-14 16,-2 0 2-16,-1 6-3 16,-3 14 0-16,-4 7 1 15,-5 9 2-15,0 9-3 16,-5 5 4-16,-3 3-1 15,4 0 4-15,7-10-4 0,2-5-3 16,9-6 6-16,4-9-6 16,0-6-2-16,4-7 0 15,22-4-15-15,10-6 8 16,10 0 2-16,8-12-4 16,1-12 1-16,-3-1-11 15,-14 2 7-15,-7 2 6 16,-14 7 0-16,-8 6 7 15,-9 3 1-15,0 5 0 16,0 0 17-16,-4 0-17 16,-9 0 4-16,-2 13-4 15,-2 1 5-15,5 7-3 16,-4 1 1-16,3 3 5 16,0 1 8-16,-1 2-9 0,5-1 6 15,0-1-7-15,1-3-3 16,4-2 0-16,2-3-3 15,2-4 0-15,0-1-2 16,5-3-28-16,22-8-5 16,4-2-16-16,-8 0-84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4:09.134"/>
    </inkml:context>
    <inkml:brush xml:id="br0">
      <inkml:brushProperty name="width" value="0.05" units="cm"/>
      <inkml:brushProperty name="height" value="0.05" units="cm"/>
      <inkml:brushProperty name="fitToCurve" value="1"/>
    </inkml:brush>
  </inkml:definitions>
  <inkml:trace contextRef="#ctx0" brushRef="#br0">129 0 3 0,'0'0'28'0,"0"0"1"16,0 0-5-16,0 0-13 15,0 0 2-15,0 0-5 16,0 0-5-16,-21 9 8 16,11 9-8-16,-7 11 2 15,2 8 6-15,-6 5-8 0,7-1 3 16,0-6-6 0,5-3 2-16,1-8-3 0,8-10 1 15,0-14-16-15,8 0-33 16</inkml:trace>
</inkml:ink>
</file>

<file path=ppt/ink/ink1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54.434"/>
    </inkml:context>
    <inkml:brush xml:id="br0">
      <inkml:brushProperty name="width" value="0.05" units="cm"/>
      <inkml:brushProperty name="height" value="0.05" units="cm"/>
      <inkml:brushProperty name="fitToCurve" value="1"/>
    </inkml:brush>
  </inkml:definitions>
  <inkml:trace contextRef="#ctx0" brushRef="#br0">133 0 60 0,'0'0'37'16,"0"0"-2"-16,0 0 2 15,0 0-23-15,0 0-1 16,0 0-12-16,0 0 4 16,0 13-5-16,0 4 3 15,-3 7 2-15,-3 2 20 0,-4 8-14 16,-2 2 4-16,-3 5-3 16,-2 4-7-16,-1 2 13 15,-1 4-14-15,5-6-4 16,5-1 2-16,1-8-2 15,8-2-3-15,0-7-15 16,22-2-26-16,2-7 4 16,-2-11-43-16</inkml:trace>
</inkml:ink>
</file>

<file path=ppt/ink/ink1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54.863"/>
    </inkml:context>
    <inkml:brush xml:id="br0">
      <inkml:brushProperty name="width" value="0.05" units="cm"/>
      <inkml:brushProperty name="height" value="0.05" units="cm"/>
      <inkml:brushProperty name="fitToCurve" value="1"/>
    </inkml:brush>
  </inkml:definitions>
  <inkml:trace contextRef="#ctx0" brushRef="#br0">4 50 28 0,'0'0'38'16,"0"0"-8"-16,0 0-4 15,0 0-7-15,0 0-15 16,0 0-4-16,0 0-3 0,-4 5 3 16,4 6-2-1,0-6 6-15,0-1-6 0,0-2 2 16,4-2-7-16,1 0 2 16,7 0 4-16,-3-2 1 15,1-7 11-15,-1-5-11 16,-5 4 4-16,-4 2-2 15,0 1 1-15,0 3 21 16,-7 2-6-16,-9 2-9 16,4 0 3-16,-2 0-9 15,10 0 10-15,4 0-13 16,0 0-3-16,4-5-18 16,19-2-38-16,0-2-18 0</inkml:trace>
</inkml:ink>
</file>

<file path=ppt/ink/ink1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55.617"/>
    </inkml:context>
    <inkml:brush xml:id="br0">
      <inkml:brushProperty name="width" value="0.05" units="cm"/>
      <inkml:brushProperty name="height" value="0.05" units="cm"/>
      <inkml:brushProperty name="fitToCurve" value="1"/>
    </inkml:brush>
  </inkml:definitions>
  <inkml:trace contextRef="#ctx0" brushRef="#br0">24 41 9 0,'0'0'32'16,"0"0"-4"-16,0 0 11 0,0 0-15 16,0 0-1-16,0 0-16 15,0 0 0-15,-8-3 9 16,8-10-12-16,5 2 1 15,0 3-1-15,-5 2-1 16,0 3-5-16,0 3 5 16,0 0 6-16,-6 9 0 15,-7 8-8-15,7 1 0 16,6 0-1-16,25-7-21 16,18-7-22-16,6-4-79 0</inkml:trace>
</inkml:ink>
</file>

<file path=ppt/ink/ink1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57.213"/>
    </inkml:context>
    <inkml:brush xml:id="br0">
      <inkml:brushProperty name="width" value="0.05" units="cm"/>
      <inkml:brushProperty name="height" value="0.05" units="cm"/>
      <inkml:brushProperty name="fitToCurve" value="1"/>
    </inkml:brush>
  </inkml:definitions>
  <inkml:trace contextRef="#ctx0" brushRef="#br0">66 55 44 0,'0'0'30'0,"0"0"-10"15,0 0-3-15,0 0-1 0,0 0-15 16,0 0-1-1,0 0 0-15,1-8 0 0,7-4 7 16,1-2 4-16,-4 3-8 16,-5 5 10-16,0 2 12 15,0 4-17-15,-3 0 25 16,-12 0-21-16,-7 10-6 16,4 6-5-16,1-5 3 15,6-2 0-15,8-8-4 16,3-1-6-16,0 0-2 15,0 0 2-15,0-1 6 16,5-10 2-16,-1 1-2 16,1 0-5-16,-2 5 5 15,1 5-30-15,-2 4-52 16,1 4-35-16</inkml:trace>
</inkml:ink>
</file>

<file path=ppt/ink/ink1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57.874"/>
    </inkml:context>
    <inkml:brush xml:id="br0">
      <inkml:brushProperty name="width" value="0.05" units="cm"/>
      <inkml:brushProperty name="height" value="0.05" units="cm"/>
      <inkml:brushProperty name="fitToCurve" value="1"/>
    </inkml:brush>
  </inkml:definitions>
  <inkml:trace contextRef="#ctx0" brushRef="#br0">0 14 34 0,'0'0'53'0,"0"0"-13"15,0 0 3 1,0 0 1-16,0 0-29 0,0 0-4 16,0 0-11-1,91-11 0-15,-54 11 7 0,1-1-7 16,-6 1-5-16,1 0-2 16,-7 0-24-16,-17 4-10 15,-5 8-33-15</inkml:trace>
</inkml:ink>
</file>

<file path=ppt/ink/ink1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58.040"/>
    </inkml:context>
    <inkml:brush xml:id="br0">
      <inkml:brushProperty name="width" value="0.05" units="cm"/>
      <inkml:brushProperty name="height" value="0.05" units="cm"/>
      <inkml:brushProperty name="fitToCurve" value="1"/>
    </inkml:brush>
  </inkml:definitions>
  <inkml:trace contextRef="#ctx0" brushRef="#br0">0 50 14 0,'0'0'43'0,"0"0"-35"16,0 0 9-16,0 0 23 0,0 0-3 15,0 0-15-15,143-18 6 16,-97 7-20-16,7 3-8 15,-4 2-25-15,-18-1-101 16</inkml:trace>
</inkml:ink>
</file>

<file path=ppt/ink/ink1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56.439"/>
    </inkml:context>
    <inkml:brush xml:id="br0">
      <inkml:brushProperty name="width" value="0.05" units="cm"/>
      <inkml:brushProperty name="height" value="0.05" units="cm"/>
      <inkml:brushProperty name="fitToCurve" value="1"/>
    </inkml:brush>
  </inkml:definitions>
  <inkml:trace contextRef="#ctx0" brushRef="#br0">0 191 13 0,'0'0'33'16,"0"0"5"-16,0 0-2 15,0 0-21-15,0 0-1 16,0 0-13-16,0 0 5 16,83-40 17-16,-62 40-14 0,-7 0-2 15,-2 0-7-15,-2 8 7 16,-4 11-4-16,-2 6 3 15,1 7-6-15,-5 4 3 16,0 5-3-16,0-1 0 16,-5 0 0-16,-8-4-1 15,-3 0-1-15,2-7 2 16,-2-4 0-16,6-6 2 16,6-1 0-16,1-5-4 15,3-1-1-15,0-2-6 16,0 4 9-16,12-2 0 15,5-2-6-15,6 1 5 16,6-7-17-16,34-4 9 0,-5-12-28 16,-4-9-33-16</inkml:trace>
  <inkml:trace contextRef="#ctx0" brushRef="#br0" timeOffset="314">599 0 37 0,'0'0'37'0,"0"0"24"16,0 0-15-16,0 0-15 0,0 0-11 15,0 0-15-15,0 0-1 16,-45 94 3-16,27-43-7 16,-1 7 10-16,-1 6-10 15,5 6 3-15,-4 1 2 16,6-1-5-16,-4-5 0 16,14-7-21-16,3-5-19 15,0-18-15-15,7-13-82 0</inkml:trace>
</inkml:ink>
</file>

<file path=ppt/ink/ink1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2:59.968"/>
    </inkml:context>
    <inkml:brush xml:id="br0">
      <inkml:brushProperty name="width" value="0.05" units="cm"/>
      <inkml:brushProperty name="height" value="0.05" units="cm"/>
      <inkml:brushProperty name="fitToCurve" value="1"/>
    </inkml:brush>
  </inkml:definitions>
  <inkml:trace contextRef="#ctx0" brushRef="#br0">279 20 35 0,'0'0'40'0,"0"0"3"16,0 0-1-16,0 0-7 0,0 0-16 15,0 0-5 1,0 0-9-16,-3-20-4 0,-1 20 9 16,-1 0-1-16,-4 0-2 15,-5 0-2-15,-8 14-1 16,-2 11-4-16,-7 6 0 15,-1 9 0-15,-3 3 0 16,2 6 0-16,4 1 0 16,9-1-1-16,6-6 2 15,14-3-2-15,0-8-2 16,14-11-8-16,14-9 9 16,9-12-7-16,6 0 9 15,3-11 7-15,-2-14-5 16,-2-1-2-16,-12-2 0 15,-14 5-12-15,-13 4 0 0,-3 10-7 16,-22 4-3-16,-15 5 10 16,-7 6-10-16,-1 21 16 15,13 3 2-15,31 5-5 16,1-6-28-16</inkml:trace>
</inkml:ink>
</file>

<file path=ppt/ink/ink1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00.445"/>
    </inkml:context>
    <inkml:brush xml:id="br0">
      <inkml:brushProperty name="width" value="0.05" units="cm"/>
      <inkml:brushProperty name="height" value="0.05" units="cm"/>
      <inkml:brushProperty name="fitToCurve" value="1"/>
    </inkml:brush>
  </inkml:definitions>
  <inkml:trace contextRef="#ctx0" brushRef="#br0">49 0 73 0,'0'0'27'0,"0"0"18"16,0 0-20-16,0 0-8 16,0 0-17-16,0 0 0 15,0 0 0-15,-10 0-3 16,10 0 3-16,0 0 12 0,0 0-7 15,-4 0 2 1,-4 0-4-16,-1 4 2 0,3 0-5 16,1 1 0-1,2-5 3-15,3 0-7 0,0 0 4 16,0 0-1-16,0 0-6 16,0 0-15-16,0 0-1 15,0 0 5-15,5 0 0 16,-5-4 17-16,0 4 0 15,0 0 1-15,0 0 0 16,-6 14-13-16,3-3 11 16,7-1-7-16,22-4-39 15</inkml:trace>
</inkml:ink>
</file>

<file path=ppt/ink/ink1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00.876"/>
    </inkml:context>
    <inkml:brush xml:id="br0">
      <inkml:brushProperty name="width" value="0.05" units="cm"/>
      <inkml:brushProperty name="height" value="0.05" units="cm"/>
      <inkml:brushProperty name="fitToCurve" value="1"/>
    </inkml:brush>
  </inkml:definitions>
  <inkml:trace contextRef="#ctx0" brushRef="#br0">152 87 55 0,'0'0'53'0,"0"0"-10"15,0 0-1-15,0 0-23 16,0 0 1-16,0 0-20 15,0 0 4-15,63-14 9 16,-22 2 4-16,9 0-3 16,-1-1-2-16,-5 2-8 15,-5 3-2-15,-9 2-2 16,-4 0-4-16,-4 2 0 0,-8 4-10 16,-8 0-32-1,-6 6-16-15,0 4-80 0</inkml:trace>
  <inkml:trace contextRef="#ctx0" brushRef="#br0" timeOffset="332">124 169 23 0,'0'0'46'16,"0"0"-10"-16,0 0-23 16,0 0-9-16,0 0 8 15,0 0-8-15,0 0 11 16,-13 87-2-16,26-54-13 15,6 1 9-15,4-4-9 16,3 1-1-16,-1-8-4 16,-1 0 3-16,-4-5 2 0,-3-2 1 15,-8 4 3-15,-4-3 0 16,-5-4-3-16,0-1 0 16,0-5 8-16,-13-1-3 15,-11-1 8-15,-11 5-12 16,-7-5 1-16,-2 1 1 15,1-2-4-15,4-2 0 16,9-2 0-16,8 0-3 16,16-6 1-16,21-33-28 15,25 2-80-15,6 0 39 0</inkml:trace>
  <inkml:trace contextRef="#ctx0" brushRef="#br0" timeOffset="578">775 378 36 0,'0'0'86'0,"0"0"-2"15,0 0-26-15,0 0-7 16,0 0-33-16,0 0-7 0,0 0-11 16,-18 0-29-16,18 0-48 15,0 7-50-15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4:05.973"/>
    </inkml:context>
    <inkml:brush xml:id="br0">
      <inkml:brushProperty name="width" value="0.05" units="cm"/>
      <inkml:brushProperty name="height" value="0.05" units="cm"/>
      <inkml:brushProperty name="fitToCurve" value="1"/>
    </inkml:brush>
  </inkml:definitions>
  <inkml:trace contextRef="#ctx0" brushRef="#br0">51 636 6 0,'0'0'8'0,"0"0"3"15,0 0 3-15,0 0-6 16,0 0 0-16,0 0-3 15,0 0-3-15,-5-19 10 16,-4 20-10-16,-2 9 0 0,2-4-1 16,1 1 1-16,4-6 0 15,-1-1-1-15,5 0 1 16,0 0 4-16,0 0-6 16,0 0 0-16,0 0 0 15,0 0 2-15,0 0-3 16,0 0 1-16,0 0-1 15,0 0 0-15,0 0 2 16,0 0 2-16,0 0 10 16,0 0-5-16,0-4 3 15,8 0-6-15,-2-2-2 16,6 0 1-16,-1-3-3 0,1 3-1 16,2 2 0-1,0 0 0-15,0 4 0 0,4-2 0 16,1-3 0-16,0-1 7 15,4-1-3-15,-3-4 2 16,5 2-4-16,-5-1 1 16,-2-1 0-16,1 1-3 15,-4 0 0-15,0 5 1 16,-1-4-1-16,0 4 0 16,6-2 0-16,3-4 0 15,6-2 1-15,5 1-1 16,0-5 0-16,1 3 0 15,-3-2 2-15,-1 2-2 16,-5 3 0-16,-3 4 0 16,-5 0 0-16,-4 3 0 0,-1 2 0 15,-4-3 2-15,2-2-1 16,4 0 0-16,3-4 4 16,5-1-5-16,5-2 8 15,3-1-7-15,1 3-1 16,-1 1 2-16,1 6-1 15,-2 1-1-15,0 2 0 16,0 1 1-16,1-5-1 16,-3 5 0-16,-2-3 0 15,-3 1 2-15,-2 2-1 16,2 1-1-16,-3 0 0 16,6 0 1-16,0 0-2 15,2 0 1-15,0 0 0 16,-1 0 0-16,-1 0 0 15,-3 0 0-15,0 0 0 0,-1 0 0 16,-1 0 0-16,-2 0 0 16,-1 0 0-16,-4 0 0 15,3 0 0-15,-3 0 0 16,-1 4-2-16,1 0-3 16,0 4 5-16,4 1-3 15,1 0 3-15,5-2-2 16,1-1-1-16,3-3 3 15,2-3 0-15,1 0 0 16,-3 0 0-16,-2 0 0 0,-8 0 0 16,-1 0 0-1,-6 0 2-15,-4-3-2 16,-2 3 0-16,0 0 0 0,-1 0 0 16,-2 0 0-16,1 0 0 15,-2 0 1-15,2 0-1 16,2 0 0-16,-3 0 0 15,5 0-1-15,-2 0-1 16,4-4 1-16,3-5-3 16,-2 2 2-16,0-4-2 15,0 3 4-15,-6-3-12 16,1 5-25-16,-5-5-17 0</inkml:trace>
  <inkml:trace contextRef="#ctx0" brushRef="#br0" timeOffset="2507">393 30 2 0,'0'0'15'0,"0"0"-7"16,0 0 3-16,0 0 1 0,0 0-7 15,0 0 6 1,0 0 0-16,-78-26 5 0,70 26-9 16,3 3-6-1,1 8-1-15,2 1 0 0,-1 1 1 16,2 2 3-16,-2 0 2 15,3 2 5-15,-2-3 1 16,-1 4-8-16,-2-3 2 16,1 4-4-16,1 5-1 15,1-2 0-15,-1 2-1 16,3 13-25-16,0-7-14 16,0-8-25-16</inkml:trace>
</inkml:ink>
</file>

<file path=ppt/ink/ink1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06.545"/>
    </inkml:context>
    <inkml:brush xml:id="br0">
      <inkml:brushProperty name="width" value="0.05" units="cm"/>
      <inkml:brushProperty name="height" value="0.05" units="cm"/>
      <inkml:brushProperty name="fitToCurve" value="1"/>
    </inkml:brush>
  </inkml:definitions>
  <inkml:trace contextRef="#ctx0" brushRef="#br0">0 265 13 0,'0'0'14'16,"0"0"2"-16,0 0 1 15,0 0-5-15,0 0 15 16,0 0-4-16,0 0-3 16,-5-3-5-16,5 3-14 15,0 0 6-15,14 0-4 16,12 0 10-16,14-4 17 16,6 2-18-16,12 1-2 0,5-6-1 15,8-1-8 1,-4 1 1-16,1-1-2 0,-1 0 0 15,1 3 1-15,4-2 3 16,5-1-2-16,1 3 4 16,3 0-4-16,8 0-2 15,2-1 0-15,7 1 1 16,2 1 4-16,4-1-5 16,-1 3 2-16,-3 2-1 15,-2 0 1-15,-3 0-2 16,-4 0 0-16,-2 2 0 15,-3 4-1-15,0 1 1 16,-5-2 0-16,-1-3 2 16,4-2 1-16,-1 0-3 15,6 0 0-15,5 0 2 0,5 0-1 16,6 0-1 0,2-6 0-16,-3 1 1 0,-4 1 1 15,-6 1-4-15,-5 1 1 16,-11 2 0-16,-3 0 0 15,-3 0 1-15,2 0 0 16,6 0 0-16,9 0 3 16,6 0-4-16,6-2 1 15,2-7 0-15,1 1-1 16,21-6 3-16,19-3-2 16,19-2 2-16,-11 2 0 15,-31 2-4-15,-31 8 1 0,2 0 1 16,44-4 1-16,46 1-1 15,22-1 0-15,-12 3-2 16,-20 4 3-16,-23 2-1 16,0 0 0-16,3 0 0 15,-4 2-1-15,-25 0 4 16,-25 0-3-16,-24 0 0 16,-6 0 0-16,14 0 0 15,29 6 0-15,36 1 0 16,-15-3-2-16,-11-3 2 15,-15-1 0-15,-27 0 2 16,5 0 0-16,-1 0-4 16,-12 0 1-16,-13-5-8 0,-17 0 6 15,-10 1-13 1,-16 2 4-16,-2 2 6 0,-4 0-12 16,-2 0 10-16,7 0-1 15,0 0 9-15,1 0-3 16,2 0 5-16,-3 0-2 15,-14 0 0-15,0 8-38 16,-1 0-34-16</inkml:trace>
</inkml:ink>
</file>

<file path=ppt/ink/ink1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19.571"/>
    </inkml:context>
    <inkml:brush xml:id="br0">
      <inkml:brushProperty name="width" value="0.05" units="cm"/>
      <inkml:brushProperty name="height" value="0.05" units="cm"/>
      <inkml:brushProperty name="fitToCurve" value="1"/>
    </inkml:brush>
  </inkml:definitions>
  <inkml:trace contextRef="#ctx0" brushRef="#br0">9 325 8 0,'0'0'20'0,"0"0"-1"16,0 0 2-16,0 0 8 15,0 0 0-15,0 0-14 16,0 0 8-16,-3 0-3 15,3 0-4-15,0-7 12 16,8-6-19-16,6-1-3 16,4-7-2-16,0-3 1 15,4-1-6-15,1-4 1 16,3 0 0-16,2-4-4 16,-4 2 4-16,-2 2-7 15,-9 2 3-15,-5 11-8 16,-6 5 6-16,-2 11-7 0,0 0 9 15,-10 0 1-15,-3 2 3 16,-1 11 0-16,2 2 0 16,2 2 1-16,1 1-2 15,3 1 1-15,1 5 0 16,-2 1 0-16,-2 6 2 16,-1 5-2-16,-3 4 8 15,0 1-7-15,-1-2 15 16,5-9-7-16,0-5-6 15,4-5 8-15,5-8-9 16,0-4-1-16,0-2-1 16,22 1-25-16,6-3 0 15,-1-4-33-15</inkml:trace>
  <inkml:trace contextRef="#ctx0" brushRef="#br0" timeOffset="1165">54 64 21 0,'0'0'38'0,"0"0"-1"16,0 0-3-16,0 0 3 0,0 0-14 16,0 0-14-1,0 0-7-15,-34-30 1 0,46 21-3 16,10 2 0-16,1 2 3 15,4-2 5-15,-1 4-1 16,2 3 3-16,-5 0 9 16,-1 0-19-16,-4 13 4 15,-3 5 6-15,-2 0-6 16,-7 3 10-16,0 2-10 16,-6 2 1-16,0 4 2 15,0 3-2-15,-22 4-5 16,-8 8 0-16,-10-1 5 0,-2 2-2 15,2-5-3 1,7-5 0-16,7-6 0 0,9-6 0 16,11-9-2-16,1-3-2 15,5-6-8-15,0-1 12 16,0-4-7-16,0 1 7 16,0-1-1-16,0 3 1 15,0 1 0-15,0 0 0 16,0 0 1-16,5 1-1 15,1 1 0-15,3 1 0 16,9-1 0-16,8-2-4 16,11-4 4-16,12 0-3 15,8 0 6-15,6-7 1 16,5-5-4-16,22-9-4 16,-16 7-28-16,-16-1-64 0</inkml:trace>
</inkml:ink>
</file>

<file path=ppt/ink/ink1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21.406"/>
    </inkml:context>
    <inkml:brush xml:id="br0">
      <inkml:brushProperty name="width" value="0.05" units="cm"/>
      <inkml:brushProperty name="height" value="0.05" units="cm"/>
      <inkml:brushProperty name="fitToCurve" value="1"/>
    </inkml:brush>
  </inkml:definitions>
  <inkml:trace contextRef="#ctx0" brushRef="#br0">56 87 20 0,'0'0'39'16,"0"0"3"-16,0 0-1 16,0 0-6-16,0 0-12 15,0 0-12-15,0 0-11 16,-56 17-6-16,66-21 4 16,13-12 2-16,9-3 5 15,2-2-5-15,-2 2-11 16,-9 5-1-16,-11 5 6 15,-10 7-6-15,-2 2 8 16,-6 0 1-16,-20 16 6 16,-1 2-1-16,3 2 1 0,4-4 4 15,9-7 2-15,7-4-7 16,4-2-4-16,0 0 1 16,0-3-10-16,0 0 11 15,9 1-3-15,-3 5-5 16,2 10-12-16,-4 0-32 15,-4-4-18-15</inkml:trace>
</inkml:ink>
</file>

<file path=ppt/ink/ink1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21.949"/>
    </inkml:context>
    <inkml:brush xml:id="br0">
      <inkml:brushProperty name="width" value="0.05" units="cm"/>
      <inkml:brushProperty name="height" value="0.05" units="cm"/>
      <inkml:brushProperty name="fitToCurve" value="1"/>
    </inkml:brush>
  </inkml:definitions>
  <inkml:trace contextRef="#ctx0" brushRef="#br0">0 343 24 0,'0'0'12'16,"0"0"-3"-16,0 0 15 16,0 0-4-16,0 0-3 0,153-78-12 15,-116 49 1 1,-5-1 0-16,-4-3-6 0,-4 0 7 16,-8 1-7-16,-4 3 3 15,-3 2-3-15,-7 4 1 16,-2 6-4-16,0 9 6 15,0 4 12-15,0 4 12 16,-5 0-25-16,-4 8 2 16,-2 11-4-16,-1 4 6 15,1 6-6-15,-1 0 1 16,3 4 1-16,-1 2 17 16,6 0-11-16,-1 1 4 15,2-2-5-15,3-2-3 16,0-3-5-16,0-3 1 0,9 2 0 15,0-3-4 1,1-3-10-16,0-1-9 0,0 8-2 16,-4-7-38-16,-2-5-16 0</inkml:trace>
  <inkml:trace contextRef="#ctx0" brushRef="#br0" timeOffset="385">288 633 14 0,'0'0'49'0,"0"0"-1"16,0 0-1-16,0 0-29 15,0 0 20-15,0 0-5 16,0 0-11-16,6-4 0 15,-3 3-14-15,-3-3 8 16,0 2-14-16,2 0 5 16,1 2-12-16,1-3 5 15,7-1-19-15,6 2 16 16,5-1-10-16,1-2 13 16,-2 2 0-16,-1 0-6 15,3 3 5-15,3 0 1 16,-3-2 0-16,3-1 2 0,-3 2-2 15,-4-2 0 1,-2 1 0-16,-2 0-14 0,-4 2 10 16,-2 0-22-1,-9 0-18-15,0 0-30 16</inkml:trace>
</inkml:ink>
</file>

<file path=ppt/ink/ink1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02.241"/>
    </inkml:context>
    <inkml:brush xml:id="br0">
      <inkml:brushProperty name="width" value="0.05" units="cm"/>
      <inkml:brushProperty name="height" value="0.05" units="cm"/>
      <inkml:brushProperty name="fitToCurve" value="1"/>
    </inkml:brush>
  </inkml:definitions>
  <inkml:trace contextRef="#ctx0" brushRef="#br0">142 477 4 0,'0'0'41'16,"0"0"-5"-16,0 0-1 16,0 0-4-16,0 0-6 15,0 0-1-15,0 0-18 16,-26-29-2-16,22 29-4 16,-6 17-1-16,-6 12 1 15,-3 7 3-15,-2 6 2 16,2-1 13-16,4-5-13 15,6-8 9-15,6-5-10 16,3-10-2-16,0-6-4 0,13-7 7 16,23 0-5-16,13-7 13 15,11-13-13-15,3-3 0 16,-7 2-10-16,-13 5-19 16,-12 2 10-16,-14 8 2 15,-11 6 10-15,-6 0-1 16,0 6 8-16,-18 18 2 15,-2 3 15-15,-2 4-3 16,5 1 2-16,8-7-7 16,5-4-4-16,4-7-3 0,0-3 3 15,0-2-9-15,16-4 4 16,21 6-9 0,-1-5-13-16,-9-2-42 0</inkml:trace>
  <inkml:trace contextRef="#ctx0" brushRef="#br0" timeOffset="587">1022 675 99 0,'0'0'46'0,"0"0"10"16,0 0-9-16,0 0 8 0,0 0-27 15,0 0-18 1,0 0-10-16,-31 0-19 0,31-5-5 16,31-2-31-1,-4 2-24-15</inkml:trace>
  <inkml:trace contextRef="#ctx0" brushRef="#br0" timeOffset="1176">1477 427 67 0,'0'0'48'16,"0"0"-5"-16,0 0-20 16,0 0 6-16,0 0-21 15,0 0-7-15,0 0-1 16,77-30-1-16,-61 30-1 15,-6 9-3-15,-5 3 5 16,-2 3 7-16,-3 0-2 0,0 3 10 16,-12 4 12-1,-7-1-17-15,5 0 6 0,2-4-16 16,11-1-6-16,1-3 1 16,1 2-12-16,22-4 9 15,8 5 8-15,1-3-8 16,3 1 5-16,-4-1-2 15,-3-1-7-15,-7-1 9 16,-7 3 1-16,-8 0 0 16,-6 6-2-16,0 5 8 15,-18 4-2-15,-11 1 5 16,-7 6-6-16,1-7 9 16,4-7-9-16,11-5 0 15,7-5-2-15,5-5 0 16,6-3-9-16,2-4-12 0,0 0-30 15,0 0-80-15</inkml:trace>
  <inkml:trace contextRef="#ctx0" brushRef="#br0" timeOffset="1680">2417 763 85 0,'0'0'38'0,"0"0"-2"15,0 0-11-15,0 0-13 16,0 0-4-16,0 0-8 15,0 0-6-15,164-25-13 16,-98 12-49-16</inkml:trace>
  <inkml:trace contextRef="#ctx0" brushRef="#br0" timeOffset="1828">2958 700 64 0,'0'0'34'15,"0"0"-27"-15,0 0-7 16,0 0 0-16,0 0 2 16,120 4-2-16,-62-4-21 15</inkml:trace>
  <inkml:trace contextRef="#ctx0" brushRef="#br0" timeOffset="2542">3918 623 34 0,'0'0'51'16,"0"0"-4"-16,0 0-15 15,0 0 9-15,0 0-13 0,0 0-19 16,0 0 0-16,65-61-8 16,-37 32-1-16,3-6 0 15,-4 2 4-15,1-2-8 16,-5 2 4-16,-1 1-4 16,-7 7 3-16,-4 3-3 15,-7 8 4-15,-4 9 0 16,0 5-6-16,0 0 2 15,0 0 3-15,-7 11 1 16,-7 8-3-16,0 8 3 16,-3 3 0-16,2 7 0 15,-2 5 6-15,-2-1-1 16,6 1-1-16,0-2 3 16,7-9 4-16,6-7-11 0,0-5 0 15,0-6-10-15,16-4-20 16,5 0 9-16,-3-2-43 15,-8-3-73-15</inkml:trace>
  <inkml:trace contextRef="#ctx0" brushRef="#br0" timeOffset="2866">3859 903 40 0,'0'0'40'16,"0"0"8"-16,0 0-15 15,0 0-19-15,0 0-1 16,0 0-9-16,0 0 15 15,101 0 11-15,-50-7-20 16,7-1 0-16,7-5 1 16,10-1-9-16,2-2 5 15,0 3-7-15,-10 1 0 16,-7 12-3-16,-20 0-57 16,-22 0-29-16</inkml:trace>
  <inkml:trace contextRef="#ctx0" brushRef="#br0" timeOffset="25825">125 917 8 0,'0'0'14'16,"0"0"7"-16,0 0-3 15,0 0 0-15,0 0 8 16,0 0-13-16,14-4 7 16,-11 4-8-16,3-2-7 15,2 2 3-15,3-3-8 16,6 3 6-16,4-1 4 0,7-2-10 15,3-1 8 1,1 3-1-16,3-6-7 0,-3 3 16 16,1-2-8-16,-3 2 0 15,-2 0 9-15,-2-2-17 16,-1 5 3-16,4-2 2 16,-2 3-3-16,7-1 10 15,9-1-12-15,3-1 4 16,8-2 3-16,4 1-6 15,0-2-1-15,-7 2 0 16,-6 3 2-16,-10 1 1 16,-4 0-2-16,-8 0 5 15,0 0 1-15,3 0-4 16,3 4-1-16,11-3 1 16,4-1-3-16,10 0 14 0,1 0-14 15,4 0 2-15,2 0 0 16,-6 0-1-16,-1 0-1 15,-4 0 0-15,0 0 0 16,-1 0 2-16,0 0-2 16,5-1 0-16,1-3 1 15,8-1 2-15,3 0-6 16,1 1 2-16,2-2 1 16,-1 5-2-16,-1-3 2 15,1 4 0-15,4-3 1 16,5 3 0-16,2-2-1 15,4 1 0-15,-3-2 2 16,-3 1-5-16,-5 0 3 16,-4 1 0-16,-6-3 4 15,-2 2-2-15,2 2-2 0,-2-1 0 16,1 1 0-16,-1-4-2 16,-2 4 2-16,-7-3 0 15,-7 3 1-15,-8-2 1 16,-10 2-4-16,-6 0 2 15,1 0-2-15,7 0-1 16,7 0 3-16,11 0 0 16,11 2 2-16,6-2 0 15,1 0-4-15,-1 0 1 16,0 0-1-16,-8 0-2 16,-6 0 4-16,-6 0 0 0,-6 0-1 15,-2 0 1-15,2-2 0 16,0 0 0-16,8 0 1 15,-1 0-1-15,5-1 0 16,2-4 0-16,0-2 0 16,-2 2-6-16,-6 0 6 15,-10 1-1-15,1 1-2 16,-6-2 1-16,-4 3 2 16,-4 2 0-16,-4-1 0 15,-7-1 6-15,-5 4-6 16,-1 0 0-16,-3 0 3 15,0 0-9-15,0 0 2 16,0 0-34-16,0 0-27 16,-3 20 13-16,-7-3-9 0</inkml:trace>
  <inkml:trace contextRef="#ctx0" brushRef="#br0" timeOffset="28414">3116 0 1 0,'0'0'9'0,"0"0"13"16,0 0 1-16,0 0-3 16,0 0 2-16,0 0 8 0,0 0-11 15,-18 64-10-15,13-46 3 16,1 2-2-16,-2-1-2 16,-4 2 5-16,-5 3-10 15,0 5 11-15,-7 7-10 16,-10 28-4-16,4-10-20 15,1-5-66-15</inkml:trace>
</inkml:ink>
</file>

<file path=ppt/ink/ink1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07.988"/>
    </inkml:context>
    <inkml:brush xml:id="br0">
      <inkml:brushProperty name="width" value="0.05" units="cm"/>
      <inkml:brushProperty name="height" value="0.05" units="cm"/>
      <inkml:brushProperty name="fitToCurve" value="1"/>
    </inkml:brush>
  </inkml:definitions>
  <inkml:trace contextRef="#ctx0" brushRef="#br0">219 198 22 0,'0'0'19'0,"0"0"-2"16,0 0-4-16,0 0 0 15,0 0 7-15,0 0-6 16,0 0 1-16,0-8 7 15,0 8-15-15,0 0 4 16,0 0 1-16,0 0-2 16,0 0 8-16,0 0-9 15,0 0-8-15,0 4 8 16,0 10-8-16,0 8 9 16,-12 3-2-16,-1 7-4 15,0 4 9-15,-3 1-6 16,-1-5 0-16,8 0 1 15,5-3-6-15,4-8-4 16,0-1 0-16,16-11-10 16,14-3 11-16,14-6 1 0,13 0 2 15,3-18-2-15,4-3-7 16,-7-3-8-16,-13 2-2 16,-16 5-2-16,-14 5 15 15,-5 8-1-15,-9 4 5 16,0 0 2-16,-12 8 0 15,-11 11-2-15,-5 7 3 16,2-4-1-16,6 1 12 16,6 1-11-16,5-5 1 15,5 1 0-15,4-3-4 16,0-4-2-16,9-2-26 16,14-8-25-16,0-3-78 0</inkml:trace>
  <inkml:trace contextRef="#ctx0" brushRef="#br0" timeOffset="241">860 292 128 0,'0'0'57'15,"0"0"-6"-15,0 0-20 16,0 0 11-16,0 0-22 0,0 0-4 16,0 0-4-1,-1-49-12-15,1 49-6 16,0 0-37-16,9 3-55 0,2 4 8 16</inkml:trace>
  <inkml:trace contextRef="#ctx0" brushRef="#br0" timeOffset="948">1270 86 21 0,'0'0'8'0,"0"0"23"16,0 0 0 0,0 0-5-16,0 0-1 0,0 0-11 15,0 0-10-15,91-49 0 16,-91 63 4-16,0 7 14 15,0 3-4-15,-2 1 3 16,-5-6 8-16,2-2-23 16,0-7 4-16,5-6-8 15,-1 0-2-15,1-4 0 16,0 1-1-16,0 2-17 16,0 1 4-16,0 5-10 15,0 2 11-15,4 5 8 16,-2 2 5-16,3 6-6 0,-1 2 7 15,-1 3-1 1,-1-1 0-16,-2 2-4 0,0 2 4 16,0 1-2-1,-6 1 2-15,-8-4-2 0,2-5-2 16,-2-5 4-16,-3-8 1 16,3-3 1-16,-4-7 11 15,-1 0-7-15,-2-2-6 16,2 0 4-16,1 0-4 15,3 0 0-15,4 0-5 16,2 4-19-16,7 1-24 16,2-2-27-16</inkml:trace>
  <inkml:trace contextRef="#ctx0" brushRef="#br0" timeOffset="2207">1197 108 9 0,'0'0'32'16,"0"0"-10"-16,0 0-5 0,0 0 12 15,0 0 6-15,0 0 6 16,0 0 0-16,-39 0-9 16,39 0-5-16,0 0-12 15,0 0 1-15,0 0-10 16,0-1-2-16,0-2-8 15,17-4 3-15,6 3 1 16,5-3 9-16,2 0-6 16,1 0-3-16,-5 1 0 15,-6 2 0-15,-3 4 0 16,-2 0 0-16,-2 0 0 16,-4 0-3-16,-2 6-5 0,-2 9 3 15,-5 6 0-15,0 4 4 16,0 3 1-16,-9 1 2 15,-11-3 3-15,2-2-1 16,-2-3 0-16,3-9-4 16,0-1 0-16,3-7 2 15,0-2 9-15,0-2-11 16,4 0 5-16,-3 0 1 16,1 0-2-16,6 0-4 15,1 0 0-15,2 0 2 16,3 0-5-16,0 0 3 15,0 0 0-15,0 0 0 16,0 5-18-16,0 3 4 0,8 5 9 16,6 2-12-1,0 0 13-15,2 0-1 0,0 1 5 16,1 0 0-16,-4 1-6 16,1-3 3-16,-1 3-8 15,-4-2 2-15,-3 2 6 16,-3-1 3-16,-1 5 0 15,-2 0 0-15,0 4 0 16,3-4 0-16,-3 0 0 16,1-8 2-16,-1-2-5 15,0-6 5-15,0-2-2 16,0-3 18-16,-15 0-10 16,-16 1-4-16,-9 4-4 15,-9-3-1-15,2 0-2 16,-3 0 4-16,6-1-1 0,7-1 11 15,8 0-11 1,10 0 5-16,10 0-5 0,9-5-24 16,9-16-22-16,19 1-49 15</inkml:trace>
  <inkml:trace contextRef="#ctx0" brushRef="#br0" timeOffset="2930">1869 381 27 0,'0'0'35'0,"0"0"15"16,0 0-16-16,0 0 0 15,0 0 2-15,0 0-17 16,0 0 0-16,0-29-8 15,0 21-11-15,0 6 8 16,0 1-8-16,0 1 2 16,-5 0 19-16,4 0-11 15,1 0 0-15,0 0-10 16,0 0 0-16,0 0 6 16,0 0-5-16,0-4 9 0,0 4-3 15,0 0-4 1,0 0-4-16,0 0 1 15,1 0-33-15,11 12-46 0,-1-1-41 0</inkml:trace>
  <inkml:trace contextRef="#ctx0" brushRef="#br0" timeOffset="3640">2453 142 18 0,'0'0'35'16,"0"0"-6"-16,0 0-8 16,0 0-11-16,0 0 9 15,0 0-10-15,0 0-4 16,63-34 12-16,-47 34-6 15,1 0 4-15,-4 0-1 16,1 7-11-16,-2 4 11 16,-1 5-8-16,-3 0-3 15,4 2 4-15,-6 6-5 16,-3 1-2-16,-1 5 0 16,-2-1-6-16,0 3 6 0,-5-6 0 15,-13 2 0-15,4-7 4 16,-3 0-1-16,3 1-3 15,4 0 1-15,-3 0 1 16,10 2 3-16,3-1-5 16,0-4 0-16,3-6 0 15,20-3 2-15,13-4-2 16,13-6 4-16,14 0-1 16,4 0-6-16,25-10-14 15,-17-1-21-15,-19 3-48 0</inkml:trace>
  <inkml:trace contextRef="#ctx0" brushRef="#br0" timeOffset="5263">3399 309 20 0,'0'0'23'16,"0"0"1"-16,0 0 10 15,0 0-11-15,0 0 8 16,0 0-6-16,0 0-7 16,1-4 12-16,-2 4-20 15,1 0 3-15,0 0-9 16,0 0 1-16,0 0-3 15,0-6 3-15,4-6-4 16,7-1 22-16,-2-2-23 16,2 2-1-16,-5 4-5 15,-6 8-10-15,0 1-3 16,0 0-23-16,-6 13-5 0,-11 11 23 16,3 10-10-16,2-7-4 15,10-6-20-15</inkml:trace>
  <inkml:trace contextRef="#ctx0" brushRef="#br0" timeOffset="6224">3732 337 18 0,'0'0'59'0,"0"0"-16"15,0 0 2-15,0 0-11 16,0 0-12-16,0 0-6 0,0 0-13 15,81-84-2 1,-49 49-1-16,0 0 2 0,-1 0-1 16,-5 2-1-16,-3 4 0 15,-4 1 4-15,-7 5-2 16,-7 6-2-16,-4 7 0 16,-1 5-10-16,0 2 3 15,0 3-9-15,0 0-2 16,0 5 16-16,-9 12-3 15,0 4 5-15,-4 7 0 16,0 1 3-16,-1 4 9 16,3 1-6-16,-1-1 1 15,4-3 3-15,4-3-10 16,4-4 0-16,0-2 0 16,3-3-2-16,15-3 0 0,8-1-1 15,6-5 0 1,4 1-8-16,0 0-5 0,-3-5-4 15,-3 4-13-15,-7-1-12 16,-6 0 20-16,-11 1 6 16,-6 2 14-16,0-1 5 15,-4 2 3-15,-16-1 16 16,-5 2 1-16,1-5-7 16,2 0 11-16,7-2-9 15,0-2-4-15,5-1 9 16,1-3-17-16,0 0 11 15,0 0-9-15,-5 0-2 16,-3 0 1-16,-1 0-4 0,-1-4 0 16,1 1 0-1,1 3-10-15,6 0-18 0,3 0-53 16</inkml:trace>
  <inkml:trace contextRef="#ctx0" brushRef="#br0" timeOffset="21759">23 557 13 0,'0'0'16'16,"0"0"18"-16,0 0-8 15,0 0 3-15,0 0-1 16,0 0-14-16,0 0-7 15,-23-19-7-15,23 19 0 16,0 0-3-16,0 0 4 16,12-3-1-16,6 3 7 15,7-1-6-15,9-1 10 16,4-3 0-16,6 3-2 0,4-4 9 16,0 1-10-16,1-3 6 15,4 0-7-15,1-1-3 16,0-2 7-16,0 2-9 15,-4-1 0-15,2 0 4 16,-1 0-4-16,3-1-2 16,4 1 0-16,6-1 0 15,12-1 0-15,7 2 0 16,9-2 0-16,0 1 2 16,-2 2-1-16,2 4-1 15,-4-2 0-15,1 0 0 16,-3 0 1-16,0-3-1 15,0 0 0-15,0-3 1 0,3 3 1 16,4 1-2 0,-1 2 0-16,0 0-1 0,-6 3-1 15,-8 0 2-15,-5 1 0 16,-6 2 2-16,-4-2 0 16,0 1-2-16,3-1 0 15,1-2 0-15,6 2 0 16,0 0 0-16,2 3 0 15,2-2 0-15,0 2 1 16,0-3-2-16,-1 1 1 16,4 0 0-16,-2-1-2 15,4-4 2-15,4 1 0 16,3-1 2-16,1 1-2 0,1 0 0 16,-5 0-2-1,-6 2 2-15,-10 3 0 0,-10-1 0 16,-9 0 0-16,-13-2 3 15,-13 2-1-15,-7-2-2 16,-7 1 0-16,-1 3 0 16,3-1-5-16,2-2 1 15,7 0-11-15,10 2 9 16,5-3-17-16,3-2 11 16,-2-1-8-16,-6-5-17 15,-12 2-22-15</inkml:trace>
</inkml:ink>
</file>

<file path=ppt/ink/ink1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33.038"/>
    </inkml:context>
    <inkml:brush xml:id="br0">
      <inkml:brushProperty name="width" value="0.05" units="cm"/>
      <inkml:brushProperty name="height" value="0.05" units="cm"/>
      <inkml:brushProperty name="fitToCurve" value="1"/>
    </inkml:brush>
  </inkml:definitions>
  <inkml:trace contextRef="#ctx0" brushRef="#br0">0 62 32 0,'0'0'36'0,"0"0"-7"15,0 0 21-15,0 0-17 16,0 0 0-16,0 0-7 16,0 0-14-16,87-25 12 15,-53 20-4-15,0-2-4 16,4 1 9-16,-1-1-25 16,-2 2 5-16,-1 2-5 15,1 1-3-15,1 2-6 16,-6 0-26-16,-5 6-30 15,-13 19 7-15,-10-4-22 16</inkml:trace>
</inkml:ink>
</file>

<file path=ppt/ink/ink1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33.242"/>
    </inkml:context>
    <inkml:brush xml:id="br0">
      <inkml:brushProperty name="width" value="0.05" units="cm"/>
      <inkml:brushProperty name="height" value="0.05" units="cm"/>
      <inkml:brushProperty name="fitToCurve" value="1"/>
    </inkml:brush>
  </inkml:definitions>
  <inkml:trace contextRef="#ctx0" brushRef="#br0">0 0 52 0,'0'0'29'16,"0"0"5"-16,0 0 0 16,0 0-7-16,118 0-15 15,-69 0-9-15,8 0 1 16,21 0-4-16,-12 0-28 16,-15 0-88-16</inkml:trace>
</inkml:ink>
</file>

<file path=ppt/ink/ink1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40.139"/>
    </inkml:context>
    <inkml:brush xml:id="br0">
      <inkml:brushProperty name="width" value="0.05" units="cm"/>
      <inkml:brushProperty name="height" value="0.05" units="cm"/>
      <inkml:brushProperty name="fitToCurve" value="1"/>
    </inkml:brush>
  </inkml:definitions>
  <inkml:trace contextRef="#ctx0" brushRef="#br0">257 36 19 0,'0'0'21'0,"0"0"-6"16,0 0 10-16,0 0-11 0,0 0-6 15,0 0 6 1,0-31-9-16,0 29 9 0,0 0 10 15,0 2-8-15,0 0 4 16,0 0-8-16,0 0-5 16,0 0 6-16,3 0-13 15,7 0 0-15,3 0 0 16,3 0 4-16,1 0-7 16,-4 4 3-16,1 7 0 15,-2 5 5-15,-2 4-2 16,-4-3 0-16,-2 5 10 15,-4 1-13-15,0 0 12 16,0 0-6-16,0-3-3 16,-9 0 8-16,-2-3-9 15,4-4 0-15,-2-5-2 0,2-1 7 16,0-4-7 0,1-1 0-16,-2-2 1 0,3 2 5 15,1-2-6-15,1 3 0 16,3 1 0-16,0 1-26 15,0 6 15-15,0 2-4 16,0 4-1-16,9-1 15 16,6 1-9-16,5 0 5 15,2-1 3-15,-1 1-11 16,-1 0 13-16,-3-1-3 16,-6 0 2-16,-2 1-4 15,-9-5 3-15,0 3 2 0,0-3 3 16,-14 0 3-16,-14 3 7 15,-4-3-8 1,-9 0 4-16,-4-5 10 0,-2 3-16 16,-1-6 0-16,-1 0-3 15,5 0 6-15,8-2-5 16,9-2 1-16,5 0-2 16,13 0 2-16,7 0-2 15,2 0-19-15,45-25-23 16,6-3-43-16</inkml:trace>
</inkml:ink>
</file>

<file path=ppt/ink/ink1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40.664"/>
    </inkml:context>
    <inkml:brush xml:id="br0">
      <inkml:brushProperty name="width" value="0.05" units="cm"/>
      <inkml:brushProperty name="height" value="0.05" units="cm"/>
      <inkml:brushProperty name="fitToCurve" value="1"/>
    </inkml:brush>
  </inkml:definitions>
  <inkml:trace contextRef="#ctx0" brushRef="#br0">341 77 28 0,'0'0'34'16,"0"0"5"-16,0 0 2 15,0 0-10-15,0 0-2 0,0 0-21 16,0 0 6 0,-135-54-7-16,103 63-5 0,0 11 7 15,-2 6-7-15,5 6-1 16,3 4 3-16,2-1-2 16,8 2-2-16,5 0 0 15,8-6 3-15,3-6-3 16,9-7 0-16,19-9 10 15,15-9 16-15,10 0-14 16,10-9 4-16,6-16-14 16,-1-4 2-16,-8-3 1 15,-7-4-5-15,-8-3 3 16,-14-1-3-16,-13 0-3 0,-15-2-6 16,-3 12-15-1,-40 16-3-15,-18 14 20 0,-17 1-3 16,-2 32-6-16,-4 30-5 15,21-6-40-15,17-9-72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7:33.183"/>
    </inkml:context>
    <inkml:brush xml:id="br0">
      <inkml:brushProperty name="width" value="0.05" units="cm"/>
      <inkml:brushProperty name="height" value="0.05" units="cm"/>
      <inkml:brushProperty name="fitToCurve" value="1"/>
    </inkml:brush>
  </inkml:definitions>
  <inkml:trace contextRef="#ctx0" brushRef="#br0">545 227 9 0,'0'0'21'0,"0"0"-14"16,0 0 2-1,0 0-1-15,0 0-6 0,0 0 5 16,-81-41-4-16,75 40 7 16,-2-4 18-16,-1 5-12 15,4-4 9-15,5 2-4 16,0 1-11-16,0 1 11 15,0 0-10-15,0 0-5 16,0 0 8-16,0 0-13 16,0 0 1-16,0 0 0 15,0 12 2-15,9 8 7 16,5 5-3-16,0 7-1 16,0 12 12-16,-7 13-12 15,-2 11 7-15,-5 13 1 16,0 8-13-16,0 1 9 15,0-8-11-15,-3-14 0 0,3-14 0 16,0-17 2-16,0-16-2 16,0-8 0-16,0-11-1 15,0-2-3-15,0 0 6 16,-6-23-2-16,-11-11 0 16,2-12-6-16,-7-10 4 15,4-5-9-15,-1-4 2 16,-2 2 9-16,-1 2 0 15,-1 5 0-15,3 3 0 16,0 8 2-16,2 3-2 16,7 6 0-16,2 5 0 15,1 3 2-15,7 3-2 16,1 0 0-16,0 0 4 0,0 1-1 16,6 3-3-16,3 3 0 15,3 6 2-15,-2 4 1 16,3 3-3-16,6 3 0 15,7 2 6-15,6 0-1 16,13 0-5-16,5 9 0 16,4 15 1-16,4 6 2 15,1 9-3-15,-6 4 1 16,-2 7 3-16,-7 4-1 16,-7 4-6-16,-6 3 2 15,-8 2 1-15,-11 4-1 0,-10 4 1 16,-2 3 0-16,-2 7 4 15,-16-5-1-15,-8-2-5 16,4-10 2-16,-2-13 0 16,-2-14-1-16,-7-11 2 15,-6-14 1-15,-20-8 2 16,-13-4 0-16,-14 0-4 16,-12 0 0-16,0 0 0 15,10-3 2-15,12 2-2 16,19-2 3-16,20 2-3 15,15-1-2-15,16 0-8 16,17-2-29-16,20 1-87 16,6-7 8-16</inkml:trace>
  <inkml:trace contextRef="#ctx0" brushRef="#br0" timeOffset="1178">953 1513 6 0,'0'0'51'0,"0"0"-22"15,0 0-6-15,0 0 14 16,0 0-7-16,0 0-5 15,0 0 5-15,-3 7-10 16,3-7-4-16,0 0-2 16,0 0-12-16,0-4 2 15,0-10-4-15,5-9 0 16,7-6 1-16,2-6 1 16,0-5-2-16,-1-1 2 0,1 0-1 15,-1 5-2 1,-4 4 1-16,-3 11 0 0,-3 3 2 15,2 7-2-15,-5 7 0 16,0 4-1-16,0 0-1 16,4 0-2-16,-1 4-9 15,3 14 8-15,7 7 3 16,0 11 4-16,1 0-1 16,0 3 6-16,3-6-7 15,-3-5 3-15,-3-9-3 16,1-6 0-16,-6-9 5 15,2-4-3-15,5 0 3 16,1-18 11-16,5-20-6 16,2-9 6-16,7-8-16 0,-5 5 3 15,-6 6-1-15,-4 9-2 16,-3 14 0-16,-6 14 0 16,-4 7-5-16,0 0 5 15,0 20-12-15,0 23 12 16,0 12 4-16,0 13-1 15,0 5-1-15,0 1 0 16,0-9 5-16,3-11-1 16,2-15-3-16,0-10-3 15,1-15 4-15,3-3-4 16,0-10-8-16,20-1-21 16,-6-21-52-16,-4-7-15 0</inkml:trace>
  <inkml:trace contextRef="#ctx0" brushRef="#br0" timeOffset="1511">1805 1498 18 0,'0'0'139'16,"0"0"-120"-16,0 0-8 15,-54 128 20-15,36-84-11 16,4-3 1-16,6-9-14 15,4-10-3-15,4-2-4 16,0-2 0-16,0 3-22 16,0-2-19-16,0-9-95 0</inkml:trace>
  <inkml:trace contextRef="#ctx0" brushRef="#br0" timeOffset="2544">2233 1280 69 0,'0'0'44'0,"0"0"-15"15,0 0 0-15,0 0-10 16,0 0-19-16,0 0 3 16,0 0-3-16,0 0 0 15,0 0 3-15,0 8 5 16,0 9 5-16,-1 8 5 16,-7 7-13-16,3 10 8 15,-4 4-5-15,1 2-5 16,-1-1 9-16,0-9-12 15,3-6 2-15,3-15 2 16,1-8-4-16,2-9-3 16,0 0-6-16,0-3 9 15,2-19 0-15,7-6 1 0,0 1 4 16,0-1-4-16,-1 11 1 16,-2 6-4-16,2 6 1 15,9 5-5-15,6 0 6 16,0 0 0-16,12-2 0 15,-3-6 0-15,5-7 1 16,-6-6-1-16,4 0 0 16,-12 3 0-16,-4 4 0 15,-7 6 0-15,-8 5 0 16,-2 3 0-16,1 0-9 16,-3 0 0-16,0 3-8 15,0 12 9-15,0 6 8 16,0 5 0-16,-5 2 1 15,-7-3-1-15,-2 0 2 16,2-6-3-16,-3-1 1 0,-2-2 0 16,3-3 6-16,-3-4 3 15,8-1 6-15,3-4-2 16,3 2-13-16,3-1 0 16,0 0 0-16,0 4 0 15,4 10 10-15,10 1-4 16,3 3 2-16,9 1 2 15,2 1-9-15,2-4 3 16,0-3-2-16,3-7-2 16,0-7 0-16,-6-4-1 0,4 0 1 15,-3-3-5 1,7-9-24-16,-8-1-30 0,-5 1-82 0</inkml:trace>
  <inkml:trace contextRef="#ctx0" brushRef="#br0" timeOffset="4019">3162 772 14 0,'0'0'36'16,"0"0"4"-16,0 0 5 0,0 0-17 15,0 0-5-15,0 0-7 16,0 0-8-16,75-3 11 16,-54 3-10-16,4 0-1 15,5 8 5-15,1 2-12 16,3 5 3-16,0-2-4 15,-7 1 4-15,-4 4-8 16,-6 0-11-16,-11 4-18 16,-6 19 7-16,-18-5-24 15,-10-7-66-15</inkml:trace>
  <inkml:trace contextRef="#ctx0" brushRef="#br0" timeOffset="4228">3263 1009 107 0,'0'0'44'16,"0"0"-14"-16,0 0-15 16,0 0 0-16,0 0 2 15,0 0-17-15,0 0 2 16,67 1 6-16,-28 5 0 16,5-4 0-16,8-2-1 15,1 0-3-15,5-5-3 16,8-11-1-16,37-17-24 15,-17 5-17-15,-14-1-130 0</inkml:trace>
  <inkml:trace contextRef="#ctx0" brushRef="#br0" timeOffset="5443">5362 787 47 0,'0'0'26'0,"0"0"1"16,0 0-6-16,0 0-3 15,0 0 8-15,0 0-5 16,0 0 3-16,32-72-1 15,-19 33-8-15,-3-1-1 16,0-3-2-16,-1 1-8 16,3 0 9-16,0 3-10 15,4-1 0-15,5 2-2 16,5 5 0-16,2 1-1 16,0 8 0-16,4 6-2 15,-9 7-3-15,-2 10 4 16,-4 1-4-16,-6 0 4 0,3 11-1 15,0 8 2-15,2 6 0 16,1 3 0-16,-1 1 4 16,-3 3-4-16,0 1 3 15,-4 5 4-15,-6 2-4 16,-3 7 5-16,0-4-4 16,0 0-3-16,0-10 4 15,0-11-3-15,0-11-2 16,6-9 0-16,8-2-4 15,12-14 4-15,9-25 0 0,7-11 0 16,8-8 2 0,-2-7-2-16,-7 4 0 0,-4 7-2 15,-9 12-9-15,-8 17 11 16,-11 17-6-16,-3 8-5 16,-1 5 11-16,2 19-2 15,0 5 2-15,2 0 1 16,-2-2 4-16,3 5-1 15,-6 2 1-15,-1 3 1 16,-3 4 13-16,0 4-14 16,0 0 5-16,0-6-3 15,0-9-4-15,0-6-3 16,0-6 0-16,0-11-8 16,6-2-2-16,22-10-29 15,1-16-18-15,-1-10-2 0</inkml:trace>
  <inkml:trace contextRef="#ctx0" brushRef="#br0" timeOffset="5827">6817 0 101 0,'0'0'23'0,"0"0"-21"16,0 0 14-16,0 0 14 15,0 0-23-15,0 0 1 16,0 0-8-16,0 22 6 15,0-1 17-15,-5 5-13 16,2 6 8-16,2 6-3 16,-4 8-12-16,1 8 11 15,-1 13-4-15,0 11-6 16,1 6 6-16,-4-2-8 16,7-7-2-16,1-17 0 15,0-25-33-15,15-16-18 0,2-17-22 16</inkml:trace>
  <inkml:trace contextRef="#ctx0" brushRef="#br0" timeOffset="6323">6863 1041 28 0,'0'0'48'0,"0"0"-35"16,0 0 2-16,0 0-4 15,0 0 8-15,0 0-2 16,0 0-17-16,21-69 6 16,-21 69-3-16,0 0 3 15,0 0 7-15,0 0-4 16,0 0 1-16,0 0-5 16,0 0-1-16,0 5 6 15,0 6-8-15,0-2-2 16,0 3 6-16,0-7-3 0,0-1-3 15,0-2 3 1,0-2 1-16,0 0 22 0,0 0-7 16,0 0-7-16,-4-2-6 15,-5-3-5-15,-1 2-1 16,-3 3 0-16,-1 3-14 16,0 40-8-16,3-3-37 15,2-7-126-15</inkml:trace>
  <inkml:trace contextRef="#ctx0" brushRef="#br0" timeOffset="7245">3970 1333 2 0,'0'0'0'16,"0"0"6"-16,0 0 12 15,0 0 10-15,0 0 3 16,0 0-18-16,0 0-2 16,-76 33 6-16,76-33-7 15,0 0 2-15,9 0 0 16,9 0-3-16,8 0 2 15,8 0 2-15,11 0 5 16,11 0 1-16,12 0-15 16,9 0 2-16,5 0-6 0,7 0 2 15,7 0 9-15,6-11-5 16,20-6 0-16,22-3 5 16,20 0-10-16,2-3 0 15,-8 5-1-15,-9 0 0 16,-5 13 2-16,16 5 2 15,2 0 1-15,6 20 3 16,8 5-6-16,4-4 1 16,8-3-2-16,15-6 2 15,-1-4 2-15,1 1-5 16,1 2 2-16,-6 6-1 0,-11-1 4 16,-15 2-5-1,-9-2 0-15,-14-4 0 0,-25 2 7 16,-37 0-5-16,-25 1 4 15,-25 7-6-15,-10 21-28 16,-5 0-27-16,-16-5-30 0</inkml:trace>
  <inkml:trace contextRef="#ctx0" brushRef="#br0" timeOffset="8058">4583 1750 34 0,'0'0'14'0,"0"0"18"15,0 0-6-15,0 0-6 16,0 0 12-16,0 0-10 16,0 0 6-16,0-1-4 15,0 1-6-15,-5 0 4 16,0 0-16-16,-7 8-4 16,-5 20 7-16,-6 8-9 15,-6 10 5-15,-2 2 5 0,1 5-6 16,4 1 5-1,6 3-9-15,6 6 1 0,6 0 5 16,8 6-4-16,0 2-2 16,14 1 0-16,17 0-4 15,9-7 2-15,9-9-5 16,14-15-15-16,50-20 10 16,-13-14-38-16,-11-7-25 0</inkml:trace>
  <inkml:trace contextRef="#ctx0" brushRef="#br0" timeOffset="8771">4939 2560 128 0,'0'0'36'0,"0"0"-34"15,0 0 3-15,0 0-7 0,35-131 2 16,-17 83 0-16,2-2 4 15,-3 0-3-15,5-1-1 16,-7 4 2-16,3 2 1 16,-5 5-1-16,0 11-2 15,-3 11 0-15,-6 5 8 16,-1 9-8-16,-1 4 6 16,-2 0-6-16,0 2 4 15,0 16-4-15,0 12 11 16,0 8 6-16,4 6-1 15,1 3-12-15,0-2 5 16,2-8-6-16,-2-8-1 16,0-11 5-16,-1-11-7 15,-2-3 0-15,-2-4 9 16,3 0-8-16,9-10 7 0,6-16-7 16,7-14 1-1,6-4-4-15,4-5 2 0,-3 7-3 16,-4 9 0-16,-7 12-19 15,-7 9 7-15,-5 9 1 16,-4 3 0-16,-2 0 12 16,-1 0 2-16,2 10 0 15,1 4 7-15,-1 2-7 16,4 4 8-16,-3 2 2 16,-1 6-3-16,1 2 12 15,-1 6-11-15,6 7-1 16,-3-2 10-16,3 1-13 0,-4-6 5 15,6-7-9 1,-1-5 3-16,1-9-8 0,6-5 0 16,4-10-20-16,10-20-20 15,0-18-21-15</inkml:trace>
  <inkml:trace contextRef="#ctx0" brushRef="#br0" timeOffset="9096">5898 2255 138 0,'0'0'37'16,"0"0"0"-16,0 0-33 15,0 0 6-15,0 0-10 16,0 0 0-16,0 0 1 16,73 33-1-16,-37-22 0 15,5-4 3-15,8-5-3 16,22-2-3-16,-8-9-29 15,-17-9-151-15</inkml:trace>
  <inkml:trace contextRef="#ctx0" brushRef="#br0" timeOffset="9902">6714 1910 72 0,'0'0'38'16,"0"0"-24"-16,0 0 3 15,0 0 3-15,0 0-7 0,0 0-6 16,0 0-3-16,0 37 12 16,0-6-1-16,0 6 5 15,0 7 6-15,0 5-15 16,-4 1 3-16,-7 0 5 16,2-3-17-16,-4-3 5 15,4-12-7-15,4-7 4 16,1-7-7-16,4-11 3 15,0-5-7-15,0-2 2 16,0 0-10-16,11-5 15 16,13-11 0-16,4-1 0 15,7-1 1-15,3-3 2 16,7-1-3-16,4 0 0 0,2-3-1 16,-2-3 1-16,-6 3 0 15,-9 4 0-15,-13 5-3 16,-4 6 5-16,-12 6-2 15,-5 1 2-15,0 3 2 16,-14 0-3-16,-11 15-1 16,-2 10 0-16,-4 6-5 15,2 6 5-15,-2 2-2 16,13 1 2-16,1-4-3 16,6-8 3-16,6 1 0 15,2-8 0-15,3 1 2 16,0-4 3-16,0 1-5 15,14 1 2-15,3-2 4 16,3 1-3-16,6-2-3 16,6-9-4-16,8-6 2 0,28-12-25 15,-7-19-17-15,-10-7-27 16</inkml:trace>
  <inkml:trace contextRef="#ctx0" brushRef="#br0" timeOffset="10261">7389 1670 194 0,'0'0'22'0,"0"0"-14"15,0 0-8-15,0 0 15 16,80 112 1-16,-57-67 3 16,0 3-19-16,-4 2 4 15,-7 4-2-15,-7 3 1 16,-5 5 4-16,0 7 0 16,-5 9-3-16,-14 1 7 15,-2 0-11-15,-2-3 0 16,-3-6 0-16,-2-9 1 15,5-7-1-15,0-8 0 16,2-5-10-16,-2-9-9 16,6-6-41-16,3-18-27 0</inkml:trace>
  <inkml:trace contextRef="#ctx0" brushRef="#br0" timeOffset="10777">7976 1727 79 0,'0'0'37'0,"0"0"-14"0,0 0 7 15,0 0-10-15,0 0-6 16,0 0-1-16,-19 130-12 16,10-83 6-16,3 1 11 15,-3 8-6-15,-1 3 10 16,-6 8-6-16,-1 7-5 15,-3-3-1-15,1-1-8 16,2-13-3-16,5-9 1 16,11-12-21-16,1-16-16 15,0-11-33-15,0-9-99 0</inkml:trace>
  <inkml:trace contextRef="#ctx0" brushRef="#br0" timeOffset="11339">7897 2783 62 0,'0'0'25'0,"0"0"-15"16,0 0-5-16,0 0 0 16,0 0 13-16,0 0 0 15,0 0 2-15,11-56-8 16,-11 56-10-16,0 0-2 0,0 0 3 16,0 0-3-16,0 0 19 15,0 0-12-15,0 8-2 16,0 12 18-16,-1 2-15 15,-9 2 3-15,6-4-11 16,1-7 5-16,3-9-10 16,0-4 4-16,0-4 1 15,7-17 7-15,3-2-7 16,-1-2 1-16,-5 2-1 16,-1 8 3-16,-3 7 0 15,0 8 3-15,0 0 9 16,-7 14-4-16,-7 11-11 15,2 2 1-15,2-3-1 0,6-7-2 16,2-6 0 0,2-10 2-16,0-1 0 0,0 0-3 15,0-12 4-15,6-8-1 16,2 2 0-16,-6 3 2 16,-2 7-5-16,0 8 2 15,0 0-14-15,-11 15-13 16,-6 10-13-16,-1 0-24 0</inkml:trace>
</inkml:ink>
</file>

<file path=ppt/ink/ink1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41.272"/>
    </inkml:context>
    <inkml:brush xml:id="br0">
      <inkml:brushProperty name="width" value="0.05" units="cm"/>
      <inkml:brushProperty name="height" value="0.05" units="cm"/>
      <inkml:brushProperty name="fitToCurve" value="1"/>
    </inkml:brush>
  </inkml:definitions>
  <inkml:trace contextRef="#ctx0" brushRef="#br0">0 113 5 0,'0'0'23'0,"0"0"-11"16,0 0 3-16,0 0 8 15,0 0-2-15,142-14 7 16,-68 8-2-16,15 1-2 15,14-2-2-15,24 0-10 16,34-4 17-16,34-1-16 16,11-1-5-16,-14 1 2 15,-28 3-8-15,-32-1 0 0,-25 4-2 16,-22 5 0-16,-21 1 2 16,-13 0-2-16,2 0-3 15,-5 2-5-15,-7 21-48 16,-18-3-10-16,-15-7-25 0</inkml:trace>
</inkml:ink>
</file>

<file path=ppt/ink/ink1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42.239"/>
    </inkml:context>
    <inkml:brush xml:id="br0">
      <inkml:brushProperty name="width" value="0.05" units="cm"/>
      <inkml:brushProperty name="height" value="0.05" units="cm"/>
      <inkml:brushProperty name="fitToCurve" value="1"/>
    </inkml:brush>
  </inkml:definitions>
  <inkml:trace contextRef="#ctx0" brushRef="#br0">128 45 34 0,'0'0'31'16,"0"0"-12"-16,0 0 4 16,0 0-11-16,0 0-8 15,0 0 17-15,0 0 1 16,-4-31 2-16,4 26 7 0,0 3-14 16,0 1 4-16,1-2-16 15,14 3-5-15,4 0 5 16,1 0-5-16,1 0 0 15,-2 4-2-15,-5 11-6 16,-2 2 8-16,-6 1 0 16,-3 6 3-16,-3-2 3 15,0 2-6-15,-12 1 0 16,-11 2 2-16,-5-2 7 16,-7 0-11-16,-2-5 2 15,2-2 0-15,2-3 3 16,10-5-3-16,7-4 0 0,9 0-1 15,4-1-6 1,3 3 7-16,0 5 0 0,0 4 0 16,8 4-2-16,17-1 2 15,14 1 0-15,21-4-1 16,20-9-13-16,54-8 9 16,-21-4-33-16,-19-14-96 0</inkml:trace>
</inkml:ink>
</file>

<file path=ppt/ink/ink1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45.173"/>
    </inkml:context>
    <inkml:brush xml:id="br0">
      <inkml:brushProperty name="width" value="0.05" units="cm"/>
      <inkml:brushProperty name="height" value="0.05" units="cm"/>
      <inkml:brushProperty name="fitToCurve" value="1"/>
    </inkml:brush>
  </inkml:definitions>
  <inkml:trace contextRef="#ctx0" brushRef="#br0">0 585 22 0,'0'0'5'15,"0"0"32"-15,0 0 21 16,0 0-17-16,0 0 7 16,0 0-17-16,0 0-12 0,20-15 2 15,-2 6-19-15,8-7 4 16,5-2-6-16,4-3 4 15,2-8-1-15,3 0-3 16,-3-6 0-16,0-5 5 16,-5-7-2-16,-3-3-3 15,-6-4 0-15,-3-3 1 16,-5 6-3-16,-8 5 2 16,-4 14 0-16,-3 7-2 15,0 14-4-15,0 11 6 16,-13 0-9-16,-3 23 3 15,0 15 2-15,-1 7 4 0,3 10 0 16,8 2 0-16,-1 4 3 16,4-7-3-16,1-3 0 15,-1-1-2-15,-2-1 2 16,-1-1 1-16,2-9-1 16,4-2 0-16,0-8 0 15,0-8 0-15,0-6 0 16,9-5-10-16,6-3 10 15,14-4-29-15,-6-2-18 16,-1-1-36-16</inkml:trace>
  <inkml:trace contextRef="#ctx0" brushRef="#br0" timeOffset="395">781 262 21 0,'0'0'25'0,"0"0"28"0,0 0 5 16,0 0-20-1,0 0-8-15,0 0-8 0,0 0-6 16,140-69 4-16,-82 56-17 16,8 1 10-16,-6 1-5 15,-3 4-8-15,-14 6 12 16,-8 1-12-16,-9 0 0 15,-5 0 0-15,-5 0-17 16,-2 0-3-16,-5 5-25 16,-9 2-11-16,0 0-20 15</inkml:trace>
  <inkml:trace contextRef="#ctx0" brushRef="#br0" timeOffset="881">847 283 47 0,'0'0'37'16,"0"0"-12"-16,0 0 9 16,0 0-13-16,0 0-9 15,-144 46 2-15,121-30-4 16,3-2 0-16,9 2-5 15,6-1-2-15,2-1-6 16,3 2 3-16,0 2 0 16,3 1-2-16,13 0 2 0,8 0 0 15,6-1 0 1,13 0 1-16,7-4-1 0,10 6 0 16,8-4 1-16,-2-1-3 15,-7 0 2-15,-6 2-3 16,-18-2 3-16,-12 2-11 15,-17 0 4-15,-6 1 4 16,-5 5 3-16,-22 1 12 16,-5-5-2-16,-7 1-1 15,2-8 10-15,2-5-6 16,-3-5 4-16,-7-2-4 16,-7 0-9-16,-9-9 8 15,-7-3-9-15,-6-2 0 0,7-1-1 16,12-1 1-1,18 4-6-15,15 2 2 0,22-9-36 16,3 2-28-16,11-1-138 0</inkml:trace>
</inkml:ink>
</file>

<file path=ppt/ink/ink1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44.254"/>
    </inkml:context>
    <inkml:brush xml:id="br0">
      <inkml:brushProperty name="width" value="0.05" units="cm"/>
      <inkml:brushProperty name="height" value="0.05" units="cm"/>
      <inkml:brushProperty name="fitToCurve" value="1"/>
    </inkml:brush>
  </inkml:definitions>
  <inkml:trace contextRef="#ctx0" brushRef="#br0">0 10 20 0,'0'0'43'16,"0"0"-10"-16,0 0-7 15,0 0-10-15,0 0-4 16,0 0 10-16,0 0-11 16,135-10 2-16,-96 10-9 15,-7 0-4-15,0 0 6 16,-4 0-6-16,-1 11 0 16,-1 2 0-16,-4 8-25 15,-7-2-12-15,-12-4-30 0</inkml:trace>
  <inkml:trace contextRef="#ctx0" brushRef="#br0" timeOffset="175">82 184 63 0,'0'0'34'0,"0"0"-10"15,0 0-2-15,0 0-2 16,0 0 2-16,161-15-19 15,-95 15-3-15,30 0-1 16,-11 0-39-16,-13 0-83 0</inkml:trace>
</inkml:ink>
</file>

<file path=ppt/ink/ink1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3:31.376"/>
    </inkml:context>
    <inkml:brush xml:id="br0">
      <inkml:brushProperty name="width" value="0.05" units="cm"/>
      <inkml:brushProperty name="height" value="0.05" units="cm"/>
      <inkml:brushProperty name="fitToCurve" value="1"/>
    </inkml:brush>
  </inkml:definitions>
  <inkml:trace contextRef="#ctx0" brushRef="#br0">8023 0 24 0,'0'0'43'0,"0"0"-12"15,0 0 3-15,0 0-20 16,0 0 3-16,0 0-5 15,0 0 0-15,-27 12 5 16,13 3-10-16,-6 6 5 16,-3 8 6-16,-5 5-11 15,-4 7 5-15,-5 9-11 0,2 6 5 16,4 2-10-16,8 1 4 16,18 12-29-16,5-18-5 15,0-14-51-15</inkml:trace>
  <inkml:trace contextRef="#ctx0" brushRef="#br0" timeOffset="42547">404 632 15 0,'0'0'22'0,"0"0"-9"16,0 0 1-16,0 0-2 16,0 0 0-16,0 0 6 15,0-3-8-15,0 3 0 16,0 0 6-16,-3 0-11 15,1 0 10-15,-1 0-1 16,3 0-14-16,0 0 2 16,0 0-2-16,0 0 0 15,0 0 0-15,0 0 0 16,0 0 0-16,0 0-2 16,0 0 1-16,-1 3 1 0,1 1 2 15,0-2 2-15,-3 1 4 16,3-2-8-16,-2 4 9 15,-3-2 0-15,-4 8-6 16,-3-2 8-16,-2 7-8 16,-4-2 0-16,1 2 5 15,-6 1-8-15,4-1 2 16,-7 3-2-16,-1 4 2 16,-6 9 6-16,-2 3-8 15,0 5 2-15,3 0 0 16,4 3-2-16,5-5 0 15,6 2-1-15,5-2 0 16,10-4-5-16,2-2 6 0,0-9-4 16,2 1 4-1,15-5-6-15,1-5 6 0,4-3 3 16,1-9-3 0,4-2 9-16,1 0-6 0,6-18 3 15,-2-10 2-15,-1-5-4 16,-7-1-4-16,-7 1 0 15,-8 4 0-15,-9 0 10 16,0 8-10-16,0 3 1 16,0 7 11-16,-4 4-11 15,-1 7-1-15,2 0-2 16,3 0-28-16,0 13 17 16,0 10 6-16,9 9 7 15,-1 6 0-15,4 8 3 0,-6 7-3 16,-3 1 0-16,-3 5 0 15,0 4 0-15,-4 2 0 16,-18 2 2-16,4-6 0 16,-5-11 1-16,1-14-3 15,-1-17 2-15,0-12 0 16,-3-7 11-16,-1-4-13 16,0-22 0-16,4-13 0 15,10-4-7-15,10-6 4 16,3 3-13-16,3 8 2 15,15 11 13-15,8 10-13 16,3 11 12-16,7 6 1 16,5 0-8-16,7 0 9 0,2 0 0 15,4 0 0 1,0-10 17-16,1-19-1 0,2-7-1 16,-4-12-2-16,-2-7-13 15,-5-6 11-15,-8-5-11 16,-10-2 2-16,-13 0 7 15,-7 4-9-15,-8 10 0 16,0 14 0-16,-21 15 3 16,1 18 1-16,-6 7-4 15,4 13 1-15,-1 23-3 16,5 8 4-16,-1 6-2 16,5 3 0-16,1 2-3 15,0-2 3-15,-1 1 0 16,7-4 0-16,1-7 2 0,1-10 0 15,5-5-2-15,0-13 0 16,0-9-2-16,5-6 0 16,8 0 2-16,14-5 0 15,6-15 18-15,7-10-18 16,9-6 4-16,5-4-4 16,1 0-13-16,-3-3 10 15,-5 7-9-15,-15 7 5 16,-11 8 3-16,-9 9 2 15,-7 5 2-15,-5 7 0 16,0 0-4-16,0 0 1 16,0 15-15-16,-3 10 12 0,-11 6 2 15,5 6 6 1,0 3-2-16,1-12 0 0,8-6 3 16,0-12-3-16,0-6 5 15,5-4 4-15,12 0 14 16,6-9-16-16,9-13 4 15,3-10-9-15,5-4-2 16,-5 5 0-16,-7 4-9 16,-14 11 1-16,-5 9 6 15,-9 7-7-15,0 5-7 16,0 27 3-16,-12 11 9 16,-4 8 4-16,7 2 0 0,1-7 0 15,8-12 2 1,0-17 4-16,8-14-4 0,17-3 12 15,13-17-8-15,8-18 14 16,5-13-15-16,2-6-2 16,-5-1-3-16,-11 5-2 15,-11 1-3-15,-11 12 2 16,-7 8 1-16,-6 12 2 16,-2 10 8-16,0 7 0 15,0 3-8-15,-2 22-8 16,-7 8 8-16,4 5 0 15,1-2-4-15,4-6 0 16,0-8 3-16,1-12 0 16,16-10-1-16,6 0 4 15,5-12 4-15,7-13-1 0,2-11-1 16,-2-2 1-16,0-5-5 16,-2-7 3-16,-7-3-3 15,-6-4-3-15,-7 2 0 16,-5 1-3-16,-8 10 1 15,0 15 5-15,-17 15 0 16,-6 14 5-16,-7 8-3 16,0 34-2-16,-5 14 0 15,9 9-2-15,3 2 0 16,9-6 2-16,6-11 0 16,7-10 0-16,1-9 0 15,0-10-3-15,0-5 3 16,1-7-1-16,7-2-5 0,6-3 6 15,0-4 0-15,3 0 0 16,6 0 2-16,4 0-1 16,4-2-1-1,6-9 0-15,3-3-5 16,1-4 3-16,2-4 2 0,-1-3 0 16,-6 0 0-16,-3 3 0 15,-7 8 0-15,-5 7 0 16,-5 7-6-16,0 0 2 15,6 0 3-15,-4 3 1 16,1 8 1-16,-5-1-1 16,-2-2 0-16,-8 3-2 15,1-1-2-15,-5 5 4 16,0 2 0-16,0 0 4 0,0 1 2 16,-3-2-6-16,-2 0 0 15,4-3 0-15,-2-6-1 16,3-7-3-16,0 0 4 15,0 0 0-15,0 0-2 16,0 0-8-16,3 0 5 16,3 0 0-16,3-11 5 15,0-3 1-15,4-2 1 16,-4 0 0-16,0-2-1 16,-4 7-1-16,-1 4 0 15,-1 6-3-15,-3 1 2 16,0 0-3-16,0 0 2 15,0 4 0-15,-7 11-1 0,-3-2-33 16,1-5-58-16</inkml:trace>
  <inkml:trace contextRef="#ctx0" brushRef="#br0" timeOffset="43760">2061 926 23 0,'0'0'32'0,"0"0"-2"15,0 0-3-15,0 0-11 16,23-120 7-16,-6 100-13 0,-2 2 4 16,2 8 1-16,-3 6-14 15,5 4 2-15,-1 0 0 16,-1 7 2-16,-3 12 3 16,-5 9-4-16,-1 4 0 15,-8 5 5-15,0 1-9 16,0 3 9-16,-13-4-6 15,-1 1-3-15,5-6 3 16,5-6 0-16,4-1-3 16,0-8 0-16,0-3-5 15,4-7 2-15,10 1 1 16,4-5 2-16,5-3 3 16,8 0 0-16,1 0-2 15,-1-3-1-15,1-5-4 16,-6 6 4-16,-12-3-7 0,-2 3 2 15,-10 2 0-15,-2 0 3 16,0 0 2-16,0 4-1 16,0 13 2-16,0 8-1 15,0 3 0-15,0-2 1 16,0-4-3-16,14-5 6 16,9-11-4-16,6-6 6 15,8 0-6-15,9-14 21 16,8-21-9-16,-1-7-6 15,-7-4 6-15,-7-3-9 0,-15 6-2 16,-15 2-1 0,-9 4-1-16,0 0-1 0,-24 5-5 15,-16 10 0-15,-14 12 7 16,4 10-12-16,-3 1 8 16,17 29-9-16,26 22-20 15,10-6-12 1,0-10-85-16</inkml:trace>
  <inkml:trace contextRef="#ctx0" brushRef="#br0" timeOffset="44458">2976 1131 29 0,'0'0'27'0,"0"0"-11"16,0 0-1-16,0 0 8 15,0 0 11-15,0 0-5 16,121-91-5-16,-75 46-10 0,-3 1-14 16,-11-5 9-16,-4 1-7 15,-7 2-2-15,-7 3 0 16,-9 7-17-16,-5 11 9 15,0 12-3-15,-23 13-2 16,-6 6 13-16,-4 33 0 16,-2 12 0-16,6 16 0 15,-2 6 3-15,13 1-3 16,4-7 0-16,6-13 0 16,8-16 0-16,0-12 3 15,0-8 5-15,14-12 5 16,3-6-13-16,11 0 3 15,7-6 13-15,5-21-2 0,6-5 3 16,0-3-15-16,-3 2 0 16,-15 13-4-16,-15 10-5 15,-3 8 4-15,-10 2-9 16,0 2-14-16,0 21 26 16,0 8 13-16,0 7-2 15,12-2-3-15,8-7-8 16,10-15-6-16,15-14-7 15,6-7-4-15,10-29 12 16,2-17-14-16,-8-6-14 16,-6-9 0-16,-16 3-17 15,-15-3 6-15</inkml:trace>
  <inkml:trace contextRef="#ctx0" brushRef="#br0" timeOffset="44540">3805 682 25 0,'0'0'55'0,"0"0"-9"15,0 0-22-15,0 0-6 16,0 0-18-16,0 0-1 15,-96 113-13-15,96-75-52 0</inkml:trace>
  <inkml:trace contextRef="#ctx0" brushRef="#br0" timeOffset="45130">3972 837 26 0,'0'0'47'0,"0"0"-13"16,0 0-7-16,0 0-14 0,0 0 6 15,0 0-6 1,0 0-13-16,34-21 11 0,-21 34-1 15,6 10-2-15,-4 6 10 16,-3 6-18-16,2 1 6 16,-9-4-5-16,-5-3 2 15,0-8 1-15,0-4-3 16,0-5 3-16,-14-3 2 16,-3-4-4-16,2 2-1 15,-4-3-1-15,6 0 0 16,0-1 1-16,6 4-1 15,0 9-3-15,3 5 0 16,-1 8 0-16,2 3 3 16,3 1 0-16,0-1-2 0,0-5-1 15,8-6 3-15,10-9 0 16,18-9-3-16,8-3-4 16,7-15 5-16,18-27-6 15,-11 4-27-15,-15 2-44 0</inkml:trace>
  <inkml:trace contextRef="#ctx0" brushRef="#br0" timeOffset="45341">3907 1138 42 0,'0'0'42'0,"0"0"-38"0,0 0 14 16,0 0 14-16,0 0-7 15,122-21-12-15,-86 18 4 16,6 2-7-16,2-2-10 16,24-5 0-16,-11 3-35 15,-11 0-32-15</inkml:trace>
  <inkml:trace contextRef="#ctx0" brushRef="#br0" timeOffset="45814">4556 898 66 0,'0'0'0'0,"0"0"3"15,0 0-3 1,0 0 20-16,0 0 9 0,0 0-18 16,0 0-6-16,94-26 14 15,-76 26-4-15,-4 5 0 16,-1-1 1-16,-4 2-11 15,-3-3 9-15,-1 1-8 16,-2 0-6-16,-3 3 4 16,0 4-4-16,0 9 0 15,-17 9-4-15,-11 8 5 16,-4 4-4-16,-6 0 3 16,1-5 0-16,4-6-4 15,7-8 4-15,3-5 0 0,5-2 0 16,1-2 2-16,6-1-3 15,4-2 1-15,5 1-2 16,2-1-3-16,0 1 3 16,0 0 2-16,0 0 0 15,2 5-4-15,7 3 4 16,8 0 0-16,1 6 0 16,10-5 3-16,2-1 0 15,3-6 0-15,4-8-3 16,1-5-2-16,3 0 0 15,5-20 2-15,-1-11-13 16,-5-5 6-16,-3-16-30 0,-16 11-13 16,-16 3-54-16</inkml:trace>
  <inkml:trace contextRef="#ctx0" brushRef="#br0" timeOffset="46024">4431 1296 116 0,'0'0'29'16,"0"0"-24"-16,0 0 2 15,0 0 20-15,133-47-14 16,-73 23-12-16,6 3-1 16,-6 2-8-16,-2 2-13 15,-12 5-3-15,-3-1-17 16,-11 2-1-16,-4 4-5 0</inkml:trace>
  <inkml:trace contextRef="#ctx0" brushRef="#br0" timeOffset="46280">5017 1102 27 0,'0'0'46'0,"0"0"9"15,0 0-24-15,0 0-16 16,0 0-6-16,0 0-7 16,0 83-1-16,0-54-1 15,0-1 1-15,15-7-1 16,1-9 0-16,7-9 10 15,7-3 10-15,7-13-4 16,11-21 13-16,2-11-9 16,-4-2-19-16,-7 1 12 15,-15 2-10-15,-15 8 0 0,-9 9 2 16,-6 7 3 0,-31 13-7-16,-15 7-1 0,-8 4 5 15,-2 23-11-15,8 9-3 16,23 14-20-16,20-8-25 15,11-10-41-15</inkml:trace>
  <inkml:trace contextRef="#ctx0" brushRef="#br0" timeOffset="46932">5704 920 5 0,'0'0'9'0,"0"0"-1"15,0 0-2 1,0 0 10-16,0 0 8 0,0-114-9 16,0 112 6-16,0 2-17 15,0 0-4-15,0 2-4 16,0 8-2-16,10 1 6 15,6-2 0-15,7-4 15 16,5 1 16-16,-2-2-7 16,-1 1-8-16,-4 1-5 15,-2 5-10-15,-10 2 1 16,-5 3-2-16,-4 8 0 16,-1 6 7-16,-25 7 0 15,-11 8 0-15,-8-2 2 16,4 1-7-16,1-6 1 15,13-9-3-15,5-4 2 0,13-7-5 16,4 1 3-16,5-2 0 16,0 0 0-16,0-1-7 15,17-2 4-15,2 1 1 16,4-6 2-16,4-1 1 16,13-4 0-16,6-4 3 15,11 0 2-15,3-8-3 16,3-10-3-16,0-3 0 15,-14 4-13-15,-14 2 2 16,-21-4-12-16,-14 6-8 16,0-1-39-16</inkml:trace>
  <inkml:trace contextRef="#ctx0" brushRef="#br0" timeOffset="47152">5723 1089 132 0,'0'0'20'0,"0"0"-20"15,0 0 0-15,0 0 0 16,0 0 6-16,0 0 1 16,121 33 0-16,-63-33 6 15,2 0-13-15,25 0-3 16,-21-8-32-16,-7-5-52 0</inkml:trace>
  <inkml:trace contextRef="#ctx0" brushRef="#br0" timeOffset="47430">6510 990 173 0,'0'0'27'0,"0"0"-22"16,0 0-1-16,0 0-2 0,-32 111 3 15,27-70-5 1,1-1 0-16,1 3 2 0,3-10-2 15,0-6-8-15,4-22-15 16,15-5-40-16,2 0-12 0</inkml:trace>
  <inkml:trace contextRef="#ctx0" brushRef="#br0" timeOffset="47594">6696 675 115 0,'0'0'0'15,"0"0"-3"-15,0 0-3 0,0 0 5 16,0 0-25-16</inkml:trace>
  <inkml:trace contextRef="#ctx0" brushRef="#br0" timeOffset="48498">6980 1175 3 0,'0'0'23'0,"0"0"-2"16,0 0 14-16,0 0-11 15,0 0-2-15,0 0-1 16,0 0-18-16,-28 83 11 16,37-83-4-16,8-15 3 15,6-14 23-15,5-4-28 16,-2-6 0-16,-8-1-8 15,-9 8-8-15,-9 7 3 16,0 6-7-16,-18 6 4 16,-10 11 5-16,-2 2 1 0,-6 0 2 15,1 21-2-15,3 10 3 16,0 7-5-16,6 8 4 16,6 2 0-16,7 0 1 15,12-6-1-15,1-10 0 16,4-11-2-16,16-12-10 15,11-9 12-15,6-1 2 16,10-28 10-16,1-6 8 16,4-9-20-16,-6 1 6 15,-9 5-6-15,-8 8 1 16,-13 13-3-16,-9 4 2 16,-5 11-5-16,-2 2 5 15,0 0-3-15,0 0 1 0,0 0 1 16,0 6-3-16,0 10 4 15,0-2 0-15,7 0 0 16,3 1 4-16,3-7-2 16,9-6-2-16,12-2 2 15,9-3-2-15,7-22 10 16,4-3-6-16,-13 6-1 16,-10 2 0-16,-12 11-3 15,-15 9-2-15,-4 0 2 16,0 0 2-16,0 18 9 15,0 3-5-15,0 4-2 16,0-1-2-16,0-7-2 16,22-6-1-16,8-9-4 15,9-2-12-15,10-9 17 16,5-18 0-16,-1-4 3 0,3-9-6 16,-9-3-24-1,-10-4 16-15,-11 1-11 0,-17 9 11 16,-9 13 11-16,-17 19 2 15,-19 5 11-15,-14 25 5 16,6 16-18-16,4 7 6 16,8 4-4-16,13-2-2 15,15-11 11-15,4-6-11 16,18-12-3-16,27-13 2 16,15-8-19-16,45-19 8 15,-14-13-25-15</inkml:trace>
</inkml:ink>
</file>

<file path=ppt/ink/ink1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22.390"/>
    </inkml:context>
    <inkml:brush xml:id="br0">
      <inkml:brushProperty name="width" value="0.05" units="cm"/>
      <inkml:brushProperty name="height" value="0.05" units="cm"/>
      <inkml:brushProperty name="fitToCurve" value="1"/>
    </inkml:brush>
  </inkml:definitions>
  <inkml:trace contextRef="#ctx0" brushRef="#br0">0 404 6 0,'0'0'11'0,"0"0"2"16,0 0-2-16,0 0 1 16,0 0-4-16,0 0 16 15,0 0 9-15,0 0-5 16,-10 2 11-16,10-2-1 16,0 0 2-16,0 0 3 15,5-15-27-15,16-7 1 0,10-11-13 16,6-6-1-1,7-5 2-15,-2-2-5 0,-2-1-2 16,-8-2-1-16,-6 5-4 16,-8 10 4-16,-8 10-4 15,-6 15-8-15,-4 9 10 16,0 0-9-16,0 27 0 16,-1 20 10-16,-12 7 8 15,0 8-3-15,-4-3 0 16,3-9 2-16,3-9 9 15,4-16-6-15,2-9-1 16,5-11-4-16,0-5 2 16,0 0-3-16,17 0 0 0,10-14 0 15,10-10 12 1,8-9-9-16,-1-1 0 0,-2 0-3 16,-10 9-6-16,-11 7 2 15,-8 13-4-15,-9 3-4 16,-4 2 11-16,0 0-13 15,0 3 14-15,2 12-4 16,2 2 6-16,4 3-2 16,1 2 0-16,2 3 0 15,3 3 2-15,1 5-1 16,-1 5 3-16,1-2 2 16,4-3-5-16,5-10-2 15,36-23-2-15,-6 0-23 16,1-14-41-16</inkml:trace>
</inkml:ink>
</file>

<file path=ppt/ink/ink1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23.730"/>
    </inkml:context>
    <inkml:brush xml:id="br0">
      <inkml:brushProperty name="width" value="0.05" units="cm"/>
      <inkml:brushProperty name="height" value="0.05" units="cm"/>
      <inkml:brushProperty name="fitToCurve" value="1"/>
    </inkml:brush>
  </inkml:definitions>
  <inkml:trace contextRef="#ctx0" brushRef="#br0">367 256 32 0,'0'0'42'16,"0"0"-4"-16,0 0 5 15,0 0-9-15,0 0-14 0,0 0 0 16,0 0-4-16,0-41-3 15,-11 29 11-15,-6-3-13 16,-4 2 9-16,-8 1-6 16,-10 4-12-16,-7 2 7 15,-3 3-9-15,3 3 2 16,9 0 2-16,8 3-4 16,11 13 0-16,9 7 0 15,7 12-5-15,2 5 1 16,11 9 1-16,16 1-4 15,12-2 4-15,-2-5-11 16,-1-2 5-16,0-9 1 16,-6-3-15-16,-7-2 16 15,-6 0-5-15,-11-1 2 16,-6 3 7-16,0-4 5 0,-4 0-2 16,-13-4 8-16,-2-6-5 15,1-7 6-15,0-2 0 16,-5-6-6-16,-5 0 9 15,-3-2-10-15,-1-19-2 16,1-6 0-16,5-4-1 16,11-5-3-16,10 3-9 15,5 1-3-15,2 5 8 16,35 11-29-16,-4 4-9 16,-5 8-41-16</inkml:trace>
  <inkml:trace contextRef="#ctx0" brushRef="#br0" timeOffset="652">700 399 35 0,'0'0'47'0,"0"0"-5"16,0 0-13-16,0 0 6 16,0 0-9-16,0 0-10 15,0 0-8-15,-65 29-6 0,53 7-2 16,3 1 0-16,3-4 2 16,0-2-2-16,6-11 3 15,0-5 1-15,0-12 13 16,10-3-13-16,13 0 12 15,14-23 1-15,9-11-14 16,7-9 10-16,-7-7-13 16,-11 2 0-16,-17-2-1 15,-13 1-9-15,-5 12-2 16,-28 6-14-16,-16 16-14 16,-15 11 16-16,-3 4 2 15,-1 30 0-15,9 12 11 16,12 8-9-16,19 3 2 0,16-1 5 15,7-8-5-15,9-7 8 16,22-11-4-16,9-12-7 16,6-10 6-16,0-4 4 15,-3 0 11-15,-14-12 16 16,-9 4 18-16,-14 3 38 16,-6 5-15-16,0 0-14 15,0 0-1-15,0 0-27 16,0 0-6-16,0 0-9 15,0 7-15-15,12 7 13 16,8 3 0-16,6-1 0 16,9-6 2-16,1 2 0 15,-2-6 10-15,-1-1-4 0,-5-3-4 16,-8 2 5 0,-5-4-7-16,-4 1-8 0,6-1-3 15,-3 0-43-15,-5 0-17 0</inkml:trace>
  <inkml:trace contextRef="#ctx0" brushRef="#br0" timeOffset="1109">1311 276 75 0,'0'0'35'0,"0"0"-11"16,0 0-8-16,0 0 1 15,0 0-12-15,0 0-5 16,-19 115 4-16,9-67-2 16,5-3-2-16,5-8 3 15,0-7-3-15,0-6 13 16,5-14-4-16,7 1 8 0,6-11 7 16,10 0-3-16,10-12 9 15,10-17-6-15,10-12-21 16,5-9 9-16,-5-5-9 15,-5 1-3-15,-17-2 1 16,-17 10-1-16,-16 8-5 16,-3 11-3-16,-26 14-20 15,-33 13 4-15,9 13-35 16,1 7-90-16</inkml:trace>
  <inkml:trace contextRef="#ctx0" brushRef="#br0" timeOffset="1781">2004 228 3 0,'0'0'46'0,"0"0"0"15,0 0-11-15,0 0-7 16,0 0-17-16,0 0-7 16,0 0-4-16,-27 41 2 15,-9 10 9-15,-8 13-6 16,-2 0 5-16,3-5 7 15,9-11-6-15,10-14 5 16,13-16-4-16,6-10-10 0,5-8 11 16,6-8 5-16,25-24 0 15,18-22-5-15,14-15-10 16,9-10-4-16,5-3 1 16,-5 3-4-16,-7 6 1 15,-12 10 3-15,-10 20 0 16,-15 17-3-16,-14 19-6 15,-14 7-1-15,0 36 3 16,-10 22 7-16,-13 17 5 16,-6 9-2-16,5 4-3 15,1-9 0-15,6-15 3 16,5-16-6-16,7-20 3 16,5-10-8-16,0-11 8 0,0-7-33 15,12 0-25-15,-4-3-59 16</inkml:trace>
  <inkml:trace contextRef="#ctx0" brushRef="#br0" timeOffset="1962">1952 464 40 0,'0'0'27'16,"0"0"-6"-16,124 0 25 15,-70-16-13-15,-3-4-13 16,-1 1-11-16,3-10-9 0,-12 4-27 16,-15 1-107-16</inkml:trace>
</inkml:ink>
</file>

<file path=ppt/ink/ink1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26.516"/>
    </inkml:context>
    <inkml:brush xml:id="br0">
      <inkml:brushProperty name="width" value="0.05" units="cm"/>
      <inkml:brushProperty name="height" value="0.05" units="cm"/>
      <inkml:brushProperty name="fitToCurve" value="1"/>
    </inkml:brush>
  </inkml:definitions>
  <inkml:trace contextRef="#ctx0" brushRef="#br0">68 304 33 0,'0'0'43'0,"0"0"-1"0,0 0-16 15,0 0-12-15,0 0 5 16,0 0-16-16,0 0 11 16,14 54 1-16,-14-13-6 15,0 8 15-15,-10-2-9 16,-13-1-4-16,2-6 9 15,6-15-18-15,5-13 5 16,7-8-7-16,3-4 4 16,0-2 13-16,3-25-1 15,13-14-11-15,5-13 2 16,2-13-4-16,0-3-3 16,2-1 0-16,-2-2-14 15,-5 6 14-15,-2 12-10 0,-4 9 6 16,-4 17 0-1,-4 11-2-15,-2 16-4 0,5 2-11 16,4 9 0-16,11 16 20 16,4 4 1-16,6 4 0 15,3 0 14-15,-1 5-13 16,-3 2 9-16,-4 3-3 16,-5 6-2-16,-8 6 6 15,-7-1-6-15,-7 3-2 16,0-6 5-16,-15-4-7 15,-8-8-1-15,-2-7 0 16,-5-7 0-16,-6-8 1 16,0-1 1-16,-4-8 1 15,0-2 1-15,6-2 2 16,3-4-6-16,8 0 0 0,6 0 0 16,8-3-7-16,6-4-1 15,3-19-27-15,8 4-30 16,9 1-124-16</inkml:trace>
  <inkml:trace contextRef="#ctx0" brushRef="#br0" timeOffset="730">800 337 82 0,'0'0'41'0,"0"0"-23"15,0 0-14-15,0 0 5 16,0 0-2-16,0 0 9 16,0 0 6-16,-22 158-13 15,-1-101 5-15,0-2-6 0,2-11-8 16,4-10 14-16,6-13-10 16,8-10-2-16,3-10-2 15,0-1 7-15,3-8-2 16,16-21 4-16,8-14-9 15,4-11 9-15,1-7-9 16,0-6 0-16,4-2 0 16,1 0 0-16,2 8-1 15,3 10-6-15,-4 11-2 16,-4 13 9-16,-3 20-7 16,-5 7 3-16,-3 6 1 15,-5 22 3-15,-6 12 0 16,-5 3 0-16,-7 7 0 0,0-1 11 15,-11 0-6 1,-14-6-2-16,2-7 1 0,0-11-4 16,2-7 0-16,1-6-3 15,-2-7-9-15,2-1 12 16,-1-3-3-16,-1 3 3 16,4-1 0-16,1 5-2 15,6-1 2-15,4 6-2 16,5 4-4-16,2 3 3 15,0-1 5-15,9 0-2 16,8-6 12-16,2-3-12 16,-1-2 12-16,2-1-4 0,6-4-8 15,11-2 10 1,11-1-7-16,10 0-3 16,2-11 0-16,10-14-39 0,-14 6-21 15</inkml:trace>
  <inkml:trace contextRef="#ctx0" brushRef="#br0" timeOffset="1074">1765 365 116 0,'0'0'46'15,"0"0"-13"-15,0 0 14 0,0 0-18 16,0 0-10-16,0 0-19 16,0 0 3-16,-113 107-7 15,80-59 4-15,7 1 0 16,9-5 0-16,13-14-5 16,4-6 3-16,0-14-7 15,18-2 6-15,11-8 3 16,5 0 0-16,9 0 8 15,5-15-4-15,5-3-3 16,4 4-2-16,-8-4-8 16,-6 0-9-16,-9 4-2 15,-19-4-10-15,-7 7-5 16,-8 0-21-16</inkml:trace>
  <inkml:trace contextRef="#ctx0" brushRef="#br0" timeOffset="1277">1748 515 2 0,'0'0'76'16,"0"0"-63"-16,0 0 8 16,0 0-1-16,0 0-1 15,0 0 5-15,0 0-4 16,143 16 0-16,-120-27-20 15,-2-15-6-15,-10 4-30 16,-8-3-45-16</inkml:trace>
  <inkml:trace contextRef="#ctx0" brushRef="#br0" timeOffset="1472">1793 138 148 0,'0'0'46'0,"0"0"-45"15,0 0 26-15,0 0 7 16,0 0-9-16,139 1 14 16,-96-1-26-16,0 0 4 15,5-11-14-15,-4-3-3 16,10-1-1-16,-15 0-43 16,-9 1-56-16</inkml:trace>
</inkml:ink>
</file>

<file path=ppt/ink/ink1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31.305"/>
    </inkml:context>
    <inkml:brush xml:id="br0">
      <inkml:brushProperty name="width" value="0.05" units="cm"/>
      <inkml:brushProperty name="height" value="0.05" units="cm"/>
      <inkml:brushProperty name="fitToCurve" value="1"/>
    </inkml:brush>
  </inkml:definitions>
  <inkml:trace contextRef="#ctx0" brushRef="#br0">788 52 27 0,'0'0'48'0,"0"0"-13"16,0 0-2-16,0 0-6 16,0 0-12-16,0 0 12 15,0-35-12-15,0 34-1 16,0-2 2-16,0 3-12 16,0 0 10-16,0 0-3 15,-2 0-8-15,-2 0 12 16,-4 0-4-16,-3 0 1 15,-5 0 6-15,-7 0-14 16,1 0 9-16,-6 0-1 16,-2 0-12-16,1 0 15 15,-7 4-15-15,1 3 2 0,-2 3 2 16,0 2-1-16,-6 4-4 16,2 4 1-16,-4 5-1 15,-1 5 0-15,2 3 1 16,2 5 0-16,3 4-1 15,-1 6 3-15,3 6-2 16,6 1 0-16,4 2-3 16,8-5-3-16,10 0 5 15,4-3 1-15,5 1-2 16,0-3-1-16,19 5 0 16,4-5 1-16,12-3-2 15,2-5-1-15,14-6 0 16,11-12 4-16,32-17-2 15,41-10-5-15,-4-30 7 16,25-26-16-16,-42 8-31 0,-50 11-41 0</inkml:trace>
  <inkml:trace contextRef="#ctx0" brushRef="#br0" timeOffset="1165">1003 1057 6 0,'0'0'37'16,"0"0"4"-16,0 0-5 15,0 0 4-15,0 0-16 16,0 0 4-16,0 0 0 0,-5-17-16 16,5 6 10-16,0-6-16 15,0-2-6-15,9-12 6 16,5-6-6-16,0 1 0 16,0-4 0-16,0 2 3 15,-2 5-4-15,-3 7 1 16,-4 4 0-16,-1 6 0 15,-1 11 2-15,-1 3-2 16,-2 2 0-16,0 0-9 16,0 0 9-16,0 0-11 15,3 2-7-15,-1 10 14 16,2 6 4-16,4 10 0 16,1 1 3-16,0 11 1 0,1-6-1 15,3 2-3-15,0-5 2 16,0-11 0-16,-2-8-2 15,1-11 0-15,2-1 6 16,5-1-6-16,4-23 15 16,3-5-12-16,0-5-3 15,-3-2 1-15,-9 6-1 16,-1 0-2-16,-8 11 0 16,-2 7-7-16,-3 10 7 15,0 2-6-15,0 0-10 16,0 13 18-16,0 9-4 15,2 8 4-15,2 1 7 16,-1 2-7-16,-1-1 10 0,1-2-4 16,-1-1-3-1,1 0-2-15,3 16-1 0,1-10-30 16,-2-6-38-16</inkml:trace>
  <inkml:trace contextRef="#ctx0" brushRef="#br0" timeOffset="1437">1661 1197 120 0,'0'0'23'0,"0"0"-15"16,0 0 14-16,0 0-8 15,-49 142 0-15,40-104-13 16,7-5 2-16,2-5-6 16,0-23-16-16,14-5-30 15</inkml:trace>
</inkml:ink>
</file>

<file path=ppt/ink/ink1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33.656"/>
    </inkml:context>
    <inkml:brush xml:id="br0">
      <inkml:brushProperty name="width" value="0.05" units="cm"/>
      <inkml:brushProperty name="height" value="0.05" units="cm"/>
      <inkml:brushProperty name="fitToCurve" value="1"/>
    </inkml:brush>
  </inkml:definitions>
  <inkml:trace contextRef="#ctx0" brushRef="#br0">0 89 18 0,'0'0'30'0,"0"0"-5"0,0 0 12 15,0 0 15-15,0 0-18 16,0 0-6-16,0 0-23 16,28-44-3-16,-5 36 7 15,8-3 3-15,1-1 4 16,-4 5 0-16,-7 1-15 16,-6 6 9-16,-2 0-10 15,-1 0 5-15,-7 8-7 16,-1 12 2-16,-4 5 0 15,0 4 10-15,0 7-7 16,-14 0-5-16,-3 3 2 16,4-6 0-16,0 1-3 15,7-5 3-15,3-3 0 16,3 3 0-16,0-8-5 0,5 2 3 16,13-3 2-16,11-9-1 15,8-3-2-15,14-8 3 16,12 0 0-16,41-19-2 15,-12-13-69-15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7:45.935"/>
    </inkml:context>
    <inkml:brush xml:id="br0">
      <inkml:brushProperty name="width" value="0.05" units="cm"/>
      <inkml:brushProperty name="height" value="0.05" units="cm"/>
      <inkml:brushProperty name="fitToCurve" value="1"/>
    </inkml:brush>
  </inkml:definitions>
  <inkml:trace contextRef="#ctx0" brushRef="#br0">24 418 42 0,'0'0'54'0,"0"0"-11"16,0 0-7-16,0 0-8 16,0 0-3-16,0 0 6 15,0 0-17-15,-21 0 8 16,21 0 1-16,0 0-10 16,-2 0 5-16,2 0-10 15,0 0 0-15,0 0 7 16,0-3-14-16,0-14 12 15,6-15-13-15,13-9-4 16,5-14 1-16,1 1 3 16,1 1 0-16,-4 7-1 0,-7 9 1 15,-3 7 0-15,-1 7-3 16,-3 6-6-16,-7 9 6 16,5 6-2-16,-6 2-2 15,2 0 7-15,-2 10-14 16,3 15 14-16,-3 10 0 15,0 9 0-15,-3 13 5 16,-14 4-3-16,2 0 4 16,-2-9-1-16,8-15-2 15,2-11-3-15,7-14 0 16,0-9-3-16,0-3 3 16,23-12 0-16,14-26 0 15,9-15 5-15,8-6-5 16,-2-2-2-16,-10 14 0 15,-15 14-1-15,-10 13 0 0,-11 16 3 16,-3 4-2 0,-3 7 1-16,0 20-11 0,0 7 12 15,-3 9 0-15,-3 3 1 16,-2-3 3-16,2 0 1 16,-1-3 2-16,0 1 17 15,0 4-19-15,2-2 1 16,2 4-6-16,3-9 0 15,3-9-4-15,23-12-12 16,34-17-15-16,-2-21-8 16,-7-11-93-16</inkml:trace>
</inkml:ink>
</file>

<file path=ppt/ink/ink1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34.626"/>
    </inkml:context>
    <inkml:brush xml:id="br0">
      <inkml:brushProperty name="width" value="0.05" units="cm"/>
      <inkml:brushProperty name="height" value="0.05" units="cm"/>
      <inkml:brushProperty name="fitToCurve" value="1"/>
    </inkml:brush>
  </inkml:definitions>
  <inkml:trace contextRef="#ctx0" brushRef="#br0">0 0 2 0,'0'0'35'15,"0"0"-4"-15,0 0-1 16,0 0-16-16,0 0-3 15,0 0 9-15,0 0-11 16,-3 0 2-16,3 0-3 16,12 0-6-16,11 0 16 0,8 4-6 15,9 4-7-15,1 0 4 16,0 1-9-16,-1-4-2 16,-7 6-13-16,-12 3-28 15,-10 4-15-15</inkml:trace>
</inkml:ink>
</file>

<file path=ppt/ink/ink1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34.805"/>
    </inkml:context>
    <inkml:brush xml:id="br0">
      <inkml:brushProperty name="width" value="0.05" units="cm"/>
      <inkml:brushProperty name="height" value="0.05" units="cm"/>
      <inkml:brushProperty name="fitToCurve" value="1"/>
    </inkml:brush>
  </inkml:definitions>
  <inkml:trace contextRef="#ctx0" brushRef="#br0">0 21 12 0,'0'0'29'0,"0"0"-14"0,0 0 18 16,0 0 8-16,0 0-18 15,158 0-2-15,-74-4-21 16,-12-3 0-16,-13-3-57 0</inkml:trace>
</inkml:ink>
</file>

<file path=ppt/ink/ink1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41.352"/>
    </inkml:context>
    <inkml:brush xml:id="br0">
      <inkml:brushProperty name="width" value="0.05" units="cm"/>
      <inkml:brushProperty name="height" value="0.05" units="cm"/>
      <inkml:brushProperty name="fitToCurve" value="1"/>
    </inkml:brush>
  </inkml:definitions>
  <inkml:trace contextRef="#ctx0" brushRef="#br0">235 0 47 0,'0'0'29'0,"0"0"-5"15,0 0-2-15,0 0 10 16,0 0-21-16,0 0 3 15,-75 2-11-15,75-2 2 16,0 0-5-16,-2 0 1 16,2 0 0-16,0 0 15 15,-5 0-3-15,2 1 11 16,-3 3-1-16,-3 2-19 0,-3-1 12 16,1 0-6-1,-1 4-5-15,2 3 1 0,1 1-1 16,0 12-5-16,1 4 0 15,-1 11 0-15,5 10 2 16,-1 8-2-16,5 10 0 16,0 9 0-16,-2 8 3 15,2 8-3-15,-3 6 0 16,-1 1 0-16,-5 17-2 16,5-14 2-16,-2 2 0 15,-1-5 2-15,1-18-1 16,2 8-1-16,4-10 0 15,0-9-5-15,5-10 1 16,21-10 3-16,5-8-5 16,1-12 5-16,5-6-7 0,-2-9-5 15,5 0-19-15,5 0-11 16,-12-3-1-16,-7-4-44 0</inkml:trace>
</inkml:ink>
</file>

<file path=ppt/ink/ink1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42.516"/>
    </inkml:context>
    <inkml:brush xml:id="br0">
      <inkml:brushProperty name="width" value="0.05" units="cm"/>
      <inkml:brushProperty name="height" value="0.05" units="cm"/>
      <inkml:brushProperty name="fitToCurve" value="1"/>
    </inkml:brush>
  </inkml:definitions>
  <inkml:trace contextRef="#ctx0" brushRef="#br0">21 427 3 0,'0'0'19'0,"0"0"9"16,0 0 2-16,0 0-8 15,0 0-12-15,0 0 3 16,0 0 17-16,-22-19-15 16,22-1-8-16,0-3 8 15,3-1 0-15,-3 6 6 0,0-1 10 16,0-1-19-16,8 2-6 16,1-4-6-16,5-6 1 15,9-1 1-15,3-8-2 16,6 0 0-16,-4 4 2 15,2 2-1-15,-7 7-1 16,-9 10 0-16,-5 7-9 16,-4 3 9-16,-2 4-12 15,-3 0 9-15,0 0 2 16,0 0-2-16,2 13 3 16,2-1 1-16,1 6 3 15,-1 1 0-15,0 3-3 0,-4 7 2 16,0 5 13-1,0-1-12-15,-5 2 9 0,-3-10-6 16,4-11-6-16,4-9 0 16,0-2-1-16,0-3-3 15,0 0 0-15,9-8-6 16,12-13 9-16,7-8 5 16,3-3-5-16,-4 1 3 15,-4 6-3-15,-4 9 0 16,-10 9-3-16,-4 7-25 15,-2 0 8-15,-3 16 20 16,1 9 1-16,2 7 19 16,2 2-13-16,-1-1 0 0,4-4 4 15,-2 0-11 1,3 0 7-16,1-4-7 0,-1 3 3 16,5-3-6-16,-2-3-5 15,9 4-25-15,-7-8-26 16,-5-11-114-16</inkml:trace>
</inkml:ink>
</file>

<file path=ppt/ink/ink1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43.508"/>
    </inkml:context>
    <inkml:brush xml:id="br0">
      <inkml:brushProperty name="width" value="0.05" units="cm"/>
      <inkml:brushProperty name="height" value="0.05" units="cm"/>
      <inkml:brushProperty name="fitToCurve" value="1"/>
    </inkml:brush>
  </inkml:definitions>
  <inkml:trace contextRef="#ctx0" brushRef="#br0">89 44 23 0,'0'0'41'16,"0"0"-10"-16,0 0-9 16,0 0 11-16,0 0-5 15,0 0-12-15,0 0-3 16,0-43-13-16,0 43 0 16,1 0 0-16,7 0 0 0,1 0 3 15,2 0 2-15,1 0-5 16,-2 0 11-16,-4 0-9 15,-3 9 0-15,4 0 1 16,-2 5 2-16,-3 3 2 16,1 4-4-16,-3-1-1 15,0 5 10-15,-8 1-12 16,-10-1 5-16,-9 2-5 16,0 0 3-16,1 1-3 15,3-7 0-15,7-4 0 16,4 1 0-16,4-3 0 15,7-1 0-15,1 1 0 16,0-1-6-16,0 1 2 16,6-1 4-16,9 0 0 15,4-6 1-15,5-2 0 0,6-6 6 16,8 0-5-16,6 0 2 16,10-21-8-16,4-4 4 15,24-25-40-15,-19 6-22 16</inkml:trace>
</inkml:ink>
</file>

<file path=ppt/ink/ink1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44.113"/>
    </inkml:context>
    <inkml:brush xml:id="br0">
      <inkml:brushProperty name="width" value="0.05" units="cm"/>
      <inkml:brushProperty name="height" value="0.05" units="cm"/>
      <inkml:brushProperty name="fitToCurve" value="1"/>
    </inkml:brush>
  </inkml:definitions>
  <inkml:trace contextRef="#ctx0" brushRef="#br0">306 0 13 0,'0'0'9'15,"0"0"15"-15,0 0 16 16,0 0-12-16,0 0-11 15,18 116 1-15,-9-80-14 16,4 8 8-16,0 14 1 16,4 6-8-16,-3 11 11 15,-3 0-4-15,1 4-7 16,-7 0 7-16,-4 3-9 16,-1 20-1-16,-1 24 7 15,-21-4-7-15,-2-15 0 16,-2-16-2-16,4-23 1 15,-1 1 0-15,-4 1-1 0,-1-5 6 16,-3-12 9-16,-1-1-14 16,-2-3 6-16,0-5-7 15,1-5 1-15,5-3-4 16,8-9-4-16,3-2-31 16,8-8-16-16,1-9-89 0</inkml:trace>
</inkml:ink>
</file>

<file path=ppt/ink/ink1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45.865"/>
    </inkml:context>
    <inkml:brush xml:id="br0">
      <inkml:brushProperty name="width" value="0.05" units="cm"/>
      <inkml:brushProperty name="height" value="0.05" units="cm"/>
      <inkml:brushProperty name="fitToCurve" value="1"/>
    </inkml:brush>
  </inkml:definitions>
  <inkml:trace contextRef="#ctx0" brushRef="#br0">0 3 32 0,'0'0'44'16,"0"0"-8"-16,0 0-22 0,0 0 5 15,0 0-16 1,0 0-3-16,0 0 26 0,72 0-7 15,-41-1 5-15,6 1 0 16,-6 0-18-16,-5 0 6 16,-3 0-9-16,-5 0-1 15,-1 5-2-15,-3 6 0 16,-5-2-26-16,-9 10-5 16,0 0-22-16,-9-4-17 0</inkml:trace>
</inkml:ink>
</file>

<file path=ppt/ink/ink1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46.044"/>
    </inkml:context>
    <inkml:brush xml:id="br0">
      <inkml:brushProperty name="width" value="0.05" units="cm"/>
      <inkml:brushProperty name="height" value="0.05" units="cm"/>
      <inkml:brushProperty name="fitToCurve" value="1"/>
    </inkml:brush>
  </inkml:definitions>
  <inkml:trace contextRef="#ctx0" brushRef="#br0">0 0 55 0,'0'0'52'0,"0"0"6"16,0 0-14-16,0 0-29 16,0 0 3-16,0 0-18 15,0 0 0-15,26 22-1 16,6-14 5-16,16-6-6 15,40-2 2-15,-7-11-26 16,-6-10-24-16</inkml:trace>
</inkml:ink>
</file>

<file path=ppt/ink/ink1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48.005"/>
    </inkml:context>
    <inkml:brush xml:id="br0">
      <inkml:brushProperty name="width" value="0.05" units="cm"/>
      <inkml:brushProperty name="height" value="0.05" units="cm"/>
      <inkml:brushProperty name="fitToCurve" value="1"/>
    </inkml:brush>
  </inkml:definitions>
  <inkml:trace contextRef="#ctx0" brushRef="#br0">0 776 34 0,'0'0'32'0,"0"0"2"15,0 0-7-15,0 0-13 16,0 0 8-16,0 0-2 16,0 0 4-16,-2 0 9 0,2 0-13 15,0 0-2-15,0 0 4 16,0 0-15-16,0 0 8 15,0-3-12-15,0-5-3 16,5-9 10-16,4-4-10 16,9-8 2-16,-1-4-2 15,2-8 1-15,2-2-1 16,2-6 0-16,5-1 0 16,2 0 0-16,0 4 0 15,0 8 0-15,-7 11-1 16,-4 9-12-16,-10 11 13 15,-4 7-12-15,-2 0-4 0,1 2 12 16,1 20 0 0,-1 4 4-16,1 7 1 0,0 8 5 15,-2 0-3-15,-2 4-3 16,-1-6 1-16,3-5 9 16,-3-7-8-16,2-10 1 15,1-9-3-15,2-8-1 16,1 0-3-16,6-4 4 15,6-19 0-15,13-8 9 16,9-10-6-16,1-5-2 16,4 1-1-16,-4 3-15 15,-4 2 15-15,-6 6-11 16,-3 9 11-16,-5 9-7 0,-5 7 3 16,-1 7-1-1,0 2 5-15,-2 0 0 0,2 6 3 16,1 11 3-16,-4 3-3 15,-2 3 17-15,-2 9-18 16,-6 4 10-16,-2 6 1 16,-2-2-13-16,0 0 11 15,0-8-11-15,3-4 3 16,1-6-6-16,6-9-2 16,2-6-19-16,22-11-10 15,-4-17-30-15,3-11-56 0</inkml:trace>
  <inkml:trace contextRef="#ctx0" brushRef="#br0" timeOffset="324">1395 0 77 0,'0'0'55'0,"0"0"-24"16,0 0-8 0,0 0 3-16,0 0-12 0,-103 137 12 15,83-84-13-15,3 7-5 16,3 6 9-16,2 9-17 15,3 9 11-15,-2 5-11 16,2-5-3-16,1-16 1 16,8-12-19-16,0-20-36 15,0-18-18-15</inkml:trace>
</inkml:ink>
</file>

<file path=ppt/ink/ink1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49.200"/>
    </inkml:context>
    <inkml:brush xml:id="br0">
      <inkml:brushProperty name="width" value="0.05" units="cm"/>
      <inkml:brushProperty name="height" value="0.05" units="cm"/>
      <inkml:brushProperty name="fitToCurve" value="1"/>
    </inkml:brush>
  </inkml:definitions>
  <inkml:trace contextRef="#ctx0" brushRef="#br0">2360 69 25 0,'0'0'16'0,"0"0"3"15,0 0-5-15,0 0 0 16,0 0 11-16,0 0-9 16,0 0-1-16,0-50 7 15,0 50-6-15,0 0-4 0,0 0-12 16,0 0 3-1,0 0 0-15,0 0 2 0,0 0-1 16,0 0 0-16,0 0-2 16,0 0-2-16,0 0 0 15,5 0-2-15,4 0 0 16,4 0 2-16,-4 0 0 16,5 0 0-16,-5-10 1 15,-2 7-1-15,-5-1 0 16,-2 1 0-16,0 3 2 15,0 0 1-15,0 3 0 16,-14 11-3-16,-4 7-4 16,13 7-3-16,1-6-34 15,4-7-51-15</inkml:trace>
  <inkml:trace contextRef="#ctx0" brushRef="#br0" timeOffset="1568">23 332 15 0,'0'0'32'16,"0"0"-4"-1,0 0-9-15,0 0 9 0,0 0-4 16,0 0-5-16,0 0 6 16,-20-26-10-16,17 26 5 15,3 0-2-15,0 0-18 16,0 0 6-16,0 0-6 15,0 0 0-15,0 4-2 16,14 3 6-16,4-2-3 16,9-1-1-16,3 1 5 15,7-4 1-15,8 2-6 16,4-3 3-16,1 1 3 0,10-1-4 16,2 3-1-1,1 0-1-15,-1-3 0 0,1 0-2 16,5 0 2-16,-1 0 0 15,2 0 8-15,4 0-5 16,6 0-3-16,9-7 2 16,9-2 4-16,21 1-6 15,31-4 0-15,21-1 0 16,5-4 5-16,-34 4-3 16,-38 2-2-16,-36 6 0 15,-4-2 2-15,9 1-4 16,13-1 2-16,11-1 0 15,3 2 5-15,0-1-2 16,4-4-3-16,0 4 0 16,1-4-4-16,19 0 4 15,20-4 0-15,-13 2 0 16,-16 1 5-16,-16 1-1 0,-24 4-4 16,9 5 0-16,7-6 2 15,-4 4-1-15,2 0 0 16,4 0 1-16,-2-1 1 15,1-3 0-15,-2 0-3 16,-2-3 0-16,-5 1 1 16,-3 2-2-16,-6-1 1 15,-9 4 0-15,-3-1 0 16,-7 2-3-16,-8 1-1 16,-4 3-6-16,-7 0-11 15,-8 0 13-15,-8 0-30 16,-7 6-23-16,-12 2-23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7:46.827"/>
    </inkml:context>
    <inkml:brush xml:id="br0">
      <inkml:brushProperty name="width" value="0.05" units="cm"/>
      <inkml:brushProperty name="height" value="0.05" units="cm"/>
      <inkml:brushProperty name="fitToCurve" value="1"/>
    </inkml:brush>
  </inkml:definitions>
  <inkml:trace contextRef="#ctx0" brushRef="#br0">0 75 32 0,'0'0'22'0,"0"0"-11"16,0 0 8-16,0 0 10 16,0 0 10-16,0 0-21 15,0 0 1-15,37 0 0 0,-13 0-8 16,6 0 16-16,5-11-3 16,6-3-1-16,4-2 13 15,-4 0-26-15,-2 4-2 16,-12 6-8-16,-5 6 2 15,-4 0-8-15,-4 0-5 16,-3 0-18-16,-7 6 0 16,-4 18-29-16,-6-4-5 15,-15-2-83-15</inkml:trace>
</inkml:ink>
</file>

<file path=ppt/ink/ink1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53.343"/>
    </inkml:context>
    <inkml:brush xml:id="br0">
      <inkml:brushProperty name="width" value="0.05" units="cm"/>
      <inkml:brushProperty name="height" value="0.05" units="cm"/>
      <inkml:brushProperty name="fitToCurve" value="1"/>
    </inkml:brush>
  </inkml:definitions>
  <inkml:trace contextRef="#ctx0" brushRef="#br0">0 709 143 0,'0'0'53'15,"0"0"-40"-15,0 0-3 0,0 0-9 16,0 0 5-16,0 0 12 16,177-16-13-16,-108 2-5 15,20-15-1-15,-17 6-46 16,-20-2-129-16</inkml:trace>
  <inkml:trace contextRef="#ctx0" brushRef="#br0" timeOffset="684">743 269 48 0,'0'0'30'15,"0"0"-10"-15,0 0 1 16,0 0-11-16,0 0-6 16,0 0 3-16,0 0 4 15,23-6 12-15,-8 20-1 0,2 4-1 16,5 6 8 0,-2 6-15-16,-2 2-5 0,-3 1 0 15,-4 3-7-15,-6 3 3 16,-5 3-5-16,0 2 2 15,-6 2-1-15,-20-2-1 16,-10-3 0-16,-5 0-1 16,-1 3 0-16,2-8 1 15,8 0 0-15,11-7 0 16,8-2 0-16,13-8 0 16,0-3 0-16,22-8 0 15,18-8-13-15,18 0 9 16,37-25-22-16,-9-7-33 0,-18-3-109 15</inkml:trace>
  <inkml:trace contextRef="#ctx0" brushRef="#br0" timeOffset="1119">1308 0 87 0,'0'0'62'0,"0"0"-43"16,0 0-11-16,0 0-8 15,0 0 0-15,0 0 5 16,0 0-2-16,52 22 7 16,-38-10-1-16,0 4-3 15,-1 7 10-15,-2 8-9 16,1 2 5-16,-2 10 1 16,-3 11-9-16,-5 14 12 15,-2 12-7-15,0 8-2 16,0 3 8-16,-14 2-14 15,-4-4 0-15,-5-5-1 0,-5-7-7 16,-1-11 6-16,0-9-12 16,2-16-8-16,1-14-14 15,11-11-21-15,1-15-121 0</inkml:trace>
  <inkml:trace contextRef="#ctx0" brushRef="#br0" timeOffset="1621">1834 13 77 0,'0'0'41'0,"0"0"-7"0,0 0-22 16,0 0 14-16,0 0-14 16,0 0 0-16,0 0 9 15,-26 116-17-15,15-73 10 16,-3 5 3-16,5 2-15 15,0 0 12-15,1 0-10 16,4 0-4-16,-1-2 5 16,2 1-5-16,2-2-1 15,1 7-15-15,0-11-40 16,0-14-64-16</inkml:trace>
  <inkml:trace contextRef="#ctx0" brushRef="#br0" timeOffset="2126">1748 1185 33 0,'0'0'35'0,"0"0"16"16,0 0-26-16,0 0-16 15,0 0-9-15,0 0-8 16,0 0 7-16,0 0 2 15,0 0-1-15,0 0 21 16,0 0-5-16,0 0 16 16,0 0 5-16,0 0-20 15,0 3-4-15,0 8-12 16,0-4 0-16,0 1-1 16,6-8-4-16,10 0 3 15,-1-4 1-15,3-13 0 16,1-2 8-16,-8 1-5 0,-10-1-3 15,-1 10 0-15,0 5-1 16,-17 4 0-16,-1 0-2 16,2 4-6-16,4 12 7 15,12 0-19-15,0-7-31 16,3-4-85-16</inkml:trace>
</inkml:ink>
</file>

<file path=ppt/ink/ink1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52.204"/>
    </inkml:context>
    <inkml:brush xml:id="br0">
      <inkml:brushProperty name="width" value="0.05" units="cm"/>
      <inkml:brushProperty name="height" value="0.05" units="cm"/>
      <inkml:brushProperty name="fitToCurve" value="1"/>
    </inkml:brush>
  </inkml:definitions>
  <inkml:trace contextRef="#ctx0" brushRef="#br0">370 42 22 0,'0'0'30'0,"0"0"9"16,0 0 3-16,0 0-1 15,0 0 7-15,0 0-20 16,0 0 4-16,-73-42-8 16,68 42-13-16,1 0 9 15,-6 0-20-15,-3 20 5 16,-10 11-5-16,-7 17 3 0,-3 14-3 16,-3 17 0-1,1 9 0-15,3 6 7 0,4 0-3 16,4-4-4-16,10-6 0 15,9-9-1-15,5-5-3 16,3-15-2-16,25-6-22 16,13-16-4-16,44-15-32 15,-9-11-19-15</inkml:trace>
  <inkml:trace contextRef="#ctx0" brushRef="#br0" timeOffset="838">530 744 73 0,'0'0'32'16,"0"0"7"-16,0 0-19 15,0 0-5-15,0 0-9 16,0 0-3-16,38-120 0 15,-16 75-3-15,-4-4 11 16,-1-1 14-16,-3 3-11 0,-2-2 0 16,-2 7-8-1,-4 8 0-15,1 5-2 0,-2 13-4 16,-4 7-6-16,-1 9-2 16,0 0-3-16,0 5-1 15,0 19 9-15,0 6 3 16,0 11 4-16,-6 6 2 15,-3 6 4-15,1-3 8 16,7-6-16-16,-2-9 4 16,3-10-6-16,0-9-1 15,0-13-2-15,0-3 2 16,9 0 1-16,13-19 18 16,2-10-14-16,7-12 1 15,4-2-5-15,0-3-13 16,-2 6 5-16,-7 7-9 0,-8 15 6 15,-9 7 4-15,-4 11-26 16,-4 0 25-16,-1 5 8 16,0 15 5-16,0 9 17 15,0 4-6-15,0 2-1 16,0 1 5-16,0 1-15 16,0 0 10-16,-1 1-15 15,-4 0 6-15,1-1-4 16,1-1-2-16,3-4-11 15,0-11-7-15,0-5-50 16,4-12-100-16</inkml:trace>
</inkml:ink>
</file>

<file path=ppt/ink/ink1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57.082"/>
    </inkml:context>
    <inkml:brush xml:id="br0">
      <inkml:brushProperty name="width" value="0.05" units="cm"/>
      <inkml:brushProperty name="height" value="0.05" units="cm"/>
      <inkml:brushProperty name="fitToCurve" value="1"/>
    </inkml:brush>
  </inkml:definitions>
  <inkml:trace contextRef="#ctx0" brushRef="#br0">31 92 31 0,'0'0'35'0,"0"0"-7"15,0 0-2-15,0 0 1 16,0 0-18-16,0 0 5 16,0 0-6-16,-31-58 2 15,31 50 8-15,0 2-12 16,0-1 6-16,0 2-4 16,8 3-3-16,10-2-5 15,6 3 0-15,7 1 0 16,-3 0 5-16,-1 0-1 15,-2 7-4-15,-7 12 0 16,-8 5-8-16,-9 7 8 0,-1 5-2 16,-9 6 2-16,-19 4 4 15,-4-2-4-15,1-2 0 16,4-12 0-16,5-5 1 16,8-9-1-16,8-4 0 15,3-6 0-15,2 3 7 16,1-2-5-16,0 0-2 15,0 2 0-15,15 0 5 16,8-3-3-16,8-1-2 16,6-5 0-16,35 0-3 15,-6-11-28-15,-11-3-40 0</inkml:trace>
</inkml:ink>
</file>

<file path=ppt/ink/ink1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57.727"/>
    </inkml:context>
    <inkml:brush xml:id="br0">
      <inkml:brushProperty name="width" value="0.05" units="cm"/>
      <inkml:brushProperty name="height" value="0.05" units="cm"/>
      <inkml:brushProperty name="fitToCurve" value="1"/>
    </inkml:brush>
  </inkml:definitions>
  <inkml:trace contextRef="#ctx0" brushRef="#br0">118 0 51 0,'0'0'54'0,"0"0"-19"15,0 0-21-15,0 0 11 16,0 0-13-16,0 0-8 16,0 0 7-16,26 33-9 15,-21-12 13-15,-5 4 15 16,0 11-6-16,-3 6 9 15,-17 8-14-15,-6 4-6 16,0 6 5-16,3-2-16 16,1-2-4-16,9-3 2 15,2-7-18-15,6-4 4 16,5-2-25-16,0-11-30 0,0-12-64 0</inkml:trace>
</inkml:ink>
</file>

<file path=ppt/ink/ink1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4:58.218"/>
    </inkml:context>
    <inkml:brush xml:id="br0">
      <inkml:brushProperty name="width" value="0.05" units="cm"/>
      <inkml:brushProperty name="height" value="0.05" units="cm"/>
      <inkml:brushProperty name="fitToCurve" value="1"/>
    </inkml:brush>
  </inkml:definitions>
  <inkml:trace contextRef="#ctx0" brushRef="#br0">66 76 14 0,'0'0'34'16,"0"0"5"-16,0 0 0 15,0 0-6-15,0 0-16 16,0 0 15-16,0 0-14 16,-34-37-18-16,24 51 10 15,0 2-9-15,3 3 3 0,2-6 1 16,5-7-4-16,0-6-1 16,0 0 4-16,8 0 8 15,10-17 15-15,1-1-17 16,-2-3-2-16,-7-1-3 15,-2 8-1-15,-6 3-8 16,-2 7 4-16,-2 4-11 16,-20 0 8-16,1 19-12 15,3 11-7-15,8-3-27 16,6-9-111-16</inkml:trace>
</inkml:ink>
</file>

<file path=ppt/ink/ink1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02.870"/>
    </inkml:context>
    <inkml:brush xml:id="br0">
      <inkml:brushProperty name="width" value="0.05" units="cm"/>
      <inkml:brushProperty name="height" value="0.05" units="cm"/>
      <inkml:brushProperty name="fitToCurve" value="1"/>
    </inkml:brush>
  </inkml:definitions>
  <inkml:trace contextRef="#ctx0" brushRef="#br0">0 22 14 0,'0'0'14'16,"0"0"-8"-16,0 0 1 15,0 0-3-15,0 0 2 16,0 0 6-16,0 0-8 16,0-22 7-16,0 22-3 15,0 0 15-15,0 0 19 16,0 0-10-16,0 0 5 0,0 0 4 16,0 0-15-16,0 0-1 15,0 0-15-15,0 0-8 16,0 0 0-16,6 0-2 15,11 0 0-15,6 0 1 16,3 0 1-16,4 4-2 16,-2 3 0-16,3 1 3 15,-4 2-6-15,1-3 3 16,-5 4-9-16,-2 1-5 16,-7 5-46-16,-8-2-10 15,-6-2-51-15</inkml:trace>
</inkml:ink>
</file>

<file path=ppt/ink/ink1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03.135"/>
    </inkml:context>
    <inkml:brush xml:id="br0">
      <inkml:brushProperty name="width" value="0.05" units="cm"/>
      <inkml:brushProperty name="height" value="0.05" units="cm"/>
      <inkml:brushProperty name="fitToCurve" value="1"/>
    </inkml:brush>
  </inkml:definitions>
  <inkml:trace contextRef="#ctx0" brushRef="#br0">0 0 22 0,'0'0'55'0,"0"0"-33"16,0 0-14-16,0 0 9 16,0 0 2-16,0 0 7 15,0 0-8-15,132 25-7 16,-93-12 7-16,2-5-14 0,8-3 2 16,2 1-6-1,7-6-1-15,19 0-12 0,-11-6-44 16</inkml:trace>
</inkml:ink>
</file>

<file path=ppt/ink/ink1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08.783"/>
    </inkml:context>
    <inkml:brush xml:id="br0">
      <inkml:brushProperty name="width" value="0.05" units="cm"/>
      <inkml:brushProperty name="height" value="0.05" units="cm"/>
      <inkml:brushProperty name="fitToCurve" value="1"/>
    </inkml:brush>
  </inkml:definitions>
  <inkml:trace contextRef="#ctx0" brushRef="#br0">260 697 20 0,'0'0'32'0,"0"0"4"16,0 0-8-16,0 0-9 15,0 0 4-15,0 0-7 16,-9-20 0-16,5 19 8 15,2-1-8-15,-3 0 8 16,-1-1-3-16,5 2-9 16,-2 0 10-16,1 1-9 15,2-4-2-15,0 0 10 16,0-3-15-16,0-2 2 0,0-7-8 16,0-5 0-16,0-2 6 15,0-8-6-15,14-1 0 16,4-1 0-16,8 0 0 15,1 1-1-15,2 1 1 16,-2 6-6-16,-2 4 4 16,-5 5 0-16,-6 3 1 15,-7 7-1-15,-2 4-4 16,-5 2 1-16,0 0-1 16,0 0-6-16,0 8 10 15,0 12 0-15,0 5 2 0,0 5 13 16,-5 8-13-1,2-2 8-15,2-3-6 0,1-8-2 16,0-7 0-16,0-8 0 16,18-10 0-16,8 0 8 15,8-7-7-15,11-17 9 16,7-5-10-16,-2-4 0 16,-4 4-4-16,-7 4 4 15,-12 7-6-15,-8 9 6 16,-12 5-11-16,-5 4 7 15,-2 0-5-15,0 6 4 16,0 17 5-16,-2 6 0 16,-8 12 5-16,0-1 2 0,1 4-2 15,3-1-3-15,3-8 4 16,3-2-6 0,0-7 8-16,0-2-8 0,8-9 0 15,12-4-2-15,10-4-24 16,36-10 1-16,-6-18-33 15,-3-6-87-15</inkml:trace>
  <inkml:trace contextRef="#ctx0" brushRef="#br0" timeOffset="1762">2980 491 121 0,'0'0'43'0,"0"0"-16"16,0 0-21-16,0 0 4 16,0 0 10-16,167 0 0 15,-101-4-11-15,-3 0 2 16,-3 2-9-16,-7 1 1 15,24-6-3-15,-11 0-40 16,-15-3-38-16</inkml:trace>
  <inkml:trace contextRef="#ctx0" brushRef="#br0" timeOffset="386">1553 75 74 0,'0'0'23'16,"0"0"6"-16,0 0 6 16,0 0-21-16,0 0 6 15,0 0-5-15,-109 129-3 0,82-79 12 16,4 6-12-16,2 11 5 16,7 7 0-16,5 6-17 15,9 4 12-15,0 2-10 16,8-6-2-16,21-12 0 15,41-20-29-15,-5-16-41 16,-7-19-94-16</inkml:trace>
  <inkml:trace contextRef="#ctx0" brushRef="#br0" timeOffset="1379">1882 713 27 0,'0'0'45'0,"0"0"12"15,0 0-6-15,0 0-12 0,0 0-5 16,0 0-17-16,0 0-11 16,-1-36 2-16,1 15-6 15,9-4-1-15,3-7-1 16,4-4 4-16,2-4-4 16,4 3 0-16,-4 2 0 15,1 3 4-15,-1 6-4 16,-3 3 0-16,-1 7 0 15,0 5 1-15,0 1-2 16,-4 1 1-16,3 3 0 16,-4 3 0-16,-1-1-1 15,-7 4-1-15,2 0-4 16,-1 0 6-16,1 7 1 0,1 11 2 16,1 4 1-1,-3 10 7-15,1 5-10 0,-2 9 3 16,-1 0 0-16,5-2-2 15,-1-8 6-15,1-9-8 16,6-9 3-16,-2-10 2 16,2-8-2-16,6 0-3 15,6-8 9-15,7-17-8 16,4-8 8-16,6-8-9 16,-3 2-2-16,-2-1 2 15,-7 7-15-15,-4 6 7 16,-10 7-5-16,-5 11 2 15,-9 9 7-15,0 0-10 16,0 4 10-16,0 17 1 0,0 6 4 16,-3 2-1-16,-1 4 5 15,2-1 1-15,2 1 9 16,0-6-7-16,0-4 0 16,0 2 5-1,5-5-11-15,5-2 0 0,9 1-2 16,5-10-10-16,30-9 6 15,-8 0-26-15,0 0-38 0</inkml:trace>
  <inkml:trace contextRef="#ctx0" brushRef="#br0" timeOffset="2378">4014 602 69 0,'0'0'30'0,"0"0"-22"15,0 0 26-15,0 0 5 16,0 0-19-16,0 0 4 16,141-76-14-16,-104 41 3 15,-2-2 2-15,-2-2-12 16,-4-6 6-16,-9 0-8 16,-3 5 1-16,-11 2 7 15,-2 8-6-15,-4 10 3 0,0 7-6 16,0 8-2-1,0 5-9-15,0 0 8 0,0 13-1 16,-4 15 4-16,-7 12 0 16,-1 4 2-16,-4 13 1 15,1 1 0-15,1 3 0 16,3-7 3-16,4-4-4 16,5-7 7-16,2-7-8 15,0-11 3-15,0-6-4 16,11-4-3-16,24-11-10 15,-2-4-38-15,0 0-24 0</inkml:trace>
  <inkml:trace contextRef="#ctx0" brushRef="#br0" timeOffset="2714">4852 0 59 0,'0'0'74'16,"0"0"-49"-16,0 0-4 0,0 0 0 15,69 142 11-15,-34-92-24 16,2 12 1-16,-6 4 5 16,-14 12-14-16,-17 22 16 15,0-5-11-15,-34 5-4 16,-20 0 4-16,-9-15-5 16,-52 20-31-16,14-26-21 15,6-21-87-15</inkml:trace>
  <inkml:trace contextRef="#ctx0" brushRef="#br0" timeOffset="4196">0 1313 9 0,'0'0'37'16,"0"0"-5"-16,0 0 2 0,0 0 7 15,0 0-20-15,0 0-9 16,0 0-7-16,58-3-2 15,-21-5 2-15,7-4 4 16,5 2 4-16,-3-1 1 16,2 0-9-16,-7 5 2 15,-4 2 1-15,-2 4-8 16,-2 0 8-16,-3 0-8 16,6 0 3-16,-1 7 1 15,8-2-1-15,6 0 0 16,12-4 0-16,7-1-2 15,6 0 8-15,1 0-8 16,2 0 1-16,-5-1 4 16,-5-2-6-16,-2 3 0 0,1 0 0 15,1 0 0 1,5 0 3-16,5 0-3 0,1 0 5 16,7 0 6-16,4-2-11 15,3-6 5-15,6 1-5 16,0-1 3-16,0 4 0 15,-7 1-3-15,-4 3 1 16,-2 0 1-16,-1 0-2 16,-1 0 0-16,6 1 0 15,6 3 0-15,26 1 1 16,24-5-1-16,-10 0 0 16,-12 0 2-16,2 0-2 0,-36 0 0 15,16 0 0-15,16 0 0 16,-18 1-2-16,29 3 5 15,21 0-3 1,27 2 0-16,9-6 4 0,-8 0-4 16,-8 0 0-16,-43 0-3 15,-28 0 1-15,-26 0 2 16,-13 0 0-16,8 0 1 16,6 0 4-16,7 1-5 15,-6 3 0-15,-2-2-1 16,-9-2-1-16,-4 0 2 15,-9 0 0-15,-13 0 0 16,-13 0-1-16,-10 0 1 16,-9 0-9-16,-6 0-4 0,-3 0 13 15,0 0-13-15,0 0-10 16,-12 0-18 0,-3 3-50-16</inkml:trace>
</inkml:ink>
</file>

<file path=ppt/ink/ink1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16.701"/>
    </inkml:context>
    <inkml:brush xml:id="br0">
      <inkml:brushProperty name="width" value="0.05" units="cm"/>
      <inkml:brushProperty name="height" value="0.05" units="cm"/>
      <inkml:brushProperty name="fitToCurve" value="1"/>
    </inkml:brush>
  </inkml:definitions>
  <inkml:trace contextRef="#ctx0" brushRef="#br0">262 124 10 0,'0'0'8'15,"0"0"1"-15,0 0-7 16,0 0 5-16,0 0 3 15,0 0 6-15,0 0 12 16,-15-65-3-16,8 60-1 16,6 0 4-16,1-2-13 15,0 0 7-15,0 1-8 16,0 1-1-16,0-2 3 16,5 3-9-16,8-1-3 15,4 1 10-15,2 2-7 16,-1 2 6-16,0 0-13 15,-4 0 3-15,-5 0-2 0,-1 2-1 16,-6 7 4 0,-2 3-2-16,0 6 2 0,-16 6 0 15,-19 5 3-15,-9 4-7 16,-6 5 5-16,0-1-3 16,1 0-2-16,9-3 0 15,8-1-2-15,10-7 0 16,8-2 2-16,8-1-4 15,6-2 1-15,0 0 1 16,0-4 1-16,5-2-2 16,10-4 6-16,7-1-2 15,4-5 7-15,3-2-4 16,6-3 14-16,2 0-12 16,1 0-1-16,2 0-2 15,-6-4 2-15,0-3-5 16,-1 0 0-16,1 3 0 0,-5-2 7 15,4 1-7-15,-4-5-3 16,0 2 0-16,0 1-23 16,0 4-7-16,-4 0-35 15,-16 2-89-15</inkml:trace>
</inkml:ink>
</file>

<file path=ppt/ink/ink1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23.436"/>
    </inkml:context>
    <inkml:brush xml:id="br0">
      <inkml:brushProperty name="width" value="0.05" units="cm"/>
      <inkml:brushProperty name="height" value="0.05" units="cm"/>
      <inkml:brushProperty name="fitToCurve" value="1"/>
    </inkml:brush>
  </inkml:definitions>
  <inkml:trace contextRef="#ctx0" brushRef="#br0">171 0 22 0,'0'0'57'16,"0"0"-20"-16,0 0-5 15,0 0-12-15,0 0 3 16,0 0-11-16,0 0-11 16,-4 48 8-16,-6-13-1 15,-2 17 10-15,-6 14 7 16,-5 31-12-16,-5 31 6 16,-1-4-7-16,9-13-11 15,3-15 11-15,13-9-12 0,-1 3 0 16,5 10 4-16,0-7-4 15,8-24-5-15,24-6-23 16,49-38-20-16,1-18 1 16,-7-7-129-16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7:47.044"/>
    </inkml:context>
    <inkml:brush xml:id="br0">
      <inkml:brushProperty name="width" value="0.05" units="cm"/>
      <inkml:brushProperty name="height" value="0.05" units="cm"/>
      <inkml:brushProperty name="fitToCurve" value="1"/>
    </inkml:brush>
  </inkml:definitions>
  <inkml:trace contextRef="#ctx0" brushRef="#br0">0 18 137 0,'0'0'33'15,"0"0"-25"-15,0 0 22 16,0 0 7-16,0 0-12 16,0 0-1-16,145-8-12 15,-110 3-2-15,-4 1-10 16,-5 3-3-16,-3 1 3 15,1 0-24-15,-4 0-39 16,-9 0-61-16</inkml:trace>
</inkml:ink>
</file>

<file path=ppt/ink/ink1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21.763"/>
    </inkml:context>
    <inkml:brush xml:id="br0">
      <inkml:brushProperty name="width" value="0.05" units="cm"/>
      <inkml:brushProperty name="height" value="0.05" units="cm"/>
      <inkml:brushProperty name="fitToCurve" value="1"/>
    </inkml:brush>
  </inkml:definitions>
  <inkml:trace contextRef="#ctx0" brushRef="#br0">55 344 16 0,'0'0'24'0,"0"0"-3"15,0 0 6-15,0 0-16 16,0 0 3-16,0 0-7 15,0 0-3-15,-10-61 2 0,10 52-4 16,0 4 1-16,0 1 1 16,0 4-1-1,0 0-1-15,0 0 13 0,0 0-7 16,0-4 10-16,0 2 1 16,-3 1-2-16,-2-4-2 15,0 3-12-15,1-2 8 16,-1 0-6-16,1 2 6 15,-1 1 12-15,0 1-13 16,4 0 6-16,-2 0 4 16,-2 0-17-16,5 0 14 15,0 0-13-15,0 0-1 16,0 0 12-16,0 0-13 0,0 0-2 16,0 0 0-1,0 0-9-15,0-4 7 0,9 2-9 16,10 1 11-16,8-6 2 15,4 3 1-15,6 0-2 16,-2 1-1-16,2-1 5 16,-2 4-7-16,1 0 2 15,-4 0 0-15,0 0-2 16,-3 0 2-16,-4 0-7 16,-4 4-8-16,-2-3-23 15,-2 3-12-15,-16 5-8 16,-1 2-31-16</inkml:trace>
  <inkml:trace contextRef="#ctx0" brushRef="#br0" timeOffset="330">37 486 72 0,'0'0'42'16,"0"0"-10"-16,0 0 15 16,0 0-4-16,0 0-17 15,0 0 4-15,0 0-30 16,22-21 5-16,-4 11-5 16,8 0 3-16,2 5-3 15,4 1 7-15,-1-1-4 0,1 4 8 16,0-2-8-1,3-1 0-15,1-3-3 0,-1-3 8 16,-1-5-6-16,-4 1-2 16,-2-1-11-16,-7 4 1 15,-7 0-32-15,-5 0-5 16,-4 5-33-16</inkml:trace>
  <inkml:trace contextRef="#ctx0" brushRef="#br0" timeOffset="991">524 32 71 0,'0'0'33'0,"0"0"-28"15,0 0-2-15,0 0 11 16,0 0-6-16,-7 129 15 16,7-91-7-16,0 3 1 15,0-4 20-15,0-5-18 16,0-1-5-16,0-13-2 0,0-6-9 15,0-3 3-15,0-7-6 16,0-2-2-16,0 0 2 16,2-5-24-16,6-23 12 15,2-12-4-15,3-14-6 16,-1-3 4-16,-3-2-5 16,-3 7 7-16,-1 12 14 15,-2 12 2-15,-3 14 3 16,0 10 11-16,0 4-8 15,0 0 10-15,1 0-12 16,7 6-3-16,3 9 5 16,10 6-6-16,7 4 11 15,7 4-1-15,10 7-10 0,1 6 12 16,-2 4-7 0,-2 4 2-16,-7 3 3 0,-9 0-9 15,-6-2-1 1,-8-8 0-16,-7-4 2 0,-5-8-2 15,0-4 1-15,-22-6 4 16,-14-3 5-16,-15 0-10 16,-15-4 6-16,-12-2-6 15,-4-6 0-15,3-6 3 16,11 0-3-16,19 0 3 16,17 0-3-16,29-18-8 15,3-9-51-15,3-8-134 0</inkml:trace>
</inkml:ink>
</file>

<file path=ppt/ink/ink1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24.338"/>
    </inkml:context>
    <inkml:brush xml:id="br0">
      <inkml:brushProperty name="width" value="0.05" units="cm"/>
      <inkml:brushProperty name="height" value="0.05" units="cm"/>
      <inkml:brushProperty name="fitToCurve" value="1"/>
    </inkml:brush>
  </inkml:definitions>
  <inkml:trace contextRef="#ctx0" brushRef="#br0">0 463 85 0,'0'0'43'0,"0"0"-1"16,0 0-16-16,0 0-8 0,0 0-7 16,13-117-11-1,-3 78 8-15,-1-2-5 0,-1 2-3 16,6 3 8-16,-5 2-5 16,0 5 1-16,1 8-4 15,-6 5 1-15,4 4-2 16,-7 6 1-16,2 3 0 15,-1 3 7-15,-2 0-7 16,0 0 2-16,0 0-2 16,3 7 3-16,2 8 4 15,2 13-1-15,3 4-1 16,-4 5 12-16,3 2-11 0,-4-3 5 16,-1-7-3-1,1-9-5-15,-2-10 2 16,1-6-5-16,1-4 0 0,4 0-4 15,8-4 8-15,11-20-4 16,12-9 2-16,7-9 3 16,5-4-10-16,-1 0 3 15,-6 5-13-15,-6 4 12 16,-16 12-16-16,-4 8 17 16,-10 14-3-16,-4 3-22 15,-5 1 27-15,0 24 1 16,0 10 13-16,0 8 11 15,0 8-14-15,0 3 4 16,0 1-6-16,0-5-4 16,0-2-1-16,3-7-4 0,11-3-16 15,-1-8-10-15,-3-17-107 16</inkml:trace>
  <inkml:trace contextRef="#ctx0" brushRef="#br0" timeOffset="681">284 1065 55 0,'0'0'40'0,"0"0"1"15,0 0-3-15,0 0-18 16,0 0-5-16,0 0-13 15,0 0 2-15,5-8-4 16,-2 18 0-16,1 5 3 16,1 9 11-16,0 3-13 15,-1 1 7-15,-4 2-7 16,5-2 4-16,-5-4-3 16,0-6-2-16,0-6 0 15,0-2 4-15,0-3 1 16,0-3-4-16,0 3-1 0,0 1 3 15,0 5 1 1,-8 3-4-16,2 8 1 0,1 5 8 16,5 5-4-16,0 1-5 15,0-3 0-15,14-6-1 16,18-9-2-16,13-14-1 16,13-3 4-16,10-21 4 15,13-21-4-15,17-32-16 16,-19 10-34-16,-21 4-158 0</inkml:trace>
  <inkml:trace contextRef="#ctx0" brushRef="#br0" timeOffset="2116">243 1261 7 0,'0'0'16'15,"0"0"9"-15,0 0-7 16,0 0 7-16,0 0-9 15,0 0-12-15,0 0 10 16,-54-9 16-16,45 8-4 16,4-3 13-16,1 0-9 15,-4-1-5-15,3-2 0 16,1 3-13-16,-1-1 7 0,4-4-4 16,-4 2-9-1,2-1 9-15,3 0-11 0,0 2-2 16,0-1 5-16,0-2-6 15,0-3-2-15,12-1-1 16,2-3 2-16,7-3-2 16,-1 1 2-16,3 1 0 15,-1 1 0-15,-5 7-1 16,-2 3 1-16,-1 4-1 16,3-2-1-16,9 4 0 15,2-1 2-15,-1 1 0 16,-1 0 0-16,-3 0 2 15,-1 0-4-15,-8 0-1 16,-4 5-6-16,0 9 5 16,-3 4 4-16,-2 2 0 0,-1 3 2 15,-4-2 0-15,0 1-2 16,0 1 0-16,0 1-6 16,-21-2 3-16,-7 6 2 15,-9 0-2-15,-2-2 3 16,-3-1-11-16,2-1 10 15,8-8 1-15,9-2 0 16,3-2-3-16,9-6 3 16,4-3 0-16,5 1 0 15,2-4 3-15,0 0-3 16,0 0 4-16,0 0-4 16,0 0 6-16,0 0-4 0,0 0-1 15,0 4-1-15,0 1-4 16,6 2 1-16,7 2 3 15,-4 0 0-15,8 2 0 16,-7 0 0-16,7-1 0 16,2-1-1-16,4-5 0 15,7-3 0-15,6-1 1 16,5 0 0-16,5-12 11 16,3-6-9-16,-3-3 0 15,-1 1-2-15,-5 0 4 16,1 5-6-16,-1-2 2 15,-3-2 0-15,-2 1 1 16,-7 3-1-16,-7-1-4 0,-2 4-4 16,4-5-28-1,-5 5-22-15,-1-2-35 0</inkml:trace>
  <inkml:trace contextRef="#ctx0" brushRef="#br0" timeOffset="2988">1481 0 42 0,'0'0'15'0,"0"0"-4"0,0 0 11 16,0 0 13-16,0 0-16 16,0 0-4-16,0 0 1 15,5 20-15-15,7-3 11 16,2 7 5-16,1 6-4 16,-3 6 9-16,-2 3-9 15,-3 6 1-15,-2 10 10 16,-3 6-19-16,-2 6 7 15,0 7-9-15,0 6 2 16,0 5-1-16,0 5-4 16,0-2 0-16,-5-4 6 15,0-4-4-15,1-3-2 16,-1-6 0-16,0-4 0 0,-2-2-2 16,-2-7 2-16,-7 3 0 15,-10-4 6-15,-5 7-6 16,-10-1 0-16,-8 0 0 15,-2-5-1-15,-1-9-1 16,9-12 2-16,5-8-5 16,9-15-5-16,7-7-40 15,5-7-67-15</inkml:trace>
</inkml:ink>
</file>

<file path=ppt/ink/ink1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28.206"/>
    </inkml:context>
    <inkml:brush xml:id="br0">
      <inkml:brushProperty name="width" value="0.05" units="cm"/>
      <inkml:brushProperty name="height" value="0.05" units="cm"/>
      <inkml:brushProperty name="fitToCurve" value="1"/>
    </inkml:brush>
  </inkml:definitions>
  <inkml:trace contextRef="#ctx0" brushRef="#br0">0 5 4 0,'0'0'26'0,"0"0"11"16,0 0-4-16,0 0 12 15,0 0-21-15,0 0-13 16,0 0-6-16,4-4-1 16,5 4-3-16,2 0 8 15,6 0 2-15,0 0 12 16,1 1-9-16,1 2-5 15,-1 0-2-15,4-1-3 16,-7 3-8-16,2-1 3 0,1 3-32 16,-4 5 2-1,-5-2-34-15,-9-2-25 0</inkml:trace>
</inkml:ink>
</file>

<file path=ppt/ink/ink1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28.394"/>
    </inkml:context>
    <inkml:brush xml:id="br0">
      <inkml:brushProperty name="width" value="0.05" units="cm"/>
      <inkml:brushProperty name="height" value="0.05" units="cm"/>
      <inkml:brushProperty name="fitToCurve" value="1"/>
    </inkml:brush>
  </inkml:definitions>
  <inkml:trace contextRef="#ctx0" brushRef="#br0">0 50 78 0,'0'0'27'0,"0"0"-5"16,0 0 17-16,0 0-4 16,0 0-22-16,127-21-9 15,-82 10-1-15,4 2-3 0,2 5-20 16,-8-1-28-16</inkml:trace>
</inkml:ink>
</file>

<file path=ppt/ink/ink1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31.116"/>
    </inkml:context>
    <inkml:brush xml:id="br0">
      <inkml:brushProperty name="width" value="0.05" units="cm"/>
      <inkml:brushProperty name="height" value="0.05" units="cm"/>
      <inkml:brushProperty name="fitToCurve" value="1"/>
    </inkml:brush>
  </inkml:definitions>
  <inkml:trace contextRef="#ctx0" brushRef="#br0">0 277 21 0,'0'0'51'0,"0"0"-36"16,0 0 3-16,0 0-4 16,0 0-8-16,0 0 14 15,0 0-2-15,98 2-3 16,-51-2 3-16,3 0-14 15,7-3 10-15,-2-4-6 16,-1 3-5-16,-3 1 7 16,-4 3-8-16,-10 0 0 0,-6 0-2 15,-8 0-1-15,-6 0-7 16,-17 7-25-16,0 3-25 16,-13-2-74-16</inkml:trace>
  <inkml:trace contextRef="#ctx0" brushRef="#br0" timeOffset="273">221 553 121 0,'0'0'42'0,"0"0"-24"16,0 0 29-1,0 0-20-15,0 0-15 0,118-52 5 16,-87 44-13-16,6 2-2 16,7 0-2-16,10 1 2 15,3-6-1-15,0 1-1 16,1-5 2-16,-6 2-4 16,-3 1-8-16,-1-1-24 15,-10 6-18-15,-15 2-69 0</inkml:trace>
  <inkml:trace contextRef="#ctx0" brushRef="#br0" timeOffset="1041">783 57 50 0,'0'0'26'15,"0"0"-17"-15,0 0 1 0,0 0 7 16,0 0 7-16,0 0-9 16,0 0 9-16,1 101-9 15,-1-65 6-15,0 3 7 16,0 5-15-16,-6 2-1 16,-3 0-2-16,1 0-10 15,1-1 15-15,2-8-12 16,5-8-3-16,0-8 4 15,0-12-4-15,0-5-10 16,17-4-11-16,1-11 16 16,5-16 1-16,4-10 0 15,-4-8-11-15,-5-4-6 0,-6-2-17 16,-3-6-3 0,-4-2 5-16,-5 1-8 0,0 2 3 15,0 9 27-15,-3 13 14 16,-3 14 21-16,1 11 10 15,5 9-8-15,0 0-17 16,0 0-4-16,5 9 19 16,12 7-1-16,3 9 2 15,7 4 4-15,4 9-9 16,0 4 0-16,1 3-5 16,-1 5-9-16,1 0 6 15,-1-2-9-15,-4 1 4 16,-4-3-1-16,-6-5-1 15,-8-3-2-15,-9-3 0 16,0-3 0-16,-3-3 15 0,-12-4-8 16,-4-1 4-16,0-7 0 15,-1-5-9-15,-2-4 0 16,-6-6-2-16,-7-2 3 16,-9 0-7-16,-10 0 4 15,-1-14-5-15,6-3 3 16,9-8-28-16,15 4-21 15,13 2-76-15</inkml:trace>
</inkml:ink>
</file>

<file path=ppt/ink/ink1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29.797"/>
    </inkml:context>
    <inkml:brush xml:id="br0">
      <inkml:brushProperty name="width" value="0.05" units="cm"/>
      <inkml:brushProperty name="height" value="0.05" units="cm"/>
      <inkml:brushProperty name="fitToCurve" value="1"/>
    </inkml:brush>
  </inkml:definitions>
  <inkml:trace contextRef="#ctx0" brushRef="#br0">49 266 51 0,'0'0'40'16,"0"0"2"-16,0 0-2 15,0 0-8-15,0 0-4 16,0 0 1-16,0 0-18 15,-18-64 2-15,18 64-9 16,0 0-2-16,0 0-4 0,6 0 2 16,12 3 0-16,2 8 10 15,-1 0-10-15,-6 0 7 16,-2-1-7-16,-3 1 3 16,-4 2-3-16,1 2 0 15,-5 7 0-15,0 11-2 16,-12 4 7-16,-8 8-5 15,-6-1 0-15,0 1-6 16,3-8 3-16,9-5-3 16,5-10 5-16,7-1-2 15,2-3-3-15,0-3 6 16,2-3-4-16,16 1 2 0,10-1 2 16,7-4 2-16,5-3 2 15,10-5 4-15,7 0-5 16,2-5-6-16,0-15 1 15,21-16-27-15,-17 3-26 16,-17-3-140-16</inkml:trace>
  <inkml:trace contextRef="#ctx0" brushRef="#br0" timeOffset="591">807 461 74 0,'0'0'45'0,"0"0"-14"16,0 0-11-16,0 0-4 15,0 0-11-15,17-127 7 16,-5 86-8-16,-2-4 0 15,-4 2 11-15,-6-1-10 16,0-1-2-16,0 8-1 16,-19 6-2-16,-8 5 0 15,-4 14 5-15,-1 8-1 16,0 4 6-16,1 1-10 16,5 19 1-16,6 5-1 15,8 4-1-15,10 3-1 0,2 3 2 16,2 5-7-16,19 5 7 15,7-1 0-15,4 5 0 16,-1 4 3-16,-1 1 0 16,-2 6-6-16,-10 7 1 15,1 2-17-15,-10 1 3 16,-5-4-14-16,-4-16 6 16,0-6 18-16,0-15 3 15,-10-8 3-15,-7-7 4 16,-2 0-2-16,-2-9 9 15,1-3-9-15,-5-2 2 16,2-4 5-16,4-21-6 0,-1-13 18 16,9-12-2-16,6-12-15 15,5 0 12-15,0-1-14 16,11 8-2-16,6 12-2 16,-3 14-11-16,-1 15 7 15,18 14-15-15,-3 0-35 16,2 9 2-16</inkml:trace>
</inkml:ink>
</file>

<file path=ppt/ink/ink1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50.902"/>
    </inkml:context>
    <inkml:brush xml:id="br0">
      <inkml:brushProperty name="width" value="0.05" units="cm"/>
      <inkml:brushProperty name="height" value="0.05" units="cm"/>
      <inkml:brushProperty name="fitToCurve" value="1"/>
    </inkml:brush>
  </inkml:definitions>
  <inkml:trace contextRef="#ctx0" brushRef="#br0">3617 423 86 0,'0'0'59'16,"0"0"-11"-16,0 0 6 15,0 0-18-15,0 0 0 16,0 0-14-16,0 0-14 16,85-100 6-16,-48 54-14 15,-1-2 5-15,4 0 1 16,-4 3-4-16,-4 4-4 16,-6 3-1-16,-8 12-4 0,-5 6 1 15,-9 9 4-15,-4 11-8 16,0 0-5-16,0 9-10 15,0 17 23-15,-14 9 0 16,-1 5 4-16,0 6 1 16,-4 4-1-16,1 5 1 15,-7 7 9-15,5 1-10 16,-3-2 4-16,6-6-6 16,5-8 3-16,6-12-9 15,6-13 4-15,0-11-17 16,31-11-9-16,6-16-32 15,2-11-7-15</inkml:trace>
  <inkml:trace contextRef="#ctx0" brushRef="#br0" timeOffset="272">4300 31 134 0,'0'0'36'0,"0"0"-5"15,0 0-2-15,0 0 2 16,55 118-14-16,-45-75-11 16,-7 12 21-16,-3 8-11 15,-5 11-5-15,-21 4-1 16,-6-7-8-16,-8-4 0 0,-6-11-2 15,-26 5-21-15,9-17-16 16,1-10-48-16</inkml:trace>
  <inkml:trace contextRef="#ctx0" brushRef="#br0" timeOffset="-2986">258 631 17 0,'0'0'5'0,"0"0"5"0,0 0-3 15,0 0-7-15,0 0 4 16,0 0-4-16,0 0-18 15,-67-75-7-15</inkml:trace>
  <inkml:trace contextRef="#ctx0" brushRef="#br0" timeOffset="-2216">60 642 4 0,'0'0'56'16,"0"0"-5"-16,0 0-7 16,0 0 5-16,0 0-15 15,0 0-4-15,0 0 0 16,-1-41-20-16,-3 39 9 16,4-2-4-16,0 3-15 15,0-6 15-15,0-4-10 16,0-3 2-16,0-10 4 0,5-2-10 15,7-6-1-15,5-1 0 16,3-1 0-16,2 4-2 16,-1 1 2-16,2 6 0 15,-4 8 2-15,-1 3-2 16,-4 9-3-16,0 0-1 16,-2 3-10-16,-3 0 11 15,-3 0 3-15,2 4 0 16,-7 12-3-16,3 13 3 15,-4 4 0-15,0 6 0 16,0 4 3-16,-8-4 3 0,2-7-6 16,1-9 2-1,5-10 1-15,0-8-1 0,0-5-4 16,11 0 0-16,23-18-2 16,12-9-1-16,17-14 5 15,1 0-5-15,2 2 2 16,-12 4-15-16,-14 13 9 15,-16 7-2-15,-12 10-8 16,-7 5-9-16,-5 7 3 16,0 20 25-16,-12 10 15 15,-8 8-7-15,-5 3 6 16,5 2-5-16,2-3-4 0,6-10 11 16,6-6-8-1,2-10 0-15,4-9 1 0,0-6-9 16,0-5 0-16,0-1 0 15,4 0-17-15,20 0 9 16,39-38-13-16,-2 0-18 16,-7-7-90-16</inkml:trace>
  <inkml:trace contextRef="#ctx0" brushRef="#br0" timeOffset="-1698">1380 131 6 0,'0'0'52'16,"0"0"2"-16,0 0-13 16,0 0 4-16,0 0-5 15,0 0-15-15,0 0 2 16,-39-17-19-16,18 21-2 16,-5 19 4-16,-8 13-7 15,-6 9 0-15,-1 12-2 16,1 5 2-16,5 5 7 15,12-5-10-15,6-3 3 16,15-5-3-16,2-4 0 0,16-5-2 16,60-15-22-1,-4-10-24-15,4-17-46 0</inkml:trace>
  <inkml:trace contextRef="#ctx0" brushRef="#br0" timeOffset="-908">1662 530 90 0,'0'0'43'0,"0"0"-9"16,0 0 9-16,0 0-5 16,0 0-13-16,0 0 0 15,0 0-21-15,23-62 1 0,-1 35-5 16,5-9 4-16,6 0-4 16,0-4 0-16,0 1 0 15,-1 1 3-15,-5 4-3 16,-4 6 0-16,-3 5 0 15,-6 8-3-15,-9 6 3 16,-4 9-11-16,-1 0-2 16,0 6 13-16,0 17-2 15,-9 11 2-15,-2 3 4 16,-1 6 1-16,3 5-1 16,1-5-1-16,7-5 0 15,-2-5 9-15,3-9-9 16,0-9-3-16,0-9 0 15,0-6 2-15,3 0-2 16,15-5 0-16,8-11 3 0,6-8 10 16,5-1-13-16,-1 0-4 15,-6 4-1-15,-5 3-17 16,-4 6 13-16,-7 3-9 16,-6 6-2-16,-7 3 8 15,2 0-9-15,-3 0 18 16,0 12 3-16,0 4 0 15,2 1 18-15,-2 5-4 16,0 2-1-16,3 1 14 16,-1 0-21-16,5 1 8 0,2 1-11 15,2-7 3 1,9-6-12-16,5-8 4 0,36-13-23 16,-7-18-10-16,-2-10-115 15</inkml:trace>
  <inkml:trace contextRef="#ctx0" brushRef="#br0" timeOffset="-615">2644 448 141 0,'0'0'29'16,"0"0"-27"-16,0 0 24 16,0 0 2-16,0 0-1 15,143-11-16-15,-94-3-7 16,-1 4-8-16,9-5 3 15,-11 5-37-15,-16 2-31 0</inkml:trace>
  <inkml:trace contextRef="#ctx0" brushRef="#br0" timeOffset="1186">0 997 26 0,'0'0'34'16,"0"0"-8"-16,0 0 9 15,0 0-11-15,0 0-9 16,0 0 9-16,0 0-11 15,152-25 3-15,-100 25 4 16,16 5-13-16,19-1 16 16,10-2-9-16,9 0-2 15,18-2 13-15,27 0-19 16,27-14 11-16,10-5-11 16,-11 0 0-16,-13 10 0 15,-18 7-6-15,3 2 0 16,12 0 4-16,15 0-4 0,4 2 0 15,4 2 0-15,2-4 0 16,-4 0 0-16,7 0 0 16,-2-17 0-16,1-1 5 15,-7-3-5-15,-5 2 0 16,-10 1 0-16,-17 3 1 16,-30 2-7-16,-31 5 6 15,-27 1 0-15,-15 3-5 16,3 2 1-16,-3 1 0 15,-4 1-2-15,-11 0-17 16,-10 0 18-16,-10 0-9 16,-2 0-2-16,-1 5 9 15,-5 4-35-15,-2-1-11 0,-1-1-67 16</inkml:trace>
</inkml:ink>
</file>

<file path=ppt/ink/ink1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52.794"/>
    </inkml:context>
    <inkml:brush xml:id="br0">
      <inkml:brushProperty name="width" value="0.05" units="cm"/>
      <inkml:brushProperty name="height" value="0.05" units="cm"/>
      <inkml:brushProperty name="fitToCurve" value="1"/>
    </inkml:brush>
  </inkml:definitions>
  <inkml:trace contextRef="#ctx0" brushRef="#br0">0 0 32 0,'0'0'54'0,"0"0"-10"0,0 0-2 15,0 0-23-15,0 0-3 16,0 0 1-16,0 0-9 16,75 15 11-16,-48 9-5 15,-4 2-11-15,-1 6 12 16,-11-1-9-16,-4 2 1 16,-4-2 2-16,-3-5-5 15,0-1-1-15,-20 0-3 16,0-3 2-16,-3-3-4 15,-1 0 2-15,4-5 0 0,3 3 0 16,3 0 1-16,2 4-2 16,3-1 0-16,4 5-2 15,4 3 0-15,1-3 3 16,0-4 0-16,13-6-2 16,24-9 0-16,35-6 2 15,57-36 6-15,43-23-5 16,-5 0-1-16,-31 5 0 15,-41 16-32-15,-52 19-30 16,-19 3-136-16</inkml:trace>
</inkml:ink>
</file>

<file path=ppt/ink/ink1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53.631"/>
    </inkml:context>
    <inkml:brush xml:id="br0">
      <inkml:brushProperty name="width" value="0.05" units="cm"/>
      <inkml:brushProperty name="height" value="0.05" units="cm"/>
      <inkml:brushProperty name="fitToCurve" value="1"/>
    </inkml:brush>
  </inkml:definitions>
  <inkml:trace contextRef="#ctx0" brushRef="#br0">0 0 13 0,'0'0'39'0,"0"0"12"0,0 0-5 15,0 0-10-15,0 0-6 16,0 0-21-16,0 0 11 15,35 19 1-15,-2-11-14 16,7-3 10-16,4-5-14 16,-2 0 1-16,-1 0-1 15,-3 0-3-15,-5 0 0 16,-6 0-21-16,-5 0-18 16,-9 0-8-16,-13 11-19 15,0 7 4-15,-13-2-2 0</inkml:trace>
</inkml:ink>
</file>

<file path=ppt/ink/ink1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53.800"/>
    </inkml:context>
    <inkml:brush xml:id="br0">
      <inkml:brushProperty name="width" value="0.05" units="cm"/>
      <inkml:brushProperty name="height" value="0.05" units="cm"/>
      <inkml:brushProperty name="fitToCurve" value="1"/>
    </inkml:brush>
  </inkml:definitions>
  <inkml:trace contextRef="#ctx0" brushRef="#br0">0 0 72 0,'0'0'44'16,"0"0"-18"-16,0 0 18 15,0 0-12-15,0 0-19 16,0 0 9-16,0 0-16 15,166 0-4-15,-70 0-4 16,-10 0-21-16,-8 0-42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2:22.617"/>
    </inkml:context>
    <inkml:brush xml:id="br0">
      <inkml:brushProperty name="width" value="0.05" units="cm"/>
      <inkml:brushProperty name="height" value="0.05" units="cm"/>
      <inkml:brushProperty name="fitToCurve" value="1"/>
    </inkml:brush>
  </inkml:definitions>
  <inkml:trace contextRef="#ctx0" brushRef="#br0">88 0 37 0,'0'0'33'16,"0"0"-11"-16,0 0 4 16,0 0-16-16,0 0-4 15,0 0-4-15,0 0 13 16,-9 64 12-16,0-34-8 15,1 7 3-15,-1 8-3 16,0 5-5-16,-1 2 0 0,4 3-9 16,-6-1 3-16,7 0-5 15,1-1-3-15,1-4 0 16,3-10-14-16,12-20-37 16,11-13-18-16,-2-6-62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7:49.657"/>
    </inkml:context>
    <inkml:brush xml:id="br0">
      <inkml:brushProperty name="width" value="0.05" units="cm"/>
      <inkml:brushProperty name="height" value="0.05" units="cm"/>
      <inkml:brushProperty name="fitToCurve" value="1"/>
    </inkml:brush>
  </inkml:definitions>
  <inkml:trace contextRef="#ctx0" brushRef="#br0">272 76 15 0,'0'0'29'0,"0"0"-6"0,0 0-10 15,0 0-1-15,0 0 8 16,0 0-3-16,0 0 7 16,-28-62 11-16,24 56-7 15,-1 1 9-15,4 3-9 16,1 1-10-16,0 1 1 15,0 0-16-15,0 0-1 16,0 0 0-16,10 0 2 16,12 1-4-16,4 6 0 15,3-1 3-15,6 1 1 16,5-3-4-16,-3-4 1 0,-2 1-1 16,-7-1-1-1,-10 0-11-15,-8 0-18 0,-10 0-17 16,0 0 27-16,-42 0-44 15,1 2-46-15</inkml:trace>
  <inkml:trace contextRef="#ctx0" brushRef="#br0" timeOffset="382">272 76 21 0,'-97'-8'48'16,"80"11"-2"-16,2 2 3 15,-6 2-11-15,2 3-12 16,1 5 4-16,2 2-9 15,7 4-6-15,3 4-8 16,1 4-4-16,2 4 0 16,3 5-3-16,0 0 0 0,0 1 1 15,5-1-1-15,9-4-2 16,3-8 1-16,4-2-14 16,2-3 2-16,0-3 9 15,3 0 4-15,-3 0 4 16,-1 5-4-16,-8 2 0 15,-5 0 4-15,-8 0-1 16,-1 3 5-16,0-3-2 16,-15-2-6-16,-10-4 12 15,-2-3-11-15,-2-7 1 0,-2-8 0 16,0-1 1 0,4 0-6-16,-1-10 1 0,10-14-8 15,5-1 2-15,13-3-28 16,5 1-12-16,55-10-5 15,-2 6-16-15,4 5-17 16</inkml:trace>
  <inkml:trace contextRef="#ctx0" brushRef="#br0" timeOffset="752">748 403 77 0,'0'0'18'0,"0"0"-17"0,0 0 17 16,0 0 11-1,0 0-12-15,0 0-15 0,0 0 3 16,-54 81 2-16,54-59 9 16,0 0 4-16,0 2 7 15,9-6-12-15,8-3-6 16,3-7 0-16,9-5-5 15,5-3 17-15,4-8-3 16,1-23-7-16,4-3 5 16,-10-8-16-16,-3-4 3 15,-15-5-3-15,-12 1 4 16,-3 3-4-16,-8 6 0 16,-24 11-3-16,-9 11 0 15,-13 18-6-15,-3 1 3 16,5 27-3-16,9 34-18 0,20-4-14 15,14-11-39-15</inkml:trace>
</inkml:ink>
</file>

<file path=ppt/ink/ink2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54.493"/>
    </inkml:context>
    <inkml:brush xml:id="br0">
      <inkml:brushProperty name="width" value="0.05" units="cm"/>
      <inkml:brushProperty name="height" value="0.05" units="cm"/>
      <inkml:brushProperty name="fitToCurve" value="1"/>
    </inkml:brush>
  </inkml:definitions>
  <inkml:trace contextRef="#ctx0" brushRef="#br0">77 150 17 0,'0'0'29'15,"0"0"3"-15,0 0 17 16,0 0-10-16,0 0 3 0,0 0-15 16,0 0-27-1,18-45 10-15,1 45-1 0,7 11 1 16,3 2 12-16,5-1-22 15,-5 2 6-15,-5 4-6 16,-5 0 3-16,-5-2 0 16,-10 0-3-16,-4 3 0 15,0 6-1-15,-26 4 0 16,-9 7 1-16,-11 6 0 16,-3 7 4-16,3-2-7 15,6-3 3-15,12-1 0 16,11-7 2-16,11-7-2 15,6-4 0-15,0-4 0 16,2-5 3-16,16 1-2 16,5-7-1-16,8-2 3 0,4-4 0 15,7-4-1-15,7 0-4 16,12 0-1-16,43-29-23 16,-12 3-25-16,-7-6-75 0</inkml:trace>
  <inkml:trace contextRef="#ctx0" brushRef="#br0" timeOffset="577">988 362 88 0,'0'0'37'15,"0"0"14"-15,0 0-8 16,0 0-20-16,0 0 0 16,0 0-3-16,45-124-14 15,-33 90 5-15,-3 1-9 16,-4-1 2-16,-5 2 5 16,0 3-4-16,0 4-2 15,-17 4 11-15,2 7-13 16,-5 3 2-16,5 6-3 15,2 5-3-15,2 0-2 16,2 0 1-16,2 12 4 0,0 9-2 16,1 4-2-16,5 4 4 15,1 5-2-15,0 4 1 16,0 1-2-16,4 8 3 16,6 3 0-16,-6 11 0 15,-4 6-6-15,0 5-1 16,-14 6-6-16,-16-4-3 15,-4-6 11-15,-6-14-4 16,0-9 9-16,3-13 0 16,4-12 2-16,5-11-2 15,5-9 5-15,6-5-3 16,6-31 12-16,4-5-6 16,7-9-4-16,0-3 13 15,0 1-16-15,13 1 3 16,12 7-4-16,4 1 4 0,6 7-4 15,7 3 0-15,7 1-2 16,5 4 2-16,39-2-30 16,-14 6-27-16,-12 9-67 0</inkml:trace>
</inkml:ink>
</file>

<file path=ppt/ink/ink2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5:59.944"/>
    </inkml:context>
    <inkml:brush xml:id="br0">
      <inkml:brushProperty name="width" value="0.05" units="cm"/>
      <inkml:brushProperty name="height" value="0.05" units="cm"/>
      <inkml:brushProperty name="fitToCurve" value="1"/>
    </inkml:brush>
  </inkml:definitions>
  <inkml:trace contextRef="#ctx0" brushRef="#br0">17 201 7 0,'0'0'33'0,"0"0"-4"15,0 0 4-15,0 0-9 16,0 0-9-16,0 0 8 16,0 0-15-16,0-14 1 15,0 14 6-15,0 0-1 16,0 0 4-16,0 0-4 15,0 0-11-15,0 0 4 16,0 0-3-16,0 0-2 16,1 0 8-16,12 0-10 0,0 0 16 15,9 0 4-15,1-1-8 16,3-2 8-16,3 3-12 16,5 0 4-16,0 0-3 15,1 0-6-15,2 0 0 16,1 0-3-16,-4 4-4 15,4-1 4-15,-5 1-21 16,-6 2-5-16,-1 2-5 16,-10 12-37-16,-9-5-24 15</inkml:trace>
  <inkml:trace contextRef="#ctx0" brushRef="#br0" timeOffset="328">0 478 31 0,'0'0'46'0,"0"0"-18"15,0 0-2-15,0 0 2 16,0 0-4-16,0 0 4 15,0 0-20-15,63-25 2 16,-36 24 5-16,4-3-13 16,4-1 7-16,5-1-3 15,-1-1-6-15,1-6 9 0,-4 2-7 16,0-1-2 0,-9 5 0-16,-1 0-6 0,-2 5-3 15,-6 2-19-15,6 0-15 16,-5 0-9-16,-4 0-61 0</inkml:trace>
  <inkml:trace contextRef="#ctx0" brushRef="#br0" timeOffset="1000">671 0 26 0,'0'0'19'0,"0"0"1"16,0 0-10-16,0 0 12 15,0 0-2-15,0 0-8 16,-27 122 8-16,21-82-10 16,-1 2 2-16,1 2 7 15,2-5-16-15,3-2 2 0,1-10-2 16,0-9 0-16,0-5-1 16,0-8-2-16,0-5-6 15,0 0 6-15,5-10-14 16,4-19 6-16,1-11 0 15,0-2-11-15,-4-7 13 16,-5-1-10-16,-1 5 12 16,0 8 4-16,0 7 0 15,0 15 6-15,0 8 0 16,0 7-2-16,0 0-1 16,8 0 10-16,15 13 3 15,6 5 0-15,10 5-16 16,0 2 5-16,0 6-5 0,-1 5 4 15,-9 4-2-15,-3 7-1 16,-9-1 1-16,-7 4-2 16,-10 0-1-16,0-10 1 15,0-8 0-15,-13-10 1 16,-4-4 2-16,-1-3-3 16,-2-2 4-16,-6-2 8 15,-5-3-10-15,-1-1 4 16,-3-1-6-16,1-5 6 15,-1-1-6-15,2 0 0 16,7 0 0-16,3-3-9 16,5-16-18-16,3 1-28 0</inkml:trace>
</inkml:ink>
</file>

<file path=ppt/ink/ink2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6:05.944"/>
    </inkml:context>
    <inkml:brush xml:id="br0">
      <inkml:brushProperty name="width" value="0.05" units="cm"/>
      <inkml:brushProperty name="height" value="0.05" units="cm"/>
      <inkml:brushProperty name="fitToCurve" value="1"/>
    </inkml:brush>
  </inkml:definitions>
  <inkml:trace contextRef="#ctx0" brushRef="#br0">0 0 32 0,'0'0'39'0,"0"0"-31"16,0 0 13-16,0 0 3 16,0 0 5-16,0 0-2 15,139 29-15-15,-93-21 9 16,3 0-6-16,0-4-13 15,-8-3 9-15,-10 3-11 16,-13-1-12-16,-18 13-16 16,-6-2-55-16,-23 1-35 0</inkml:trace>
</inkml:ink>
</file>

<file path=ppt/ink/ink2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6:06.115"/>
    </inkml:context>
    <inkml:brush xml:id="br0">
      <inkml:brushProperty name="width" value="0.05" units="cm"/>
      <inkml:brushProperty name="height" value="0.05" units="cm"/>
      <inkml:brushProperty name="fitToCurve" value="1"/>
    </inkml:brush>
  </inkml:definitions>
  <inkml:trace contextRef="#ctx0" brushRef="#br0">0 72 83 0,'0'0'27'0,"0"0"4"15,0 0-3-15,0 0-7 16,168-36-18-16,-101 22-3 16,-13 3-35-16,-14 0-120 0</inkml:trace>
</inkml:ink>
</file>

<file path=ppt/ink/ink2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6:04.404"/>
    </inkml:context>
    <inkml:brush xml:id="br0">
      <inkml:brushProperty name="width" value="0.05" units="cm"/>
      <inkml:brushProperty name="height" value="0.05" units="cm"/>
      <inkml:brushProperty name="fitToCurve" value="1"/>
    </inkml:brush>
  </inkml:definitions>
  <inkml:trace contextRef="#ctx0" brushRef="#br0">0 484 150 0,'0'0'63'15,"0"0"-31"-15,0 0-23 16,0 0 8-16,0 0-2 16,0 0-12-16,159-32 6 15,-105 26-8-15,3-1-2 16,-2 6-1-16,5-4-44 15,-16 4-25-15</inkml:trace>
  <inkml:trace contextRef="#ctx0" brushRef="#br0" timeOffset="629">457 668 20 0,'0'0'113'16,"0"0"-81"-16,0 0-1 0,0 0-12 15,130-101-2-15,-73 59 4 16,3-4-19-16,-3 1 2 16,-6 2-4-16,-10 2 5 15,-10 6-5-15,-8 3 0 16,-11 4 2-16,-7 7 5 16,-5 9-7-16,0 3 0 15,0 8 0-15,0 1-3 16,0 0 3-16,-5 6 0 15,-3 10 0-15,2 5 5 16,-2 3-2-16,2-2-1 16,-1 7 7-16,-1 4-5 0,2 2 6 15,-3 6-10 1,1 6 1-16,2 3 4 0,1-1-4 16,2-6-1-16,3-5 0 15,0-7-20-15,9-6 19 16,13-5-14-16,-1-5-3 15,-1 0 16-15,-6-8-15 16,-5-1 6-16,-4-5 11 16,-5-1 0-16,0 0 0 15,-14 0 6-15,-14 0-3 16,-7 0 0-16,-6 0 0 16,-4 0 1-16,5 0 1 15,7 0-2-15,5 0 1 0,8 0-4 16,15 5-30-1,5 8-20-15,0-7-97 0</inkml:trace>
  <inkml:trace contextRef="#ctx0" brushRef="#br0" timeOffset="973">1401 0 89 0,'0'0'33'0,"0"0"-18"15,0 0-5-15,0 0 9 16,0 0 9-16,83 138-6 15,-80-82 1-15,-3 9-9 16,0 6-7-16,-5 5 7 16,-16 2-10-16,-7 1-1 15,-7 5 3-15,-10 0-3 16,-2-5-5-16,-7-8 2 16,-3-9-21-16,-12-8-2 15,15-17-28-15,8-15-31 0</inkml:trace>
</inkml:ink>
</file>

<file path=ppt/ink/ink2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6:02.630"/>
    </inkml:context>
    <inkml:brush xml:id="br0">
      <inkml:brushProperty name="width" value="0.05" units="cm"/>
      <inkml:brushProperty name="height" value="0.05" units="cm"/>
      <inkml:brushProperty name="fitToCurve" value="1"/>
    </inkml:brush>
  </inkml:definitions>
  <inkml:trace contextRef="#ctx0" brushRef="#br0">1 456 35 0,'0'0'40'0,"0"0"-12"16,0 0-4-16,0 0 4 15,0 0-14-15,0 0 9 16,0 0-4-16,0-60 5 16,0 48 0-16,0-1-16 15,0 0 8-15,8-6-4 16,2 0-10-16,4 0 6 16,8-6-7-16,1-5-1 15,3-1 0-15,-3 5 2 16,0 1-2-16,-5 4 0 15,-6 6 0-15,-5 6 0 16,-3 5 0-16,-1 4-2 16,-3 0-9-16,0 9-10 0,0 14 20 15,0 8 1-15,0 6 0 16,0 6 7-16,0 0-7 16,0-6 1-16,-4-8-1 15,1-8 6-15,3-11-6 16,0-6 2-16,0-4 3 15,0 0 21-15,12-8-20 16,11-13 4-16,9-8-10 16,8-5 7-16,5 0-11 15,-4-6 4-15,-1 7-7 16,-8 6 5-16,-9 7-8 16,-11 11 7-16,-9 9-1 15,-3 0-20-15,0 10 24 16,-3 14 0-16,-6 5 0 15,1 0 4-15,4 2-4 0,4 0 0 16,0 1 13-16,0-2-11 16,0 1 20-16,0-2-15 15,0 0-4-15,8-4 6 16,5-1-7-16,6-1-4 16,8-5-3-16,32 0-30 15,-6-7-20-15,0-11-88 0</inkml:trace>
  <inkml:trace contextRef="#ctx0" brushRef="#br0" timeOffset="488">1230 0 53 0,'0'0'54'0,"0"0"-7"16,0 0 3-16,0 0-15 15,0 0-15-15,0 0-7 16,0 0-11-16,-90 43-2 15,57-4 0-15,-2 15 2 16,0 16-1-16,-7 26 1 16,7 0 1-16,4 5 10 15,11-2-10-15,16-30-2 0,4-1-1 16,6-25-12 0,71-21 7-16,-5-14-40 0,5-8-112 15</inkml:trace>
  <inkml:trace contextRef="#ctx0" brushRef="#br0" timeOffset="1435">1338 573 48 0,'0'0'40'16,"0"0"-18"-16,0 0-8 16,0 0 1-16,0 0-9 15,46-117 3-15,-30 88 2 16,0 3-4-16,1-2 13 15,-4 0-8-15,1 3-3 0,-1 6 4 16,-3-1-10-16,3 4-4 16,-1 7 1-16,-1 0-1 15,-2 2-2-15,0 6 3 16,0-2-4-16,-1 3 2 16,-3 0-14-16,-1 0 10 15,1 10 6-15,-4 4 0 16,-1 5 5-16,0-1 3 15,0 7-2-15,0 1 11 16,0 2-14-16,0 1 9 16,0 0-4-16,0-1-5 15,0-6 5-15,0-9-8 16,0-5 0-16,0-8 4 16,11 0-1-16,7 0 6 0,10-18 2 15,7-3-8-15,2-4 3 16,5-3-6-16,-2 2-5 15,-4-1-1-15,-5 7-17 16,-9 2 16-16,-12 9 0 16,-5 4 1-16,-5 5 3 15,0 0-23-15,0 12 26 16,0 12 1-16,0 3 6 16,-5 4 10-16,1 4-3 15,4-6-8-15,0-4 7 16,0-7-3-16,0-3-7 15,17-5 2-15,2-2-1 16,12 1-8-16,26 0 2 16,-6-6-38-16,-7-3-35 0</inkml:trace>
</inkml:ink>
</file>

<file path=ppt/ink/ink2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6:10.155"/>
    </inkml:context>
    <inkml:brush xml:id="br0">
      <inkml:brushProperty name="width" value="0.05" units="cm"/>
      <inkml:brushProperty name="height" value="0.05" units="cm"/>
      <inkml:brushProperty name="fitToCurve" value="1"/>
    </inkml:brush>
  </inkml:definitions>
  <inkml:trace contextRef="#ctx0" brushRef="#br0">41 30 10 0,'0'0'46'0,"0"0"-8"16,0 0-15-16,0 0-3 15,0 0-3-15,0 0-11 16,0 0-2-16,-35-1 1 16,35 1-5-16,0 0 0 15,0-4 2-15,0 2-2 16,9-1 3-16,10-1 1 15,2-3-1-15,-2 3 1 16,-5-1-5-16,-11 5 1 0,-3 0-5 16,0 0 5-16,-14 0 0 15,-8 0 2-15,1 9 6 16,2-1-8-16,9-3 8 16,5-4 6-16,5-1-9 15,0 0-2-15,2 0-3 16,34 0-5-16,-2 0-4 15,-5 0-43-15</inkml:trace>
</inkml:ink>
</file>

<file path=ppt/ink/ink2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6:10.671"/>
    </inkml:context>
    <inkml:brush xml:id="br0">
      <inkml:brushProperty name="width" value="0.05" units="cm"/>
      <inkml:brushProperty name="height" value="0.05" units="cm"/>
      <inkml:brushProperty name="fitToCurve" value="1"/>
    </inkml:brush>
  </inkml:definitions>
  <inkml:trace contextRef="#ctx0" brushRef="#br0">89 0 37 0,'0'0'32'0,"0"0"5"15,0 0-9-15,0 0 2 16,0 0-14-16,0 0-9 16,0 0 6-16,77 0-8 15,-61 18 5-15,-6 3-10 16,-6 1 4-16,-4 1-4 15,0-2 4-15,-12 4-4 16,-14 0 13-16,-3-1-11 16,-5 0 0-16,2-4 2 15,7-1 0-15,4-2-1 16,8 1-3-16,12-7 1 0,1 3-4 16,0-3 7-1,18 0-4-15,13-3 3 16,7 1 0-16,10-5 4 0,3 0-7 15,24 3-5-15,-12-6-25 16,-8-1-87-16</inkml:trace>
</inkml:ink>
</file>

<file path=ppt/ink/ink2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6:08.856"/>
    </inkml:context>
    <inkml:brush xml:id="br0">
      <inkml:brushProperty name="width" value="0.05" units="cm"/>
      <inkml:brushProperty name="height" value="0.05" units="cm"/>
      <inkml:brushProperty name="fitToCurve" value="1"/>
    </inkml:brush>
  </inkml:definitions>
  <inkml:trace contextRef="#ctx0" brushRef="#br0">202 88 14 0,'0'0'38'0,"0"0"-6"16,0 0 1-16,0 0 8 0,0 0-15 15,0 0 17-15,0 0-16 16,-9-61-6-16,5 60 9 15,4 1-21-15,0 0-1 16,0 0-8-16,0 0 0 16,0 0-4-16,5 0 4 15,13 0 0-15,6 4 3 16,0 3 0-16,-6 3-3 16,-4-5 0-16,-5 4-4 15,-7 2 0-15,-2-2 4 16,0 8 0-16,-15 4 13 15,-13 0-13-15,-6 2 5 16,2-2-5-16,0-4-1 16,4-2 1-16,2 0 0 15,3-1-3-15,2 4-3 0,2 0 1 16,2 5 5-16,4-1 0 16,3-1-5-16,6 0 3 15,4-4 2-15,0-2 0 16,7-1-6-16,16-3 8 15,5-3-2-15,12-2 4 16,4-6 2-16,10 0-1 16,1 0-5-16,4 0 0 15,1-1 0-15,-4-5-6 16,-2 3-13-16,4 2-35 0,-15 1-33 16</inkml:trace>
  <inkml:trace contextRef="#ctx0" brushRef="#br0" timeOffset="660">816 276 13 0,'0'0'28'15,"0"0"2"-15,0 0 2 16,0 0-6-16,0 0 2 16,0 0-11-16,41-129-2 15,-41 98 5-15,0 6-15 16,0 0 11-1,-14 7-2-15,-4 1-14 0,-4 4 11 16,2 6-11-16,-1 0 0 16,6 3 3-16,-2 4-3 15,7 0-2-15,3 0 1 16,7 0-6-16,0 6 4 16,0 10 3-16,3 2 0 15,12 3 0-15,5 2 3 16,3 2-3-16,0 2 0 15,3 0 2-15,-3 4-3 0,-3 2 2 16,0 8-1-16,-9 0 0 16,-6 6-2-16,-5 0-8 15,0-7-5-15,0-8 0 16,-11-8 13-16,-1-14 0 16,-2-10 2-16,1 0 1 15,3-10 3-15,-3-15-4 16,0-6 0-16,0 1 1 15,3 2 4-15,-3 6 2 16,3 1 6-16,-3 4 15 16,3 1-8-16,2 2 7 15,0 1-5-15,7 3-17 16,-2 2 9-16,3 0-14 16,0 1 0-16,3 1-9 0,20 1-32 15,30 5-11-15,-2 0-15 16,-3-4-102-16</inkml:trace>
</inkml:ink>
</file>

<file path=ppt/ink/ink2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6:12.818"/>
    </inkml:context>
    <inkml:brush xml:id="br0">
      <inkml:brushProperty name="width" value="0.05" units="cm"/>
      <inkml:brushProperty name="height" value="0.05" units="cm"/>
      <inkml:brushProperty name="fitToCurve" value="1"/>
    </inkml:brush>
  </inkml:definitions>
  <inkml:trace contextRef="#ctx0" brushRef="#br0">67 197 5 0,'0'0'20'0,"0"0"9"16,0 0-10-16,0 0 7 15,0 0-1-15,0 0-7 0,0 0 8 16,-31 0-4-16,30 0-4 16,-2-2 9-16,-2 2-17 15,1 0 6-15,-1 0-5 16,-4 0-11-16,4 0 12 16,5 0-5-16,-4 0-3 15,4 0 3-15,0 0-6 16,0 0-1-16,0-2 0 15,0 2 2-15,0 0-5 16,9 0 3-16,12 0 0 16,2 0 15-16,10 0-14 15,8-2 5-15,7 2-6 16,5-2 4-16,3-2 2 16,6-3-6-16,-6-1 2 15,-4-1 4-15,-11 0-3 0,-8-2-3 16,-7 6 0-16,-8 1-13 15,-9 2 10-15,-6 2-21 16,-3 0-2-16,-18 18-14 16,-13 7-16-16,-4-1-31 0</inkml:trace>
  <inkml:trace contextRef="#ctx0" brushRef="#br0" timeOffset="294">118 399 32 0,'0'0'50'0,"0"0"9"15,0 0-16-15,0 0 5 16,0 0-19-16,0 0-9 16,0 0 9-16,-5 0-16 15,5 0 2-15,0-3-15 16,8-1-1-16,10-3 0 15,18-3 1-15,5-2 0 16,8-1 5-16,0 2-2 16,-7 3-3-16,-6 2 0 15,-9 4-2-15,-1 2-2 16,-8 0-11-16,5 0-22 16,-5 0-18-16,-4 0-65 0</inkml:trace>
  <inkml:trace contextRef="#ctx0" brushRef="#br0" timeOffset="946">600 66 24 0,'0'0'28'16,"0"0"-13"-16,0 0-14 0,0 0 3 15,0 0-1-15,0 0 6 16,0 0 14-16,4 78-7 16,1-49 9-16,-5 3-2 15,0-2-12-15,0-6 6 16,0-10-3-16,0-2-6 15,0-5 3-15,0-7-8 16,0 0 12-16,0 0 3 16,0-19-10-16,0-2-8 15,0-9-11-15,0-6 4 16,0-2 7-16,-5 2-17 16,1 2 14-16,-2 3 0 15,-2 6-3-15,3 10 4 0,4 8 1 16,-2 7-5-16,3 0 2 15,0 18 4-15,7 8 0 16,13 6 0-16,6-1 2 16,7 1 5-16,-3-3-7 15,6 0 3-15,-9-3 2 16,4 3-3-16,-4 0-2 16,0 3 0-16,-4 1 3 15,-3 2-2-15,-4 1-1 16,-6-7 0-16,-6-1 0 15,-4-9 2-15,0 0-2 16,-9-6 9-16,-14 0-7 0,-9-2 5 16,-8-1-4-1,-9-3-1-15,-2-3 3 0,-6 0-3 16,-1-3-2-16,3-1 1 16,1 0 0-16,13 0 0 15,7 0-1-15,15-3-34 16,10-10-51-16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7:51.443"/>
    </inkml:context>
    <inkml:brush xml:id="br0">
      <inkml:brushProperty name="width" value="0.05" units="cm"/>
      <inkml:brushProperty name="height" value="0.05" units="cm"/>
      <inkml:brushProperty name="fitToCurve" value="1"/>
    </inkml:brush>
  </inkml:definitions>
  <inkml:trace contextRef="#ctx0" brushRef="#br0">0 546 61 0,'0'0'19'16,"0"0"2"-16,0 0 18 15,0 0-3-15,0 0-6 16,0 0-12-16,0 0 9 15,52-42 3-15,-24 12-24 16,4-12 3-16,-2-2-6 16,3-6-1-16,-3-2 4 0,-2 2-5 15,-2 1 1 1,-3 10-1-16,-4 7 0 0,-4 13-1 16,0 5 0-16,-4 10-14 15,1 4 9-15,2 0-3 16,0 5 6-16,0 17-2 15,-1 8 1-15,-5 7 3 16,-8 10 0-16,0 9 0 16,-17 2 5-16,-13 1 0 15,-3-7 0-15,3-8 10 16,7-9-15-16,7-12 6 16,7-7-6-16,9-8-2 15,0-7 1-15,19-1-2 16,19-1 3-16,19-20 6 15,10-4-4-15,2-1-2 0,-1 1 0 16,-11 1-3-16,-13 9-1 16,-15 5 3-16,-10 5 1 15,-12 5 0-15,-7 0-11 16,0 6 9-16,0 13 2 16,0 3 0-16,5-1 0 15,3-3 0-15,2 0 3 16,4-9-2-16,5 0 5 15,5-5-5-15,4-4 7 16,4 0-4-16,8-8 13 16,1-17-8-16,-1-9-2 15,-5-3-1-15,-10-8-3 0,-11-1-2 16,-11 1-1-16,-3 7 0 16,-17 6-5-16,-21 11 5 15,-15 15-5-15,-5 6 5 16,-5 14-6-16,8 21 5 15,14 0 1-15,14-1-23 16,24 2 2-16,23-6-36 16,22-10-11-16,2-8-46 0</inkml:trace>
  <inkml:trace contextRef="#ctx0" brushRef="#br0" timeOffset="638">1516 202 95 0,'0'0'33'16,"0"0"4"-16,0 0-11 16,0 0 9-16,0 0-13 15,0 0 0-15,0 0-11 16,-112-50-7-16,86 50 7 16,-6 9-7-16,-4 14 7 15,-5 9 1-15,-1 10-11 0,-1 2 8 16,7 6-8-16,8-1 1 15,10-3 0-15,8-4-2 16,10-10 0-16,0-6 0 16,28-6 1-16,12-9-1 15,11-10 0-15,7-1 0 16,6-1 9-16,7-23-9 16,-2-1 0-16,-6-3 0 15,-6 2-21-15,-13 1 12 16,-12 4-5-16,-10 5 11 15,-13 5-4-15,-3 6 7 16,-6 3 0-16,0 2 0 16,0 0 4-16,0 0-4 0,0 0 0 15,0 2 0-15,0 14 2 16,0 2-2-16,0 2 8 16,0 0-8-16,3-6 7 15,2 0-4-15,1-7-1 16,3 0-2-16,8 1 6 15,5 2-6-15,1-2 0 16,4 0-2-16,4-2-22 16,-2-6 10-16,20-7-17 15,-9-15-10-15,-8-3-42 0</inkml:trace>
  <inkml:trace contextRef="#ctx0" brushRef="#br0" timeOffset="783">2025 11 147 0,'0'0'121'16,"0"0"-72"-16,0 0 4 16,0 0-24-16,0 0-14 15,0 0-5-15,0 0-10 16,-27-12-42-16,24 24-103 0</inkml:trace>
</inkml:ink>
</file>

<file path=ppt/ink/ink2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6:17.121"/>
    </inkml:context>
    <inkml:brush xml:id="br0">
      <inkml:brushProperty name="width" value="0.05" units="cm"/>
      <inkml:brushProperty name="height" value="0.05" units="cm"/>
      <inkml:brushProperty name="fitToCurve" value="1"/>
    </inkml:brush>
  </inkml:definitions>
  <inkml:trace contextRef="#ctx0" brushRef="#br0">24 342 8 0,'0'0'41'0,"0"0"-18"16,0 0 11-16,0 0 5 15,0 0-15-15,0 0 8 0,0 0-6 16,-18-43-4-16,15 42-1 16,3-2-19-16,0 0 4 15,0-2-3-15,0-1-1 16,0-2 11-16,0-3-5 15,0-3-5-15,4-5 4 16,10-2-6-16,3-3-1 16,6-2 0-16,-4-3 0 15,-1 3-3-15,-1-1 4 16,-3 2-1-16,-5 3 0 16,0 8 2-16,-4 3-2 15,-5 10 0-15,3-2-6 16,-3 3 3-16,0 0 0 0,0 0-3 15,0 0 6 1,1 0-13-16,-1 4 11 0,3 7-1 16,2 3 3-1,0 10 9-15,-1 2-5 0,1 4 1 16,4 1 2-16,-1-6-4 16,1-9-4-16,-3-7 1 15,2-8 0-15,-2-1 0 16,6 0 0-16,6-10 7 15,10-13 5-15,7-6-8 16,2-5-7-16,-1 4 3 16,-1 1-11-16,-12 10 9 15,-9 12-5-15,-10 5-8 16,-1 2 3-16,-3 0-6 0,0 16 18 16,0 2 7-1,0 5-1-15,0-4 10 0,0 1-11 16,0 5 4-16,-12 2 13 15,3 1-15-15,0 7 13 16,-1 2-11-16,3-3-6 16,7-5 1-16,0-6-4 15,0-9-3-15,14-7-4 16,7-5 3-16,14-2-9 16,33-10-13-16,-10-10-34 15,-4-6-64-15</inkml:trace>
</inkml:ink>
</file>

<file path=ppt/ink/ink2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6:17.901"/>
    </inkml:context>
    <inkml:brush xml:id="br0">
      <inkml:brushProperty name="width" value="0.05" units="cm"/>
      <inkml:brushProperty name="height" value="0.05" units="cm"/>
      <inkml:brushProperty name="fitToCurve" value="1"/>
    </inkml:brush>
  </inkml:definitions>
  <inkml:trace contextRef="#ctx0" brushRef="#br0">0 82 23 0,'0'0'35'0,"0"0"4"16,0 0-5-16,0 0-3 15,0 0 1-15,0 0-10 16,0 0 11-16,27-49-14 15,-18 45-9-15,5 0 12 16,4-2-17-16,0-1 7 16,4 0-10-16,-4 2 4 15,-4 5-11-15,0 0 5 16,-6 0-4-16,-4 4 1 16,-4 13-8-16,0 6 11 0,0 2 8 15,-7 4-6-15,-7-8 8 16,5-3-6-16,1-2-4 15,2-8 5-15,1-2 0 16,1 4-5-16,-1-1 0 16,2 7-4-16,3-1 4 15,0 7 4-15,0-2-4 16,0-2 3-16,14-4-3 16,3-3 0-16,9-4-1 15,7-6-5-15,20-1-4 16,46 0-10-16,0-11-31 15,-14 0-20-15</inkml:trace>
</inkml:ink>
</file>

<file path=ppt/ink/ink2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6:20.148"/>
    </inkml:context>
    <inkml:brush xml:id="br0">
      <inkml:brushProperty name="width" value="0.05" units="cm"/>
      <inkml:brushProperty name="height" value="0.05" units="cm"/>
      <inkml:brushProperty name="fitToCurve" value="1"/>
    </inkml:brush>
  </inkml:definitions>
  <inkml:trace contextRef="#ctx0" brushRef="#br0">2 62 23 0,'0'0'38'16,"0"0"-10"-16,0 0-7 16,0 0 5-16,0 0-11 15,0 0 3-15,0 0 2 16,0-5 3-16,0 5 3 15,0-2-12-15,0 2-5 16,3-2 2-16,16-2-11 16,12 2 10-16,4-2 2 0,6-2-9 15,4 5 14 1,-4 1-11-16,5 0 0 0,2 0 3 16,-2 0-6-16,4-3-4 15,7 0 1-15,20-8-24 16,-14 3-13-16,-17-3-97 15</inkml:trace>
</inkml:ink>
</file>

<file path=ppt/ink/ink2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6:21.040"/>
    </inkml:context>
    <inkml:brush xml:id="br0">
      <inkml:brushProperty name="width" value="0.05" units="cm"/>
      <inkml:brushProperty name="height" value="0.05" units="cm"/>
      <inkml:brushProperty name="fitToCurve" value="1"/>
    </inkml:brush>
  </inkml:definitions>
  <inkml:trace contextRef="#ctx0" brushRef="#br0">3 340 23 0,'0'0'53'0,"0"0"-5"16,0 0-6-16,0 0-8 16,0 0 11-16,0 0-18 15,0 0 1-15,2-99 6 16,-2 81-27-16,-5-1 3 16,5-1-10-16,0-2 2 15,0-4-6-15,9 1 4 16,8-6-4-16,5 6 1 15,-2 6-9-15,-3 1 11 0,-8 7-4 16,-2 8-6-16,-2-1 4 16,-3 4-7-16,1 0 0 15,-2 0 10-15,4 0-6 16,-2 0 6-16,1 7-1 16,-2 2 5-16,-2 4 5 15,0 5 1-15,0 9 8 16,0 10 6-16,-9 2-14 15,-2 1 4-15,3-3-7 16,4-7 0-16,4-7-6 16,0-12 2-16,0-7 1 15,17-4 1-15,6 0 2 0,12-15 2 16,6-14-5-16,10-6 2 16,3 0-4-16,-5 2-2 15,-9 4-3-15,-13 5 4 16,-4 9-10-16,-13 9 5 15,-7 6-1-15,-3 0 5 16,0 0 4-16,0 13 0 16,0 5 0-16,-5 2 1 15,2 0 4-15,3 4-3 16,0-2 3-16,0-1-5 16,0 3 8-16,8-2-8 15,2 2 6-15,4 0-3 0,3-3-3 16,0-3 0-1,15-4-7-15,-4-8-25 0,-2-6-33 0</inkml:trace>
</inkml:ink>
</file>

<file path=ppt/ink/ink2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6:21.935"/>
    </inkml:context>
    <inkml:brush xml:id="br0">
      <inkml:brushProperty name="width" value="0.05" units="cm"/>
      <inkml:brushProperty name="height" value="0.05" units="cm"/>
      <inkml:brushProperty name="fitToCurve" value="1"/>
    </inkml:brush>
  </inkml:definitions>
  <inkml:trace contextRef="#ctx0" brushRef="#br0">0 7 35 0,'0'0'31'0,"0"0"3"0,0 0-11 16,0 0-6-16,0 0 1 15,0 0-15-15,0 0 8 16,9 0 4-16,7 0 1 16,5 1 15-16,5-1-8 15,3 0-11-15,2 0 0 16,9 0-10-16,-3 0-2 15,-2 0 0-15,-4 0-30 16,-7 10-12-16,-10 8-23 16,-11 0-71-16</inkml:trace>
  <inkml:trace contextRef="#ctx0" brushRef="#br0" timeOffset="179">111 237 101 0,'0'0'36'0,"0"0"4"16,0 0 13-16,0 0-26 15,130-51-8-15,-81 40-17 16,5 4-2-16,23 4-10 16,-16 3-38-16,-15 0-68 0</inkml:trace>
</inkml:ink>
</file>

<file path=ppt/ink/ink2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6:23.049"/>
    </inkml:context>
    <inkml:brush xml:id="br0">
      <inkml:brushProperty name="width" value="0.05" units="cm"/>
      <inkml:brushProperty name="height" value="0.05" units="cm"/>
      <inkml:brushProperty name="fitToCurve" value="1"/>
    </inkml:brush>
  </inkml:definitions>
  <inkml:trace contextRef="#ctx0" brushRef="#br0">77 42 2 0,'0'0'41'16,"0"0"-12"-16,0 0-1 15,0 0-4-15,0 0-5 16,0 0-9-16,0 0 6 15,0 0 0-15,0 0-11 16,0 0 9-16,5 0-9 16,18 0 10-16,4 0 18 15,9 0-12-15,4 0 3 16,4 0 0-16,5 0-22 0,2-6 13 16,0-2-12-16,-2-3-3 15,-5 3 0-15,-2 3 0 16,-12 3-19-16,-8 2-11 15,-18 0-40-15,-4 11-10 16,0 1-66-16</inkml:trace>
  <inkml:trace contextRef="#ctx0" brushRef="#br0" timeOffset="386">200 38 96 0,'0'0'39'0,"0"0"-3"16,0 0-10-16,0 0 1 16,-132 40-22-16,106-18 0 15,7 6-5-15,6-3-2 16,10 0-3-16,3-4 5 16,0-3-10-16,20-4 3 15,12-4-6-15,9 3 13 16,8-2-3-16,7 3-3 15,-3 8 6-15,-5 3-16 16,-11 5 0-16,-7 4 12 16,-10-1-6-16,-7-4 10 15,-9-4-1-15,-4-8 4 0,0-2 10 16,-14-4 7-16,-12-4 3 16,-11 0-1-1,-7-4-15-15,-2-3 8 0,-6 0 2 16,3 0-13-16,1-13 15 15,4-6-12-15,8-2-5 16,24-23-2-16,10 5-51 16,2-1-39-16</inkml:trace>
  <inkml:trace contextRef="#ctx0" brushRef="#br0" timeOffset="1318">1049 92 6 0,'0'0'27'0,"0"0"-26"15,0 0 6-15,0 0 7 16,0 0-10-16,0 0 5 0,0 0 3 16,-40 22 2-1,21-14 13-15,-1-1-5 0,2 5-5 16,-2 0 3-16,-2 1-12 15,1 3-1-15,1 6-6 16,2 3 1-16,-4 6 3 16,5 6-1-16,7 2-1 15,5 5-2-15,5-4-1 16,0-2 0-16,18-12-1 16,5-5 1-16,14-10 9 15,-2-7-5-15,-2-4 2 16,-3 0 6-16,-7 0-9 15,-10-8 4-15,-9-2 0 16,-4 2-7-16,0 1 9 16,-18 0-9-16,-13-1 0 15,-6 4-4-15,-6 1-4 0,-3 3 8 16,6 0-11-16,5 15-25 16,11 2-15-16,11-5-60 15</inkml:trace>
</inkml:ink>
</file>

<file path=ppt/ink/ink2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6:42.154"/>
    </inkml:context>
    <inkml:brush xml:id="br0">
      <inkml:brushProperty name="width" value="0.05" units="cm"/>
      <inkml:brushProperty name="height" value="0.05" units="cm"/>
      <inkml:brushProperty name="fitToCurve" value="1"/>
    </inkml:brush>
  </inkml:definitions>
  <inkml:trace contextRef="#ctx0" brushRef="#br0">12 1255 11 0,'0'0'33'0,"0"0"-3"16,0 0-9-16,0 0-6 15,0 0 6-15,0 0 0 16,0-22-12-16,0 22 5 16,0 0-6-16,0 0-5 15,0 0 15-15,0-2-6 16,0 2 3-16,0 0 15 16,0-1-15-16,0-2 3 15,0 2-5-15,-3-2-10 16,1 0 14-16,-1-1-7 15,2 3-3-15,-2-6 12 0,3-3-14 16,0-5 7-16,0-6-12 16,3-7 2-16,12-3 1 15,7-2-2-15,1-3-1 16,3 2 0-16,1 1 2 16,-1 4-3-16,-1 2 1 15,0 2 0-15,-1 2-2 16,1 3 2-16,-5 5 0 15,-2 4 0-15,-4 4-5 16,-5 5 5-16,2 2-8 16,-2 0 1-16,-3 2 7 15,2 16-7-15,-7 7 7 16,-1 8 0-16,0 9 6 16,0 5-6-16,-4 4 0 15,-7-7 0-15,3-10 5 0,4-9-5 16,1-10 0-16,3-14 0 15,0-1 4-15,15-11-4 16,14-19 2-16,16-5 0 16,8-13-2-16,7-1 1 15,-2 5-1-15,-1 2 0 16,-8 9-2-16,-15 9 2 16,-8 13 0-16,-13 11-11 15,-7 0 11-15,-6 15-6 16,0 12 6-16,0 6 0 0,0 3 5 15,-10 0-5 1,1-1 0-16,0-1 0 0,-3 1 6 16,3-2-1-16,-1-1-5 15,1 4 1-15,3 2 5 16,1-1-7-16,5 2 1 16,0-6-1-16,10-5-4 15,13-4-13-15,36-19-15 16,-2-5-32-16,-3 0-103 15</inkml:trace>
  <inkml:trace contextRef="#ctx0" brushRef="#br0" timeOffset="22305">1304 972 6 0,'0'0'1'16,"0"0"4"-16,0 0-5 16,0 0 0-16,0 0 16 15,0 0 5-15,-32-7 5 16,26 5 10-16,4 0-8 16,-1-1 0-16,2-1-5 15,1 4-5-15,-3 0 7 16,3 0-14-16,0 0-4 15,0-1 0-15,0 1-3 16,0 0-5-16,0 0 1 16,0 0-1-16,0 0-3 15,0 0 4-15,0 0 0 16,0 0-1-16,0 0 0 16,4 0 1-16,11 0 0 0,5 1 0 15,3 3 2-15,2-3 1 16,0 1 0-16,-2 2 1 15,-3 2-4-15,-5 1-1 16,-6 3-12-16,-4 5-23 16,-5 3 11-16,-2 14-8 15,-16-6-25-15,-7-2-29 0</inkml:trace>
  <inkml:trace contextRef="#ctx0" brushRef="#br0" timeOffset="22522">1169 1251 73 0,'0'0'49'0,"0"0"-20"0,0 0 10 15,0 0 2-15,0 0-28 16,0 0-4-16,0 0-9 16,77-31 3-16,-47 31-1 15,0 0-2-15,0 0 0 16,1 6 0-16,3-1-2 15,4 1-4-15,13-6-24 16,-7 0-25-16,-8 0-109 0</inkml:trace>
  <inkml:trace contextRef="#ctx0" brushRef="#br0" timeOffset="33846">1939 911 6 0,'0'0'21'0,"0"0"4"0,0 0-7 15,0 0-10-15,0 0 8 16,0 0-3-16,-21 2 9 15,19-2 8-15,2 0-17 16,0 0 6-16,-3 0-2 16,3 0-10-16,0 0 7 15,0 0-9-15,0 0 3 16,0 0-3-16,0 0-3 16,19 0-2-16,10-9 9 15,8-9-3-15,7-10 10 16,5-5-13-16,-3-4 0 15,-4-6 1-15,-7-1 0 16,-9 0-4-16,-10 5 0 0,-7 2-1 16,-6 8 1-1,-3 8 0-15,0 12 1 0,0 3-1 16,0 6-1-16,0 0-5 16,0 0-2-16,0 14 5 15,0 11 3-15,0 6 0 16,0 10 1-16,-9 9 2 15,-5 16 3-15,-3 8-6 16,-5 5 0-16,4-5 4 16,3-10 1-16,5-15-5 15,7-16 0-15,3-8 0 16,0-10-1-16,5-9-8 0,21-6-17 16,42-25-21-16,-4-15 13 15,2-8-114-15</inkml:trace>
  <inkml:trace contextRef="#ctx0" brushRef="#br0" timeOffset="34283">3020 370 28 0,'0'0'41'16,"0"0"-7"-16,0 0 3 15,0 0-18-15,0 0-5 16,0 0 16-16,0 0-7 16,-85 36-4-16,72-15 6 15,-1 3-20-15,1 2 7 16,3 6-5-16,-3 6-5 16,3 1 14-16,-3 6-13 15,4-2 2-15,0 0-5 0,4-9 0 16,1-4 0-16,4-11-18 15,0-6-25-15,0-9 5 16,1-4-5-16,9-11-1 16,-6-7-41-16</inkml:trace>
  <inkml:trace contextRef="#ctx0" brushRef="#br0" timeOffset="34546">2733 593 18 0,'0'0'73'16,"0"0"-28"-16,0 0-9 15,0 0-10-15,0 0-7 16,0 0 1-16,0 0-19 16,0-7-1-16,8 9 2 15,5 7 1-15,10 2-3 16,5-6 0-16,9-3 1 15,7-2 13-15,5 0-11 16,4 0-3-16,-3 0-3 16,1 0-38-16,-11 0-11 15,-19 0-81-15</inkml:trace>
  <inkml:trace contextRef="#ctx0" brushRef="#br0" timeOffset="34854">2481 1260 39 0,'0'0'17'16,"0"0"1"-16,0 0-10 16,0 0 22-16,0 0-2 15,0 0 6-15,0 0 14 16,149 21-23-16,-101-21-6 0,1 0-12 16,6-5-7-16,29-11-10 15,-15 1-50-15,-10 0-131 0</inkml:trace>
  <inkml:trace contextRef="#ctx0" brushRef="#br0" timeOffset="36461">3511 349 46 0,'0'0'23'0,"0"0"23"15,0 0-10-15,0 0-20 16,0 0 9-16,0 0-25 16,0 0 5-16,-23 28-5 15,20-1 2-15,-2 5-2 16,4 4 3-16,1-3-1 15,0 2 11-15,0-2-6 16,0 7 1-16,0-4 8 16,0 8-13-16,0 6 1 15,0 6-4-15,0 2 0 16,0 0 4-16,0-2-4 0,0-7 0 16,4-4 6-1,2-6-5-15,4 1-1 0,2-1 0 16,2-3 1-16,3-4-5 15,-2-10 4-15,3-11 0 16,4-11-1-16,4 0 4 16,6-25-3-16,5-18 0 15,0-14 4-15,1-12-4 16,-6-31 2-16,-4-27-2 16,-7-23 2-16,-10 10-2 15,-8 36 0-15,-3 37-4 16,0 30-1-16,0-3 4 0,-7 8 1 15,-3 3 0-15,4 10 5 16,2 9-1-16,4 6-1 16,-3-2-3-16,3 5 3 15,0 1-1-15,0-3-2 16,0 2 0-16,0-2 0 16,0-1-1-16,3 1 1 15,10-3 0-15,6-3 0 16,9 2-4-16,7 1 6 15,6 2-2-15,7 1 8 16,-2 2-3-16,3 1-4 16,2 0-1-16,2 0 4 15,1 0 4-15,1 0-5 0,4 0-3 16,2 0 10 0,7-8-8-16,5-4-2 0,4 0 0 15,3-1 0-15,-4 5 3 16,-8 1-3-16,-8 6 0 15,-8 1 0-15,-3 0 2 16,-3 4-2-16,3 7 0 16,10-1 1-16,8-3 1 15,5-7-2-15,0 0 0 16,0 0 3-16,-9-7-1 16,-12-2-2-16,-6 5 0 15,-10 3 0-15,-6 1-4 16,0 0 4-16,-1 0 0 0,4 0 0 15,5 0 2 1,10 0-2-16,9 0 0 0,14 0 1 16,16 0-1-16,11-4 0 15,6-7 0-15,1 2 0 16,-3 1 4-16,-9 4-4 16,-6 0 0-16,-6-2 0 15,-5-1-1-15,-3-1 1 16,-7-3 0-16,-2 4 0 15,-8-4 3-15,-1 8-4 16,-2 1 1-16,-3 2-6 16,2 0 4-16,-1 0 2 15,3 0 0-15,5 0-3 16,2 0 8-16,7 0-5 16,8 0 0-16,-1 0-1 0,1-6 1 15,-10-3 0 1,-9 4 0-16,-14 2 2 0,-10-1 2 15,-10 4-4-15,-9 0 0 16,-3 0-7-16,-3 0 3 16,-1 0-3-16,2 0 3 15,-3 4 2-15,-1 3-11 16,-2 1-3-16,-2 2-31 16,-6 0-13-16,-19-2-62 0</inkml:trace>
  <inkml:trace contextRef="#ctx0" brushRef="#br0" timeOffset="38907">4134 925 14 0,'0'0'21'16,"0"0"-2"-16,0 0-6 16,0 0 15-16,0 0-1 15,0 0-11-15,0 0 6 16,-9-32-12-16,9 31-1 16,9-5 8-16,11-1-9 15,4-5 10-15,9-6 0 16,7-7-14-16,9-7 11 15,3-6-13-15,-2-3-1 0,0 0 4 16,-6-4-3-16,-2 1-4 16,-6-1 2-1,-5 1-8-15,-5 5 5 0,-11 6 2 16,-2 4 1-16,-12 15 4 16,-1 9-4-16,0 5 6 15,-20 12-6-15,-13 20 0 16,-1 12 5-16,0 6-4 15,10 6-1-15,7-2 2 16,3-2 1-16,6-1-3 16,2-4 0-16,1-2 1 15,1-5-2-15,-1-8 1 0,2-3 0 16,3-4 2 0,0-3 0-16,0-2-2 15,0-5 0-15,0 0-12 0,0-1 0 16,0 4-9-1,0-4 3-15,0 1 7 0,0 3-9 16,0-4 10-16,-4 0-2 16,-6 1 7-16,0-5 3 15,0 1 4-15,3-3-2 16,4-4 1-16,3 0 0 16,0-4-2-16,0 3-2 15,7-3 3-15,7 0 5 16,3 0-5-16,-2 0 2 15,-5 0 1-15,-6 0 2 16,-1 0-5-16,-3 0 4 0,0 0-4 16,0 0 20-16,0 0 1 15,0 0 7-15,0 0 3 16,0 0-20-16,-3 0 3 16,-6 0-6-16,-5-5-8 15,-9 2 15-15,-8-1-10 16,-5-2 2-16,-10 5 2 15,-8 1-5-15,5-2 2 16,3 2-5-16,7-3 4 16,15 3 1-16,5-1-6 15,7 1 3-15,7 0 1 16,2 0-4-16,3 0 0 16,0 0-8-16,5 0-20 15,21 0 25-15,14 7-15 16,9 0 3-16,6-3 0 0,2-4-24 15,-9 0 11-15,-10 0-2 16,-15 0-17-16,-14 0-17 16,-9 0-13-16</inkml:trace>
  <inkml:trace contextRef="#ctx0" brushRef="#br0" timeOffset="39765">5087 559 37 0,'0'0'28'16,"0"0"15"-16,0 0-26 16,0 0 11-16,0 0-4 15,0 0-16-15,0 0 7 0,-5-23-13 16,5 23 0-16,-3 0 9 15,3 16-8-15,-4 8 19 16,-1 6-2-16,-6 5-15 16,-3 8 15-16,-5 8-11 15,-1 3-7-15,-2-1 8 16,4-6-8-16,4-8-2 16,5-13 0-16,4-8 0 15,5-5-7-15,0-6 6 16,0-4-26-16,14-3-1 15,27-23-6-15,-1-7-3 16,-8-8-94-16</inkml:trace>
  <inkml:trace contextRef="#ctx0" brushRef="#br0" timeOffset="40019">4969 776 35 0,'0'0'45'16,"0"0"-13"-16,0 0-4 15,0 0 8-15,0 0-22 16,0 0 1-16,0 0-3 16,29 17-9-16,-8-6 13 15,5-2-8-15,8-2-2 16,5-3 10-16,-1-4-16 0,6 0 0 15,24 0-2-15,-10-6-35 16,-5-6-29-16</inkml:trace>
  <inkml:trace contextRef="#ctx0" brushRef="#br0" timeOffset="40852">5785 623 26 0,'0'0'59'0,"0"0"-6"15,0 0-32-15,0 0 8 16,0 0-12-16,0 0-17 15,0 0 9-15,-3-10-8 16,3 10 0-16,0 0-1 16,0 2 6-16,-1 17-5 0,-4 4 15 15,-3 8-6 1,-1 6 19-16,-2-2-15 0,-1 4 1 16,1-7 3-16,5-5-17 15,5-3 3-15,1-7-4 16,0-12-5-16,18-5 5 15,17 0 0-15,14-11 6 16,11-15-3-16,3-6-3 16,0-2-1-16,-12 8-7 15,-16 2-12-15,-12 11 20 16,-14 7-4-16,-9 6 4 16,0 0 0-16,-10 15-16 15,-9 13 15-15,-2 7 1 16,4 5 0-16,11-2-1 15,3-1 1-15,3-3 0 0,0-7 3 16,0-3 1 0,4-8-4-16,4-2 0 0,-4-5 0 15,4-4-1-15,-3 2 1 16,-1-3 0-16,2 3 0 16,4-1-29-16,2 2-15 15,-1 0-21-15</inkml:trace>
  <inkml:trace contextRef="#ctx0" brushRef="#br0" timeOffset="42828">6742 426 16 0,'0'0'43'0,"0"0"-15"16,0 0 11-16,0 0-15 15,0 0-3-15,0 0 8 16,0 0-20-16,-32-18 9 15,29 18-8-15,1 0-10 16,-2 0 15-16,-5 3-10 16,-4 12 10-16,-3 0 2 15,0 2-16-15,-1 1 7 16,2-3-8-16,-2 5 3 0,-1 3-3 16,-1 8 0-16,-2 6 0 15,2 12 1-15,2 9-1 16,4 8 0-16,6 1 0 15,4-1 0-15,3-7-1 16,0-9 1-16,5-9 0 16,12-9 0-16,3-6-4 15,6-5-3-15,9-6-8 16,5-8-18-16,29-7-1 16,-10 0-36-16</inkml:trace>
  <inkml:trace contextRef="#ctx0" brushRef="#br0" timeOffset="43399">7060 597 32 0,'0'0'39'0,"0"0"-27"0,0 0-9 15,0 0 23-15,0 0-4 16,0 0 2-16,0 0-1 16,68 30-18-16,-37-30 8 15,4 0-6-15,5 0-4 16,-2 0-5-16,2-9 2 15,-8 0-18-15,-3 1-8 16,-13 4-24-16,-7 1-3 16</inkml:trace>
  <inkml:trace contextRef="#ctx0" brushRef="#br0" timeOffset="43803">7016 663 35 0,'0'0'36'0,"0"0"1"16,0 0-8-16,0 0 6 15,0 0-23-15,0 0-3 16,0 0-7-16,-78 39-2 16,78-32 0-16,0-3-2 15,9 5-1-15,9 0 3 16,5 2 4-16,3 4 0 15,2 4-2-15,-2 4 3 16,-3 3-5-16,-4 2 0 16,-7 2 0-16,-6 0-2 15,-3-1 2-15,-3-4 0 16,0-6 1-16,-3-6 4 0,-6-2-2 16,-2-6 11-16,-6 0-4 15,-1-1 9-15,-5-2-16 16,-8-2 2-16,0 2-4 15,2-2 5-15,5 0-6 16,8 0 0-16,7 0-4 16,9 0 2-16,0 0-36 15,45-28-14-15,1-2-13 16</inkml:trace>
  <inkml:trace contextRef="#ctx0" brushRef="#br0" timeOffset="44268">7722 644 0 0,'0'0'23'0,"0"0"15"16,0 0-3-16,0 0-11 15,0 0 6-15,0 0-7 16,0 0 1-16,-114-6 4 0,97 17-19 16,2-3 7-1,3 1-6-15,0-3-7 0,1 3 7 16,-3 3-5-16,-3 2-1 16,0 6 8-16,-3 10-8 15,3 5-4-15,2 4 0 16,0 4 0-16,9-4-1 15,6-5 1-15,0-3 0 16,0-10-1-16,18-9 2 16,8-3-1-16,6-9 0 15,4 0 1-15,0 0-1 16,0-10 0-16,-13-8 0 16,-9-2 0-16,-14 2 4 15,0 0-8-15,-17 3 4 16,-17 7-25-16,-6 8 7 0,-5 0-18 15,6 27 7-15,11 4-16 16,14-3-78-16</inkml:trace>
  <inkml:trace contextRef="#ctx0" brushRef="#br0" timeOffset="45050">7875 411 11 0,'0'0'31'0,"0"0"-21"16,0 0-10-16,0 0 18 16,0 0-7-16,0 0 1 15,0 0 5-15,31 4 4 16,-29 14 3-16,5 10-9 16,-2 2-8-16,-1 9 6 15,-1 7 3-15,-3 5 2 16,0 14 12-16,-24 7-20 15,-10 6 2-15,-9 1-11 0,-4-5 2 16,-2-11-3 0,1-12 0-16,7 2-17 0,10-14-15 15,12-14-61-15</inkml:trace>
</inkml:ink>
</file>

<file path=ppt/ink/ink2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7:29.104"/>
    </inkml:context>
    <inkml:brush xml:id="br0">
      <inkml:brushProperty name="width" value="0.05" units="cm"/>
      <inkml:brushProperty name="height" value="0.05" units="cm"/>
      <inkml:brushProperty name="fitToCurve" value="1"/>
    </inkml:brush>
  </inkml:definitions>
  <inkml:trace contextRef="#ctx0" brushRef="#br0">0 223 4 0,'0'0'16'15,"0"0"-2"-15,0 0 4 16,0 0 3-16,0 0-10 16,0 0 14-16,121 34-11 15,-90-27 1-15,9-2 11 16,4-4-15-16,4-1 0 15,9 0-4-15,-2 0-2 16,2-2-1-16,-10-4-2 16,1 6 0-16,-7 0 7 0,-1 0-6 15,2 0 0 1,5 0 7-16,5 0-10 0,14 0 20 16,13 0-10-16,23-1-5 15,-2-16 10-15,8-2-13 16,2-2 0-16,-22 4-2 15,2 5 2-15,-10 3-2 16,-16 9 0-16,-5 0 0 16,-3 0 2-16,0 4-1 15,10 4-1-15,10-4 0 16,30-4 4-16,34 0 5 16,-7-7-9-16,-10-4 4 15,-17-3 9-15,-25 7-10 16,7 3-3-16,9 2 0 15,-15 2 1-15,-5 0-4 0,-2 0 3 16,-3 0 0-16,7 0 4 16,5 0-2-16,10 0-2 15,2 0 0-15,6-5 1 16,-3 1-4-16,0 1 3 16,-7 3 0-16,-6 0 2 15,-2 0 2-15,1 0-4 16,-7 0 0-16,6 0 2 15,2 0 1-15,3-9-2 16,3-4 1-16,-1 1 2 16,-4 2-4-16,-10 0 0 0,-8 5 0 15,-8 5 0 1,-5 0-2-16,-3 0 2 16,1 0 0-16,4 0 2 15,5-3 0-15,6-5-4 0,8-2 2 16,0-1-1-16,0 1-2 15,-5 3 5-15,-6 3-2 16,-3 4 3-16,0 0-2 16,-1 0-1-16,6 0 0 15,-1 0-1-15,3 0 0 16,0-3 1-16,-2 2 0 16,-4-1 0-16,-3 2-2 15,-8 0 1-15,-4 0 1 16,-6 0-4-16,-5 0 3 0,0 6 1 15,1-2 0-15,4-1 0 16,3-3 2-16,8 0-2 16,1 0 0-16,2-4 0 15,-4-5-2-15,-2 5 2 16,-2 0 0-16,-3 4 0 16,-1 0 0-16,-4 0 0 15,4 0 0-15,-3 0-1 16,0 0-1-16,-1 0 2 15,-1 0 0-15,-4 0 0 16,-4 0 3-16,-2 0-6 16,-2 0 3-16,0 0-13 15,-5 0 9-15,-2 0-15 0,-7 0-21 16,-6 0-11-16,-8 1-89 16</inkml:trace>
</inkml:ink>
</file>

<file path=ppt/ink/ink2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7:30.897"/>
    </inkml:context>
    <inkml:brush xml:id="br0">
      <inkml:brushProperty name="width" value="0.05" units="cm"/>
      <inkml:brushProperty name="height" value="0.05" units="cm"/>
      <inkml:brushProperty name="fitToCurve" value="1"/>
    </inkml:brush>
  </inkml:definitions>
  <inkml:trace contextRef="#ctx0" brushRef="#br0">34 7 32 0,'0'0'16'16,"0"0"-5"-16,0 0-1 16,0 0-5-16,0 0 3 15,0 0-6-15,0 0 2 16,49 0 14-16,-40 0-4 15,0 0 2-15,2 0 1 16,6 0-11-16,1 0 13 16,4 0-7-16,-2 0-1 15,1 0 5-15,1 0-16 16,-7 0 5-16,-1 3-2 16,-4 2 2-16,-3 1-1 15,-4 5-4-15,-3 0 5 16,0 3 17-16,0 3-20 0,-10 3 8 15,-11-3-6-15,-2 3-1 16,-8-2 6-16,-4 2-9 16,1-4 1-16,0 0 5 15,7-2-4-15,4 2-4 16,6-2-1-16,3 1 3 16,8 1-3-16,1 0 3 15,5-2 0-15,0-1-4 16,0-2 3-16,0-3 1 15,11 0 0-15,7-3 0 16,12-5 3-16,8 0 7 16,16 0 5-16,7 0 9 0,7-3-19 15,1-12 6-15,-3-1-11 16,-11-3 4-16,-11 2 0 16,-13 1-4-16,-11 9-5 15,-8 4 3-15,4-8-38 16,-1 4-51-16,-4-8-130 0</inkml:trace>
</inkml:ink>
</file>

<file path=ppt/ink/ink2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7:33.054"/>
    </inkml:context>
    <inkml:brush xml:id="br0">
      <inkml:brushProperty name="width" value="0.05" units="cm"/>
      <inkml:brushProperty name="height" value="0.05" units="cm"/>
      <inkml:brushProperty name="fitToCurve" value="1"/>
    </inkml:brush>
  </inkml:definitions>
  <inkml:trace contextRef="#ctx0" brushRef="#br0">11 49 8 0,'0'0'31'0,"0"0"-7"15,0 0 1-15,0 0 7 16,0 0 2-16,0 0 6 15,0 0-23-15,-11-46 5 16,11 43-5-16,0 3-14 16,2 0 8-16,16 0-10 15,11 0-1-15,8 0 14 0,8 3-14 16,2 2 8-16,2-2-8 16,-1 1 4-16,-7-2-1 15,-8 1-3-15,-10-1 0 16,-7 2 0-16,-8-1-18 15,-8 8-27-15,-21 14-10 16,-16-4 14-16,-8 2-32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7:54.980"/>
    </inkml:context>
    <inkml:brush xml:id="br0">
      <inkml:brushProperty name="width" value="0.05" units="cm"/>
      <inkml:brushProperty name="height" value="0.05" units="cm"/>
      <inkml:brushProperty name="fitToCurve" value="1"/>
    </inkml:brush>
  </inkml:definitions>
  <inkml:trace contextRef="#ctx0" brushRef="#br0">155 62 2 0,'0'0'33'15,"0"0"-6"-15,0 0-1 16,0 0 4-16,0 0-18 16,0 0-3-16,0 0-8 15,-49-50 2-15,46 46 0 16,3 0 8-16,0 1 5 15,-2 2 9-15,2 1 3 16,-3 0 9-16,2 0-14 0,1 0-16 16,0 0 8-1,0 0-15-15,0 0 0 0,0 1-3 16,0 12 6-16,0 3-3 16,0 8 0-16,0 8 0 15,0 9 3-15,-5 10 1 16,-3 3 1-16,-4 5 5 15,-2 6-7-15,0-7-3 16,1-5 0-16,-1-14 0 16,5-13 2-16,4-8-2 15,2-12 0-15,3-6-2 16,0 0 6-16,0-4-2 0,0-21-2 16,15-13 2-1,1-5-4-15,2-4 2 0,-1 7 0 16,-6 8-3-16,-1 15 1 15,-5 9 0-15,0 8-3 16,-1 0-12-16,5 0 16 16,5 0-1-16,5 3 2 15,4-1 5-15,4-2 0 16,9 0 0-16,0-19 0 16,4-7-3-16,0 0 4 15,-3-3-6-15,-6 4-2 16,-8 2 2-16,-9 5-13 15,-5 7 12-15,-6 8-2 16,-3 3-3-16,-3 0 6 16,-17 23-10-16,-14 6 10 0,2 8 1 15,-3 0-1-15,7-2 0 16,10 0 0-16,5 1-2 16,7-6 2-16,6 1 1 15,0-2 5-15,0 0 2 16,0-4-5-16,11 2 0 15,4-5 3-15,4 0-6 16,4-7 10-16,4 1-10 16,5-7 4-16,8-5 1 15,2-4-5-15,7 0-2 16,18-18-21-16,-10-2-51 16,-20-5-122-16</inkml:trace>
  <inkml:trace contextRef="#ctx0" brushRef="#br0" timeOffset="349">954 222 124 0,'0'0'33'0,"0"0"0"0,0 0-22 16,0 0-4-16,0 0 1 15,0 0-6-15,0 0 7 16,117 0-8-16,-86 0 0 15,-5 1 3-15,-6 4-4 16,-3 1 0-16,-3 1-12 16,-10 9-23-16,-1-1-21 15,-3-1-56-15</inkml:trace>
  <inkml:trace contextRef="#ctx0" brushRef="#br0" timeOffset="532">979 523 37 0,'0'0'92'0,"0"0"-57"0,0 0-28 15,0 0 10-15,0 0 5 16,0 0-14-16,0 0 4 16,63 7-4-16,-29-7-8 15,18 0-3-15,-11 0-21 16,-8-9-97-16</inkml:trace>
</inkml:ink>
</file>

<file path=ppt/ink/ink2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7:33.299"/>
    </inkml:context>
    <inkml:brush xml:id="br0">
      <inkml:brushProperty name="width" value="0.05" units="cm"/>
      <inkml:brushProperty name="height" value="0.05" units="cm"/>
      <inkml:brushProperty name="fitToCurve" value="1"/>
    </inkml:brush>
  </inkml:definitions>
  <inkml:trace contextRef="#ctx0" brushRef="#br0">0 23 77 0,'0'0'34'0,"0"0"-20"0,0 0 2 16,0 0 27-16,0 0-11 16,0 0-17-16,0 0 8 15,72-19-17-15,-44 15 9 16,4 4-5-16,3 0-8 16,5 0 11-16,2 4-13 15,7 7 3-15,1-2 1 16,3 0-2-16,-3-2-4 15,1-2-8-15,10-2-40 16,-12-3-4-16,-13 0-94 0</inkml:trace>
</inkml:ink>
</file>

<file path=ppt/ink/ink2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7:37.802"/>
    </inkml:context>
    <inkml:brush xml:id="br0">
      <inkml:brushProperty name="width" value="0.05" units="cm"/>
      <inkml:brushProperty name="height" value="0.05" units="cm"/>
      <inkml:brushProperty name="fitToCurve" value="1"/>
    </inkml:brush>
  </inkml:definitions>
  <inkml:trace contextRef="#ctx0" brushRef="#br0">21 86 24 0,'0'0'21'0,"0"0"2"16,0 0 11-16,0 0-15 16,0 0 3-16,0 0 2 15,-17-20-11-15,17 20 11 16,0-2-4-16,0 2-10 15,0-2 12-15,0 2-13 16,0-1 2-16,0-3-6 0,3-2-2 16,17-2-3-1,6-3 0-15,6-3 4 0,3 4 2 16,2 3-6-16,-4 6 0 16,-3 1-1-16,-2 0 1 15,-7 0-1-15,-4 9-6 16,-6 3-13-16,-3-1 3 15,-7 0-16-15,-1 10-3 16,-4-5-17-16,-12 0-57 0</inkml:trace>
  <inkml:trace contextRef="#ctx0" brushRef="#br0" timeOffset="226">28 278 89 0,'0'0'47'0,"0"0"-42"16,0 0 8-16,0 0 20 16,0 0-1-16,0 0-8 15,0 0 3-15,107-55-18 16,-84 51-4-16,0 2-4 16,3 2 2-16,7 0-3 15,2 0 0-15,2 0-11 16,21 0-13-16,-9-8-43 15,-7-5-72-15</inkml:trace>
</inkml:ink>
</file>

<file path=ppt/ink/ink2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7:38.779"/>
    </inkml:context>
    <inkml:brush xml:id="br0">
      <inkml:brushProperty name="width" value="0.05" units="cm"/>
      <inkml:brushProperty name="height" value="0.05" units="cm"/>
      <inkml:brushProperty name="fitToCurve" value="1"/>
    </inkml:brush>
  </inkml:definitions>
  <inkml:trace contextRef="#ctx0" brushRef="#br0">12 582 21 0,'0'0'42'15,"0"0"2"-15,0 0-10 16,0 0-5-16,0 0-5 15,0 0-16-15,0 0 15 16,-12 0-5-16,12 0-6 16,0 0 12-16,0 0-21 15,0 0 5-15,0 0-4 16,0-4 1-16,3-7 11 0,10-8-6 16,9-4-5-1,1-7 5-15,5-5-7 0,-2 2-3 16,-6-1 0-16,-4 3-6 15,1 3 3-15,-6 3 2 16,-3 6 1-16,-7 5-8 16,2 6 7-16,-3 5-1 15,0 3 2-15,0 0-13 16,0 0 8-16,0 0 2 16,0 0 3-16,0 10-2 15,0-2 4-15,0 3-2 16,0 4 0-16,5-2 1 15,0 2-1-15,-1 3 0 0,-2 4 0 16,1 6 14-16,-3 12-14 16,0 3 13-16,0 4-10 15,-14 2 4-15,5-12-5 16,1-8-2-16,3-9 0 16,5-9 0-16,0-6-8 15,0-2-23-15,5-3-26 16,35 0-11-16,0 0 8 15,-3-11-18-15</inkml:trace>
  <inkml:trace contextRef="#ctx0" brushRef="#br0" timeOffset="1261">755 761 81 0,'0'0'21'16,"0"0"-1"-16,0 0-6 15,0 0 2-15,0 0 20 16,0 0-11-16,0 0-9 16,0-13 3-16,0 10-14 15,0 3 7-15,0 0-12 16,6 0 2-16,14 0 3 16,3-2-5-16,4 2 5 0,9 0-2 15,-3-2 3-15,3 0-8 16,-1 0 2-16,25-3-22 15,-13 4-5-15,-2-9-50 16</inkml:trace>
  <inkml:trace contextRef="#ctx0" brushRef="#br0" timeOffset="540">810 202 76 0,'0'0'41'0,"0"0"-1"15,0 0-22-15,0 0 23 16,0 0-11-16,0 0-11 15,0 0-11-15,-20-2-6 16,20 2-4-16,0 0 1 16,0 0-7-16,0 0 4 15,0 1 8-15,-3 13 0 16,-2 3 18-16,1 6-11 0,-6 1 6 16,6 1-9-1,-1 0-5-15,1-3 6 0,0-1-8 16,4-2-1-16,0-10 0 15,0-4-19-15,0-5-7 16,0 0-16-16,22-5-21 16,-1-15 15-16,-5 1-36 0</inkml:trace>
  <inkml:trace contextRef="#ctx0" brushRef="#br0" timeOffset="811">583 337 26 0,'0'0'62'15,"0"0"-27"-15,0 0-15 16,0 0 14-16,0 0-12 16,0 0-22-16,0 0 4 15,10 0-3-15,4 0 7 16,0 0 9-16,3 0-11 15,6 0 8-15,3 0-8 16,5 0-6-16,2 0 11 16,6 0-9-16,-1 0-2 15,1 0-1-15,2 0-45 16,-10 0-14-16</inkml:trace>
  <inkml:trace contextRef="#ctx0" brushRef="#br0" timeOffset="2710">1643 230 23 0,'0'0'14'0,"0"0"2"16,0 0 9-16,0 0-9 16,0 0 5-16,0 0-10 15,0 0-5-15,3 0 4 16,-3 6-8-16,2 8 15 0,5 1-5 15,-2 7-9-15,4 5 8 16,0 6-7-16,1 7 3 16,2 2 5-16,-3-1-12 15,0-6 5-15,0-2-5 16,8-12 2-16,-1-3-4 16,1-11 4-16,1-5-1 15,3-2 12-15,-2 0-8 16,-1 0 9-16,1-8-6 15,-2-7-6-15,-2-2 7 16,-1-4-7-16,3-4 1 16,-5-5 2-16,-1-10-2 15,-2 1-3-15,-5-9 0 16,1-2 0-16,-5 0 0 0,0 0 0 16,0 5 0-16,0 5-2 15,0 10 1-15,-1 12 1 16,-3 6 0-16,4 8 2 15,-1 4-1-15,1 0-1 16,0 0 0-16,0 0-1 16,0 0-4-16,0 0 3 15,0 0 0-15,6 0 1 16,11 1 1-16,1 4 0 16,5-5 1-16,5 0 7 15,6 0-6-15,0 0 3 16,4-5-3-16,-1-1 3 15,4-1 3-15,2 7-8 16,0 0 4-16,2 0 0 16,4 0 0-16,4 0-4 0,1 0 0 15,4 0 1-15,-2 0 4 16,-4-7-5-16,-5 2 0 16,-2 5 0-16,-10 0 0 15,2 0 0-15,-6 3-2 16,6 6 0-16,6 2 0 15,3-9 4-15,7-2-2 16,7 0 6-16,8 0-3 16,2-6-3-16,-2-5 0 15,-4 2 1-15,-5-3-2 0,-10 8 1 16,0 3 0 0,-5 1 0-16,-2 0-1 0,2 0 1 15,7 1 0-15,7 3 0 16,5-1 8-16,0 0-7 15,-3-3 0-15,-2 0 2 16,-4 0-1-16,-7 0-2 16,-8 0 0-16,-8 1-3 15,-13 4-1-15,-6 3-8 16,-12 3-27-16,0 15 1 16,-18-1 1-16,-8-7-54 0</inkml:trace>
  <inkml:trace contextRef="#ctx0" brushRef="#br0" timeOffset="3641">2479 427 6 0,'0'0'27'0,"0"0"5"16,0 0 8-16,0 0-15 15,0 0 5-15,0 0-14 16,0 0-1-16,14-61 15 16,-14 59-16-16,0 2-2 15,0-2-12-15,3 2 4 16,2 0-6-16,0 0 2 16,1 0 0-16,1 0 0 15,-2 0 0-15,1 0 0 16,3 6 0-16,0 3 1 0,-1-2-1 15,0 2 0-15,-4 0 0 16,-2-2 0-16,-2 0 0 16,0-1-5-16,0 6 0 15,0-1 5-15,-14 3 5 16,-3 0-1-16,-3 1-3 16,-1 0 5-16,-2-2-4 15,4 0-2-15,1-1 0 16,4-5 3-16,2 2-5 15,4-2 2-15,4 3 0 16,2-2-1-16,2 1 1 16,0-1 0-16,0 0 0 0,0-2-6 15,0 2 3-15,0-5 3 16,14 4 0-16,4-6 5 16,8 3-1-16,2-4-1 15,9 0-2-15,-2 0 5 16,7 0-9-16,1-12 3 15,24-10-18-15,-12-1-18 16,-9 3-48-16</inkml:trace>
  <inkml:trace contextRef="#ctx0" brushRef="#br0" timeOffset="4189">2903 351 41 0,'0'0'45'0,"0"0"-15"0,0 0-16 16,0 0 9-1,0 0-11-15,0 0 1 0,0 0 4 16,37-17-13-16,-23 17 8 16,-2 0 4-16,6 0-12 15,-1 12 10-15,-3-3-14 16,0 7 2-16,-5-3 2 15,-1 5-1-15,-7 1-3 16,-1 1 0-16,0-1 0 16,-1 0 4-16,-16-2-4 15,8-3 2-15,-1-3-2 16,3 0 1-16,1-1-1 16,1 5 0-16,2 2-1 15,1 0-1-15,2 3 2 16,0 0 0-16,0-2-4 0,2-4-1 15,10-3 0-15,4-4-1 16,5-2-4-16,5-5 8 16,6 0-6-16,8-4-1 15,20-15-7-15,-8 1-41 16,-10 0-60-16</inkml:trace>
  <inkml:trace contextRef="#ctx0" brushRef="#br0" timeOffset="4543">3578 334 8 0,'0'0'14'15,"0"0"1"-15,0 0 12 16,0 0-1-16,0 0 0 16,0 0 8-16,0 0-6 15,80 12 1-15,-71-12-2 0,-3 0-20 16,2 0 1-1,1 0-8-15,0 0 2 0,7 0-3 16,1-5 1-16,1-2-28 16,5-4-5-16,-6 4-46 15</inkml:trace>
  <inkml:trace contextRef="#ctx0" brushRef="#br0" timeOffset="5023">3610 364 20 0,'0'0'30'0,"0"0"8"0,0 0 7 15,0 0-17-15,0 0 8 16,-121 54 0-16,106-47-19 15,3-2 0-15,5 2-14 16,0 1 2-16,2-1-5 16,5 1 2-16,0 3-5 15,0 2 2-15,0-2-11 16,5-2 10-16,9 3-5 16,2-5 5-16,0-1 0 15,1 3 1-15,4-1 1 16,-1 5 0-16,-1 2 1 15,2 3-1-15,-3 3 0 0,-4 0 0 16,0-2 0 0,-6-2-2-16,-8-5 2 0,4-3 3 15,-4-4 5-15,0-2 20 16,0-2-18-16,-7 5 3 16,-7-1-11-16,-5 0 6 15,-4 0-8-15,-3-1 0 16,-3 3 0-16,-5-2-4 15,1-3-3-15,-10-2-12 16,10-3-34-16,3-13-105 0</inkml:trace>
  <inkml:trace contextRef="#ctx0" brushRef="#br0" timeOffset="6861">115 1027 2 0,'0'0'22'0,"0"0"5"15,0 0-4-15,0 0 0 16,0 0 1-16,0 0-18 16,0 0-1-16,-17 0-5 15,17 0-1-15,0 0-2 16,0 0 2-16,0 0-4 16,0-1 3-16,7-2 2 15,4 3 8-15,8-3 16 16,2-2-6-16,5 3 8 15,2-2-11-15,2 0-4 16,3 0 0-16,3 1-8 16,1 2-1-16,8-3-2 0,4-1 2 15,5-3 1-15,4 0-3 16,5-3 4-16,4-2 4 16,1-1-4-16,-1 2-1 15,-2 1-2-15,-2 0 2 16,-2 8 3-16,-2-1-6 15,-4 4 0-15,0 0 5 16,2 0-3-16,1 0-2 16,5-3 0-16,1-1 0 15,2-3 2-15,-1 1-2 16,1-5 0-16,-6 3 4 16,-7 1-1-16,1 0-3 15,-3-1 0-15,-4 5 0 16,-4 3 0-16,2-2 0 15,2 2 0-15,-1 0 0 0,4-4 3 16,3-1-3-16,3-2 0 16,2-5 0-16,0 2 1 15,-3-2-1-15,-2 3 0 16,-7 2 0-16,-2 0 2 16,-7 2-2-16,0 1 0 15,-3 4-1-15,-5 0-1 16,0 0 2-16,0 0 0 15,2 0 0-15,4 0 3 16,2 0-3-16,9 0 0 16,1-2 0-16,3-4-1 15,-4 1 1-15,-2 4 0 16,-2-2 0-16,-7 3 3 0,-8 0-4 16,9 0 1-16,-7 0 0 15,6 0-2-15,1 0 2 16,-1 0 0-16,-3-3 0 15,3 3-1-15,-7 0 1 16,-5 0-4-16,-2 0-10 16,-2 0 14-16,-1 0-4 15,-4 6 1-15,3-1 1 16,-2-2 1-16,2 1 1 16,5-2 0-16,2-2 0 15,2 0 3-15,5 0-1 16,-3 0-2-16,-2 0 0 0,-3 0 0 15,-3 0 0-15,0 0 0 16,-5 0 0-16,3 0-1 16,4 0 3-16,4 0-2 15,6 0 0-15,5 0 2 16,3-4-2-16,9-6 0 16,0 0 0-16,-7 3 0 15,4-1 0-15,-6 2 0 16,-4 2 0-16,3 4-2 15,-7 0-2-15,0 0 4 16,-1 0 0-16,-3 3 0 16,2 1 1-16,-2-1-1 15,-1-3 0-15,0 0 1 0,-4 0-3 16,-2 0 2 0,-3 0-10-16,-2 0 6 0,-4 0-27 15,-12 0-5-15,0 0-13 16,0 0-43-16</inkml:trace>
  <inkml:trace contextRef="#ctx0" brushRef="#br0" timeOffset="7713">2493 1030 33 0,'0'0'27'0,"0"0"8"0,0 0-19 15,0 0-8-15,0 0 7 16,0 0-8-16,0 0 9 16,49 0-4-16,-35 10-8 15,-2 2 10-15,2-1-10 16,-5-2 0-16,1 7-4 15,-9-3 6-15,-1 8-6 16,0 4 9-16,-4 3-6 16,-12-1 7-16,-1 0-5 15,0-6-1-15,7-1-2 16,-3-6-2-16,4-2 0 0,3-1-2 16,-2 0-2-1,4 5 1-15,4-1 3 0,0 3 0 16,0 1-3-1,0 5 3-15,0-2 0 0,0 0 0 16,4-2 0-16,13-3-3 16,6-9 2-16,10-7 1 15,11-1 9-15,16-14-9 16,6-15-2-16,29-12-22 16,-15 7-40-16,-16 5-56 0</inkml:trace>
</inkml:ink>
</file>

<file path=ppt/ink/ink2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7:47.510"/>
    </inkml:context>
    <inkml:brush xml:id="br0">
      <inkml:brushProperty name="width" value="0.05" units="cm"/>
      <inkml:brushProperty name="height" value="0.05" units="cm"/>
      <inkml:brushProperty name="fitToCurve" value="1"/>
    </inkml:brush>
  </inkml:definitions>
  <inkml:trace contextRef="#ctx0" brushRef="#br0">0 0 4 0,'0'0'19'0,"0"0"2"16,0 0-4-16,0 0 8 15,0 0-15-15,0 0 0 16,0 0 14-16,11 0-18 15,-2 0 8-15,4 4 3 16,0 1-7-16,9 3 12 16,1 0-3-16,5 1-5 15,2-1 10-15,2-4-24 16,4 0 6-16,-4-4-6 16,0 0-1-16,-6 0-4 15,0 4-29-15,-20 3-20 16,-6 3-27-16</inkml:trace>
</inkml:ink>
</file>

<file path=ppt/ink/ink2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7:47.700"/>
    </inkml:context>
    <inkml:brush xml:id="br0">
      <inkml:brushProperty name="width" value="0.05" units="cm"/>
      <inkml:brushProperty name="height" value="0.05" units="cm"/>
      <inkml:brushProperty name="fitToCurve" value="1"/>
    </inkml:brush>
  </inkml:definitions>
  <inkml:trace contextRef="#ctx0" brushRef="#br0">0 0 35 0,'0'0'54'15,"0"0"-30"-15,0 0 9 16,0 0-21-16,0 0 2 15,0 0 3-15,0 0-6 16,112 2 4-16,-68-2-15 16,24 0-1-16,-8 0-16 15,-11 0-109-15</inkml:trace>
</inkml:ink>
</file>

<file path=ppt/ink/ink2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6:25.464"/>
    </inkml:context>
    <inkml:brush xml:id="br0">
      <inkml:brushProperty name="width" value="0.05" units="cm"/>
      <inkml:brushProperty name="height" value="0.05" units="cm"/>
      <inkml:brushProperty name="fitToCurve" value="1"/>
    </inkml:brush>
    <inkml:brush xml:id="br1">
      <inkml:brushProperty name="width" value="0.05" units="cm"/>
      <inkml:brushProperty name="height" value="0.05" units="cm"/>
      <inkml:brushProperty name="color" value="#3165BB"/>
      <inkml:brushProperty name="fitToCurve" value="1"/>
    </inkml:brush>
  </inkml:definitions>
  <inkml:trace contextRef="#ctx0" brushRef="#br0">30 530 35 0,'0'0'47'0,"0"0"12"15,0 0-24-15,0 0-7 16,0 0-18-16,0 0-10 16,0 0 0-16,24 0 0 15,11 2 6-15,10-1 21 16,6-1-19-16,5 0 6 15,0 0-14-15,2 0 3 16,-4 0-1-16,-4 0-2 16,-10 0-14-16,-8 5-13 15,-10 8-27-15,-17 5-64 0</inkml:trace>
  <inkml:trace contextRef="#ctx0" brushRef="#br0" timeOffset="279">0 785 46 0,'0'0'38'0,"0"0"-20"15,0 0-2-15,0 0-14 16,0 0 20-16,0 0-1 15,0 0-4-15,166 13 15 0,-95-13-10 16,6-10-7-16,-4-4-3 16,-1 6-10-16,-9 1 0 15,-11 3-2-15,-9 1-21 16,-9 3-10-16,-15 0-14 16,-10 0-47-16</inkml:trace>
  <inkml:trace contextRef="#ctx0" brushRef="#br0" timeOffset="840">714 421 22 0,'0'0'32'0,"0"0"2"0,0 0-12 16,-58 107-5-16,44-65-3 15,2 1-3-15,2-4 7 16,7-10-12-16,2-11-3 16,1-9 5-16,0-9-7 15,0 0 4-15,0-5 12 16,4-17-6-16,6-10 3 0,-1-4-13 15,-1-3-1 1,-7-3 0-16,-1 2-11 0,0 6 9 16,0 9-2-1,-5 9-1-15,-1 6 2 0,3 10-1 16,3 0 2-16,0 0 2 16,14 12-4-16,14 9 4 15,15 2 0-15,1 1 0 16,4-4 2-16,-1 3 1 15,-5 2 0-15,-2 3-2 16,-5 9 1-16,-6 5-2 16,-3 4 0-16,-12 2 0 15,-5-2-2-15,-9-6 2 16,0-6 0-16,-15-7 9 16,-16-8-5-16,-13-6 7 0,-7-1-10 15,-15-8 0-15,-3-4-2 16,1 0-5-16,7-4 5 15,17-9-1-15,24-11-19 16,12 4-29-16,8 2-105 0</inkml:trace>
  <inkml:trace contextRef="#ctx0" brushRef="#br0" timeOffset="2502">2092 819 36 0,'0'0'61'0,"0"0"-12"15,0 0-8-15,0 0-3 16,0 0-22-16,0 0 0 16,0 0-10-16,-8-67-4 15,13 42 7-15,4-3-4 16,0-1 1-16,5 0 0 15,3-4-2-15,5 5-6 16,-2-1 2-16,1 6-1 16,-2 2 1-16,-1 4 0 15,-1 3 0-15,-3 5 0 0,2 0 4 16,-5 2-7 0,3 2 3-16,-2 3-2 0,-2 0 0 15,-3 2 2-15,-2 0 0 16,-1 0 0-16,-2 0-5 15,3 0 5-15,-2 2-6 16,1 8-3-16,-4 8 7 16,0 11 4-16,0 10 3 15,-4 4 10-15,-6 0-15 16,6-7 9-16,4-13-8 16,0-10 1-16,11-13 8 15,21 0-1-15,17-17 10 16,14-19 0-16,12-10-17 15,-3-4 1-15,-4-3-3 16,-15 7 0-16,-11 11 2 0,-16 7-2 16,-12 16-1-16,-10 9-1 15,-4 3-5-15,0 14-2 16,-9 17 9-16,-8 14-2 16,0 1 2-16,4 4 0 15,3-3 0-15,9-7 4 16,1-11-4-16,0-5 0 15,1-8 0-15,13-6 1 16,3-3-1-16,4-5 0 16,7-2-4-16,3 0-3 15,10 0-29-15,-5-9-41 16,-12-3-148-16</inkml:trace>
  <inkml:trace contextRef="#ctx0" brushRef="#br0" timeOffset="3334">3174 65 42 0,'0'0'42'0,"0"0"4"16,0 0-13-16,0 0-16 0,0 0 6 16,0 0-12-16,0 0-3 15,72-63 11-15,-58 63-10 16,0 0 4-16,4 0-3 16,2 7-7-16,-5 3 6 15,-1-2-8-15,-1 0-1 16,-4 1 5-16,-5-2-3 15,-4-2-2-15,0 4 0 16,0 0 1-16,-18 7 9 16,-8 4 1-16,-5 0-3 15,4 1 11-15,4-2-19 16,6-3 3-16,12-1-3 16,5 1-12-16,0-7 11 0,11 4 1 15,13-5 0 1,12-1 5-16,4-6-5 0,6-1 0 15,7 0-11-15,27 0-35 16,-11-8-28-16</inkml:trace>
  <inkml:trace contextRef="#ctx0" brushRef="#br0" timeOffset="5133">4079 569 22 0,'0'0'37'0,"0"0"-7"16,0 0-1-16,0 0-14 15,0 0-15-15,0 0 9 16,0 0-6-16,0 0 7 16,0 0 17-16,0 0-9 0,0 0 11 15,0 0-2-15,0 0-18 16,0 0 2-16,17 1-7 15,9 3-2-15,13 0 7 16,15 0-7-16,11-3-1 16,12-1 0-16,9 0-1 15,5 0 0-15,7-9-34 16,-21 0-33-16,-28 2-106 0</inkml:trace>
  <inkml:trace contextRef="#ctx0" brushRef="#br0" timeOffset="5879">4939 694 86 0,'0'0'25'16,"0"0"13"-16,0 0-3 15,0 0-18-15,0 0 12 16,4-118-7-16,6 80-13 16,2-1 7-16,3-3-9 15,7 2 1-15,1 1 1 16,0 3-6-16,-2 6-3 16,-2 7 0-16,-5 8 2 15,-7 9 3-15,-1 2-5 16,2 4 0-16,-3 0-3 15,4 0-2-15,0 0 2 16,0 12-2-16,-4 8-8 16,-5 8 13-16,0 15 4 0,-11 9 1 15,-13 5 3-15,4 0-5 16,3-12-3-16,7-16 0 16,6-12 0-16,4-15 3 15,0-2 2-15,21-10 9 16,18-19 0-16,18-13-14 15,7-9 4-15,3-1-4 16,-4 3-12-16,-6 9 12 16,-15 5-2-16,-15 14 2 15,-8 10-4-15,-12 10 0 16,-7 1-3-16,0 12-1 16,0 15 8-16,0 9 4 15,0 0-4-15,-3 0 3 16,3-6-1-16,0-5 3 0,0-5 4 15,0-1 1-15,5 1-6 16,4 4 6-16,6 0-8 16,1-2-1-16,2 3-1 15,17 4-12-15,-4-5-20 16,-6-8-55-16</inkml:trace>
  <inkml:trace contextRef="#ctx0" brushRef="#br0" timeOffset="8933">8280 354 39 0,'0'0'32'0,"0"0"10"16,0 0-2-16,0 0 5 15,0 0-10-15,141-8-12 0,-117 12 2 16,-1 4-22 0,0 1 4-16,-4-1-7 0,-5-1-9 15,-5-2-6-15,-9 1-36 16,0 1-27-16</inkml:trace>
  <inkml:trace contextRef="#ctx0" brushRef="#br0" timeOffset="9116">8290 582 76 0,'0'0'46'16,"0"0"-37"-16,0 0 28 0,0 0-3 15,0 0 2 1,0 0-12-16,155 0-20 0,-92-6 1 16,37-15-5-1,-14 3-40-15,-14-2-38 0</inkml:trace>
  <inkml:trace contextRef="#ctx0" brushRef="#br0" timeOffset="9542">9171 413 50 0,'0'0'22'16,"0"0"-6"-16,0 0 3 15,0 0-8-15,0 0 14 16,0 0-4-16,0 0-6 16,-89 113 15-16,106-94-14 15,15-7 6-15,14-12 5 16,17 0-12-16,8-19 8 15,3-15-19-15,-4-5-1 16,-11-1 6-16,-23 1-7 16,-17-1 5-16,-19 4 8 0,-6 5-13 15,-43 6-2 1,-19 7 0-16,-18 13-12 0,-8 5 11 16,9 16-9-16,9 34-23 15,30-5-23-15,19-5-76 0</inkml:trace>
  <inkml:trace contextRef="#ctx0" brushRef="#br0" timeOffset="6832">6194 407 3 0,'0'0'64'16,"0"0"-16"-16,0 0-7 16,0 0-17-16,0 0-12 0,0 0-1 15,0 0-8 1,9 0 6-16,2 0 12 0,8 0-2 16,7 0 10-16,9 0-15 15,6 0-7-15,8 0 7 16,5 0-11-16,4-3-6 15,28-5-4-15,-10 1-60 16,-17 1-69-16</inkml:trace>
  <inkml:trace contextRef="#ctx0" brushRef="#br0" timeOffset="7388">7061 203 49 0,'0'0'45'0,"0"0"-10"15,0 0 4-15,0 0-13 16,0 0 4-16,0 0 0 16,0 0-26-16,26-29 4 15,-21 29-1-15,0 0-7 16,-1 0 13-16,4 0-8 16,1 0 4-16,5 0 8 15,3 0-14-15,6 0 7 16,4 0-4-16,4-2-3 15,3-3 5-15,0-1-4 16,-5 1-4-16,0 0 0 0,-9 2-9 16,-3 3-10-16,-8 0-5 15,-1 0-14-15,-4 7-4 16,1 5-4-16,-5-3-35 0</inkml:trace>
  <inkml:trace contextRef="#ctx0" brushRef="#br0" timeOffset="7853">7073 271 71 0,'0'0'32'0,"0"0"7"16,0 0-8-16,0 0-6 15,-144 43-12-15,123-32 0 16,5-3-13-16,4-2 7 16,8-2 5-16,2-4 2 15,2 3 9-15,0-3-13 16,0 1-7-16,0 5-3 16,2 1-10-16,14 4 10 15,4 4 0-15,11 3 0 16,1 0-4-16,4 2-1 15,0 3-9-15,-5-1 4 16,-3 3-9-16,-7-4 9 16,-9 4 2-16,-5 4 3 15,-7-4 5-15,0 0 0 0,-5 0 11 16,-13-2 6 0,-4-5-15-16,2-4 2 0,0-1-3 15,5-12 2-15,-7-1 1 16,-1 0-4-16,-4 0 0 15,-1-11 2-15,-3-1-2 16,4-2-4-16,1-11-12 16,9 1-13-16,11 2-35 0</inkml:trace>
  <inkml:trace contextRef="#ctx0" brushRef="#br0" timeOffset="8334">7911 186 45 0,'0'0'36'0,"0"0"-14"16,0 0 0-16,0 0-9 15,0 0-13-15,0 0 10 16,0 0-3-16,-32 20 12 16,-5 5-4-16,-7 4 5 0,-5 3 0 15,-2 4 1-15,4-2-14 16,7 0 2-16,10-1-5 16,7-4-3-16,7 1 4 15,6-4-3-15,6-2-2 16,4 0 0-1,0-6-1-15,0 0 0 0,6-4-1 16,11-2 4-16,4-3 2 16,2-9-4-16,3 0 4 15,4 0-1-15,-3-17 0 16,-1-9-2-16,-7-1-1 16,-10 1-5-16,-9-3-2 15,-2 8-10-15,-25 3-12 16,-12 11 4-16,-7 7-5 15,2 0-6-15,8 30-4 0,13 6 4 16,17-2-20-16</inkml:trace>
  <inkml:trace contextRef="#ctx0" brushRef="#br0" timeOffset="89705">1607 2677 17 0,'0'0'32'0,"0"0"-10"0,0 0-6 16,0 0 2-16,0 0-11 16,0 0-5-16,0 0 8 15,86 4-1-15,-64 8 5 16,-4 3 0-16,0 4-10 15,1 0 4-15,-2 2-4 16,-3 1-1-16,-2-5 6 16,-8 4-9-16,-4-2 0 15,0-1 1-15,0 4 2 16,-18-5-3-16,-3-2 3 16,2-1-2-16,2-5 3 15,3-3-3-15,8-4-1 16,-1-1 2-16,4-1 4 15,1 3-10-15,2 1 4 16,0-1-4-16,0-2 3 0,0 1-5 16,0 1 6-16,0-2 0 15,2 7 3-15,10 2-3 16,2 2 0-16,9 2 1 16,10-1 7-16,13-1-8 15,17-3 10-15,14-9-3 16,32 0-7-16,38-21 0 15,28-25-21-15,-24 2-29 16,-35 2-103-16</inkml:trace>
  <inkml:trace contextRef="#ctx0" brushRef="#br0" timeOffset="90996">4850 2354 12 0,'0'0'45'16,"0"0"-14"-16,0 0-11 15,0 0 0-15,0 0-17 16,0 0 11-16,0 0-1 15,44-73-1-15,-25 56 12 16,11-2-14-16,12-9-1 16,15-5 9-16,12-6-12 15,11-6 11-15,1-5-5 16,0 0-4-16,-9 4 10 16,-9 4-11-16,-14 10 1 15,-18 7-2-15,-11 13-1 16,-11 3-5-16,-4 8 0 0,-1 1-6 15,6 0 0-15,6 0-25 16,11 0 14-16,2 0 3 16,6 0-17-1,2 0 2-15,-6 7-11 0,-18 1-42 0</inkml:trace>
  <inkml:trace contextRef="#ctx0" brushRef="#br0" timeOffset="91703">5167 2683 15 0,'0'0'30'16,"0"0"-3"-16,0 0 8 15,0 0-18-15,0 0-12 16,0 0 8-16,0 0-2 15,77-50 2-15,-63 40 4 16,-5 7-10-16,-3-2 5 16,-1 5-7-16,-5 0-2 15,3 0 8-15,-1 0-8 16,5 0 3-16,7 0-3 0,8 0 0 16,8 0 2-16,4 3-1 15,6 5-2-15,1 0 9 16,7 3-10-16,3 0 1 15,10 3-2-15,11 4 5 16,11 0-5-16,26 3 0 16,-2-2 0-16,4-1 1 15,-2 2 1-15,-26 0-2 16,4 0 0-16,-18 1 1 16,-11-3-3-16,-4 3 2 15,-3-6 0-15,1-3-3 16,3-5-8-16,1-4-5 15,2-3-3-15,14 0-18 0,-14 0-29 16</inkml:trace>
  <inkml:trace contextRef="#ctx0" brushRef="#br0" timeOffset="83669">211 2034 25 0,'0'0'40'0,"0"0"-27"16,0 0-4-16,0 0-4 15,0 0 6-15,0 0 18 16,0 0 2-16,58-7-4 16,-36-4-7-16,-3-1-9 15,0-1 9-15,-2-7-10 0,4-1 1 16,-2-2-6-16,1-7-1 15,1 1-3-15,2-2-1 16,-1 3 0-16,-9 8 1 16,-3 6-1-16,-6 4 0 15,-4 6 0-15,0 4-3 16,0 0-3-16,0 0-18 16,0 4 8-16,0 10 13 15,0 4 3-15,0 4 0 16,0 3 6-16,3 4-3 15,-1 3 2-15,2 4-2 16,-1 2-1-16,-3 3 14 16,2-6-13-16,-2 5 3 0,3-8-5 15,-1-6 3-15,5-2-6 16,3-9 2-16,3-1-15 16,9-7 0-16,21-7-17 15,-3 0-17-15,-5-3-66 0</inkml:trace>
  <inkml:trace contextRef="#ctx0" brushRef="#br0" timeOffset="84248">1138 1744 12 0,'0'0'36'16,"0"0"-10"-16,0 0-5 15,0 0 2-15,0 0-6 16,0 0 11-16,0 0-1 16,-10-12-6-16,7 12 7 15,3 0-19-15,-1 0-8 16,1 0-1-16,0 7 4 16,0 9-2-16,0 1 6 15,0 5-8-15,0 3 12 16,-3 7-8-16,-2-3-3 0,1 3 6 15,-6-3-3-15,7-4-4 16,2-6 0-16,1-4-8 16,0-5-3-16,0-4-34 15,27-9-12-15,4-19-14 16</inkml:trace>
  <inkml:trace contextRef="#ctx0" brushRef="#br0" timeOffset="84637">841 1914 29 0,'0'0'36'16,"0"0"0"-16,0 0-3 16,0 0-21-16,0 0 4 15,0 0 0-15,0 0 4 16,42 8 11-16,-21-1-18 15,1-2 4-15,5 2-6 0,9-5-8 16,5-2 15-16,10 0-11 16,3 0-2-16,2-2-5 15,0-9-4-15,-3 3-11 16,6 0-33-16,-13 5-34 16</inkml:trace>
  <inkml:trace contextRef="#ctx0" brushRef="#br0" timeOffset="85142">1009 2307 6 0,'0'0'29'15,"0"0"-2"-15,0 0-12 16,0 0 13-16,0 0-12 16,0 0-2-16,0 0 2 15,26-61-6-15,-14 57 15 16,-3 3-5-16,2 1-8 15,3 0 8-15,7 0-7 16,7 0-1-16,9 0 2 16,7 0-12-16,8 0 5 15,2 0-7-15,1-2 0 16,-1-1 0-16,1-1-31 0,-12 4-39 16</inkml:trace>
  <inkml:trace contextRef="#ctx0" brushRef="#br0" timeOffset="86874">2499 1916 23 0,'0'0'25'0,"0"0"-8"16,0 0 21-16,0 0 4 0,0 0-15 16,0 0 10-16,0 0-9 15,70-32-16-15,-56 20 12 16,0-1-3-16,-3 2-7 15,4-3-4-15,4-2-8 16,0-2-2-16,8-6 0 16,-4-1 0-16,0 0-1 15,1-3 1-15,-8 3 0 16,-3 4-2-16,-3 2 3 16,-6 7-3-16,-1 5 2 15,-3 0 0-15,0 7-2 16,0 0 2-16,0 0-6 0,0 0 1 15,0 0-21 1,2 0 3-16,-2 11 9 0,0 7 9 16,0 7 5-16,0 7 10 15,-9 5 6-15,-2 2 5 16,-1 1-21-16,2-1 5 16,4 2-5-16,2-5 3 15,-4-1-2-15,8-4-1 16,0-6 0-16,0-6-1 15,0-4-8-15,0-2 6 16,0-5-10-16,0 0-11 16,0-3 12-16,9-1-11 15,10-4-11-15,2 0-16 0,-3-13-67 16</inkml:trace>
  <inkml:trace contextRef="#ctx0" brushRef="#br0" timeOffset="87245">3196 1747 63 0,'0'0'57'16,"0"0"-14"-16,0 0 4 0,0 0-17 16,0 0-6-16,0 0-3 15,0 0-21-15,24-8 4 16,1 8-4-16,2-3 0 16,4 1 3-16,-2 2-1 15,6-2 1-15,1-3 1 16,1 3 0-16,2-5-4 15,-3 0 0-15,-7 3-8 16,-8 2 8-16,-8 2-26 16,-13 0-27-16,0 0 9 15,-20 0-27-15,0 4-16 0</inkml:trace>
  <inkml:trace contextRef="#ctx0" brushRef="#br0" timeOffset="87647">3260 1786 65 0,'0'0'37'0,"0"0"-8"16,0 0-6-16,0 0 2 16,-130 39-9-16,116-31-5 15,5-2-10-15,4 2-1 16,5-1-1-16,0 1-3 15,5-2-6-15,16-1 10 16,7 1 0-16,4-1 2 16,3-2-1-16,0 1 2 0,-2 3-6 15,-7 6 3-15,-3 3 0 16,-8 4-5-16,-7 5 2 16,-4 0 3-16,-4 1 0 15,0-4 0-15,-4-7 0 16,-10-2 5-16,-3-4 1 15,-6-6 24-15,0-3-18 16,-5 0-3-16,1 0-1 16,-2 0-4-16,4-10 2 15,-1 1-6-15,3-3-3 16,2 3 0-16,2-11-33 16,10 4-2-16,1-2-56 0</inkml:trace>
  <inkml:trace contextRef="#ctx0" brushRef="#br0" timeOffset="88876">136 2461 29 0,'0'0'8'0,"0"0"-2"16,0 0 11-16,0 0-3 15,0 0 3-15,0 0-5 16,0 0-5-16,67-6 12 16,-52 6-10-16,4 0 2 15,4 0 8-15,12 0-11 16,7 0 6-16,11 0-1 0,10-8-2 15,6-7 7-15,6 5-12 16,-2-1 1-16,-6 4 3 16,-4 7-8-16,-5 0 0 15,-7 0-2-15,-2 11 4 16,-4 1 2-16,-1-2-6 16,4 1 2-16,8-3 2 15,9-6 0-15,15-2-4 16,9 0 0-16,7-6 1 15,3-3 2-15,-1 2-3 16,-8 3 0-16,-7 4 5 16,-3 0-2-16,-5 8-3 15,-1 4 0-15,3-2 1 0,7 0 1 16,7-7-2-16,-1-3 1 16,5 0 2-16,-1 0 0 15,-5 0-4-15,-8 0 1 16,-7 0 0-16,-4 9-2 15,-5 1 2-15,-2 5 0 16,3-2 0-16,1-3 3 16,7-4-3-16,7-4 0 15,8-2 0-15,5 0-2 16,-7 0 2-16,-5-8 0 16,-12 2 0-16,-10-1 1 15,-11 4-3-15,-9 3 2 16,-8-1-11-16,-6 1 11 0,-4-4-8 15,-7 0 8-15,-1-2-3 16,-2-1-4-16,-1-1-13 16,0-1-12-16,-11 5-3 15,0 0-21 1</inkml:trace>
  <inkml:trace contextRef="#ctx0" brushRef="#br0" timeOffset="92768">4092 2387 3 0,'0'0'44'16,"0"0"-13"-16,0 0-3 15,0 0-12-15,0 0-2 16,0 0 1-16,0 0-12 16,50-25 9-16,-37 24-1 15,-3 1-7-15,4 0 10 0,2 0-9 16,-1 0 6-16,6 7 6 15,2-2-17-15,5-3 8 16,4 2-7-16,7-4 1 16,-1 0 2-16,-3 0-4 15,-4 0-13-15,-10 3-3 16,-21 8-31-16,0-4-29 16,0 0-1-16</inkml:trace>
  <inkml:trace contextRef="#ctx0" brushRef="#br0" timeOffset="92936">4093 2558 10 0,'0'0'15'0,"0"0"18"0,0 0 8 16,0 0-9-16,152-18-3 15,-103 7-20-15,0 1-5 16,7 2-4-16,-12 4-41 15</inkml:trace>
  <inkml:trace contextRef="#ctx0" brushRef="#br0" timeOffset="95426">6619 1632 9 0,'0'0'6'0,"0"0"8"16,0 0 1-16,0 0 4 15,0 0 9-15,0 0 2 16,0 0-3-16,49-7 5 16,-39-4-23-16,2-1 4 15,-1-1-7-15,5-7-4 16,3-1 3-16,2-3-5 15,-1-4 0-15,2-2 4 16,-5-4-1-16,-7 1-3 0,-5-4 0 16,-5 3 3-1,0 0 1-15,-11 7-2 0,-12 4 14 16,-6 9-12-16,-3 7-4 16,-3 3 0-16,-4 4-1 15,4 0 3-15,3 0 2 16,6 0-4-16,7 0 0 15,7 2 0-15,6 7-3 16,-2 7 3-16,3 5 0 16,1 4 2-16,1 2-2 15,1 4 1-15,2 1 1 16,0 2-2-16,0-2 3 16,0 2-5-16,5-6 2 15,7 1 0-15,-1 1 0 16,1 1 0-16,-3 2 0 15,1 5 0-15,-4-2 4 16,-2-4-4-16,-4 1 0 0,0-8 0 16,0-4-3-16,0-5 3 15,-9-2 0-15,-5-3 1 16,-1-6 2-16,-3-5-3 16,-4 0 0-16,-1 0-4 15,-3-20 4-15,3 1 0 16,1-6 0-16,7 0 2 15,0 0 0-15,9 1-2 16,3 3 4-16,3 2-1 16,0 4 10-16,15 2-13 0,13 3 0 15,8 5 0-15,9 1-1 16,9-2-1 0,5 1-7-16,3 2-16 0,-4 3 4 15,4 0-10-15,-15 14-26 16,-16 0-52-16</inkml:trace>
  <inkml:trace contextRef="#ctx0" brushRef="#br0" timeOffset="96364">7614 2727 13 0,'0'0'51'0,"0"0"-4"16,0 0-15-16,0 0 9 15,0 0-24-15,0 0 1 16,0 0-8-16,-8-38-6 16,16 32 3-16,-1 4 1 15,-5-2 6-15,-2 4 9 16,3 0-23-16,3 0 5 16,8 0-5-16,7 12 4 15,10-1 1-15,6-3-3 16,12-3 2-16,6-5 4 15,7 0-4-15,2 0-3 16,-1-7-1-16,-5-4-14 0,-9 0-3 16,-7 8-30-16,-15-1-14 15,-13 4-28-15</inkml:trace>
  <inkml:trace contextRef="#ctx0" brushRef="#br0" timeOffset="97079">8487 2443 27 0,'0'0'36'16,"0"0"23"-16,0 0-9 15,0 0-31-15,0 0-10 16,0 0-7-16,0 0-2 16,67-31 15-16,-39 21-9 15,3 1 1-15,-7 3 9 16,1 1-14-16,-7 4 6 15,-4 1-8-15,3 0 0 0,-6 0 0 16,2 0 0 0,0 6 0-16,-4 7 0 15,-3 5 0-15,-3 4 0 0,-3 10 0 16,0 7 0-16,-12 8 0 16,-8 3 1-16,-6 5 2 15,-2-2-1-15,1 2-2 16,-3-2 0-16,3-3 0 15,4-3-2-15,4-7-1 16,6-10-8-16,8-10-9 16,5-9 5-16,0-11-20 15,20 0 14-15,9-22 5 16,0-11-34-16,2-3 27 16,-10-7 11-16,-7 5 1 15,-14 8-6-15,0 6-4 0,-4 9 21 16,-15 11 7-16,-1 4 11 15,5 0-1-15,1 6 0 16,6 10 3-16,7-6-7 16,1 2-12-16,0-6 1 15,0-2 8-15,9-1 11 16,6-2 16-16,10 2-17 16,3 1-5-16,4-4 7 15,0 0-7-15,3 0 2 16,1 0-17-16,-3 0-1 15,10-4-1-15,-10-5-45 16,-10 0-69-16</inkml:trace>
  <inkml:trace contextRef="#ctx0" brushRef="#br1" timeOffset="110021">6938 1083 3 0,'0'0'22'0,"0"0"-2"0,0 0-18 15,0 0 0-15,0 0-2 16,0 0 0-16,0 0 0 16,0 0 0-16,0 0 0 15,0 0 3-15,0 0-2 16,0 0 16-16,0-3 14 16,0-1-8-16,0-1-1 15,0-4-16-15,0 1-3 16,0 0 7-16,0-3-10 15,0 5 7-15,0-2 0 16,0 1-7-16,0 3 19 16,0-1-4-16,0 4-2 15,-4-3 6-15,-1-3-19 16,-4-1 5-16,1-2-5 16,-1-5 0-16,0 1 4 0,3-2-4 15,-2 0 4-15,-1 0 9 16,0 2-13-16,-4 2 6 15,0 0-6-15,-3 1 4 16,-2 2-3-16,-2 3-1 16,5 0 0-16,-2 1 5 15,3 3-5-15,0 2 0 16,0 0 0-16,-3 0-2 16,-3 0 0-16,-4 10 4 15,-4 5-2-15,-4-1 2 16,-5 4 0-16,-3-2-2 15,3 0 0-15,-1 2-2 0,6-6 2 16,4-1 0-16,5-2 0 16,2-5 1-16,-1-3 0 15,4 5-1-15,-1-5 0 16,-1 7-2 0,-4 8-3-16,-5 2 2 0,-10 8 3 15,1 6-5-15,-2 0 7 16,0-3-2-16,8-4 0 15,4-7 0-15,7-1-4 16,2-5 6-16,7-1-2 16,3-6 1-16,0 4-1 15,3 2 0-15,-5 3-2 16,0 5 1-16,-3 3-1 0,-3 3 3 16,-1 4-1-16,1 1 1 15,-1-1-1-15,2 0 0 16,3-1 0-16,0-5 0 15,4-2-3-15,1-3 3 16,7 2 0-16,1-2-1 16,0 5-4-16,0 6 5 15,15-1-2-15,2 6 0 16,5-3 0-16,-4-3 2 16,0 1 0-16,-1-4 0 15,-3 0 0-15,-3 0 0 16,-3 0 0-16,-2 3 1 15,-2-2-2-15,1-1 1 0,3-1 0 16,4-4 0-16,-1-2-1 16,2-2 1-16,4 0-2 15,0-3 0-15,-1 3 0 16,5-2 2-16,-1 0 0 16,6 5 0-16,2 2 2 15,2 0-2-15,1 2 0 16,0 1 0-16,1-5-3 15,0 1 3-15,0-4 0 16,1-6-2-16,0 1 1 16,1-2 1-16,0-5 0 15,0 0 0-15,4 1 0 16,2-3 1-16,1 3-1 16,5-5 0-16,7 0 1 15,-1 0-1-15,5-5 0 0,1-10 2 16,-4-5 4-16,-4 2-3 15,-4-3 0-15,-3 2 5 16,-9 2-6-16,1 2 2 16,-2-5-4-16,-3 1 3 15,1 1 2-15,-3-3-3 16,-5 0 5-16,-2-1 0 16,1 0-3-16,-4-3-4 15,0 3 0-15,1-3 2 16,-1 2 1-16,-1 5-3 15,-3 2 3-15,0 3-1 16,-1 1 0-16,1 1-2 0,-1 4 0 16,-4 0 0-16,0-1 0 15,0-3 0-15,-3-3 5 16,5-4 7-16,-5-6-12 16,3-3 6-16,-1-5-6 15,-3-7 1-15,-5 1 3 16,0 4-4-16,0 2 9 15,0 2 0-15,-14 2-7 16,0 3 3-16,-3-4-5 16,-1 0 2-16,-1-3 1 15,-2 1-3-15,2-3 0 16,-2 2 1-16,1 0 3 16,-1 7-4-16,-2-4 0 0,0 4 0 15,-2 4-3-15,0-4 3 16,-1 2 0-16,0 1 0 15,3 5 0-15,0 3-1 16,2 0 1-16,1 7 0 16,3 3-1-16,0-3 2 15,2 3-1-15,-2-4 0 16,-2 2 3-16,-2-2-6 16,-2-3 3-16,0-2 0 15,-5-2 3-15,2 0-1 16,-5 3-2-16,4 3 0 15,-2-3-3-15,-2 6 0 16,0 1 3-16,4 4 0 16,1-2 0-16,6 3 2 15,3 0-2-15,0 0 0 0,3-2 3 16,3 0-7-16,-1 1 4 16,-2-4 0-16,0 3 2 15,-4 2-2-15,-4 0 0 16,-5 2 0-16,-5 15-13 15,-7 8 12-15,2 0 1 16,2 3 0-16,6-6-1 16,3-1 1-16,7-4-2 15,6-5 1-15,3-1-8 16,3-4 4-16,-1 4 2 0,-1 2 3 16,-6 2-5-1,-7 7 6-15,-6-1-1 0,1 8 0 16,-4-4 1-1,4 4-1-15,0-1 0 0,4-3 0 16,2 0 3-16,3 0-2 16,2-5-1-16,-1 1 0 15,3 0 0-15,1 0-2 16,-1 1 2-16,0 2 0 16,2-1-1-16,-1 0 1 15,4 4 0-15,3 3-1 16,-2 3-5-16,2 1 3 15,3-2 3-15,3-6 0 16,0-2-5-16,0-6 0 16,0 1 2-16,3-2 0 0,3-3-3 15,2 4 4 1,-2 0 2-16,-1 1 0 0,-2 4-1 16,-2 0 2-16,3-1-1 15,0 4 0-15,2-2-10 16,7-3 10-16,5 3-10 15,5 0 8-15,8-4-3 16,1 2 5-16,8-6 0 16,1 2 0-16,2-1-2 15,-1 0 2-15,-1 1 0 16,-1-4 0-16,-5 1 2 16,1-5-2-16,-4-2 0 15,0-4 0-15,8 0 0 16,1-4 1-16,8 0-1 0,2 0 0 15,6 0 0-15,-6 0 2 16,1 0-2-16,-9 0 0 16,0 0-1-16,-6 0 1 15,-1 0 0-15,1 0 0 16,3 0 2-16,3-8 1 16,0-9-3-16,6-3 0 15,0-4 2-15,2-2 0 16,-4-1-2-16,-5 4 0 15,-10 2 3-15,-6 4 0 16,-7 2-3-16,-7 2 3 16,-3 1 4-16,0-5 12 15,4-7-15-15,-3-2-2 16,7-6 5-16,2-2-4 0,2-3-2 16,-2-1-1-1,-6-2 0-15,-3-4 3 0,-9 0-3 16,-1 3 5-16,0 0 7 15,0 9-9-15,-6 4 0 16,-3 5-3-16,1 2 4 16,3 1-2-16,1 2-2 15,2 0 0-15,-1-5 2 16,2 3 0-16,-4-5-2 16,-1 0 0-16,-3-1 0 15,-5-3-1-15,-4 4 1 16,-9-1 0-16,-2-2 0 0,-6 0 0 15,-5 3 0-15,-4-5-2 16,-7-1-8-16,0 5 7 16,-2 1 3-16,-1 3 0 15,-3 1-2-15,-3 3 0 16,-4 8 2-16,-8 9-6 16,-4 1-5-16,0 0 8 15,1 7 2-15,5 8-3 16,3-1 1-16,1 4-8 15,-3 3 4-15,-6 4 3 16,-7 8-6-16,-4 6 10 16,-3 8-10-16,2 5 0 15,6 5 3-15,5 6-24 0,17 7 1 16,5 42-7 0,19-17-16-16,8-7-23 0</inkml:trace>
</inkml:ink>
</file>

<file path=ppt/ink/ink2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17.964"/>
    </inkml:context>
    <inkml:brush xml:id="br0">
      <inkml:brushProperty name="width" value="0.05" units="cm"/>
      <inkml:brushProperty name="height" value="0.05" units="cm"/>
      <inkml:brushProperty name="fitToCurve" value="1"/>
    </inkml:brush>
  </inkml:definitions>
  <inkml:trace contextRef="#ctx0" brushRef="#br0">582 17 12 0,'0'0'7'0,"0"0"4"16,0 0 8-16,0 0-9 0,0 0 5 16,0 0 3-16,-12 0-8 15,10 0 3-15,2 0-11 16,0 0 1-16,0 0 11 16,0 0-8-16,0 0 6 15,0 0-4-15,0 0-7 16,0 0 8-16,0 0-7 15,0 0 3-15,0 0 7 16,0 0-11-16,0 0 4 16,0 0 0-16,0 0-3 15,0 0 9-15,0 0-4 16,0 0 1-16,0 0 13 0,0 0-11 16,0 0 4-16,0 0 0 15,-8-3-8-15,-1 2 15 16,0-2-12-16,-5-1-3 15,-3 2 3-15,-6 0-6 16,0 2-2-16,-4 0-1 16,-4 0 2-16,-1 0-1 15,-7 4-1-15,2 10 0 16,-2 0 0-16,2 1 2 16,1 3-3-16,0 1 1 15,8 4-3-15,0 2 3 16,2 2 0-16,5 3 0 15,2-1 0-15,9 0-3 0,-3-3 3 16,13-3-2 0,-4-5 2-16,4 2-4 0,0-6 4 15,0 2 0-15,0 1-1 16,9 2 0-16,5 1-1 16,4-1 1-16,5 3-9 15,11-3 8-15,0 1-2 16,6-2 4-16,4 1-4 15,5-6 4-15,2-4-3 16,6-2-3-16,1-7-5 16,-3 0 7-16,5 0-3 15,-3-17-7-15,6-18-24 16,-14 5-34-16</inkml:trace>
  <inkml:trace contextRef="#ctx0" brushRef="#br0" timeOffset="1457">903 568 7 0,'0'0'25'16,"0"0"-4"-16,0 0-2 16,0 0-2-16,0 0-11 15,0 0 8-15,0 0-5 16,-28-23 5-16,23 23 7 15,2 0-15-15,2 0 7 16,-2 0-5-16,1 0-7 16,-1 0 3-16,-2 0-4 0,1 19 0 15,-2 1 0 1,-2 9 2-16,3 1 0 0,5 1-2 16,0-3 2-16,0-3-1 15,0-6-1-15,14-9 3 16,5-5 12-16,2-5-8 15,10 0 11-15,1-22 2 16,5-11-15-16,0-6 9 16,-7-8-12-16,-8 1 2 15,-11 4 3-15,-11 1-4 16,0 7-5-16,-11 6 2 16,-15 11-11-16,-10 12 11 15,-5 5-8-15,1 8 3 0,-1 18 5 16,8 6-10-1,12 0 8-15,12-6-5 0,9-9-11 16,0-6 9-16,18-6-7 16,10-5 10-16,3 0 6 15,8-3 0-15,-6-10 2 16,-6 4 1-16,-8 2-1 16,-7 7-4-16,-7 0 4 15,2 20 0-15,-7 21 17 16,0 13-10-16,0 13 2 15,0 4-6-15,0-2-3 16,0-7 2-16,0-8-4 16,0-8 1-16,2-8 2 15,7-1-1-15,-1-9-2 16,-2-6 0-16,-2-7 0 16,1-2 1-16,-2-6-1 0,-3-2 2 15,2-3-2-15,-2-2-1 16,0 0-3-16,0 0-9 15,3 0-17-15,1 0-1 16,2-7-61-16</inkml:trace>
  <inkml:trace contextRef="#ctx0" brushRef="#br0" timeOffset="1938">1406 735 26 0,'0'0'21'0,"0"0"-16"15,0 0 7-15,0 0-4 16,0 0-1-16,0 0 0 16,-98 122-5-16,88-86 2 15,3 4 5-15,2-3 5 0,5-6 7 16,0-6-9-16,0-6-6 16,0-10 9-16,12-9-6 15,2 0 10-15,12-9 6 16,4-20-6-16,8-13 1 15,-1-10-15-15,-2-2-1 16,-7 0 3-16,-10 4-4 16,-9 4-3-16,-9 5 0 15,0 11-2-15,-4 7 1 16,-19 12-3-16,-8 11 4 16,-1 0 0-16,-1 29-9 15,3 10 3-15,11 12-6 16,16 30-24-16,3-15-11 0,0-11-110 15</inkml:trace>
  <inkml:trace contextRef="#ctx0" brushRef="#br0" timeOffset="2232">1713 1112 50 0,'0'0'46'0,"0"0"-25"16,0 0-5-16,0 0 18 0,0 0-6 15,0 0-10-15,0 0 9 16,-51 112-15-16,31-80-4 15,5 7-2-15,1 1-6 16,0-1 0-16,2 0-19 16,3-9-36-16,1-13-56 0</inkml:trace>
</inkml:ink>
</file>

<file path=ppt/ink/ink2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28.024"/>
    </inkml:context>
    <inkml:brush xml:id="br0">
      <inkml:brushProperty name="width" value="0.05" units="cm"/>
      <inkml:brushProperty name="height" value="0.05" units="cm"/>
      <inkml:brushProperty name="fitToCurve" value="1"/>
    </inkml:brush>
  </inkml:definitions>
  <inkml:trace contextRef="#ctx0" brushRef="#br0">236 22 21 0,'0'0'22'16,"0"0"4"-16,0 0-5 15,0 0 1-15,0 0-1 16,0 0-7-16,-37-22 9 16,37 22-12-16,-5 0-5 15,5 0-3-15,0 0-3 16,0 0 0-16,0 0-2 16,0 0-2-16,0 0 1 15,9 3 4-15,1 5-1 16,-1 0 0-16,3 2 0 15,-1 1 0-15,-2 0 0 0,0 3 0 16,-1 0 7-16,-8 3-5 16,0 2 4-16,0-1 9 15,-5 2-14-15,-4-5 6 16,-3-3-1-16,3-5-5 16,4-1 4-16,3-5-5 15,-1 3 0-15,3-4 0 16,0 1-9-16,0 3 2 15,0 1 1-15,0 2 2 16,10 4 2-16,2 0 0 0,3 2 0 16,5 1-1-1,0 3-1-15,-1 1 4 0,2 2-4 16,-7 0-1 0,-2 4 5-16,-3-2 0 0,-9 2 0 15,0-2 0-15,0-1 3 16,-9-2 0-16,-9 1 1 15,-7-6 0-15,-3-2 8 16,1-3 0-16,-4-3-2 16,2-4 3-16,-5-2-11 15,5 0 9-15,-2 0-5 16,4-4-6-16,-4-6 6 16,8-3-6-16,2 1-4 15,7-6-15-15,14 5-23 16,23-16 13-16,24 8-15 0,6-1-31 15</inkml:trace>
</inkml:ink>
</file>

<file path=ppt/ink/ink2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28.620"/>
    </inkml:context>
    <inkml:brush xml:id="br0">
      <inkml:brushProperty name="width" value="0.05" units="cm"/>
      <inkml:brushProperty name="height" value="0.05" units="cm"/>
      <inkml:brushProperty name="fitToCurve" value="1"/>
    </inkml:brush>
  </inkml:definitions>
  <inkml:trace contextRef="#ctx0" brushRef="#br0">0 0 28 0,'0'0'32'0,"0"0"-20"16,0 0-1-16,0 0 1 16,0 0-12-16,0 0 16 15,0 0-1-15,34 0 0 16,-17 0 9-16,6 0-16 15,3 0 0-15,2 0 1 16,4 0-8-16,1 0 5 16,-3 3-6-16,-4-2 0 15,0 2 0-15,-11 1-6 16,-3 0-9-16,-7 5-19 0,-5 0-27 16,-12 16 35-16,-16-1 7 15</inkml:trace>
</inkml:ink>
</file>

<file path=ppt/ink/ink2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28.776"/>
    </inkml:context>
    <inkml:brush xml:id="br0">
      <inkml:brushProperty name="width" value="0.05" units="cm"/>
      <inkml:brushProperty name="height" value="0.05" units="cm"/>
      <inkml:brushProperty name="fitToCurve" value="1"/>
    </inkml:brush>
  </inkml:definitions>
  <inkml:trace contextRef="#ctx0" brushRef="#br0">0 52 34 0,'0'0'28'0,"0"0"11"16,0 0-4-16,0 0-7 16,0 0 4-16,118-14-16 15,-87 3-8-15,1 1-7 16,3 1-1-16,10 3-28 15,-11 4-33-15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00.040"/>
    </inkml:context>
    <inkml:brush xml:id="br0">
      <inkml:brushProperty name="width" value="0.05" units="cm"/>
      <inkml:brushProperty name="height" value="0.05" units="cm"/>
      <inkml:brushProperty name="fitToCurve" value="1"/>
    </inkml:brush>
  </inkml:definitions>
  <inkml:trace contextRef="#ctx0" brushRef="#br0">54 70 13 0,'0'0'19'0,"0"0"6"15,0 0-14-15,0 0 3 0,0 0 3 16,0 0 4-16,0 0 11 16,-4-67-6-16,4 64-2 15,0 3 7-15,0 0-12 16,0 0 3-16,0 0-8 15,-3 0-13-15,-2 11 2 16,-1 10-1-16,-2 6-2 16,4 11 9-16,2 6-6 15,-1 8-3-15,3 0 0 16,0 2 1-16,0-3-2 16,5-8 1-16,4-6 0 15,-5-11 4-15,4-3-2 16,-6-9-2-16,2-7 0 0,-4-2 0 15,3-5-1-15,-3 0 1 16,0 0 0-16,0 0-2 16,0-5 3-16,0-11-2 15,0-7 1-15,0-7-9 16,0-12 9-16,0-5-6 16,0-13 6-16,0 2-5 15,0 0 4-15,10 12 1 16,-1 8 0-16,0 10 1 15,3 10-2-15,-1 5 1 16,1 6 0-16,2 6-1 16,3 1 1-16,-2 0 0 15,2 8-1-15,2 10 1 0,2 3 2 16,-1 1-1-16,-2-1 1 16,-1-3 4-16,-3-5-2 15,-5-4-4-15,1-6 0 16,-7 1 0-16,-2-3 3 15,-1-1-1-15,0 2 2 16,0 0 7-16,-14 2-10 16,-10 5 1-16,-11 3-2 15,-7 2 0-15,-1 1 1 16,2 1 0-16,4-5 3 16,6-6 3-16,8-3-5 15,9-2 0-15,7 0-2 0,5 0-10 16,2-6 6-1,11-15-19-15,15 1-42 16,2 3-60-16</inkml:trace>
</inkml:ink>
</file>

<file path=ppt/ink/ink2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30.022"/>
    </inkml:context>
    <inkml:brush xml:id="br0">
      <inkml:brushProperty name="width" value="0.05" units="cm"/>
      <inkml:brushProperty name="height" value="0.05" units="cm"/>
      <inkml:brushProperty name="fitToCurve" value="1"/>
    </inkml:brush>
  </inkml:definitions>
  <inkml:trace contextRef="#ctx0" brushRef="#br0">229 80 17 0,'0'0'15'16,"0"0"-8"-16,0 0 6 0,0 0 11 15,0 0 0 1,0 0 8-16,0 0-6 0,-43-57-6 16,39 57 6-16,-4 0-16 15,0 0-5-15,-1 5-5 16,-2 17-1-16,-6 12 1 16,-1 14 0-16,-3 12 0 15,2 14 4-15,1 10 0 16,4 5-4-16,2 6 1 15,5 0 4-15,3-3-2 16,1-1 1-16,3 0-1 16,0-1 7-16,0-2-7 0,0-1 1 15,3 0-4 1,12-2 7-16,7 2-7 0,4-1 0 16,1-4-7-16,6-3 1 15,-3-13-21-15,15-16-1 16,-13-20-21-16,-1-22-74 0</inkml:trace>
</inkml:ink>
</file>

<file path=ppt/ink/ink2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30.773"/>
    </inkml:context>
    <inkml:brush xml:id="br0">
      <inkml:brushProperty name="width" value="0.05" units="cm"/>
      <inkml:brushProperty name="height" value="0.05" units="cm"/>
      <inkml:brushProperty name="fitToCurve" value="1"/>
    </inkml:brush>
  </inkml:definitions>
  <inkml:trace contextRef="#ctx0" brushRef="#br0">244 85 26 0,'0'0'17'0,"0"0"7"15,0 0-9-15,0 0-10 16,0 0 11-16,0 0-2 0,-119 40-3 15,93-9 1 1,3 6-9-16,1 8 9 0,1 7-5 16,5 0-2-16,4 1 11 15,7-4-4-15,5-13-4 16,0-8 2-16,14-16-8 16,17-12 14-16,15 0 3 15,8-33-4-15,7-14 2 16,2-13-14-16,-12-3 2 15,-5 0-5-15,-17 2 0 16,-15 6-7-16,-14 5-5 16,-5 7-16-16,-29 13 13 15,-16 18 3-15,-4 12 12 0,-5 19 0 16,4 30 4 0,8 9-4-16,19 6 0 0,22 0-6 15,6-12 3-15,81-20-12 16,-2-15-34-16,2-17-78 0</inkml:trace>
  <inkml:trace contextRef="#ctx0" brushRef="#br0" timeOffset="370">645 96 6 0,'0'0'30'0,"0"0"-8"16,0 0-6-16,0 0-15 15,0 0 0-15,0 0-1 16,0 0-12-16,-28 1 4 16,19 5-1-16,-5 1 9 15,2-3-2-15,-2 0 4 16,0-1-3-16,1-2 1 16,2 2-5-16,-5 1 1 15,3-2-8-15,3-1-2 0,4 5 3 16</inkml:trace>
  <inkml:trace contextRef="#ctx0" brushRef="#br0" timeOffset="631">473 150 16 0,'0'0'16'0,"0"0"0"16,0 0 7-16,0 0 1 15,0 0 3-15,0 0 5 16,-28 64-15-16,16-28 2 15,-2 7-6-15,4 11-3 0,-3 3 5 16,-1 1-6-16,5 0 2 16,-5-4 5-1,2-11-11-15,-2-8 13 0,1-10-4 16,8-7-10-16,-3-2 7 16,7-7-11-16,1-5-1 15,0-4-18-15,0 0-36 16,9 0 3-16,22-29 15 15,-7 3-23-15</inkml:trace>
  <inkml:trace contextRef="#ctx0" brushRef="#br0" timeOffset="1053">982 292 64 0,'0'0'17'0,"0"0"4"15,0 0-8-15,0 0-5 16,0 0 13-16,0 0-19 16,0 0 1-16,-95 69 0 15,89-37 4-15,2 4 7 16,1-3 1-16,3-1-13 15,0-7 16-15,0-10-11 16,4-5 7-16,5-6-3 16,8-4-9-16,3-3 18 0,9-17-3 15,5-14-4 1,6-10 7-16,-3-4-18 0,-6-4 0 16,-15 3-1-1,-11 5 5-15,-5 7-12 0,-17 6 3 16,-18 13-5-16,-13 10 4 15,-5 8-5-15,-6 7 4 16,5 25 1-16,10 9-27 16,23 19-4-16,11-6-17 15,10-15-85-15</inkml:trace>
</inkml:ink>
</file>

<file path=ppt/ink/ink2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32.599"/>
    </inkml:context>
    <inkml:brush xml:id="br0">
      <inkml:brushProperty name="width" value="0.05" units="cm"/>
      <inkml:brushProperty name="height" value="0.05" units="cm"/>
      <inkml:brushProperty name="fitToCurve" value="1"/>
    </inkml:brush>
  </inkml:definitions>
  <inkml:trace contextRef="#ctx0" brushRef="#br0">271 4 69 0,'0'0'24'0,"0"0"-2"16,0 0-22-16,0 0 1 16,0 0-1-16,0 0 5 15,0 0 14-15,18-4 2 16,-16 4-18-16,-2 11 14 15,0 7 14-15,0 7-13 0,0 0 4 16,-9 0-13-16,-2-3 0 16,-1-3 0-16,7-9-5 15,-3-3-4-15,7-3 4 16,-2-4 0-16,1 3 11 16,2-3-13-16,-3 1-2 15,3 2 0-15,0 4-4 16,0 4-3-16,0 2-3 15,13 2-7-15,0 2 15 16,1-1-11-16,3 2 2 16,-3-1 11-16,-3 2-9 15,-4-1 9-15,1 2 0 16,-8 1 0-16,0-1 4 0,-8 1-2 16,-10-2 6-16,-8 0 9 15,-2 4-17-15,-3-8 5 16,4-1-5-16,1-7 2 15,3 0 4-15,-5-6-6 16,7 2 2-16,-4 0 0 16,-4-2-2-16,6 3 0 15,8 0-15-15,15-4-19 16,1 0-26-16,25-8-85 0</inkml:trace>
</inkml:ink>
</file>

<file path=ppt/ink/ink2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33.125"/>
    </inkml:context>
    <inkml:brush xml:id="br0">
      <inkml:brushProperty name="width" value="0.05" units="cm"/>
      <inkml:brushProperty name="height" value="0.05" units="cm"/>
      <inkml:brushProperty name="fitToCurve" value="1"/>
    </inkml:brush>
  </inkml:definitions>
  <inkml:trace contextRef="#ctx0" brushRef="#br0">491 0 30 0,'0'0'17'16,"0"0"6"-16,0 0 16 16,14 137 0-16,-7-69-15 15,6 11-1-15,5 22-12 16,7 25-3-16,1 24-2 16,-8 4-4-16,-10-7 0 15,-8-12-2-15,-12-15 0 16,-19 2 7-16,-1 4-6 15,-1-18 2-15,3-22 1 0,5-21-2 16,-4-11-1-16,-5 3-1 16,-9 2 0-16,-7 2 2 15,-1-5-1 1,-6-3-1-16,7-3 0 0,2-2-15 16,5 6-13-16,14-15-36 15,6-6-74-15</inkml:trace>
</inkml:ink>
</file>

<file path=ppt/ink/ink2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35.866"/>
    </inkml:context>
    <inkml:brush xml:id="br0">
      <inkml:brushProperty name="width" value="0.05" units="cm"/>
      <inkml:brushProperty name="height" value="0.05" units="cm"/>
      <inkml:brushProperty name="fitToCurve" value="1"/>
    </inkml:brush>
  </inkml:definitions>
  <inkml:trace contextRef="#ctx0" brushRef="#br0">161 118 44 0,'0'0'17'0,"0"0"-8"15,0 0 3-15,0 0 1 16,-118 134 18-16,96-94-5 16,8-2-2-16,7-5 1 15,7-8-16-15,0-8 2 16,12-11-4-16,15-6 0 16,16-5 18-16,8-21-8 15,4-9-8-15,-1-5-1 0,-6-5-3 16,-12 2-5-16,-9-1 0 15,-14 5-11-15,-8-4 8 16,-5 9-12-16,-8 5-4 16,-24 10 1-16,-12 14-2 15,-7 5 16-15,-7 26 0 16,5 16 4-16,12 8-6 16,24 21-7-16,16-11-49 15</inkml:trace>
</inkml:ink>
</file>

<file path=ppt/ink/ink2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36.120"/>
    </inkml:context>
    <inkml:brush xml:id="br0">
      <inkml:brushProperty name="width" value="0.05" units="cm"/>
      <inkml:brushProperty name="height" value="0.05" units="cm"/>
      <inkml:brushProperty name="fitToCurve" value="1"/>
    </inkml:brush>
  </inkml:definitions>
  <inkml:trace contextRef="#ctx0" brushRef="#br0">179 0 32 0,'0'0'26'0,"0"0"8"16,0 0-7-16,-61 117-2 15,30-71-3-15,-1-1-15 16,1-7 4-16,8-6-11 16,22-9-4-16,1-9-13 0,0-9-74 15</inkml:trace>
</inkml:ink>
</file>

<file path=ppt/ink/ink2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34.273"/>
    </inkml:context>
    <inkml:brush xml:id="br0">
      <inkml:brushProperty name="width" value="0.05" units="cm"/>
      <inkml:brushProperty name="height" value="0.05" units="cm"/>
      <inkml:brushProperty name="fitToCurve" value="1"/>
    </inkml:brush>
  </inkml:definitions>
  <inkml:trace contextRef="#ctx0" brushRef="#br0">574 19 16 0,'0'0'28'16,"0"0"5"-16,0 0 1 15,0 0 4-15,0 0-13 16,0 0 0-16,0 0 4 0,0-1-14 16,0-3 3-1,0 3-4-15,0 0-10 0,-8-2 12 16,-1-1-7-16,-3 3 1 15,-4-2-1 1,-5 3-6-16,-7 0-4 0,-4 0 1 16,0 0 0-16,-7 4 1 15,3 5-1-15,0 6 3 16,1 0 3-16,-2 7-2 16,0 5-4-16,-3 5 0 15,4 8 0-15,-1 7-2 16,6 3 2-16,8 4 0 15,6 1 0-15,11-5 0 16,6-1 0-16,0-6-4 16,6-7 3-16,20-3-3 0,6-4 4 15,10-8 0-15,12-5-2 16,9-8 8-16,9-8-6 16,4 0 0-16,1-1 3 15,0-15-8-15,16-12-4 16,-20 6-28-16,-15-4-41 0</inkml:trace>
  <inkml:trace contextRef="#ctx0" brushRef="#br0" timeOffset="1127">809 589 4 0,'0'0'20'16,"0"0"4"-16,0 0 8 0,-23 133-1 15,23-96-12-15,0-3 3 16,0-11-8-16,4-9-5 15,15-10 10-15,7-4-3 16,3-11 12-16,11-22-4 16,0-10-24-16,0-7 10 15,-8-8-7-15,-9 7-2 16,-16 1 2-16,-7 5-3 16,-7 9-7-16,-24 14 7 15,-6 14-2-15,-7 8 2 16,-1 9 0-16,7 21 0 15,7 4 4-15,13 4-4 16,15-8-3-16,3-5 2 0,17-7-19 16,15-2 10-16,8-11-2 15,1-1 8-15,-6-4-1 16,1 0 0-16,-18 0 5 16,-12 11-6-16,-6 6 6 15,0 12 1-15,-14 14 9 16,-5 8-1-16,0 3 12 15,-2 0-19-15,7-4 2 16,5-7-3-16,1-7 4 16,6-8 4-16,2-4-5 15,0-5-2-15,0-3 1 16,0 4-1-16,0-6-2 0,0 1 0 16,0-5 3-1,0 1-9-15,0-7 6 0,10-4-39 16,3 0-4-16,7-11-74 0</inkml:trace>
</inkml:ink>
</file>

<file path=ppt/ink/ink2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37.239"/>
    </inkml:context>
    <inkml:brush xml:id="br0">
      <inkml:brushProperty name="width" value="0.05" units="cm"/>
      <inkml:brushProperty name="height" value="0.05" units="cm"/>
      <inkml:brushProperty name="fitToCurve" value="1"/>
    </inkml:brush>
  </inkml:definitions>
  <inkml:trace contextRef="#ctx0" brushRef="#br0">157 35 6 0,'0'0'35'16,"0"0"-14"-16,0 0 17 16,0 0-7-16,0 0-6 15,0 0 4-15,0 0-20 16,0-35 1-16,0 35-9 15,-3 16 6-15,-3 7-3 0,-4 8 2 16,-5 9 0-16,-3 11 12 16,-2 3-16-16,-5 3 3 15,5 1-5-15,-1-4 6 16,10-7-6-16,3-10 0 16,8-8 0-16,0-9-2 15,0-11 2-15,9-4 0 16,5-5-2-16,8 0 4 15,4-11 7-15,1-12-4 16,6-6-2-16,-3-5 5 16,-2-1-8-16,-5 5 0 15,-5 5 0-15,-4 11-9 16,-6 7 8-16,-7 7-23 16,3 0 1-16,-4 0 22 0,1 17 0 15,2 5 1-15,-1 4 6 16,1 4-5-16,-3 1 9 15,0 1 0-15,0-3-2 16,0-4 6-16,0-4-12 16,0-3 2-16,0-7-4 15,0 3 0-15,1-3-5 16,10 4 0-16,18 3-19 16,2-3-16-16,-4-5-104 0</inkml:trace>
</inkml:ink>
</file>

<file path=ppt/ink/ink2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37.722"/>
    </inkml:context>
    <inkml:brush xml:id="br0">
      <inkml:brushProperty name="width" value="0.05" units="cm"/>
      <inkml:brushProperty name="height" value="0.05" units="cm"/>
      <inkml:brushProperty name="fitToCurve" value="1"/>
    </inkml:brush>
  </inkml:definitions>
  <inkml:trace contextRef="#ctx0" brushRef="#br0">0 0 17 0,'0'0'44'0,"0"0"-32"15,0 0-10-15,0 0 30 16,0 0-5-16,0 0 7 15,0 0 4-15,123 58-22 16,-85-51 0-16,-4-5-9 0,-3-2-5 16,-5 0-4-16,-11 0-8 15,-4 0-18-15,-11 0-16 16,-3 0-34-16</inkml:trace>
</inkml:ink>
</file>

<file path=ppt/ink/ink2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37.852"/>
    </inkml:context>
    <inkml:brush xml:id="br0">
      <inkml:brushProperty name="width" value="0.05" units="cm"/>
      <inkml:brushProperty name="height" value="0.05" units="cm"/>
      <inkml:brushProperty name="fitToCurve" value="1"/>
    </inkml:brush>
  </inkml:definitions>
  <inkml:trace contextRef="#ctx0" brushRef="#br0">0 0 9 0,'0'0'26'16,"0"0"12"-16,0 0-9 15,0 0-7-15,139 38 1 16,-50-38-18-16,-12-5-5 16,-13-15-43-16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00.701"/>
    </inkml:context>
    <inkml:brush xml:id="br0">
      <inkml:brushProperty name="width" value="0.05" units="cm"/>
      <inkml:brushProperty name="height" value="0.05" units="cm"/>
      <inkml:brushProperty name="fitToCurve" value="1"/>
    </inkml:brush>
  </inkml:definitions>
  <inkml:trace contextRef="#ctx0" brushRef="#br0">100 0 69 0,'0'0'39'16,"0"0"-13"-16,0 0-4 0,0 0 5 16,0 0-13-16,0 0 2 15,0 0-10 1,-38 84 6-16,24-59 12 0,-1 4-21 15,4-3 1-15,-1 2-4 16,6-4-2-16,3-6 2 16,3-10-32-16,7-4-23 15,7-4-118-15</inkml:trace>
</inkml:ink>
</file>

<file path=ppt/ink/ink2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38.704"/>
    </inkml:context>
    <inkml:brush xml:id="br0">
      <inkml:brushProperty name="width" value="0.05" units="cm"/>
      <inkml:brushProperty name="height" value="0.05" units="cm"/>
      <inkml:brushProperty name="fitToCurve" value="1"/>
    </inkml:brush>
  </inkml:definitions>
  <inkml:trace contextRef="#ctx0" brushRef="#br0">523 0 39 0,'0'0'15'0,"0"0"18"16,0 0-2-16,0 0 1 15,0 0-6-15,0 0-23 16,0 0 0-16,-117 84 2 16,85-30-4-16,-5 12 10 15,2 5-7-15,0 11 0 16,-10 26 16-16,-8 35-4 16,-4 35 9-16,5 6-9 0,12-14-15 15,21-27 8-15,18-25-8 16,1 0 0-16,1 4 3 15,18-1-4-15,2-21 0 16,1-18-5-16,-4-23-24 16,1-13-6-16,17 8-1 15,-3-9-28-15</inkml:trace>
</inkml:ink>
</file>

<file path=ppt/ink/ink2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39.754"/>
    </inkml:context>
    <inkml:brush xml:id="br0">
      <inkml:brushProperty name="width" value="0.05" units="cm"/>
      <inkml:brushProperty name="height" value="0.05" units="cm"/>
      <inkml:brushProperty name="fitToCurve" value="1"/>
    </inkml:brush>
  </inkml:definitions>
  <inkml:trace contextRef="#ctx0" brushRef="#br0">270 115 29 0,'0'0'21'16,"0"0"-9"-16,0 0-5 16,0 0 7-16,0 0-9 15,-134 31 8-15,104-3-1 16,-1 8-4-16,3 1 19 16,7 2-5-16,5-3 0 15,9-6 1-15,5-10-16 0,2-5 6 16,2-12-4-1,24-3-2-15,11-7 22 0,12-20-16 16,4-10-5-16,1-10-1 16,-12 1-5-16,-10-5-4 15,-15 4-1-15,-16 2-15 16,-1 8 12-16,-9 8-7 16,-20 12 1-16,-6 17 11 15,-8 0-10-15,4 28 3 16,4 7 4-16,13 5-6 15,16-1 7-15,6-6-17 16,11-4 4-16,18-5 10 16,3-5-6-16,-2-7 9 15,-4-1 2-15,-5-2 1 16,-10 6-4-16,-8 3 8 0,-3 11 0 16,-9 10 20-16,-19 11-2 15,-3 6 3-15,4 5-10 16,4-2-11-16,6-2 9 15,8-3-12-15,1-3 2 16,3-1 6-16,-1 1-8 16,-1-1 3-16,1-5-4 15,-2-8 2-15,2-12-1 16,6-7-1-16,0-14-4 16,1-4-25-16,59-35-33 15,1-8 27-15,-1-10-97 0</inkml:trace>
  <inkml:trace contextRef="#ctx0" brushRef="#br0" timeOffset="368">678 484 60 0,'0'0'22'0,"0"0"-7"16,0 0-13-16,0 0 9 16,0 0 1-16,0 0-3 15,-23 117 17-15,23-88-7 16,0 1 2-16,0-7 4 0,9-5-16 16,6-8 8-16,7-10-1 15,6 0-1-15,10-19 17 16,0-18-26-16,2-7 1 15,-8-4-6-15,-10-2 6 16,-14 2-14-16,-8-2 7 16,-3 4-19-16,-28 4 13 15,-12 12-24-15,-14 16 4 16,-6 14 12-16,-4 14-7 16,2 49 2-16,16-4-16 15,17-5-51-15</inkml:trace>
</inkml:ink>
</file>

<file path=ppt/ink/ink2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41.345"/>
    </inkml:context>
    <inkml:brush xml:id="br0">
      <inkml:brushProperty name="width" value="0.05" units="cm"/>
      <inkml:brushProperty name="height" value="0.05" units="cm"/>
      <inkml:brushProperty name="fitToCurve" value="1"/>
    </inkml:brush>
  </inkml:definitions>
  <inkml:trace contextRef="#ctx0" brushRef="#br0">345 23 31 0,'0'0'30'16,"0"0"5"-16,0 0-7 0,0 0 4 15,0 0-11 1,0 0-9-16,0 0 0 0,-14-20-11 16,14 20 2-16,0 0 2 15,0 0 3-15,-6 0 18 16,0 0-5-16,-6 0-2 15,-8 20 1-15,-11 10-17 16,-4 7 4-16,-5 8-4 16,-1 6 0-16,-1 3 3 15,7 3-3-15,4-6 1 16,11-7 2-16,8-12-5 16,12-12-2-16,0-8 0 15,0-6 0-15,8-6 1 16,15 0 0-16,12-3 0 15,11-19 5-15,12-10-4 0,2-5-1 16,1 2 0-16,-11 3-4 16,-17 11 1-16,-11 5 3 15,-13 12-6-15,-4 4 4 16,-5 0-19-16,0 16 21 16,0 8 1-16,-5 6-1 15,-4 2 12-15,1 0-12 16,2-1 3-16,1 3 5 15,1 1-5-15,1-1 2 16,3 1-5-16,0-6 2 0,0-5-8 16,0-9 6-1,12-7-15-15,20-8 1 0,-1 0-37 16,1 0-42-16</inkml:trace>
</inkml:ink>
</file>

<file path=ppt/ink/ink2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42.155"/>
    </inkml:context>
    <inkml:brush xml:id="br0">
      <inkml:brushProperty name="width" value="0.05" units="cm"/>
      <inkml:brushProperty name="height" value="0.05" units="cm"/>
      <inkml:brushProperty name="fitToCurve" value="1"/>
    </inkml:brush>
  </inkml:definitions>
  <inkml:trace contextRef="#ctx0" brushRef="#br0">212 0 44 0,'0'0'15'16,"0"0"-8"-16,0 0 8 0,0 0 1 15,118 126 11 1,-87-69-9-16,-5 7 5 0,-3 2-6 16,-5 6-16-16,-1-1 15 15,-6 4-3-15,4 22-6 16,-5 31 10-16,-4 35-17 16,-3 16 4-16,-3-12-4 15,0-20 4-15,-5-24-9 16,-15-6 4-16,-3-2 1 15,-4 1-1-15,-1-3 5 16,2-1-4-16,3-3 0 16,1-16 3-16,8-15-3 15,1-20 0-15,2-6 0 16,-4 3 1-16,1 1-1 0,-6-2 0 16,-2-10 0-1,-5-8-13-15,-4-7 5 0,-1-7-17 16,-14-7-4-16,7-4-20 15,7-8-24-15</inkml:trace>
</inkml:ink>
</file>

<file path=ppt/ink/ink2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47.699"/>
    </inkml:context>
    <inkml:brush xml:id="br0">
      <inkml:brushProperty name="width" value="0.05" units="cm"/>
      <inkml:brushProperty name="height" value="0.05" units="cm"/>
      <inkml:brushProperty name="fitToCurve" value="1"/>
    </inkml:brush>
  </inkml:definitions>
  <inkml:trace contextRef="#ctx0" brushRef="#br0">146 0 53 0,'0'0'28'0,"0"0"-14"16,0 0-6-16,0 0 14 16,0 0 10-16,0 0-16 15,0 0 4-15,103 21-4 16,-68-14-9-16,-1-4 8 15,0 1-13-15,-2-4 1 16,-1 3-3-16,-4-3-7 16,-7 0-16-16,-7 0-13 0,-10 0-57 0</inkml:trace>
  <inkml:trace contextRef="#ctx0" brushRef="#br0" timeOffset="418">86 178 46 0,'0'0'41'15,"0"0"8"-15,0 0-17 16,0 0-8-16,0 0 3 16,0 0-18-16,0 0-6 15,-53 14-3-15,53-2 0 0,0 1 0 16,0 3 0-1,0 0-1-15,14 4 0 0,7 2-8 16,7 2 5-16,1 1 3 16,5 4 0-16,-5 1-2 15,-3-2 2-15,-5 1 1 16,-7 1 0-16,-5-3 0 16,-7 3 0-16,-2-4 0 15,0 2 0-15,-2-1 5 16,-15-4 1-16,-3-2 6 15,-4-3 5-15,-4-3-6 16,-1-5 6-16,-2-3-8 0,-1-4-9 16,3-3 11-1,6 0-11-15,8-4 2 0,7-16-2 16,8-6-18-16,22-39-19 16,14 6-26-16,6-7-97 0</inkml:trace>
</inkml:ink>
</file>

<file path=ppt/ink/ink2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44.385"/>
    </inkml:context>
    <inkml:brush xml:id="br0">
      <inkml:brushProperty name="width" value="0.05" units="cm"/>
      <inkml:brushProperty name="height" value="0.05" units="cm"/>
      <inkml:brushProperty name="fitToCurve" value="1"/>
    </inkml:brush>
  </inkml:definitions>
  <inkml:trace contextRef="#ctx0" brushRef="#br0">494 9 23 0,'0'0'12'0,"0"0"10"16,0 0 8-16,0 0-7 0,0 0 7 15,0 0-11-15,0 0-4 16,11-3 10-16,-11 3-5 16,0 0 5-16,0 0-4 15,0 0-1-15,0 0 15 16,0 0-10-16,0 0-5 16,-6 0 3-16,-3-1-23 15,-1-2 5-15,-5 2-5 16,0 1 2-16,-7 0-5 15,-4 0 3-15,-6 14 0 16,-5 7-2-16,-4 8 3 16,-2 4-1-16,1 10 0 15,-4 5-5-15,2 5 1 0,2 1 4 16,7-1 0 0,12-6-4-16,9-5-5 0,11-8 9 15,3-2-2-15,0-2-3 16,12-6 0-16,8-6 5 15,6 0-1-15,5-8-5 16,3-2 4-16,6-1 2 16,0-3 0-16,0-4 0 15,1 0 1-15,-6 0-1 16,-2 0 2-16,-10 0-2 16,-7 0-2-16,-2 0-14 15,-6 0-24-15,-3 0-45 16,-5 0-86-16</inkml:trace>
  <inkml:trace contextRef="#ctx0" brushRef="#br0" timeOffset="1827">827 730 4 0,'0'0'32'15,"0"0"-3"-15,0 0 6 16,0 0-16-16,0 0 2 16,0 0-6-16,0 0-12 15,-79-10 13-15,66 10-6 16,-1 0-4-16,-6 17 7 0,-4 7-3 15,-4 7 9 1,5 1-6-16,6-1-8 0,7-6 7 16,7-8-6-16,3-8-3 15,0-4 1-15,3-5-1 16,12 0 1-16,10-17 5 16,4-9-7-16,4-11 12 15,-3-2-14-15,-4-2-3 16,-8 1 3-16,-10 2-16 15,-8 6 9-15,0 6-6 16,-19 8-10-16,-11 11 18 16,-6 7 0-16,1 0 5 15,1 19 5-15,5 9-2 0,14 4-3 16,7-3 0 0,8-4-2-16,5-7 2 0,21-3 0 15,6-6 6 1,5-5 6-16,3-4-9 0,-5 0-3 15,-7 0 0-15,-10 0-4 16,-10 0 2-16,-8 11-2 16,0 8 4-16,-5 17 19 15,-18 7-15-15,-3 14 6 16,0 5-7-16,6 4 1 16,2-1 3-16,2-7-7 15,10-4 0-15,-1-7-1 16,5-8 6-16,-1-7-7 15,1-6 2-15,-1-7 0 0,3-3 0 16,0-8 0-16,0-2-6 16,3-6-6-16,34 0-36 15,-2-13-3-15,1-8-71 0</inkml:trace>
  <inkml:trace contextRef="#ctx0" brushRef="#br0" timeOffset="2547">1143 989 10 0,'0'0'18'16,"0"0"11"-16,0 0-5 15,0 0-6-15,0 0 9 0,0 0-10 16,0 0-3 0,-93 128 1-16,87-101-6 0,3-4 9 15,3-7-7-15,0-3-6 16,0-8 11-16,21-5-7 15,11-4 13-15,14-22 3 16,8-12-24-16,7-7 11 16,-1-8-12-16,-6-1 1 15,-9 1 6-15,-18 3-3 16,-10 7-4-16,-17 2 0 16,0 12-8-16,-25 12 3 15,-17 13 5-15,-17 4-1 16,-11 25-6-16,-3 17 7 15,4 12 0-15,11 9 0 16,15 6-26-16,34 17-22 0,9-15-32 16</inkml:trace>
  <inkml:trace contextRef="#ctx0" brushRef="#br0" timeOffset="2818">1446 1337 57 0,'0'0'21'0,"0"0"1"15,0 0 10-15,0 0-8 16,-51 146 0-16,22-98-3 15,0-1-16-15,-2 3 6 16,8-9-11-16,9-7-4 16,14-15-8-16,0-9-44 15,19-10-31-15</inkml:trace>
</inkml:ink>
</file>

<file path=ppt/ink/ink2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48.757"/>
    </inkml:context>
    <inkml:brush xml:id="br0">
      <inkml:brushProperty name="width" value="0.05" units="cm"/>
      <inkml:brushProperty name="height" value="0.05" units="cm"/>
      <inkml:brushProperty name="fitToCurve" value="1"/>
    </inkml:brush>
  </inkml:definitions>
  <inkml:trace contextRef="#ctx0" brushRef="#br0">0 0 52 0,'0'0'20'15,"0"0"11"-15,0 0-10 16,0 0-12-16,0 0 2 15,0 0-9-15,0 0 3 16,49 14 20-16,-18-10-12 0,3-1 3 16,-4 1-10-16,-2-4-2 15,-7 0-8-15,-8 0-2 16,-7 0-16-16,-6 1-8 16,0 6-29-16,-2 1 4 15,-19 2 30-15</inkml:trace>
  <inkml:trace contextRef="#ctx0" brushRef="#br0" timeOffset="104">0 0 1 0,'81'121'22'16,"-81"-117"8"-16,14-3-5 15,12 2 2-15,6 0-5 16,13-3-11-16,39 0-2 0,-10 0-9 16,-6 0-44-16</inkml:trace>
</inkml:ink>
</file>

<file path=ppt/ink/ink2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49.936"/>
    </inkml:context>
    <inkml:brush xml:id="br0">
      <inkml:brushProperty name="width" value="0.05" units="cm"/>
      <inkml:brushProperty name="height" value="0.05" units="cm"/>
      <inkml:brushProperty name="fitToCurve" value="1"/>
    </inkml:brush>
  </inkml:definitions>
  <inkml:trace contextRef="#ctx0" brushRef="#br0">468 25 17 0,'0'0'26'16,"0"0"12"-16,0 0-10 15,0 0 5-15,0 0-11 16,0 0-8-16,0 0 5 16,-55-25-14-16,47 25-1 15,-3 17-2-15,-6 3 1 16,1 12-1-16,-7 8 6 15,-2 11 2-15,-6 6 14 16,-4 15-14-16,-2 8-1 16,-4 22 3-16,1 31-9 15,5 30 3-15,7 11-6 0,10-9 2 16,5-16 5-16,2-20-4 16,1-4-3-16,5 0 0 15,5-24 1-15,0-21-1 16,12-21 0-16,11-6-9 15,13 6 8-15,8 0-29 16,53 12-13-16,-13-20-3 16,-2-23-101-16</inkml:trace>
</inkml:ink>
</file>

<file path=ppt/ink/ink2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9:51.942"/>
    </inkml:context>
    <inkml:brush xml:id="br0">
      <inkml:brushProperty name="width" value="0.05" units="cm"/>
      <inkml:brushProperty name="height" value="0.05" units="cm"/>
      <inkml:brushProperty name="fitToCurve" value="1"/>
    </inkml:brush>
  </inkml:definitions>
  <inkml:trace contextRef="#ctx0" brushRef="#br0">316 1405 17 0,'0'0'22'0,"0"0"19"15,0 0-7-15,0 0-13 16,0 0 6-16,0 0-10 16,0 0-5-16,84-7 18 15,-53 7-13-15,3 4 7 16,1 3-4-16,0-3-18 15,-2 0 12-15,-3-1-14 16,-2-1 0-16,-5-1-8 16,-9 2-46-16,-7-1-24 0</inkml:trace>
  <inkml:trace contextRef="#ctx0" brushRef="#br0" timeOffset="447">248 1491 58 0,'0'0'42'16,"0"0"-13"-16,0 0 1 16,0 0-1-16,-132 62-21 15,109-43 6-15,10 1-7 0,5-2-7 16,8-4 0-16,0 1 2 15,12-1 0-15,16 0 12 16,9 1-12-16,7 0 1 16,5 3-3-16,0 0-7 15,-6 3 7-15,-3 3-6 16,-9 3-3-16,-10 1 6 16,-7 4-14-16,-9 4 15 15,-5 0-2-15,-3 0 3 16,-20 1 0-16,-5-2 2 15,-3 0-1-15,1-6 1 16,1-7-1-16,-5-5 0 0,0-6 1 16,-4-10 1-1,-4-1 3-15,2 0-5 0,4-8 2 16,5-10 14-16,8-10-16 16,9-4 2-16,11-4-2 15,18-38-21-15,19 11-13 16,4-1-45-16</inkml:trace>
  <inkml:trace contextRef="#ctx0" brushRef="#br0" timeOffset="-929">193 120 36 0,'0'0'25'0,"0"0"13"15,0 0-24-15,0 0 7 16,0 0 2-16,0 0-11 0,0 0 0 16,-52 4-7-16,29 17 0 15,-5 5 7-15,1 9-12 16,1-1 7-16,7 1-4 15,5-3 1-15,10-4 9 16,4-7-11-16,0-5 3 16,12-11 8-16,13-5-4 15,11 0 12-15,7-17-11 16,7-14-8-16,-1-5 0 16,-6-4-2-16,-5-2-5 15,-15 1 3-15,-12 0-23 16,-11 3 13-16,0 6 0 0,-14 6-11 15,-9 8 23-15,1 7-3 16,7 7 3-16,3 4-1 16,7 0-7-16,5 0 6 15,0 13-2-15,0 3-2 16,0 5 5-16,8 6 2 16,-4 7 2-16,-2 7 13 15,-2 7-9-15,0 8 10 16,-5 3-1-16,-10 3-6 15,-3-3 10-15,-7 3-13 16,2-2-4-16,0-5 7 16,2-2-9-16,2-10 3 15,5-8-4-15,5-9 3 0,8-9-1 16,1-2-2 0,0-7-4-16,0-5-8 0,24-3-32 15,44-14-6-15,-2-18-20 16</inkml:trace>
  <inkml:trace contextRef="#ctx0" brushRef="#br0" timeOffset="-535">752 315 32 0,'0'0'30'0,"0"0"-10"0,0 0 11 16,0 0 3-16,0 0-2 16,-89 132-15-16,80-107 5 15,9 0-8-15,0-9-8 16,7-10 14-16,25-6-5 15,18-3 6-15,12-20-1 16,6-10-20-16,-1-5 8 16,-11-3-8-16,-9-4 0 15,-19-1 3-15,-14-1-3 16,-14 0-8-16,-8 9 8 16,-38 12-25-16,-17 14 18 0,-18 12 0 15,-5 12 5-15,1 26-4 16,7 38 1-16,21-4-29 15,22-8-21-15</inkml:trace>
  <inkml:trace contextRef="#ctx0" brushRef="#br0" timeOffset="1047">1783 274 38 0,'0'0'48'0,"0"0"-9"16,0 0-16-16,0 0 7 15,0 0-11-15,0 0-7 16,0 0-11-16,0-4 7 15,0 29-8-15,0 9 8 16,0 14-6-16,0 8 7 16,0 13-6-16,0 12 5 15,0 20 1-15,0 28-7 16,-12 29 2-16,-16 4-2 16,-16-3-2-16,-15-14 10 15,-10-15-10-15,-12 0 4 0,-14 5-3 16,-8-5 2-1,9-23-3-15,18-25 0 0,20-26 0 16,12-17-2-16,-1 4 3 16,-1-4-1-16,-1 1 0 15,5-8-9-15,-8 8-15 16,7-11-16-16,4-7-35 0</inkml:trace>
</inkml:ink>
</file>

<file path=ppt/ink/ink2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2:39.546"/>
    </inkml:context>
    <inkml:brush xml:id="br0">
      <inkml:brushProperty name="width" value="0.05" units="cm"/>
      <inkml:brushProperty name="height" value="0.05" units="cm"/>
      <inkml:brushProperty name="fitToCurve" value="1"/>
    </inkml:brush>
  </inkml:definitions>
  <inkml:trace contextRef="#ctx0" brushRef="#br0">463 8 3 0,'0'0'34'0,"0"0"2"16,0 0-15-16,0 0 1 15,0 0 0-15,0 0-4 16,0 0 6-16,-49 0-7 16,39-4-2-16,-3 1 3 15,-1 3-15-15,-4 0 3 16,0 0-6-16,-8 0-1 0,-7 16 1 15,3 4 0-15,-7 3 2 16,0 5 1-16,-1 8 0 16,1 1-3-16,5 5 0 15,4-1 0-15,6 5 1 16,9-3-1-16,5 5 0 16,8-7-2-16,0-1-2 15,0-4 4-15,12-3 0 16,10-4 0-16,1-5-3 15,0-6 3-15,4-4 0 16,4-9-1-16,0-5 0 16,-2 0-1-16,2 0 1 15,-4-19 1-15,-5-2 0 0,-8-2 0 16,-7 0 0-16,-7 1 2 16,0-1-2-1,-7 9 0-15,-24 2-10 0,-6 10-9 16,-9 2 1-16,-2 2-8 15,-2 39 4-15,18-7-19 16,5 0-44-16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01.865"/>
    </inkml:context>
    <inkml:brush xml:id="br0">
      <inkml:brushProperty name="width" value="0.05" units="cm"/>
      <inkml:brushProperty name="height" value="0.05" units="cm"/>
      <inkml:brushProperty name="fitToCurve" value="1"/>
    </inkml:brush>
  </inkml:definitions>
  <inkml:trace contextRef="#ctx0" brushRef="#br0">52 7 21 0,'0'0'26'16,"0"0"-2"-16,0 0 1 15,0 0-17-15,0 0 10 16,0 0 7-16,0 0-6 16,-52-7 0-16,52 8-14 0,0 6-5 15,0 6 20-15,0 3-4 16,0 5 5-16,0 4-2 16,0 5-15-16,9 3 9 15,0 5-10-15,1 2 2 16,2 2 6-16,0 2-8 15,2-1-2-15,0-9-1 16,0-2 0-16,-4-9 1 16,0-6-1-16,-3-7 0 15,-2-4 3-15,-2-6 3 16,2 0-4-16,1-6 16 16,3-19-8-16,5-9 4 15,3-7-12-15,-1-7 0 0,0 1 2 16,1 1-3-1,-3 6-1-15,-4 7 0 0,1 4 0 16,-6 11 1-16,-1 5 0 16,-2 5-1-16,-2 1 2 15,0 3-2-15,3 4 0 16,1 0-15-16,15 0-38 16,-1 0-10-16,1 7-27 0</inkml:trace>
  <inkml:trace contextRef="#ctx0" brushRef="#br0" timeOffset="1111">764 117 8 0,'0'0'16'0,"0"0"9"0,0 0-4 15,0 0-2 1,0 0 4-16,0 0-9 0,0 0 7 16,0 0 4-16,0 0-10 15,0 0 2-15,0 0-9 16,0 0 2-16,0 0 9 16,-3-2-11-16,3 2 3 15,-1 0-5-15,1-2-6 16,-5 2 9-16,0 0-5 15,-2 0 1-15,-1 0 7 16,2 0-11-16,-3 0 2 16,-4 0-3-16,0 0 3 0,-6 0 1 15,-2 0-4 1,-2 0 4-16,0 4 1 16,-3 3-2-16,1 2-3 0,2 3 0 15,-1 1 0 1,8 3-2-16,4 4 2 0,6-5 0 15,1 6-2-15,5 1 1 16,0-1 1-16,0-2 0 16,0 1 0-16,6-1-2 15,2-4 4-15,-2-1-2 16,-1 0 0-16,2 3 4 16,3 6-4-16,0-2 0 15,6 3 1-15,2-5-2 16,1 0 3-16,4-9-2 15,4-7 0-15,1-3 1 0,7 0-1 16,-3-13 0-16,4-6-9 16,-9 6 1-1,-1 1-27-15,-4 1-10 0,-2 9 4 16,-6 2-10-16,-4 0-65 0</inkml:trace>
</inkml:ink>
</file>

<file path=ppt/ink/ink2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2:33.973"/>
    </inkml:context>
    <inkml:brush xml:id="br0">
      <inkml:brushProperty name="width" value="0.05" units="cm"/>
      <inkml:brushProperty name="height" value="0.05" units="cm"/>
      <inkml:brushProperty name="fitToCurve" value="1"/>
    </inkml:brush>
  </inkml:definitions>
  <inkml:trace contextRef="#ctx0" brushRef="#br0">967 693 42 0,'0'0'38'0,"0"0"-3"16,0 0-1-16,0 0-14 15,0 0 2-15,0 0-8 16,-4-39 1-16,1 28 6 16,3-3-19-16,-2 0 6 15,-1 4 7-15,-2 1-6 16,1 2 14-16,-5 3-1 15,4-1-6-15,-4 4 9 16,-4-3-21-16,-2 1 3 0,-3 2-7 16,-4 1 5-16,-5 0-7 15,-4 0 2-15,-4 0 0 16,-5 5-1-16,-2 9 1 16,-7 6-1-16,-5 7 1 15,-5 4-5-15,-9 8 2 16,1 5 3-16,-6 6 0 15,3 6-1-15,5 3-2 16,12 2-5-16,7-1-2 16,10-2 1-16,13 0 6 15,11-4 3-15,11-2-2 16,1-6 0-16,0-4-4 16,19-5 1-16,8-3 3 15,5-5 0-15,8-1 2 16,9-6 0-16,11 1 0 0,12-9 10 15,12-7-8-15,10-7 0 16,1 0-2-16,-5 0 2 16,-4-14-9-16,-13-4 6 15,-11 0-15-15,-3-9-6 16,-18 4-65-16,-19-2-98 0</inkml:trace>
  <inkml:trace contextRef="#ctx0" brushRef="#br0" timeOffset="1211">1224 0 6 0,'0'0'35'0,"0"0"-16"0,0 0 1 16,0 0-4-16,0 0 2 15,0 0 15-15,0 0-23 16,-97 65 0-16,91-47-7 16,1 6 0-16,1 6 8 15,-1 6 1-15,2 1-5 16,1 5 6-16,2 0-11 15,0-2 0-15,0 0-2 16,19 9-6-16,4-8-18 16,0-15-38-16</inkml:trace>
  <inkml:trace contextRef="#ctx0" brushRef="#br0" timeOffset="4124">1329 1418 23 0,'0'0'24'15,"0"0"5"-15,0 0-5 16,0 0-1-16,0 0-10 16,0 0-9-16,0 0 11 15,5-4-12-15,-2 4 2 16,2 0-3-16,-1 0-2 15,9 0 0-15,-3 0 0 16,4 0 0-16,3 5 5 16,1 13 0-16,-1 4 0 15,-3-1 2-15,-5 3-5 16,-4-1 0-16,-5-3-2 0,0 3 2 16,0-5 6-16,-14-2-4 15,-3 0 1-15,-1-4 4 16,1-3-7-16,2-2 1 15,-2-2-3-15,3-4 0 16,2 2 5-16,1 1-5 16,-1 1 0-16,2 2 0 15,4-1-3-15,2 1-4 16,1-2-5-16,3 0-2 16,0 1 11-16,0-2-3 15,0 1 4-15,0 4-1 16,4 2-1-16,10 0 4 15,0 7-1-15,3-3-3 16,4 6 2-16,-5 1 1 0,0-1 1 16,-5 4-1-16,-8 0-2 15,-3 4 3-15,0 1-3 16,-9 3 3-16,-17 1 7 16,-6-2-3-16,1-7 4 15,-6-4 7-15,5-9-11 16,-3-8 8-16,-5-4-3 15,0 0-3-15,1 0 14 16,0-11-15-16,3-7 0 16,9-6-5-16,5-1-6 15,13-1-18-15,9 2-9 16,9 11-6-16,19 2-20 0</inkml:trace>
  <inkml:trace contextRef="#ctx0" brushRef="#br0" timeOffset="4777">1761 2047 4 0,'0'0'19'0,"0"0"5"16,0 0 4-16,0 0-5 15,0 0 1-15,0 0-6 16,-22 105-11-16,18-85 8 16,-3 1-8-16,-2-1-3 0,2 0 4 15,-3-3-8 1,1-1 4-16,5-3-4 0,-1-1-5 16,10-12-20-16,16 0-47 15</inkml:trace>
</inkml:ink>
</file>

<file path=ppt/ink/ink2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2:41.507"/>
    </inkml:context>
    <inkml:brush xml:id="br0">
      <inkml:brushProperty name="width" value="0.05" units="cm"/>
      <inkml:brushProperty name="height" value="0.05" units="cm"/>
      <inkml:brushProperty name="fitToCurve" value="1"/>
    </inkml:brush>
  </inkml:definitions>
  <inkml:trace contextRef="#ctx0" brushRef="#br0">87 3 5 0,'0'0'12'16,"0"0"-2"-16,0 0 4 16,0 0-13-16,0 0 4 0,0 0 0 15,0 0-5-15,-37 36 14 16,28-18 5-16,0 7-5 16,0-3 4-16,0 0-15 15,1-5 3-15,6-7-3 16,-1-3 2-16,3-7-5 15,0 0 3-15,0 0 2 16,8-12 11-16,10-8-16 16,1-7 2-16,-1-1-2 15,-1 1 4-15,-11 4-4 16,-3 7 0-16,-3 9 0 16,0 7-5-16,-9 0-4 15,-9 19 8-15,-4 6-2 0,5 3 6 16,4-6 1-1,6-5-4-15,4-9 0 0,3-4 9 16,0-4-4-16,0 0 5 16,0 0 2-16,0 0-8 15,0-4 9-15,0-1-13 16,0-2 0-16,0 3-2 16,0 2-4-16,13 2-11 15,2 2-46-15,6 3 1 0</inkml:trace>
</inkml:ink>
</file>

<file path=ppt/ink/ink2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2:42.452"/>
    </inkml:context>
    <inkml:brush xml:id="br0">
      <inkml:brushProperty name="width" value="0.05" units="cm"/>
      <inkml:brushProperty name="height" value="0.05" units="cm"/>
      <inkml:brushProperty name="fitToCurve" value="1"/>
    </inkml:brush>
  </inkml:definitions>
  <inkml:trace contextRef="#ctx0" brushRef="#br0">958 534 7 0,'0'0'28'16,"0"0"10"-16,0 0 2 15,0 0-14-15,0 0-4 0,0 0 3 16,0 0-18-1,-110-54 10-15,91 50-3 0,-1 1-8 16,-6 2 9-16,5 1-10 16,-4 0 2-16,-6 0 2 15,-9 0-5-15,-4 14-4 16,-10 5 0-16,-6 6 2 16,-7 3 3-16,-1 4-5 15,1 5 2-15,-1 7-2 16,10 1 2-16,4 5-2 15,13 4 0-15,9-3-4 16,5-1 2-16,14 1 2 16,3-3 0-16,10-3-1 15,0-4-5-15,2-4 6 16,16-1-1-16,9-7-2 0,5-3 0 16,8-5 3-1,9-10 0-15,9-1 0 0,11-10 2 16,11 0-2-16,4-6 0 15,-1-9 0-15,-6-3-4 16,-10 0 4-16,-8 1-8 16,-2-8-15-16,-19 4-20 15,-12-2-44-15</inkml:trace>
  <inkml:trace contextRef="#ctx0" brushRef="#br0" timeOffset="516">1108 0 0 0,'0'0'38'0,"0"0"-18"16,0 0-14-16,0 0 16 16,0 0 2-16,0 0-18 15,0 0 9-15,0 29-5 16,0-3 1-16,0 7 15 15,-1 13-8-15,-16 7 5 16,-3 5 2-16,-9 3-17 0,-3 1 6 16,-1-4-10-16,3-4-4 15,2 14 0-15,11-14-46 16,3-10-30-16</inkml:trace>
</inkml:ink>
</file>

<file path=ppt/ink/ink2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2:44.463"/>
    </inkml:context>
    <inkml:brush xml:id="br0">
      <inkml:brushProperty name="width" value="0.05" units="cm"/>
      <inkml:brushProperty name="height" value="0.05" units="cm"/>
      <inkml:brushProperty name="fitToCurve" value="1"/>
    </inkml:brush>
  </inkml:definitions>
  <inkml:trace contextRef="#ctx0" brushRef="#br0">459 30 11 0,'0'0'38'16,"0"0"-7"-16,0 0-6 15,0 0 2-15,0 0-6 16,0 0-3-16,0 0 2 16,-19-30-14-16,19 30 1 15,0 0-7-15,0 0 1 16,0 0-4-16,0 0 1 15,0 13 2-15,5 7 3 16,-1 1 0-16,1-2 0 16,-2 1 1-16,-3-4-4 15,0-2 9-15,0 1-5 16,-4-5 7-16,-13 1 5 0,-5 2-16 16,-2-2 6-1,1-3-6-15,-2 1 2 0,7-3-1 16,7 1-1-16,2 0 0 15,4-2-4-15,0 4-10 16,2 2 14-16,3 2-3 16,0-1 2-16,0-3-4 15,0 0-4-15,10-5 2 16,3-1 4-16,4 2-6 16,-1-1 7-16,1 0 2 15,-1 2 0-15,-2 4-5 16,0 4 4-16,-5 5-5 0,0 3 3 15,-1 5-9-15,-6 2 12 16,-2-4-4-16,0 0 4 16,0-7 7-16,-2-1-7 15,-15-5 10-15,0-3 4 16,-6-5-6-16,-4-2 14 16,-6-2-11-16,-5 0-7 15,4 0 11-15,-4-6-14 16,1-7 2-16,0 0-3 15,2-5 5-15,4 3-5 16,4 3 0-16,8 2-7 16,5 7 6-16,7 3-33 15,7 8-15-15,0 13 10 16,0-3-71-16</inkml:trace>
</inkml:ink>
</file>

<file path=ppt/ink/ink2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2:45.133"/>
    </inkml:context>
    <inkml:brush xml:id="br0">
      <inkml:brushProperty name="width" value="0.05" units="cm"/>
      <inkml:brushProperty name="height" value="0.05" units="cm"/>
      <inkml:brushProperty name="fitToCurve" value="1"/>
    </inkml:brush>
  </inkml:definitions>
  <inkml:trace contextRef="#ctx0" brushRef="#br0">67 0 17 0,'0'0'17'0,"0"0"-6"15,0 0 7-15,0 0 8 0,0 0-11 16,0 0-4 0,-40 128-5-16,37-107-1 0,-3-3 12 15,2 0-7-15,-1-4-2 16,0-3 1-16,2-1-7 16,2-3-4-16,1 0 2 15,0-6-37-15,0-1-48 0</inkml:trace>
</inkml:ink>
</file>

<file path=ppt/ink/ink2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2:46.138"/>
    </inkml:context>
    <inkml:brush xml:id="br0">
      <inkml:brushProperty name="width" value="0.05" units="cm"/>
      <inkml:brushProperty name="height" value="0.05" units="cm"/>
      <inkml:brushProperty name="fitToCurve" value="1"/>
    </inkml:brush>
  </inkml:definitions>
  <inkml:trace contextRef="#ctx0" brushRef="#br0">173 26 17 0,'0'0'30'0,"0"0"2"15,0 0-13-15,0 0-1 16,0 0-11-16,0 0-6 16,0 0 7-16,34-26-8 15,-19 26 7-15,-1 0 5 16,0 0-12-16,-5 0 8 15,0 0-4-15,-4 10-1 16,-4 6 13-16,-1 5-12 16,0 4 1-16,0 4 8 15,-14-2-13-15,1-4 11 0,-1-7-5 16,3-4-6-16,3-3 12 16,4-5-10-16,4-4-1 15,0 2-1-15,0-2 4 16,0 3-10-16,0 2 5 15,0 5-1-15,0 0-4 16,0 5 6-16,0 0-3 16,0 3-2-16,8-1-13 15,2 1 15-15,4 1-4 16,0 4-2-16,3 0 6 16,0 6-7-16,-7 0 6 15,-2 6 4-15,-3 0-4 16,-5-2 1-16,0-4 3 0,0-4 0 15,0-7 0-15,0-6 0 16,0-6 0-16,-13 1 0 16,-5-6 0-16,-8 2 13 15,-6-3-7-15,-5 0-4 16,-3 0 12-16,0-11-14 16,3-3 8-16,6-4-8 15,8-4-5-15,10-14-6 16,10 8-35-16</inkml:trace>
</inkml:ink>
</file>

<file path=ppt/ink/ink2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2:47.492"/>
    </inkml:context>
    <inkml:brush xml:id="br0">
      <inkml:brushProperty name="width" value="0.05" units="cm"/>
      <inkml:brushProperty name="height" value="0.05" units="cm"/>
      <inkml:brushProperty name="fitToCurve" value="1"/>
    </inkml:brush>
  </inkml:definitions>
  <inkml:trace contextRef="#ctx0" brushRef="#br0">0 2 2 0,'0'0'10'16,"0"0"4"-16,0 0 6 15,0 0-2-15,0 0 7 16,0 0-9-16,0 0 2 16,0 0 0-16,0 0-7 15,0 0 7-15,0 0-13 0,11 0-5 16,10 0 11-16,11 0-11 15,5 0 3-15,2 0-1 16,1 0 3-16,-7 0-2 16,1 0-3-16,-6 0 0 15,-4 0-3-15,-4-1-5 16,-6 1-11-16,-8 0-9 16,-6 0-33-16,-18 8-8 15</inkml:trace>
</inkml:ink>
</file>

<file path=ppt/ink/ink2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2:47.724"/>
    </inkml:context>
    <inkml:brush xml:id="br0">
      <inkml:brushProperty name="width" value="0.05" units="cm"/>
      <inkml:brushProperty name="height" value="0.05" units="cm"/>
      <inkml:brushProperty name="fitToCurve" value="1"/>
    </inkml:brush>
  </inkml:definitions>
  <inkml:trace contextRef="#ctx0" brushRef="#br0">0 0 5 0,'0'0'21'0,"0"0"15"16,0 0-5-16,0 0 5 15,0 0-10-15,132 29-12 16,-92-22 5-16,1-3-12 16,4-1-2-16,1 0 2 15,3-2-7-15,18 4-6 16,-10 2-15-16,-15-7-49 0</inkml:trace>
</inkml:ink>
</file>

<file path=ppt/ink/ink2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2:50.109"/>
    </inkml:context>
    <inkml:brush xml:id="br0">
      <inkml:brushProperty name="width" value="0.05" units="cm"/>
      <inkml:brushProperty name="height" value="0.05" units="cm"/>
      <inkml:brushProperty name="fitToCurve" value="1"/>
    </inkml:brush>
  </inkml:definitions>
  <inkml:trace contextRef="#ctx0" brushRef="#br0">348 28 4 0,'0'0'13'0,"0"0"-6"0,0 0-1 16,0 0 6-16,0 0-2 15,0 0 2-15,0 0 7 16,-9-24-9-16,9 24 6 16,0 0 0-16,-3 0-6 15,3 0 11-15,-1-1-7 16,-4 1 3-16,0 0 3 15,-2 0-15-15,2 0 3 16,1 0-7-16,-4 0 3 16,3 0-4-16,-4 4 0 15,-2 10 0-15,-2 5-1 16,-4 8 4-16,-5 5-2 16,-1 3-1-16,0 7 0 15,0 1 6-15,0 0-6 0,2 1 2 16,7 2-1-16,0 0 2 15,5 3-4-15,0 1 1 16,-1-1 0-16,3-2 0 16,-3 6 0-16,1-2 0 15,5 6 0-15,-4 4 0 16,3 4 0-16,4 0-2 16,1 3-3-16,-3 6 3 15,3 3 2-15,0-1 0 16,-2 5 0-16,2-1-5 15,0 4 0-15,0-1-6 16,16 2-6-16,13 0 11 16,3-3-10-16,8-4 4 15,3-5 9-15,4-8-13 0,-1-7 8 16,22-5-20 0,-14-13-12-16,-10-15-7 0</inkml:trace>
  <inkml:trace contextRef="#ctx0" brushRef="#br0" timeOffset="5053">1014 15 13 0,'0'0'26'15,"0"0"-2"-15,0 0-2 0,0 0 11 16,0 0-11 0,0 0 5-16,-16-12-3 0,16 12-17 15,0 0 12-15,0-3-6 16,0 3-5-16,0 0 10 16,0 0-18-16,0 0 0 15,0 0-1-15,0 4-8 16,12 9 7-16,2-1 2 15,0 2 0-15,-1 2 0 16,0-3 1-16,-7 5-1 16,-2 0 0-16,-4-2-17 15,0 1 15-15,0 0 2 16,-17-1 0-16,-6 0 13 16,0-4-11-16,0-5 0 15,0-1-2-15,7-2 7 16,2-3-7-16,4-1 1 15,3 2-1-15,2 0 2 16,4 1-2-16,1 4-1 16,-3 4 0-16,3 2-15 0,0 3 8 15,0 4-9-15,3-4 2 16,6 1 12-16,3 0-1 16,-6 1 4-16,2 1 0 15,-3 5-2-15,-4 1-1 16,-1 0 3-16,0 0 0 15,0 0 4-15,-11-4-2 16,-10-1 4-16,2-6 7 0,-8-6-10 16,-4-2 15-16,-4-4-6 15,-2-2-5-15,0 0 8 16,-3-5-15-16,5-10 7 16,7 2-7-16,5 0 2 15,10 0-4-15,5-1-12 16,8 4-25-16,17-2 0 15,17 5-54-15,8 1 20 0</inkml:trace>
  <inkml:trace contextRef="#ctx0" brushRef="#br0" timeOffset="5453">1443 129 57 0,'0'0'51'16,"0"0"-6"-16,0 0-19 15,0 0-8-15,0 0-18 16,0 0 0-16,0 0 0 16,0 45 0-16,-5-22 0 15,2 9 2-15,-2 1 1 0,-1 7-3 16,2 2 3 0,-1 2 0-16,-3-2 13 0,4-3-11 15,1-5-1-15,1-7-4 16,2-8 0-16,0-7-6 15,0-2-15-15,8-9-13 16,10-1 7-16,-2-12-12 16,-4-6-21-16</inkml:trace>
  <inkml:trace contextRef="#ctx0" brushRef="#br0" timeOffset="5685">1146 427 60 0,'0'0'28'0,"0"0"2"16,0 0-4-16,0 0 0 16,0 0-5-16,0 0-3 15,140-10-5-15,-94 10-13 16,6-2 3-16,-1 2-3 15,24-4-20-15,-15 2-6 16,-8-5-65-16</inkml:trace>
  <inkml:trace contextRef="#ctx0" brushRef="#br0" timeOffset="6190">2178 111 28 0,'0'0'31'0,"0"0"9"16,0 0-5-16,0 0-6 15,0 0 1-15,0 0-17 0,0 0-9 16,-72-3 0-16,44 19-1 16,-3 5-3-16,1 4 0 15,0 7 0-15,3 6 0 16,-7 3 0-16,2 8 2 16,4-2-1-16,2 0 2 15,11-2-6-15,6-1 1 16,9-4 2-16,0-1-4 15,1-9 0-15,21-2 4 16,2-10-1-16,7-5 4 16,4-9 4-16,2-4 1 15,3 0-3-15,-3-17 9 16,-7-4-11-16,-7-4 1 16,-13-1 1-16,-10 1 0 15,0 3-10-15,-26 4-1 0,-16 13-11 16,-9 5 9-16,-5 0-20 15,-7 35-13-15,15-3-25 16</inkml:trace>
  <inkml:trace contextRef="#ctx0" brushRef="#br0" timeOffset="9573">1816 1541 14 0,'0'0'23'0,"0"0"16"15,0 0-10-15,0 0-7 16,0 0 11-16,0 0-14 16,0 0 11-16,6-33-4 15,-6 30-14-15,0-4 14 16,0 1-11-16,-2 1-3 15,-9 0 16-15,2-1-28 16,-2 5 3-16,-2 1-3 16,-6 0-6-16,-7 0 2 15,-5 18 4-15,-5 12 0 16,-6 13 0-16,-5 8 1 16,-2 12-1-16,-2 9 0 15,5 0 0-15,7-5-6 16,16-10 6-16,14-9-1 0,9-11-5 15,0-5-4 1,17-10 3-16,14-6 3 0,6-12-6 16,7-4 10-16,4-4 0 15,-1-19 0-15,-7-2 4 16,-12-3-4-16,-14-1 0 16,-13 0 0-16,-1-1-1 15,-20-1 0-15,-20 5-6 16,-10 6-5-16,-7 15 4 15,-1 5-15-15,4 12 7 16,8 38-15-16,18-5-25 16,11-2-22-16</inkml:trace>
</inkml:ink>
</file>

<file path=ppt/ink/ink2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2:56.728"/>
    </inkml:context>
    <inkml:brush xml:id="br0">
      <inkml:brushProperty name="width" value="0.05" units="cm"/>
      <inkml:brushProperty name="height" value="0.05" units="cm"/>
      <inkml:brushProperty name="fitToCurve" value="1"/>
    </inkml:brush>
  </inkml:definitions>
  <inkml:trace contextRef="#ctx0" brushRef="#br0">0 357 63 0,'0'0'24'0,"0"0"-24"15,0 0 3-15,0 0 13 16,169 4 8-16,-102-4-7 16,1-8-4-16,-5 3-10 15,-13 4 0-15,4 1-3 16,-17 0-29-16,-14 0-52 0</inkml:trace>
  <inkml:trace contextRef="#ctx0" brushRef="#br0" timeOffset="1054">743 497 47 0,'0'0'24'0,"0"0"-4"0,0 0-6 15,0 0 17-15,0 0-6 16,0 0-15-16,128-63 8 15,-98 38-13-15,0-4 5 16,1-4-2-16,-3-6-5 16,-5 2 0-16,-5-1-1 15,-1 0 1-15,-5 5 2 16,-6 7-2-16,-3 4-2 16,-1 10 8-16,-2 5-9 15,0 7 8-15,0 0-8 16,-2 0-14-16,-10 14 14 15,-3 9 1-15,-2 2-1 0,0 5 1 16,3 2-1 0,0 6 0-16,1 1 0 0,0 8 0 15,-1 0 0 1,4 2 0-16,-3-3 0 0,7-8 1 16,3-6-1-16,3-6-1 15,0-5 0-15,0-2-3 16,9-5 0-16,5-3 3 15,3-3-6-15,2-5 5 16,4 0-11-16,-2-3 5 16,-3 0-7-16,-4 0-3 15,-4 0 13-15,-7 0-1 16,-3 0 6-16,0 0 8 16,0 0-6-16,-14 3 4 15,-8-3-3-15,1 1-1 16,-2 5 8-16,1-5-9 15,7-1-1-15,6 2 4 0,4-2-2 16,2 0-1-16,3 0-1 16,0 2-1-16,0-2 1 15,-1 0 0-15,1 2 0 16,0 2 0-16,-4 0-2 16,4 0 2-16,0 5-4 15,0-2-5-15,0 1 8 16,8-1-4-16,6-3 5 15,1-1 6-15,2 0-6 16,0-3 8-16,-3 0-5 16,0 0-3-16,-4 0 5 15,0 0-4-15,-4 0-1 16,-2 0 5-16,-4 0 3 0,0 0 14 16,0 0 0-1,0 0-9-15,0 0-1 0,0 0-12 16,-10-3-5-16,-9 1-2 15,-4 1-13-15,-7 1 8 16,-4 0 4-16,-2 0 7 16,6 0-3-16,7 0 7 15,6-3-3-15,6-1 3 16,3-4 1-16,4 1 7 16,2 1-6-16,-1-1-5 15,3 3 7-15,0 4-7 0,0 0-14 16,13 0-17-16,13 0-37 15,-3 0-65-15</inkml:trace>
  <inkml:trace contextRef="#ctx0" brushRef="#br0" timeOffset="3939">1390 0 15 0,'0'0'14'0,"0"0"1"15,0 0 3-15,0 0-2 16,0 0-1-16,0 0-4 16,0 0 1-16,0 0-3 15,-1 7-7-15,1 3-2 16,-3 3 2-16,3 3-1 15,0 8 8-15,0 2-6 16,0 11 4-16,0 8 7 16,0 13-12-16,4 10 4 15,1 10-3-15,-1 6-3 0,-1 5 5 16,-3-1-4-16,2 0 1 16,1-1-1-16,-1-5 2 15,2 1-3-15,-1-4 0 16,-3-1 0-16,2-4 2 15,-2-4-2-15,0 2 0 16,0-3 1-16,-5-2 3 16,-10-1-4-16,-11-11 0 15,-5-5 0-15,-4-8 2 16,-7-3 3-16,-4-4 1 16,-7-2-1-16,-3-1-5 15,3 1 0-15,3 1-12 16,6-1 3-16,7 1 6 15,-3 19-23-15,10-12-25 16,2-3-26-16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04.162"/>
    </inkml:context>
    <inkml:brush xml:id="br0">
      <inkml:brushProperty name="width" value="0.05" units="cm"/>
      <inkml:brushProperty name="height" value="0.05" units="cm"/>
      <inkml:brushProperty name="fitToCurve" value="1"/>
    </inkml:brush>
  </inkml:definitions>
  <inkml:trace contextRef="#ctx0" brushRef="#br0">103 7 9 0,'0'0'32'0,"0"0"-1"0,0 0-9 16,0 0 1-16,0 0-9 15,0 0-1-15,0 0 4 16,-20-7-14-16,17 7 5 16,3 0-1-16,0 0-7 15,-2 0 15-15,-1 0-2 16,-1 0 4-16,-1 12 8 15,-4 8-9-15,0 3-2 16,0 6-5-16,-1 4-9 16,3 3 11-16,0 2-7 15,3-1 0-15,-1 3-1 0,2-5 0 16,3 1-3-16,0-3 0 16,0-3 0-16,0-5-2 15,0 2 2-15,8-9-10 16,10-4-8-16,24-7-33 15,-2-7-1-15,-4 0-78 0</inkml:trace>
</inkml:ink>
</file>

<file path=ppt/ink/ink2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02.598"/>
    </inkml:context>
    <inkml:brush xml:id="br0">
      <inkml:brushProperty name="width" value="0.05" units="cm"/>
      <inkml:brushProperty name="height" value="0.05" units="cm"/>
      <inkml:brushProperty name="fitToCurve" value="1"/>
    </inkml:brush>
  </inkml:definitions>
  <inkml:trace contextRef="#ctx0" brushRef="#br0">79 80 11 0,'0'0'20'0,"0"0"12"15,0 0-9-15,0 0 10 16,0 0-1-16,0 0-17 15,0 0 4-15,-10 0-11 16,10 0-2-16,0 0 5 0,0 0-7 16,0 0-4-16,0 0 0 15,0 0 4-15,0 0 0 16,0-5 16-16,9-7-7 16,0-2-5-16,0-4-6 15,-3 4-2-15,-1 3 0 16,-5 5-1-16,0 6 1 15,0 0 1-15,-15 0 0 16,-8 5 2-16,-3 7-1 16,-1 1-2-16,12-1 0 0,12-4-8 15,3-3-17 1,68-5-21-16,-1-13-13 0</inkml:trace>
</inkml:ink>
</file>

<file path=ppt/ink/ink2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03.116"/>
    </inkml:context>
    <inkml:brush xml:id="br0">
      <inkml:brushProperty name="width" value="0.05" units="cm"/>
      <inkml:brushProperty name="height" value="0.05" units="cm"/>
      <inkml:brushProperty name="fitToCurve" value="1"/>
    </inkml:brush>
  </inkml:definitions>
  <inkml:trace contextRef="#ctx0" brushRef="#br0">327 0 34 0,'0'0'31'16,"0"0"-9"-16,0 0-4 15,0 0 2-15,0 0-20 16,0 0 0-16,0 0 3 16,-17 45-3-16,12-14 10 15,-4 9 0-15,-5 13 2 16,-4 7 7-16,-8 14-17 16,-7 8 4-16,-2 6-6 15,-5 3 3-15,3 4-3 0,2 1 0 16,6 3 0-16,9-8 0 15,11 0 0-15,9-7-2 16,0-5-1-16,15-1 1 16,13-3 2-16,6 2 0 15,4-2 0-15,2 4 0 16,1-4-7-16,18 12-10 16,-10-17-22-16,-13-23-51 0</inkml:trace>
</inkml:ink>
</file>

<file path=ppt/ink/ink2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04.142"/>
    </inkml:context>
    <inkml:brush xml:id="br0">
      <inkml:brushProperty name="width" value="0.05" units="cm"/>
      <inkml:brushProperty name="height" value="0.05" units="cm"/>
      <inkml:brushProperty name="fitToCurve" value="1"/>
    </inkml:brush>
  </inkml:definitions>
  <inkml:trace contextRef="#ctx0" brushRef="#br0">305 0 9 0,'0'0'34'0,"0"0"-11"15,0 0-7-15,0 0-10 16,0 0-6-16,0 0 11 16,0 0-7-16,41 16 3 15,-31-7 4-15,0 2-7 16,-5 2 3-16,-5 0-1 0,0 6-1 15,0-1 15-15,-11 2-2 16,-7 3 1-16,-2-2 6 16,-2-3-20-16,4-6 10 15,1-5-7-15,3-1-5 16,8-5 15-16,1-1-17 16,2 0 4-16,3 0-5 15,0 0-1-15,0 0-2 16,0 0 3-16,0 3-16 15,0 5 7-15,0-1-9 16,0 8 14-16,13-1-4 16,-3 2-11-16,4-1 15 0,3 1-4 15,-3 0 8 1,0 0-4-16,-1 5 4 0,-3 2 0 16,-6 2 0-16,-1 4-1 15,-3 3-1-15,0-3 2 16,-12 1 0-16,-3-5 10 15,-4-5-5-15,-1 0 6 16,0-6 4-16,-6-3-10 16,-1-6 13-16,-4-2-11 15,-1-3-2-15,0 0 10 16,-2 0-15-16,5-4 4 16,3-10-4-16,7 3-8 15,15-8 3-15,13-11-21 0,23 1-30 16,8-1-26-16</inkml:trace>
  <inkml:trace contextRef="#ctx0" brushRef="#br0" timeOffset="1488">787 49 23 0,'0'0'38'15,"0"0"-8"-15,0 0-1 16,0 0-1-16,0 0-26 0,0 0 10 16,0 0-8-16,-60 9-4 15,43 14 11-15,-1 7-10 16,1 3 7-16,-3 9 2 15,0 4-6-15,-3 4 13 16,0 3-11-16,-3 1-2 16,6-5 6-16,-2-10-10 15,12-7 0-15,0-12 0 16,7-7-15-16,3-8-7 16,0-5-16-16,19-3-10 15,2-19 22-15,-1-4-35 0</inkml:trace>
  <inkml:trace contextRef="#ctx0" brushRef="#br0" timeOffset="1718">489 282 25 0,'0'0'32'0,"0"0"-2"0,0 0-12 16,0 0 14-16,0 0 6 15,0 0-8-15,0 0 4 16,0-8-9-16,0 8-21 15,0 0-4-15,12 0-1 16,11 0 1-16,11 4 6 16,11 3-6-16,7-3 6 15,6-4-6-15,2 0-5 16,4 0 4-16,16-8-43 16,-14-5-29-16,-20-1-81 0</inkml:trace>
</inkml:ink>
</file>

<file path=ppt/ink/ink2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06.651"/>
    </inkml:context>
    <inkml:brush xml:id="br0">
      <inkml:brushProperty name="width" value="0.05" units="cm"/>
      <inkml:brushProperty name="height" value="0.05" units="cm"/>
      <inkml:brushProperty name="fitToCurve" value="1"/>
    </inkml:brush>
  </inkml:definitions>
  <inkml:trace contextRef="#ctx0" brushRef="#br0">296 0 26 0,'0'0'40'15,"0"0"-6"-15,0 0-16 16,0 0-6-16,0 0-2 16,0 0-4-16,0 0 2 15,24 21-4-15,-24-5 1 16,0-2 9-16,0 6 0 16,-6 0 10-16,-15 1-5 15,-5 1-9-15,-2-1 10 16,3 0-15-16,4-5 0 15,7-3-4-15,5-5-1 16,6-1 0-16,1-1-9 0,2 0-12 16,0 4 12-1,0 5-1-15,0 2 4 0,11 7 3 16,6-1-12-16,1 5 8 16,4 1-11-16,1-4-2 15,-3 0 6-15,0-3-3 16,-6-4 8-16,-8-3 9 15,-6 0-9-15,0 1 9 16,-6-2 4-16,-17-2 15 16,-8 1 10-16,-4-2-12 15,-5-3-2-15,3 0-4 16,2-4-10-16,5-2 1 16,4-2-2-16,5 0 0 15,5 0 0-15,1 0 0 0,14-6-10 16,1-5-10-1,0-1-50-15</inkml:trace>
</inkml:ink>
</file>

<file path=ppt/ink/ink2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08.973"/>
    </inkml:context>
    <inkml:brush xml:id="br0">
      <inkml:brushProperty name="width" value="0.05" units="cm"/>
      <inkml:brushProperty name="height" value="0.05" units="cm"/>
      <inkml:brushProperty name="fitToCurve" value="1"/>
    </inkml:brush>
  </inkml:definitions>
  <inkml:trace contextRef="#ctx0" brushRef="#br0">238 38 39 0,'0'0'30'0,"0"0"6"16,0 0-5-16,0 0-16 0,0 0 2 16,0 0-10-1,0 0-7-15,42-34 11 0,-24 34-9 16,-1 0-2-16,-2 0 0 16,-2 9 0-16,-1 5-1 15,-7 1 1-15,-1 2 0 16,-4 0 10-16,0-1-10 15,-4 0 10-15,-18-1 2 16,-1-1-10-16,2-3 7 16,-1-3-6-16,7-2-3 15,1-2 9-15,2 0-8 16,2-2-1-16,1 3 0 16,0-1 0-16,1 7-5 0,7-2 5 15,1 2-14 1,0 3 14-16,1 2-18 0,19-3 9 15,5 2 2-15,6 0-9 16,1-1 12-16,-2-1-8 16,-7-1 12-16,-4 1-6 15,-10 3 3-15,-9-1-2 16,0 4 2-16,-6 2 3 16,-22 0 12-16,-2 3-1 15,-3-8-5-15,0-3 11 16,5-6-3-16,2-6 9 15,1-1-7-15,-2 0-12 16,-2-1 7-16,-1-10-11 16,1-3 0-16,5-4 0 15,2 1 0-15,8-4-13 0,14-19-24 16,0 5-30 0</inkml:trace>
</inkml:ink>
</file>

<file path=ppt/ink/ink2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10.625"/>
    </inkml:context>
    <inkml:brush xml:id="br0">
      <inkml:brushProperty name="width" value="0.05" units="cm"/>
      <inkml:brushProperty name="height" value="0.05" units="cm"/>
      <inkml:brushProperty name="fitToCurve" value="1"/>
    </inkml:brush>
  </inkml:definitions>
  <inkml:trace contextRef="#ctx0" brushRef="#br0">0 1 19 0,'0'0'34'15,"0"0"-16"-15,0 0 7 16,0 0-11-16,0 0 16 16,0 0-8-16,135 0-19 15,-100 0 10-15,-2-1-11 16,-3 1-2-16,-10 0 0 16,-7 0-11-16,-13 0-31 15,0 4-27-15</inkml:trace>
</inkml:ink>
</file>

<file path=ppt/ink/ink2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10.778"/>
    </inkml:context>
    <inkml:brush xml:id="br0">
      <inkml:brushProperty name="width" value="0.05" units="cm"/>
      <inkml:brushProperty name="height" value="0.05" units="cm"/>
      <inkml:brushProperty name="fitToCurve" value="1"/>
    </inkml:brush>
  </inkml:definitions>
  <inkml:trace contextRef="#ctx0" brushRef="#br0">0 0 1 0,'0'0'30'0,"0"0"-10"16,0 0 5-16,0 0-1 15,0 0-4-15,152 37 5 16,-48-37-20-16,-13 0-5 15,-12-7-42-15</inkml:trace>
</inkml:ink>
</file>

<file path=ppt/ink/ink2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07.115"/>
    </inkml:context>
    <inkml:brush xml:id="br0">
      <inkml:brushProperty name="width" value="0.05" units="cm"/>
      <inkml:brushProperty name="height" value="0.05" units="cm"/>
      <inkml:brushProperty name="fitToCurve" value="1"/>
    </inkml:brush>
  </inkml:definitions>
  <inkml:trace contextRef="#ctx0" brushRef="#br0">0 571 12 0,'0'0'27'16,"0"0"4"-16,0 0-13 15,0 0 1-15,0 0 5 0,0 0-17 16,0 0 8-1,0-5-13-15,10 5 10 0,3 2 10 16,7 3-12-16,11-5 9 16,10 0 5-16,9 0-15 15,8-13 5-15,3-4-14 16,-5 3-10-16,-1 3-9 16,-15 5-26-16,-17-1-29 0</inkml:trace>
  <inkml:trace contextRef="#ctx0" brushRef="#br0" timeOffset="807">673 655 29 0,'0'0'21'0,"0"0"-4"16,0 0 2-16,0 0-4 16,0 0 3-16,127-95-4 15,-109 65-7-15,-1 1 8 16,-5 0-11-16,-2-3 0 15,-6 1 2-15,-2 2-4 16,-2 0-2-16,0 5 3 0,0 7-3 16,0 7 10-1,0 6-8-15,0 2-2 0,0 2 0 16,0 0-12-16,0 0-4 16,0 14 12-16,0 5-2 15,-6 2 5-15,-4 7 2 16,-2 1 1-16,1 5 6 15,-4 3-6-15,0 5 4 16,1 4-6-16,2-1 4 16,1-4-3-16,5-4-1 15,1-4 1-15,5-7-3 16,0-6 1-16,0-4 1 16,0-3-1-16,12-3 1 15,-2-2-2-15,-1-4 2 16,3 0 0-16,-3 2-1 0,1-5-4 15,-4-1 5-15,1 2-2 16,-2-2-6-16,-2 0 8 16,-3 0 0-16,0 0 6 15,0 0 9-15,-8 0-11 16,-10 0-4-16,-10 0 0 16,-7 0 1-16,0 0-1 15,3 0 1-15,4 4 6 16,6-1-1-16,9 1-4 15,8 0-4-15,2-3 0 16,3 5-13-16,0-2 8 0,5-3 0 16,11 4 7-1,6-4 0-15,1-1 0 0,3 0 0 16,-1 0-2-16,-2 0 0 16,-3 0 0-16,-10 0 2 15,-1 0 0-15,-4-1 11 16,-5-4-10-16,0 4 0 15,-1 1-1-15,-16 0-39 16,-5 0-33-16</inkml:trace>
  <inkml:trace contextRef="#ctx0" brushRef="#br0" timeOffset="2891">1595 0 40 0,'0'0'14'0,"0"0"-3"16,0 0-4-16,0 0 6 15,-31 110 2-15,31-75-10 16,0 7 3-16,12 3 2 16,4 5-3-16,1 8 12 15,-4 9-10-15,-2 9 4 16,-2 3 5-16,-2 1-18 16,-3-5 7-16,1-3-7 15,-5 2 2-15,0 4 1 16,0 1-1-16,0 8 0 0,-8-3 3 15,-6 5-3 1,-4-1-2-16,-10-2 0 0,-10 2 2 16,-11 2-5-16,-8 3 3 15,-11 4-6 1,-2-4 4-16,-2-2-18 0,4-9 7 16,4-14-7-16,-8-7-14 15,15-22-11-15,11-16-6 0</inkml:trace>
</inkml:ink>
</file>

<file path=ppt/ink/ink2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11.673"/>
    </inkml:context>
    <inkml:brush xml:id="br0">
      <inkml:brushProperty name="width" value="0.05" units="cm"/>
      <inkml:brushProperty name="height" value="0.05" units="cm"/>
      <inkml:brushProperty name="fitToCurve" value="1"/>
    </inkml:brush>
  </inkml:definitions>
  <inkml:trace contextRef="#ctx0" brushRef="#br0">408 0 48 0,'0'0'31'16,"0"0"-13"-16,0 0-2 15,0 0-9-15,0 0-6 16,0 0 17-16,0 0-8 16,-140 76-1-16,105-44 4 15,0 8-13-15,5-1 8 0,1 5-1 16,9 2-7 0,3 0 12-16,4 4-7 0,-1 5 4 15,-5 6 12-15,3 8-11 16,0 6 1-16,1 4-11 15,9 7 3-15,3-6 0 16,3 4-3-16,0-1 0 16,4 4 2-16,12 6 2 15,-1-2-4-15,2-2 0 16,1 1-8-16,1-7 8 16,-2-5-7-16,-7-9 7 15,3-1 0-15,-4-7-6 16,5-8 1-16,4-4-10 0,8-11-1 15,28-9-2 1,-5-9-24-16,-2-15-17 0</inkml:trace>
</inkml:ink>
</file>

<file path=ppt/ink/ink2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12.716"/>
    </inkml:context>
    <inkml:brush xml:id="br0">
      <inkml:brushProperty name="width" value="0.05" units="cm"/>
      <inkml:brushProperty name="height" value="0.05" units="cm"/>
      <inkml:brushProperty name="fitToCurve" value="1"/>
    </inkml:brush>
  </inkml:definitions>
  <inkml:trace contextRef="#ctx0" brushRef="#br0">306 277 10 0,'0'0'34'0,"0"0"3"16,0 0-15-16,0 0-5 15,0 0 4-15,0 0-18 16,0 0 9-16,-2 5 1 16,2-5-5-16,0 0 19 0,5 0 0 15,4 0 3-15,5-15 6 16,6-2-34-16,6-7 1 15,2-2-3-15,-2-3 3 16,-3 0-2-16,-5-1-1 16,-5 3 0-16,-9 2 0 15,-4 4-4-15,0 6 1 16,-4 5 1-16,-15 5-8 16,-4 1 9-16,-3 0-1 15,3 4 2-15,5 0 3 16,4 0-3-16,3 0 0 15,2 0 0-15,-2 8-9 16,2 6 4-16,0 6 5 16,-1 4 0-16,1 3-3 15,3 6 1-15,1 3-1 0,4 4-1 16,1 7-8-16,0-2 11 16,0 5-4-16,0 0 5 15,0-1-4-15,-5-6 4 16,1-3 0-16,-4-6-1 15,-1-8-4-15,-5-4 5 16,-1-4 0-16,-10-6 2 16,1-4 1-16,-6-7 1 15,3-1-4-15,2 0 0 0,-1-4 2 16,3-12-3 0,5-5 1-16,1-4 0 0,8-4-1 15,6-5 2-15,3-2-1 16,0 1 0-16,13-1 0 15,12 0-2-15,4 6 2 16,5 4-2-16,4 2 0 16,5 6-12-16,-6 7-9 15,12 6-1-15,-14 5-39 16,-5 0-12-16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05.146"/>
    </inkml:context>
    <inkml:brush xml:id="br0">
      <inkml:brushProperty name="width" value="0.05" units="cm"/>
      <inkml:brushProperty name="height" value="0.05" units="cm"/>
      <inkml:brushProperty name="fitToCurve" value="1"/>
    </inkml:brush>
  </inkml:definitions>
  <inkml:trace contextRef="#ctx0" brushRef="#br0">0 427 83 0,'0'0'29'16,"0"0"2"-16,0 0 11 15,0 0-16-15,0 0-2 16,0 0-6-16,0 0-17 15,13-37 7-15,-8 15-8 16,1-1 2-16,2-7 1 16,3-6 0-16,1-4-2 15,2-4-1-15,3-1 0 0,-4 3 5 16,1 8-5 0,-5 4 1-16,-4 10 5 0,0 9-5 15,-2 4 11-15,-3 5-1 16,1 2-11-16,4 0 3 15,2 0-3-15,4 0 0 16,8 0-1-16,5 4 2 16,4 7-1-16,1 3 0 15,2 5-7-15,-1 6 7 16,-4 5-10-16,-6 8 1 16,-1 7 9-16,-7 4-5 15,0-2 3-15,-6-4 2 16,-1-7 0-16,0-7-2 15,-5-13 2-15,0-5 0 16,0-5 0-16,0-6 1 0,-6 0-1 16,-14 0 0-16,0 0 2 15,-3-12 2-15,1-1-4 16,4-3 3-16,-1 4-3 16,2 3 3-16,7 2-6 15,4 2-1-15,6 5-47 16,0 0-30-16,0 0-51 0</inkml:trace>
</inkml:ink>
</file>

<file path=ppt/ink/ink2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13.731"/>
    </inkml:context>
    <inkml:brush xml:id="br0">
      <inkml:brushProperty name="width" value="0.05" units="cm"/>
      <inkml:brushProperty name="height" value="0.05" units="cm"/>
      <inkml:brushProperty name="fitToCurve" value="1"/>
    </inkml:brush>
  </inkml:definitions>
  <inkml:trace contextRef="#ctx0" brushRef="#br0">352 0 11 0,'0'0'45'0,"0"0"-13"16,0 0-3-1,0 0 2-15,0 0-23 0,0 0 10 16,0 0-2-16,-11 0-2 16,6 0 5-16,-4 0-11 15,-8 0-6-15,-1 0-2 16,-5 3 3-16,0 8-3 16,-2 0 0-16,2 4 0 15,0 2-1-15,3 6 1 16,-1 2 0-16,-2 9-1 15,1 6 2-15,-1 4-1 16,2 6 0-16,2 0 0 16,10-7-4-16,9-11 4 15,0-5-3-15,12-7 3 16,16-9-13-16,7-3 13 0,4-5 1 16,-1-3 0-16,-4 0 13 15,-8 0-9-15,-3-12 1 16,-6-2 0-16,-4-2-3 15,0-4 1-15,-4 0-4 16,-8 2 1-16,-1-1 1 16,0 1-2-16,-27 9-13 15,-13 6 8-15,-14 3-24 16,-19 19 4-16,10 10-30 16,15-7-64-16</inkml:trace>
</inkml:ink>
</file>

<file path=ppt/ink/ink2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14.791"/>
    </inkml:context>
    <inkml:brush xml:id="br0">
      <inkml:brushProperty name="width" value="0.05" units="cm"/>
      <inkml:brushProperty name="height" value="0.05" units="cm"/>
      <inkml:brushProperty name="fitToCurve" value="1"/>
    </inkml:brush>
  </inkml:definitions>
  <inkml:trace contextRef="#ctx0" brushRef="#br0">462 0 24 0,'0'0'16'0,"0"0"-14"16,0 0 4-16,0 0 18 15,26 107-4-15,-17-65 3 16,1 8-4-16,-1 8-9 0,3 10 8 16,2 9-11-16,7 11-2 15,4 5 2-15,4 0-5 16,-1 0-1-16,-1-2-1 16,-5-6 0-16,-8-3 2 15,-5 1-2-15,-5-1 1 16,-4-2 1-16,0-3 2 15,0-6-4-15,-21-3 0 16,-10-3-4-16,-3-3 3 16,-9 1-2-16,-3 3-3 15,-4 9 2-15,-4 1-5 16,-7 5 6-16,-2-2-5 0,0-4-2 16,5-9 10-1,7-9 1-15,6-10-1 0,12-12 3 16,7-8-3-16,7-10-4 15,5-5-26-15,5-3-29 16</inkml:trace>
</inkml:ink>
</file>

<file path=ppt/ink/ink2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16.090"/>
    </inkml:context>
    <inkml:brush xml:id="br0">
      <inkml:brushProperty name="width" value="0.05" units="cm"/>
      <inkml:brushProperty name="height" value="0.05" units="cm"/>
      <inkml:brushProperty name="fitToCurve" value="1"/>
    </inkml:brush>
  </inkml:definitions>
  <inkml:trace contextRef="#ctx0" brushRef="#br0">638 0 6 0,'0'0'28'0,"0"0"-5"16,0 0 4-16,0 0-8 16,0 0-7-16,0 0 4 15,0 0-11-15,-58 2 4 16,53 5-6-16,-5 0-1 16,-9 11 11-16,-7 2-4 15,-9 10-2-15,-2 6 0 16,-3 5-5-16,0 8-2 0,0 7 0 15,7 5-2 1,0 5 2-16,3 3 0 0,-1 7 0 16,0 2 1-16,4 2 2 15,1-2-4-15,3 2 1 16,3 22-2 0,3 21 2-16,4 21 0 0,4-8 2 15,5-27-2-15,2-32-18 16,-2-18 4-16,-1 12-1 15,0 12-6-15,2 8 13 16,3 0 0-16,0-8-3 16,5-9 3-16,22-15-14 15,9-10-6-15,30-12 13 16,-8-11 6-16</inkml:trace>
</inkml:ink>
</file>

<file path=ppt/ink/ink2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17.824"/>
    </inkml:context>
    <inkml:brush xml:id="br0">
      <inkml:brushProperty name="width" value="0.05" units="cm"/>
      <inkml:brushProperty name="height" value="0.05" units="cm"/>
      <inkml:brushProperty name="fitToCurve" value="1"/>
    </inkml:brush>
  </inkml:definitions>
  <inkml:trace contextRef="#ctx0" brushRef="#br0">473 73 38 0,'0'0'49'16,"0"0"-15"-16,0 0-9 15,0 0-8-15,0 0-10 0,0 0 11 16,0 0-5-16,-10-3 3 15,10 3 7-15,0 0-15 16,0 0 3-16,0 0-3 16,0 0-1-16,0 0 5 15,0 0-11-15,0 0 1 16,0 0-4-16,0 0-3 16,16 0 5-16,7 0 2 15,7-3-1-15,6 2 12 16,-4-5-11-16,-1 1 1 15,-7 3-3-15,-4-1-3 16,-6 1-11-16,-5 2-17 16,-4 0-24-16,-5 0 4 15,0 0-26-15</inkml:trace>
  <inkml:trace contextRef="#ctx0" brushRef="#br0" timeOffset="448">448 75 4 0,'0'0'46'15,"0"0"-3"-15,0 0 2 16,0 0-16-16,-120 0-1 16,87 0-8-16,3 0-17 15,4 0 15-15,5 4-10 16,6 2-1-16,1 1-5 15,6 4-2-15,0 3-4 0,7 1-1 16,1 1-10-16,0 3 14 16,0 0-4-16,14 1 5 15,7 1-4-15,7-2 1 16,4 5 3-16,5 4-6 16,-2-2-7-16,-4 6 7 15,-8 1-12-15,-6 1 7 16,-13 0 11-16,-4-5-6 15,0-6 6-15,-17-2-1 16,-10-7 1-16,-5-3 10 16,-7-5-3-16,5-4 1 15,-4-2 4-15,6 0-6 16,0-5 8-16,1-13-4 0,3 0-7 16,2-3 8-16,3 0-11 15,6 0 0-15,11 5-10 16,6 0-41-16,0 7-20 15</inkml:trace>
  <inkml:trace contextRef="#ctx0" brushRef="#br0" timeOffset="1350">87 1365 27 0,'0'0'29'16,"0"0"3"-16,0 0-10 16,0 0 6-16,0 0-7 15,0 0-18-15,0 0 11 16,108-32-10-16,-94 32 0 15,-1 0 8-15,0 0-10 0,-4 0-1 16,0 7-1 0,-4 2-2-16,-1 4 0 0,1 2 0 15,-5 5 2-15,0 1-2 16,0-1 2-16,0-2 0 16,-5-4 3-16,-5-2 0 15,-6-1 11-15,6-4-3 16,-3-3-6-16,3-2 4 15,2 0-6-15,6-2-2 16,2 0-1-16,0 0 0 16,0 2-5-16,0 1 0 15,5 2-13-15,10 3 16 16,7 4-8-16,-1-1 6 0,-1-2 2 16,-1 4-6-16,-6 4 6 15,0 2 2-15,-6 3 0 16,-2 6-2-16,-5-2 2 15,0 4 0-15,0-3 0 16,0-2-5-16,-14-7 5 16,-6 2 0-16,-4-3 6 15,-7-4 10-15,-6-1-13 16,-3-3 4-16,5-1 9 16,0-1-8-16,5-4 4 15,4 2-9-15,5-5-1 16,7 0 4-16,8 0-5 15,6 0-2-15,29-28-19 16,16-2-47-16,8-11-47 0</inkml:trace>
  <inkml:trace contextRef="#ctx0" brushRef="#br0" timeOffset="1991">1585 0 70 0,'0'0'7'0,"0"0"-4"15,0 0-3-15,0 0 0 16,0 0 6-16,0 0 0 16,121 128 2-16,-101-89 13 15,-6 10-7-15,-2 9 4 16,-4 7-4-16,-3 7-7 15,-4 7 10-15,-1 3-11 16,0 1 3-16,0 1 2 16,-9 1-11-16,-14-2 0 15,-5-1 2-15,-5 2 0 16,-1-3 2-16,-4-1-4 16,-4-1 0-16,-4-4 0 15,-8 0-5-15,-2-9 0 16,-4-2 4-16,-3 1-6 0,-2 1 6 15,-1 0-14-15,7 2-11 16,-17 9-7-16,18-17-10 16,12-14-16-16</inkml:trace>
</inkml:ink>
</file>

<file path=ppt/ink/ink2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21.700"/>
    </inkml:context>
    <inkml:brush xml:id="br0">
      <inkml:brushProperty name="width" value="0.05" units="cm"/>
      <inkml:brushProperty name="height" value="0.05" units="cm"/>
      <inkml:brushProperty name="fitToCurve" value="1"/>
    </inkml:brush>
  </inkml:definitions>
  <inkml:trace contextRef="#ctx0" brushRef="#br0">0 9 11 0,'0'0'6'0,"0"0"-6"15,0 0 7-15,0 0 15 16,0 0 9-16,0 0 6 16,0 0-13-16,10 0-8 15,-10 0 4-15,0 0-15 16,0 0-1-16,5 0-4 16,3 0 3-16,6 0-3 15,12 0 3-15,1 0 2 16,9 0 9-16,-3 0-13 15,6 0 2-15,-7-1-3 16,3-6-3-16,-7 6-10 16,-10 1-19-16,-5 0-42 0,-13 0-16 15</inkml:trace>
</inkml:ink>
</file>

<file path=ppt/ink/ink2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21.963"/>
    </inkml:context>
    <inkml:brush xml:id="br0">
      <inkml:brushProperty name="width" value="0.05" units="cm"/>
      <inkml:brushProperty name="height" value="0.05" units="cm"/>
      <inkml:brushProperty name="fitToCurve" value="1"/>
    </inkml:brush>
  </inkml:definitions>
  <inkml:trace contextRef="#ctx0" brushRef="#br0">0 27 41 0,'0'0'22'15,"0"0"-5"-15,0 0 13 0,0 0-14 16,0 0 10-1,0 0-4-15,0 0-11 0,107-10 1 16,-65 5-12-16,2-2 1 16,6 3-1-16,17 4-21 15,-13 0-23-15,-14 0-39 16</inkml:trace>
</inkml:ink>
</file>

<file path=ppt/ink/ink2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26.232"/>
    </inkml:context>
    <inkml:brush xml:id="br0">
      <inkml:brushProperty name="width" value="0.05" units="cm"/>
      <inkml:brushProperty name="height" value="0.05" units="cm"/>
      <inkml:brushProperty name="fitToCurve" value="1"/>
    </inkml:brush>
  </inkml:definitions>
  <inkml:trace contextRef="#ctx0" brushRef="#br0">738 335 19 0,'0'0'21'0,"0"0"1"16,0 0-4-1,0 0-2-15,0 0 11 0,0 0-12 16,53-62-4-16,-53 50 0 15,2-1-9-15,-2-5 0 16,0-1-2-16,0-5 4 16,0-1 3-16,-6-1-3 15,-6-3 2-15,2 0-3 16,0 4 3-16,-3 4-5 16,1 5-1-16,1 7 2 15,2 3 2-15,-3 5-4 16,1 1 0-16,-6 0 0 15,-1 7-5-15,-1 7 5 16,1 4 0-16,1-4-1 16,8 2-1-16,4 1 2 0,5 1 0 15,0 7-1-15,0 4-2 16,9 7 3-16,10 2 0 16,2 3 0-16,2 2-3 15,-4 1 3-15,-1-1-5 16,-4-3 5-16,-2 1-8 15,-7-4 8-15,-5-1 0 16,0 0-4-16,-8-1 4 16,-12-4 0-16,-1-4 3 15,-1-9 2-15,7-8-3 16,1-6 2-16,2-4 9 16,-2 0-8-16,-3-6 6 15,-1-13-4-15,-1-6 3 0,2-2 7 16,4-5-14-1,3 5 6-15,6 2 3 0,4 2-11 16,0-2 4-16,17 0-5 16,10-4-3-16,9 1 3 15,5 1-15-15,8 5-15 16,19 6-14-16,-5 6-11 16,-13 1-28-16</inkml:trace>
  <inkml:trace contextRef="#ctx0" brushRef="#br0" timeOffset="662">1243 456 6 0,'0'0'4'15,"0"0"0"-15,0 0 21 16,0 0-13-16,0 0-1 15,0 0-9-15,86-111 1 16,-82 96 1-16,-4 1-4 16,0 7-1-16,-6 7-2 15,-15 0 3-15,-6 0 2 16,0 14-2-16,7 5 4 16,3-1-1-16,8-1-1 15,9-2-4-15,14-5 1 0,16-3-19 16,3-7-8-16</inkml:trace>
  <inkml:trace contextRef="#ctx0" brushRef="#br0" timeOffset="1238">1715 61 4 0,'0'0'37'16,"0"0"-6"-16,0 0-19 16,0 0 16-16,0 0-10 15,0 0-13-15,0 0 4 16,71-42-6-16,-48 38 0 15,0 1 2-15,0 3-3 0,0 0 5 16,-5 0-5-16,-1 0-2 16,-4 9 8-16,-7 9-6 15,-6 4 9-15,0 7 0 16,0 10-9-16,-16 8 15 16,-4 5-12-16,-3 6-3 15,3 4 4-15,4-1-4 16,2 0-2-16,5-10 0 15,4-2-5-15,5-7 5 16,0-11 0-16,0-8-4 16,0-7-5-16,0-10-22 15,1-6 2-15,3 0-1 16,-3-13-8-16,-1-5-25 0</inkml:trace>
  <inkml:trace contextRef="#ctx0" brushRef="#br0" timeOffset="1446">1728 471 15 0,'0'0'23'0,"0"0"3"16,0 0 21-16,0 0-10 16,0 0-7-16,0 0-3 15,125-61-25-15,-105 61 1 16,3 0-3-16,3 0-12 0,2 13 1 15,-2 6-9 1,6 9-10-16,-6-9-25 0</inkml:trace>
  <inkml:trace contextRef="#ctx0" brushRef="#br0" timeOffset="2118">0 972 4 0,'0'0'23'16,"0"0"5"-16,0 0-11 16,0 0 6-16,0 0 0 15,148-61-8-15,-103 52 5 16,15 1-15-16,7 1-2 15,13 2 8-15,29-4-11 16,31 2 7-16,30 2-6 16,5 5 2-16,-8 0 1 15,-15 4-2-15,-17 10 1 16,2 5-1-16,-21-5 1 0,-20 1-4 16,-24-5 1-1,-14 1-13-15,5 0 9 0,3 3-8 16,8-1 3-16,1-4 7 15,25-9-9-15,41 0 11 16,38-13-3-16,-13-7 3 16,-26 6-1-16,-54 7 1 15,-37 7-3-15,-3 0-15 16,-16 11-20-16,-11 9-3 16</inkml:trace>
</inkml:ink>
</file>

<file path=ppt/ink/ink2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29.664"/>
    </inkml:context>
    <inkml:brush xml:id="br0">
      <inkml:brushProperty name="width" value="0.05" units="cm"/>
      <inkml:brushProperty name="height" value="0.05" units="cm"/>
      <inkml:brushProperty name="fitToCurve" value="1"/>
    </inkml:brush>
  </inkml:definitions>
  <inkml:trace contextRef="#ctx0" brushRef="#br0">0 199 9 0,'0'0'16'0,"0"0"-8"15,0 0 7-15,0 0 7 16,98-128-2-16,-71 103 3 0,1 4-8 15,-2 9 8 1,-3 3-13-16,0 5-9 0,0 4 9 16,-1 0-10-16,1 0 1 15,-5 6 6-15,-1 10-7 16,-3 8 6-16,-5 2 2 16,-9 6-8-16,0 8 10 15,-2 0-6-15,-22 4-2 16,-1-2-2-16,-10-3-3 15,7 0-2-15,1-8 0 16,2-6 4-16,7-2-2 16,9-8 3-16,4-2 0 0,5-6-2 15,0 1 1-15,0 2 1 16,0 0-3-16,8-1 3 16,15 5 1-16,9-3-1 15,12 1 2-15,19-4 5 16,9-8-7-16,10 0-2 15,30-8-14-15,-22-15-36 16</inkml:trace>
</inkml:ink>
</file>

<file path=ppt/ink/ink2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30.635"/>
    </inkml:context>
    <inkml:brush xml:id="br0">
      <inkml:brushProperty name="width" value="0.05" units="cm"/>
      <inkml:brushProperty name="height" value="0.05" units="cm"/>
      <inkml:brushProperty name="fitToCurve" value="1"/>
    </inkml:brush>
  </inkml:definitions>
  <inkml:trace contextRef="#ctx0" brushRef="#br0">0 79 20 0,'0'0'7'16,"0"0"-5"-16,0 0-4 16,0 0 0-16,0 0 2 15,0 0 11-15,0 0-9 16,72-13 1-16,-58 5 2 16,-6 4-5-16,-8 4 35 15,0 0 1-15,0 0-17 16,0 0-2-16,-5 0-17 15,-3 4 3-15,4-1-3 16,4-2-5-16,0-1 4 0,3 0-15 16,12 0 16-16,7-12-3 15,1-1 3-15,-5-2-2 16,-6 2-3-16,-7 8-10 16,-5 1 5-16,0 4-23 15,-22 16-3-15,-1 9 18 16</inkml:trace>
</inkml:ink>
</file>

<file path=ppt/ink/ink2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31.394"/>
    </inkml:context>
    <inkml:brush xml:id="br0">
      <inkml:brushProperty name="width" value="0.05" units="cm"/>
      <inkml:brushProperty name="height" value="0.05" units="cm"/>
      <inkml:brushProperty name="fitToCurve" value="1"/>
    </inkml:brush>
  </inkml:definitions>
  <inkml:trace contextRef="#ctx0" brushRef="#br0">504 41 18 0,'0'0'42'15,"0"0"-9"-15,0 0-10 16,0 0-12-16,0 0 9 15,0 0-17-15,0 0 2 16,40 4 16-16,-14-3 0 16,2-1-1-16,3 0-9 15,1 0-8-15,0 0 11 0,4-8-8 16,-4-2-2-16,0-2-3 16,-6 5-1-16,-8 0-13 15,-5 5-24-15,-13 2-27 16,-3 0-18-16</inkml:trace>
  <inkml:trace contextRef="#ctx0" brushRef="#br0" timeOffset="552">527 79 21 0,'0'0'38'0,"0"0"-3"16,0 0 3-16,0 0-17 16,0 0-2-16,0 0-6 15,0 0-8-15,-104 59 6 16,103-51-11-16,1 2 0 15,0 0 0-15,0 2-6 16,1 1 6-16,8 3 2 16,5 2-2-16,3 6 1 15,-3 0-1-15,12 2-5 16,-3 2 3-16,5-1-8 16,2 1 8-16,-2 1-5 0,-2-4-3 15,-3 1 8-15,-8-2-3 16,2-1 5-16,-8 2 0 15,-1-1 0-15,-6 2 0 16,-2 3 0-16,0 5 0 16,-19 0 8-16,-4-2-8 15,-3 0 3-15,-2-14-3 16,5-5 4-16,-4-10 0 16,-8-3 5-16,-2-4-5 15,-8-20 13-15,-2-2-16 16,4-6 5-16,0-3-6 15,10-4 1-15,7 4-4 16,11 6-1-16,15 5-23 0,15 9-7 16,24 10-34-16,2-1-8 15</inkml:trace>
  <inkml:trace contextRef="#ctx0" brushRef="#br0" timeOffset="1426">1410 404 18 0,'0'0'18'0,"0"0"-5"15,0 0 8-15,0 0-15 16,0 0-6-16,0 0 0 0,0 0 0 16,26-4 14-1,-9-6-2-15,-8 1 4 0,-4 1 10 16,-5 3-10-16,0 1-1 15,0 1 9-15,0-1-13 16,-3 4-1-16,-2 0-10 16,3 0-4-16,-1 0 0 15,3 0 1-15,0 0 3 16,0 0-3-16,0 0-2 16,0 0 4-16,0 0 1 15,0 0 0-15,0 0 1 16,0 0-1-16,0 0 4 15,0-3 2-15,0 1-6 0,0-2 0 16,-9 4-4-16,-3 0-7 16,-3 0 9-16,-7 0-2 15,4 0 4-15,1 8-2 16,3-3 2 0,9-2 0-16,4 0 0 0,1-3-7 15,0 0 5-15,0 0-2 16,0 0-7-16,0 0 11 15,0 0-6-15,1 0 6 16,2 0 0-16,2 1-9 16,1 8-24-16,-1-4-36 0</inkml:trace>
  <inkml:trace contextRef="#ctx0" brushRef="#br0" timeOffset="2475">2277 34 2 0,'0'0'56'16,"0"0"-10"-16,0 0-27 15,0 0-7-15,0 0-9 16,0 0-3-16,0 0 0 16,-8 32 6-16,-1-9-3 15,-5 8 7-15,-7 8-1 16,-2 8 12-16,-3 3-13 16,3 1 3-16,7-4-2 15,4-8-5-15,9-7 2 0,3-9-6 16,0-6 0-16,6-9-3 15,12-8 9-15,10 0-4 16,7-8 3-16,4-14-2 16,1-3-6-16,-3-3-1 15,-11 6-5-15,-8 6 6 16,-9 9-10-16,-4 5 2 16,-5 2-11-16,0 2 5 15,0 14 17-15,0 9 3 16,-2 4 3-16,-2 4 6 15,-1 0-12-15,2-1 3 16,3-5-3-16,0 1 0 16,0-6 0-16,0 1 0 15,0 2 0-15,8 0 3 16,-2-4-3-16,1 3-10 0,3-1-13 16,-6-7-32-16,-4-5-33 0</inkml:trace>
  <inkml:trace contextRef="#ctx0" brushRef="#br0" timeOffset="3194">0 867 32 0,'0'0'27'16,"0"0"-15"-16,0 0-10 15,0 0-2-15,0 0 6 16,0 0-2-16,0 0 12 16,112 12-1-16,-49-8 4 15,15 1 3-15,34-1-22 16,31-4 13-16,25 0-6 0,12 0-7 15,-10 0 8 1,-18-2-6-16,-38 0 2 0,-24 2-4 16,-22 0 3-16,-5 0-5 15,9 7 2-15,8 5-4 16,10-2 3-16,1-2-1 16,-2-1 2-16,-2-1-1 15,-1 1-3-15,-1-2 3 16,-6 2-1-16,-2 1-7 15,-5 1 9-15,-7-4-7 16,-4-2 4-16,-9-3 1 16,-7 0-4-16,-7 0 4 15,-4-15-3-15,-8 2-23 16,-9 4-21-16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05.812"/>
    </inkml:context>
    <inkml:brush xml:id="br0">
      <inkml:brushProperty name="width" value="0.05" units="cm"/>
      <inkml:brushProperty name="height" value="0.05" units="cm"/>
      <inkml:brushProperty name="fitToCurve" value="1"/>
    </inkml:brush>
  </inkml:definitions>
  <inkml:trace contextRef="#ctx0" brushRef="#br0">0 10 36 0,'0'0'9'0,"0"0"11"15,0 0 15-15,0 0-3 16,0 0 4-16,128-9-11 16,-90 9 2-16,0 0 9 15,2 0-18-15,-4 0-4 16,-4 0-12-16,-6 0 3 15,0 0-6-15,-3 5 1 16,5 1-22-16,-7 5-27 16,-10-3-69-16</inkml:trace>
</inkml:ink>
</file>

<file path=ppt/ink/ink2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35.940"/>
    </inkml:context>
    <inkml:brush xml:id="br0">
      <inkml:brushProperty name="width" value="0.05" units="cm"/>
      <inkml:brushProperty name="height" value="0.05" units="cm"/>
      <inkml:brushProperty name="fitToCurve" value="1"/>
    </inkml:brush>
  </inkml:definitions>
  <inkml:trace contextRef="#ctx0" brushRef="#br0">329 163 6 0,'0'0'40'0,"0"0"-24"15,0 0 13-15,0 0-5 16,0 0-6-16,0 0 7 16,0 0-14-16,50-82 5 15,-46 80-7-15,1 2-6 16,1 0-1-16,2 0-2 16,1 0 0-16,0 0 9 15,0 4-5-15,0 7 4 16,-1 1-2-16,-2 6-4 15,-1 0 6-15,-2 3-3 16,-3 8 2-16,0-4 6 16,-8-2-11-16,-6-3 3 15,1-5-2-15,-1-4-1 16,0-3 5-16,2-3-3 0,1 0 2 16,-3 1 0-16,0 2-5 15,-6-1-1-15,5 4 0 16,-3 0-1-16,-1-1 1 15,-1 1 0-15,0-1 0 16,-3 1 2-16,-3 3 0 16,-6 1-2-16,-3 3 0 15,2 4-3-15,3-2-2 16,7-1 5-16,9-2-1 16,2-4-4-16,7-3 0 15,4-3 4-15,1-4-3 16,0 1-11-16,0-3 9 0,15 3-5 15,8 3 11 1,8-1 3-16,5 1 0 0,4-3-3 16,6 0 0-16,3-4 0 15,10 0 3-15,2-4 1 16,7-13-1-16,-4-2 1 16,-3 1-2-16,-14 0-2 15,-12 7 0-15,-12 4-4 16,-9 6 0-16,-7 1 1 15,-2 0-5-15,-4 0-1 16,-1 0-22-16,0 0 3 0,0 7-27 16,0-6-31-16</inkml:trace>
</inkml:ink>
</file>

<file path=ppt/ink/ink2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36.707"/>
    </inkml:context>
    <inkml:brush xml:id="br0">
      <inkml:brushProperty name="width" value="0.05" units="cm"/>
      <inkml:brushProperty name="height" value="0.05" units="cm"/>
      <inkml:brushProperty name="fitToCurve" value="1"/>
    </inkml:brush>
  </inkml:definitions>
  <inkml:trace contextRef="#ctx0" brushRef="#br0">0 0 8 0,'0'0'29'15,"0"0"1"-15,0 0-5 16,0 0-17-16,0 0 0 16,0 0 22-16,0 0-5 15,76 14 1-15,-39-13-8 16,3-1-18-16,3 0 7 15,0 0-7-15,5 0 0 16,-4 0-3-16,-7 0-8 16,-9 0-12-16,-25 3-7 15,-3 5-45-15,-11 2 10 0</inkml:trace>
</inkml:ink>
</file>

<file path=ppt/ink/ink2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36.886"/>
    </inkml:context>
    <inkml:brush xml:id="br0">
      <inkml:brushProperty name="width" value="0.05" units="cm"/>
      <inkml:brushProperty name="height" value="0.05" units="cm"/>
      <inkml:brushProperty name="fitToCurve" value="1"/>
    </inkml:brush>
  </inkml:definitions>
  <inkml:trace contextRef="#ctx0" brushRef="#br0">0 0 5 0,'0'0'22'15,"0"0"8"-15,0 0 0 16,0 0-4-16,0 0 5 16,140 30-18-16,-79-30-3 15,27 0-10-15,-16-8-27 16,-14-2-38-16</inkml:trace>
</inkml:ink>
</file>

<file path=ppt/ink/ink2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37.810"/>
    </inkml:context>
    <inkml:brush xml:id="br0">
      <inkml:brushProperty name="width" value="0.05" units="cm"/>
      <inkml:brushProperty name="height" value="0.05" units="cm"/>
      <inkml:brushProperty name="fitToCurve" value="1"/>
    </inkml:brush>
  </inkml:definitions>
  <inkml:trace contextRef="#ctx0" brushRef="#br0">326 19 3 0,'0'0'20'0,"0"0"10"15,0 0-5-15,0 0-5 16,0 0-2-16,127-20-15 0,-110 24 6 15,0 8-6-15,-3 1 0 16,-5 5 1-16,-4 1 0 16,-5 1 2-16,0 3 9 15,-23 4-10-15,-20 3 10 16,-8 5-11-16,-10 0-2 16,-2-2 4-16,6-1-6 15,3-2 0-15,10-5 1 16,7 0 0-16,8-4-1 15,9-1 0-15,3 0-3 16,8-5 1-16,4 4 2 16,5-2 0-16,0 0-4 0,0-1 8 15,14 0-4-15,9 0 17 16,5-3-5 0,7-3 12-16,5-3-9 0,6-6-3 15,6-1 2-15,2 0-14 16,4 0 4-16,-1-8-4 15,4-2-13-15,-1-1 6 16,21 0-26-16,-10-2-18 16,-13 3-23-16</inkml:trace>
</inkml:ink>
</file>

<file path=ppt/ink/ink2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38.462"/>
    </inkml:context>
    <inkml:brush xml:id="br0">
      <inkml:brushProperty name="width" value="0.05" units="cm"/>
      <inkml:brushProperty name="height" value="0.05" units="cm"/>
      <inkml:brushProperty name="fitToCurve" value="1"/>
    </inkml:brush>
  </inkml:definitions>
  <inkml:trace contextRef="#ctx0" brushRef="#br0">248 434 33 0,'0'0'18'15,"0"0"-1"-15,0 0-6 16,57-127 3-16,-46 85 3 16,-2 1-9-16,-5 1 8 15,-4 1 2-15,-1 5 1 16,-22 2 3-16,-6 5-8 0,-3 7 3 16,-4 4-6-1,4 7-8-15,4 6-1 0,5 3-2 16,5 0-1-16,4 0-2 15,5 11-3-15,-2 6 6 16,5 5-3-16,-2 7 0 16,2 8 1-16,3 7 2 15,2 1 0-15,1 3-3 16,0 5 3-16,0-2 0 16,9 5 0-16,0-1-1 15,-3 2-1-15,-3-3 2 16,-3-4-4-16,0-7 0 15,-7-6 2-15,-4-6 2 0,2-13 0 16,4-6 0-16,0-9 0 16,2-3 4-16,-1 0 8 15,-1-14-3-15,1-4-9 16,-1-3 0-16,3-4-4 16,-1-2-6-16,3-3 7 15,0 1 3-15,0-1-2 16,-1 1-3-16,-2-2 4 15,0 5 1-15,3 4 0 16,0 7-15-16,0 2 9 16,20 6-27-16,13-2 6 15,44-4 10-15,-6 4-26 0,-7-3-22 16</inkml:trace>
</inkml:ink>
</file>

<file path=ppt/ink/ink2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38.984"/>
    </inkml:context>
    <inkml:brush xml:id="br0">
      <inkml:brushProperty name="width" value="0.05" units="cm"/>
      <inkml:brushProperty name="height" value="0.05" units="cm"/>
      <inkml:brushProperty name="fitToCurve" value="1"/>
    </inkml:brush>
  </inkml:definitions>
  <inkml:trace contextRef="#ctx0" brushRef="#br0">149 312 7 0,'0'0'54'16,"0"0"-24"-16,0 0-11 15,0 0 0-15,0 0-19 16,0 0 6-16,0 0-6 15,-67 111 3-15,67-86 3 16,0-6-2-16,0-1 1 16,15-7 5-16,8-2-6 15,8-9 10-15,6 0 3 16,10-2-9-16,2-21 7 16,-1-9-10-16,0-7 3 0,-7-8 2 15,-9-6-8-15,-7-5 3 16,-11 3-5-16,-13 0 1 15,-1 7-1-15,-20 6 0 16,-23 12-6-16,-15 16 3 16,-10 14-22-16,-8 2 11 15,-1 28-10-15,-9 40-14 16,21-8 0-16</inkml:trace>
</inkml:ink>
</file>

<file path=ppt/ink/ink2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3:58.939"/>
    </inkml:context>
    <inkml:brush xml:id="br0">
      <inkml:brushProperty name="width" value="0.05" units="cm"/>
      <inkml:brushProperty name="height" value="0.05" units="cm"/>
      <inkml:brushProperty name="fitToCurve" value="1"/>
    </inkml:brush>
  </inkml:definitions>
  <inkml:trace contextRef="#ctx0" brushRef="#br0">820 618 20 0,'0'0'22'16,"0"0"-3"-16,0 0 4 15,0 0-7-15,0 0 0 0,0 0 4 16,-4 0-8-16,4 0-3 16,0 0 9-16,-5 0 5 15,5 0 10-15,-4-5-22 16,-1-1 0-16,0 4 3 16,1-1-14-16,-1 1 8 15,2 2-7-15,-3 0 2 16,-2 0 2-16,-2 0-5 15,-7 0 0-15,-5 0 0 16,-7 10 2-16,-9 7-2 0,-8 1 0 16,-3 5 1-1,-7-2-2-15,-2 8 1 0,-3-3 0 16,1 5 0-16,-3-1 1 16,12 2-1-16,2-1 0 15,9 1-1-15,8 2-2 16,1 2 3-16,13 5 0 15,-1 2 0-15,7 6-4 16,6 1 4-16,6 3-2 16,0 2 0-16,0-2-3 15,20 1 5-15,11-4-5 16,9-10 0-16,6-10-9 16,4-6 1-16,9-14 3 15,3-6 10-15,9-4 7 16,12-8-5-16,27-31-1 0,-5-6 4 15,4-9-5 1,-2-3-5-16,-13-3-38 0,-16 7-24 16,-29 13-56-16</inkml:trace>
  <inkml:trace contextRef="#ctx0" brushRef="#br0" timeOffset="502">1104 0 11 0,'0'0'31'0,"0"0"-9"0,0 0-7 16,0 0 11-16,0 0-2 16,0 0 0-16,0 0-14 15,-13 125 4-15,8-99 1 16,5 3-7-16,0 7 8 15,-8-2-10-15,-1 8-2 16,0 8-3-16,-5 18-1 16,5-12-44-16,0-13-81 0</inkml:trace>
  <inkml:trace contextRef="#ctx0" brushRef="#br0" timeOffset="1575">1342 1559 22 0,'0'0'32'0,"0"0"-2"0,0 0 7 16,0 0-17-1,0 0-4-15,0 0 1 0,0 0-16 16,46-40 6-16,-32 34-4 16,-5 6-1-16,-4 0 1 15,-1 0 1-15,-4 2 3 16,4 12 7-16,-4 4-12 15,0 3 8-15,0 4-3 16,-17-2-5-16,-2 1 10 16,-4-6-10-16,2-1 2 15,-2-8 4-15,4 2-6 16,2-6 0-16,7-4-1 16,5 2 1-16,2-1-1 15,3 0-1-15,0 3-5 16,0 7 5-16,0 2-10 0,9 4 6 15,5 0-1-15,3 2-10 16,1-2 4-16,4 1-3 16,-4-2 8-1,5-1 6-15,-6 1-12 0,-3 4 10 16,-5 1-1-16,-4 6 2 16,-5 1 0-16,0-1 2 15,0-3-1-15,0-7 7 16,-5-6-6-16,1-5 6 15,-1-4-1-15,-7-3 9 16,-4 0 10-16,-14 0-18 16,-3 0-2-16,-10 0 1 15,-4 0-4-15,-1 0 1 0,-1 0 0 16,8 0-3-16,1 0 10 16,8 0-10-16,9 6-7 15,13 19-23-15,6 0-31 16,4-4-28-16</inkml:trace>
  <inkml:trace contextRef="#ctx0" brushRef="#br0" timeOffset="1903">1856 2229 57 0,'0'0'26'16,"0"0"-7"-16,0 0 7 15,0 0 5-15,-127 134-22 16,101-110 2-16,4-5-11 16,9-1 4-16,6-5-8 15,7-1-2-15,0-3-28 0,10-5-33 16</inkml:trace>
  <inkml:trace contextRef="#ctx0" brushRef="#br0" timeOffset="2687">2329 1509 66 0,'0'0'21'0,"0"0"-8"15,0 0 7-15,0 0-12 16,0 0 0-16,0 0-8 16,0 0 0-16,67-4 12 15,-50 22 1-15,-1 2 2 0,-4 0-1 16,-6 4-11-16,-3-3 6 15,-3 1 0-15,0 2-6 16,-12-2 13-16,-11 0-5 16,-3 0-5-16,1-8 7 15,-1 1-12-15,8-10 3 16,5 0-4-16,7-1 0 16,2-3 4-16,1 5-4 15,1 1-1-15,-1 5-4 16,3 6 1-16,-1 0 4 15,1 6-4-15,0-2-13 16,1 3 13-16,17 0-15 0,4 3-6 16,6-5 16-16,-2 0-9 15,0-3 7-15,-6-2 5 16,-3 1 1-16,-11 1 3 16,-3 1 1-16,-3 4 1 15,0 1 5-15,0-4-3 16,-8-3-1-16,-3-6 3 15,-1-2 5-15,-3-5 9 16,-5-2-10-16,-3 0 3 16,-5-1 9-16,-4-3-16 15,0 0 3-15,-7 0-7 16,6 0 2-16,2 1-3 16,8-1 1-16,11 0-23 0,5 0-15 15,4 0-78-15</inkml:trace>
</inkml:ink>
</file>

<file path=ppt/ink/ink2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05.840"/>
    </inkml:context>
    <inkml:brush xml:id="br0">
      <inkml:brushProperty name="width" value="0.05" units="cm"/>
      <inkml:brushProperty name="height" value="0.05" units="cm"/>
      <inkml:brushProperty name="fitToCurve" value="1"/>
    </inkml:brush>
  </inkml:definitions>
  <inkml:trace contextRef="#ctx0" brushRef="#br0">182 45 2 0,'0'0'2'0,"0"0"1"0,0 0-3 15,0 0 0-15,0 0 9 16,0 0-4-16,0 0-2 16,0 5 0-16,0-7-2 15,0-5 0-15,0-2 1 16,0 2-2-16,-7 3 4 15,-9 3 1-15,-1 1-1 16,-2 0-1-16,-1 0-2 16,0 1 1-16,5 9-1 15,3-4-1-15,6 1 7 0,2-6-7 16,4 2 2-16,0-1-2 16,0-2-1-16,0 0 1 15,0 0 0-15,0 0 7 16,0 0 9-16,4 0-10 15,6-9 1-15,0 0-3 16,2-2-1-16,-3 4-2 16,-4 0-1-16,-5 0 0 15,0 7 7-15,0 0-6 16,0 0-1-16,0 0 4 16,0 10 1-16,-8 8-5 15,-3 2 2-15,-3 2 4 16,5-3 7-16,1-1-12 15,4-7 1-15,2-9-2 0,2-2 5 16,0 0 2-16,0 0 7 16,0-8 1-16,6-6-4 15,4-3-10-15,-1-1-1 16,-1 3 0-16,-4 3-11 16,-2 1 9-16,-2 11-4 15,0 0-3-15,-2 0 8 16,-12 14-10-16,-3 3 11 15,-1 0 0-15,9-4 2 16,0-4-5-16,4-2 3 16,2-2 0-16,1-1-1 15,2-1-6-15,0 8-30 0,0-4-21 16</inkml:trace>
</inkml:ink>
</file>

<file path=ppt/ink/ink2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11.598"/>
    </inkml:context>
    <inkml:brush xml:id="br0">
      <inkml:brushProperty name="width" value="0.05" units="cm"/>
      <inkml:brushProperty name="height" value="0.05" units="cm"/>
      <inkml:brushProperty name="fitToCurve" value="1"/>
    </inkml:brush>
  </inkml:definitions>
  <inkml:trace contextRef="#ctx0" brushRef="#br0">0 6 7 0,'0'0'38'0,"0"0"-7"0,0 0 2 16,0 0-9-16,0 0 1 15,0 0-13-15,0 0-9 16,7-5-3-16,15 5 4 15,5 0-1-15,6 0 1 16,2 0-4-16,-3 0 9 16,0 0-9-16,-4 5-2 15,-4 3-3-15,-4 8-21 16,-6-5-20-16,-9 3-37 0</inkml:trace>
</inkml:ink>
</file>

<file path=ppt/ink/ink2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11.777"/>
    </inkml:context>
    <inkml:brush xml:id="br0">
      <inkml:brushProperty name="width" value="0.05" units="cm"/>
      <inkml:brushProperty name="height" value="0.05" units="cm"/>
      <inkml:brushProperty name="fitToCurve" value="1"/>
    </inkml:brush>
  </inkml:definitions>
  <inkml:trace contextRef="#ctx0" brushRef="#br0">0 19 87 0,'0'0'22'0,"0"0"-7"16,0 0 5-16,0 0-15 16,0 0-1-16,0 0 3 15,0 0-2-15,107 4-5 16,-32-4 0-16,-10-5-38 15,-7-13-89-15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05.996"/>
    </inkml:context>
    <inkml:brush xml:id="br0">
      <inkml:brushProperty name="width" value="0.05" units="cm"/>
      <inkml:brushProperty name="height" value="0.05" units="cm"/>
      <inkml:brushProperty name="fitToCurve" value="1"/>
    </inkml:brush>
  </inkml:definitions>
  <inkml:trace contextRef="#ctx0" brushRef="#br0">0 64 138 0,'0'0'30'16,"0"0"-15"-16,0 0 13 15,0 0-8-15,0 0 6 16,144-11-17-16,-75 2-7 16,46-10-2-16,-19 8-49 15,-20-3-38-15</inkml:trace>
</inkml:ink>
</file>

<file path=ppt/ink/ink2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10.053"/>
    </inkml:context>
    <inkml:brush xml:id="br0">
      <inkml:brushProperty name="width" value="0.05" units="cm"/>
      <inkml:brushProperty name="height" value="0.05" units="cm"/>
      <inkml:brushProperty name="fitToCurve" value="1"/>
    </inkml:brush>
  </inkml:definitions>
  <inkml:trace contextRef="#ctx0" brushRef="#br0">1566 2044 57 0,'0'0'21'16,"0"0"1"-16,0 0-1 15,-121 98-7-15,99-69-12 16,4 0 5-16,7-3-7 15,3 3 0-15,8 1-6 16,9-5-47-16,13-10-32 0</inkml:trace>
  <inkml:trace contextRef="#ctx0" brushRef="#br0" timeOffset="-2150">751 422 11 0,'0'0'14'0,"0"0"8"15,0 0-7 1,0 0 11-16,0 0 15 0,0 0-19 16,0 0 8-16,4 0 7 15,-4 0-14-15,0-6-1 16,0-2-13-16,-3 2 3 15,-7-3 10-15,-7 2-20 16,-3 4-1-16,-9 3-1 16,-8 0-5-16,-9 2 2 15,-11 17 3-15,-7 10 0 16,-9 4 2-16,-2 7 0 16,2 6-2-16,5 4 0 15,7 4-3-15,10 9 1 16,19-3 2-16,10 3 0 15,13-5-3-15,9 0-2 0,0-12 1 16,26 1 2-16,11-8-7 16,17-2 7-16,9-6-2 15,13-6 4-15,10-3-1 16,0-8 4-16,-6-6-3 16,-8-4 0-16,-12-4-14 15,-11 0 9-15,-7 0-19 16,2-21-9-16,-12 1-11 15,-7-1-109-15</inkml:trace>
  <inkml:trace contextRef="#ctx0" brushRef="#br0" timeOffset="-1257">1156 0 10 0,'0'0'24'16,"0"0"2"-16,0 0-3 16,0 0-2-16,0 0 5 15,0 0-15-15,0 0-9 16,-9 4 4-16,1 19 3 16,2 7 4-16,1-1 0 0,1 2-13 15,1 2 5 1,3 2-5-16,-2 4 0 0,2 7 2 15,0 26-2-15,0-12-17 16,0-10-39-16</inkml:trace>
  <inkml:trace contextRef="#ctx0" brushRef="#br0" timeOffset="-319">1179 1260 20 0,'0'0'32'0,"0"0"6"0,0 0-19 15,0 0-4-15,0 0 0 16,0 0-13-16,0 0 3 16,51-59 1-16,-51 73 2 15,0 6 9-15,0 5-14 16,0 3 6-16,-11 1-3 15,-6-2-3-15,3-4 4 16,0-2-6-16,2-6-1 16,3-1 3-16,3-8-1 15,3-1-2-15,1-5 0 16,2 2 0-16,0-2 3 16,0 1-3-16,0 3 0 0,0 3-1 15,0 0-6 1,0 7 7-16,0 4-4 0,14 5-9 15,4-3 3-15,4 2-7 16,1-4-3-16,-5 1 4 16,4 1 0-16,-11-1 13 15,-2 5 1-15,-9-2-2 16,0 6 4-16,0 2 2 16,-11 2 6-16,-10 4 13 15,-7-6-14-15,-3-1 1 16,1-8 5-16,0-7-7 15,0-4 8-15,4-7-5 16,1-3 0-16,4 0 1 16,2 0-7-16,1 0-2 15,-4 0-1-15,4 0-5 0,-1 0 5 16,-4 0-24 0,7 0-21-16,3 0-31 0</inkml:trace>
  <inkml:trace contextRef="#ctx0" brushRef="#br0" timeOffset="825">2040 1331 6 0,'0'0'27'0,"0"0"-18"16,0 0 15-16,0 0 6 15,0 0 2-15,0 0-11 16,0 0-21-16,54-25 15 0,-47 28-3 16,-1 7-9-16,-2-2 9 15,-3 7-10-15,-1 3 5 16,0 3 5-16,-23 8-12 15,-8 3 9-15,-2 2-9 16,-6-6 0-16,10-8 8 16,8-5-5-16,8-8-1 15,9-6 13-15,2-1-12 16,2 0 10-16,0 0-13 16,0 2-4-16,0 3 0 15,0 1-19-15,9 5 15 16,8 1-3-16,3 1-8 15,3 2 12-15,6-4-3 0,-4 4 3 16,-4 2 4 0,1 1-3-16,-11 6 5 0,-2 5-1 15,-6 8-6-15,-3 1 8 16,0 6 0-16,0-7 0 16,0-6-1-16,0-8 2 15,-3-9-1-15,1-6 0 16,-1-3 3-16,-1-3 3 15,-6 3 0-15,-5-1 6 16,-11 4 4-16,-6 0-15 16,-7 5 2-16,1-2-3 15,0 0 3-15,4-1-3 16,3-6 0-16,10-4 1 16,5 0-3-16,6-3-13 0,10-33-12 15,0 3-32-15</inkml:trace>
</inkml:ink>
</file>

<file path=ppt/ink/ink2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15.721"/>
    </inkml:context>
    <inkml:brush xml:id="br0">
      <inkml:brushProperty name="width" value="0.05" units="cm"/>
      <inkml:brushProperty name="height" value="0.05" units="cm"/>
      <inkml:brushProperty name="fitToCurve" value="1"/>
    </inkml:brush>
  </inkml:definitions>
  <inkml:trace contextRef="#ctx0" brushRef="#br0">0 357 39 0,'0'0'26'0,"0"0"-2"15,0 0-16-15,0 0 18 16,0 0-18-16,0 0 8 15,0 0 18-15,113 0-18 0,-77-7 2 16,3-2-7 0,-6 0-9-16,3-2 6 0,1-5-8 15,1 1-5-15,11-14-15 16,-12 4-45-16</inkml:trace>
  <inkml:trace contextRef="#ctx0" brushRef="#br0" timeOffset="824">525 448 99 0,'0'0'38'15,"0"0"-9"-15,0 0-10 0,0 0-6 16,0 0-11-16,128-129 8 16,-84 89-7-16,1 1 0 15,-1 0 1-15,-2 6-2 16,-2-3-2-16,-8 5 0 16,-5 1 0-16,-8 5-3 15,-5 4 3-15,-5 7-1 16,-6 5-1-16,-3 7-7 15,0 2-16-15,0 0 2 16,-3 7 19-16,-11 11 4 16,-4 8 10-16,-5 3 2 0,0 4 3 15,-4 8-6-15,0 2 4 16,-4 6 2-16,4 3-6 16,-1 2 6-16,5-2-12 15,1-3-3-15,9-7 3 16,3-9-3-16,6-5 0 15,4-10-4-15,0-4-11 16,0-9 6-16,0 0-7 16,6-1 4-16,2-3 9 15,-2 2-10-15,1-2 10 16,0 2-3-16,3 0-6 16,1 1 10-16,-2-1-10 15,-1 1 1-15,-2 0 5 16,-3-1-3-16,-1-2 9 0,1-1 0 15,-3 0 0-15,0 0 17 16,0 0-12-16,0 0-1 16,0 0 10-16,-3 0-12 15,-13 0 5-15,-5 0-7 16,-1 0 2-16,2 0 0 16,2 0-1-16,1 0 10 15,5-1 2-15,6-2-12 16,1 2 1-16,2 1-2 15,3 0-3-15,0 0-1 16,0 0 3-16,0 0 0 16,0 0-1-16,0 0-8 15,3 4 3-15,11-3 3 0,4-1 4 16,5 0 8-16,3 0 1 16,2 0-3-16,-5 0 0 15,-1 0-4-15,-6 0 2 16,-5-4-4-16,-2 3-5 15,-6 1-12-15,-3 0-34 16,0 0-86-16</inkml:trace>
</inkml:ink>
</file>

<file path=ppt/ink/ink2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13.060"/>
    </inkml:context>
    <inkml:brush xml:id="br0">
      <inkml:brushProperty name="width" value="0.05" units="cm"/>
      <inkml:brushProperty name="height" value="0.05" units="cm"/>
      <inkml:brushProperty name="fitToCurve" value="1"/>
    </inkml:brush>
  </inkml:definitions>
  <inkml:trace contextRef="#ctx0" brushRef="#br0">461 43 24 0,'0'0'20'0,"0"0"-8"16,0 0 6-1,0 0 1-15,0 0 7 0,0 0-6 16,0 0-12-16,-101-43 8 16,82 43-10-16,0 0 3 15,-5 11 8-15,-5 10-17 16,-4 11 5-16,-1 11 2 15,0 10-7-15,5 14 9 16,4 11-7-16,10 9 0 16,3 9 0-16,3 7 1 15,-1 18-3-15,1 22 0 16,-8 28 0-16,-1 12 1 16,4-6-1-16,8-17 0 0,6-24 2 15,0-25-2-15,18-23-9 16,1-23-7-16,4-6-2 15,7 5 18-15,7 8-13 16,35 20-7-16,-10-21-16 16,-10-14-80-16</inkml:trace>
  <inkml:trace contextRef="#ctx0" brushRef="#br0" timeOffset="964">765 239 26 0,'0'0'32'16,"0"0"-3"-16,0 0 0 15,0 0-14-15,0 0 11 16,0 0-10-16,0 0-1 15,14-86 6-15,-14 86-15 16,0 0-1-16,0 0-5 16,0 11-8-16,0 10 8 15,0 4 4-15,-5 5 2 16,-9 2 4-16,-4-2-10 16,-2-5 11-16,2-4-10 0,4-6-1 15,5-5 8 1,4-6-6-16,5-1-2 0,0-3 0 15,0 0-10-15,0 0 3 16,0 1-10-16,0 5 1 16,14 1 14-16,4 4 0 15,5 1-1-15,3 2-3 16,2 4-8-16,1 0 11 16,-1 6-5-16,-5-2-1 15,-5 3 6-15,-6 1-10 16,-10-3 7-16,-2-2 6 15,-2-1 3-15,-24-6 20 16,-4 2-8-16,-7-7-1 16,-5-1 10-16,3-4-17 15,-1-4 4-15,0 0-7 0,6 0 2 16,3 0-2 0,5 0-3-16,8 0-1 0,9 0 0 15,5 0 0-15,4-1-27 16,30-28-20-16,6 2-29 15</inkml:trace>
  <inkml:trace contextRef="#ctx0" brushRef="#br0" timeOffset="1377">1454 178 19 0,'0'0'21'0,"0"0"7"16,0 0 9-16,0 0-24 16,0 0-1-16,0 0 2 15,0 0-4-15,-72 114 9 0,50-75-12 16,-1 10 2-16,2-2 6 16,1 6-15-16,3-3 7 15,3-1-7-15,2-7 4 16,6-6-2-16,3-11-2 15,3-7-7-15,0-7-16 16,14-11-21-16,7-7-12 16,-2-14-20-16</inkml:trace>
  <inkml:trace contextRef="#ctx0" brushRef="#br0" timeOffset="1590">1103 412 61 0,'0'0'21'0,"0"0"-21"15,0 0 4-15,0 0 3 16,0 0 18-16,0 0-7 16,127 39-3-16,-72-28-11 15,7-7-4-15,31-4-9 16,-16 0-22-16,-10-17-42 0</inkml:trace>
  <inkml:trace contextRef="#ctx0" brushRef="#br0" timeOffset="2179">1954 176 50 0,'0'0'22'16,"0"0"-14"-16,0 0 3 0,0 0 3 15,0 0 7 1,0 0-5-16,0 0-12 0,74 9 8 16,-71 10-8-16,-3 10 10 15,-5 7 9-15,-21 8-13 16,-4 6 0-16,-4-4 0 16,3-2-6-16,5-12 9 15,11-7-9-15,6-11-2 16,4-8-2-16,5-3 0 15,0-3-2-15,0 0-5 16,0 2-13-16,5 5 20 16,10 5-2-16,8-2-3 15,6 4 2-15,0-1-12 0,7-1 9 16,-6-3-5 0,-4 1-2-16,-7 1 10 0,-9-2-8 15,-10 6 10-15,0-1 1 16,-19 7 10-16,-15 4 7 15,-3-2-7-15,0 1-8 16,5-6 7-16,6-6 0 16,4-6 2-16,4-3 1 15,-4-3-12-15,2 0 0 16,-3 0-1-16,11 0-19 16,3-9-11-16,9-6-35 0</inkml:trace>
  <inkml:trace contextRef="#ctx0" brushRef="#br0" timeOffset="4996">1990 1533 5 0,'0'0'17'16,"0"0"-6"-16,0 0-7 15,0 0 8-15,0 0-5 16,0 0 3-16,0 0 11 16,-26-3-7-16,21 3 8 15,2 0 2-15,1 0-5 0,2-1 8 16,0 1-13 0,0 0-9-16,0 0-5 0,0 0-15 15,16 0 14-15,5 0 0 16,5 0 2-16,0 0 2 15,-6 1-3-15,-1 12 0 16,-7-2 2-16,-6 4 1 16,-1 0-3-16,-5 2 1 15,0 1 2-15,-9 4 3 16,-16 3-3-16,-6-4 1 16,-6 2 1-16,2-6-1 15,3-8-4-15,4-2 3 16,4-5-3-16,5 1 13 15,10-3-7-15,5 0-2 16,2 0-4-16,2 0 0 0,0 7-8 16,0 2-2-1,5 1-1-15,10 1 9 0,8-1-9 16,6 1-3-16,3-4 9 16,4 0-9-16,-7 4 9 15,-5 1-2-15,-5 8-7 16,-10-1 13-16,-8 6 2 15,-1 6 0-15,0-5 10 16,0 3-11-16,-1-8 6 16,-4-1-3-16,-2 0-3 15,2-5 13-15,-4 3-8 16,-5 0 0-16,-3-1 11 16,-6-1-13-16,-4 1 5 0,-6-2-2 15,-2 1-6-15,-5-9 8 16,-1 1-7-16,-1-5-1 15,4-3 0-15,10 0-4 16,16-21-13-16,12-8-32 16</inkml:trace>
</inkml:ink>
</file>

<file path=ppt/ink/ink2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19.073"/>
    </inkml:context>
    <inkml:brush xml:id="br0">
      <inkml:brushProperty name="width" value="0.05" units="cm"/>
      <inkml:brushProperty name="height" value="0.05" units="cm"/>
      <inkml:brushProperty name="fitToCurve" value="1"/>
    </inkml:brush>
  </inkml:definitions>
  <inkml:trace contextRef="#ctx0" brushRef="#br0">661 0 7 0,'0'0'12'0,"0"0"-9"0,0 0 17 16,0 0-4-16,0 0 7 16,14 132-5-16,4-86-7 15,7 5 9-15,-1 10-15 16,6 1 0-16,-1 9 15 16,1 4-20-16,-2 7 10 15,0 9 3-15,-4-2-13 16,-5 4 11-16,-5-4-8 15,-8 2-3-15,-6 3 7 16,0 14-5-16,-14-8-2 16,-11 4 0-16,-13 15 3 15,-4 3-3-15,-11 35 0 0,-1-17 0 16,10-28 2-16,7-30-2 16,0-23 0-1,-12 9 0-15,-14 7 1 0,-9 7-1 16,-3-8 0-16,2-14 0 15,1-8 2-15,5-18-2 16,7-6-1-16,14-13-7 16,24-15-18-16,15-6-7 15</inkml:trace>
</inkml:ink>
</file>

<file path=ppt/ink/ink2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21.475"/>
    </inkml:context>
    <inkml:brush xml:id="br0">
      <inkml:brushProperty name="width" value="0.05" units="cm"/>
      <inkml:brushProperty name="height" value="0.05" units="cm"/>
      <inkml:brushProperty name="fitToCurve" value="1"/>
    </inkml:brush>
  </inkml:definitions>
  <inkml:trace contextRef="#ctx0" brushRef="#br0">261 0 13 0,'0'0'10'0,"0"0"-4"16,0 0 20-16,0 0 3 16,-43 113-11-16,36-76-1 15,2 6-2-15,0-2-4 16,1 1 7-16,1 1-6 15,1-4 1-15,2-6-6 16,0-4-5-16,0-7-4 16,0-7-2-16,0-7-11 15,0-6 0-15,2-2 0 16,-2-4-4-16,0-14-44 16</inkml:trace>
  <inkml:trace contextRef="#ctx0" brushRef="#br0" timeOffset="234">0 274 4 0,'0'0'14'16,"0"0"3"-16,0 0 18 15,0 0-6-15,0 0-5 16,0 0-7-16,0 0 3 0,59 6 14 15,-12-6-16 1,11 0-3-16,7 0-13 16,6-1-2-16,25-16-8 15,-11 2-31-15,-18-3-44 0</inkml:trace>
</inkml:ink>
</file>

<file path=ppt/ink/ink2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19.938"/>
    </inkml:context>
    <inkml:brush xml:id="br0">
      <inkml:brushProperty name="width" value="0.05" units="cm"/>
      <inkml:brushProperty name="height" value="0.05" units="cm"/>
      <inkml:brushProperty name="fitToCurve" value="1"/>
    </inkml:brush>
  </inkml:definitions>
  <inkml:trace contextRef="#ctx0" brushRef="#br0">650 21 13 0,'0'0'37'16,"0"0"-1"-16,0 0-1 15,0 0-17-15,0 0 0 16,0 0-9-16,0 0-9 0,-84-29 7 16,68 33-7-1,-2 14 0-15,-8 15 8 0,-6 13-8 16,-11 16 7-16,-13 27 2 15,-14 33-3-15,-8 26 8 16,1 9-10-16,11-9 1 16,20-12-3-16,23-17-1 15,11-16-1-15,12-24 0 16,0-19-2-16,0-3-1 16,16 6 3-16,3 8 0 15,4 11 0-15,3-1 0 16,0 5 0-16,-6 7-4 15,-2 0-11-15,1 5 1 16,2-5-3-16,33 25-3 16,-5-26-7-16,5-17-47 0</inkml:trace>
  <inkml:trace contextRef="#ctx0" brushRef="#br0" timeOffset="1104">1204 0 6 0,'0'0'30'16,"0"0"14"-16,0 0-14 16,0 0-2-16,0 0-9 15,0 0 2-15,0 0-3 16,-14 0-18-16,14 0-6 15,0 10 3-15,0 6 2 16,0 8 1-16,2-2 0 16,-2 3 0-16,0-4 7 15,0 0-5-15,0-2 4 0,-14-2 11 16,-9-3-7-16,-5-3 10 16,1-3-16-16,1-4-1 15,4-4 5-15,11 0-3 16,7 0-4-16,1 0-1 15,3 0-9-15,0 0 3 16,0 7-15-16,0 4 8 16,14 3 13-16,2 4-5 15,3 1 3-15,2 5-1 16,2-3-10-16,-1 2 13 16,-4 1-3-16,1-2 3 15,-9 3-1-15,-2-3 3 16,-6 3-2-16,-2 3 0 0,0 4 0 15,-6 1 3 1,-11 1-3-16,-3-3 2 0,-2-6 3 16,1-6-2-16,1-6-1 15,-2-6 2-15,-1-6-4 16,0 2 13-16,-4-3-8 16,-3 0-2-16,-2 0 0 15,0-7 0-15,0-3-3 16,3-2 0-16,9-6-6 15,12-18 2-15,8 4-48 16,0 0-96-16</inkml:trace>
</inkml:ink>
</file>

<file path=ppt/ink/ink2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22.562"/>
    </inkml:context>
    <inkml:brush xml:id="br0">
      <inkml:brushProperty name="width" value="0.05" units="cm"/>
      <inkml:brushProperty name="height" value="0.05" units="cm"/>
      <inkml:brushProperty name="fitToCurve" value="1"/>
    </inkml:brush>
  </inkml:definitions>
  <inkml:trace contextRef="#ctx0" brushRef="#br0">199 0 25 0,'0'0'22'0,"0"0"-19"16,0 0 12-16,0 0 17 15,0 0-17-15,0 0 0 16,0 0-13-16,31 0 3 16,-28 13 7-16,-1-1-5 15,-2 5 12-15,0 1-6 16,-5 3-7-16,-13-2 12 0,-4-1-5 15,-1-2-7-15,3-7 6 16,3-2-10-16,8-2-2 16,5-1 0-16,-1 2-6 15,2 4 3-15,3 6-4 16,0 4 1-16,0 7 6 16,0 3-14-16,14 3 6 15,6-1-2-15,3 1-12 16,0-4 10-16,3-1-1 15,-6 0 0-15,-3-5 8 16,-8-2-8-16,-8 3 5 16,-1-1 2-16,-4-2 6 15,-16-3 7-15,-6-6 8 0,0-5 9 16,-2-1 5-16,5-6-15 16,0 0 2-16,1 0-2 15,4 0-11-15,0 0 6 16,4 0-9-16,0-6 1 15,2 1-1-15,3 0-2 16,5-10-15-16,3 3-27 16,1-6-39-16</inkml:trace>
</inkml:ink>
</file>

<file path=ppt/ink/ink2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25.953"/>
    </inkml:context>
    <inkml:brush xml:id="br0">
      <inkml:brushProperty name="width" value="0.05" units="cm"/>
      <inkml:brushProperty name="height" value="0.05" units="cm"/>
      <inkml:brushProperty name="fitToCurve" value="1"/>
    </inkml:brush>
  </inkml:definitions>
  <inkml:trace contextRef="#ctx0" brushRef="#br0">334 66 6 0,'0'0'11'0,"0"0"-3"15,0 0 11-15,0 0-1 0,0 0 2 16,0 0 10-16,0 0-12 16,-20-44-7-16,20 44-11 15,0 0 5-15,6 0-2 16,7 0 5-16,-4 0-3 16,-3 4 5-16,-3 10-5 15,-3 4 16-15,0 3-4 16,0 1-11-16,-12 1 8 15,-2-6-8-15,-3-1 0 16,2-9 8-16,3-1-13 16,1-2 3-16,3-1-4 15,2-1 1-15,1 2-3 16,1 5 2-16,1 3 0 0,3 4-1 16,0 0-10-1,0 5 1-15,17 0-1 0,6 1-5 16,7-2 11-16,-2-1-9 15,1-4 4-15,-4 1 10 16,-7 0-8-16,-9 2 7 16,-7 6-1-16,-2 4 2 15,-5 6 3-15,-18 2 3 16,-3-1-2-16,-3 5 3 16,1-7-5-16,-1-2-2 15,1-5 0-15,-2-5 0 16,1-6 2-16,-5-1-2 0,-3-3 2 15,0-1-1 1,2-2-1-16,3-2-4 0,9-2-3 16,23-7-11-16,1-18-3 15,22-12-123-15</inkml:trace>
</inkml:ink>
</file>

<file path=ppt/ink/ink2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22.922"/>
    </inkml:context>
    <inkml:brush xml:id="br0">
      <inkml:brushProperty name="width" value="0.05" units="cm"/>
      <inkml:brushProperty name="height" value="0.05" units="cm"/>
      <inkml:brushProperty name="fitToCurve" value="1"/>
    </inkml:brush>
  </inkml:definitions>
  <inkml:trace contextRef="#ctx0" brushRef="#br0">0 650 97 0,'0'0'21'15,"0"0"-7"-15,0 0 18 0,0 0-15 16,0 0 3-16,158-43-10 16,-107 35-3-16,-3 2 8 15,-2 2-12-15,-2 4 1 16,-2 0-4-16,-1 0 0 15,11 0-19-15,-12 3-25 16,-12-3-78-16</inkml:trace>
  <inkml:trace contextRef="#ctx0" brushRef="#br0" timeOffset="591">874 650 63 0,'0'0'33'0,"0"0"-22"0,0 0-11 16,0 0 0-16,0 0 14 15,0 0 15-15,0 0-5 16,139-86-16-16,-105 50 5 16,0-1-2-16,-10-2-10 15,-2-2 4-15,-8 0-5 16,-2 3 0-16,-8 6 1 16,-4 7 1-16,0 8-2 15,0 9 0-15,0 8 0 16,-9 0 4-16,-8 12-2 0,-4 13-2 15,2 8 11-15,-1 6-11 16,1 4 5-16,0 1-1 16,1 1 0-16,2 2 7 15,-1-4-5-15,5 1-5 16,6-1 6-16,1 0-5 16,5 1-4-16,0-6-1 15,0 3-29-15,2-12-17 16,7-12-71-16</inkml:trace>
  <inkml:trace contextRef="#ctx0" brushRef="#br0" timeOffset="3934">1986 0 15 0,'0'0'48'0,"0"0"-43"0,0 0-3 15,0 0-2-15,0 0 0 16,0 0 10-16,29 107-5 16,-26-69 8-16,-3 8 5 15,0 8-14-15,0 5 8 16,0 9-5-16,-3 1-6 16,-3 12 5-16,-3 3-6 15,0 3 0-15,-4 4 0 16,7-2 5-16,2 0-7 15,4-3 2-15,0-3-11 16,0-4 9-16,0-4-7 16,0-3 9-16,-8 2-1 0,-15-2-1 15,-9 1 2-15,-11-1 0 16,-6 9 0-16,-11 18 2 16,-12 22-2-16,-10 24 0 15,-4 1 0-15,16-23 1 16,12-33-2-16,12-35 1 15,-5-10 0-15,-12 5 3 16,-8 0-1-16,-7-3-2 16,6-8 5-16,9-13-3 15,6-8 1-15,8-7-3 16,6-7-2-16,-4-4 2 16,10-9-41-16</inkml:trace>
</inkml:ink>
</file>

<file path=ppt/ink/ink2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27.720"/>
    </inkml:context>
    <inkml:brush xml:id="br0">
      <inkml:brushProperty name="width" value="0.05" units="cm"/>
      <inkml:brushProperty name="height" value="0.05" units="cm"/>
      <inkml:brushProperty name="fitToCurve" value="1"/>
    </inkml:brush>
  </inkml:definitions>
  <inkml:trace contextRef="#ctx0" brushRef="#br0">0 2 23 0,'0'0'50'15,"0"0"-14"-15,0 0-2 16,0 0-7-16,0 0-6 16,0 0 8-16,0 0-12 15,0 0-1-15,3 0-7 16,15 0-7-16,10 0-1 0,4 0-1 15,3 0 2-15,2 0 1 16,-1 0-3-16,-6-1-7 16,-2 1-2-16,-5 0-23 15,-6 0-10-15,-17 1-21 16,0 9-46-16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2:23.165"/>
    </inkml:context>
    <inkml:brush xml:id="br0">
      <inkml:brushProperty name="width" value="0.05" units="cm"/>
      <inkml:brushProperty name="height" value="0.05" units="cm"/>
      <inkml:brushProperty name="fitToCurve" value="1"/>
    </inkml:brush>
  </inkml:definitions>
  <inkml:trace contextRef="#ctx0" brushRef="#br0">0 96 30 0,'0'0'53'16,"0"0"-11"-16,0 0-12 15,0 0-15-15,0 0-6 16,0 0-1-16,0 0 10 16,25-55 3-16,-25 51 7 15,0 4-8-15,0 0-17 16,0 0-3-16,0 0 0 15,0 9-11-15,0 8 8 16,0 2 1-16,0-1 2 0,0-6 0 16,0-4-2-1,0-8 2-15,0 0 6 0,0 0-2 16,0-2 10-16,0-9-8 16,0-5-4-16,0 1 3 15,0 2-4-15,0 7-1 16,-2 2 0-16,2 4-5 15,-3 0 2-15,3 0-2 16,0 0 5-16,0 0-2 16,0 0 5-16,0-2-3 15,0 1 5-15,0-4-2 16,0-2 6-16,0 1-9 16,-1 2 3-16,-2 1 1 15,-2-1-4-15,1 3-5 16,2 1-3-16,2-7-14 0,0 3-24 15,0-5-92-15</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07.016"/>
    </inkml:context>
    <inkml:brush xml:id="br0">
      <inkml:brushProperty name="width" value="0.05" units="cm"/>
      <inkml:brushProperty name="height" value="0.05" units="cm"/>
      <inkml:brushProperty name="fitToCurve" value="1"/>
    </inkml:brush>
  </inkml:definitions>
  <inkml:trace contextRef="#ctx0" brushRef="#br0">262 67 37 0,'0'0'58'0,"0"0"-28"16,0 0-5-16,0 0 11 15,0 0-10-15,0 0-2 16,0 0-1-16,129-55-22 15,-119 55 10-15,0 2 2 16,-6 16-5-16,-1 1 15 16,-3 6-6-16,0 6 6 15,-18-1 3-15,-11 4-18 16,-4-2 5-16,-2-5-9 16,1-4-2-16,5-7 9 15,6-3-10-15,8-3 2 16,3-1-1-16,5 0-2 15,4 4 0-15,3 1-5 16,0 6 1-16,0 7-2 0,17 2 6 16,8 3-7-16,10 0 7 15,6-2-22-15,4-5 10 16,-2-2-2-16,-9-2-4 16,-8-1 8-16,-9 2-8 15,-11-1 5-15,-6 4 6 16,0 0 4-16,-19 5 3 15,-8 1 4-15,-5-2 0 16,-7-4 16-16,2-3-14 16,1-7 1-16,-4-6 8 15,0-8-9-15,-2-1 5 16,2 0-10-16,1-7 4 0,5-7-2 16,5-1-3-16,15-4-3 15,14-15-20-15,14 5-56 16,9 1-66-16</inkml:trace>
</inkml:ink>
</file>

<file path=ppt/ink/ink3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27.882"/>
    </inkml:context>
    <inkml:brush xml:id="br0">
      <inkml:brushProperty name="width" value="0.05" units="cm"/>
      <inkml:brushProperty name="height" value="0.05" units="cm"/>
      <inkml:brushProperty name="fitToCurve" value="1"/>
    </inkml:brush>
  </inkml:definitions>
  <inkml:trace contextRef="#ctx0" brushRef="#br0">0 2 32 0,'0'0'31'15,"0"0"0"-15,0 0-2 16,0 0-2-16,0 0 3 0,0 0-20 16,139 7-3-16,-79-7-7 15,-11-3-37-15,-12-3-93 0</inkml:trace>
</inkml:ink>
</file>

<file path=ppt/ink/ink3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32.610"/>
    </inkml:context>
    <inkml:brush xml:id="br0">
      <inkml:brushProperty name="width" value="0.05" units="cm"/>
      <inkml:brushProperty name="height" value="0.05" units="cm"/>
      <inkml:brushProperty name="fitToCurve" value="1"/>
    </inkml:brush>
  </inkml:definitions>
  <inkml:trace contextRef="#ctx0" brushRef="#br0">0 117 4 0,'0'0'6'0,"0"0"-6"0,0 0 7 16,149-56 4-16,-124 39-11 15,-5 4 4-15,-11 0-4 16,-9 1 2-16,0 9-2 15,-14 1 0-15,-15 2 6 16,-3 0 12-16,-3 0 2 16,2 0 7-16,10 4-10 15,9 1-11-15,11-3-6 16,8 3 0-16,20-4-31 16,2-1-8-16</inkml:trace>
</inkml:ink>
</file>

<file path=ppt/ink/ink3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28.928"/>
    </inkml:context>
    <inkml:brush xml:id="br0">
      <inkml:brushProperty name="width" value="0.05" units="cm"/>
      <inkml:brushProperty name="height" value="0.05" units="cm"/>
      <inkml:brushProperty name="fitToCurve" value="1"/>
    </inkml:brush>
  </inkml:definitions>
  <inkml:trace contextRef="#ctx0" brushRef="#br0">463 0 31 0,'0'0'34'0,"0"0"-19"15,0 0 1-15,0 0 3 16,0 0-8-16,-147 71 4 16,106-26-10-16,-1 6-1 15,-1 10 2-15,6 2-3 16,5 3 0-16,1 2 8 15,5 4-3-15,3 3 8 16,5 1-8-16,4 5-1 16,8-1 2-16,3-1-6 15,3 3-2-15,0 5-1 0,0 5 2 16,0 7-1 0,3 0-1-16,3-1 0 0,2-1 3 15,-2-3-3-15,-2-5 0 16,0-3-4-16,0-2-11 15,2-6 15-15,2-10-13 16,15 1-18-16,0-23-21 16</inkml:trace>
  <inkml:trace contextRef="#ctx0" brushRef="#br0" timeOffset="668">999 91 12 0,'0'0'22'0,"0"0"-16"16,0 0 12-16,0 0-1 16,0 0 22-16,0 0-7 15,0 0-11-15,121 0 1 16,-89 0-5-16,-6 0-4 15,-6 0-5-15,-3 0-6 16,-3 7 0-16,0-5-2 16,-2 2-1-16,-3 1 0 0,-3-3-18 15,-1-2-15 1,0 0-24-16</inkml:trace>
  <inkml:trace contextRef="#ctx0" brushRef="#br0" timeOffset="1087">1022 148 30 0,'0'0'25'16,"0"0"-5"-16,0 0 10 16,0 0 0-16,0 0-13 15,0 0 3-15,0 0-12 16,-128 48 2-16,118-34 3 15,5-3-11-15,5 3-4 0,0-3 2 16,0 5 0-16,9 0 5 16,7 4-5-16,2 2 4 15,2 6-4-15,2 3-1 16,1 8 1-16,-2 2-12 16,1 5-1-16,-4 0 5 15,-3-3-11-15,-2-3 5 16,-4-6 11-16,-8-5-1 15,-1-4 4-15,0-6 7 16,-1-4 4-16,-18-7 16 16,-4-2-10-16,-10-6-4 15,-6 0-9-15,-4 0 2 0,-1 0-2 16,2-14-3-16,2-2-1 16,8 1 9-16,9-2-9 15,23-7-6-15,0 6-45 16,14-1-98-16</inkml:trace>
  <inkml:trace contextRef="#ctx0" brushRef="#br0" timeOffset="2259">749 1618 28 0,'0'0'23'15,"0"0"12"-15,0 0-14 0,0 0 2 16,0 0 0-16,0 0-16 15,0 0 8-15,56-15-8 16,-56 15-4-16,0 0-3 16,0 0 0-16,0 4 5 15,0 6 5-15,0 5-9 16,-13 3 3-16,-10 0 0 16,-8 6-3-16,-4-3 9 15,-2-5-7-15,5-3 2 16,2-4 9-16,12-2-14 15,9-5 5-15,4-1-5 0,5 2-1 16,0-2-4 0,0 4 0-16,0 1-1 0,0 8 2 15,0 0 2-15,8 8 2 16,6 1-8-16,0 0-10 16,4 2 10-16,3-2-3 15,2-2 6-15,-1-2 3 16,-4-2-11-16,-2-3 11 15,-7 1-1-15,-5-1-5 16,-4 4 8-16,0 0 0 16,-1 3 8-16,-16 1 3 15,-3 5-11-15,-4-6 2 16,-1-1-2-16,-6-1 1 16,-1-6 4-16,-8-1-4 15,-1-2 4-15,-8-5 9 0,0-1-12 16,-1-3 2-16,6-1-4 15,6 0 2-15,11 0-2 16,14-1 0-16,13-16-24 16,18 3-38-16</inkml:trace>
  <inkml:trace contextRef="#ctx0" brushRef="#br0" timeOffset="3054">1634 111 26 0,'0'0'22'0,"0"0"-21"15,0 0-1-15,0 0 24 0,0 0-4 16,95 113 2-16,-64-63-1 16,-3 14-10-16,-5 12 10 15,-6 10-14-15,-7 8-6 16,-5 3 8-16,-2-7-9 15,-3-4 0-15,0-11 0 16,0 1 3-16,0-4-3 16,0 3 0-16,0 0 0 15,-5 0-2-15,-16 1 1 16,-7 3 1-16,-2 1 10 16,-7 2-8-16,0 3 4 15,-3 6-6-15,-1 0 0 0,-2 4 6 16,1 1-3-1,-2-1-3-15,-5-8 1 0,1-6-1 16,-6-12 19-16,1-4-12 16,3-15-4-16,6-9-2 15,9-7-1-15,10-14-16 16,17-20-22-16,8 0-25 16,0-9-63-16</inkml:trace>
</inkml:ink>
</file>

<file path=ppt/ink/ink3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33.252"/>
    </inkml:context>
    <inkml:brush xml:id="br0">
      <inkml:brushProperty name="width" value="0.05" units="cm"/>
      <inkml:brushProperty name="height" value="0.05" units="cm"/>
      <inkml:brushProperty name="fitToCurve" value="1"/>
    </inkml:brush>
  </inkml:definitions>
  <inkml:trace contextRef="#ctx0" brushRef="#br0">480 121 36 0,'0'0'30'0,"0"0"7"16,0 0-29-16,0 0-5 15,0 0 8-15,0 0-4 16,0 0 6-16,-103 154-5 0,61-83-5 16,-11 29 6-1,-7 32-6-15,6-6-1 0,11-12-2 16,14-16 1-16,11-23-3 16,-2 9 2-16,4 10 0 15,7-2 3-15,1-4-2 16,4-1-1-16,2-1 0 15,-1-4 1-15,2 5-1 16,1-2 0-16,0 6 0 16,0 3-1-16,10-2 1 15,17-1 0-15,8-9 0 16,3-13-18-16,10-4 9 16,-2-8-14-16,0 2-4 15,-12-14-4-15,-14-11-34 0</inkml:trace>
  <inkml:trace contextRef="#ctx0" brushRef="#br0" timeOffset="670">1012 172 6 0,'0'0'13'0,"0"0"7"16,0 0-1-16,0 0-6 15,0 0 9-15,0 0 3 16,0 0-1-16,66 15 6 0,-24-15-13 16,7 0 4-16,0 0-10 15,0-5-10-15,-5-2 8 16,-5-2-9-16,-8 2-1 15,-4 5-9-15,-10 2-35 16,-11 0-34-16</inkml:trace>
  <inkml:trace contextRef="#ctx0" brushRef="#br0" timeOffset="1133">1071 232 17 0,'0'0'30'16,"0"0"9"-16,0 0-8 15,0 0-4-15,0 0-4 16,-137 9-16-16,109 5 0 16,2 4-7-16,5 0 3 15,5 3-6-15,7 0 3 16,9 0 0-16,0 2 0 15,0 2-3-15,20-4 3 16,8 1 0-16,7-2 2 16,5 1 2-16,0 2-4 15,-3 4 0-15,-2 5-2 0,-3 10-4 16,-6 4 4-16,-6 5-5 16,-7 3-3-16,-6-9 9 15,-7-8-3-15,0-7 4 16,0-6-3-16,0-9 8 15,0-4-5-15,-7 0 2 16,-1-7 0-16,-1-1 10 16,-7-3 13-16,-5 0-11 15,-10 0-4-15,-6-11-8 16,0-1-2-16,1 2 0 16,0-1-1-16,10 0-2 15,11 5-8-15,-2 5-15 16,5 1-31-16</inkml:trace>
  <inkml:trace contextRef="#ctx0" brushRef="#br0" timeOffset="1953">738 1531 11 0,'0'0'20'0,"0"0"13"15,0 0 1-15,0 0-22 16,0 0 6-16,0 0-2 16,0 0-16-16,56-52 8 15,-33 52-4-15,-1 0-4 16,-2 0 11-16,-3 2-9 16,-4 10-2-16,-3 4 2 15,-6 2 2-15,-4 2 8 16,0 0-4-16,-1-3-2 15,-19 0 14-15,-3-5-15 16,0-3 5-16,0-4-1 16,1-5-7-16,7 0 10 15,6 0-6-15,1 0-4 16,6 0 1-16,2 0-3 0,0 10-15 16,10 0-3-16,14 6 2 15,10 4 16-15,3-1-6 16,3 1-7-16,-8 0 11 15,-9 1-14-15,-11 0 4 16,-12 7 3-16,0 9-2 16,-14 1 9-16,-19 8 2 15,-1 0 0-15,-1-4 2 16,2-9 0-16,3-5-2 16,4-11 10-16,0-8-10 15,1-3 13-15,-3-5-9 16,-1-1-1-16,0 0 6 15,-5-4-7-15,1-8-2 0,2-2 0 16,3-3 0 0,10-5-5-16,18-18 3 0,0 8-29 15,11-5-42-15</inkml:trace>
  <inkml:trace contextRef="#ctx0" brushRef="#br0" timeOffset="2666">2326 0 6 0,'0'0'19'0,"0"0"-11"15,0 0 2-15,0 0 17 16,40 107-2-16,-25-63-7 16,0 9-3-16,-1 9-12 15,-5 13 10-15,1 24-7 16,-4 27-4-16,-2-11 7 16,-1-12-9-16,-1-15 4 0,-2-22-3 15,0 15 3 1,0 7-4-16,-2 0 0 0,-19 6 0 15,-10-1 0-15,-7 4 0 16,-10-4 0-16,-5-2 1 16,-3 0-1-16,3-3 0 15,-1 3-1-15,3 4 1 16,-2 1-1-16,-3 0 2 16,-2-6-1-16,-3-8 1 15,-2-12 2-15,3-11-5 16,-1-16 2-16,2-10-9 15,-22-2 1-15,18-13-32 16,3-10-40-16</inkml:trace>
</inkml:ink>
</file>

<file path=ppt/ink/ink3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37.825"/>
    </inkml:context>
    <inkml:brush xml:id="br0">
      <inkml:brushProperty name="width" value="0.05" units="cm"/>
      <inkml:brushProperty name="height" value="0.05" units="cm"/>
      <inkml:brushProperty name="fitToCurve" value="1"/>
    </inkml:brush>
  </inkml:definitions>
  <inkml:trace contextRef="#ctx0" brushRef="#br0">63 34 1 0,'0'0'23'0,"0"0"3"0,0 0-5 16,0 0 3 0,0 0 20-16,0 0-16 0,0 0 10 15,-29-18-5-15,29 18-23 16,0 0 0-16,0 0-10 16,24 0 4-16,10 0 0 15,15 0-2-15,8 0 0 16,-2 0 0-16,-4 0-1 15,-11 0-2-15,-13 0-8 16,-10 3-19-16,-14 4-10 16,-7 11-6-16,-23-3-7 15,-8 1-41-15</inkml:trace>
  <inkml:trace contextRef="#ctx0" brushRef="#br0" timeOffset="153">0 242 18 0,'0'0'17'0,"0"0"6"15,0 0 2-15,0 0-3 16,0 0 0-16,0 0-9 16,0 0-2-16,24 61 7 15,6-54-13-15,13 4-5 16,-1 0-1-16,-12-4-58 0</inkml:trace>
</inkml:ink>
</file>

<file path=ppt/ink/ink3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39.094"/>
    </inkml:context>
    <inkml:brush xml:id="br0">
      <inkml:brushProperty name="width" value="0.05" units="cm"/>
      <inkml:brushProperty name="height" value="0.05" units="cm"/>
      <inkml:brushProperty name="fitToCurve" value="1"/>
    </inkml:brush>
  </inkml:definitions>
  <inkml:trace contextRef="#ctx0" brushRef="#br0">0 45 31 0,'0'0'20'0,"0"0"10"15,0 0-15-15,0 0-4 16,0 0-9-16,0 0 0 16,0 0 16-16,29 0 1 15,1 0 2-15,6 0 6 16,14-4-18-16,3-3 6 15,-1-5-8-15,2 5-7 0,-6-3 8 16,-11 5-8-16,-5 5 0 16,-11 0-10-16,-10 0-35 15,-11 34-7-15,-11-5-8 16,-15 3-8-16</inkml:trace>
</inkml:ink>
</file>

<file path=ppt/ink/ink3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39.268"/>
    </inkml:context>
    <inkml:brush xml:id="br0">
      <inkml:brushProperty name="width" value="0.05" units="cm"/>
      <inkml:brushProperty name="height" value="0.05" units="cm"/>
      <inkml:brushProperty name="fitToCurve" value="1"/>
    </inkml:brush>
  </inkml:definitions>
  <inkml:trace contextRef="#ctx0" brushRef="#br0">0 0 26 0,'0'0'36'16,"0"0"-6"-16,0 0 3 0,0 0-14 16,0 0-8-16,135 22-4 15,-78-22-7-15,-11 0-9 16,-4 0-52-16</inkml:trace>
</inkml:ink>
</file>

<file path=ppt/ink/ink3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40.305"/>
    </inkml:context>
    <inkml:brush xml:id="br0">
      <inkml:brushProperty name="width" value="0.05" units="cm"/>
      <inkml:brushProperty name="height" value="0.05" units="cm"/>
      <inkml:brushProperty name="fitToCurve" value="1"/>
    </inkml:brush>
  </inkml:definitions>
  <inkml:trace contextRef="#ctx0" brushRef="#br0">0 555 3 0,'0'0'47'0,"0"0"-11"0,0 0 2 16,0 0-12-16,0 0-7 15,0 0 4-15,0 0-15 16,49-13 9-16,-12-10-11 15,9-4-2-15,8-6-2 16,-2-4-2-16,-3-4 0 16,-3-5 5-16,-6-6-4 15,-6 0-1-15,-5-5 0 16,-11 4 1-16,-7 7-2 16,-8 9 1-16,-3 12 0 15,0 12 6-15,0 12-4 16,-7 1-2-16,-3 9-3 15,-3 23 1-15,-3 9 1 16,1 3 1-16,4 10 0 16,2 3 1-16,0 4 0 0,1-4-1 15,2-2 0-15,-3-4 1 16,-4 1 0-16,1-5-1 16,-2-2 0-16,4-7 6 15,0-12-4-15,6-7-2 16,1-10 0-16,3-6-4 15,0 1 1-15,0-4-22 16,12 0-19-16,6 0-16 16</inkml:trace>
</inkml:ink>
</file>

<file path=ppt/ink/ink3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44:40.753"/>
    </inkml:context>
    <inkml:brush xml:id="br0">
      <inkml:brushProperty name="width" value="0.05" units="cm"/>
      <inkml:brushProperty name="height" value="0.05" units="cm"/>
      <inkml:brushProperty name="fitToCurve" value="1"/>
    </inkml:brush>
  </inkml:definitions>
  <inkml:trace contextRef="#ctx0" brushRef="#br0">65 157 24 0,'0'0'24'0,"0"0"7"15,0 0-6-15,0 0-3 16,0 0 1-16,-32 114-14 16,32-100 5-16,14-7-4 0,7-3-2 15,7-4 15 1,6 0-6-16,6-9 0 0,3-11-1 16,-5-1-16-16,-4-1 3 15,-7 0-3-15,-8-5 3 16,-7 5 2-16,-7-1-2 15,-5-1-1-15,0-1-2 16,-17 3-2-16,-11 0-1 16,-10 2-5-16,-4 8-7 15,-2 8 15-15,-2 4-5 16,1 4 3-16,10 17 1 16,6 8-26-16,15 15-5 0,5-8-9 15,9-4-33-15</inkml:trace>
  <inkml:trace contextRef="#ctx0" brushRef="#br0" timeOffset="519">882 84 71 0,'0'0'14'0,"0"0"-2"16,0 0-4-16,0 0-6 16,0 0 5-16,0 0-7 15,-137 57 0-15,114-18 6 16,2 1 1-16,5-3 8 16,10-5-6-16,6-7-7 15,6-7 5-15,19-9 8 16,12-6 9-16,6-3 4 15,6 0-15-15,4-16 1 0,4-9-3 16,2-8-11-16,-3-6 10 16,-10-1-9-16,-9-1 2 15,-15 3 2-15,-19 7-5 16,-3 6-2-16,-40 11-8 16,-37 14-7-16,-7 2 2 15,-15 25-9-15,-22 30-8 16,40-11-20-16,7 0-74 0</inkml:trace>
</inkml:ink>
</file>

<file path=ppt/ink/ink3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11-15T18:54:16.129"/>
    </inkml:context>
    <inkml:brush xml:id="br0">
      <inkml:brushProperty name="width" value="0.05" units="cm"/>
      <inkml:brushProperty name="height" value="0.05" units="cm"/>
      <inkml:brushProperty name="fitToCurve" value="1"/>
    </inkml:brush>
  </inkml:definitions>
  <inkml:trace contextRef="#ctx0" brushRef="#br0">3 15 1192 0,'0'0'222'16,"0"0"-16"-16,0 0-16 15,0 0-20-15,0 0-99 16,0 0-50-16,0 0-21 16,-5 0-41-16,10-5-208 15,0-5-446-15</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12.296"/>
    </inkml:context>
    <inkml:brush xml:id="br0">
      <inkml:brushProperty name="width" value="0.05" units="cm"/>
      <inkml:brushProperty name="height" value="0.05" units="cm"/>
      <inkml:brushProperty name="fitToCurve" value="1"/>
    </inkml:brush>
  </inkml:definitions>
  <inkml:trace contextRef="#ctx0" brushRef="#br0">107 29 6 0,'0'0'18'0,"0"0"-11"16,0 0-3-16,0 0-1 15,0 0-3-15,0 0 4 16,-23-13-4-16,23 6 0 16,0 3 2-16,0 3-2 15,0 0 0-15,-5 1 2 16,5 0-1-16,0 0 3 15,-3 0 2-15,2 0 5 16,-2 0 7-16,3 0-9 16,0 0 3-16,0 0 5 15,0 0-12-15,0-3 1 16,0 3-4-16,0 0 1 16,0 0 7-16,0 0-5 0,0 0 7 15,0 0 1-15,0 0-11 16,0 0 9-16,0 0 2 15,0 0 1-15,0 0 6 16,0 0-17-16,0 0 2 16,0 0-5-16,0 4 5 15,0 12-3-15,0 1 12 16,4 9-11-16,4 2 8 16,1 1-11-16,5 4 3 15,-5 0 0-15,0 5 1 16,1 4 3-16,-3 5-3 15,-1 4-3-15,2 8 13 16,-3 4-9-16,4 2 5 0,-4-3 1 16,-2 0-9-1,-2-12 7-15,-1-12-9 0,0-13 0 16,0-9 1-16,0-11-1 16,0-5 0-16,0 0-3 15,0-5-2-15,0-16-4 16,-6-8-19-16,3-9-14 15,3-6 2-15,0-24-26 16,0 7-11-16</inkml:trace>
  <inkml:trace contextRef="#ctx0" brushRef="#br0" timeOffset="627">21 34 22 0,'0'0'30'16,"0"0"12"-16,0 0 2 15,0 0-9-15,0 0-2 16,0 0-22-16,0 0 3 16,-21-14-14-16,21 14 2 15,0 0-4-15,12 1 2 16,19 7 0-16,5 0 1 15,18 2 3-15,6-4-3 16,3 2-1-16,0 1 2 16,-5 0-4-16,-4 3 2 0,-5-1 0 15,-3 0 3-15,-6 3-2 16,0 0-1-16,-8 2 0 16,-4 1 1-16,-2 0-3 15,-5 2 2-15,-2 2 0 16,-6 1 9-16,1 6-7 15,-5 2 2-15,1 2-4 16,3-2 4-16,-5 4-4 16,-2 6 0-16,-1-3 0 15,-2 1 3-15,-3-5-3 16,0-1 0-16,-5-1 5 16,-12-4-1-16,-1-4 2 15,-5 0-2-15,-5-1 5 0,-5-4 9 16,-4 3-18-1,-8 2 9-15,-4 1-8 0,-1 2 4 16,0 1 1-16,1-4-6 16,3-3 3-16,6-9 11 15,-1-7-13-15,0-4 11 16,-4 0-5-16,1 0-3 16,2 0 0-16,7-4-4 15,4 0 0-15,13 2 2 16,4 2-2-16,11 0-12 15,3 0-30-15,0 2-44 16,8 13 23-16,1-4-83 0</inkml:trace>
  <inkml:trace contextRef="#ctx0" brushRef="#br0" timeOffset="8152">994 921 9 0,'0'0'18'16,"0"0"0"-16,0 0-8 0,0 0-9 15,0 0 4-15,0 0 0 16,-6-8 7-16,6 8-2 16,-3 0-9-16,3 0 11 15,-5 0 1-15,5 0-6 16,-4 0 4-16,4-2-9 15,-5 1 2-15,5-3 1 16,-3 0-4-16,1 2-2 16,-2 2-1-16,-1 0 0 15,1 0 2-15,-1 0 6 16,0 0 5-16,2 0 6 16,2 0-7-16,1 0 10 15,0 0-5-15,0 0-7 0,0 0 8 16,0 0-10-16,0 0 1 15,0 0 5-15,0 0-11 16,0 0 3-16,0 0-4 16,9 0-2-16,9 0 2 15,5 0 0-15,4 0 3 16,0 0 6-16,4-4-9 16,-7-2 4-16,3-1-4 15,-6 1 4-15,-3 3 0 16,-7 0-4-16,-3 3 0 15,-4 0-3-15,4 0-12 16,-3 0-2-16,-5 0-12 0,0 4-10 16,-3 7 1-1,-16 2-79-15</inkml:trace>
  <inkml:trace contextRef="#ctx0" brushRef="#br0" timeOffset="8645">953 1060 105 0,'0'0'44'0,"0"0"-9"15,0 0 10-15,0 0-13 16,0 0-19-16,0 0-2 16,0 0-7-16,-71 21-1 15,71-21-2-15,0 1-1 16,0 3 0-16,0 2-1 0,0-1-2 15,5 1 3-15,7 6-6 16,2-2-1-16,3 0 7 16,1 6 0-16,5-1 3 15,-1 9 0-15,1 1-1 16,0 1-2-16,-5 6 0 16,-1-3 0-16,-6 2 0 15,-7-6 0-15,-1-3 0 16,-3-3 2-16,0-5 1 15,0-1 1-15,-9-2-3 16,-5-3 1-16,-3-4 4 16,-4 1-6-16,-2-5 4 15,-9 0 1-15,1 0-2 0,-6 0-2 16,2 0-1-16,-2-7 0 16,9 2 0-16,7-3 0 15,2 1 0-15,15 6 0 16,4-1-4-16,0 0-37 15,4-2-25-15,27-9 17 16,23-20 18-16,-7 2-20 16</inkml:trace>
  <inkml:trace contextRef="#ctx0" brushRef="#br0" timeOffset="9091">1439 1176 65 0,'0'0'29'16,"0"0"-6"-16,0 0 0 15,0 0 10-15,0 0-10 16,0 0 1-16,0 0-16 15,-18 0-5-15,18 0 0 16,0 3-3-16,0 15 0 16,0 4 9-16,0 6-3 0,0 1 7 15,9-3-4 1,0-5-4-16,2-6 2 0,1-11-5 16,5-4-2-16,1-4 14 15,5-22-2-15,4-13 8 16,-4-3-12-16,-8-3-5 15,-7 2 8-15,-8 6-9 16,0 1 1-16,-19 6-3 16,-12 1 3-16,-4 7-7 15,-6 8 4-15,-1 10-3 16,2 4-2-16,5 7-4 16,7 15 6-16,15 13-8 15,13 15-21-15,1-8-3 16,19-11-55-16</inkml:trace>
  <inkml:trace contextRef="#ctx0" brushRef="#br0" timeOffset="9864">1975 1380 69 0,'0'0'45'15,"0"0"-14"-15,0 0 19 16,0 0-5-16,0 0-20 16,0 0-16-16,0 0-9 15,-36 63 0-15,32-30 8 16,-4 4-8-16,2 4 6 16,-2-2-5-16,-1-3 3 15,3-8 1-15,-2-10-5 16,4-5 0-16,-2-11-19 15,-2-2-49-15,3 0-82 0</inkml:trace>
  <inkml:trace contextRef="#ctx0" brushRef="#br0" timeOffset="10693">2354 1041 43 0,'0'0'60'0,"0"0"-21"16,0 0-9 0,0 0-2-16,0 0-12 0,0 0-16 15,0 0 5-15,26-16-5 16,-15 15 3-16,-2 1 3 16,0 0-6-16,-1 0 6 15,4 11-2-15,-3 3 0 16,0 4 8-16,-3-3-5 15,-1 0 2-15,-5-2 3 16,0-1-11-16,0-5 9 16,0-1 1-16,0-1-4 15,-6 2 7-15,-2-3-11 16,2-1 0-16,-2-1-3 16,7 2-1-16,1-3 1 15,0 4-2-15,0 5-2 0,0 0 0 16,0 10 4-1,0 3-6-15,0 2 2 0,11 5-21 16,2-1 7-16,4-1-2 16,-3 1-1-16,5-4 9 15,-6 2-3-15,0-2 7 16,-7 2 8-16,-2 3-7 16,-1-1 6-16,-3 1-1 15,0 3 2-15,-4-8 7 16,-13-3 3-16,-3-4 7 15,-6-7 5-15,-5-1-12 16,-6-2 5-16,-4-3-4 16,-2-1-5-16,-3-4 5 15,6 0-7-15,5 0 0 16,7-4-4-16,14-12-4 16,14-21-32-16,3 2-43 0</inkml:trace>
  <inkml:trace contextRef="#ctx0" brushRef="#br0" timeOffset="11710">2708 498 31 0,'0'0'26'0,"0"0"-15"16,0 0 8-16,0 0-13 16,0 0-2-16,0 0 4 15,0 0-3-15,29 2 13 16,-21 2-4-16,-2 1 3 15,6 4 11-15,5 2-11 0,-1 0 2 16,2 3-2-16,4-3-14 16,1 3 8-16,0-6-5 15,1-1-4-15,1 0 9 16,1 0-11-16,-3-3 0 16,0 0-11-16,-2-2-29 15,-7 3 5-15,-5 1-33 16</inkml:trace>
  <inkml:trace contextRef="#ctx0" brushRef="#br0" timeOffset="11906">2831 791 81 0,'0'0'38'0,"0"0"-32"0,0 0 13 16,0 0 16-16,0 0 0 15,0 0-7-15,0 0-9 16,167 0-16-16,-110-8 4 16,29-17-7-16,-17 1-23 15,-11 3-49-15</inkml:trace>
</inkml:ink>
</file>

<file path=ppt/ink/ink3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11-15T18:54:23.148"/>
    </inkml:context>
    <inkml:brush xml:id="br0">
      <inkml:brushProperty name="width" value="0.05" units="cm"/>
      <inkml:brushProperty name="height" value="0.05" units="cm"/>
      <inkml:brushProperty name="fitToCurve" value="1"/>
    </inkml:brush>
  </inkml:definitions>
  <inkml:trace contextRef="#ctx0" brushRef="#br0">0 0 1313 0,'0'0'278'0,"0"0"-134"16,0 0 78-16,0 0-69 16,0 0-93-16,0 0-55 0,0 0-5 15,0 0-95-15,0 0-209 16,0 0-699-16</inkml:trace>
</inkml:ink>
</file>

<file path=ppt/ink/ink3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0:33.190"/>
    </inkml:context>
    <inkml:brush xml:id="br0">
      <inkml:brushProperty name="width" value="0.05" units="cm"/>
      <inkml:brushProperty name="height" value="0.05" units="cm"/>
      <inkml:brushProperty name="fitToCurve" value="1"/>
    </inkml:brush>
  </inkml:definitions>
  <inkml:trace contextRef="#ctx0" brushRef="#br0">35 548 0 0,'0'0'23'0,"0"0"4"15,0 0-9-15,0 0 14 16,0 0-8-16,0 0 1 0,-14-39 0 16,9 26-4-16,1 2 4 15,-4-4-2-15,8-6-10 16,0-1 4 0,0-11-14-16,0-2 0 0,14-5-3 15,3-1 2-15,1-1-2 16,1 4 0-16,-1 1 1 15,4 1 0-15,-3 4-1 16,1 4 0-16,-6 9 0 16,-3 6 1-16,-3 8-1 15,1 5 0-15,0 0 0 16,5 7-2-16,3 16 4 0,-2 6-2 16,-3 10 0-1,-2 7 5-15,-6 7-4 0,-4 2 1 16,0-5-2-16,0-7 14 15,0-17-14-15,0-9 8 16,0-9-5-16,0-8 2 16,0 0 2-16,0 0 1 15,0-25-2-15,5-15 4 16,16-14-9-16,2-11-1 16,0 1 0-16,3 6 0 15,-3 12-2-15,-4 13 2 16,-1 9 0-16,-5 12-4 15,-4 9 0-15,-3 3-5 0,2 0 5 16,-2 3-2-16,1 11 6 16,6 9 3-16,-3 5 0 15,3 8 13-15,-3 3-14 16,0 4 1-16,2-4-3 16,-3 2 5-16,-1-7-5 15,1 2 0-15,-3 1 0 16,2-3 4-16,-2 1-2 15,2 4-2-15,-2-4 0 16,1-2-23-16,20-5-8 16,-8-11-59-16,0-13-75 0</inkml:trace>
</inkml:ink>
</file>

<file path=ppt/ink/ink3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0:34.026"/>
    </inkml:context>
    <inkml:brush xml:id="br0">
      <inkml:brushProperty name="width" value="0.05" units="cm"/>
      <inkml:brushProperty name="height" value="0.05" units="cm"/>
      <inkml:brushProperty name="fitToCurve" value="1"/>
    </inkml:brush>
  </inkml:definitions>
  <inkml:trace contextRef="#ctx0" brushRef="#br0">0 78 25 0,'0'0'17'0,"0"0"4"15,0 0 13-15,0 0-3 16,0 0-10-16,0 0 7 15,0 0-4-15,44-61-4 16,-33 56 1-16,3 4-13 16,0-2 7-16,2 2-7 15,3-2-8-15,-2 0 10 16,-2 3-10-16,2-1 0 16,0 1 0-16,-6 0-1 15,1 0-11-15,-6 0-20 16,-1 7-11-16,-5 23 6 0,-10 0-21 15</inkml:trace>
</inkml:ink>
</file>

<file path=ppt/ink/ink3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0:34.219"/>
    </inkml:context>
    <inkml:brush xml:id="br0">
      <inkml:brushProperty name="width" value="0.05" units="cm"/>
      <inkml:brushProperty name="height" value="0.05" units="cm"/>
      <inkml:brushProperty name="fitToCurve" value="1"/>
    </inkml:brush>
  </inkml:definitions>
  <inkml:trace contextRef="#ctx0" brushRef="#br0">0 22 63 0,'0'0'50'15,"0"0"-26"-15,0 0 3 16,0 0 6-16,0 0-2 15,0 0-4-15,0 0 3 16,99-14-17-16,-66 13 0 16,3-3-13-16,7 2 3 0,0 2-8 15,23 0-10-15,-12 0-41 16,-12 0-81-16</inkml:trace>
</inkml:ink>
</file>

<file path=ppt/ink/ink3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0:35.527"/>
    </inkml:context>
    <inkml:brush xml:id="br0">
      <inkml:brushProperty name="width" value="0.05" units="cm"/>
      <inkml:brushProperty name="height" value="0.05" units="cm"/>
      <inkml:brushProperty name="fitToCurve" value="1"/>
    </inkml:brush>
  </inkml:definitions>
  <inkml:trace contextRef="#ctx0" brushRef="#br0">0 457 25 0,'0'0'30'0,"0"0"5"16,0 0-16-16,0 0-1 0,0 0-2 16,0 0-10-1,0 0 9-15,-3 4-7 0,8-14 7 16,7-7 7-16,2-10-6 16,1 0 0-16,2-9-9 15,0-5-7-15,-3 1 7 16,0-3-6-16,-5 0 1 15,0-2 1-15,0 5-1 16,-4 7-2-16,-2 6 0 16,-1 7 0-16,-2 11 3 15,0 6-3-15,0 3 0 16,0 0 0-16,3 0-5 16,-2 12-5-16,4 8 10 0,-1 3 0 15,1 2 0 1,3 2 0-16,-2 3 3 0,-2 6 10 15,4 1-13-15,-3 2 7 16,-1 4-1-16,-4-3-5 16,5 5 10-16,-5-4-6 15,0-4-1-15,0-3 0 16,0-9-1-16,0-5-4 16,0-4 1-16,0-11-19 15,5-5-3-15,7 0-21 16,12-16 10-16,-2-12 2 15,-1-1-54-15</inkml:trace>
</inkml:ink>
</file>

<file path=ppt/ink/ink3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0:35.934"/>
    </inkml:context>
    <inkml:brush xml:id="br0">
      <inkml:brushProperty name="width" value="0.05" units="cm"/>
      <inkml:brushProperty name="height" value="0.05" units="cm"/>
      <inkml:brushProperty name="fitToCurve" value="1"/>
    </inkml:brush>
  </inkml:definitions>
  <inkml:trace contextRef="#ctx0" brushRef="#br0">48 67 94 0,'0'0'46'0,"0"0"-17"16,0 0-11-16,0 0 5 15,0 0-12-15,0 0-11 16,0 0 7-16,59-2 2 16,-33 0 5-16,1-1 3 15,4-1-8-15,-3-2 4 16,4 1-6-16,-1-4-6 16,-1 4 9-16,-2-5-10 15,-2 2 5-15,-6 2-5 16,-2 1-3-16,-4 3-4 15,-1 1-20-15,-10 1-25 16,-3 0-5-16,0 1-60 0</inkml:trace>
  <inkml:trace contextRef="#ctx0" brushRef="#br0" timeOffset="525">183 75 24 0,'0'0'41'0,"0"0"-11"15,0 0 11-15,0 0-3 16,-127 116-6-16,104-89 1 16,6-3-19-16,8-5-2 15,4-1-9-15,5-4 3 0,0-1-9 16,2-3 3-1,18 1 0-15,4-3 2 0,4 1-2 16,6-1 0 0,3-1 0-16,3 0 3 0,1 4-3 15,0 0 0-15,4 3-5 16,-5 1 2-16,0 4-6 16,-3 7 3-16,-5 6-1 15,-2 8-2-15,-2 7 7 16,-6 3 0-16,-4-3 2 15,-1-4 0-15,-3-6 2 16,-5-5-2-16,-3-5 0 16,-6-4 1-16,0-2-1 15,-2 0 8-15,-21-4 3 0,-6-2 11 16,-4-5-15-16,-7-1 12 16,-5-9-2-16,-1 0-10 15,-3 0 14-15,-5 0-8 16,4-18-6-16,-4-2 4 15,2-8-11-15,6 1-6 16,9 0-8-16,11 6-17 16,13 7 2-16,13 4-39 15,20 7-67-15</inkml:trace>
</inkml:ink>
</file>

<file path=ppt/ink/ink3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0:50.455"/>
    </inkml:context>
    <inkml:brush xml:id="br0">
      <inkml:brushProperty name="width" value="0.05" units="cm"/>
      <inkml:brushProperty name="height" value="0.05" units="cm"/>
      <inkml:brushProperty name="fitToCurve" value="1"/>
    </inkml:brush>
  </inkml:definitions>
  <inkml:trace contextRef="#ctx0" brushRef="#br0">265 101 7 0,'0'0'14'0,"0"0"-1"16,0 0 14-16,0 0-2 16,0 0 11-16,-15-16-4 15,15 14-9-15,-3 2 10 16,3-1-6-16,-1 1-2 15,1-2 4-15,-4 2-18 16,4-2 7-16,0 2-3 16,-4 0-15-16,4 0 19 15,0 0-12-15,0 0-2 0,-5 0-1 16,1 2-1 0,-6 10-3-16,-2 3 0 0,-3 4 0 15,-7 2 1-15,5 7-1 16,-2 2 0-16,-5 4 2 15,3 2-1-15,0-3-1 16,1 1 0-16,3-5-2 16,4-4-3-16,7-2 5 15,-1 0 0-15,5 2-4 16,2 0-3-16,0 6 7 16,0-2-3-16,9 0-1 15,5-3 4-15,4-1 0 0,4-4 0 16,1-4-1-1,5-5-6-15,-1-5 4 16,7-5-3-16,-2-2-11 0,8-4 14 16,3-19-16-16,20-25-29 15,-11 3-18-15</inkml:trace>
  <inkml:trace contextRef="#ctx0" brushRef="#br0" timeOffset="563">557 314 24 0,'0'0'38'0,"0"0"-5"16,0 0-1-16,0 0-9 16,-5 116-5-16,2-104 1 15,3-5-12-15,0-6 10 16,0-1 0-16,0 0-5 16,0 0 10-16,0 0-10 15,0-14 1-15,0-10-4 16,0-8-9-16,0-7 0 15,0-9 0-15,8-2 0 0,-2 0 2 16,6 3-2 0,-2 4 0-16,3 7-2 0,4 9 2 15,-3 8 0-15,0 7 0 16,4 5-4-16,-1 7 1 16,2 0 0-16,-1 0 3 15,5 8 0-15,0 10 4 16,3 2-4-16,0 5 1 15,-3 5-1-15,0 2 11 16,-4 1-11-16,-1 4 3 16,-4 1 2-16,-2 2 0 15,2-2-5-15,-5-4 0 16,-4-5 0-16,-2-2-5 0,-3-4 1 16,0-4-13-1,0-3-9-15,-14-1-24 0,-7-7-5 16,-5 0-96-16</inkml:trace>
  <inkml:trace contextRef="#ctx0" brushRef="#br0" timeOffset="773">508 401 54 0,'0'0'54'0,"0"0"-21"15,0 0-1-15,0 0-17 16,0 0-6-16,0 0 3 0,0 0-4 16,117-1 15-16,-62 1-15 15,11-4-7-15,34-16-1 16,-16 5-34-16,-15-9-25 0</inkml:trace>
</inkml:ink>
</file>

<file path=ppt/ink/ink3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0:52.077"/>
    </inkml:context>
    <inkml:brush xml:id="br0">
      <inkml:brushProperty name="width" value="0.05" units="cm"/>
      <inkml:brushProperty name="height" value="0.05" units="cm"/>
      <inkml:brushProperty name="fitToCurve" value="1"/>
    </inkml:brush>
  </inkml:definitions>
  <inkml:trace contextRef="#ctx0" brushRef="#br0">327 152 22 0,'0'0'31'15,"0"0"-6"-15,0 0 20 16,0 0-29-16,0 0-1 15,0 0-10-15,0 0-3 16,0-77 7-16,-10 58 0 16,-3 4 2-16,-6-3 14 15,1 8-8-15,-5 2 11 16,-3 3-6-16,-2 5-12 16,-3 0 11-16,4 0-10 15,-1 5-3-15,2 7-6 16,8 1 3-16,1-2-6 0,6-3 1 15,3-4-3-15,4 2-1 16,2-1 4-16,-1 2 0 16,-1 4-1-16,4 3 0 15,0 3 1-15,0 7-2 16,0 1-11-16,21 1 12 16,2 4-8-16,8-2-1 15,-2-3 10-15,2 2-11 16,-1 0 11-16,-2-2 0 15,-1 2-3-15,-3 0 3 16,-6 1 0-16,-1-5 0 16,-8-2 1-16,-1-6-1 0,-8-1 0 15,0-3 0-15,0 3 1 16,-22-4 6-16,-4-2-4 16,-3-1 2-16,-6-3 7 15,-2-4-10-15,-3 0 2 16,5 0-4-16,2-2 2 15,7-7-1-15,8 2-1 16,13 5-8-16,5-3-6 16,0 1-54-16,28-11 20 15,4 2-17-15</inkml:trace>
</inkml:ink>
</file>

<file path=ppt/ink/ink3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0:52.392"/>
    </inkml:context>
    <inkml:brush xml:id="br0">
      <inkml:brushProperty name="width" value="0.05" units="cm"/>
      <inkml:brushProperty name="height" value="0.05" units="cm"/>
      <inkml:brushProperty name="fitToCurve" value="1"/>
    </inkml:brush>
  </inkml:definitions>
  <inkml:trace contextRef="#ctx0" brushRef="#br0">1 0 42 0,'0'0'36'0,"0"0"10"15,0 0-31-15,0 0-2 16,0 0 12-16,0 0-12 16,0 0 13-16,3 104 0 15,-1-65-12-15,-2 4 14 0,0 2-17 16,0 1-5-16,0-1 0 16,0-4-4-16,-5-3-4 15,5 6-7-15,0-13-41 16,3-10-30-16</inkml:trace>
</inkml:ink>
</file>

<file path=ppt/ink/ink3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0:54.086"/>
    </inkml:context>
    <inkml:brush xml:id="br0">
      <inkml:brushProperty name="width" value="0.05" units="cm"/>
      <inkml:brushProperty name="height" value="0.05" units="cm"/>
      <inkml:brushProperty name="fitToCurve" value="1"/>
    </inkml:brush>
  </inkml:definitions>
  <inkml:trace contextRef="#ctx0" brushRef="#br0">94 230 24 0,'0'0'32'0,"0"0"-2"16,0 0-8-16,0 0-2 15,0 0-15-15,0 0-5 16,0 0 5-16,0 0-3 16,0 6 9-16,0 6 6 15,1 8-6-15,2 7 13 16,2 5-3-16,-1 7-2 15,1 8 7-15,0-1-22 16,-2 4 5-16,-2-5-8 16,2-3 3-16,-3-9-2 0,0-5-2 15,0-11 0 1,0-6 0-16,0-10-3 0,0-1 1 16,0-12 2-16,0-24-4 15,0-9 0-15,-4-9 4 16,-9-4 0-16,-3-1 0 15,-3 1 1-15,1 2-1 16,-1 3 0-16,6 7-2 16,0 6 0-16,7 8 2 15,3 6 0-15,3 8 1 16,0-2 3-16,3 4-4 16,16 3 0-16,7-2 0 0,3 2-3 15,1 4 5-15,6 2-2 16,-4 7 4-16,-4 0-2 15,-2 0-2-15,-3 11 0 16,-5 3 0-16,-1 6 3 16,-3 3-2-16,-5-1 4 15,-4 3 12-15,-5 3-15 16,0-2 10-16,0 3 0 16,-17 0-11-16,-6 1 13 15,-5-1-14-15,-4 0 2 16,-8-5 3-16,8-4-4 15,-4-6-1-15,4-3 0 16,9-4-1-16,2-5-5 0,13-2 4 16,8 0-17-1,12-9-15-15,25-11-50 0,3-6 9 0</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26.379"/>
    </inkml:context>
    <inkml:brush xml:id="br0">
      <inkml:brushProperty name="width" value="0.05" units="cm"/>
      <inkml:brushProperty name="height" value="0.05" units="cm"/>
      <inkml:brushProperty name="fitToCurve" value="1"/>
    </inkml:brush>
  </inkml:definitions>
  <inkml:trace contextRef="#ctx0" brushRef="#br0">1892 538 76 0,'0'0'14'15,"0"0"-6"-15,0 0 8 16,0 0 4-16,0 0-17 15,0 0-3-15,0 0 6 16,22 50-5-16,-13-28 16 16,2 0-2-16,1-1-9 15,3-1 10-15,7-4-5 16,4-5-9-16,2-9 8 16,11-2-5-16,1-4 9 0,2-21 10 15,-2-12-13-15,-7-6 8 16,-6-8-11-16,-14-3-3 15,-10-3 15-15,-3 1-16 16,-9-1 8-16,-25 6-10 16,-4 7 6-16,-6 14-4 15,-4 12-4-15,5 16 0 16,3 2-6-16,13 13-2 16,5 20-10-16,22 28-13 15,8-11-43-15,12-10-49 0</inkml:trace>
  <inkml:trace contextRef="#ctx0" brushRef="#br0" timeOffset="495">2758 0 85 0,'0'0'37'0,"0"0"-2"15,0 0-2-15,0 0-16 16,0 0 7-16,0 0-4 16,0 0-13-16,-25 14 0 15,22 0-7-15,-6 15 3 16,4 8 12-16,-7 9-4 15,-2 8 9-15,1 7-4 16,-3 2-15-16,-1 3 13 16,3 3-12-16,5-5 1 0,2-6-3 15,7-12 0-15,0-6-6 16,0-19-18-16,4-9-15 16,31-12 0-16,-2-19-17 15,-3-5-20-15</inkml:trace>
  <inkml:trace contextRef="#ctx0" brushRef="#br0" timeOffset="1067">2744 861 12 0,'0'0'44'0,"0"0"-7"16,0 0-5-16,0 0-16 15,0 0-14-15,-46 109 4 16,46-102-6-16,0-6 11 16,0-1 16-16,0 0-11 15,0 0-2-15,0 0-11 16,0 0 1-16,0 0-4 16,0 0 0-16,0 0 1 15,0 0-2-15,0-6-1 16,0-2 2-16,0 3 0 15,0 1 1-15,0 4 3 16,-5 0-2-16,-7 4 5 0,-2 17 5 16,-4 4-9-16,6 4 4 15,2 1-7-15,6-5 3 16,4-8-6-16,0-9 0 16,0-8-5-16,14 0 4 15,7-21 4-15,5-9 12 16,-1-10-5-16,-1 1-7 15,-10 7 10-15,-5 7-10 16,-7 7 5-16,-2 11 4 16,0 7-9-16,0 0 10 15,-6 0-6-15,-7 12-4 16,3 3 6-16,-1-4-5 16,6 1 1-16,5-9-2 15,0-3-3-15,0 0 1 16,0 0-4-16,0 0-9 0,0-1 15 15,0-5 2-15,0 2 0 16,0 4-2-16,-1 0-8 16,-16 10-45-16,-1 4-110 0</inkml:trace>
  <inkml:trace contextRef="#ctx0" brushRef="#br0" timeOffset="-854">1033 233 5 0,'0'0'35'0,"0"0"2"16,0 0 4-16,0 0-12 16,0 0-11-16,0 0 4 15,0 0-8-15,-35-33 1 16,35 27 3-16,0 5-7 16,0-2 9-16,0 3-2 15,0 0-11-15,0 0 8 16,0 0-11-16,0 0-4 15,0 0 0-15,17 0 6 16,13 4-6-16,10 3 7 16,3 0-7-16,9-3 13 15,2-2-12-15,0-2 2 16,-2 0 1-16,-3 0 1 0,-9 0-10 16,-13 0 2-16,-8 0-15 15,-11 0 0-15,-8 0-11 16,-17 0-5-16,-16 4-40 15</inkml:trace>
  <inkml:trace contextRef="#ctx0" brushRef="#br0" timeOffset="-403">1131 323 104 0,'0'0'44'0,"0"0"4"15,0 0-5-15,0 0-8 0,0 0-7 16,0 0-21-16,0 0-5 16,-46 14-2-16,46-5 0 15,0 4 1-15,0 3-1 16,5 5 0-16,13 0-2 16,7 3-7-16,5-2 6 15,3-3-3-15,-3 2 6 16,-2-3-2-16,-2 3-4 15,-8 3 2-15,-4 5-2 16,-5 1-4-16,-5 2 10 16,-4 2 1-16,0-5-1 15,0-2 7-15,0-6-7 0,-14-6 9 16,-8-1-2 0,-5-3-6-16,-9 0 8 0,-4-4-9 15,-1-1 4-15,1-5-4 16,0-1 3-16,2 0-3 15,2-3 0-15,4-12 0 16,2-2 2-16,8-4-2 16,8 5-5-16,8 2-18 15,6 3-28-15,6 4-5 16,51-8 18-16,-2 3-27 16</inkml:trace>
  <inkml:trace contextRef="#ctx0" brushRef="#br0" timeOffset="2411">0 1342 35 0,'0'0'21'15,"0"0"2"-15,0 0-11 16,0 0-5-16,0 0 0 15,0 0-4-15,0 0 14 0,-9-6 0 16,9 6-12-16,0 0 5 16,0 0-2-16,5 6-3 15,4-1 3-15,5-2-4 16,-1 1 5-16,1-3 0 16,8-1-5-16,-2 2 8 15,6 2-6-15,1-4-1 16,9 7 0-16,0-1-4 15,4 6 2-15,2-3-2 16,5 1-1-16,4 1 10 16,4-4-6-16,4-6 3 15,-1-1 1-15,0 0-8 16,-1 1 2-16,-9 4-2 16,-1 5 0-16,-1-1 2 15,-1 7 0-15,5-4-2 0,9 1 0 16,4-8 1-16,9-5-1 15,4 0 6-15,4-4-4 16,2-10 7-16,-1 2-9 16,-1 1 2-16,-4 6-2 15,-2 4 2-15,-6 1-3 16,-6 0 1-16,-3 1 0 16,-2 5 2-16,-1 0 1 15,6-6-3-15,7 0 0 16,6-3 3-16,6-12-3 15,1-3 0-15,-1 5 0 16,-4 0 1-16,-7 5 0 16,-7 3-1-16,-4 1 0 0,-4 2 3 15,3-4-5-15,10-4 2 16,8-7 0-16,10-6 1 16,5-2-1-16,2 1 0 15,-7 3 0-15,-4 6-1 16,-6 5 1-16,-8 5 0 15,-2-2 0-15,-6 0 1 16,-2 1 2-16,-4-3-3 16,-3-5 0-16,-2 0 0 15,-2 1-2-15,-4 4 2 16,-4-1 0-16,-12 6-1 16,-8 4-6-16,-10 0-11 0,-5 0-3 15,-1 10-3-15,2 8 17 16,1 1-8-16,11-1-10 15,1-4-19-15,-5-4-41 0</inkml:trace>
</inkml:ink>
</file>

<file path=ppt/ink/ink3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1:04.160"/>
    </inkml:context>
    <inkml:brush xml:id="br0">
      <inkml:brushProperty name="width" value="0.05" units="cm"/>
      <inkml:brushProperty name="height" value="0.05" units="cm"/>
      <inkml:brushProperty name="fitToCurve" value="1"/>
    </inkml:brush>
  </inkml:definitions>
  <inkml:trace contextRef="#ctx0" brushRef="#br0">516 72 37 0,'0'0'41'0,"0"0"2"0,0 0-11 16,0 0-17-16,0 0 2 15,0 0-5-15,0 0-5 16,0-24 11-16,0 19 1 15,-7-4 0-15,-7 0 3 16,-2 2-8-16,-8 0 1 16,-4 1-3-16,-4 1-5 15,-5 5 10-15,-1 0-8 16,1 0 3-16,5 11-1 16,1 3-9-16,8 4-2 15,2 1 0-15,2 2-6 16,5-4 6-16,4 5 0 15,5 0 0-15,2-4-2 16,3 4-9-16,0 2 5 0,0 2-1 16,14 5-7-16,4 2 13 15,8 3-11-15,2 6-1 16,4 6 6-16,3 2-12 16,-2 3 6-16,-3-3-3 15,-2-6-8-15,-7-9 18 16,1-3 2-16,-13-10 4 15,-4 1 1-15,-5-9 3 16,0 2 13-16,-13 0 4 16,-10-4-18-16,-7-1 10 0,-7 3-6 15,-8-6-3 1,-4-5 6-16,-4-3-10 0,-3 0 10 16,12 0-9-16,4-16-1 15,12-3-2-15,22-15-33 16,6 2-24-1,0-1-94-15</inkml:trace>
</inkml:ink>
</file>

<file path=ppt/ink/ink3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1:02.250"/>
    </inkml:context>
    <inkml:brush xml:id="br0">
      <inkml:brushProperty name="width" value="0.05" units="cm"/>
      <inkml:brushProperty name="height" value="0.05" units="cm"/>
      <inkml:brushProperty name="fitToCurve" value="1"/>
    </inkml:brush>
  </inkml:definitions>
  <inkml:trace contextRef="#ctx0" brushRef="#br0">184 161 9 0,'0'0'33'0,"0"0"-11"15,0 0-2-15,0 0-1 16,0 0-7-16,0 0 5 15,-9 0-14-15,6 0 7 0,1 0 4 16,-1 0-11-16,-1 0 14 16,-1 0-6-16,1 0-2 15,-6 0 12-15,3 0-13 16,1 0 6-16,-4 0 0 16,1 0-14-16,0 0 13 15,0 0-8-15,0 0-3 16,1 4 6-16,-4 4-8 15,2 1 0-15,0 3 0 16,-3 1 2-16,4 3-2 16,0 1 0-16,0 4 0 15,4 1 0-15,5 0 0 0,0 4 0 16,0-1 0 0,0 0-3-16,17-4 2 0,1 2 1 15,5-2 0-15,4-3-1 16,0-3-1-16,5-2 2 15,1-5 0-15,2-4 0 16,-3-4 0-16,-1 0 0 16,4-5 0-16,-6-17 3 15,0-3 1-15,-4-9-4 16,-4-1 0-16,-7-9 1 16,-4-2-1-16,-7-2 0 15,-3 1 1-15,-8 1 13 16,-20 5-10-16,-9 3 4 15,-7 8-4-15,-5 3-3 16,0 11 12-16,3 16-11 0,-2 0 1 16,7 11 2-16,5 17-5 15,9 8 0-15,8 4 0 16,15 2-20-16,4-2 1 16,37 2-30-16,10-9-6 15,-1-10-33-15</inkml:trace>
  <inkml:trace contextRef="#ctx0" brushRef="#br0" timeOffset="968">1076 68 29 0,'0'0'50'0,"0"0"-14"15,0 0 2-15,0 0-3 16,0 0-15-16,0 0 2 16,0 0-12-16,1-23-5 15,-1 15 16-15,0 1-2 16,0 2 0-16,0-1 9 16,-13 1-18-16,-3 3 7 15,-8 2-11-15,-4 0-3 16,-4 0 8-16,-3 2-9 15,2 9 0-15,7 0-2 16,6-2 5-16,6-2-8 16,2 2 3-16,9-1-4 0,2 2 2 15,1 4-9 1,0 4 3-16,0 4 3 0,0 4-11 16,9 2 10-16,12 5-2 15,2 2-6-15,8 3 3 16,1 0-10-16,0-3 10 15,-1 1 7-15,-6 1-6 16,-4-2 9-16,-7-5 1 16,-5-5 0-16,-6-1 0 15,-3-9 2-15,0-1 9 16,0-3 11-16,-21 0-15 16,-5 1 10-16,-11-4-1 15,-8 0-4-15,-8-4 13 0,-12 1-14 16,2-5 4-1,-9 0 0-15,5 0-11 0,7 0 4 16,12 0-8-16,16 0-5 16,20-7 1-16,12-5-27 15,61-26-46-15,7 0 5 16,-1-2-128-16</inkml:trace>
</inkml:ink>
</file>

<file path=ppt/ink/ink3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1:51.045"/>
    </inkml:context>
    <inkml:brush xml:id="br0">
      <inkml:brushProperty name="width" value="0.05" units="cm"/>
      <inkml:brushProperty name="height" value="0.05" units="cm"/>
      <inkml:brushProperty name="fitToCurve" value="1"/>
    </inkml:brush>
  </inkml:definitions>
  <inkml:trace contextRef="#ctx0" brushRef="#br0">147 200 6 0,'0'0'39'15,"0"0"-8"-15,0 0 1 16,0 0-15-16,0 0 3 0,0 0 2 15,0 0-17-15,-85 54 10 16,74-37-6-16,-1 5-4 16,0 7 8-16,3 3-2 15,0 6 7-15,4 3 2 16,3-4-16-16,2-3 3 16,0-5-5-16,10-7 1 15,11-11-2-15,8-7 1 16,10-4 4-16,4-12 15 15,6-18-14-15,0-8 10 16,-3-5-11-16,-6-1-5 16,-8 2 8-16,-8 2-6 15,-13 2-1-15,-8 5-2 16,-3 0 5-16,-4 1-10 16,-22 4 1-16,-10 9-11 0,-8 12 8 15,-4 7-19-15,-5 7 11 16,3 27 6-16,7 11-23 15,20 20 4-15,13-11-24 16,10-11-35-16</inkml:trace>
  <inkml:trace contextRef="#ctx0" brushRef="#br0" timeOffset="747">782 38 89 0,'0'0'40'0,"0"0"-21"15,0 0-19-15,0 0 12 16,0 0-5-16,0 0 1 16,0 0 7-16,104-37-14 15,-85 37 6-15,-2 5 2 16,-5 11-2-16,-8 9 12 0,-4 5-2 15,0 13 3-15,-26 4 8 16,-9 3-24-16,-5-3 8 16,2-7-6-16,3-8-1 15,8-10-1-15,8-12 0 16,6-2 1-16,6-5 3 16,5 1-7-16,-1-1-2 15,3 1-1-15,0 2-7 16,0 1 6-16,0 3-6 15,8-2-1-15,1 4 10 16,3-5-16-16,-1 4 10 16,1-1-1-16,-1 3 0 0,-2 7 3 15,0 5 4-15,-1 3-11 16,-3 6 4-16,-2 1-22 16,-2-3 11-16,2-3 9 15,-1-4-5-15,-2-4 11 16,0-2-2-16,0 0 5 15,0 0 0-15,0 0 0 16,0 6 0-16,-14 2 2 16,-8 0-1-16,-2 2 9 15,-10-1 3-15,-4-3 1 16,-7-4 10-16,-2-1-16 16,-1-2 7-16,4-2-7 15,1-4-6-15,9-2 17 0,3-3-16 16,8-2-3-16,-4-5-1 15,2 0-56-15,5 0-24 0</inkml:trace>
</inkml:ink>
</file>

<file path=ppt/ink/ink3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1:56.409"/>
    </inkml:context>
    <inkml:brush xml:id="br0">
      <inkml:brushProperty name="width" value="0.05" units="cm"/>
      <inkml:brushProperty name="height" value="0.05" units="cm"/>
      <inkml:brushProperty name="fitToCurve" value="1"/>
    </inkml:brush>
  </inkml:definitions>
  <inkml:trace contextRef="#ctx0" brushRef="#br0">203 94 56 0,'0'0'46'0,"0"0"-11"16,0 0-10-16,0 0 5 16,0 0-13-16,0 0 7 15,0 0-4-15,-56-90-7 16,38 86 13-16,-4 4-17 16,-1 0-1-16,7 0-7 15,-3 0 6-15,5 9-7 16,1 4 0-16,-1 2 0 15,9-1-1-15,2 5 1 16,3 1 0-16,0-1-3 0,0 4-11 16,3-1 14-16,11 1-3 15,3 6 3-15,1-1-4 16,2 2 4-16,2 1-5 16,-4 5-2-16,-1 0-15 15,-3-4 15-15,-5 0 0 16,3-2 7-16,-6-1-2 15,-3-8 2-15,-1-1 0 16,-2-4 0-16,0-7 0 16,0 0 7-16,-6-7 10 15,-11-1-6-15,3-1 3 16,-7 0-11-16,1 0 4 16,-5-3-7-16,2-8 5 15,3-3-4-15,-1 1-1 16,16-8-11-16,5-2-23 0,17-20-23 15,15 5-20-15</inkml:trace>
</inkml:ink>
</file>

<file path=ppt/ink/ink3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1:56.682"/>
    </inkml:context>
    <inkml:brush xml:id="br0">
      <inkml:brushProperty name="width" value="0.05" units="cm"/>
      <inkml:brushProperty name="height" value="0.05" units="cm"/>
      <inkml:brushProperty name="fitToCurve" value="1"/>
    </inkml:brush>
  </inkml:definitions>
  <inkml:trace contextRef="#ctx0" brushRef="#br0">11 0 8 0,'0'0'38'0,"0"0"-6"0,0 0 33 15,0 0-27-15,0 0-5 16,0 0-14-16,0 0-4 16,0 65 22-16,0-29-12 15,0 3-6-15,-5 4-4 16,0-2-15-16,4 4 0 15,1-5-2-15,0 14-27 16,0-6-28-16,0-14-82 0</inkml:trace>
</inkml:ink>
</file>

<file path=ppt/ink/ink3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1:55.229"/>
    </inkml:context>
    <inkml:brush xml:id="br0">
      <inkml:brushProperty name="width" value="0.05" units="cm"/>
      <inkml:brushProperty name="height" value="0.05" units="cm"/>
      <inkml:brushProperty name="fitToCurve" value="1"/>
    </inkml:brush>
  </inkml:definitions>
  <inkml:trace contextRef="#ctx0" brushRef="#br0">240 19 19 0,'0'0'39'0,"0"0"8"15,0 0 5-15,0 0 8 16,0 0-27-16,0 0-1 16,0 0-7-16,0-5-14 15,-5 5 11-15,5-3-13 16,0 3 1-16,0 0 4 16,0 0-12-16,-4 0 5 15,4 0-2-15,-5 0-2 16,-3 0 4-16,-1 0-7 0,-1 0 0 15,-7 3 0-15,3 4 0 16,-5 4 0-16,3 3 0 16,-4 4-2-16,-2 0-1 15,5 3 3-15,-1 7 0 16,2 3 0-16,0 5-1 16,3 3 1-16,4 4 0 15,8-4 0-15,1 4-5 16,0-9 5-16,1-4 0 15,16-5 0-15,1-9-6 16,5-3 6-16,3-8 0 16,11-1-12-16,3-4 10 15,5 0-19-15,4-13-7 16,18-21-2-16,-13 8-50 16,-11-2-71-16</inkml:trace>
  <inkml:trace contextRef="#ctx0" brushRef="#br0" timeOffset="436">505 470 29 0,'0'0'39'16,"0"0"20"-16,0 0-10 0,0 0-21 15,0 0 0 1,0 0-16-16,-9-146-12 0,23 98 11 16,3 2-8-16,3-2 0 15,1 6 2-15,2 5-3 16,0 8-2-16,-1 4 0 16,1 8 0-16,-5 4-3 15,1 5 3-15,-2 1 0 16,1 6 2-16,-1 1 0 15,1 0-4-15,-4 0 2 16,5 8-2-16,-3 13 2 16,0 8 5-16,-4 13 8 15,-3 8 9-15,-1 7-16 16,-3 2 5-16,-5-2-11 0,0-6 4 16,0-7-1-16,0-10-3 15,0-5-5-15,0-8-4 16,0-6-31-16,0-7-14 15,0-6-8-15,-5-2-14 0</inkml:trace>
  <inkml:trace contextRef="#ctx0" brushRef="#br0" timeOffset="639">518 405 52 0,'0'0'51'0,"0"0"-13"0,0 0-6 16,0 0-17 0,0 0-6-16,0 0-9 0,0 0 4 15,46 5-4-15,-14-5 0 16,12 0-3-16,29-8 2 16,-10-9-42-16,-8 1-75 0</inkml:trace>
</inkml:ink>
</file>

<file path=ppt/ink/ink3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2:26.539"/>
    </inkml:context>
    <inkml:brush xml:id="br0">
      <inkml:brushProperty name="width" value="0.05" units="cm"/>
      <inkml:brushProperty name="height" value="0.05" units="cm"/>
      <inkml:brushProperty name="fitToCurve" value="1"/>
    </inkml:brush>
  </inkml:definitions>
  <inkml:trace contextRef="#ctx0" brushRef="#br0">355 527 17 0,'0'0'22'0,"0"0"1"16,0 0 4-16,0 0-3 15,0 0-8-15,0 0 2 16,-39-10-2-16,29 10-8 15,6 0 5-15,-4 0-6 16,2 0 3-16,1 0 9 16,-2 0-8-16,0-3 0 0,0 3 0 15,1-3-1-15,3 3 10 16,-2 0-9-16,5 0 0 16,0 0-6-16,0 0-5 15,0 0 0-15,0 0-8 16,9 0 5-16,5 0-1 15,7 0 4-15,-2 0 0 16,7 0 6-16,-1-11-5 16,1-10 9-16,4-6-6 15,-2-7-4-15,-2-3 4 16,-3 1 0-16,-8 5-4 16,-7 6 0-16,-3 6 2 0,-5 4-2 15,0 6 0-15,0 4 2 16,0 5 6-16,0 0-7 15,0 0 2-15,0 0-3 16,0 16-9-16,0 5 9 16,-5 10-4-16,0 5 4 15,1 7 1-15,-1 1 0 16,1 5-1-16,-1-1 0 16,2-2 1-16,-2-3-2 15,1-2 1-15,2-7 0 16,-2-7 0-16,1-4 0 15,1-7 0-15,-3 0 0 16,1-7-23-16,-8 0 22 16,-1-1-2-16,-5-1 1 15,-5 0-4-15,-5-2 2 0,1 1 4 16,-9-2 0-16,9 3-4 16,-4-3 2-16,8 5 2 15,5-3 0-15,5 1 4 16,9-4-2-16,4 1 0 15,0-1-2-15,0 1-8 16,18-2 8-16,8 0 0 16,2-2 1-16,4 0 16 15,3 0-17-15,2 0 7 16,3-4-4-16,0-4 3 16,6-5-1-16,-2-2-5 15,-2-1 2-15,1-5-5 16,-6 0-7-16,3-3-12 0,4-12-13 15,-10 6-25-15,-13 5-27 16</inkml:trace>
  <inkml:trace contextRef="#ctx0" brushRef="#br0" timeOffset="675">360 248 36 0,'0'0'48'15,"0"0"-15"-15,0 0-3 16,0 0 1-16,0 0-12 15,0 0 5-15,0 0-12 16,-133 0-4-16,109 17 3 16,1 2-11-16,0 6 4 15,0 5-4-15,2 3 3 16,3 9-4-16,1 4 1 16,3 5 0-16,8 6 0 15,3 7 0-15,3 2 0 0,0 2 0 16,3 0-4-1,11-2 3-15,1-5 1 0,6-5 0 16,10-3-2-16,6-5-1 16,7-12-1-16,10-9-4 15,6-16-14-15,3-11 15 16,3-6-2-16,1-23 9 16,-2-14 8-16,-2-11-8 15,4-14 10-15,-4-8 1 16,-8-6-2-16,-5-3 11 15,-11-1-6-15,-11 4 3 16,-11 5 10-16,-17 5-15 16,0 6 2-16,-23 2 1 15,-22 2-12-15,-13 4 11 16,-12 5-9-16,-7 7 0 0,-6 10 3 16,-3 11-6-1,-3 14-4-15,8 11 1 0,4 0-3 16,6 30-2-16,8 19 6 15,8 13-2-15,15 13-1 16,5 26-14-16,17-5-3 16,16 5-16-16,11 35-34 15,23-38-6-15</inkml:trace>
</inkml:ink>
</file>

<file path=ppt/ink/ink3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3:11.973"/>
    </inkml:context>
    <inkml:brush xml:id="br0">
      <inkml:brushProperty name="width" value="0.05" units="cm"/>
      <inkml:brushProperty name="height" value="0.05" units="cm"/>
      <inkml:brushProperty name="fitToCurve" value="1"/>
    </inkml:brush>
  </inkml:definitions>
  <inkml:trace contextRef="#ctx0" brushRef="#br0">324 86 4 0,'0'0'19'16,"0"0"-1"-16,0 0-6 15,0 0 8-15,0 0-7 16,0 0 1-16,-8-40 9 16,8 38-8-16,0 2-3 15,0-2-5-15,0 0-5 16,0-5 7-16,3 2-9 15,11-4 3-15,1 0 5 16,2 2-8-16,-5 4 0 16,-1 3-4-16,-3 0 4 15,-4 10 12-15,-4 12-5 16,0 10 6-16,0 4 8 16,-13 7-16-16,-6-3 3 15,-5 2-7-15,4-7 1 16,-3-8 4-16,3-2-6 0,1-7 1 15,6-7 3-15,6-1-3 16,3-2-2-16,1-5-2 16,3 4-11-16,0 1 11 15,0 0-6-15,4 3-1 16,13 2 6-16,6 3-5 16,9 3 5-16,8 3-6 15,2 3-3-15,-2-3 9 16,4 0-11-16,-9 0 0 15,-5-3 9-15,-9-3-2 16,-7 4 8-16,-6 1-5 16,-8 4 5-16,0 1 8 15,-3 6 3-15,-20-2 3 0,-4-1 5 16,-5-3-10-16,-5-2 7 16,-6-5 6-16,-3-6-3 15,-3-8 5-15,0 1-11 16,-1-5-2-16,3-1-8 15,5 0 3-15,3 0-6 16,4 0 0-16,9 0-2 16,3-3-2-16,10-1-12 15,12 4-8-15,6 0-34 16,18 0-58-16,4 0 45 0</inkml:trace>
</inkml:ink>
</file>

<file path=ppt/ink/ink3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3:34.378"/>
    </inkml:context>
    <inkml:brush xml:id="br0">
      <inkml:brushProperty name="width" value="0.05" units="cm"/>
      <inkml:brushProperty name="height" value="0.05" units="cm"/>
      <inkml:brushProperty name="fitToCurve" value="1"/>
    </inkml:brush>
  </inkml:definitions>
  <inkml:trace contextRef="#ctx0" brushRef="#br0">419 237 25 0,'0'0'33'0,"0"0"-2"0,0 0-10 16,0 0 9-1,0 0-9-15,0 0-13 0,0 0 14 16,-50-58-9-16,46 51 2 15,4 1 8-15,0 3-15 16,0 2 1-16,0 1-9 16,0 0-4-16,0 0-2 15,17 0-2-15,3 0 8 16,6 8 0-16,2 2 4 16,-2 3-2-16,2-1-2 15,-7 5 2-15,-7 1-1 16,0 3 4-16,-10-2-5 15,-4 9 0-15,0 4 6 16,-23 4 1-16,-12 3-7 16,-6 3 2-16,-4-4-4 0,-1-1 2 15,3-4 0 1,5-1 0-16,7-5-7 0,8 1 4 16,6-3 3-16,8-5 0 15,4 4-7-15,5-3 5 16,0-3 2-16,14 1-3 15,5-1-10-15,2-5 13 16,2-1 0-16,0-5 0 16,0 0-6-16,3-5 8 15,5-2-2-15,-3 0 0 16,8-9-1-16,0-11 0 16,5-5-16-16,7-19-19 15,-11 8-23-15,-11 0-53 0</inkml:trace>
  <inkml:trace contextRef="#ctx0" brushRef="#br0" timeOffset="548">244 113 8 0,'0'0'41'15,"0"0"-9"-15,0 0-21 0,0 0 4 16,-123 66-6-16,97-30-6 16,3 7 0-16,2 7 1 15,2 11-4-15,9 8 0 16,2 8 3-16,3 7-2 15,5 3 0-15,0 6-1 16,5-4 3-16,12-3-2 16,7-10-2-16,15-12-1 15,11-16-3-15,9-16 5 16,13-12 5-16,0-12 1 16,5-8 5-16,-5-8-8 15,-2-24-2-15,-5-10 8 16,-7-15-5-16,2-7 10 0,-8-11-8 15,-7-9 1-15,-11-4 10 16,-10-4-15-16,-15-19 5 16,-9 10-7-16,0 0 4 15,-29 2 1-15,-9 23-5 16,-16 4-2-16,-7 21 2 16,-8 16 0-16,-3 21 5 15,-5 14-5-15,2 4-2 16,1 34-1-16,2 20-4 15,1 33-10-15,-1 38-5 16,18-17-33-16,13-18-62 0</inkml:trace>
</inkml:ink>
</file>

<file path=ppt/ink/ink3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3:37.623"/>
    </inkml:context>
    <inkml:brush xml:id="br0">
      <inkml:brushProperty name="width" value="0.05" units="cm"/>
      <inkml:brushProperty name="height" value="0.05" units="cm"/>
      <inkml:brushProperty name="fitToCurve" value="1"/>
    </inkml:brush>
  </inkml:definitions>
  <inkml:trace contextRef="#ctx0" brushRef="#br0">312 20 25 0,'0'0'35'15,"0"0"-11"-15,0 0 9 16,0 0-2-16,0 0-25 16,0 0-1-16,0 0-5 15,-9-20 0-15,9 20 6 16,5 7-6-16,4 9 6 16,3 0-1-16,-1 2-2 15,-2 2 6-15,-1 3-3 16,-8 0 2-16,0 1 18 0,0 1-18 15,-5-6 8-15,-9 1-3 16,-4-5-9-16,1-2 3 16,-1-5-4-16,1-3-3 15,1 1 6-15,0-2-4 16,6-1-2-16,-2 2 0 16,6 2-7-16,1 4 7 15,2 3-15-15,3 2 8 16,0 4 3-16,0-2-8 15,14-2-1-15,8 0 6 16,4-7-12-16,-3 0 19 16,0-2-6-16,-2 1 6 15,-6 2-2-15,-2 4 1 0,-4 5 1 16,-9 12 0-16,0 3 4 16,0 5-2-16,-14 6-2 15,-9-4 1-15,-3-2 11 16,-2-3-12-16,1-7 7 15,-7-4-4-15,5-6 0 16,-5-5 10-16,5-6-11 16,-2-5 1-16,4-3 7 15,4 0-10-15,1-12-4 16,10-13-5-16,7-4-35 16,5 4 4-16,17-7-3 15,20 13-14-15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32.063"/>
    </inkml:context>
    <inkml:brush xml:id="br0">
      <inkml:brushProperty name="width" value="0.05" units="cm"/>
      <inkml:brushProperty name="height" value="0.05" units="cm"/>
      <inkml:brushProperty name="fitToCurve" value="1"/>
    </inkml:brush>
  </inkml:definitions>
  <inkml:trace contextRef="#ctx0" brushRef="#br0">0 0 39 0,'0'0'87'16,"0"0"-57"-16,0 0-14 16,0 0 1-16,0 0-10 15,0 0-4-15,0 0 16 0,95 11-3 16,-49-4 6-16,-2 4-10 15,-4 0-12-15,-8 3 6 16,19 0-6-16,-13-1-24 16,-5-8-38-16</inkml:trace>
</inkml:ink>
</file>

<file path=ppt/ink/ink3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3:56.415"/>
    </inkml:context>
    <inkml:brush xml:id="br0">
      <inkml:brushProperty name="width" value="0.05" units="cm"/>
      <inkml:brushProperty name="height" value="0.05" units="cm"/>
      <inkml:brushProperty name="fitToCurve" value="1"/>
    </inkml:brush>
  </inkml:definitions>
  <inkml:trace contextRef="#ctx0" brushRef="#br0">793 135 32 0,'0'0'35'16,"0"0"2"-16,0 0 5 15,0 0-21-15,0 0 8 16,0 0-6-16,0 0-12 16,-49-32 11-16,49 29-15 15,0 0-7-15,0 2 0 0,13 1-13 16,9 0 13-16,1 0 0 15,0 0-1-15,0 12-1 16,-5 9 2-16,-1 9 0 16,-7 4 6-16,-7 7 0 15,-3 3-5-15,0 2 2 16,-17-1 0-16,-5-5 6 16,-5-4-6-16,-6-7-1 15,1-5 6-15,-2-5-5 16,7-6-3-16,-1-5 0 15,11-2 0-15,3-1-1 16,8-5 1-16,6 4-3 0,0-1-12 16,0 8-28-16,11 2 33 15,11 3 0-15,5 3-9 16,1 2 17-16,1 3-2 16,-1 2 4-16,-5 3-1 15,-2 7 1-15,-6 2-1 16,-2-1-1-16,-7 1 2 15,-2-5 1-15,-4-8 0 16,0-3-1-16,0-4 12 16,-13-9 4-16,-10 0 6 15,-5-6-8-15,-7 1-12 16,-5-4 11-16,1 0-12 16,-4 0 6-16,2-14-5 0,1-1 1 15,3-3-6 1,7-3 0-16,2-1-12 0,14-12-15 15,2 4-22-15,3-2-39 16</inkml:trace>
  <inkml:trace contextRef="#ctx0" brushRef="#br0" timeOffset="592">649 0 2 0,'0'0'21'0,"0"0"0"16,-125 22 16-16,79-5-18 15,-3 8-2-15,3 7 3 16,-3 7-20-16,0 14 12 16,0 8-8-16,-2 12-2 15,2 13 9-15,4 8-8 16,4 3-3-16,15 5 0 16,8-2 0-16,16-4-4 15,2-3 4-15,9-7 0 16,20-6 1-16,11-8-1 15,5-9-2-15,8-8 2 16,6-12-11-16,8-14 9 0,10-18-15 16,9-11 17-16,5-1-4 15,2-33 4-15,2-12 0 16,-6-12 0-16,-6-9 4 16,-6-7-3-16,-10-5 3 15,-10-4-1-15,-8-19 8 16,-12-26-8-16,-18-16 4 15,-15 8-7-15,-4 29 5 16,-14 36-1-16,-16 23-4 16,-15 1 7-16,-15 4 14 0,-15 3-13 15,-8 19 2-15,-7 17 5 16,-4 4-14-16,5 32-2 16,3 19-3-16,-9 53-28 15,27-14-11-15,15-7-70 0</inkml:trace>
</inkml:ink>
</file>

<file path=ppt/ink/ink3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3:58.765"/>
    </inkml:context>
    <inkml:brush xml:id="br0">
      <inkml:brushProperty name="width" value="0.05" units="cm"/>
      <inkml:brushProperty name="height" value="0.05" units="cm"/>
      <inkml:brushProperty name="fitToCurve" value="1"/>
    </inkml:brush>
  </inkml:definitions>
  <inkml:trace contextRef="#ctx0" brushRef="#br0">343 94 32 0,'0'0'35'0,"0"0"-6"16,0 0 16-16,0 0-22 16,0 0-4-16,0 0-17 15,0 0 5-15,15-70-7 16,-7 66 1-16,-1 1 1 16,-1 3-1-1,4 0-1-15,3 16 6 0,1 6 0 16,-2 4-2-16,-2 7 4 15,-6 1 0-15,-4 2 0 16,0-1 12-16,-4-3-17 16,-15-1 7-16,-4-2-5 15,-7-4 1-15,2-4-2 16,2-3-2-16,3-8-2 16,11-6 9-16,5-3-7 15,4-1-2-15,3 0 0 0,0 0-15 16,0 0 14-1,0 0-28-15,5 4 3 0,12 3 24 16,6 2-12-16,3-1 12 16,2 3 2-16,2 3-3 15,-2 1 3-15,-2 3 0 16,-6 4 0-16,-2 5 0 16,-5-1 3-16,-9 7-3 15,-4-7 0-15,0 1 3 16,-4-2 12-16,-19 0-6 15,-10-3-3-15,-5 1 3 16,-8-2-5-16,1-3-4 16,-4-2 0-16,0-3 2 0,3-6 3 15,5 0 3-15,1-5 2 16,8-2-1-16,6 0-9 16,4 0 0-16,11-13-13 15,11-30-37-15,0 3-10 16</inkml:trace>
</inkml:ink>
</file>

<file path=ppt/ink/ink3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4:41.847"/>
    </inkml:context>
    <inkml:brush xml:id="br0">
      <inkml:brushProperty name="width" value="0.05" units="cm"/>
      <inkml:brushProperty name="height" value="0.05" units="cm"/>
      <inkml:brushProperty name="fitToCurve" value="1"/>
    </inkml:brush>
  </inkml:definitions>
  <inkml:trace contextRef="#ctx0" brushRef="#br0">193 76 19 0,'0'0'41'0,"0"0"-1"0,0 0-14 16,0 0 3-16,0 0-5 16,0 0-14-16,0 0 14 15,-18-64-15-15,18 63-4 16,0-3-5-16,0 4-3 15,17-3 0-15,1 1 0 16,1 2 3-16,2 0 5 16,-1 0-4-16,-3 10 2 15,0 8 11-15,-6 3-14 16,-2 4 6-16,-9 10 1 0,0 9-7 16,-14 6 16-1,-18 8-11-15,-5-5 2 0,-8-3 4 16,1-10-9-16,12-11 2 15,4-10-2-15,8-9 1 16,11-7 6-16,7-3-6 16,2 0-2-16,0 0-1 15,0 0-9-15,0 0 5 16,11-4 1-16,6 4-2 16,5 0 0-16,2 0-1 15,2 11-3-15,2 11 4 16,-2 11-17-16,2 2 11 15,-2 5 3-15,-3-1 4 16,-2 1 2-16,-6-1 2 16,-2-7 0-16,-7-5 0 15,-3-6 0-15,2-7 0 16,-5-7 1-16,0-4 6 0,0-3 28 16,-5 0-12-16,-12 0-13 15,-7 0-4-15,-12 5-3 16,-1 8-3-16,-6 2 0 15,-3 2 0-15,10 0 5 16,-3-2-3-16,10-4 0 16,8-3 1-16,2-4-3 15,16-4 0-15,3-16-21 16,8-13-59-16,10-10-43 0</inkml:trace>
</inkml:ink>
</file>

<file path=ppt/ink/ink3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5:18.949"/>
    </inkml:context>
    <inkml:brush xml:id="br0">
      <inkml:brushProperty name="width" value="0.05" units="cm"/>
      <inkml:brushProperty name="height" value="0.05" units="cm"/>
      <inkml:brushProperty name="fitToCurve" value="1"/>
    </inkml:brush>
  </inkml:definitions>
  <inkml:trace contextRef="#ctx0" brushRef="#br0">380 14 25 0,'0'0'36'16,"0"0"13"-16,0 0-21 16,0 0 7-16,0 0-13 15,0 0-22-15,0 0 8 16,-9-10-8-16,9 10 3 16,14 0 14-16,13 0-10 15,9 0 8-15,7 0-8 16,4 0-4-16,2 0 2 15,-3 3-5-15,-4-3 0 16,-4 0 0-16,-9 0-25 0,-7 0 2 16,-17 0-12-16,-5 3-37 15</inkml:trace>
  <inkml:trace contextRef="#ctx0" brushRef="#br0" timeOffset="459">350 103 79 0,'0'0'35'16,"0"0"1"-16,0 0-3 16,-152 22-17-16,101-5-1 0,5 1-4 15,6-3-9-15,9 3 11 16,13-3-13-16,9-3 0 15,6-3-2-15,3 3-6 16,0-1-1-16,21-2 3 16,10 8 4-16,10 4 2 15,10 4 2-15,6 5 2 16,1 3-4-16,-7 3-20 16,-7-3 6-16,-7 1 0 15,-6-2-6-15,-5 1 15 16,-8 5-7-16,-7 0 2 15,-6 3 9-15,-5-3-7 16,-10-5 8-16,-17-5 1 16,-9-10 3-16,0-3 16 15,-6-5-9-15,1-3-4 0,-4-6 0 16,-2-1-5-16,-2 0-2 16,3-1 0-16,6-16 2 15,10-5-2-15,18-7 0 16,29-35-8-16,21 6-42 15</inkml:trace>
  <inkml:trace contextRef="#ctx0" brushRef="#br0" timeOffset="950">1029 704 18 0,'0'0'8'0,"-76"110"0"0,54-57 7 15,13-5-7-15,9-10 11 16,8-8 3-16,24-5-2 16,14-5 14-16,15-8-7 15,13-3 2-15,7-9-1 16,8 0-13-16,5 0 6 15,-2-21-10-15,2-8-9 16,-8-6 15-16,-10-8-16 16,-17 1 2-16,-18-1 1 15,-24 0 2-15,-17 3-5 16,-9-1-1-16,-37 4-7 16,-20 5 5-16,-13 11-14 15,-8 17 9-15,6 4-11 0,4 45-35 16,26 4 5-1,19-5-36-15</inkml:trace>
</inkml:ink>
</file>

<file path=ppt/ink/ink3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1:57.654"/>
    </inkml:context>
    <inkml:brush xml:id="br0">
      <inkml:brushProperty name="width" value="0.05" units="cm"/>
      <inkml:brushProperty name="height" value="0.05" units="cm"/>
      <inkml:brushProperty name="fitToCurve" value="1"/>
    </inkml:brush>
    <inkml:brush xml:id="br1">
      <inkml:brushProperty name="width" value="0.05" units="cm"/>
      <inkml:brushProperty name="height" value="0.05" units="cm"/>
      <inkml:brushProperty name="color" value="#ED1C24"/>
      <inkml:brushProperty name="fitToCurve" value="1"/>
    </inkml:brush>
  </inkml:definitions>
  <inkml:trace contextRef="#ctx0" brushRef="#br0">1302 176 25 0,'0'0'62'16,"0"0"-25"-16,0 0-2 15,0 0-20-15,0 0-10 16,0 0 10-16,0 110-9 0,0-66 5 15,3 0 8 1,2 6-15-16,-4-2 11 0,4-2-4 16,-1-4-9-16,-1-6 14 15,2-6-12-15,-3-5-2 16,1-4-2-16,-2-4 5 16,-1-5-11-16,3-5 4 15,-3-7-28-15,2 0-3 16,-2-2-6-16,3-16-4 15,-3-1-23-15</inkml:trace>
  <inkml:trace contextRef="#ctx0" brushRef="#br0" timeOffset="268">1199 311 29 0,'0'0'48'0,"0"0"4"16,0 0-12-16,0 0-8 15,0 0-25-15,0 0 8 16,0 0-13-16,19-12 6 16,7 12 28-16,1 0-22 15,9 0 4-15,-1 0 3 16,2 0-17-16,3 0 9 16,-1 0-9-16,0 0-2 15,-1 0 6-15,-6-4-8 16,1 1-3-16,-7-2-9 15,-3 5-30-15,-6 0-2 16,-7 8-12-16,-10 8-57 0</inkml:trace>
  <inkml:trace contextRef="#ctx0" brushRef="#br0" timeOffset="478">1386 514 54 0,'0'0'52'16,"0"0"4"-16,0 0-8 16,0 0-19-16,0 0-6 15,0 0-22-15,0 0 5 16,20 0-6-16,11 0 0 16,9 0-2-16,29 0-20 15,-8-10-38-15,-12-4-96 0</inkml:trace>
  <inkml:trace contextRef="#ctx0" brushRef="#br0" timeOffset="1412">2279 353 39 0,'0'0'33'16,"0"0"10"-16,0 0-13 16,0 0-14-16,0 0 5 0,0 0-14 15,0 0-7-15,-15 16 2 16,3 9 1-16,0 10-1 16,-7 14 2-16,-1 9 5 15,-6 2 9-15,5-2-7 16,1-11 5-16,3-10-2 15,12-17-13-15,1-9 4 16,1-9-5-16,3-2 0 16,0-4 18-16,0-19-16 15,0-11 0-15,9-7-4 16,8-9 1-16,4-5 1 16,2-5-3-16,3 5-3 0,-1 2 3 15,1 6 0-15,0 13 3 16,-3 7 0-16,0 9-3 15,3 7 3-15,-1 6-3 16,4 0-1-16,-2 5 0 16,-2 0 2-16,-1 5 2 15,-5 15-3-15,-1 8 8 16,-4 7 0-16,-2 6 4 16,-1 5-3-16,-2-1 11 15,-4 8-11-15,0 0-1 16,-5-3-3-16,3-3-2 15,-3-5-8-15,0-9-16 16,0-4-21-16,0-13 7 0,0-3-26 16,0-10-53-16</inkml:trace>
  <inkml:trace contextRef="#ctx0" brushRef="#br0" timeOffset="1633">2284 621 110 0,'0'0'38'0,"0"0"-1"16,0 0-18-16,0 0-3 16,0 0-10-16,0 0-4 15,0 0-2-15,112 0 0 16,-49 0-1-16,28-6 0 0,-16-5-18 15,-12-4-33-15</inkml:trace>
  <inkml:trace contextRef="#ctx0" brushRef="#br0" timeOffset="2772">2959 392 1 0,'0'0'46'0,"0"0"-30"16,0 0-1-16,0 0 4 16,0 0 3-16,0 0 5 15,0 0-18-15,37 127 9 16,-28-85-7-16,4 3-6 16,-1-4 11-16,-1-5-8 0,1-9-2 15,-3-7 5-15,0-11-11 16,-4-6 3-16,7-3 0 15,-3-3 1-15,5-22 16 16,5-10-7-16,-1-12-6 16,5-4 2-16,0-11-7 15,-1 3 2-15,-4-7-1 16,0 3-3-16,-1 5 10 16,-6 9-10-16,0 13 2 15,-7 17-2-15,-2 8 5 16,1 7-8-16,-3 4 3 15,5 0-20-15,10 0-9 16,2 8-33-16,-3-1-23 0</inkml:trace>
  <inkml:trace contextRef="#ctx0" brushRef="#br0" timeOffset="3118">3581 369 132 0,'0'0'14'0,"0"0"-4"15,0 0-8-15,-54 138 0 16,53-98 8-16,1-2-9 16,0-4 3-16,10-7 5 15,9-8-7-15,2-1 1 16,2-12-1-16,0-6-1 0,3 0 19 15,2-17-2-15,1-11 3 16,-1-12-4-16,-4-7-17 16,1-3 8-16,-11-1-8 15,-8 6 2-15,-6 3 5 16,0 6-7-16,-6 9 2 16,-17 8-2-16,-8 11-24 15,-1 8 2-15,-4 13-8 16,1 35-6-16,7-3-24 15</inkml:trace>
  <inkml:trace contextRef="#ctx0" brushRef="#br0" timeOffset="76007">370 2101 11 0,'0'0'17'16,"0"0"-8"-16,0 0 4 16,0 0-6-16,0 0-6 15,0 0 7-15,0 0-2 16,-15-10 2-16,15 10-8 15,0 3 0-15,0 14 0 16,-3 8 2-16,1 7-2 16,-1 5 8-16,-1 6-3 15,-1 1-3-15,1 2 7 16,-4 1-6-16,-1-1 8 16,3-2-6-16,-2-7-4 0,2-11 6 15,3-8-5-15,3-11 1 16,0-4 2-16,0-3-2 15,0 0 11-15,-2-16 25 16,-1-3-24-16,-2-8-2 16,1 1-12-16,2 1 1 15,-5 3 0-15,7 1 0 16,-5 0-2-16,5 3 0 16,0-5-4-16,0 0 1 15,0-4 0-15,0-5 3 16,12-4-3-16,-2-5 3 15,-1-1 0-15,1 2 0 16,4 2-5-16,3 9 5 0,6 4 0 16,3 4 0-16,7 2 6 15,3 5-4-15,4-1 2 16,0 6-4-16,-3 8 2 16,-6 1-2-16,-4 0 5 15,-5 21-3-15,-7 9 8 16,-7 11-8-16,-8 4 4 15,0 4 4-15,-22-5-10 16,-5-7 14-16,-6-6-11 16,-3-10 2-16,0-3 10 15,1-6-14-15,3-4 4 16,6-3-4-16,7-5 2 16,7 0-1-16,7 0-2 0,4 0 0 15,1 0-2 1,0 0-16-16,0 2-2 0,1 11 0 15,16 1 6-15,5 7 12 16,2 2 0-16,5 1 2 16,-1-5-4-16,-5 1 3 15,8-5 0-15,-8-3-1 16,0-2-1-16,-5-1 1 16,1 0 2-16,-2 6 0 15,-8-3 0-15,3 4 2 16,-10 1-2-16,-2 2 0 15,0-1 0-15,-10-4 12 0,-11 4-8 16,-8-4 4-16,-11-1 5 16,-9 0-10-16,-2-2 5 15,-7-1 2-15,-4 1-6 16,3-1 10-16,5-2-11 16,9-4 0-16,9-4-3 15,9 0-1-15,14 0-5 16,13-4-21-16,35-18-53 15,14 1 4-15,2-3-32 0</inkml:trace>
  <inkml:trace contextRef="#ctx0" brushRef="#br0" timeOffset="76850">1118 2167 8 0,'0'0'19'0,"0"0"-1"16,0 0-4-16,0 0 7 15,0 0-5-15,0 0 8 16,0 0-6-16,7-52-12 16,-5 52 11-16,1 0-17 15,-3 0 3-15,0 0 10 16,0 5-10-16,0 17 1 15,0 10 11-15,-18 11-13 16,-8 9 11-16,-2 3-9 16,-3-1-3-16,1-7 6 15,5-7-6-15,3-5-1 0,13-9 0 16,2-4-3-16,7-3 2 16,0-5-4-16,0-1 3 15,13-2-2-15,9 0-4 16,6-6 4-16,5 0 2 15,4-5 2-15,5 0 3 16,2 0 5-16,2-5 3 16,-3-8 9-16,-6 1-19 15,-5-1 2-15,-4 3-3 16,-2-1 0-16,-3-3-4 16,3-2-9-16,14-16-17 15,-11 4-5-15,-3 0-47 0</inkml:trace>
  <inkml:trace contextRef="#ctx0" brushRef="#br0" timeOffset="77586">1748 2116 36 0,'0'0'43'0,"0"0"-22"0,0 0 1 16,0 0-6-16,0 0-9 15,0 0 9-15,0 0-16 16,-9 6 0-16,5 11 2 16,2 5-1-16,2 6-1 15,0 3 0-15,0 4 2 16,0 2-1-16,0 0-1 15,5 1 0-15,5-3 0 16,4-1 0-16,3-2 0 16,5-7 0-16,1-5-5 15,0-4 5-15,3-13 0 16,1-3 0-16,4-3 11 16,3-26-1-16,4-12 10 0,-1-9-11 15,0-11-8-15,-5-3 10 16,-3-4 0-16,-6 0-1 15,-9 6 6-15,-8 8-15 16,-6 5 12-16,0 14-5 16,-6 10-8-16,-11 13 13 15,-1 8-13-15,-1 4-4 16,1 12-17-16,0 37-39 16,4-5-2-16,1 1-76 0</inkml:trace>
  <inkml:trace contextRef="#ctx0" brushRef="#br0" timeOffset="100912">80 4557 31 0,'0'0'44'0,"0"0"-9"0,0 0-20 16,0 0-6-16,0 0-4 15,0 0-3-15,0 0-4 16,-24 98 2-16,24-70 0 15,0 3 3-15,0 5 4 16,0 3-1-16,0-2 11 16,0 3-13-16,0-10 4 15,0-6-8-15,0-9 0 16,0-5 7-16,0-4-6 16,0-4 5-16,0 0 15 15,0-2-15-15,0 0 3 16,-5 3-9-16,-1-3 4 15,-2 0 3-15,2 0-4 0,-3-5-1 16,1-10 0 0,2-7 4-16,2-9-6 0,1-6 0 15,3-5 1-15,0-6 3 16,0-4-4-16,7-4 0 16,12-1 1-16,5 3 2 15,2 4-4-15,5 10 1 16,-3 14-5-16,4 13 2 15,-1 9 1-15,-4 4-2 16,-1 11-2-16,-3 12 10 16,-6 4-4-16,-6 3 1 15,-11 2-1-15,0 0 17 16,-2 3-9-16,-21-5 1 16,-3-5 4-16,-4-1-9 15,2-9-3-15,0-4-1 0,7-2 2 16,2-5 2-16,7-4-4 15,3 3 1-15,7-3-1 16,2 2-2-16,0 4-5 16,0 2-10-16,0 3 10 15,11 8 3-15,6-1 0 16,4 2-6-16,4 2 4 16,1-3-18-16,5-2 15 15,-7 1 4-15,2 0 2 16,-3 0 0-16,0 4 2 15,-3 3 1-15,-4 4-1 16,-2-1 0-16,-7 1 0 16,-5-4 0-16,-2 0 1 15,0-5 2-15,0-1-2 0,-11-3 3 16,-7-2 7-16,-4-3-8 16,-5 3 4-16,-6-6-2 15,-5-3-2-15,-3-1 7 16,4-4-9-16,-6 0 4 15,6 0-4-15,6-17-1 16,13-2-9-16,18-15-27 16,17 7-35-16,13 0-10 0</inkml:trace>
  <inkml:trace contextRef="#ctx0" brushRef="#br0" timeOffset="101403">852 4834 13 0,'0'0'14'0,"0"0"7"16,0 0-11-1,0 0 3-15,0 0-1 0,0 0-9 16,0 0 13-16,-18-74-8 16,16 70 3-16,-2 3 6 15,1-3-11-15,-2 4 11 16,0 0-3-16,5 0-11 15,-4 0 19-15,1 0-10 16,-2 0-4-16,-4 0 1 16,-2 12-9-16,-6 8 0 15,-6 13 0-15,0 6 2 16,-3 9-2-16,3 2 0 16,2 2 0-16,5 1 5 15,4-4-3-15,3-8-2 16,4-6 0-16,2-10-3 0,3-8-1 15,3-9-15-15,48-8-27 16,-4-18-6-16,0-11-59 16</inkml:trace>
  <inkml:trace contextRef="#ctx0" brushRef="#br0" timeOffset="102069">1218 5071 32 0,'0'0'32'0,"0"0"-1"16,0 0 0-16,0 0-20 16,0 0 7-16,0 0-4 15,-37-141-6-15,37 99 4 16,12-4-9-16,11-4 5 15,8-4 6-15,1-1-12 16,0 4 6-16,-1 8-8 16,-8 9 3-16,0 15 0 15,-5 11-3-15,1 8-6 16,1 0 6-16,0 15-2 0,1 14 2 16,-3 9 2-1,-1 10 1-15,-7 8 7 0,-4 10-6 16,-6 2 2-16,0 4 0 15,0-3-2-15,0-5-4 16,0-9 0-16,-2-13-12 16,2-10 9-16,0-14-25 15,0-7-4-15,0-11-6 16,0 0-26-16,-3 0 25 0</inkml:trace>
  <inkml:trace contextRef="#ctx0" brushRef="#br0" timeOffset="102282">1188 5002 46 0,'0'0'34'16,"0"0"-20"-16,0 0-14 16,0 0 2-16,0 0 25 15,0 0 2-15,132 1-1 16,-75-12-6-16,-2-5-17 15,8-1-5-15,-7 0-8 16,5 5-26-16,-17 6-31 16</inkml:trace>
  <inkml:trace contextRef="#ctx0" brushRef="#br0" timeOffset="102927">1833 4751 8 0,'0'0'26'16,"0"0"18"-16,0 0-27 0,0 0-5 16,0 0 4-16,0 0-11 15,-42 116 7-15,26-74-1 16,-6-2-8-16,-1-5 15 16,0-5-11-16,2-10 8 15,1-8 5-15,1-6-19 16,4-6 15-16,6 0-16 15,4-13 6-15,5-12-14 16,3-9-8-16,20-8 1 16,8 0 11-16,1 5-13 15,0 4 14-15,-6 13 0 16,-4 8 2-16,-8 12-3 16,-4 0-2-16,0 12 6 15,-3 20 0-15,-1 11 5 16,-1 10 1-16,3 0-6 0,-1-7 3 15,4-12 0-15,6-10-3 16,1-15-2-16,8-9-2 16,7-4 4-16,7-26 22 15,3-8-15-15,1-7-3 16,-4-4 9-16,-8 3-12 16,-9 0 0-16,-6 5-1 15,-12 0 6-15,-5 4-1 16,0 3 0-16,-14 7 1 15,-5 4 6-15,-4 9-7 0,2 3 2 16,3 4-7 0,4 6-23-16,11 1-7 0,3 1-26 15,0 11-67-15</inkml:trace>
  <inkml:trace contextRef="#ctx0" brushRef="#br0" timeOffset="103810">2649 4760 3 0,'0'0'20'0,"0"0"-14"16,0 0-6-16,0 0 0 15,0 0 0-15,0 0-1 16,0 0 3-16,-15-12-1 15,15 8-1-15,0 4 2 0,0 0 7 16,-3 0 3 0,1 0 7-16,-1-2 2 0,2 2-13 15,-2-3 10-15,1 2 1 16,2-2-10-16,-3 1 12 16,2 0-8-16,-4 1-1 15,0-3 5-15,-2 1-10 16,-3-1 4-16,-2 4-2 15,-3 0-6-15,-7 0 11 16,-5 0-14-16,-6 0 0 0,-6 16 1 16,-6 5 2-1,5 4-3-15,3 0 0 16,11 3-2-16,6-3-1 0,11 1 3 16,9 5 0-16,0-5-2 15,5 3-1-15,15-4 1 16,7 0 0-16,7-7-8 15,3-5 9-15,7-7-6 16,5-6 3-16,7 0 4 16,2-6-21-16,0-13 6 15,11-12-16-15,-15 5-15 16,-11 1-18-16</inkml:trace>
  <inkml:trace contextRef="#ctx0" brushRef="#br0" timeOffset="104382">2919 4725 21 0,'0'0'39'16,"0"0"-10"-16,0 0-8 16,0 0-1-16,0 0-9 15,0 0 11-15,-78 141-6 16,52-94-9-16,3-2 5 15,6-12-10-15,6-12 2 16,7-12 3-16,4-9-7 16,0 0 9-16,0-9-9 15,0-14 0-15,4-7 0 0,6-5 0 16,-1-1 0 0,0 4 0-16,-4 7-1 0,-4 11-1 15,2 10 2-15,-3 4-7 16,0 0 2-16,5 6 6 15,-1 9-1-15,9-1 0 16,1 0 2-16,5-9-2 16,11-5 0-16,8 0 0 15,14-22 24-15,6-18-16 16,1-9-2-16,-4 1-6 16,-9 4-12-16,-8 6 5 15,-10 9-16-15,-13 10 10 0,-7 9 9 16,-3 6 3-1,-5 4 1-15,0 0 0 16,0 17 7-16,-13 12-7 16,-2 8 1-16,-3 10-1 15,-4 9 8-15,-1 3-4 0,0-1-1 16,2-1 1-16,-1-8-1 16,8-10 5-16,4-9-8 15,2-8-1-15,8-8-2 16,0-2-18-16,0-6-8 15,5-6-34-15,11 0-13 16</inkml:trace>
  <inkml:trace contextRef="#ctx0" brushRef="#br0" timeOffset="104785">3400 4891 45 0,'0'0'37'15,"0"0"7"-15,0 0-20 16,0 0-3-16,0 0-12 15,0 0-5-15,0 0-2 0,-14 33-2 16,14-8 0 0,0 6 3-16,5 1-2 0,5-3-1 15,4-6 0-15,1-4-6 16,1-10 3-16,1-1 0 16,3-5 3-16,4-3-3 15,-4 0 6-15,2 0-3 16,-4 0 0-16,-1 0-17 15,-3-11 2-15,-5 4-14 16,-3-12-10-16,-3-1 3 16</inkml:trace>
  <inkml:trace contextRef="#ctx0" brushRef="#br0" timeOffset="105013">3499 4830 35 0,'0'0'17'0,"0"0"-4"16,0 0 7-16,0 0 0 15,0 0-11-15,0 0 1 16,0 0-10-16,37 29 5 16,-23-29 11-16,3-13-8 15,1-7 0-15,1 6-8 16,-5-6-17-16,-7 2-7 15,-2 4-21-15,-5-2-5 16</inkml:trace>
  <inkml:trace contextRef="#ctx0" brushRef="#br0" timeOffset="105180">3565 4618 18 0,'0'0'51'0,"0"0"3"16,0 0-37-16,0 0-13 15,0 0-3-15,0 0 1 16,33 0 16-16,-10 8-2 15,3-2 6-15,-2-3 5 16,-2-3-21-16,5 0 1 16,0 0-7-16,0-6-9 15,1-5-2-15,-5 3-45 16</inkml:trace>
  <inkml:trace contextRef="#ctx0" brushRef="#br0" timeOffset="124530">3237 6608 44 0,'0'0'24'16,"0"0"-4"-16,0 0 7 15,0 0 3-15,0 0-21 16,0 0-6-16,0 0 7 16,-21 112-10-16,16-73 10 15,5 6 2-15,-5 0-12 16,1-3 11-16,-4 1-7 0,3-5-1 15,5 10-3 1,0-8-23-16,0-14-53 0</inkml:trace>
  <inkml:trace contextRef="#ctx0" brushRef="#br0" timeOffset="121854">199 6566 17 0,'0'0'34'16,"0"0"6"-16,0 0-12 16,0 0-15-16,0 0-11 15,0 0-2-15,0 0 0 16,35 63 3-16,-17-20 1 15,5 8-1-15,3 5-3 16,-1-2 2-16,-4-1 8 0,-2-5-2 16,-5-8-1-16,-5-8 7 15,-2-7-12-15,-2-9 7 16,0-7-9-16,-5-8 2 16,4-1 1-16,1 0 13 15,3-26 24-15,2-15-9 16,9-10-30-16,2-12 4 15,11-6-5-15,4 2 1 16,-1 3-2-16,-3 8 3 16,4 6-2-16,-12 10 4 15,-2 9 1-15,-10 7-5 16,-3 8 0-16,-3 3-2 16,2 6-2-16,-2 6-19 0,6 1-35 15,7 4-1-15,-2 10-24 16</inkml:trace>
  <inkml:trace contextRef="#ctx0" brushRef="#br0" timeOffset="122189">937 6600 58 0,'0'0'21'0,"0"0"-14"15,0 0 7-15,0 0 1 16,0 0-8-16,-122 91-6 16,106-55 2-16,2 7-3 15,5 3 0-15,4 4 0 16,5-2 1-16,0-5-1 16,5-7 4-16,11-5 0 15,7-3-1-15,0-5-3 16,5-5 0-16,3-5 0 15,1-4-1-15,6-9 3 16,1 0-2-16,4-19 9 16,-2-9-9-16,5-1 0 15,-7 0-4-15,-7-6-30 16,-14 10-12-16</inkml:trace>
  <inkml:trace contextRef="#ctx0" brushRef="#br0" timeOffset="122440">820 6729 28 0,'0'0'31'0,"0"0"-26"16,0 0 14-16,0 0 20 15,121-13-18-15,-72 2-1 0,0 1-12 16,-2 2-4 0,-6-3-1-16,-6 5-1 0,-7-2-2 15,-5 1 0-15,-6-1-30 16,0 1-36-16</inkml:trace>
  <inkml:trace contextRef="#ctx0" brushRef="#br0" timeOffset="122660">938 6418 85 0,'0'0'37'16,"0"0"-8"-16,0 0 1 0,0 0-16 15,0 0-11-15,0 0 4 16,0 0-4-16,135-33 1 15,-58 23-4-15,7 5 0 16,35 2 0-16,-23 3-23 16,-19 0-34-16</inkml:trace>
  <inkml:trace contextRef="#ctx0" brushRef="#br0" timeOffset="123545">1824 6675 34 0,'0'0'14'16,"0"0"0"-16,0 0-1 15,0 0-13-15,0 0 18 16,0 0-1-16,0 0-8 15,-45 120 19-15,31-70-10 16,-7 7 5-16,2-2-3 16,1-9-16-16,4-14 9 15,7-18-6-15,7-11-5 16,0-3 6-16,0-28 2 16,4-19 2-16,13-10-5 0,1-6-3 15,4-4-3 1,1 4-1-16,3 2-14 0,-1 10 11 15,1 6-3-15,6 11 5 16,-1 16-4-16,-1 9-3 16,-2 9-3-16,0 4 2 15,-5 21-1-15,-2 5 8 16,-7 2 4-16,-6 4 1 0,-8-6 8 16,0 2-11-1,-8-3 10-15,-15 0-8 16,-5 1 0-16,-2-5-4 0,2-4-2 15,-3-4 1-15,13-7-1 16,-1-4 1-16,7-1 3 16,3 1 0-16,7-1-6 15,-1 4 3-15,3 3-4 16,0 10 7-16,0-1-3 16,0 8-1-16,14 0 4 15,3 0 0-15,3-1-4 16,9-10 0-16,5-7-1 15,6-11 5-15,4 0 1 16,5-14 1-16,5-12-4 16,15-13-13-16,-11 6-41 15,-18 5-36-15</inkml:trace>
  <inkml:trace contextRef="#ctx0" brushRef="#br0" timeOffset="124227">2504 6579 27 0,'0'0'25'16,"0"0"-22"-16,0 0 16 16,0 0 3-16,0 0-7 15,-40 137 7-15,30-78-18 16,-2 6 1-16,1 4-4 15,2-8 5-15,2-13-6 16,5-20 0-16,2-18 1 0,0-10 24 16,0-10-18-1,5-29 14-15,10-12-15 0,6-14 1 16,-2-6-5-16,-1 1-2 16,1 0 1-16,-2 5 5 15,4 5-6-15,-3 12 0 16,-2 9 0-16,-4 17-9 15,-3 14 5-15,4 8-10 16,-3 0-3-16,9 16 14 16,7 10 6-16,1 7-1 15,4 9-2-15,1 3 5 16,-4 2-4-16,-4 1 1 16,-4-2 0-16,-3 3 15 15,-6 1-13-15,-3-2 6 16,-8 0-7-16,0-3 2 0,0-6 3 15,-5-6-4-15,-13-8 0 16,-1-6 18-16,-2-9-22 16,2-6 6-16,-4-4-6 15,-3 0 5-15,-1 0-5 16,-4 0 0-16,0 0 0 16,4-8-3-16,11-2-9 15,16-15-35-15,10 0-45 16</inkml:trace>
  <inkml:trace contextRef="#ctx0" brushRef="#br0" timeOffset="165247">122 9478 2 0,'0'0'18'0,"0"0"15"0,0 0-3 15,0 0-12-15,0 0 1 16,0 0-19-16,0 0-2 15,-26 0-1-15,21 15-2 16,0-3 5-16,4 0 0 16,-2-6 0-16,3-1 2 15,0-5 2-15,0 0-2 16,0 0 14-16,0 0-4 16,0-5 10-16,0-5-11 15,0-8-11-15,3 1 9 16,3-1-9-16,-3-1 0 15,-1 5 0-15,-2 1-3 16,0 6 1-16,0 5 2 0,0 2 0 16,0 0-9-1,0 6 8-15,0 13 1 0,-2 3-1 16,-1-1 4-16,3-3-2 16,0-4 0-16,0-6 0 15,0-7 10-15,9-1-11 16,8-4 19-16,2-18 4 15,8-6-17-15,-4-3 6 16,-6 0-10-16,-3 10 1 16,-9 4-1-16,-5 8-2 15,0 9-4-15,0 0 2 16,-10 0-8-16,-3 15 8 0,-1 4 2 16,1 0 0-16,7 0-1 15,3-6 1-15,3-1-22 16,14-12-8-16,8 0-37 15</inkml:trace>
  <inkml:trace contextRef="#ctx0" brushRef="#br0" timeOffset="169054">1617 8899 11 0,'0'0'15'16,"0"0"14"-16,0 0-2 16,0 0 3-16,0 0-13 15,0 0-2-15,0 0 7 0,-4 0-8 16,3 0 7-16,1 0 4 16,-3 0-1-16,1 0 6 15,-1 0-10-15,2 0-1 16,-4 0-4-16,-3 0-15 15,2 0 9-15,-6 0-9 16,3 0 2-16,-5 0 4 16,-4 0-3-16,-9 2-1 15,1 3-2-15,-7 6 7 16,-7 2-10-16,-8 3 3 16,-4 8 0-16,-5 6-1 15,-1 7 1-15,0 4 0 16,-1 2 0-16,9 7-2 0,4-2-2 15,7 1 3 1,7 1 1-16,1 5-8 0,7 1 7 16,-2 0 1-16,7 1-1 15,5-3-4-15,7-5 1 16,7-5 4-16,0-1 0 16,9-6-7-16,17 0 5 15,6-6-2-15,4-3 4 16,5-6-13-16,2-1 9 15,3-3 4-15,5-3 0 16,-2-2-6-16,3-2 5 16,-1-7-19-16,21-4-24 15,-12-3-25-15,-11-13-72 0</inkml:trace>
  <inkml:trace contextRef="#ctx0" brushRef="#br0" timeOffset="169623">1581 9838 29 0,'0'0'48'0,"0"0"-18"15,0 0 0-15,0 0-25 16,0 0-5-16,0 0 0 15,0 0 6-15,82 0 11 16,-47-2 6-16,5-5-8 16,-3 3 11-16,-2-1-18 15,-3 1 2-15,-4 0 3 16,-7 1-10-16,-5 3-2 16,-9 0-1-16,-2 0-20 15,-5 0 6-15,0 0-13 16,0 0 3-16,-9 0 12 15,-13 0-68-15</inkml:trace>
  <inkml:trace contextRef="#ctx0" brushRef="#br0" timeOffset="170050">1670 9868 4 0,'0'0'37'0,"0"0"10"15,0 0-13-15,0 0-13 16,0 0-2-16,0 0-16 15,0 0 7-15,-77 115-4 16,73-90-6-16,4-1 8 16,0-2-8-16,0 1 1 15,0-9-1-15,6 4-7 16,8 0 4-16,3 0-1 16,1-2-3-16,-1 5 7 15,-2 0 0-15,-1 3 0 0,-2-2 3 16,2-1-1-16,-6 1-2 15,-2-1 0-15,-3-2 1 16,-3 9-1-16,0 5 0 16,-4 3 0-16,-13 2 3 15,-2-5-1-15,-2-4-2 16,5-15 2-16,0-3 6 16,-1-10 20-16,1-1-6 15,-2-4 0-15,1-14-8 16,-1-7-10-16,-1-4-2 15,1-3 3-15,5 2-5 16,6-2 0-16,7 3-27 0,3 4-18 16,43-7 9-1,1 7-21-15,-5 3-56 0</inkml:trace>
  <inkml:trace contextRef="#ctx0" brushRef="#br0" timeOffset="170577">2194 10335 20 0,'0'0'45'0,"0"0"-9"0,0 0-11 15,0 0-3-15,0 0-15 16,0 0-7-16,0 0 12 15,-19 71 0-15,7-48 6 16,-4 2 3-16,0-4-12 16,-1 1 5-16,3-2-10 15,0-3-2-15,5 0-4 16,9-1-10-16,0 0-32 0,0-11-45 16</inkml:trace>
  <inkml:trace contextRef="#ctx0" brushRef="#br0" timeOffset="171665">3053 9718 18 0,'0'0'25'0,"0"0"11"16,0 0-10-16,0 0 0 15,0 0-14-15,0 0-12 16,0 0 17-16,46-33-7 16,-34 33 1-16,-3 4 12 15,-4 13-16-15,-3 5 6 16,-2 4-1-16,0 0-12 0,0 1 16 15,-16 2-9-15,-2-4-2 16,-2-6 6-16,5-4-8 16,2-5-2-16,7-4-1 15,3-2 2-15,3-4-7 16,0 1 3-16,0 5-6 16,0 5 0-16,17 6-5 15,6 6 7-15,9 2-6 16,3 2-14-16,7 0 12 15,-4-2-5-15,-6 0-4 16,-7-6 11-16,-3 1-2 16,-6 4 11-16,-6-3 3 15,-6 2 0-15,-4-1 1 0,0-4 10 16,0 3 11 0,-14-2 4-16,-4-1-24 0,-7 2 4 15,2-4-1-15,-1-3-5 16,-5-5 10-16,-5-1-10 15,-4 1 2-15,-4-2-2 16,1-2-5-16,2-4-5 16,15-10-38-16,10-13-85 0</inkml:trace>
  <inkml:trace contextRef="#ctx0" brushRef="#br0" timeOffset="172776">3963 9182 1 0,'0'0'43'15,"0"0"-8"-15,0 0-12 16,0 0 4-16,0 0-7 16,0 0-3-16,0 0-2 0,0 0-11 15,0 0 1-15,0 0-5 16,0 0 0-16,0 0 1 16,0 0 2-16,0 0-3 15,0 0 5-15,0 0-5 16,0 0 0-16,0-3-2 15,0-3 2-15,0 4 6 16,0 0-5-16,0 2 2 16,0 0 4-16,0 0 2 15,-3 0 6-15,-3 0-13 16,-2 0-2-16,3 0 14 16,4 0-14-16,1 0 4 15,0 0-4-15,0 0 5 0,0 0-6 16,0 4 1-16,0 2-13 15,0 5-17-15,6 7 11 16,16-3-18-16,5-5-48 0</inkml:trace>
  <inkml:trace contextRef="#ctx0" brushRef="#br0" timeOffset="173750">5877 9059 22 0,'0'0'33'15,"0"0"1"-15,0 0-10 16,0 0 1-16,0 0-12 16,0 0 3-16,0 0 9 15,0-1-6-15,0 1 13 16,0 0-6-16,0 0-14 16,-3 0 13-16,-2 0-18 15,-1 0-2-15,-8 0-1 16,-3-1-1-16,-6 1-3 15,-8 0 0-15,-5 0-2 0,-6 5 1 16,-7 11 1 0,-3 7 0-16,1 4 0 0,1 6 0 15,0 0 0-15,3 1 0 16,4-1-1-16,5 0-4 16,1 1 5-16,6 0 0 15,6 2-1-15,4 0 0 16,7-2 1-16,5 1-3 15,6 1-3-15,3 0 2 16,0-2 3-16,3-4 1 16,12-1-2-16,5-2-2 15,3-4 1-15,5-3-2 16,9-1-2-16,10-7 5 0,9-2 2 16,11-10 0-16,19 0 3 15,23-11-3-15,29-19-4 16,20-12-31-16,-24 6-28 15,-38 6-79-15</inkml:trace>
  <inkml:trace contextRef="#ctx0" brushRef="#br0" timeOffset="175133">6579 9671 8 0,'0'0'36'15,"0"0"6"-15,0 0 1 16,0 0-12-16,0 0-1 15,0 0-21-15,0 0-5 16,0 0-3-16,0 0 0 16,0 4-1-16,4 1 7 0,2-1-3 15,1-3 17-15,3 3-9 16,-4 0-5-16,3-2 2 16,0-1-4-16,3-1-5 15,2 4 0-15,0-4-14 16,3 0-4-16,3 0-23 15,-3 0-25-15,-8 3-24 0</inkml:trace>
  <inkml:trace contextRef="#ctx0" brushRef="#br0" timeOffset="175587">6579 9671 60 0,'-72'136'46'0,"54"-134"-24"16,-8 2 6-16,6 5-8 16,0 1-15-16,5 8 6 15,2 2-11-15,4 4 0 16,3-3 0-16,3-3 0 16,3-3-2-16,0-5-2 15,0-3-5-15,8 1 7 16,7-1-6-16,8 4 8 15,6 2-1-15,5 3 1 16,0 1 0-16,-2 4-6 16,-5 3-10-16,-5 3 16 15,-7 2-5-15,-7 3 5 0,-7 0 2 16,-1-6 1 0,0-1-3-16,-10-4 13 0,-12-6-3 15,-4-2 9-15,-6-2-11 16,-5-2 0-16,-3-3 10 15,3 1-12-15,-3-7 8 16,4 0 1-16,-4 0-9 16,3-4 13-16,2-9-13 15,2-2-2-15,6-3-4 16,5-3-1-16,15-4-20 16,11-25-35-16,25 6-28 15</inkml:trace>
  <inkml:trace contextRef="#ctx0" brushRef="#br0" timeOffset="176087">7047 10392 50 0,'0'0'29'0,"0"0"5"0,0 0-18 16,0 0 3-1,0 0-9-15,-130 87-6 0,102-62 10 16,5 1-6-16,2-2 3 16,9-6-9-16,7-4-2 15,5-3-11-15,22-4-24 16,4-7-44-16</inkml:trace>
  <inkml:trace contextRef="#ctx0" brushRef="#br0" timeOffset="177371">7534 9912 26 0,'0'0'40'0,"0"0"-3"16,0 0 2-16,0 0-27 15,0 0 3-15,0 0-6 16,0 0-9-16,-3-1 11 16,3-5-6-16,3-4 2 15,11-5 25-15,7-4-14 16,4-10-2-16,6-3-15 16,-1-4 3-16,2 2-1 15,-1 0-3-15,-5 6 0 16,-7 5 1-16,-6 5-1 15,-6 8 0-15,-4 3 0 16,-3 7-14-16,0 0 14 16,0 0-8-16,0 0 8 15,0 0-5-15,0 0 0 0,0 11 4 16,-3 6 1-16,-2 5 0 16,0 11-1-16,-1 4 3 15,2 4-2-15,-1 4 4 16,0 0 1-16,5-5-5 15,0-1 0-15,0-6 2 16,0-6 1-16,0-4-3 16,2-6 0-16,7-5 1 15,0 1 2-15,1-5-3 16,-1 1 0-16,0-3-4 16,-1 1-2-16,4-4 6 0,-6 1-2 15,3-1 0-15,-1 3-8 16,-3-1 2-16,-1 6 1 15,-4 0 2-15,0-1 5 16,0 3 0-16,0 0 2 16,0-5 9-16,-8-1-7 15,-7-6 8-15,-6-1-1 16,2 0-10-16,-2 0 16 16,1 0-12-16,3 0-1 15,0 0-1-15,8-1 0 16,3-2-3-16,1 3 0 15,5-2-1-15,0 2-5 16,0-2 6-16,0 2-8 16,0 0 2-16,0 0-24 15,0 0 6-15,9 2 14 0,10 10 2 16,7-1 6-16,6 0 1 16,3-5 1-16,-1-2-2 15,4-4 0-15,-5 0 2 16,-6-1 0-16,-8-12 0 15,-7 5 11-15,-7-2-1 16,-5 7 7-16,0 0 4 16,-8 2-16-16,-12 1 11 15,-6 0-16-15,-5 0 5 16,-1 0 1-16,1 4-5 16,4 2-1-16,8-2 0 15,7 0 0-15,12-4-17 0,8 0-49 16,12 0-67-16</inkml:trace>
  <inkml:trace contextRef="#ctx0" brushRef="#br0" timeOffset="178048">8719 9462 25 0,'0'0'37'0,"0"0"-7"16,0 0 13-16,0 0-17 15,0 0-3-15,0 0-16 0,0 0-1 16,-28 15-5 0,20-7-1-16,4 0 0 0,-1-3 5 15,4-1-3-15,1-4-2 16,0 0 0-16,0 0-11 16,0 0 11-16,0 0-19 15,1-4 16-15,8-3-3 16,1 0 9-16,-3-4-3 15,-2 11 0-15,-5-3 3 16,0 3-2-16,0 0 5 16,0 0-5-16,0 0 9 15,-8 3-7-15,-1 2 1 16,4-3 6-16,4 2-7 0,1-4 16 16,0 0-7-16,0 0-6 15,0-4 14-15,0-6-19 16,0 2-1-1,0-1 0-15,0 4-5 0,0 5 0 16,0 0 2-16,0 0-10 16,0 0-6-16,0 11-57 15,0-6-51-15</inkml:trace>
  <inkml:trace contextRef="#ctx0" brushRef="#br0" timeOffset="179127">10339 9166 6 0,'0'0'44'0,"0"0"-10"0,0 0-5 15,0 0 3-15,0 0-18 16,0 0 5-16,0 0 3 16,0-30-6-16,0 30 17 15,0 0-15-15,0 0-1 16,0 0 5-16,0 0-12 16,0-3 9-16,0 3-4 15,0-5-8-15,0 2 10 16,-4-4-14-16,-9 1 1 15,0 2-4-15,-7-1 0 16,-6 3-1-16,-5 2-5 16,-6 0-6-16,-8 6 12 0,-4 13-7 15,-6 9 7-15,-8 9-2 16,-4 5-2-16,-4 3 4 16,8 0-2-16,9-2-1 15,16-5-2-15,10-6 2 16,9 0 3-16,9-2-4 15,6 0-2-15,4 2 6 16,0-3-2-16,4 3-1 16,18-3-2-16,8-1 3 15,9-6 2-15,10-4-2 16,8-6 4-16,6-8-2 0,1-4 0 16,4 0 0-1,-2-9 1-15,-2-2-1 0,2 2-7 16,31-3-12-16,-16 0-49 15,-10 1-54-15</inkml:trace>
  <inkml:trace contextRef="#ctx0" brushRef="#br0" timeOffset="181507">10803 9713 13 0,'0'0'25'15,"0"0"-13"-15,0 0 9 16,0 0 2-16,0 0-7 16,0 0 8-16,0 0-18 15,0 0-4-15,-3-8 6 16,16 6-6-16,12-5 19 15,7 0 1-15,8-1-5 0,2-2 7 16,4-1-14 0,-2 3 2-16,-2 2 5 0,0 3-15 15,-5 3 7-15,-4 0-9 16,-10 0 4-16,-7 0-1 16,-6 0-3-16,-6 0-5 15,-4 0 1-15,0 0-26 16,0 2-11-16,0 12 12 15,0-2-28-15,0-2-11 0</inkml:trace>
  <inkml:trace contextRef="#ctx0" brushRef="#br0" timeOffset="181894">10901 9734 21 0,'0'0'45'16,"0"0"-9"-16,0 0-16 15,-138 60 6-15,101-34-14 16,9-1-3-16,4-2 0 16,10-1-7-16,12-4-2 15,2-1 0-15,5-2-11 16,23-1 11-16,8 1-6 16,14 2 6-16,2-1 0 15,-2 5 0-15,-4 8-7 16,-6-1-3-16,-4 3-4 15,-12-1 11-15,-4 3-1 16,-9-5 4-16,-8-3 3 16,-3-3-1-16,-3 1 13 15,-23 2 3-15,-8-1-9 16,-14-3 8-16,1-7-10 0,-7-2 4 16,0-8 12-16,1-4-15 15,4 0 7-15,4-4-8 16,10-10-5-16,12-5-4 15,23-20-13-15,0 0-38 16,18 2-68-16</inkml:trace>
  <inkml:trace contextRef="#ctx0" brushRef="#br0" timeOffset="182757">11470 10500 29 0,'0'0'41'16,"0"0"-8"-16,0 0-13 15,0 0 7-15,0 0-6 16,0 0-6-16,0 0 10 16,-67-18-24-16,39 40 0 15,-7 7-1-15,-5 5 4 16,2 7 3-16,2-4 0 16,9-3-3-16,4-8 8 15,6-2-11-15,8-8-2 0,9-5-1 16,15-11-42-1,20-8-6-15,10-17-33 0</inkml:trace>
  <inkml:trace contextRef="#ctx0" brushRef="#br0" timeOffset="184634">12525 9215 12 0,'0'0'39'16,"0"0"-2"-16,0 0 0 15,0 0-30-15,0 0-1 0,0 0 10 16,0 0-4-16,98-24 13 16,-52 23-5-16,1 1 1 15,-2-3 8-15,-7 3-22 16,-2 0 4-16,-9 0-11 16,-5 0 4-16,-10 0-5 15,-3 0 1-15,-7 4-22 16,-2 13-12-16,-20 25-11 15,-14-1 4-15,-4-2-68 0</inkml:trace>
  <inkml:trace contextRef="#ctx0" brushRef="#br0" timeOffset="184804">12478 9613 79 0,'0'0'61'0,"0"0"-25"16,0 0-10-16,0 0 8 15,0 0-8-15,152-85-18 16,-102 62 13-16,0 7-18 16,-1 5-3-16,23 11-9 15,-12 0-59-15,-11 0-48 0</inkml:trace>
  <inkml:trace contextRef="#ctx0" brushRef="#br0" timeOffset="183401">11923 10131 79 0,'0'0'48'0,"0"0"-1"16,0 0 4-16,0 0-18 15,0 0-5-15,0 0-22 16,0 0-2-16,-8-70-3 16,8 41-1-16,0-8 1 15,9 0 2-15,1-2-3 16,2 0 0-16,-1 6-5 16,-4 6-2-16,-2 7 4 15,-3 11 3-15,-2 6-11 16,0 3 4-16,0 0-15 15,0 21 22-15,0 7-8 0,-2 1 10 16,2 6-5 0,0 0 3-16,0-1-1 0,0 3-1 15,5-4 2-15,1 4 0 16,-2-3 2-16,4 1-1 16,-3 1-1-16,2 0 0 15,-1-5 0-15,4-2 0 16,-1-4 0-16,0-3 0 15,3-4-3-15,1 2 0 16,-4-1 1-16,0 1-7 16,-4-4-2-16,-5 1 9 15,0 2 4-15,0-8-2 16,-8 3 7-16,-3-7-7 16,-4 0 6-16,0-2 1 15,-2-3-7-15,1 2 10 0,-1-4-10 16,5 0 2-16,1 0-2 15,2 0-11-15,-3 0-14 16,1 4-43-16,-1-3-69 16</inkml:trace>
  <inkml:trace contextRef="#ctx0" brushRef="#br0" timeOffset="184032">11889 10591 19 0,'0'0'26'16,"0"0"7"-16,0 0-15 16,0 0-5-16,0 0 2 15,0 0-2-15,0 0 16 16,35-58 1-16,-22 48-11 16,1 2 3-16,1 4-21 15,3-3 3-15,4 3-4 16,4 2 6-16,2-3-6 15,-2 2 0-15,-3-1 0 16,-8 0 6-16,-4 1-4 16,-7 3 0-16,-4-4 8 15,0 4-10-15,0-2 16 0,-12 1-16 16,-9-4 0-16,-4 1 2 16,-1 0 1-16,0 1-3 15,7 1 0-15,6-2 7 16,5 3-6-16,8 1-1 15,0 0-6-15,0 0-14 16,35 0-57-16,4 0 23 16,2 0-70-16</inkml:trace>
  <inkml:trace contextRef="#ctx0" brushRef="#br0" timeOffset="185886">13499 9017 27 0,'0'0'21'15,"0"0"19"-15,0 0-12 16,0 0 8-16,0 0 8 0,23-121-22 15,-8 106-2-15,4 7-16 16,1 1 3-16,0 4-3 16,-2 3-4-16,-1 0 0 15,0 0 7-15,-6 8-2 16,-4 9-4-16,-5 8 9 16,-2 7-9-16,0 1 12 15,-16 1-5-15,-5-5-4 16,-1-6 13-16,7-9-16 15,6-7 5-15,1-3-2 16,8-4 2-16,0 0-5 16,0 0-1-16,0 2-8 0,0 0-3 15,8 6-21-15,10 3 26 16,5 5 6-16,3 2-14 16,-1 7 11-16,-3-5-11 15,-9 0-4-15,0-3 11 16,-9-2-8-16,-4-1 11 15,0 4 4-15,-12 4 0 16,-10 3 11-16,-2 0-10 16,-2-6 8-16,0 1 10 15,-2-2-19-15,0-8 10 16,-2-1-1-16,-2-2-9 16,1-2 13-16,2-4-11 15,0-1 0-15,4 0 4 0,-1 0-6 16,0 3-7-16,6-1-15 15,-2-2-31-15,9 0-20 16</inkml:trace>
  <inkml:trace contextRef="#ctx0" brushRef="#br0" timeOffset="186562">14717 8238 28 0,'0'0'41'0,"0"0"-6"16,0 0 0-16,0 0-20 15,0 0 3-15,0 0-5 16,0 0-11-16,-73-43 7 15,56 71-8-15,-6 8-1 16,-3 13 6-16,-2 8-3 0,1 10 0 16,-4 25-2-1,-1 24 2-15,-1 25 6 0,6 12-7 16,1-9 2-16,4-10 1 16,4-14-3-16,-1 0-2 15,6-5 0-15,0-2 0 16,9-2-1-16,4-16 1 15,0-19 0-15,0-15 1 16,14-2 1-16,7 11-4 16,11 6 2-16,13 3-24 15,41-5 4-15,-10-21-34 16,-8-24-76-16</inkml:trace>
  <inkml:trace contextRef="#ctx0" brushRef="#br0" timeOffset="187247">15265 8278 9 0,'0'0'34'0,"0"0"13"15,0 0-15-15,0 0-2 16,0 0-8-16,0 0-15 15,0 0 18-15,6-19-12 16,24 15 0-16,8-3 19 16,7-3-20-16,-1 2 4 15,-3 2-10-15,-1-2 1 16,-4 0-4-16,-4 1-3 0,-5 1 0 16,0-1 0-16,-9 6-4 15,-6 1-25-15,-12 0-27 16,0 8-12-16,0 2 4 0</inkml:trace>
  <inkml:trace contextRef="#ctx0" brushRef="#br0" timeOffset="187673">15288 8366 62 0,'0'0'51'15,"0"0"-8"-15,0 0-4 0,-127 5-6 16,98 2-22 0,6-3-2-16,12-1-9 0,8 4-5 15,3 4 5-15,0 1-7 16,18 5 4-16,9 4 0 16,5-1 1-16,5 5 2 15,6-1 0-15,3-2-9 16,3 3 9-16,-3 0-5 15,-2 6-1-15,-7 0 5 16,-6 4-11-16,-13 4 4 16,-9 0 4-16,-9-2 2 15,0-1 2-15,-20-2 0 0,-10-4 0 16,-6-2 8 0,-5-3-6-16,-4-6 1 0,1-8 1 15,3-4-4-15,-1-7 14 16,4 0-8-16,1 0-4 15,2 0 5-15,1-9-6 16,3-2-1-16,8-1 0 16,11-6-8-16,7 6-18 15,5-2-88-15</inkml:trace>
  <inkml:trace contextRef="#ctx0" brushRef="#br0" timeOffset="188454">15143 9523 21 0,'0'0'37'0,"0"0"4"15,0 0-1-15,0 0-14 16,0 0 1-16,0 0-9 16,0 0-10-16,92-78 9 15,-65 78-13-15,-1 0-2 16,0 3 3-16,-7 13-1 15,-5 5-4-15,-10 4 0 16,-4 0 2-16,-1 3 3 16,-25-6-3-16,-7 2 1 15,-2-6 3-15,0 0-3 0,4-7-3 16,8-4 0-16,9 0 1 16,5-6-2-16,8 2 1 15,1 1-7-15,0 3 5 16,4 3-11-16,15 0 10 15,1 3 0-15,3-3-8 16,3 1 9-16,-5 4-4 16,-6-5-6-16,-2 6 8 15,-6 1-10-15,-7 2 12 16,0 3 2-16,0 5 0 16,-3 2-1-16,-6 2 1 15,0-1 0-15,-3 1 0 0,-4-5 0 16,-1-2 0-16,-1-3 0 15,-3-5 0-15,-4 1 7 16,-6 0-7-16,-1-3 2 16,-6-3-1-16,1-5 1 15,2-3-4-15,1-3 0 16,0-5-7-16,14-15-6 16,6-5-66-16</inkml:trace>
  <inkml:trace contextRef="#ctx0" brushRef="#br0" timeOffset="189144">16310 8077 28 0,'0'0'20'0,"0"0"4"16,0 0 14-16,86 114-5 16,-67-56-22-16,-2 34 5 15,-11 36-10-15,-3-4-3 16,-3-9 6-16,0-14-8 15,0-26 0-15,0 11-1 16,-14 8 0-16,-9-4-1 16,-8-1 1-16,-4-4 0 15,-2 1 15-15,-3-2-15 16,3 2 5-16,-4-7-5 16,-3-3 5-16,-9-3-4 15,-2-6-1-15,-5-5 2 16,-6-3 3-16,3-2-5 15,0-3-1-15,8-1-15 16,6 7-29-16,12-14-26 0</inkml:trace>
  <inkml:trace contextRef="#ctx0" brushRef="#br0" timeOffset="189911">16755 9012 16 0,'0'0'38'15,"0"0"-6"-15,0 0-21 16,0 0-10-16,0 0 4 15,0 0-5-15,0 0 0 16,-26 25 4-16,26-25-1 16,0 0 16-16,0 0-4 15,-1 0-13-15,-4-4 9 16,-2-2-7-16,-1 0 5 16,-3 6 3-16,-1 0-12 15,1 0 6-15,-1 0-6 16,6 6 0-16,3-5 0 15,3-1 0-15,0 0-4 0,18-7 1 16,27-12 0 0,-4 1-24-16,-3-2-52 0</inkml:trace>
  <inkml:trace contextRef="#ctx0" brushRef="#br0" timeOffset="190397">17873 7935 43 0,'0'0'41'16,"0"0"-3"-16,0 0 3 15,0 0-17-15,0 0-11 16,-119-4-8-16,81 31-1 16,-3 12-4-16,-5 12 0 15,-2 10 1-15,4 8 1 16,1 6 0-16,3 3-2 0,7 1 1 15,7 5 4 1,10 0-3-16,6 2-2 16,9 1 0-16,1 0 4 0,0 1-4 15,4 18 0-15,10 19 0 16,-5 21 0-16,-2 4-4 16,-7-25 2-16,0-32 2 15,0-32-3-15,3-9 3 16,4 7-1-16,9 2-2 15,10-3-16-15,34-16-3 16,-4-17-36-16,3-21-56 0</inkml:trace>
  <inkml:trace contextRef="#ctx0" brushRef="#br0" timeOffset="191023">18427 8062 19 0,'0'0'66'0,"0"0"-19"0,0 0-10 16,0 0-14-16,0 0-21 15,0 0 6-15,0 0-7 16,23-25 8-16,0 21 27 16,7 4-23-16,6 0 3 15,0 0-11-15,1-3-1 16,2-1-2-16,-6 4-2 15,-3 0-16-15,-15 0-25 16,-3 0-31-16,-12 0-51 0</inkml:trace>
  <inkml:trace contextRef="#ctx0" brushRef="#br0" timeOffset="191419">18336 8121 45 0,'0'0'51'16,"0"0"-1"-16,-120 28-18 16,68-11-15-16,5 4 9 15,7-3-19-15,12 0-4 16,14-7-3-16,13 1-1 16,1-5-6-16,9 2-5 15,20 2 3-15,14 3 9 16,8 2 0-16,7 3 3 15,5 5 1-15,-8-1-4 0,-3 4-1 16,-10 0-6-16,-11 4-9 16,-12 4 15-16,-9 0-4 15,-7 2 5-15,-3 2 7 16,0-2-4-16,-17-6-1 16,-6-6 5-16,-2-6 5 15,-8-7 10-15,-4-5-14 16,-5-3-3-16,-5-4 2 15,1 0-3-15,1 0-4 16,10-9 0-16,10-5-1 16,25-11 1-16,0 2-38 15,5 2-58-15</inkml:trace>
  <inkml:trace contextRef="#ctx0" brushRef="#br0" timeOffset="192719">18130 9543 30 0,'0'0'45'15,"0"0"-16"-15,0 0 19 16,0 0-14-16,0 0 1 0,0 0-6 16,0 0-27-1,66-63 5-15,-43 36-7 0,4-3 0 16,-4-2 4-16,0 3-4 16,-2 1 0-16,-3 1 0 15,-4 2 6-15,-4 4-6 16,-6 4 0-16,-4 6 0 15,0 7 0-15,0 4 0 16,0 0-3-16,0 0-5 16,-8 18-9-16,-7 8 14 15,-6 12 3-15,-2 8 0 16,0 2 3-16,1 0-1 16,11-3-2-16,7-9 0 0,4-7-8 15,0-4 5 1,9-7 2-16,9-3 1 0,2-1-6 15,5 0 2 1,-5-4-2-16,1-1-1 0,-5-2-13 16,-4-2 16-16,-4-1-6 15,-8-3 1-15,0-1 5 16,0 3 5-16,0-3-1 16,-3 1 0-16,-7 5 0 15,-3-1 0-15,0 0 0 16,2 4 0-16,2 2-1 15,0 0 1-15,4-3 0 16,1-2-4-16,4-2-8 16,0-4 12-16,0 0-2 0,0 0 2 15,-3 0 14-15,-6 0-11 16,-4 0 0-16,-5 0-3 16,-2 0 4-16,-5 0-2 15,5 0 0-15,4 0 1 16,6 0 9-16,9 0-11 15,1 0-2-15,0 0-1 16,4 0-21-16,16-4 23 16,6-2-4-16,2-2 4 15,0 2 1-15,-4 1 1 16,-8-2-2-16,-4 2 0 16,-8 3 1-16,-4 0 4 15,0-2 15-15,0-1-7 16,0 1 5-16,-16 1-18 15,-3-2 7-15,-4 2-7 0,-3 3 5 16,-2 0-4-16,1 0-1 16,1 0 0-16,4 0 3 15,8 0 1-15,10 0-8 16,4 0-1-16,4 0-32 16,23 3 15-16,-1-3-31 0</inkml:trace>
  <inkml:trace contextRef="#ctx0" brushRef="#br0" timeOffset="193290">19779 7728 21 0,'0'0'37'16,"0"0"-16"-16,0 0 4 15,0 0 11-15,0 0-21 16,0 0-15-16,0 0-4 16,3 29 4-16,-3 15 4 15,0 12-2-15,0 13-2 16,0 2 0-16,0 12 0 15,0 3 8-15,6 6-7 16,2 16 0-16,-4 24 1 16,-4-11 1-16,0-9-3 15,-12 1 0-15,-13-31 0 0,-13 12 0 16,-5 12 0-16,-2-17 0 16,-7 8-3-16,0-5-3 15,-5-8 0-15,-1-9 0 16,0-8 0-16,2-9 4 15,7-7 2-15,8-3 0 16,10-5 0-16,10-1-9 16,12 6-26-16,4-10-21 15</inkml:trace>
  <inkml:trace contextRef="#ctx0" brushRef="#br0" timeOffset="193779">20251 8777 18 0,'0'0'41'0,"0"0"3"16,0 0-29-16,0 0 6 15,0 0 1-15,0 0-16 16,0 0-2-16,-37 57-4 16,37-57 18-16,0-7 25 15,13-14-32-15,1-5-3 16,-1-3-4-16,-3 2 0 16,-9 4-3-16,-1 9-1 15,0 10 0-15,-1 4-8 0,-16 0 7 16,-3 22 1-1,3 3 0-15,8-4-10 0,9 5-13 16,12-9-10-16,8-9-45 0</inkml:trace>
  <inkml:trace contextRef="#ctx0" brushRef="#br0" timeOffset="194485">21190 7753 7 0,'0'0'43'15,"0"0"-2"-15,0 0-1 16,0 0 2-16,0 0-32 16,0 0-5-16,0 0-5 15,-98 40 3-15,57 3 4 0,-4 11-2 16,-4 14-1-16,0 7 5 16,0 8-7-16,0 4-2 15,6 6 0-15,3 2 0 16,9 7-2-16,10-1 2 15,15-1 0-15,6 2-2 16,0-2 1-16,1-1 1 16,12 2-8-16,-4-3-7 15,-5 1 9-15,-1-3-16 16,-3 3-3-16,0-6-6 16,0 4-14-16,0-6 25 15,5 2 18-15,24 25-1 16,0-21 0-16</inkml:trace>
  <inkml:trace contextRef="#ctx0" brushRef="#br0" timeOffset="195124">21818 7922 17 0,'0'0'30'16,"0"0"12"-16,0 0-20 15,0 0 11-15,0 0-8 16,0 0-16-16,0 0 7 16,49-46-9-16,-21 39 5 15,6 2 13-15,7-2-15 16,4 3 3-16,-2 2-13 16,1-3 5-16,-6-1-8 15,-5 5 3-15,-9 1-19 0,-2 0-7 16,-15 0-34-16,-7 0-26 15</inkml:trace>
  <inkml:trace contextRef="#ctx0" brushRef="#br0" timeOffset="195565">21769 7951 40 0,'0'0'27'16,"0"0"4"-16,0 0 3 15,0 0-13-15,0 0-3 0,-137 38-13 16,116-22-3-16,7 0 3 16,8 0-5-16,6-5 0 15,0 3 0-15,9 0 1 16,23-2-1-16,13 1 0 15,9-2 0-15,4-2 6 16,-1 4-6-16,-8 2 4 16,-9 2-4-16,-13 5-10 15,-10 3 4-15,-8 4-6 16,-7 3 1-16,-2-3 11 16,-5 3-7-16,-19-5 7 15,-15 2 2-15,-7 1 1 16,-7-3 7-16,-6-2 1 15,0-4-4-15,2-1 9 0,11-8-14 16,9-9 3 0,11 0 4-16,7-3-7 15,10 0-3-15,6-3 1 0,3-19-30 16,3-2-28-16</inkml:trace>
  <inkml:trace contextRef="#ctx0" brushRef="#br0" timeOffset="196315">21488 9318 16 0,'0'0'20'16,"0"0"38"-16,0 0-18 16,0 0-31-16,0 0 2 15,0 0-7-15,137-118-1 16,-80 84 4-16,1-4-4 15,-4 3-3-15,-7 0 0 16,-8 2 1-16,-12 0 0 16,-12 11 0-16,-4 1 1 15,-9 7 11-15,-2 5-13 0,0 3 3 16,0 6-3 0,0 0 3-16,-9 0-6 0,-10 6 3 15,-4 17 0-15,-8 8-1 16,-4 6 3-16,3 5-2 15,0 2 0-15,6-1-1 16,4-2 0-16,7 0 1 16,1-3 0-16,6-1-2 15,4 1-2-15,4-1 0 16,0-4-7-16,0-1-6 16,9-2 11-16,8-8-3 15,-6-4 3-15,-2-4 5 16,-2-3-17-16,-2-7 7 15,-2-3 3-15,-1 2 1 16,1-1 7-16,-2-1-13 0,2 6 0 16,-3 1 1-1,0 3-13-15,0-2 8 0,0-4 10 16</inkml:trace>
  <inkml:trace contextRef="#ctx0" brushRef="#br0" timeOffset="196439">21695 9593 9 0,'0'0'24'0,"0"0"0"16,0 0 4-16,0 0 6 15,-144-58-8-15,116 46-4 16,9 3-15-16,8-2-5 16,3 3-2-16,7 2-17 15,1 1-9-15,0 5-20 16,9 0-24-16</inkml:trace>
  <inkml:trace contextRef="#ctx0" brushRef="#br0" timeOffset="197187">23037 7593 30 0,'0'0'37'16,"0"0"-9"-16,0 0-6 15,0 0-17-15,0 0 9 16,0 0 9-16,90 111-10 15,-58-58 0-15,5 8-1 16,2 6-12-16,-6 6 8 0,1 6-8 16,-11 21 2-16,-12 29 2 15,-11 30-4-15,-14 10 0 16,-23-28 1-16,-4-32-1 16,1-43-8-16,-8-9 0 15,-13 10-7-15,-14 7 15 16,-14 4-6-16,-2-3 6 15,-4-6-2-15,1-1-7 16,2 0 4-16,3 4-21 16,8 0-13-16,-13 29 0 15,22-19 3-15</inkml:trace>
  <inkml:trace contextRef="#ctx0" brushRef="#br0" timeOffset="199287">23899 8453 5 0,'0'0'11'15,"0"0"-10"-15,0 0-1 0,0 0 0 16,0 0-7-16,0 0 6 15,0 0 1-15,0 0 2 16,-115 15 9-16,107-23 2 16,4 0-10-16,-1 1 7 15,0 1-3-15,1 2-4 16,1 0 11-16,1 0-6 16,-1-1 3-16,2 1 6 15,-4 0-15-15,2 1 16 16,-2 1-10-16,4 2-5 15,-2-6 13-15,1 5-7 0,-1-5 7 16,2 3-2 0,1 1-14-16,0 2 10 0,0 0-10 15,0 0 0-15,0 0-2 16,9 0-1-16,9 0 3 16,5 0 0-16,3 0 3 15,4 0 5-15,0 0-3 16,6 0-4-16,-1 0 5 15,-1 0-6-15,-4 0-3 16,-4 0-10-16,-12 8-28 16,-5 13-15-16,-9-2-31 0</inkml:trace>
  <inkml:trace contextRef="#ctx0" brushRef="#br0" timeOffset="199524">23696 8719 41 0,'0'0'33'0,"0"0"22"16,0 0-26-16,0 0-6 15,0 0-18-15,0 0-2 16,0 0 1-16,140-51-3 15,-95 51-1-15,7 0 0 16,29 0-17-16,-13 5-24 16</inkml:trace>
  <inkml:trace contextRef="#ctx0" brushRef="#br0" timeOffset="200537">24969 8498 6 0,'0'0'25'16,"0"0"9"-16,0 0 10 15,0 0-32-15,0 0-1 16,0 0-3-16,0 0-5 0,55-113 11 15,-38 81-14-15,1-5 5 16,1-1-2-16,-1-6-2 16,-1 1-1-16,-8-2 0 15,-4 1 1-15,-5 0 1 16,0 7-2-16,-22 5 0 16,-1 7 13-16,0 12-5 15,0 7 3-15,5 6-11 16,-2 0 2-16,6 13-2 15,8 5 0-15,3 0 0 16,3 1-2-16,0-2 0 16,17-1 2-16,4 1 0 15,7-4 0-15,7-2 6 16,7-6-5-16,8-1 3 16,7-4 2-16,-2 0-4 0,-6 0-4 15,-13 0-2-15,-18 0-9 16,-13 0 6-16,-5 17-11 15,-17 12 18-15,-23 16 9 16,-3 14-6-16,-5 11 1 16,7 8-4-16,9 1 0 15,7-3-1-15,10-6 3 16,1-2-2-16,-3-6 4 16,-6 2-3-16,0-4 7 15,-5-2-4-15,-1-2-4 16,9-9 8-16,2-6-7 15,9-9-1-15,4-7 0 0,5-11-18 16,2-6-4-16,28-8-17 16,-2-10-16-16</inkml:trace>
  <inkml:trace contextRef="#ctx0" brushRef="#br0" timeOffset="200754">24961 8892 29 0,'0'0'31'16,"0"0"9"-16,0 0-18 0,158-21 8 16,-100 13-15-16,1 1-4 15,-6 2 3-15,-8-2-14 16,-4 4-2-16,-10 0-24 15,-13-1-95-15</inkml:trace>
  <inkml:trace contextRef="#ctx0" brushRef="#br0" timeOffset="12563">5260 187 23 0,'0'0'35'16,"0"0"16"-16,0 0-11 15,0 0-25-15,0 0-12 16,0 0-1-16,0 0-2 16,0 65 3-16,0-40 4 15,0 4-5-15,1 7 9 16,7 3-3-16,-4 9-8 15,4 4 8-15,-2 3-8 0,4-2 2 16,-3-11-2-16,-1-15 0 16,-1-10-1-16,0-13-1 15,2-4 2-15,-1-3 3 16,2-23-2-16,10-14 10 16,1-10 5-16,2-9-15 15,2-4 5-15,0-1-3 16,0 1-1-16,2-3 6 15,-2 4-4-15,0 7-4 16,-5 6 0-16,-1 12 4 16,-3 12-8-16,-3 11 2 15,-2 12-39-15,-1 4 1 0,1 17-38 16</inkml:trace>
  <inkml:trace contextRef="#ctx0" brushRef="#br0" timeOffset="12943">5837 259 80 0,'0'0'30'16,"0"0"-17"-16,0 0 1 15,0 0 0-15,-56 151-8 16,53-107 5-16,3 1-9 0,0-8-1 15,0-9 7 1,13-6-8-16,2-7 15 0,2-6-6 16,4-5 1-16,2-4 10 15,0 0-13-15,10-8 5 16,-3-20 1-16,3-7-13 16,-3-9 11-16,-4-2-11 15,-7-4 1-15,-9 0 7 16,-10 1-7-16,0 4-1 15,-6 9 0-15,-21 7-13 16,-13 9 3-16,-8 16-10 16,-4 4-5-16,-2 25 16 15,5 24-6-15,2 31-4 16,18-5-15-16,10-18-30 0</inkml:trace>
  <inkml:trace contextRef="#ctx0" brushRef="#br0" timeOffset="13415">6423 248 42 0,'0'0'33'0,"0"0"7"16,0 0-1-16,0 0-15 16,0 0-1-16,0 0 4 15,0 0-18-15,-28 19-1 16,14 0-5-16,1 1 0 15,-6 7 5-15,1 2-4 16,-5 3 3-16,-2 2 3 16,2-1-6-16,3-1-2 15,3-3-2-15,8-4 0 16,6-4-2-16,3-3 2 16,0 0 0-16,17-1 0 15,6-2-3-15,3 0 3 0,2-1 0 16,2-3 0-16,0-4-4 15,3-5 4 1,1-2-7-16,6 0-4 0,12-23-31 16,-9-3-8-16,-8 1-44 0</inkml:trace>
  <inkml:trace contextRef="#ctx0" brushRef="#br0" timeOffset="13775">6889 238 22 0,'0'0'38'0,"0"0"-17"15,0 0 5-15,0 0 18 16,0 0-24-16,0 0 3 16,0 0 0-16,0 6 1 15,0 4 7-15,-4 5-17 16,-4 4-5-16,2 10 6 16,-3 7-15-16,-3 5 8 15,2 8-8-15,-2 1 3 0,3-3 0 16,3-1-3-1,1-7-1-15,5-13-1 0,0-6-27 16,14-10-28-16,4-8-65 0</inkml:trace>
  <inkml:trace contextRef="#ctx0" brushRef="#br0" timeOffset="3791">4124 283 4 0,'0'0'20'0,"0"0"-3"16,0 0 7-16,-34 148-3 16,33-101-7-16,1-7 7 15,0-11-18-15,0-12 3 16,0-9-1-16,1-8-4 16,2 0 27-16,-3-19-3 15,2-12-13-15,1-12 0 16,-1-5-9-16,2-2-2 15,4-1-1-15,-1 0 1 16,4 2-1-16,3 10 0 16,0 10 0-16,3 12-2 0,4 12 0 15,2 5-3-15,0 0 5 16,5 14 0-16,-2 6 0 16,-3 0 0-16,-5-2 0 15,-4-3 6-15,-2-4-4 16,-7 3-2-16,-5-4 0 15,0 1-10-15,0 4 8 16,-9 5-12-16,-10 2 3 16,-2 3 10-16,-2 0-7 15,1 1 8-15,3-1 6 16,-1 4-4-16,6-3 11 16,3 2-9-16,3-2 0 15,7 2 1-15,1-6-5 0,0-1-2 16,18-1 0-1,10-7-3-15,7-7 3 0,10-6 0 16,33-19-6-16,-8-12 0 16,-10-8-61-16</inkml:trace>
  <inkml:trace contextRef="#ctx0" brushRef="#br0" timeOffset="11553">4779 238 7 0,'0'0'25'0,"0"0"0"16,0 0-7-16,0 0 12 15,0 0-9-15,0 0-3 16,-15 0 8-16,12 4-15 16,3 2-4-16,-2 4-5 15,-2 2 0-15,-1 5 7 16,-2 2-6-16,2-1 3 15,-1 6 8-15,-2 2-11 16,0-1 7-16,4 4-4 16,-1-1-4-16,4 2 5 15,1-2-7-15,0-3 0 0,0 0 3 16,4-3-1-16,5 2-2 16,4-5 0-16,-2-4-1 15,2-1-3-15,4-3 4 16,2-5 0-16,7-6-3 15,-2 0 3-15,7 0 0 16,1-3-2-16,3-9-12 16,-4-2 9-16,6-13-18 15,-11 5-11-15,-8 1-41 0</inkml:trace>
  <inkml:trace contextRef="#ctx0" brushRef="#br0" timeOffset="11819">4670 424 64 0,'0'0'19'0,"0"0"-12"15,0 0 7-15,0 0 3 16,0 0 4-16,0 0-14 15,0 0 7-15,85 20-3 16,-56-18-7-16,5-2 4 16,-2 0-7-16,0-3-1 0,-1-16-2 15,0-2-23-15,-8-1-16 16,-14 6-69-16</inkml:trace>
  <inkml:trace contextRef="#ctx0" brushRef="#br0" timeOffset="12035">4715 133 104 0,'0'0'29'0,"0"0"-17"16,0 0 14-16,0 0 4 15,0 0-13-15,0 0-17 16,0 0 2-16,35 16-2 15,-6-6 0-15,14 1 0 0,3-1-1 16,5-3-9-16,17 0-21 16,-12-3-28-16</inkml:trace>
  <inkml:trace contextRef="#ctx0" brushRef="#br0" timeOffset="79666">5570 2278 9 0,'0'0'11'0,"0"0"-11"15,0 0 3-15,0 0 2 16,0 0-5-16,0 0 12 16,0 0 1-16,0 7-1 15,0-7 13-15,0 0-7 16,0 0-1-16,1 0-9 0,11 0 0 15,4 0 19-15,8-12-4 16,4-13 2-16,4-7 2 16,4-7-21-16,-4-8 0 15,5 1-6 1,-7-2 4-16,1 5-1 0,-11 0-3 16,-3 4 2-16,-13 4 1 15,1 9-3-15,-5 8 0 16,0 6-2-16,0 6 2 15,-5 6-6-15,1 0 6 16,-5 11 0-16,-1 14-4 16,1 8 3-16,-3 10 1 15,3 13 0-15,-1 6 2 16,-2 8-2-16,-3 5 0 16,1 0 0-16,-4 0-1 0,-2-4 1 15,4-3 0-15,-1-9-12 16,7-10-9-16,1-15 5 15,1-13-5-15,3-12 7 16,5-5 1-16,0-4-13 16,-9 0 0-16,1 0-63 15</inkml:trace>
  <inkml:trace contextRef="#ctx0" brushRef="#br0" timeOffset="79859">5599 2650 22 0,'0'0'32'0,"0"0"-1"15,0 0-15-15,0 0-8 16,0 0 4-16,0 0-10 0,0 0 7 16,7 0 7-16,17 0-8 15,8 0 7-15,17-10 1 16,14-10-3-16,12-7-2 16,11-3-11-16,41-12-10 15,-19 9-17-15,-22 4-85 16</inkml:trace>
  <inkml:trace contextRef="#ctx0" brushRef="#br0" timeOffset="80896">6982 2098 1 0,'0'0'26'16,"0"0"-12"-16,0 0 5 0,0 0 1 16,0 0-4-1,0 0 1-15,0 0-12 0,3-8-4 16,-3 41 9-16,0 10-6 15,-10 3 6-15,1 2-2 16,0-5-6-16,0-1 5 16,1-14-5-16,3-12-2 15,4-6 4-15,1-10-1 16,0-3 8-16,0-26 19 16,0-15-23-16,0-15 2 15,5-14-9-15,-4-4 5 16,4-5-1-16,-2 8-1 15,-2 10-3-15,2 15 0 16,2 14 0-16,-4 16 1 0,7 12-1 16,3 7-9-16,10 0 8 15,5 16 2-15,4 4 0 16,0 1-1-16,-2 0 0 16,-7-1 2-16,-7-2-1 15,-9-2-1-15,-5-3 5 16,0 2-4-16,-2-5 10 15,-15 1-7-15,1-1-4 16,0-3 7-16,7-2-4 16,1 2-6-16,8-1 0 15,0 5-36-15,8 1 22 16,12 5-1-16,6 4 6 16,2 2 12-16,-2 4-9 0,4 3 6 15,-5 1 3 1,0-1-6-16,-6-4 5 0,-5-2 1 15,-4-3 0-15,-6 6 1 16,-4 2 1-16,-1 6-2 16,-22 3 0-16,-13-1 7 15,-4 2-5-15,-6-10 1 16,-3-4-1-16,0-8 10 16,3-5-9-16,2-11 9 15,7-1 6-15,6 0-17 16,8-1 6-16,14-15-7 15,9-4-28-15,27-16-5 16,18 4-34-16,-1 3-11 0</inkml:trace>
  <inkml:trace contextRef="#ctx0" brushRef="#br0" timeOffset="81145">7732 1878 34 0,'0'0'38'15,"0"0"-7"-15,0 0-20 16,0 0 3-16,0 0-4 16,-51 148 7-16,34-87-6 15,4 7-11-15,0-3 9 16,3-4-9-16,5-8 2 0,2-7-4 15,3-1-5-15,8-13-30 16,5-14-32-16</inkml:trace>
  <inkml:trace contextRef="#ctx0" brushRef="#br0" timeOffset="81896">8091 2417 19 0,'0'0'44'16,"0"0"-20"-16,0 0 4 15,0 0-2-15,0 0-12 16,0 0 6-16,0 0-13 16,-20-107 1-16,37 70 3 0,1-1-9 15,1-6 3 1,4-3-5-16,1 0 2 0,-1 3 3 16,2 2-3-16,-4 8 2 15,-2 9 8-15,-2 9-12 16,-7 6 2-16,6 10-2 15,-2 0 0-15,-1 0 0 16,3 20 1-16,-1 5-1 16,-6 11 9-16,-4 12-7 15,-5 11 0-15,0 4 1 16,0 3 0-16,-8-3 2 16,-1-12-5-16,1-6 0 15,4-9 0-15,-1-11-5 16,4-6-3-16,-2-8-11 0,3 0-13 15,-7-10 5-15,0-1-27 16,-4 0-7-16</inkml:trace>
  <inkml:trace contextRef="#ctx0" brushRef="#br0" timeOffset="82099">8048 2385 8 0,'0'0'34'16,"0"0"-13"-16,0 0-4 16,0 0-4-16,0 0 14 15,126-35 0-15,-77 24-19 0,6 1 3 16,4 2-8-16,2 0-3 16,17-7 0-16,-12 5-44 15,-15-1-25-15</inkml:trace>
  <inkml:trace contextRef="#ctx0" brushRef="#br0" timeOffset="82653">8871 2007 5 0,'0'0'57'16,"0"0"-27"-16,0 0-20 0,0 0 16 16,-63 132-4-16,27-76-6 15,0-3 2-15,-3-3-8 16,7-13-1-16,7-16 12 16,9-13-5-16,6-8 4 15,7-9-20-15,3-29-7 16,5-16-1-16,19-18 5 15,4-5 3-15,1-4 0 16,0 13-12-16,-6 17 9 16,-7 13 3-16,-4 24-7 15,-4 14 1-15,-7 7-10 16,4 31 16-16,-2 12 12 16,3 11-12-16,3 1 4 15,5-6-4-15,3-12 0 0,1-12-1 16,5-17 4-16,3-12-3 15,2-3 14-15,7-16-6 16,-2-14 5-16,-1-7-9 16,-3-3-3-16,-6 2 10 15,-9 2-9-15,-3 1 1 16,-5 2 1-16,-5 1 0 16,-1-1 2-16,0-1-3 15,0 1-3-15,0 0 10 16,0 0-10-16,0 5 0 15,0 9 0-15,0 4-20 0,0 13-4 16,5 2-58 0,2 0-37-16</inkml:trace>
  <inkml:trace contextRef="#ctx0" brushRef="#br0" timeOffset="85041">9859 2073 6 0,'0'0'19'0,"0"0"1"16,0 0-4-16,0 0-9 15,0 0 4-15,0 0-5 16,0 0 7-16,-77-76 0 16,63 69-8-16,-1 3 15 15,-10 4-10-15,1 0-4 16,-8 0 1-16,-7 16-3 15,1 4-4-15,0 1 0 16,2-2 3-16,9 1-4 16,7 1 1-16,3-1 0 15,5 1 2-15,7 5-2 16,5-1 0-16,0 3 0 16,12 2 2-16,14 1-2 0,7-2 2 15,6-4 0 1,11-8 4-16,6-8-6 0,15-9 0 15,6 0-3-15,4-18 6 16,3-11-8-16,21-22-4 16,-24 8-44-16,-18 4-38 0</inkml:trace>
  <inkml:trace contextRef="#ctx0" brushRef="#br0" timeOffset="85611">10177 2438 9 0,'0'0'24'0,"0"0"-7"15,0 0 9-15,0 0-15 0,-4-117-3 16,14 73 7-16,4-3-9 15,1-3 12-15,0-1-7 16,4-2-2-16,2 5 6 16,5 3-13-16,-1 8 6 15,1 5 3-15,1 4-10 16,-4 8 13-16,-1 5-9 16,-5 9-1-16,-3 6-4 15,-4 0 4-15,4 8-4 16,-2 15 15-16,1 8-10 15,-4 3 9-15,-3 11-8 16,-3 5 0-16,-3 5 0 16,0 8-2-16,-12 3-4 0,-14 2 0 15,-3-4 3-15,-5 1-7 16,5-8 3-16,3-6-8 16,3-8-14-16,9-14-15 15,5-15-14-15,4-10-15 16,0-4-3-16</inkml:trace>
  <inkml:trace contextRef="#ctx0" brushRef="#br0" timeOffset="85806">10249 2331 41 0,'0'0'38'15,"0"0"-8"-15,0 0-27 16,0 0-1-16,0 0 14 15,0 0 6-15,0 0-2 0,126 0 2 16,-80-4-17-16,4-10-5 16,2-3-5-16,13-6-17 15,-13 10-17-15,-15 1-50 0</inkml:trace>
  <inkml:trace contextRef="#ctx0" brushRef="#br0" timeOffset="91431">14231 2139 3 0,'0'0'21'0,"0"0"11"16,0 0-11-16,0 0 2 15,0 0-16-15,-11-17-5 0,11 17 6 16,0 0-7 0,0 0-1-16,0 0 5 0,6 0-1 15,16 0 17-15,9-3 1 16,5-15-6-16,10-7 6 16,7-8-14-16,-3-3-3 15,-1-2 1-15,-7 2-4 16,-10 3-2-16,-6 2 0 15,-9 5 0-15,-8 3-2 16,-9 6 2-16,0 7 0 16,-3 8-4-16,-15 2 1 15,-5 4 0-15,-8 21 1 16,2 13 2-16,-2 11-3 16,4 2 3-16,2 6 0 15,7 1 9-15,2-1-9 0,4-7 8 16,3-7 1-16,0-6-5 15,4-9 8-15,2-3-12 16,3-7 2-16,0-1-2 16,0-5-2-16,24-8-24 15,35-5-11-15,-4-23-34 16</inkml:trace>
  <inkml:trace contextRef="#ctx0" brushRef="#br0" timeOffset="92068">15184 1908 16 0,'0'0'34'0,"0"0"-5"15,0 0-2-15,0 0-7 16,0 0-13-16,0 0 17 16,0 0-5-16,-26-1-11 15,26 1 0-15,0 0-8 16,0 12 0-16,0 13 0 16,0 8 3-16,0 12-3 15,0 5 0-15,0 7 1 16,3-1 6-16,3-6-4 15,2-7-2-15,1-8-1 16,0-13 6-16,0-9-8 16,4-9 2-16,1-4 0 15,4-4 10-15,6-26 6 0,7-11 5 16,1-13-13-16,-1-8-5 16,0-8 4-16,-4 5-7 15,-1 0 0-15,-2 8 7 16,-6 11-4-16,-6 9-3 15,-6 12 3-15,-1 11-1 16,-5 7 11-16,3 3-13 16,-1 4 0-16,1 0 0 15,6 0-45-15,11 4 2 16,1 8-3-16,1-3-43 0</inkml:trace>
  <inkml:trace contextRef="#ctx0" brushRef="#br0" timeOffset="92431">15749 2018 12 0,'0'0'30'15,"0"0"-7"-15,0 0 0 16,0 0-5-16,0 0-1 16,0 0-6-16,-123 83-11 0,106-45 2 15,8 3-2-15,3 1 0 16,6-4-2-16,0-9 2 16,1-5-2-16,18-10 1 15,7-7 2-15,1-3 8 16,4-4 3-16,0 0-8 15,4 0 7-15,-1-3-8 16,9-9-2-16,-2-2 1 16,5-3-2-16,3-2-16 15,2-1-24-15,-13 5-19 16</inkml:trace>
  <inkml:trace contextRef="#ctx0" brushRef="#br0" timeOffset="92753">15595 2007 5 0,'0'0'35'0,"0"0"19"15,0 0-22-15,0 0-17 16,0 0 2-16,0 0 3 0,0 0 6 16,126-45-11-1,-78 33-12-15,-5 3 10 16,0 1-9-16,-7 0-1 0,-3 4 0 16,-1-1-3-16,-6 3 0 15,0 2-8-15,-6 0-17 16,-3 0 2-16,-9 0-29 15,-7 0-21-15</inkml:trace>
  <inkml:trace contextRef="#ctx0" brushRef="#br0" timeOffset="92970">15773 1803 4 0,'0'0'42'0,"0"0"2"15,0 0 8 1,0 0-21-16,0 0-7 0,0 0-12 16,0 0-12-16,23-14 12 15,10 9-7-15,8-1-1 16,13-5-2-16,4-1-2 16,26-6-16-16,-15 2-25 15,-15 2-77-15</inkml:trace>
  <inkml:trace contextRef="#ctx0" brushRef="#br0" timeOffset="93856">16622 2032 17 0,'0'0'17'16,"0"0"-2"-16,0 0 7 15,0 0-14-15,0 0 0 16,0 0-8-16,0 0 5 15,0-32-5-15,0 32 7 16,0 15-2-16,-11 10 20 16,-7 13-19-16,-7 7 6 15,-2 11 2-15,-6 3-14 16,3-4 15-16,2-3-8 0,5-13-5 16,6-13 10-1,11-15-10-15,6-11 1 0,0-4 11 16,5-32-7-16,19-18-2 15,7-14-5-15,0-12 0 16,-1-8 3-16,-2 8-3 16,-8 5-1-16,-3 8-1 15,-3 8-1-15,-2 15 2 16,-3 12 1-16,0 12 0 16,-3 15-3-16,2 5-6 15,4 0 5-15,2 8 3 16,1 17 2-16,4 4 11 15,1 10-6-15,-6-3-2 16,-4 1 4-16,-5-6-3 16,-5-6-3-16,0-2-2 0,-6-3-1 15,-17-4-2-15,-8 1 3 16,-4-3-10-16,0 0 10 16,5-6-15-1,6 0 15-15,5 1 0 0,9 1-7 16,0 3 5-16,6 12 0 15,-1 7 2-15,2 6-2 16,3 4 4-16,0 1-2 16,0-4 0-16,0-4 2 15,9-7 1-15,8-9 0 16,11-6-3-16,9-12 9 16,15-1-7-16,8-7-4 0,6-17-11 15,17-13-25-15,-16 8-24 16</inkml:trace>
  <inkml:trace contextRef="#ctx0" brushRef="#br0" timeOffset="94471">17193 1961 6 0,'0'0'41'0,"0"0"-33"16,0 0 22-16,0 0-1 16,-45 123-9-16,30-78 1 0,-2-4-8 15,8-2-4-15,1-14 2 16,8-7-11-16,0-11-1 16,0-7-6-16,5 0-2 15,12-11 9-15,4-10 5 16,-1-13-2-16,-1-5-3 15,-6-6 0-15,-5-2-6 16,-8 3 0-16,0-1 2 16,0 5 0-16,-2 5 5 15,-8 7-1-15,1 9 8 16,4 9-7-16,0 4 8 16,5 6-9-16,0 0-1 0,0 0-1 15,13 2 2 1,5 11 0-16,5 1 4 0,0 4-1 15,2 0-3-15,-1 5 0 16,-2 0 1-16,1 4 6 16,-2 2-6-16,-2 6 2 15,-4 6 4-15,-3 3-4 16,-4 2 2-16,-8 2-5 16,0 0 3-16,0-6 4 15,-12-2-6-15,-7-6 1 16,-4-9 5-16,0-6-5 15,-1-7 1-15,-1-5 4 16,-1-7-7-16,-2 0 10 0,1 0-9 16,-2-13 4-16,6-4-1 15,4-4-4-15,13 0-5 16,6-2-24-16,0 0-10 16,37 0 3-16,0 6-22 15,-1 5-23-15</inkml:trace>
  <inkml:trace contextRef="#ctx0" brushRef="#br0" timeOffset="94811">17831 1993 35 0,'0'0'57'16,"0"0"-13"-16,0 0-18 0,0 0-22 15,0 0-4-15,-107 126 5 16,71-72-4-16,6-4 0 16,5-7 0-16,11-7-1 15,7-9 0-15,7-4 0 16,0-4-4-16,4-5 2 16,15 0 2-16,4-7 0 15,7-3 6-15,1-1-4 16,1-3-4-16,1 0 2 15,-3-3-5-15,-2-5 5 16,-7-2-20-16,-2-1 0 16,-5 0 6-16,-2-3-13 0,-3 0 9 15,-4-11 3-15,-5 4-16 16</inkml:trace>
  <inkml:trace contextRef="#ctx0" brushRef="#br0" timeOffset="95022">17879 2111 20 0,'0'0'34'0,"0"0"-14"16,0 0 8-16,0 0-3 15,0 0-15-15,124-13 10 16,-101 1-11-16,-4-2-8 0,-6 3 0 15,-5 1-1-15,-8 2-24 16,-8 2-33-16</inkml:trace>
  <inkml:trace contextRef="#ctx0" brushRef="#br0" timeOffset="95212">17802 1876 51 0,'0'0'18'0,"0"0"-1"15,0 0 0-15,124-56 12 16,-79 43 9-16,-4-3-17 16,-4 7 3-16,-2 2-9 15,-2-1-5-15,-6 4-1 16,2 0-9-16,-6 2 0 0,-3 2-21 16,-7 0-54-16,-10 0-78 15</inkml:trace>
  <inkml:trace contextRef="#ctx0" brushRef="#br0" timeOffset="107837">6002 4909 12 0,'0'0'38'0,"0"0"-8"16,0 0-10-16,0 0 9 15,0 0-20-15,0 0 5 16,0 0 2-16,-36 0-16 16,36 0 9-16,0 0-9 15,0 0 0-15,0 0 13 16,0 0-13-16,0 0 12 0,13 0 1 16,7 0-12-16,14-6 21 15,8-13-8-15,8-3-12 16,4-3 19-16,0 0-19 15,-8 0-2-15,-11 1 0 16,-7 5-18-16,-10 1 17 16,-10 6-7-16,-1 4 8 15,-7 2 7-15,0 0-7 16,0 6-4-16,-3 0 2 16,-4 0-5-16,-3 0 6 15,0 7 1-15,0 9 0 16,-3 5 4-16,0 4-4 0,0 10 0 15,0 9 0-15,-1 10-2 16,1 9 2-16,2 10 0 16,3-2 0-16,1 1 4 15,7-11-2-15,0-18-2 16,0-11 0-16,16-13-14 16,29-19-15-16,-5 0-42 15</inkml:trace>
  <inkml:trace contextRef="#ctx0" brushRef="#br0" timeOffset="109637">7245 4750 6 0,'0'0'13'0,"0"0"9"16,0 0-7-16,0 0-3 16,0 0 15-16,0 0-12 15,0 0 13-15,-36-25-3 0,36 25-18 16,-3 0-2 0,-2 1-5-16,0 17 0 0,1 11 4 15,-4 11-4-15,-3 6 5 16,-1 4 6-16,-2 1-9 15,0-2 5-15,2-12-4 16,3-12-3-16,3-9 17 16,3-11-17-16,3-5 5 15,-2 0 7-15,2-2-6 16,-3-21-5-16,2-3-1 16,-2-6 1-16,3-6-5 15,0-3 6-15,0-1-2 16,9 0 0-16,9 9-9 0,2 3 8 15,0 11 1 1,2 6 0-16,-4 10-6 0,3 3 5 16,-1 0-3-16,2 7 3 15,-4 5-1-15,-1 2 2 16,-8-3 0-16,-2-2 0 16,-4-1 12-16,-3-1-9 15,0-6 3-15,0 1 1 16,0 0-1-16,0 0 1 15,0-2-5-15,0 0-2 16,0 0 0-16,0 0-13 16,0 3-15-16,13 5 20 15,6 3-4-15,4 3 9 16,0 4 1-16,1 4-5 16,-4 3 4-16,-1 6-2 15,-7 3 5-15,-7 4 0 0,-5 1-3 16,0 5 3-16,0-3 0 15,-14 4 0-15,-5-8 3 16,-4-5 1-16,-6-7-4 16,0-7 10-16,-6-3-10 15,-1-3 10-15,-3-4-5 16,0-1-3-16,-1-4 12 16,0-1-13-16,8-2 8 15,5 0-1-15,5 0-2 16,8 0-9-16,10-2 3 15,4-25-31-15,18 2-21 0,5-4-74 16</inkml:trace>
  <inkml:trace contextRef="#ctx0" brushRef="#br0" timeOffset="110523">7885 4852 16 0,'0'0'21'0,"0"0"5"0,0 0 8 16,0 0-10-1,0 0 6-15,0 0-6 0,0 0-10 16,-12-11 6-16,8 11-17 16,-6 5-1-16,-4 15 1 15,-4 2 0-15,-5 7-1 16,-8 3-2-16,2-1 2 16,-5 1 9-16,2-3-11 15,5-3 7-15,4-1-5 16,9-1 0-16,9-5-4 15,5-1-1-15,0 0-5 16,9 0 5-16,11-4 1 16,8-3 2-16,7-6 2 15,5-3 0-15,9-2 2 0,6 0 5 16,4 0-9-16,2-3 10 16,-6 3-8-16,-5 0 0 15,-9 0-2-15,-6 0 3 16,-4 1-7-16,-3 1 0 15,-1 0-25-15,13-2-2 16,-8 0-35-16,-6-9-62 0</inkml:trace>
  <inkml:trace contextRef="#ctx0" brushRef="#br0" timeOffset="111195">8607 4881 16 0,'0'0'37'0,"0"0"-9"15,0 0-5-15,0 0 3 16,0 0-26-16,0 0 3 16,0 0-3-16,-25 77 5 15,25-48-5-15,0 1 6 16,0-1-2-16,5-4 12 0,10 0-12 15,3-6 4-15,7-6 9 16,0-9-13-16,5-4 15 16,1 0-7-16,1-4 1 15,3-16 14-15,-1-3-25 16,0 0 6-16,-2-5-8 16,-1 3 7-16,-2-1-4 15,0-4 2-15,-1-2-4 16,-4-1 17-16,1 1-16 15,-7-1 3-15,-7 4-5 16,-3-1 7-16,-8 5-10 16,0 0 3-16,0 5-9 15,0-2 9-15,0-3-45 16,0 7-20-16,0 1-81 0</inkml:trace>
  <inkml:trace contextRef="#ctx0" brushRef="#br0" timeOffset="113272">13936 4763 29 0,'0'0'51'0,"0"0"4"15,0 0-10-15,0 0-19 16,0 0 5-16,0 0-19 15,0 0-6-15,0 0-4 16,2 0 2-16,16-13-4 16,8-6 6-16,7-6-2 15,7-6 3-15,-1-5-7 16,-2 3 0-16,-1-2 4 16,-10 3-4-16,-3 4 0 15,-10 3 0-15,-3 6-1 16,-9 5-2-16,-1 3 3 0,0 8-1 15,0 3-2 1,0 0-7-16,-1 1-2 0,-9 19 9 16,-3 6 2-16,-4 7-2 15,-2 6 3-15,1 9 0 16,-4 6 4-16,3 5 1 16,-3 2-5-16,4-3 0 15,1-5 4-15,3-9-1 16,2-8-3-16,6-11 0 15,6-12 1-15,6-13-1 16,23 0-45-16,-2-10-44 0</inkml:trace>
  <inkml:trace contextRef="#ctx0" brushRef="#br0" timeOffset="117300">17446 4340 56 0,'0'0'33'15,"0"0"-16"-15,0 0-1 0,0 0 14 16,0 0-3-16,0 0-5 16,152-17 6-16,-94 0-16 15,2-2 4-15,2-5-2 16,-4 3-14-16,-3 2 9 15,-1 1-9-15,-4 7-3 16,-2 4 3-16,-10 7-35 16,-8 4-20-16,-15 15-15 15,-15-1-47-15</inkml:trace>
  <inkml:trace contextRef="#ctx0" brushRef="#br0" timeOffset="116826">17444 4486 1 0,'0'0'28'0,"0"0"-2"16,0 0 6-16,0 0-3 16,0 0-2-16,0 0 4 15,0 0-17-15,7 8-2 16,-21 16 8-16,-2 5-18 16,0 5 5-16,2 3-7 15,2 0 2-15,7-3-2 16,5-4 0-16,0-1 0 15,5-6-2-15,13-6-2 16,6-4 4-16,6-8-2 16,5-2 4-16,2-3-7 0,1 0 2 15,-1 0-9 1,-6-3-15-16,-2-11-32 0,-8-2-7 16</inkml:trace>
  <inkml:trace contextRef="#ctx0" brushRef="#br0" timeOffset="117068">17500 4701 42 0,'0'0'35'0,"0"0"-22"15,0 0 18-15,0 0-10 16,0 0 0-16,119 0 5 15,-91-3-10-15,3-7-1 0,1-6-12 16,-3 2-3-16,2-5-7 16,0-10-24-16,-13 4-21 15,-6-2-35-15</inkml:trace>
  <inkml:trace contextRef="#ctx0" brushRef="#br0" timeOffset="114151">14820 4518 25 0,'0'0'26'0,"0"0"-6"16,0 0 6-16,0 0-8 15,0 0-1-15,0 0 0 16,0 0-16-16,-1-7-2 15,1 7-4-15,0 7 5 0,0 14 11 16,0 8 2-16,0 9-1 16,-3 3 2-16,-2 1-14 15,0-1 9-15,4-8-9 16,-2-8 2-16,3-8 1 16,0-9-3-16,0-4 0 15,0-4-1-15,12 0-13 16,-1 0 14-16,6 0 5 15,1 0-1-15,5-8 16 16,5-7-11-16,7-6 0 16,0-8 0-16,5-2-5 15,2-10 0-15,-1-6-4 16,4-6 3-16,-4-1 15 0,-1-3-15 16,-3 2 2-1,-8 7-4-15,-9 7 5 0,-8 15-11 16,-7 9 5-1,-5 13-17-15,0 4-1 0,0 11-43 16,0 31 23-16,0-4-27 16</inkml:trace>
  <inkml:trace contextRef="#ctx0" brushRef="#br0" timeOffset="114556">15558 4544 10 0,'0'0'45'0,"0"0"0"15,0 0-21-15,0 0-4 16,0 0-9-16,0 0-8 16,0 0 7-16,-122 112-5 15,114-85-5-15,3 3 11 16,4-4-8-16,1-1-2 16,0-6-1-16,6-4 2 0,12-7-2 15,9-2 8 1,8-6 10-16,6 0 10 0,5-6-24 15,3-8 3-15,-4-2-7 16,-8 4-12-16,-7 3-1 16,-11 2-18-16,-10 3-12 15,-9 2-12-15,0 2 10 16</inkml:trace>
  <inkml:trace contextRef="#ctx0" brushRef="#br0" timeOffset="114858">15482 4544 52 0,'0'0'42'15,"0"0"-10"-15,0 0 2 16,0 0-24-16,0 0-1 15,0 0 10-15,0 0-3 16,126-29 9-16,-80 17-13 16,-2-5-3-16,-2-2 4 15,-7 1-11-15,-8-2-1 16,-5 6-1-16,-10 3-21 16,-10 5 4-16,-2 4-18 15,-14 2-31-15,-12 0 0 16,-2 0-4-16</inkml:trace>
  <inkml:trace contextRef="#ctx0" brushRef="#br0" timeOffset="115044">15594 4342 35 0,'0'0'29'0,"0"0"29"16,0 0-16-16,0 0-6 15,0 0 2-15,0 0-18 16,0 0-1-16,144-88-12 15,-113 72-5-15,1 2 2 16,-1 6-4-16,5 8-25 16,-5 0-34-16,-11 0-77 0</inkml:trace>
  <inkml:trace contextRef="#ctx0" brushRef="#br0" timeOffset="115832">16246 4323 4 0,'0'0'15'16,"0"0"3"-16,0 0-8 16,0 0 2-16,0 0-3 15,0 0-1-15,0 0 27 16,-34 112-2-16,11-48-5 0,-8 8-2 16,2-4-21-1,-1-7 1-15,7-17-6 0,9-17 2 16,9-15 0-16,5-12 2 15,0-2 9-15,11-24-3 16,17-16-8-16,7-13-4 16,5-3-1-16,4-6-7 15,-4 2 7-15,-1 9 0 16,-6 6 1-16,-5 15 1 16,-5 7-1-16,-5 14-2 15,-1 9 0-15,-6 2-6 16,-2 0 9-16,0 13 2 15,-1 3 2-15,-3 4 11 0,-2-6-10 16,-3 0 6 0,0 1-10-16,0-1 4 0,-13 0 3 15,-8 4-7-15,-4 0-3 16,-8 0-2-16,0 1-13 16,1-1 15-16,2 0-3 15,6 4 2-15,8 1 0 16,5 5 4-16,6 5 0 15,5 0 1-15,0 3 4 16,2-6 1-16,12-4-3 16,6-3-3-16,0-9 5 15,7-6-4-15,13-8-1 16,9 0 0-16,9-3-9 16,24-23-14-16,-16 2-52 0</inkml:trace>
  <inkml:trace contextRef="#ctx0" brushRef="#br0" timeOffset="116464">16923 4442 37 0,'0'0'29'0,"0"0"11"16,0 0-18-16,0 0-3 0,0 0 10 16,0 0-24-16,0 0 9 15,-59 82 5-15,43-42-17 16,0-1 12-16,7-5-8 16,4-7-6-16,2-8 4 15,3-8-4-15,0-7-4 16,0-4-1-16,0 0-18 15,10-4 20-15,2-10 3 16,2-8-6-16,-5-1 6 16,-5-2-18-16,-1-3 6 15,-3-1-13-15,0-2-1 16,0-2 24-16,0-3-3 16,2 4 5-16,6 5 4 0,-4 6-2 15,2 6-1 1,2 6 0-16,-2 8 2 0,8 1 2 15,3 0-3-15,1 6 3 16,5 9 15-16,2 3-15 16,-1 5 8-16,-1 3-4 15,-1 3-6-15,-4 7 11 16,-1-1-5-16,-6 5-4 16,-2-1 5-16,-4-3-7 15,-5-4-1-15,0-7-2 16,0-3 4-16,-9-2 2 15,-7-1-4-15,-7 1 0 16,-6 3 4-16,0-4-2 0,-5-2-4 16,-3-3 0-1,2-6 2-15,1-7-4 0,5-1 2 16,6 0-10-16,14-1 1 16,9-28-46-16,23 0-55 15</inkml:trace>
  <inkml:trace contextRef="#ctx0" brushRef="#br0" timeOffset="126310">6223 6472 3 0,'0'0'10'16,"0"0"7"-16,0 0 2 0,0 0-11 16,0 0 13-16,0 0-11 15,0 0-4 1,0 0 5-16,0 0-5 0,0 0 6 16,0 0 2-16,0 0-14 15,0 0 15-15,0 0-9 16,0 0-6-16,0 0 5 15,0 0-3-15,0 0-2 16,0 0 0-16,0 0 4 16,0 0 2-16,0 0-1 15,0 0-2-15,0 0 11 16,0 0-14-16,0 0 7 16,0 0-7-16,0 0 5 15,0 0-5-15,0 0 0 16,0 0 0-16,0 0 1 15,0 0 1-15,0 0-2 0,0 0 0 16,0 0 3-16,0 0-1 16,0 0 7-16,0 0 0 15,0 0 10-15,0 0-19 16,0 0 7-16,0 0-7 16,0 0 4-16,0 0-4 15,0 0 0-15,0 0 0 16,-3 0-3-16,2 0 1 15,1 0 2-15,0 2 0 16,0-2-2-16,0 0 0 16,0 0 2-16,0 0 0 0,0 0 3 15,4 0 1-15,15-10-4 16,7-5 0-16,6-9 4 16,5-2-4-16,-2-6 0 15,1 3 0-15,-9-2-2 16,-4 9 0-16,-4 5 2 15,-10 5-1-15,-5 5-1 16,-4 7-1-16,0 0 3 16,0 0 0-16,0 0-1 15,0 15-2-15,-9 6 3 16,0 4 0-16,-2 8-2 16,-1 9 1-16,-2 4 2 15,5 7-1-15,-5 4 4 0,5-3-2 16,0 2-2-1,0-3 0-15,4-5 0 16,2-6 3-16,3-9-2 0,0-9-1 16,0-9 0-16,37-15-26 15,1 0-20-15,3-17-44 16</inkml:trace>
  <inkml:trace contextRef="#ctx0" brushRef="#br0" timeOffset="127562">7138 6367 6 0,'0'0'15'15,"0"0"-5"-15,0 0-6 16,0 0 7-16,0 0-7 15,0 0-2-15,0 0 5 16,8 22 1-16,-4 2 13 0,-2 9 3 16,2 5-7-16,-4 8 5 15,0-1-3-15,0 0-5 16,0-7 2-16,0-9-13 16,0-8 8-16,0-9-2 15,0-5-6-15,0-5 8 16,0-2-8-16,0 0 8 15,0-21 13-15,0-8-24 16,0-10 8-16,0-8-8 16,0-3 1-16,0-4-1 15,0 8 0-15,0 7 0 16,0 6 0-16,10 8-7 16,7 10 4-16,-1 7 1 0,4 6 0 15,3 2-5 1,2 4 3-16,-5 14 4 0,1 9-5 15,-7-1 8-15,-2-1-3 16,-7 0 0-16,0-7 1 16,-5-2 8-16,0-7-9 15,0 1 9-15,-3-4-2 16,-10 2 0-16,3-3-7 16,0 2 0-16,1 0 0 15,5 2-3-15,4 0 1 16,0 4-8-16,0-1 3 15,6 4-19-15,12-2 20 0,7-1-8 16,-1 2 11 0,2 2-4-16,-3-2 7 0,-1 3 0 15,-7 3 0 1,-3 4-9-16,-2 4 9 0,-6 3 0 16,-1-2 0-16,-3 2 1 15,0-3-1-15,-9-4 0 16,-15-6 0-16,-6 1 2 15,-8 3-4-15,0-6 2 16,-1-5 0-16,6-3 2 16,8-8-2-16,10-1 0 15,15-5 0-15,10-47-43 16,26 4-34-16</inkml:trace>
  <inkml:trace contextRef="#ctx0" brushRef="#br0" timeOffset="128245">7869 6421 31 0,'0'0'20'0,"0"0"-5"16,0 0 5-16,0 0 13 0,-14 138-15 16,9-89 4-1,-1 1-9-15,-3 1 0 0,-4 3 7 16,0-6-18-16,0-7 10 16,4-7-12-16,5-9 1 15,4-5-2-15,3-11-18 16,46-9-18-16,-3-9-21 15</inkml:trace>
  <inkml:trace contextRef="#ctx0" brushRef="#br0" timeOffset="128693">8169 6952 40 0,'0'0'34'15,"0"0"14"-15,0 0-14 16,0 0-4-16,0 0-14 16,-44-112-13-16,44 70 9 15,0-4-8-15,9-2-4 16,12-5 1-16,7 6-1 15,3-2 0-15,-1 5 0 16,3 8 2-16,2 10-5 16,-3 6 3-16,4 4 0 15,-4 9 1-15,-2 5 1 16,-5 2-4-16,-4 0 2 16,1 14 0-16,-7 6 8 0,-1 3-7 15,-2 5 5-15,-5 12 4 16,-3 1-7-16,-1 9 1 15,-3 2-4-15,0 1 2 16,0-5-2-16,0-6 0 16,0-6-3-16,0-10-3 15,-3-2-27-15,-12-5-1 16,-2-3-17-16,-3-9-72 0</inkml:trace>
  <inkml:trace contextRef="#ctx0" brushRef="#br0" timeOffset="128882">8220 6881 47 0,'0'0'48'16,"0"0"-29"-16,0 0-3 16,0 0-1-16,0 0 7 15,0 0 17-15,0 0-18 16,179-50-6-16,-80 9-15 15,-18 9-34-15,-18 3-40 0</inkml:trace>
  <inkml:trace contextRef="#ctx0" brushRef="#br0" timeOffset="129695">8832 6547 22 0,'0'0'21'16,"0"0"16"-16,0 0 1 15,0 0-14-15,0 0 2 16,0 0-19-16,0 0 14 0,17 32 3 16,-17 5-16-16,-18 9 11 15,-8 7-7-15,-4-2-9 16,1-2 9-16,9-12-11 15,7-8-1-15,8-15 0 16,5-10-20-16,0-4 1 16,9-9-10-16,16-20 29 15,10-13 3-15,2-7-1 16,1-1-2-16,-6 6 0 16,-5 11-3-16,-12 10 2 15,-3 14 1-15,-7 9-9 16,-5 0 6-16,0 29 3 15,0 7 1-15,4 8-1 16,7 1 7-16,3-8-8 16,7-7 1-16,2-17 0 0,7-13 28 15,-1 0-4-15,6-18-2 16,2-15-7-16,-2-5-14 16,-3-3 12-16,-4-2-11 15,-3 0 1-15,-10 1 4 16,-3 2-3-16,-7-2-4 15,-5 4 0-15,0 5 5 16,0 3 2-16,-9 7-7 16,-4 6 2-16,7 9-2 15,-2 8-24-15,4 0-10 16,4 25-29-16,0 5-11 16</inkml:trace>
  <inkml:trace contextRef="#ctx0" brushRef="#br0" timeOffset="130182">9922 6413 27 0,'0'0'30'0,"0"0"3"16,0 0-1-16,0 0-14 15,0 0 8-15,0 0-3 16,0 0-1-16,-135-74 3 16,107 74-22-16,-4 7 3 15,-5 14-6-15,-6 8 0 16,0 4 6-16,0 5-6 16,3 6 0-16,7 2 3 15,5 2-1-15,8 2-4 0,6-1 2 16,10-3 0-16,4-6-1 15,0-7 1-15,13-11-4 16,17-8 4-16,6-12-12 16,13-2 12-16,42-16-9 15,-10-9-27-15,-9 0-29 0</inkml:trace>
  <inkml:trace contextRef="#ctx0" brushRef="#br0" timeOffset="130542">9939 6895 11 0,'0'0'41'0,"0"0"6"16,0 0-19-16,0 0-5 0,0 0 4 16,-5-125-17-16,24 84 12 15,4-8-14-15,10-2-6 16,1 1 6-16,6 3-8 15,-5 8 2-15,-7 13 2 16,-5 8-1-16,-9 7-3 16,-5 7 0-16,-1 4-8 15,-7 0 8-15,7 0 0 16,1 8 0-16,0 9 13 16,5 8-10-16,-2 9 9 15,-2 5-8-15,-4 8-2 16,-6 3 6-16,0 1-5 15,0 0 0-15,0-5-3 0,-6-7-6 16,-2-10-13-16,3-4-19 16,-10-5-9-16,3-8-10 15</inkml:trace>
  <inkml:trace contextRef="#ctx0" brushRef="#br0" timeOffset="130732">10038 6909 12 0,'0'0'18'0,"0"0"23"15,0 0-5-15,0 0 2 0,0 0-9 16,148-52-14-16,-113 40 3 16,-1 5-18-16,15-4-15 15,-8 4-10-15,-10 0-87 0</inkml:trace>
  <inkml:trace contextRef="#ctx0" brushRef="#br0" timeOffset="132080">14159 6511 4 0,'0'0'9'16,"0"0"5"-16,0 0-9 15,0 0 0-15,0 0 9 16,0 0-5-16,0 0 7 16,-32 37 5-16,32-31-9 15,0-5 10-15,4-1-12 16,18 0 7-16,8-7 25 0,9-12-15 15,8-10-6-15,7-4-15 16,1-5-4-16,-4 2 0 16,-7 3-2-16,-8 4-11 15,-15 4 7-15,-7 8-18 16,-9 5 16-16,-5 5-4 16,0 7-10-16,0 0 7 15,-8 12 2-15,-6 16 11 16,-3 8 5-16,2 6-2 15,1 4 0-15,2 4 3 16,6 0-6-16,1-1 15 0,5-3-7 16,0-9 1-16,0-5-3 15,0-10-6-15,9-4-7 16,7-11-10-16,19-7-19 16,-3 0-15-16</inkml:trace>
  <inkml:trace contextRef="#ctx0" brushRef="#br0" timeOffset="162280">16900 6534 45 0,'0'0'36'0,"0"0"-7"16,0 0-2-16,0 0 7 15,0 0-19-15,0 0-11 16,0 0-3-16,4 7 4 16,1 6-2-16,0 6 4 15,-1 5-5-15,4 3 11 16,1 3-11-16,2-1 2 16,1-3 11-16,2 5-14 15,1-6 10-15,5-4-3 16,0-6-7-16,6-5 9 0,6-8-1 15,5-2 3-15,11 0 10 16,6-22-20-16,4-11 6 16,2-6-8-16,3-12 4 15,-5-5-3-15,-4-2-1 16,-10-4 3-16,-10 4 0 16,-13 5 2-16,-11 7-4 15,-10 7-1-15,0 7 2 16,-10 9-2-16,-8 10 0 15,0 8 0-15,-1 5 0 16,1 24-32-16,5 10-21 16,4-1-44-16</inkml:trace>
  <inkml:trace contextRef="#ctx0" brushRef="#br0" timeOffset="159809">15657 6379 17 0,'0'0'21'0,"0"0"-11"16,0 0 2-16,0 0 3 0,0 0-9 15,0 0 0-15,0 0-6 16,4-73-3-16,-4 73 2 16,0 0 1-16,0 0 9 15,0 0 9-15,0 0-9 16,0 0 16-16,0-4-9 15,0 1-14-15,0 3 13 16,0 0-8-16,0 0 0 16,0 0 0-16,0 0-5 15,0 4-1-15,-4 11-1 16,-6 5 1-16,1 5 4 16,-3 4-5-16,-5 8 1 0,-1 1 13 15,-2 9-14 1,-5 5 8-16,1 2-2 0,-2-2-6 15,4-8 10-15,4-8-8 16,4-11 2-16,8-12 5 16,6-12-5-16,0-1-8 15,0-12 1-15,9-26 3 16,9-16 4-16,8-11-4 16,-3-9 0-16,-3 5 0 15,-3 3-3-15,-9 13 0 16,-3 10-1-16,-5 11 1 15,0 13 1-15,0 9 2 16,0 7 0-16,0 3 0 16,0 0-13-16,0 11 11 15,0 10 2-15,6 7-2 0,1 1 0 16,4 2 3 0,1 0-1-16,-2-1 2 0,-4-9 1 15,-2-4-3-15,2-7 0 16,-6-4 0-16,2-2 2 15,-2-4-1-15,0 0 3 16,0 0 5-16,0 0-6 16,0 0-5-16,5 0 2 15,2 0-18-15,2 5 18 16,10 2-2-16,1 2 2 16,9 7 2-16,-1 3 0 15,4 6-4-15,-1 6 1 16,-4 2-7-16,-1 0 4 0,-7-2 2 15,-9-2 2 1,-7 0 0-16,-3 2 2 0,-12 2-2 16,-20 7 0-16,-9 6 2 15,-12 2 4-15,1-3-2 16,-2-8 6-16,2-9 5 16,8-14-12-16,2-10 16 15,7-4-6-15,6-8-8 16,3-16 14-16,7-2-17 15,6 1 0-15,3-3-2 16,6 6 0-16,4 2-9 16,0 2-27-16,15-1-15 0,39-13 14 15,-2 5-20 1,-1-2-64-16</inkml:trace>
  <inkml:trace contextRef="#ctx0" brushRef="#br0" timeOffset="160726">15465 6377 9 0,'0'0'26'0,"0"0"13"15,0 0-14-15,0 0-5 16,0 0-2-16,58-109-13 15,-49 100 10-15,-1 2-2 0,-3 4-5 16,1 1 11 0,1 2-12-16,6 0 3 0,-3 0 9 15,7 0-19-15,-1 0 10 16,4 0-10-16,-5 5 2 16,3 7-1-16,-1 2 1 15,0 7 2-15,-3 3 2 16,0 3-2-16,0 0 5 15,-5-2-7-15,0-2 0 16,-1-5 2-16,-2 0-2 16,-2-4-2-16,0-1 0 15,-3-2 3-15,-1-3-5 16,0 3 2-16,0 0 0 16,-20 3 4-16,-9 5-2 0,-5 6-2 15,-4 0 0-15,4 0 0 16,3-4-2-16,13-4 2 15,4-9 0-15,10-4 13 16,0-4-11-16,4 0 7 16,0 0-4-16,0 0 2 15,0 0-8-15,0 0 1 16,0-3-9-16,0-5 4 16,4-3-30-16,6-3 5 15,13-7-12-15,-1 3-37 16</inkml:trace>
  <inkml:trace contextRef="#ctx0" brushRef="#br0" timeOffset="161753">16323 6492 6 0,'0'0'5'16,"0"0"-3"-16,0 0 11 15,0 0-3-15,0 0-1 0,0 0-1 16,0 0-8-16,-20-37 5 15,20 32-5-15,0 1 0 16,0 0 2-16,0 1-2 16,0 2 2-16,0-6 6 15,0 1-8-15,0-1 18 16,0 2 0-16,0-2-1 16,0 3 11-16,0 4-10 15,-2 0-8-15,-1 0-10 16,-3 16 4-16,-6 16-4 15,-7 11 6-15,-7 7-5 16,-3 11 12-16,-6 3-10 16,-5 2 3-16,-2 4 6 0,3-4-9 15,3-12 0 1,9-13-3-16,11-11 4 0,4-15 9 16,7-11 2-16,5-1-2 15,0-3 0-15,0 0-13 16,0 0-7-16,19-4-10 15,16-12 17-15,14-6 1 16,11 3 6-16,6-3 0 16,-2 3-1-16,-1 6-3 15,-3 6-3-15,-3-2 0 16,-3 4 1-16,-8 0 0 16,-9-1-1-16,-7 6 0 15,-11-4 0-15,-2 3 0 16,-7 1-13-16,3-2-37 15,-4 0-24-15,-1-3-49 0</inkml:trace>
  <inkml:trace contextRef="#ctx0" brushRef="#br1" timeOffset="215341">7103 403 2 0,'0'0'11'0,"0"0"2"16,0 0-8-16,0 0 6 15,0 0-8-15,0 0-2 16,0 0 9-16,0 0-9 15,0 0 7-15,0 0 4 16,0 0-4-16,0 0 11 16,9 0-9-16,3-4-4 15,2 4 7-15,4 0-12 16,9 0 13-16,5 0 6 16,5-3-16-16,7-5 16 15,4-2-9-15,2-3 1 16,4 1 7-16,0 1-19 15,-1 0 6-15,1 4-6 0,-2 6 4 16,2-2-2 0,4 0-2-16,4 3 0 0,2 0 9 15,4 0-6-15,-1 0 3 16,4 0-6-16,-2 0 6 16,1 0-2-16,3 0-4 15,-1 3 3-15,1 1 2 16,3 5-3-16,-3 2-2 15,9 1 0-15,2 2 0 16,7 1-1-16,4-4 1 16,6 3 0-16,0-7 4 15,5 4-2-15,-2-3-2 0,4 0 0 16,1 1 1 0,-5 2 2-16,-1-1-3 0,-9 6 1 15,-7 1 7-15,-6 2-6 16,2 1-2-16,0-2 0 15,3 0 3-15,3-3-2 16,5-1-1-16,-4-3 0 16,2-1 2-16,-3 4 0 15,0-4-2-15,-1 3 0 16,-2-1 1-16,1 1-3 16,-4 3 3-16,-2 4-1 15,-1 1 2-15,-3-1 0 16,0 3-2-16,3 3 0 15,-2-4 0-15,3 3 2 16,5-4-2-16,22 0 0 16,30-2 4-16,29-6-2 0,8-1-2 15,-29-6 0-15,-34 1 0 16,-37-3-1-16,-3 4 1 16,11 2 0-16,17 4 3 15,33 1-1-15,19 7-2 16,17 1 0-16,4-2-1 15,-10-5-1-15,-14-3 2 16,-10-4 0-16,1-2 2 16,-8 0 0-16,-3 2-2 15,-22 0 0-15,-19 3-2 16,-16-4 2-16,3 2 0 16,30 1 0-16,33 3 1 15,1 0 1-15,-16-7-2 0,-19 3 0 16,-22-5 0-1,14 5-3-15,10 1 3 0,-3 3 0 16,2 1 0-16,-3 2 3 16,-2 2-3-16,3 2 0 15,-5-3 0-15,-1 3-2 16,1 0 2-16,0 1 0 16,5 0-1-16,18 3 5 15,-10-6-4-15,5 5 0 16,-1-4-1-16,-1 3-1 15,32 6 2-15,23 0 0 16,3 2 0-16,-10-4 3 0,-13-2-3 16,-14-2 0-1,0-1 0-15,0 1-2 0,-6-3 2 16,-18 1 0 0,-19 0 0-16,-23-5 0 0,-6 6 0 15,9 3 0-15,12 7 0 16,11 4 0-16,-1 0 0 15,3 0 0-15,1-3 0 16,0 3 2-16,-6-4-2 16,0 0 0-16,-4-2-1 15,-7 1-3-15,-1-6 4 16,-3 0 0-16,-4 0 0 16,-2 0 0-16,-4-2-2 15,-2 4 0-15,-4-2 2 16,-1 2-5-16,1 1 5 0,-1 1 0 15,3 7 0-15,0-3 1 16,0 0-1-16,0 2 0 16,-3 0 0-16,3 0-2 15,3-1 2-15,-3 5 0 16,-1 1 0-16,1-1 2 16,0 4-5-16,2 5 3 15,2 1 0-15,4-2-1 16,3 2 1-16,1-3 0 15,-2 1 0-15,0 1-5 16,-3 2 5-16,-5 4 0 16,-2-1 0-16,-1 5-1 0,0 2 1 15,1 3 0 1,0 1 0-16,1 4-4 0,4 0 2 16,-1-4 2-16,1-2 0 15,2-4-2-15,-5-5 2 16,-2 1 0-16,-4-3 0 15,3 2-2-15,-4 1 2 16,1 3 0-16,-6-1 0 16,-2 2-2-16,-5 1 2 15,-2-1 0-15,-4 3 0 16,0-1 1-16,-3-2-2 16,3-2 1-16,1 1 0 15,4-1-3-15,1-2 4 16,-2 4-1-16,2-1 0 15,-3 5-2-15,-3 1 2 0,-3 2 0 16,-5 3 0-16,4 3 0 16,-4-5 0-16,3 2 0 15,2-9 0-15,-2 0 0 16,1-1-2-16,-3 0 2 16,3-1 0-16,1 4 3 15,1-3-3-15,-1 0 0 16,3 2 0-16,-2 0-2 15,0-4 2-15,-1 2 0 16,-2-1 0-16,1-3 3 16,1 1-3-16,-1-3 0 15,4 0 0-15,0-1-1 0,-3-1-1 16,3-3 2-16,-3 0 0 16,0-3 1-16,-2 2 0 15,-3-1-1-15,-1 0 0 16,-4-2-2-16,0 0 0 15,-4 1 2-15,-5 1 0 16,0-4-1-16,-4-2 3 16,-2 0-2-16,1-8 0 15,-4-2-3-15,-3-5 1 16,2-4 2-16,-4-2 0 16,1 2-1-16,0-3 1 15,-4-4 0-15,2 1-3 16,-1-3-12-16,-2 0 15 15,0-3-6-15,0-2 6 0,0-1-2 16,0 2 0-16,0-3 2 16,0 0 0-16,0-4-1 15,3 0 1-15,-2 0 0 16,2 0 0 0,5 0 8-16,3-4-6 0,1-5-2 15,-1 0 0-15,1 1 1 16,-6-2-3-16,-1 5 2 15,-1 0 0-15,-4 1-1 16,4 0-7-16,-4-1 2 16,0 2-16-16,0-1-8 15,0-1 11-15,0 1-4 0,0 2-2 16,-8 2 2 0,-3 0-16-16,2 0 3 15</inkml:trace>
  <inkml:trace contextRef="#ctx0" brushRef="#br1" timeOffset="215782">24505 7433 14 0,'0'0'21'16,"0"0"-15"-16,0 0 0 16,0 0 4-16,0 0 16 15,0 0 6-15,0 0-17 16,137-4-5-16,-85-6 3 15,2 0-12-15,-2 0 8 16,2 2-9-16,-1 0 3 16,-5-1 0-16,-7 2-3 15,-8 3 0-15,-12 0 3 16,-7 4-3-16,-10-1 0 0,-4 1 0 16,0 0-13-16,0 0 5 15,0 0 0-15,0 0 6 16,0 1 0-16,0 6-9 15,0 3-6-15,-7 5-17 16,-7-1-1-16,0 0-5 16</inkml:trace>
  <inkml:trace contextRef="#ctx0" brushRef="#br1" timeOffset="217420">24536 7608 4 0,'0'0'11'16,"0"0"3"-16,0 0-2 15,0 0 4-15,0 0 1 0,0 0-10 16,144 111 3-1,-107-94-7-15,-2 0-1 16,2-1 5-16,-5 4-6 0,-1-2 1 16,-3-1-1-16,-7-2 4 15,-7-3-6-15,-5-7 2 16,-4-4 15-16,1-1 17 16,6 0-16-16,5-10-5 15,3-9-10-15,6-8 6 16,0-2-8-16,-1-4 0 15,-1-3 0-15,-4-2 2 16,-1-3-1-16,-2-2-1 0,-1-1 0 16,-2 2-3-1,-3 5 0-15,-2 5 3 0,-1 7 0 16,-4 7 0-16,-4 7 0 16,0 6 0-16,0 5-2 15,0 0-27-15,-4 10 28 16,-10 10-3-16,-4 3 4 15,1 1 0-15,0-6 0 16,6-1-2-16,3-4 0 16,4-6-15-16,2-7 17 15,2 5-6-15,0-3-19 16,0 4 17-16,0 1-3 16,0 3 6-16,0 3 3 15,0 1-5-15,0 4 6 16,0 0 1-16,-4 2 0 0,-1-1 0 15,1-1 1 1,0-4-1-16,4-8 2 0,-1-4 1 16,1-2 31-16,0 0-8 15,0 0-12-15,0-11-3 16,0-5-8-16,0-4-3 16,0 2 0-16,1-2 0 15,4 2 0-15,0 6 0 16,-5 5 0-16,3 7 0 15,-3 0-2-15,0 0-13 16,0 0 9-16,0 14 1 16,0 6 5-16,0 3 0 15,-9 6 0-15,-5 3-3 0,-3 5 5 16,-5 6-2-16,4-4 0 16,3-3 0-16,-2-7-1 15,8-11 1-15,-1-11 0 16,7-7 10-16,2 0 11 15,1-5-9-15,-3-15-12 16,1-5 4-16,-6 0-3 16,-1 0-1-16,-3 2 0 15,-3 1 1-15,-7 1-1 16,-2-1 0-16,-3-1 0 16,-3-2 0-16,-2 0 0 15,1 0 0-15,-1-2 0 16,4 8 0-16,2 2 0 0,4 2 0 15,2 5-6-15,-1 3-9 16,-2 4 13-16,-5 3-11 16,-1 0 4-16,2 0 5 15,4 14-9-15,6 4-5 16,6 7-1-16,8 0-4 16,3 6 17-16,0 0-4 15,8-2-1-15,10-4 7 16,5-5-5-16,3-11 9 15,6-4 9-15,4-5 0 16,5 0 10-16,8 0-13 16,8-9 5-16,-2-2-5 0,-1 1-3 15,-8-5-3 1,-9 1 0-16,-4-2 0 0,-8-2 1 16,-3-5-1-16,-4-2 0 15,-1 0 5-15,-6-2-1 16,1 0-4-16,-3 2 2 15,-1 1 2-15,-2 7-1 16,-2 8-3-16,1 2 0 16,-2 5 0-16,-1 2-12 15,-2 0 2-15,0 4 6 16,0 9 0-16,0 1 4 16,0 5 3-16,0-1 0 15,0 2 2-15,0 1-5 16,0-1 0-16,0 5 0 15,-6 0 1-15,-7 7-3 0,-4 0 2 16,-6 5 0-16,-4 6 5 16,-4 4-2-16,3 2-3 15,5-6 0-15,10-6 0 16,3-16 0-16,7-7 2 16,3-14 4-16,0 0 30 15,8-16-27-15,10-14-2 16,-1-9-7-16,-3-4 3 15,-8-1 0-15,-6 2-3 16,0 2 0-16,-9 7 0 16,-17 3-9-16,-26 8-11 15,7 6-33-15</inkml:trace>
</inkml:ink>
</file>

<file path=ppt/ink/ink3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0:41.611"/>
    </inkml:context>
    <inkml:brush xml:id="br0">
      <inkml:brushProperty name="width" value="0.05" units="cm"/>
      <inkml:brushProperty name="height" value="0.05" units="cm"/>
      <inkml:brushProperty name="fitToCurve" value="1"/>
    </inkml:brush>
    <inkml:brush xml:id="br1">
      <inkml:brushProperty name="width" value="0.05" units="cm"/>
      <inkml:brushProperty name="height" value="0.05" units="cm"/>
      <inkml:brushProperty name="color" value="#3165BB"/>
      <inkml:brushProperty name="fitToCurve" value="1"/>
    </inkml:brush>
  </inkml:definitions>
  <inkml:trace contextRef="#ctx0" brushRef="#br0">1299 274 29 0,'0'0'31'0,"0"0"8"16,0 0-2-16,0 0-16 16,0 0 7-16,0 0-6 0,0 0-1 15,-58-43 9 1,55 42-17-16,2 1 5 0,1-3 4 16,0 3-17-16,0 0 10 15,0 0-15-15,0 0 3 16,0 0-7-16,0 4 4 15,0 15 0-15,0 11 0 16,0 6 7-16,1 5-5 16,-1 7-2-16,0 0 0 15,0 0 9-15,0-1-6 16,0-4-3-16,-5-5 0 16,-1-5 0-16,3-8-2 15,-1-5 2-15,4-11 0 16,0-3-2-16,0-6-1 15,0 0-1-15,0-3 2 0,0-15-5 16,0-11 7-16,12-10 0 16,2-4 0-16,0 1 0 15,-2 5 0-15,2 4-2 16,-4 12 1-16,4 5-12 16,0 7 13-16,6-3-3 15,0 4 3-15,8-4 3 16,7-6-3-16,5-1 0 15,1-5 0-15,2 2 2 16,-4 1-2-16,-4 2 0 16,-8 8 0-16,-5 0 0 15,-5 4 0-15,-8 5 0 16,-4 1-3-16,-5 1-5 0,0 0 8 16,0 0 0-16,0 0 4 15,-14 0-1-15,-6 0-3 16,-3 0-2-16,0 7 0 15,-3 4-5-15,1 0 4 16,2 6 2-16,-1 1 1 16,1 5-2-16,3 2 4 15,0 2-2-15,9 2 0 16,3-1 0-16,7-3 0 16,1 2 0-16,0 0 0 15,1 1 2-15,13-3 0 16,3-2-2-16,1 0 0 15,5-5 0-15,3-1 6 0,7-3-5 16,5-9 2 0,8-2 5-16,5-3-4 0,7 0-3 15,3-3-1-15,-1-9-14 16,-1-1 3-16,5-6-36 16,-16 5-29-16</inkml:trace>
  <inkml:trace contextRef="#ctx0" brushRef="#br0" timeOffset="666">2688 332 79 0,'0'0'24'0,"0"0"4"0,0 0 0 16,0 0 0-16,0 0-3 15,0 0-8-15,0 0-17 16,3 0 0-16,14 0 1 16,6 0 0-16,5 0 12 15,3 0-3-15,-2-4-3 16,0 4-2-16,-1-3-2 16,-5 3-6-16,-2 0 3 15,-6 0-18-15,-1 0-4 16,-6 14-16-16,-7 6-14 15,-1-1-26-15</inkml:trace>
  <inkml:trace contextRef="#ctx0" brushRef="#br0" timeOffset="890">2722 640 95 0,'0'0'46'15,"0"0"-34"-15,0 0-1 16,0 0-1-16,0 0 1 16,0 0 17-16,0 0-9 15,63 3 0-15,-29-3-2 16,6-10-17-16,6-8 8 0,6-1-8 16,15-2-22-1,-11 3-24-15,-13 5-81 0</inkml:trace>
  <inkml:trace contextRef="#ctx0" brushRef="#br0" timeOffset="1627">4037 50 35 0,'0'0'40'0,"0"0"-1"0,0 0-11 16,0 0 7-16,0 0-16 16,0 0-6-16,0 0-6 15,19 0-1-15,2-6 21 16,2 3-9-16,-3-2-9 15,-1 1 4-15,-3 2-12 16,1-2 1-16,2 3-2 16,-4-6 2-16,5 0-7 15,-5 3 3-15,-1-2-18 16,-2 5-14-16,-2 1-14 16,-3 0-22-16,-7 0-16 0</inkml:trace>
  <inkml:trace contextRef="#ctx0" brushRef="#br0" timeOffset="2158">4088 94 45 0,'0'0'52'0,"0"0"-16"15,0 0-4-15,0 0-12 16,0 0-4-16,-131 123 7 15,110-94-17-15,6-1 2 16,2-6-3-16,7-2-4 16,-1-6 6-16,5-2-7 15,-1-3 2-15,3-3-2 0,0-3-2 16,0 4 2 0,3 1-2-16,12-3 0 0,7 2 2 15,4-2 0-15,6-1 0 16,8 3 0-16,-2-3-1 15,7 1-4-15,-2 1-3 16,-2 4-5-16,-4 5 13 16,-2 4-6-16,-2 5 6 15,-6 2-2-15,-2 3-4 16,-7 6 4-16,-7 4 2 16,-3 3 0-16,-8 2 1 15,0-4 1-15,0-2 5 0,-19-7 11 16,-5-6-6-16,-4-8 9 15,-6-5-3-15,-6-3-3 16,-7-4 14-16,-1-3-12 16,-5-2 2-16,-4 0 8 15,3 0-20-15,3-7 7 16,7-3-10-16,7-6 0 16,9-1-8-16,15 1-12 15,13-21-24-15,15 4-54 16,8-2-114-16</inkml:trace>
  <inkml:trace contextRef="#ctx0" brushRef="#br0" timeOffset="23815">0 3174 45 0,'0'0'23'0,"0"0"-14"0,0 0 3 16,0 0 12-16,0 0-6 15,0 0 5-15,0 0-7 16,7 111 6-16,-7-71-5 16,0-1-7-16,0 2 10 15,0-4-10-15,0-2-3 16,0 1 4-16,0-4-11 15,0-6-13-15,11-2-23 16,6-11-22-16,1-12-32 0</inkml:trace>
  <inkml:trace contextRef="#ctx0" brushRef="#br0" timeOffset="24535">323 3186 54 0,'0'0'26'15,"0"0"4"-15,0 0 4 0,-30 128-22 16,24-91 7-1,3 0-8-15,1-12-8 0,2-8 5 16,0-9-7-16,0-8 2 16,0 0 16-16,0-12-12 15,0-16-2-15,0-12-5 16,6-6 3-16,2-6-1 16,-4 0-2-16,6 5 0 15,-6 5 3-15,1 13-3 16,-2 8 0-16,2 12 0 15,4 9-7-15,1 0 7 16,7 0 0-16,2 14 1 16,-1 8 0-16,1 10 4 15,-7 4-5-15,-6 1 0 16,-3 1 4-16,-3-5 1 16,0-8 0-16,0-7 6 0,-8-7 4 15,2-4-14-15,3-7 9 16,2 0-2-16,1 0-8 15,0 0 11-15,0 0-11 16,0 0-4-16,0 0 2 16,0 0-26-16,9 5 18 15,12 5 2-15,4 5-9 16,3-2 9-16,2 5-7 16,-2 7 1-16,-2 4 7 15,-8 4-6-15,-4 3 7 16,-6 2 4-16,-8-4 2 0,0-6 9 15,0-4-2 1,-14-6 11-16,-12-6 7 0,-5-1-12 16,-6-9 1-16,-2-2 0 15,-3 0-7-15,1-1 8 16,1-16-9-16,3-3-3 16,8-9-2-16,9 1-1 15,11-5-13-15,9-7-37 16,23 8-6-16,3 3-26 0</inkml:trace>
  <inkml:trace contextRef="#ctx0" brushRef="#br0" timeOffset="24835">989 3036 80 0,'0'0'27'0,"0"0"8"16,0 0-23-16,0 0 14 15,-46 117 4-15,39-76-7 16,1 8 5-16,-2 2-17 15,0-1 2-15,-1 0-7 16,3-2-1-16,1-3-10 0,5-2-2 16,0-7-51-16,0-17-62 15</inkml:trace>
  <inkml:trace contextRef="#ctx0" brushRef="#br0" timeOffset="25661">1372 3178 8 0,'0'0'30'0,"0"0"-15"0,0 0 14 15,0 0 0-15,0 0 3 16,0 0 1-16,0 0-21 16,-3 12-1-16,-7 6-2 15,0 5 0-15,-7-1 11 16,0 6-11-16,-3-1-1 16,-3 3 8-16,-2-1-15 15,2-7 4-15,8-1 8 16,3-5-13-16,4-3 11 15,8-1-11-15,0-4 0 16,0 2 0-16,0-2-2 16,3 3 2-16,9 2 0 0,7-1-2 15,4 1 0-15,4-1 2 16,9-4 0-16,4-5 0 16,3-3 0-16,6 0 0 15,0-8-14-15,26-31-29 16,-15 4-4-16,-11-1-108 0</inkml:trace>
  <inkml:trace contextRef="#ctx0" brushRef="#br0" timeOffset="26029">1903 3029 35 0,'0'0'57'0,"0"0"-14"15,0 0-15-15,0 0-18 16,0 0 5-16,0 0 2 16,-34 125 1-16,25-80 13 15,-1 6-13-15,1 5-7 0,0-2 4 16,-2 0-15-16,-1-2 4 16,7-9-4-16,2-7-12 15,3-11-8-15,0-6-48 16,5-16-133-16</inkml:trace>
  <inkml:trace contextRef="#ctx0" brushRef="#br0" timeOffset="28223">2831 3333 14 0,'0'0'26'15,"0"0"13"-15,0 0-3 16,0 0-5-16,0 0 3 15,0 0-11-15,0 0-1 16,-28 0-4-16,28 0-15 16,0 0 8-16,0 0-7 0,0 0-3 15,0 0-1-15,0 0 0 16,16 0 0-16,8 0 3 16,5 2-1-16,7 1 7 15,5-2-1-15,2-1-8 16,3 0 12-16,-1 0-12 15,-4 0 2-15,-4 0-2 16,-6 0-8-16,-8 0 4 16,-6 0-21-16,-17 24-24 15,0 5-2-15,-13-2-84 0</inkml:trace>
  <inkml:trace contextRef="#ctx0" brushRef="#br0" timeOffset="28517">2854 3712 19 0,'0'0'73'0,"0"0"-34"16,0 0-2-16,0 0-10 15,0 0-11-15,0 0-1 16,0 0-15-16,63-34 14 15,-31 23 1-15,3-3-15 16,5 0 15-16,-3 1-7 0,0 1-6 16,-2 1 6-16,1 4-6 15,-6 2-2-15,-2-1 0 16,0 5-14-16,-2 1-3 16,1-1-25-16,-8-2-16 15,-7-1-73-15</inkml:trace>
  <inkml:trace contextRef="#ctx0" brushRef="#br0" timeOffset="29168">3255 3208 80 0,'0'0'29'16,"0"0"-17"-16,0 0 5 15,0 0 1-15,0 0-5 16,9 118 0-16,0-77-4 16,0 2 0-16,-1 3 16 15,-2-4-16-15,-3-6 4 16,-3-7 2-16,0-9-12 15,0-8 10-15,0-8-11 16,0-4-1-16,0 0 4 16,0-4-5-16,0-17-2 15,0-11-6-15,0-4-11 0,0-4 11 16,-8-2 0-16,2 6 4 16,2 3 1-16,1 9-3 15,3 7 3-15,0 11 1 16,0 4-9-16,0 2 9 15,13 0-1-15,6 0 3 16,7 0 7-16,2 0-7 16,1 0 6-16,3 8-1 15,0 4-3-15,3 2 8 16,-2 6-4-16,2 5 0 16,-6 3 2-16,0 1-5 15,-6-2-3-15,-7 0 0 16,-1-2 0-16,-9-1 6 15,-3-3 0-15,-3 2-1 16,0-2 11-16,-21 3-9 0,-12 4 10 16,-14-1-10-16,-4 1-5 15,-7 1 5-15,0-3-4 16,2-2-3-16,9-9 11 16,8-7-9-16,6-4 2 15,10-4-4-15,9 0-15 16,14-7-5-16,4-9-54 15,18 1-43-15</inkml:trace>
  <inkml:trace contextRef="#ctx0" brushRef="#br0" timeOffset="33042">5375 2835 11 0,'0'0'27'16,"0"0"-5"-16,0 0 3 16,0 0 7-16,0 0-13 0,0 0 1 15,0 0-4-15,0 0 1 16,0 0 13-16,0 0-4 15,0 0-5-15,0 0 2 16,0 0-15-16,0 0 8 16,0-2-1-16,0-1-7 15,0 1 14-15,0 0-12 16,0 2 0-16,0-2 1 16,-3 2-8-16,-1-2 3 15,-1 0-3-15,1-2 2 16,-3 1 2-16,-2-1-2 15,0 1 0-15,-3 2 10 16,-2 1-14-16,-3 0 4 16,2 0-5-16,-4 0 0 15,-2 0 4-15,2 0-4 0,-2 0 0 16,1 1 1-16,-5 9 2 16,2 0-5-16,-3 5 2 15,-1 2-2-15,-6 4-1 16,1 4 3-16,-3 2 0 15,3 2-1-15,4 1 0 16,-1-3 0-16,6 0 1 16,3 0-5-16,-2 1 1 15,4 1 4-15,1-3 0 16,6 2 0-16,4-2-6 16,2-2 6-16,5-3-5 15,0-2-13-15,3-2 18 16,16-1-11-16,4-6 6 15,4 5 2-15,9-6-4 0,0 2 2 16,4-1-1-16,5-1 4 16,4 3 0-16,-2-1 2 15,7-2 0-15,0-2 0 16,0-5-2-16,-1-2 1 16,-4 0-5-16,-4 0-9 15,-8-4 9-15,-7-4-15 16,0-2-9-16,-12 2-21 15,-7 1-70-15</inkml:trace>
  <inkml:trace contextRef="#ctx0" brushRef="#br0" timeOffset="34716">5592 3893 5 0,'0'0'22'16,"0"0"-3"-16,0 0 1 16,0 0-7-16,0 0 0 0,0 0-4 15,0 0 1-15,-19 11 6 16,19-11-11-16,0 0 3 15,0 0-3-15,0 0-3 16,0 0 13-16,0 0-5 16,5 0 1-16,12-7 10 15,1-8-13-15,2-2 3 16,2-4-7-16,1-4-2 16,0-3 4-16,-2-1-6 15,2 0 1-15,-4-1 1 16,-6 4-2-16,0-2 0 15,-6 5 0-15,-2 2-3 16,-5 5 1-16,0 1 2 16,0 7 0-16,0 1 3 15,0 3 1-15,0 4 1 0,0 0-5 16,0 0 5-16,0 0-5 16,0 0 1-16,0 0-1 15,0 0 0-15,0 4 3 16,0 13-3-16,0 3 9 15,-3 8-2-15,-2 3 11 16,-2 3-7-16,2 2-3 16,0-3 7-16,1-1-14 15,2-3 5-15,2-2-6 16,0-4 2-16,0-2-2 0,0 0 0 16,0 0 0-1,0 2 2-15,2 0-2 0,2-3 0 16,0-2 0-16,-3-4-9 15,2-2 9-15,-3-3-15 16,2-3 1-16,-2-3-9 16,6-3-26-16,0-18-16 15,-3-5-59-15</inkml:trace>
  <inkml:trace contextRef="#ctx0" brushRef="#br0" timeOffset="35168">6006 3595 3 0,'0'0'36'16,"0"0"5"-16,0 0-5 15,0 0 3-15,0 0-15 16,0 0-11-16,0 0 4 15,3 0-17-15,-1 0 3 0,2 0 5 16,6 0-6-16,2 4 14 16,2 2-3-16,3-2-7 15,1-3 11-15,0-1-17 16,1 0 7-16,-2 0-4 16,1 0 3-16,-3-2-7 15,-1-3 1-15,2 3-10 16,-3 2-8-16,-6 0-33 15,-4 0-26-15</inkml:trace>
  <inkml:trace contextRef="#ctx0" brushRef="#br0" timeOffset="35693">5975 3758 32 0,'0'0'33'15,"0"0"-13"-15,0 0 2 16,0 0 3-16,0 0-7 16,0 0-3-16,0 0-10 15,-59 57-4-15,59-51 3 16,0 1-2-16,4 1-2 0,13 0 0 15,6-4 2 1,5-2 0-16,4-2-2 0,0 0 0 16,-1 0 4-16,-4 0-4 15,-5 0 0-15,-4 0 0 16,-4 8-3-16,0 7 3 16,-5 5 0-16,3-1 1 15,-4 2 3-15,-2 3-2 16,-1 1-2-16,-2 0 0 15,-3 3 3-15,0-3 8 16,0 1 2-16,-17 0-1 16,0-3 10-16,-6-5-15 15,0-3 10-15,-3-3-5 0,-3-3-9 16,-2-2 14-16,-1-5-9 16,-3-2-2-16,2 0 17 15,3-2-16-15,7-10-3 16,6-4-4-16,12-4-26 15,5-14-17-15,22 5-30 16,1 4-51-16</inkml:trace>
  <inkml:trace contextRef="#ctx0" brushRef="#br0" timeOffset="41099">7614 3028 13 0,'0'0'35'15,"0"0"-15"-15,0 0 0 16,0 0 2-16,0 0-14 16,0 0 7-16,0 0 0 15,-1-9 1-15,1 7 0 16,4 2-2-16,3 0 6 16,5 0 4-16,0 0-8 0,2 0 4 15,1 0-13-15,2 0-2 16,0 5 2-16,1 2-6 15,1 0-1-15,-4 1 0 16,2 1-18-16,-3 2-8 16,-5-1-17-16,-9 16-6 15,0-2-8-15,0-1-16 0</inkml:trace>
  <inkml:trace contextRef="#ctx0" brushRef="#br0" timeOffset="41278">7631 3272 12 0,'0'0'38'0,"0"0"13"16,0 0-14-16,0 0-6 16,0 0-12-16,0 0-7 15,0 0-1-15,19 3 2 0,2-3 8 16,7 0-4 0,7 0-12-16,10 0 7 0,5 0-12 15,27-15-21-15,-14 5-28 16,-14-3-105-16</inkml:trace>
  <inkml:trace contextRef="#ctx0" brushRef="#br0" timeOffset="36549">6614 4143 10 0,'0'0'18'0,"0"0"5"15,0 0-16-15,0 0-1 16,0 0 4-16,0 0 1 16,0 0 14-16,-28 98-8 15,19-79 11-15,-5 6-5 16,-3 3-9-16,-4 2 9 16,2-2-10-16,-1 1-11 15,4 3 7-15,2-7-9 16,5 4-8-16,9-4-8 15,0-7-35-15,0-10-33 0</inkml:trace>
  <inkml:trace contextRef="#ctx0" brushRef="#br0" timeOffset="39711">7024 3658 25 0,'0'0'22'0,"0"0"-5"15,0 0-6-15,0 0 2 0,0 0-5 16,0 0-2-16,0 0 8 16,-23 0-6-16,19 0 8 15,4 0 1-15,0 0-8 16,0 0 10-16,0 0-13 15,0 0-1-15,0 0 0 16,0 0 0-16,0 0-3 16,0-3-2-16,4 3 4 15,6-2-3-15,7 1 2 16,5-2 6-16,1 0 6 16,0-4-10-16,4 1 1 15,1-6-4-15,3 1 1 16,-1 2-1-16,1-1-2 0,-3 2-3 15,-5 1 2 1,-5 1-23-16,-4 3 4 0,-5 2-11 16,-9 1-22-16,0 0-13 15</inkml:trace>
  <inkml:trace contextRef="#ctx0" brushRef="#br0" timeOffset="40230">7044 3733 5 0,'0'0'37'0,"0"0"20"0,0 0-3 16,0 0-19 0,0 0 2-16,0 0-8 0,0 0-16 15,-120 70 3-15,120-70-13 16,0 4-1-16,0-4-2 15,0 1-1-15,0 2 1 16,0 2 0-16,3 4-4 16,11-1-2-16,0 3 6 15,8 2 0-15,1-1 0 16,0 2 0-16,4 0-4 16,-1 0 1-16,0-2-9 15,-1 1 9-15,1-1-6 16,0 2 9-16,-6 6 0 15,2 5 0-15,-10 4-3 0,-6 8 3 16,-6 2 0-16,0 1 4 16,-5-3-2-16,-13-5-2 15,0-7 7-15,-4-7-6 16,1-7 18-16,-2-2-6 16,-7-5-10-16,-3-4 19 15,-4 0-13-15,0 0 10 16,0 0 2-16,2 0-18 15,3-4 18-15,6-5-13 16,4 1-8-16,7-3 0 16,5-3-4-16,3-3-13 15,7-8-20-15,18-22-51 16,18 4-5-16</inkml:trace>
  <inkml:trace contextRef="#ctx0" brushRef="#br0" timeOffset="42390">9198 1867 21 0,'0'0'24'0,"0"0"2"16,0 0 4-16,0 0-10 15,0 0 17-15,0 0-11 16,0 0 8-16,-72-45 6 16,63 45-20-16,-3 0 6 15,1 0-12-15,-3 0-8 16,-1 6 12-16,-1 8-18 0,-1 9 0 15,-1 4 0 1,0 7 6-16,1 7-5 0,-2 8-1 16,4 8 0-16,-2 7 6 15,5 7-6-15,6 7 0 16,1 5 0-16,2-1-2 16,3 0 2-16,0-2 0 15,0 1 2-15,0-1-3 16,0 1 3-16,8 1-2 15,1-2 0-15,5-3 1 16,7 1-5-16,2-3 4 16,5 3 0-16,4-2-2 15,0 0 1-15,4-2-1 0,0-8-11 16,3-5-6 0,1-7 14-16,21 4-29 0,-7-15-36 15,-5-7-90-15</inkml:trace>
  <inkml:trace contextRef="#ctx0" brushRef="#br0" timeOffset="45695">10096 3104 29 0,'0'0'30'16,"0"0"-18"-16,0 0 1 15,0 0 10-15,0 0-15 16,0 0 16-16,0 0 5 0,78 0-19 16,-50 0 14-1,4 0-9-15,0 0-5 0,4-1 8 16,-4-3-18-16,0-3 0 15,-3 0 0-15,-4-4-39 16,-7 4-15-16,-13 1-97 0</inkml:trace>
  <inkml:trace contextRef="#ctx0" brushRef="#br0" timeOffset="46155">9982 3237 147 0,'0'0'46'0,"0"0"-9"15,0 0-16-15,0 0-12 16,0 0-4-16,0 0-3 16,0 0-2-16,-69 93 0 15,69-79 3-15,0 6-3 16,2-3 0-16,15 1 0 15,3 2-2-15,9-1 1 16,3-2 1-16,8-1 0 16,-2 0-5-16,1-2-1 15,-3-5 1-15,-3 2 1 16,-6-1-6-16,-5 4 8 16,-4 0 2-16,-6 1 0 15,-7 6-3-15,-5 1 3 16,0 3 0-16,0 4 8 15,-18-4-3-15,-8 0 14 0,-5 0-10 16,-3-6 1-16,-6-6 1 16,-4 0-9-16,-2-4-1 15,-3-8 5-15,1-1-6 16,5 0 18-16,3-19-18 16,14-17-1-16,12-7-16 15,14-21-43-15,13 9-17 16,10 6-88-16</inkml:trace>
  <inkml:trace contextRef="#ctx0" brushRef="#br0" timeOffset="44282">9726 2204 8 0,'0'0'28'16,"0"0"20"-16,0 0-10 15,0 0 4-15,0 0 0 16,0 0-24-16,0 0-3 0,-20 8-5 15,20-8 1-15,0 0 10 16,0 0-21-16,0 0 9 16,2-1 3-16,11-9-12 15,4-5 22-15,3-5-16 16,6-5-5-16,2-7 7 16,3-1-5-16,-1-2-3 15,-7-2 0-15,-4 6-3 16,-7 5 1-16,-7 2 2 15,-4 5 0-15,-1 5 0 16,0 3 0-16,0 4 0 16,0 7 0-16,0 0-2 0,0 0-2 15,0 0 4 1,0 0 0-16,0 0-5 0,0 0 1 16,0 0-2-16,0 13 4 15,0 6 2-15,0 10 2 16,0 1 4-16,-1 4-1 15,-9 3 13-15,1 3-18 16,0-1 11-16,-2 2-8 16,7-1 1-16,-1-3 3 15,4-6-7-15,1-5 0 16,0-4-5-16,0-12-4 16,9-2-12-16,5-8 0 15,2 0-16-15,12-15-2 16,-5-12-28-16,-4 1-81 0</inkml:trace>
  <inkml:trace contextRef="#ctx0" brushRef="#br0" timeOffset="44636">10236 1854 64 0,'0'0'55'0,"0"0"-4"16,0 0-14-16,0 0 4 15,0 0-27-15,0 0-13 16,0 0 4-16,38 5-1 15,-18-4-1-15,6-1 5 16,5 0-8-16,1 0 14 16,0 0-11-16,2-6 0 15,-2-1 1-15,-4 3-4 16,-5 3-1-16,-2 1-13 16,-7 0-19-16,-12 0-12 15,-2 5-40-15</inkml:trace>
  <inkml:trace contextRef="#ctx0" brushRef="#br0" timeOffset="45108">10306 1970 96 0,'0'0'47'16,"0"0"-4"-16,0 0 1 15,0 0-6-15,0 0-23 16,0 0 1-16,0 0-13 16,-86 54-1-16,86-49-3 15,0 0 1-15,0 2-1 0,0 1-1 16,0 1-2 0,9-1 0-16,2 2 4 0,6 4 0 15,1 0 0-15,9 2-14 16,0 2 8-16,5 3-5 15,2 3-5-15,-5 4 13 16,-3-2-7-16,-3-1 3 16,-6-1 7-16,-8 0-5 15,-2-6 5-15,-7 0 0 16,0-1 5-16,0 2 19 16,-14 0-4-16,-6-2 4 15,-6-3 4-15,-2 0-18 16,-9-3 2-16,-3 0 0 15,-3-1-12-15,2-2 17 16,0-4-10-16,8-1-1 0,4-3-6 16,14 0-2-16,6 0-12 15,9-12-34-15,0-1-49 16,4 2-83-16</inkml:trace>
  <inkml:trace contextRef="#ctx0" brushRef="#br0" timeOffset="46793">11291 1495 37 0,'0'0'16'15,"0"0"-3"-15,0 0 9 16,0 0-5-16,33 119 5 16,-20-73-1-16,1 12-5 15,0 9 9-15,-2 13-5 16,-1 6-8-16,1 22-2 16,1 25-8-16,-4-10-2 0,-3-12 0 15,-1-15 2 1,-1-21-6-16,-1 11 2 0,-1 3 2 15,-2-3-2-15,0-6-1 16,-2 1 3-16,-16-6-1 16,-11-1 1-16,-1-2-1 15,-3 0 1-15,0-3 0 16,3 1 2-16,-2-4 0 16,2 2-4-16,0 5-8 15,-1-3-17-15,-4 0 12 0,-16 15-16 16,10-17-20-1,1-18-35-15</inkml:trace>
  <inkml:trace contextRef="#ctx0" brushRef="#br0" timeOffset="47540">12000 2747 53 0,'0'0'29'16,"0"0"4"-16,0 0-9 15,0 0-3-15,0 0 8 16,0 0-19-16,0 0-2 16,25 0 1-16,-2 0-9 15,1 0 18-15,10 4-8 16,-5 0-10-16,2 3 12 16,-3-4-9-16,-1 6-1 15,-2 1-2-15,-5 5-26 16,-6 16-2-16,-7-3-36 0,-7-1-79 15</inkml:trace>
  <inkml:trace contextRef="#ctx0" brushRef="#br0" timeOffset="47728">12071 3067 82 0,'0'0'60'16,"0"0"-26"-16,0 0-24 15,0 0 18-15,0 0-9 16,0 0 3-16,0 0-12 16,127-23-6-16,-82 19-8 15,13 0 0-15,-12-1-51 16,-11-2-151-16</inkml:trace>
  <inkml:trace contextRef="#ctx0" brushRef="#br0" timeOffset="50430">15610 1482 69 0,'0'0'55'16,"0"0"-17"-16,0 0-15 16,0 0 12-16,0 0-11 15,0 0-2-15,-43 131-1 16,32-88-9-16,-3 7 10 16,-3 4-13-16,-4 8-6 15,2 1 5-15,-1 6-8 16,4-1-8-16,3 22-11 15,7-19-39-15,-1-14-31 0</inkml:trace>
  <inkml:trace contextRef="#ctx0" brushRef="#br0" timeOffset="50807">15470 2577 38 0,'0'0'36'16,"0"0"-26"-16,0 0-2 15,0 0-2-15,0 0 12 16,0 0 0-16,0 0-15 0,65-41 5 15,-62 38 0-15,-3 3 9 16,0 0 9-16,0 0-12 16,0 0-8-16,-3 0 4 15,-4 0-8-15,3 0 12 16,-1 0 3-16,2 0-10 16,0 0 3-16,2 0-9 15,1 0 1-15,0 0-2 16,0 2-46-16,0 3 19 15,0 11-1-15,0-3-41 16,-5-3-40-16</inkml:trace>
  <inkml:trace contextRef="#ctx0" brushRef="#br0" timeOffset="49381">14110 2252 17 0,'0'0'27'0,"0"0"2"16,0 0-14-16,0 0 4 16,0 0 0-16,0 0-7 15,0 0 2-15,-21 10-5 16,19-7 5-16,2-1 14 16,0-2-4-16,0 2 3 15,0-2-14-15,0 0-7 16,0 0-3-16,0 0 4 15,0 0-6-15,2 0 9 16,12-9-3-16,4-11 10 16,5-3-2-16,3-7-15 15,0-1 13-15,0-2-13 0,-6 1 0 16,-1-1 0 0,-2 1 5-16,-5 3-8 0,-6 2 3 15,-1 4 0-15,-1 5 1 16,-4 6-1-16,3 6 0 15,-3 4 0-15,0 2-19 16,0 0 11-16,0 0-7 16,0 0 7-16,0 9 4 15,2 7 0-15,-2 4 4 16,0 5 0-16,0 7 4 16,0 6 6-16,-2 4-3 15,-5 1-3-15,1 6 13 16,-4-1-17-16,0 2 8 0,0-7-2 15,4-6 0 1,-1-5 3-16,5-8-7 0,-1-9-2 16,3-5 0-16,0-6-3 15,0-4-14-15,8 0-3 16,12-3-9-16,23-33-3 16,-4 3-36-16,-6-3-76 0</inkml:trace>
  <inkml:trace contextRef="#ctx0" brushRef="#br0" timeOffset="49704">14746 1883 74 0,'0'0'52'0,"0"0"6"16,0 0-8-16,0 0-1 15,0 0-14-15,0 0-32 16,0 0 8-16,35-11-10 16,-15 6 0-16,3 1 4 15,6-1 0-15,-1-6-5 16,2 4 0-16,3-2-1 15,-6 3-4-15,1-1-9 0,-2 6-18 16,-4 1-20-16,-7 0-33 16,-11 0-49-16</inkml:trace>
  <inkml:trace contextRef="#ctx0" brushRef="#br0" timeOffset="50099">14776 1966 66 0,'0'0'78'0,"0"0"-16"16,0 0-7-16,-130 29-22 15,99-22-19-15,13 2 8 16,9-3-19-16,9 3-3 0,0-2 0 16,4 1-8-1,21 2-1-15,10 4-4 0,5-5 9 16,5 4 1-1,1-1 3-15,0 5 0 0,-2 4 0 16,1 4-2-16,-5 1-3 16,-5 5-3-16,-8-1-5 15,-8 2 10-15,-7 0-3 16,-10 4 6-16,-2 1 9 16,0-3-7-16,-14-7 4 15,-8-6 7-15,-2-8-1 16,-5-8 8-16,0-2-14 15,-2-3-2-15,-1 0 0 0,4-13-4 16,2-10-5 0,9-10-14-16,8-8-19 0,9-25-2 15,3 9-25-15,12 3-58 16</inkml:trace>
  <inkml:trace contextRef="#ctx0" brushRef="#br0" timeOffset="51829">13527 3082 16 0,'0'0'26'0,"0"0"-15"0,0 0 4 16,0 0 3-16,0 0-14 15,0 0 7-15,0 0 4 16,-69-40-3-16,55 38 15 15,1 2-11-15,0 0 2 16,4 0-2-16,3 0-14 16,1 0 11-16,2 0-13 15,3 0 2-15,0 0 9 16,0 0-10-16,0 0 3 16,0 0-2-16,0 0 3 15,0 0-5-15,8 0 2 16,7 2 4-16,7 2 10 15,4-1-16-15,8 5 10 0,6 0-9 16,6-2 5-16,7 2 1 16,9-2-4-16,7-5 1 15,6-1 15-15,6 0-19 16,5-7 7-16,0-8-7 16,3-3 7-16,-1 1-4 15,4 0-3-15,0 3 0 16,9 1 7-16,-1-1-5 15,1 3 4-15,0-1-6 16,-1 1 5-16,0 2-5 16,0-3 0-16,1 4 0 15,-6-1 7-15,-9 2-5 0,-6 6-2 16,-11-2 0-16,-11 3-1 16,-9 0-1-16,-4 0 2 15,-4 0 0-15,-4 11 1 16,-2 0-1-16,1 2 0 15,-4-1 0-15,-1 1-2 16,-7-5 2-16,2-2 0 16,0-1 1-16,-1-5 0 15,6 0 1-15,1 0-2 16,3 0 0-16,5-5 3 16,1-3-6-16,4 0 4 15,-4-1-1-15,2 3 2 16,-1-1-2-16,-5 6-1 15,1-2-5-15,-6 3-12 16,-1 0 1-16,-7 3-16 0,-1 16-20 16,-9 2-1-16</inkml:trace>
  <inkml:trace contextRef="#ctx0" brushRef="#br0" timeOffset="56924">13859 4657 32 0,'0'0'38'16,"0"0"-15"-16,0 0-1 16,0 0-14-16,0 0-1 15,0 0-2-15,0 0-2 16,-13-32-3-16,9 32 8 16,2-2 1-16,-1 2 8 15,2 0-10-15,-2 0-3 0,1 0-3 16,2 0 2-1,0 0-1-15,0 0-2 0,0 0 1 16,0 0 6-16,0 0-1 16,0-2 3-16,-3-4-2 15,-2-4-4-15,4 3-5 16,-4-4 2-16,-2 4 0 16,2 2 2-16,0 0-2 15,-2 4 4-15,2 1 10 16,1 0-13-16,-1 0 6 15,3 0-7-15,2 0 3 16,0 0 0-16,0 0-3 16,0 0-2-16,0 0-2 0,0 0 1 15,0 0 2-15,0 0-4 16,0-3-4-16,0 3 6 16,0 0-1-16,0 0-2 15,0 0-4-15,0 0-23 16,0 9 27-16,11-4-47 15,-3-2-60-15</inkml:trace>
  <inkml:trace contextRef="#ctx0" brushRef="#br0" timeOffset="53572">13354 3520 26 0,'0'0'39'0,"0"0"-1"16,0 0 5-16,0 0-15 15,0 0-9-15,0 0 1 16,0 0-16-16,1 0 4 16,13 0 18-16,5 0-8 15,5 0 17-15,1 0-16 16,4-4-3-16,-1-2 12 16,-4 2-25-16,-2 0 3 15,-4 0-6-15,-1 1 7 0,-6-1-4 16,-2 0-3-1,2 1-9-15,-5 0 0 0,-2 3-40 16,-4 0-29-16,0 10-19 16</inkml:trace>
  <inkml:trace contextRef="#ctx0" brushRef="#br0" timeOffset="54072">13337 3710 107 0,'0'0'44'0,"0"0"29"15,0 0-28-15,0 0-7 16,-127 22-4-16,96-8-29 0,5 11 2 16,6-2-7-16,5-1 4 15,5 2-6-15,9-6 2 16,1 2 0-16,0-4-3 15,0-3-7-15,14-1 4 16,7-2 1-16,2-2-6 16,5-1 9-16,2 0-2 15,3-3 4-15,-3-2 1 16,3 3-1-16,-6 6-1 16,1-2 1-16,-4 7-10 15,-5 0 9-15,-5 2-8 16,-5 5 5-16,-3-1 3 15,-6 3-4-15,0 3 5 0,0-5 0 16,0 1 0 0,0-1 0-16,-9-6 0 0,-5-4 10 15,-1-2 14-15,-10-9-16 16,0 3 6-16,-10-3-12 16,-2-2 3-16,-3 0 2 15,1 0-5-15,2 0 7 16,6-4-2-16,5-8-7 15,6-4-1-15,8 0-18 16,12-9-26-16,0 3-13 16,12 4-68-16</inkml:trace>
  <inkml:trace contextRef="#ctx0" brushRef="#br0" timeOffset="56228">13899 3462 9 0,'0'0'12'0,"0"0"-7"0,0 0 8 15,0 0 7-15,0 0-3 16,0 0 7-16,-8-20-14 15,6 17 4-15,-1 3 5 16,2-1-10-16,1 1 4 16,-3 0-5-16,1 0-3 15,-1 0 17-15,3 0-9 16,0 0 1-16,0 0 7 16,0 0-19-16,0 0 6 15,0 0 0-15,0 0-8 16,0 0 2-16,0 4 2 15,0 16-4-15,0 2 3 16,0 3 0-16,-1 0-3 0,-2 1 0 16,-1 5 0-16,0 2 2 15,-2 2 0-15,-2 8 3 16,-1 1 9-16,3 0-11 16,-3 2-2-16,1-4-1 15,3-2 3-15,1-7-1 16,-1-2-2-16,2-6 0 15,3-4 0-15,0-5-5 16,-2-3-7-16,2-1-3 16,-3-1-8-16,-1 0-3 15,-2 3-2-15,1-3-7 16,2-3-20-16</inkml:trace>
  <inkml:trace contextRef="#ctx0" brushRef="#br0" timeOffset="63310">17582 3212 30 0,'0'0'17'15,"0"0"1"-15,0 0 4 0,0 0 6 16,0 0 6 0,-22 132-18-16,13-87 6 0,-3 4-10 15,-2 8 6-15,0 3 5 16,0 6-18-16,-3 9 3 16,4 0-8-16,-1 2 4 15,0 1-2-15,2-6-2 16,6-15-7-16,1-10-5 15,5-15-19-15,0-17-11 16,0-11-75-16</inkml:trace>
  <inkml:trace contextRef="#ctx0" brushRef="#br0" timeOffset="57729">14701 3330 13 0,'0'0'35'0,"0"0"-7"16,0 0 9-16,0 0-13 15,0 0-1-15,0 0-5 16,0 0-11-16,-58 43 13 16,47-24-10-16,-1 3-1 15,0 3 5-15,-2 5-10 16,-2 3 5-16,-2 10-4 0,-6 3-3 16,-1 9 8-16,-1 1-3 15,4 4-1-15,4 3 13 16,9 2-19-16,7 0 3 15,2-1-3-15,0-3 1 16,0-6-3-16,14-2 2 16,9-3-11-16,9-3 4 15,40 18-46-15,-6-15-3 16,-3-7-55-16</inkml:trace>
  <inkml:trace contextRef="#ctx0" brushRef="#br0" timeOffset="59381">14908 3753 11 0,'0'0'15'0,"0"0"1"0,0 0-15 15,0 0 3-15,0 0-4 16,0 0 4-16,0 0 3 15,-6-50 15-15,6 50 3 16,-3 0 7-16,3 0-19 16,0 0 6-16,0 0 1 15,0 0-11-15,0 0 11 16,0 0-9-16,0 0-7 16,0 0 0-16,0 0-4 15,3 0 0-15,8 0 5 16,6 0-5-16,1 0 23 15,1 0-13-15,-1 0-4 16,-4-1 5-16,0 1-9 16,0-2 1-16,-2-2-3 0,2 0-1 15,-2 1-2-15,-1-2-9 16,1 4-19-16,-6 1 1 16,-6 0-31-16,0 0-49 15</inkml:trace>
  <inkml:trace contextRef="#ctx0" brushRef="#br0" timeOffset="59596">14908 3753 10 0</inkml:trace>
  <inkml:trace contextRef="#ctx0" brushRef="#br0" timeOffset="60043">14908 3753 10 0,'-4'75'60'0,"4"-75"-8"0,0 0-17 0,0 0-5 0,0 0-7 15,0-5-13-15,9-7 10 16,8-8-3-16,7-5-1 15,6-1 4-15,2-4-20 16,3-3 9-16,-1 2-9 0,-3 1 3 16,-5 3-1-1,-3 1-2-15,-6 8 0 0,-7 0 3 16,-2 4 1-16,-3 2-4 16,-5 3 0-16,0 4 2 15,0 2 4-15,0 3-6 16,0 0 5-16,0 0-5 15,0 0-11-15,0 11 7 16,-5 3 4-16,0 3-3 16,-2 3 3-16,-2 8 0 15,-1 6 0-15,-2 4 3 16,1 7-1-16,-3 4-2 16,2-2 0-16,3 5-1 15,-3-1 1-15,1 3 0 16,2 0 0-16,0-4 2 15,4-4-1-15,0-10-1 0,1-7 0 16,4-14-1-16,0-5-1 16,0-5 2-16,0-1 0 15,0-4-1-15,0 0-2 16,0 0 0-16,0 0-4 16,0 0-10-16,1 0 13 15,8-8-8-15,5-9-14 16,9-9 3-16,-3 2-29 15,-4 4-27-15</inkml:trace>
  <inkml:trace contextRef="#ctx0" brushRef="#br0" timeOffset="60486">15452 3566 30 0,'0'0'31'16,"0"0"31"-16,0 0-29 15,0 0 5-15,0 0-6 16,0 0-14-16,0 0 2 16,0 0-14-16,-6 0-1 15,13 0 4-15,2 0-8 16,5 0 6-16,3 0-7 15,-2 0 1-15,5 0 0 16,0 0-1-16,2 0 0 16,1 0-5-16,0 0-26 15,0 0-5-15,-2 0-7 16,-2 0-23-16,-7 0-2 0</inkml:trace>
  <inkml:trace contextRef="#ctx0" brushRef="#br0" timeOffset="60900">15490 3576 13 0,'0'0'46'15,"0"0"3"-15,0 0 4 16,0 0-3-16,0 0-25 16,0 0-10-16,0 0-7 15,-117 50-3-15,116-37-4 16,1 3-1-16,0 3 0 15,0 3-4-15,1-1 3 0,12 5 1 16,5 0-2 0,4 1-3-16,4 2 2 0,3-1-18 15,2 1-3-15,-4 0 18 16,1 3-12-16,-2 3 6 16,-8 1 10-16,-5 5-5 15,-7-3 6-15,-6 3 1 16,0-4 0-16,-5-5 7 15,-13-4-7-15,-2-4 9 16,-5-6 0-16,-2-3-5 16,-4-3 0-16,-1-6 0 15,-4-3-2-15,4-3 21 16,1 0-8-16,8-9-1 0,8-10-14 16,6-6-10-1,9-6-9-15,4-16-21 0,21 11-34 16</inkml:trace>
  <inkml:trace contextRef="#ctx0" brushRef="#br0" timeOffset="61222">15881 3816 98 0,'0'0'28'15,"0"0"-10"-15,0 0-4 16,0 0-1-16,0 0-3 15,0 0 3-15,0 0-9 16,100-25 12-16,-69 19-10 16,1-1-3-16,25 1-3 15,-11 3-27-15,-9-1-48 0</inkml:trace>
  <inkml:trace contextRef="#ctx0" brushRef="#br0" timeOffset="61857">16566 3473 0 0,'0'0'39'0,"0"0"6"16,0 0-4-16,0 0-4 15,0 0-10-15,0 0 6 16,0 0-15-16,-11-6-8 16,11 6-10-16,0 0 4 15,9 0-4-15,5 0 13 16,1 0-10-16,2 2 15 15,2 0-12-15,-1 0-3 16,1-2 2-16,0 0-5 16,1 0-4-16,2 0-19 0,-4 3-29 15,-4-2-14-15,-6 2-80 16</inkml:trace>
  <inkml:trace contextRef="#ctx0" brushRef="#br0" timeOffset="62292">16606 3585 17 0,'0'0'49'0,"0"0"-4"16,0 0-4-16,-128 41-4 16,90-28-16-16,10 1 5 15,5-1-8-15,10 4-18 0,3 0 9 16,6 0-9-1,4 7 0-15,0 0 0 0,4 1-2 16,16 0 1-16,9 0-5 16,8-1-15-16,5-5 14 15,-1 2-6-15,2 1 2 16,-3-4 7-16,-8 4-9 16,-4-2 8-16,-7 1 2 15,-5 4 2-15,-7 0-1 16,-6-2 4-16,-3 2-2 15,0 0 8-15,-5-2-8 16,-8-2 9-16,-4 1-7 16,-2-8-1-16,-2-3 11 15,-2-9 11-15,-8-2-6 16,-3 0-2-16,-6 0-15 0,0-2 5 16,8-9-5-16,6-7-5 15,15-7-8-15,11-32-20 16,16 7-1-16,11-3-37 15</inkml:trace>
  <inkml:trace contextRef="#ctx0" brushRef="#br0" timeOffset="62662">17173 3250 35 0,'0'0'25'16,"0"0"-17"-16,0 0 38 15,0 0-13-15,0 0-12 16,0 0-2-16,8 144-15 15,-8-87 14-15,0 8 0 16,0 11-12-16,-3 14 9 16,-11 3-13-16,0 5-1 15,-2-5-1-15,-3-11 4 16,1-7-4-16,-4-13 0 16,-2-12 0-16,-5-4 3 0,1-7-3 15,-1-6-8 1,-7-4-16-16,9-8-37 0,2-11-101 0</inkml:trace>
  <inkml:trace contextRef="#ctx0" brushRef="#br0" timeOffset="64037">17453 4526 11 0,'0'0'21'15,"0"0"-14"-15,0 0 4 16,0 0 0-16,0 0-9 16,0 0 6-16,0 0-8 15,26-88 12-15,-26 87 9 16,0 1-18-16,0 0 4 15,0 0 3-15,0 1-3 16,-3 7 16-16,-2 0-5 16,4-5-5-16,1-1 4 15,0 1-16-15,0-3 10 16,0 0 0-16,-3 0-5 16,3 0 11-16,-2 0-10 0,-1 0-6 15,3 0-1-15,0 0-5 16,0 0-4-16,0 0-9 15,0 0 6-15,0 0 10 16,0 0-7-16,0-5 4 16,0 5 3-16,0-3-6 15,0 3 8-15,0 0-6 16,-2 0-12-16,-2 5 17 16,-4 12 1-16,2 0 2 15,1-3-2-15,5-3 0 16,0-9 0-16,0-2-9 15,5 0 2-15,9-16 4 16,1-6 3-16,2 2 0 0,-6-1 0 16,-3 5 1-1,-4 4-3-15,-4 8 2 0,0 4 0 16,0 0 18-16,-9 3-14 16,-3 11 0-16,1 1 4 15,3-2-8-15,8-1 0 16,0-3-5-16,0-8-60 0</inkml:trace>
  <inkml:trace contextRef="#ctx0" brushRef="#br0" timeOffset="65240">18177 2799 23 0,'0'0'22'0,"0"0"6"15,0 0-1-15,0 0-8 16,0 0 3-16,0 0-3 16,0 0 1-16,-27 0-2 0,27 0-16 15,0 0 0-15,18 0-2 16,8 0 9-16,8 0 15 15,4-2-12-15,1-4 3 16,-4-1-5-16,-3 3-6 16,-1 0-8-16,-8 4 2 15,-2 0-28-15,-2 5-4 16,-15 23-17-16,-4-2-31 16</inkml:trace>
  <inkml:trace contextRef="#ctx0" brushRef="#br0" timeOffset="65447">18245 3031 53 0,'0'0'46'16,"0"0"-9"-16,0 0-9 16,0 0-16-16,0 0-4 15,0 0-3-15,0 0 2 16,55 17 12-16,-26-8-10 15,3-1-4-15,5-2-5 16,17-6-8-16,-5 0-34 16,-9-11-67-16</inkml:trace>
  <inkml:trace contextRef="#ctx0" brushRef="#br0" timeOffset="68212">19313 2250 1 0,'0'0'5'16,"0"0"2"-16,0 0-7 15,0 0 9-15,0 0-3 16,0 0 6-16,0 0 4 16,-31 0-7-16,25 0 13 15,1 0-4-15,1 0-4 16,-1 0 14-16,1 0-17 16,-1 0 3-16,2-1 0 15,1-3-5-15,2 3 15 0,0-1-4 16,0 0-2-16,0-1 6 15,0 2-20-15,0-4 5 16,0 1-9-16,6-4 6 16,13 1-10-16,2 3 4 15,2 2 0-15,0 2-6 16,2 0 5-16,-2 13 1 16,-3 1-3-16,-5 5-2 15,-4-1 2-15,-3 2 3 16,-8 1 0-16,0 3 19 15,-3-2-16-15,-16 3 8 16,-7-3-7-16,-3 0 3 0,0-5-5 16,1-7-2-16,5-2 4 15,5-2 4-15,5-5-5 16,4-1-3-16,5 3 0 16,2-3 1-16,-1 0-4 15,3 4 3-15,0 2 0 16,0 3-6-16,0 2 6 15,0 2-3-15,0-1-2 16,5 2-18-16,12 0 16 16,6-3-2-16,4 3 3 15,4-3 5-15,1 5-13 16,0 0 14-16,2 6-4 16,-5 1-8-16,0 2 11 15,-6 0-4-15,-7 0 3 0,-7-2 0 16,-4 3-9-16,-5 2 11 15,0 2 0-15,-10 1 1 16,-8 1 3-16,-5-2 1 16,1 1 0-16,-1-8 15 15,0-4-12-15,0-10 11 16,-4-4 4-16,-2-5-16 16,-5 0 17-16,-5-5-14 15,3-8-1-15,-4-6-5 16,3 1-2-16,6 0-4 15,8-3 2-15,9-2-26 16,10 2 7-16,4 3-22 0,21 8-9 16,15 9-5-1,-4 1-69-15</inkml:trace>
  <inkml:trace contextRef="#ctx0" brushRef="#br0" timeOffset="68736">20016 2471 90 0,'0'0'23'16,"0"0"0"-16,0 0-13 16,0 0 7-16,0 0 3 15,-123 85-16-15,101-52 3 16,4 11-3-16,0 3-1 15,4 3 12-15,4 0-8 16,7-8-3-16,3-11 0 16,0-11-2-16,8-13 6 0,15-7 0 15,9-3 5-15,13-26 19 16,9-13-14-16,5-9-12 16,0-8 3-16,-6-2-6 15,-5-2-3-15,-16 1 0 16,-9 1 0-16,-14 0 5 15,-9 8-5-15,0 8 0 16,-18 15-2-16,-19 19-21 16,-15 11 8-16,-11 28-1 15,-6 30-8-15,-6 39-6 16,17-8-15-16,19-16-47 0</inkml:trace>
  <inkml:trace contextRef="#ctx0" brushRef="#br1" timeOffset="299561">1444 2738 11 0,'0'0'15'15,"0"0"-12"-15,0 0 9 16,0 0-2-16,0 0-4 16,0 0 8-16,0 0-6 15,121-76 0-15,-103 68 1 16,1 0-5-16,2 0 16 15,2-1-6-15,2-1-11 16,6-3 11-16,1-3-8 0,6 3 0 16,-1-6 7-16,14 0-12 15,2-6 7-15,9-3 2 16,5-5-7-16,2-3 13 16,3-3-8-16,1 1 3 15,-3 4 7-15,-2 2-18 16,-4 2 6-16,-6 5-6 15,-4 5 4-15,-9 0 1 16,-5 4-2-16,-8 5 1 16,-2 3 0-16,-5-2-1 15,3 5-3-15,2-4 0 16,3 2 0-16,5-2 1 16,-1-1-1-16,7-1 0 15,-4-2 2-15,3 1 0 16,0-1-2-16,3 1 0 0,0-1 1 15,3 1-3-15,-1-1 2 16,-5 1 0-16,1 2 2 16,-4 3 1-16,0 0-3 15,0 2 0-15,3-1 0 16,9-1 2-16,11-5 1 16,9-2-3-16,2-1 0 15,3-2 3-15,-2-1-3 16,-2 0 0-16,-2 0 0 15,-3 4 0-15,-6 3 0 16,-3 0 0-16,-9 4 0 0,3 2 2 16,-7 1-3-1,3-1 1-15,1-6 0 0,4 4 1 16,0-4-1-16,1 0 0 16,2 0 0-16,-2-3 2 15,2 3-3-15,-2-4 1 16,-1 1 0-16,1-1 1 15,-6 2 1-15,-3 1-2 16,-7 3 0-16,-10 4-3 16,-3-1 3-16,-8 1 0 15,-1 5 0-15,0 0 2 16,1-3-2-16,2-1 0 16,6-1 0-16,2-1 1 15,7-1-2-15,1-5 1 0,4 3 0 16,1-6 2-16,4 5-2 15,4-5 0-15,-2 1 0 16,7 0 0-16,4-1-3 16,5-1 3-16,3-1 0 15,6 0 3-15,5-2-3 16,1-1 0-16,2 5 0 16,-3-2-1-16,-5 5-1 15,-5-2 2-15,-4 4 0 16,2-1 1-16,1 1-1 15,1-2 0-15,5-1 0 16,1-2 0-16,0 1-2 16,6-2 2-16,-3 2 0 15,-2-2 2-15,1 3-1 0,-1-1-1 16,-2 3 0-16,0-3-1 16,-1 3 0-16,-7 0 1 15,4-3 0-15,-5 0 1 16,2 5-1-16,-2-4 0 15,-3 5 0-15,2 0 0 16,-2 3-1-16,2 0 1 16,6-1 0-16,4 5-1 15,9-6 1-15,24 1 0 16,30-6 0-16,31-9 0 16,10 0-1-16,-1-2 1 15,-19 3 0-15,-24 9 1 16,-19 0 1-16,-24 3-2 15,15 3 0-15,19 0-1 0,19-3 0 16,-2 5 1-16,-33-1 0 16,-34 4 0-16,-4 0 1 15,12 0-1-15,17 0 0 16,11-3 1-16,3 3-3 16,2-2 2-16,1 0 0 15,-3 0 0-15,-6 1 3 16,-3-2-3-16,-5 3 0 15,-3-1-1-15,-1 1-1 16,-2-6 2-16,4 1 0 16,-4-2 0-16,-1 1 2 15,-4-6-2-15,-5 5 0 0,-9-4-1 16,-2 1-1-16,-4 0 2 16,1-2 0-16,-4 3 2 15,-1 0-1-15,0 1-1 16,-3 1 0-16,-3 1-3 15,-2 2 1-15,2 0 2 16,-2 0 0-16,3-3 0 16,2 1 2-16,6 0-2 15,-1-3 0-15,7-1-1 16,6-2-1-16,0-2 2 16,8 3 0-16,-1 0 0 15,1 0-1-15,-5 5 1 16,-1 2-2-16,-6 4-2 0,-4 0 1 15,-2 0 3-15,-1 0 0 16,-2 10 0-16,5 2 0 16,2 1 0-16,7-1 0 15,7-1-1-15,3-2-1 16,6 2 2-16,3-3 0 16,-3 0 0-16,3-1 3 15,0 3-3-15,4 0 0 16,17 2-2-16,-7 4 1 15,2 0 1-15,3 2 0 16,-21 0 1-16,19 1-1 0,-6-1 0 16,17 7 0-1,15 6 0-15,28 2 0 0,0 2 0 16,-9-5 0 0,-19 1-1-16,-17-5 2 0,0-1-1 15,1 4 0-15,-16-8-1 16,-20 2 0-16,-17-6 1 15,-3-1 0-15,15 5 0 16,10 6 3-16,12 0-4 16,-3 3 1-16,-4-4 0 15,-2 2-2-15,-6 0 2 16,-5-2 0-16,-10 4 0 16,-2-2-1-16,-7 4 0 15,-1 2 0-15,-6-2-1 16,-1-1-2-16,-3-2 4 15,-5-1 0-15,-6-3-2 0,-6 0-3 16,-2-5 4-16,-6 1-3 16,-6-3-3-16,-4-2 4 15,-3-1 1-15,-1-3 2 16,-3-3-3-16,-5 0 0 16,1-2 3-16,-6-2-1 15,4-1 1-15,-4 0-2 16,-2-3 2-16,3-1 0 15,-1 4 0-15,4-4 4 16,-2 0-4-16,2 0 0 16,1 0 0-16,-1 0-2 15,-2 0 2-15,-2 0 0 16,5 0 0-16,1 0 5 0,3 3-6 16,1 1 1-16,6 2 0 15,-1 2-2-15,-4 8 3 16,3-2-1-16,-1 3 0 15,-4 1 0-15,-3-4-2 16,-2-3 2-16,-3-6 0 16,-4-1 0-16,2-1 2 15,-1-1-2-15,2 2 0 16,4-1 2-16,0 2-3 16,1-1 1-16,-3 3 0 15,2-3 0-15,-4-1 0 16,-2-1 0-16,1-2 0 15,-3 0 6-15,1 0-5 16,-1 0-1-16,0 0 2 0,0 0 2 16,0 0-4-16,0 0 0 15,0 0 0-15,4 0-16 16,-3 0 16-16,2-2-3 16,-1-1 3-16,-2-1 0 15,3 0 0-15,-3 1 0 16,1 1 0-16,-1 2 1 15,0 0-3-15,0 0 2 16,0 0 0-16,0 0-1 16,0 0 1-16,0 0-7 15,-15 0 7-15,-7 9-5 16,-1 4 5-16,-4-1 0 16,1 2 0-16,0 1 11 15,6-2-10-15,1-1-1 0,4-2 0 16,6-3 2-16,3 0-4 15,2-6 2-15,4-1 0 16,0 0 5-16,0 0-3 16,0 0-2-16,17-1 0 15,6-14-8-15,3-2 5 16,2-2 3-16,-5 1 0 16,-4-2-5-16,-7 6 6 15,-6 3-1-15,-3 6 0 16,-3 2-4-16,0 3 1 15,-9 0-10-15,-13 0 11 16,2 15-4-16,0-2 8 0,5 0-2 16,6 0 0-16,1-3-2 15,8-5 0-15,0-3 2 16,0-2 0-16,14 0 7 16,17-3-5-16,6-19-2 15,5-1 0-15,-3-6-1 16,-4-5 1-16,-12 2 0 15,-6-4 0-15,-9 3-2 16,-8 7 0-16,0 2 2 16,0 7 0-16,-11 6 0 15,-3 8-4-15,3 1 3 16,2 2 1-16,5 0-1 16,1 0 2-16,3 0-1 0,0 5 0 15,0 13-2 1,0 0 2-16,3 7 0 0,7 4 0 15,7-1 2-15,-1 1-2 16,0 1 0-16,-2 2 0 16,0 3 2-16,-5 1-2 15,-4 3 0-15,-5 4 0 16,0 0 0-16,0-3 1 16,0 0-1-16,-9-8 0 15,3-6 0-15,1-6-2 16,0-5 2-16,2-7 0 15,2-5 2-15,-2 0 1 16,-2-3-3-16,0 0 9 0,-4-9-9 16,-5-11 11-1,-2-1-11-15,-4-3 3 0,-5 1 3 16,-3 2-1 0,-4 5-3-16,-5 3-2 0,-3 12 0 15,4 1-4-15,0 0 4 16,9 23-11-16,1 9 3 15,3 31-13-15,4-4-8 16,1-9-38-16</inkml:trace>
</inkml:ink>
</file>

<file path=ppt/ink/ink3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6:05.958"/>
    </inkml:context>
    <inkml:brush xml:id="br0">
      <inkml:brushProperty name="width" value="0.05" units="cm"/>
      <inkml:brushProperty name="height" value="0.05" units="cm"/>
      <inkml:brushProperty name="fitToCurve" value="1"/>
    </inkml:brush>
  </inkml:definitions>
  <inkml:trace contextRef="#ctx0" brushRef="#br0">60 0 47 0,'0'0'11'0,"0"0"-11"15,0 0 0-15,0 0 0 16,0 0 0-16,124 22 4 16,-93 11 6-16,-2 6 6 15,2 9 9-15,-8 11-5 16,-2 11 3-16,-5 10-16 16,-4 2 5-16,-12 1-1 15,0 1-6-15,0-5 16 16,-5-3-9-16,-16-5-4 0,-4-4 5 15,-10-1-10-15,-2-8-3 16,-6 0 0-16,2-7-19 16,-13 7-1-1,10-13-30-15,2-16-100 0</inkml:trace>
</inkml:ink>
</file>

<file path=ppt/ink/ink3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6:02.945"/>
    </inkml:context>
    <inkml:brush xml:id="br0">
      <inkml:brushProperty name="width" value="0.05" units="cm"/>
      <inkml:brushProperty name="height" value="0.05" units="cm"/>
      <inkml:brushProperty name="fitToCurve" value="1"/>
    </inkml:brush>
  </inkml:definitions>
  <inkml:trace contextRef="#ctx0" brushRef="#br0">159 117 5 0,'0'0'8'0,"0"0"-2"16,0 0 7-16,0 0-6 15,0 0 10-15,0 0 3 16,-24-13 1-16,24 11 9 16,-2 2-7-16,2-2-3 15,0 2-3-15,0 0-15 16,0 0 2-16,0 0-4 16,0 0-8-16,0 0 7 15,0 0-12-15,0 13 5 16,0 7 8-16,10 10 0 15,-1 9 8-15,3 12-7 16,2 7-1-16,-3 12 15 16,-2 5-13-16,-2 7 5 15,-2 2-1-15,-5-4-1 16,0-2 16-16,0-5-12 0,-9-15-5 16,1-13 11-16,7-15-13 15,-2-16-1-15,3-11-1 16,0-3-2-16,0-24 2 15,3-26 0-15,12-17-12 16,7-12 2-16,-1-6-32 16,-1-23-7-16,-8 24-16 15</inkml:trace>
  <inkml:trace contextRef="#ctx0" brushRef="#br0" timeOffset="444">61 249 29 0,'0'0'31'16,"0"0"-5"-16,0 0 2 16,-58-124-6-16,55 87-9 15,3 8 10-15,0 8-12 16,0 5-7-16,0 9 8 16,8 5-10-16,10 2-2 15,5 0 0-15,8 0 5 16,10 0-5-16,8 3 0 15,0 10 0-15,2 2 7 16,-3 0-5-16,1 5-2 16,-2 1 1-16,5-2 5 15,-1 0-3-15,-2 0-3 0,-9-2 1 16,-8-5 3 0,-10 1-4-16,-8-4-2 0,-10 3 0 15,-4 0 2-15,0 6 0 16,-12 10 8-16,-16 8 0 15,-12 4 7-15,-6 8-15 16,-7-3 9-16,-1-2-2 16,-1-7-4-16,2-10 5 15,3-9-3-15,5-10-2 16,5-7-1-16,11 0-2 16,3-9-8-16,17-6-19 15,9-10-28-15,14 4-5 16,9 0-25-16</inkml:trace>
  <inkml:trace contextRef="#ctx0" brushRef="#br0" timeOffset="1098">1085 29 20 0,'0'0'15'0,"0"0"1"16,0 0-2-16,0 0 1 0,0 0 9 15,0 0 0-15,0 0 7 16,-46-29-8-16,37 29-8 16,-1 0 18-16,-3 0-7 15,-1 0-4-15,0 4 4 16,-6 12-26-16,0 9 4 15,-3 13-4-15,-2 12 0 16,1 9 1-16,1 10 1 16,3 6 2-16,6 7 1 15,10 2-1-15,4-2-6 16,0-3 2-16,13 0 0 16,16-3-3-16,5 2 3 0,9-5-6 15,3-3 1-15,5-12-30 16,6-15-2-1,29-19-2-15,-14-14-13 0,-12-10-14 16</inkml:trace>
  <inkml:trace contextRef="#ctx0" brushRef="#br0" timeOffset="1754">1444 468 17 0,'0'0'15'16,"0"0"7"-16,0 0-3 16,0 0 0-16,0 0-3 0,0 0-16 15,0 0 6 1,0-12 9-16,0 12 2 0,0 0 7 15,0 0-11-15,0 0-3 16,0 0-9-16,0 0-1 16,0 0 0-16,0 0-3 15,0 0 3-15,0 0 8 16,-3 0-2-16,3 0 7 16,-2 4 0-16,-1 8-12 15,-3 7 3-15,-2 12-4 16,-2 6 3-16,-3 1 3 15,0 5-6-15,3-3 4 16,7-3-1-16,2-5-3 0,1-5 0 16,0-8-3-16,9-4-8 15,8-7 11 1,6-2-5-16,5-6 5 0,4 0 9 16,3 0-7-16,6 0 2 15,2 0-4-15,-1 0 1 16,-1-7 2-16,-1 0-3 15,5 1 0-15,-8-3-4 16,-2 2-19-16,-3 4 2 16,-6 1-16-16,-7-1-10 15,-6 2-15-15</inkml:trace>
  <inkml:trace contextRef="#ctx0" brushRef="#br0" timeOffset="2080">1493 584 45 0,'0'0'28'0,"0"0"2"16,0 0 10-16,0 0-12 15,0 0-16-15,0 0-10 16,0 0-2-16,5-12 0 15,18 12-2-15,9 5 5 16,3 1 1-16,11-4 1 16,-3 1-2-16,-1-3 10 0,-6 0-13 15,-5 0 3-15,-3 0 7 16,-5 0-7-16,-5-4 5 16,-1-8-8-16,-5 5-7 15,-6-4-4-15,-6-8-22 16,0 3-21-16,-9-1-76 0</inkml:trace>
  <inkml:trace contextRef="#ctx0" brushRef="#br0" timeOffset="2391">1309 529 22 0,'0'0'52'15,"0"0"-15"-15,0 0-30 16,0 0 8-16,0 0 7 16,0 0-6-16,0 0 7 15,144-134-13-15,-86 92 8 16,2 4-2-16,-1 4-13 15,-3 6 12-15,-5 7-13 16,-2 6-1-16,-3 11-2 16,2 4-2-16,-2 0-15 0,18 0-15 15,-12 0-19 1,-15 0-32-16</inkml:trace>
</inkml:ink>
</file>

<file path=ppt/ink/ink3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6:06.691"/>
    </inkml:context>
    <inkml:brush xml:id="br0">
      <inkml:brushProperty name="width" value="0.05" units="cm"/>
      <inkml:brushProperty name="height" value="0.05" units="cm"/>
      <inkml:brushProperty name="fitToCurve" value="1"/>
    </inkml:brush>
  </inkml:definitions>
  <inkml:trace contextRef="#ctx0" brushRef="#br0">0 0 42 0,'0'0'40'16,"0"0"-16"-16,0 0 3 16,0 0-3-16,0 0-24 15,0 0 2-15,0 0-2 16,0 11 0-16,22 2 9 16,4-2-6-16,-1-3 3 15,4-2-4-15,-5-4 3 16,-1 0-2-16,3-2-3 15,-4 0 0-15,-2 0-2 0,0 3-6 16,-6 5-18-16,-14 14-11 16,0 2-36-16</inkml:trace>
  <inkml:trace contextRef="#ctx0" brushRef="#br0" timeOffset="193">106 326 23 0,'0'0'65'0,"0"0"-29"15,0 0-33-15,0 0 7 16,0 0 14-16,0 0-21 16,0 0 2-16,163-43-5 15,-59 14-9-15,-10 3-26 0,-11-5-74 0</inkml:trace>
</inkml:ink>
</file>

<file path=ppt/ink/ink3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6:17.376"/>
    </inkml:context>
    <inkml:brush xml:id="br0">
      <inkml:brushProperty name="width" value="0.05" units="cm"/>
      <inkml:brushProperty name="height" value="0.05" units="cm"/>
      <inkml:brushProperty name="fitToCurve" value="1"/>
    </inkml:brush>
  </inkml:definitions>
  <inkml:trace contextRef="#ctx0" brushRef="#br0">0 41 43 0,'0'0'33'16,"0"0"-11"-16,0 0-11 15,0 0 4-15,0 0 0 16,0 0-11-16,0 0 5 15,81-16 8-15,-48 5-12 0,0 5 13 16,0 1-5-16,-1 3-5 16,-2 2 10-16,1 0-18 15,-3 0 4-15,-2 0-4 16,-6 11-11-16,-6 3-8 16,-7 6-11-16,-7 17-13 15,-12-2-1-15</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29.720"/>
    </inkml:context>
    <inkml:brush xml:id="br0">
      <inkml:brushProperty name="width" value="0.05" units="cm"/>
      <inkml:brushProperty name="height" value="0.05" units="cm"/>
      <inkml:brushProperty name="fitToCurve" value="1"/>
    </inkml:brush>
  </inkml:definitions>
  <inkml:trace contextRef="#ctx0" brushRef="#br0">276 0 114 0,'0'0'24'16,"0"0"0"-1,0 0-5-15,0 0-7 0,0 0 10 16,0 0-22-16,0 0 3 16,-109 49-3-16,95-17 0 15,-3 5 3-15,3 5 2 16,-3 3 0-16,6-2 8 16,-2 3-1-16,-4 4 2 15,5 5 2-15,-4 6-12 16,2 7 4-16,2 4-4 15,7 3-4-15,5 0 6 16,0-2-6-16,14-10 0 16,12-10 0-16,10-11-12 15,10-17-17-15,49-25-13 16,-9-4-14-16,-6-21-33 0</inkml:trace>
  <inkml:trace contextRef="#ctx0" brushRef="#br0" timeOffset="1242">604 242 22 0,'0'0'41'15,"0"0"-8"-15,0 0 1 16,0 0 3-16,0 0-6 15,0 0 3-15,0 0-6 16,-68-32-8-16,65 32 11 16,3 0-22-16,0 0 2 15,0 0-11-15,0 0-3 16,0 0 3-16,16 9-3 16,4 2 3-16,3-2 7 15,7-4-5-15,1 0-1 0,0-2-1 16,-4-3 5-16,-2 0-11 15,-1 0 6-15,-5 0-17 16,-8 0 10-16,-4 0-30 16,-7 0-3-16,0 0 10 15,-30 17-24-15,-7 3-32 16</inkml:trace>
  <inkml:trace contextRef="#ctx0" brushRef="#br0" timeOffset="1592">500 434 40 0,'0'0'43'15,"0"0"-14"-15,0 0-11 16,0 0-8-16,0 0 4 16,0 0 11-16,0 0-3 0,-31 25-17 15,31-20 7-15,0 6-6 16,17 3 3-16,1 6 7 16,2 8-16-16,5 3 3 15,2 8-3-15,1 0 4 16,3 6-8-16,-4 0 4 15,-5-3 0-15,-7-9-2 16,-6-8 2-16,-6-9 0 16,-3-8 16-16,0-6 0 15,-4-2 22-15,-22 0-15 16,-11 0-17-16,-11 0-1 16,-2-1-5-16,-4-12 0 0,3-3 0 15,7 0 0-15,8 4 0 16,9 2 0-16,18 3-1 15,9 6-9-15,0-1-65 16,58-10 8-16,0-3-5 16,2-6-54-16</inkml:trace>
  <inkml:trace contextRef="#ctx0" brushRef="#br0" timeOffset="1951">1064 459 137 0,'0'0'32'16,"0"0"-26"-16,0 0 3 15,0 0-9-15,0 0 0 0,0 0 0 16,0 0 5-16,-1 71-5 16,15-50 2-16,-1-1 0 15,4-4 6-15,-1-3-4 16,-3-5 1-16,4-5 11 15,-3-3-7-15,5-3 13 16,-3-16-3-16,0-6-13 16,-1-2 6-16,-6-2-8 15,-7-1-1-15,-2 2 0 16,0-1-3-16,-22 10-3 16,-7 9-7-16,-11 10-8 0,-6 10 16 15,-3 27 4 1,2 11-2-16,10 6 3 0,14-2-3 15,23-5-10-15,27-14-45 16,10-19-77-16</inkml:trace>
</inkml:ink>
</file>

<file path=ppt/ink/ink3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6:17.547"/>
    </inkml:context>
    <inkml:brush xml:id="br0">
      <inkml:brushProperty name="width" value="0.05" units="cm"/>
      <inkml:brushProperty name="height" value="0.05" units="cm"/>
      <inkml:brushProperty name="fitToCurve" value="1"/>
    </inkml:brush>
  </inkml:definitions>
  <inkml:trace contextRef="#ctx0" brushRef="#br0">0 164 8 0,'0'0'80'16,"0"0"-72"-16,0 0-1 0,0 0 27 16,0 0 9-1,0 0 5-15,144-68-23 0,-95 40-5 16,2 3-20-1,3 2-2-15,13 10-4 0,-13 8-45 16,-17 3-67-16</inkml:trace>
</inkml:ink>
</file>

<file path=ppt/ink/ink3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6:11.840"/>
    </inkml:context>
    <inkml:brush xml:id="br0">
      <inkml:brushProperty name="width" value="0.05" units="cm"/>
      <inkml:brushProperty name="height" value="0.05" units="cm"/>
      <inkml:brushProperty name="fitToCurve" value="1"/>
    </inkml:brush>
  </inkml:definitions>
  <inkml:trace contextRef="#ctx0" brushRef="#br0">2318 262 64 0,'0'0'32'0,"0"0"-29"16,0 0-1-16,0 0-2 16,0 0 1-16,0 0-1 15,0 0 1-15,-9 125-1 16,9-92 15-16,0 0-10 15,0-4 12-15,0 2 0 16,0-5-15-16,14 3 13 16,3-8-10-16,1 1 1 0,1-8 6 15,7-12-10-15,-2-2 2 16,7-9 15-16,1-27 0 16,7-18 7-16,-7-5-18 15,-9-7-3-15,-6 4 7 16,-17 2-9-16,0 7-2 15,-26 5-1-15,-16 12-4 16,-7 13 2-16,-9 13 0 16,-1 10-3-16,1 12 5 15,9 45-32-15,17-3-18 16,9-6-29-16</inkml:trace>
  <inkml:trace contextRef="#ctx0" brushRef="#br0" timeOffset="-2003">572 357 8 0,'0'0'27'0,"0"0"-12"16,0 0-1-16,0 0-2 15,0 0-9-15,0 0 13 16,0 0-9-16,0-8 1 15,0 8 9-15,0 0-9 16,0 0 6-16,0 0-8 16,0 0 0-16,0 0 14 15,0 0-9-15,0 0-1 16,0 0 6-16,0 0-14 16,0 0-1-16,0 0-1 15,0 0 0-15,0 0-2 0,0 0 4 16,0 0-2-16,3-7 12 15,6 0-12-15,5-11 11 16,9-1-10-16,3-9 4 16,2-5-2-16,-1 1-2 15,1-4-1-15,-4-3 0 16,-5 7-2-16,-8 1 1 16,-4 3-2-16,-7 10 2 15,0 5-5-15,0 6 6 16,-4 6-5-16,-5 1-1 15,-1 0 5-15,3 0 0 16,2 8-6-16,3 6 7 16,2 6-2-16,0 0 2 0,0-2 0 15,0-2 0 1,11-4-2-16,6-4 1 0,2-5-3 16,8-3 4-16,5 0-4 15,7 0 4-15,-2-8-8 16,-1-2 5-16,-3 9-13 15,-9 1 6-15,-8 0-9 16,-12 8-5-16,-4 17 24 16,0 9 2-16,-15 8 7 15,-16 6 10-15,-4 5-19 16,-2 1 15-16,0-2-2 16,6 1-9-16,5-1 9 0,8-2-10 15,4-7 2 1,10-6-1-16,-1-12-2 0,5-12-4 15,0-9 0-15,0-4-3 16,0 0 1-16,0 0 1 16,0-7-9-16,9-10-1 15,3-2-27-15,-2-1-18 16</inkml:trace>
  <inkml:trace contextRef="#ctx0" brushRef="#br0" timeOffset="-1735">745 482 21 0,'0'0'38'0,"0"0"9"0,0 0-13 16,0 0-8-16,0 0 7 16,0 0-24-16,0 0-3 15,2-37-6-15,21 37 5 16,8-1 2-16,10-4 1 15,3 0-8-15,7-9 16 16,6-3-14-16,3-1 1 16,-2-1-3-16,0 1 0 15,-5 5-4-15,-7 2-11 16,-7 7-16-16,0 4 0 16,-10 0-40-16</inkml:trace>
  <inkml:trace contextRef="#ctx0" brushRef="#br0" timeOffset="-923">1589 184 17 0,'0'0'17'16,"0"0"-12"-16,0 0 2 16,0 0-7-16,0 0 0 15,0 0-1-15,0 0-14 16,-1-42 2-16,1 42 13 0,0 0 14 16,0 0 17-16,0 0-7 15,0 0-7-15,0 0 2 16,0 0-13-16,0 0 0 15,0 0-1-15,1 0-5 16,12 0 16-16,2 0 0 16,5-5-1-16,3 1 9 15,1-4-18-15,6 2 3 16,-1-2-6-16,0-2 0 16,-1 3 2-16,-5 0-4 15,-2 0-1-15,-1 2 0 16,-3 1-6-16,-3 4-16 15,0 0-20-15,-5 0-23 0,-9 0-14 16</inkml:trace>
  <inkml:trace contextRef="#ctx0" brushRef="#br0" timeOffset="-424">1657 174 74 0,'0'0'21'0,"0"0"-5"16,0 0-2-16,0 0 1 15,0 0 5-15,-132 118-11 0,109-86-8 16,-2 0 4 0,7-3-5-16,7-4 0 0,2-7 1 15,6-7-1-15,3-2-3 16,0-5-1-16,0-3 0 15,14 3 1-15,12-4 2 16,4 0 1-16,9 0 3 16,5 0 0-16,4 0-1 15,-5 0-2-15,-3 0 0 16,-8 0-3-16,-1 16-3 16,-5 4 5-16,-6 1-3 15,0 4 5-15,-5 0-1 16,-3 0 0-16,-1-3 0 15,-3 1-1-15,-7 0 2 16,2-5 3-16,-3-7 8 0,0-3-2 16,0-8 20-16,-12 0 0 15,-11 0-17-15,-9-1 2 16,-5-13-12-16,-11-1 3 16,1-5-4-16,-1 3 3 15,4-3-10-15,12-3 4 16,13-4-31-16,19-2-15 15,12-10-27-15,21 10 11 16</inkml:trace>
  <inkml:trace contextRef="#ctx0" brushRef="#br0" timeOffset="1590">107 1028 9 0,'0'0'36'0,"0"0"2"15,0 0-6-15,0 0-13 16,0 0-2-16,0 0-4 16,0 0-12-16,-59-33 19 15,59 29-5-15,0 4-1 16,0-3-4-16,0 3-10 16,0 0 0-16,0 0-6 15,0 0 4-15,9-2 0 16,8 0 4-16,7-4-1 15,7-2 0-15,9-3 2 16,6-2-2-16,3-3-1 16,2 6 0-16,1-1-1 15,-2 2 1-15,-5 4 0 16,4-3 0-16,-8 5 1 16,-4-2-3-16,-1 1 2 0,-4 1 0 15,-2 3-2 1,6-1 5-16,1 1 0 0,7 0-3 15,2 0-1-15,6 0 1 16,2 0 0-16,4 0 0 16,7 0 12-16,-2 0-10 15,4 0 1-15,-4-12-3 16,-9 3 7-16,-13-1-7 16,-8 0 0-16,-4 7 2 15,-5-2-2-15,2 5 0 16,2-1 0-16,3-4 0 15,6 0 9-15,2-6-9 0,6-2 0 16,1-3 0-16,3-4 8 16,0 3-6-16,-3 5-2 15,0 2 0-15,-1 3 0 16,-1 6-2-16,-2 1 2 16,-2 0 0-16,-1 0 2 15,8 0-1-15,-3 0-1 16,8 0 0-16,0 0 1 15,7-11-1-15,4-2 0 16,3 1 0-16,-2 1 3 16,4 5 0-16,-2-1-3 15,-2 2 0-15,4 2 3 16,-1-1-2-16,4-2 2 0,1-2-2 16,-5-1 7-1,-2-2-4-15,-4 6-4 0,-7 1 0 16,-7 4 0-16,1 0 0 15,-11 0 0-15,0 0 0 16,-7 0 1-16,1 7 2 16,-3-2-3-16,-5-4 0 15,-2-1 0-15,-1 0-1 16,-3 0 1-16,-3 0 0 16,0 0-3-16,-5 0-3 15,0 3-3-15,0 1-10 16,0 1-15-16,2 0 22 15,-2 3-6-15,-7 9-1 16,-2 0-20-16,0-2-84 0</inkml:trace>
  <inkml:trace contextRef="#ctx0" brushRef="#br0" timeOffset="2801">431 1433 13 0,'0'0'26'0,"0"0"-12"16,0 0-4-16,0 0 14 15,0 0-1-15,0 0 1 16,0 0 4-16,-19-29-17 15,19 29 6-15,0 0-12 16,0 0-2-16,0 0-3 16,0 0 0-16,9 0 0 15,5 0 3-15,2 1-1 16,1 7-4-16,-1 1 0 0,-5 2 0 16,1 4 0-16,-5 0 4 15,-4 6 1-15,-3 4 12 16,0 4-15-16,-5-3 14 15,-9 1-7-15,-4-4-5 16,1 1 8-16,0-6-10 16,3-4 3-16,3-3-3 15,4 0 0-15,1-3 0 16,1-2 0-16,5 1-5 16,0 1 3-16,0 3-15 15,5-1 11-15,13 2 2 0,2-2-11 16,6 4 13-16,0-6-3 15,-1-1 2-15,1 0-2 16,-5 2 3-16,-1-1 2 16,0 6 0-1,-6 2-13-15,0 7 13 0,-5 6 0 16,-7 0 0-16,-2 1 7 16,0-5-6-16,0-4 15 15,-10-9 3-15,-3-5-8 16,-6-3 12-16,-2-4-13 15,-2 0-10-15,-10 0 11 16,1 0-8-16,-8-5-3 16,-4-7 0-16,-5 1 2 0,0-2 2 15,3 1-4 1,4-1 0-16,2 2 0 0,14 2-4 16,3 1-17-1,9 0-7-15,5 7-17 0,9 1-11 16,5 0-68-16</inkml:trace>
  <inkml:trace contextRef="#ctx0" brushRef="#br0" timeOffset="3587">1233 1570 6 0,'0'0'33'0,"0"0"-12"15,0 0 10-15,0 0-11 16,0 0-6-16,0 0 9 16,0 0-7-16,-50-4-6 15,42 2 7-15,3 2-8 16,-1-1 8-16,2 1-9 16,-4 0-8-16,-1 0 11 15,4 0-10-15,-3 0 2 16,-1 0 3-16,0 0-4 0,-5 0-2 15,-1 1 0 1,-2 11-2-16,-4 5 0 0,1 4 2 16,0 3 0-16,4 2 1 15,2 6 2-15,2 4-6 16,8 0 3-16,4 2 0 16,0-6-6-16,0-5 6 15,18-10-2-15,5-4 0 16,11-11-9-16,4-2 7 15,10-2 4-15,5-23 6 16,1-10 11-16,-2-10-5 16,-4-6-3-16,-11 0-2 15,-10-4-2-15,-10 5-5 16,-8 5 0-16,-9 1 0 16,0 9-2-16,-7 5 2 15,-18 6-6-15,-10 9-2 16,-5 9-8-16,-6 6 12 0,5 10-8 15,5 19-17-15,27 21 7 16,9-5-19-16,0-12-29 0</inkml:trace>
  <inkml:trace contextRef="#ctx0" brushRef="#br0" timeOffset="4103">1881 1513 17 0,'0'0'30'16,"0"0"-8"-16,0 0-4 15,0 0-12-15,0 0-6 16,0 0 5-16,-124 100-5 0,110-63 3 16,5-4 11-16,4 4-9 15,5-7 6-15,0-2-11 16,3-10 0-1,12-5-1-15,7-5-10 0,1-8 11 16,8 0 7-16,4-6 3 16,6-23 14-16,5-14-3 15,7-13-11-15,-4-7 7 16,-6-5-17-16,-10 6 5 16,-13 8-5-16,-17 9-5 15,-3 15 1-15,-23 9-13 16,-24 13-7-16,-8 8 13 15,-11 18-2-15,3 18 10 0,15 8-17 16,27 16-20 0,13-12 3-16</inkml:trace>
  <inkml:trace contextRef="#ctx0" brushRef="#br0" timeOffset="4790">2688 1157 26 0,'0'0'38'15,"0"0"-6"-15,0 0 0 16,0 0-19-16,0 0-7 16,0 0-7-16,0 0 1 15,5 11 0-15,4 2 7 16,3 1-4-16,-3 2 0 15,4 5-2-15,-7 3 3 16,-6 2 5-16,0 7 4 16,-11-5-2-16,-18 4 11 15,-5-3-16-15,-6-7 6 16,3-4-4-16,4-4-8 0,10-9 13 16,4 0-8-16,16-4-2 15,3-1-3-15,0 4-7 16,0 0-24-16,22 7 18 15,8-1 2-15,6 5 11 16,2-6-5 0,2 2-1-16,0-3 0 0,-3-1 4 15,-7 3 1-15,-4 4 1 16,-10 5-2-16,-7 4 2 16,-6 4 0-16,-3 2 7 15,0-3 11-15,-8-1-7 16,-12 0 4-16,-6-3-4 0,-6 3-11 15,-6 2 12-15,-1-5-7 16,-4 1 3-16,0-6 8 16,-1 0-7-16,-1-5 10 15,4-1-8-15,7-5-8 16,10-5 2-16,2-1-5 16,15 0-16-16,7-26-13 15,0-10-50-15,0-6-80 0</inkml:trace>
</inkml:ink>
</file>

<file path=ppt/ink/ink3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6:19.230"/>
    </inkml:context>
    <inkml:brush xml:id="br0">
      <inkml:brushProperty name="width" value="0.05" units="cm"/>
      <inkml:brushProperty name="height" value="0.05" units="cm"/>
      <inkml:brushProperty name="fitToCurve" value="1"/>
    </inkml:brush>
  </inkml:definitions>
  <inkml:trace contextRef="#ctx0" brushRef="#br0">291 270 3 0,'0'0'31'15,"0"0"-8"-15,0 0 15 16,0 0-18-16,0 0-2 16,0 0-4-16,0 0-14 15,-54-35 11-15,45 35-7 16,3 0-1-16,-3 0 10 16,-1 0-12-16,1 10 0 15,-3 12-1-15,0-1 1 0,1 8-1 16,3 3 0-1,7-2 0-15,1-2 3 0,0-3-3 16,4-4 0-16,12-9 1 16,5-5 3-16,5-7 8 15,-1-7 4-15,5-22 7 16,1-11 5-16,0-10-24 16,-8-4 1-16,-5-1-5 15,-9 2 4-15,-7 6-2 16,-2 2-2-16,-5 8 0 15,-19 8 3-15,-12 11-3 16,-8 12-1-16,-7 6 1 16,-7 28-3-16,-3 18 3 15,10 15 0-15,11 10-7 0,22 4-1 16,30 9-43-16,25-16-17 16</inkml:trace>
  <inkml:trace contextRef="#ctx0" brushRef="#br0" timeOffset="299">664 589 76 0,'0'0'21'0,"0"0"5"16,0 0-5-16,0 0 7 15,-108 109 5-15,78-68-16 16,-4 8-1-16,-5 4-14 16,6-2 2-16,2-2 4 15,5-7-8-15,12-9 0 16,13-12-12-16,1-19-48 15,20-2-26-15</inkml:trace>
</inkml:ink>
</file>

<file path=ppt/ink/ink3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6:20.287"/>
    </inkml:context>
    <inkml:brush xml:id="br0">
      <inkml:brushProperty name="width" value="0.05" units="cm"/>
      <inkml:brushProperty name="height" value="0.05" units="cm"/>
      <inkml:brushProperty name="fitToCurve" value="1"/>
    </inkml:brush>
  </inkml:definitions>
  <inkml:trace contextRef="#ctx0" brushRef="#br0">162 64 24 0,'0'0'26'0,"0"0"-17"0,0 0 5 16,0 0-7-16,0 0-2 15,0 0 3-15,0 0-8 16,117-42 7-16,-105 42 6 16,-3 13-10-16,-4 3 8 15,-5 8 0-15,0 5-4 16,0 5 7-16,-10 4-11 16,-11 1 1-16,-2 1-3 15,-3 0 4-15,-2-2-5 16,-2 3 0-16,0-2 0 15,-3 4 13-15,0 0-7 0,6-1 7 16,5-5 0 0,8-1-11-16,8-10 3 0,6-2-5 15,0-10 1-15,14-2-3 16,9-4 8-16,9-3-4 16,4-5 7-16,4 0-4 15,1-5-6-15,5-11 1 16,2-6-17-16,21-17 0 15,-11 8-48-15,-9-3-51 0</inkml:trace>
  <inkml:trace contextRef="#ctx0" brushRef="#br0" timeOffset="439">814 75 58 0,'0'0'43'0,"0"0"-13"0,0 0-1 16,0 0-12-16,0 0-16 16,0 0-1-16,0 0 0 15,37-3 0-15,-16 3 8 16,2 0-4-16,0 0-3 15,1 0 2-15,2 0-1 16,-3 0 5-16,0-4-5 16,-3 3-2-16,-2-2 0 15,-4 3-15-15,0 0-18 16,-2 0-11-16,-3 0-13 16</inkml:trace>
  <inkml:trace contextRef="#ctx0" brushRef="#br0" timeOffset="907">701 204 91 0,'0'0'33'0,"0"0"-26"16,0 0 2-16,0 0-3 15,0 0-5-15,0 0-2 16,0 0-2-16,-43 34-4 16,59-27 6-16,6-1-11 15,6 1 9-15,7 0 3 0,3 4 0 16,5 0 2-16,6 1-2 16,-1 1 0-16,1-1-3 15,0 1 5-15,-3 1-4 16,-6 1 2-16,-9 2 0 15,-8 5-2-15,-9 1 4 16,-7 5-2-16,-7-1 21 16,0 5-9-16,-18-3 8 15,-13-2-9-15,-6-2-8 16,-6-6 11-16,-4-5-5 16,-5-4-2-16,-4-9 12 15,0-1-10-15,0 0 8 16,1-16-1-16,3-2-11 15,7-4 15-15,16-3-20 16,9 1-9-16,16 1-26 0,4 9-24 16,15 3 1-16,8 5-30 0</inkml:trace>
</inkml:ink>
</file>

<file path=ppt/ink/ink3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6:22.242"/>
    </inkml:context>
    <inkml:brush xml:id="br0">
      <inkml:brushProperty name="width" value="0.05" units="cm"/>
      <inkml:brushProperty name="height" value="0.05" units="cm"/>
      <inkml:brushProperty name="fitToCurve" value="1"/>
    </inkml:brush>
  </inkml:definitions>
  <inkml:trace contextRef="#ctx0" brushRef="#br0">0 41 11 0,'0'0'25'0,"0"0"-10"15,0 0 4-15,0 0 1 16,0 0-3-16,0 0 6 15,0 0-6-15,90-41-1 16,-67 41 0-16,5 0-16 16,-2 0 0-16,1 0 0 15,3 0-4-15,-6 4 4 16,-2 3-22-16,-4 4-9 16,-6 7-7-16,-5-8-20 15</inkml:trace>
</inkml:ink>
</file>

<file path=ppt/ink/ink3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6:22.426"/>
    </inkml:context>
    <inkml:brush xml:id="br0">
      <inkml:brushProperty name="width" value="0.05" units="cm"/>
      <inkml:brushProperty name="height" value="0.05" units="cm"/>
      <inkml:brushProperty name="fitToCurve" value="1"/>
    </inkml:brush>
  </inkml:definitions>
  <inkml:trace contextRef="#ctx0" brushRef="#br0">0 54 52 0,'0'0'24'0,"0"0"-17"15,0 0-5-15,0 0 20 16,0 0 17-16,126 0-20 15,-63-10-9-15,35-5-10 16,-15 0-4-16,-13 1-47 0</inkml:trace>
</inkml:ink>
</file>

<file path=ppt/ink/ink3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6:23.266"/>
    </inkml:context>
    <inkml:brush xml:id="br0">
      <inkml:brushProperty name="width" value="0.05" units="cm"/>
      <inkml:brushProperty name="height" value="0.05" units="cm"/>
      <inkml:brushProperty name="fitToCurve" value="1"/>
    </inkml:brush>
  </inkml:definitions>
  <inkml:trace contextRef="#ctx0" brushRef="#br0">244 317 9 0,'0'0'42'0,"0"0"-5"16,0 0-17-16,0 0-10 15,0 0 9-15,0 0-10 16,0 0 6-16,95-19-15 16,-72 23 3-16,3 8 5 15,-1 2-6-15,-4 4 4 16,-4-4 2-16,-6 1-5 15,-7-1 3-15,-4-1-1 16,0 2-5-16,-14 3 14 16,-16 6-7-16,-15 3-1 15,-5 1 0-15,-6 4-3 16,0-3 1-16,2 0 4 0,11-4-4 16,3-4 7-16,9-1-9 15,8-3-1-15,6 0 1 16,11-5 1-16,6 1-6 15,0-1 0-15,0 1 3 16,16-1-4-16,5 2 5 16,7 1-1-16,7-2 3 15,5 1 1-15,9-9 4 16,2 0-8-16,2-5 2 16,6 0-5-16,-4-12-3 15,6-10-16-15,13-15-15 16,-16 5-29-16,-12-2-75 0</inkml:trace>
  <inkml:trace contextRef="#ctx0" brushRef="#br0" timeOffset="446">845 306 45 0,'0'0'21'0,"0"0"30"15,0 0-22-15,0 0-2 16,0 0 14-16,0 0-30 16,0 0-8-16,5-8 1 15,15 8-2-15,4 0 12 16,4 0-11-16,6 0 2 0,-2 0 7 15,0 0-9-15,1-7-6 16,0-6 1-16,-4 3-23 16,-2 3 1-16,-4 7-12 15,-10 0-28-15,-8 0-13 0</inkml:trace>
  <inkml:trace contextRef="#ctx0" brushRef="#br0" timeOffset="865">819 445 13 0,'0'0'26'16,"0"0"13"-16,0 0-7 16,0 0-5-16,0 0-13 0,0 0 11 15,0 0-20-15,-112 32-4 16,112-28-1-16,9 3-12 15,12-6 2-15,7 3 10 16,3-1 0-16,6 4 7 16,1-1-4-16,-4 6 0 15,-1 6-3-15,-8 5 0 16,-4 2 0-16,-4 1 0 16,-6-1 0-16,-3 0 0 15,-7-1 4-15,2 0 2 0,-3-5 4 16,2-4-7-1,-2-2-3-15,0-6 0 0,0-6 0 16,0 2 12-16,-6-2 0 16,-19 2-5-16,-4 1-4 15,-6-1-1-15,-5 0-2 16,0-3 0-16,8 0 0 16,4 0-4-16,11-4 2 15,17-24-26-15,0 2-27 16</inkml:trace>
  <inkml:trace contextRef="#ctx0" brushRef="#br0" timeOffset="1242">1831 339 62 0,'0'0'25'15,"0"0"-3"-15,0 0-20 16,0 0 21-16,0 0 5 15,-122 96-11-15,82-61 3 16,-7 1-11-16,-10 12 7 16,-6-2 12-16,0 4-18 0,3-3 1 15,7-4-11-15,8-13 4 16,10-5-6-16,12-8 2 16,12-7-12-16,11-10-29 15,14-13-81-15,10-12 43 0</inkml:trace>
  <inkml:trace contextRef="#ctx0" brushRef="#br0" timeOffset="1708">1588 0 18 0,'0'0'48'0,"0"0"-20"16,0 0-19-16,0 0 9 15,-127 23-8-15,101-2 7 16,7 0-5-16,2 4-10 0,8 1 7 16,8 2-5-16,1-3-1 15,0-5 12-15,0-7-13 16,9-10 0-16,12-3 9 16,7-3-2-16,7-21 22 15,2-6-19-15,-5-2-8 16,-6 3 8-16,-15 7-9 15,-8 1-2-15,-3 7-1 16,-14 11-28-16,-16 3 16 16,-7 0-5-16,-2 21 2 15,10 9 10-15,16 14-36 16,9-7-21-16,4-7-29 0</inkml:trace>
  <inkml:trace contextRef="#ctx0" brushRef="#br0" timeOffset="2080">1528 815 41 0,'0'0'10'0,"0"0"6"16,0 0-11-16,0 0 1 16,-21 112 4-1,35-103 1-15,12-5 8 0,6-4-7 16,12-4-12-16,7-24 23 16,7-10-10-16,-1-9-3 15,-3-3 6-15,-13-1-15 16,-8 8 4-16,-12 2-4 15,-12 3 3-15,-9 6 1 16,0 3-3-16,-14 4-1 16,-12 7 8-16,-6 6-8 15,-3 5-2-15,-11 7-4 16,6 16-49-16,5 0-66 0</inkml:trace>
</inkml:ink>
</file>

<file path=ppt/ink/ink3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31.675"/>
    </inkml:context>
    <inkml:brush xml:id="br0">
      <inkml:brushProperty name="width" value="0.05" units="cm"/>
      <inkml:brushProperty name="height" value="0.05" units="cm"/>
      <inkml:brushProperty name="fitToCurve" value="1"/>
    </inkml:brush>
  </inkml:definitions>
  <inkml:trace contextRef="#ctx0" brushRef="#br0">26 75 13 0,'0'0'36'16,"0"0"7"-16,0 0 0 15,0 0-9-15,0 0-7 16,0 0-3-16,0 0-23 15,0-3 4-15,0 3-5 16,8 0 0-16,11 0 6 16,8 0 7-16,5 0 9 15,8 0 5-15,2 0-19 16,2-11 4-16,-2 2-9 16,-2-1 0-16,-8-1 2 15,-1 2-3-15,-10-2-1 16,-7 6-1-16,-5 1-16 15,-7 2 1-15,1 2-10 16,-3 0-16-16,-3 0-14 0</inkml:trace>
  <inkml:trace contextRef="#ctx0" brushRef="#br0" timeOffset="548">198 131 38 0,'0'0'14'0,"0"0"10"16,0 0-6-16,0 0 4 16,-144 87 15-16,121-68-25 15,6-4-1-15,8-1-3 0,4-5-5 16,5-7 1-16,0 4-4 15,0-5-2-15,0-1-3 16,3 3 1-16,8-2 4 16,1 2 1-16,11 1 2 15,4 2 2-15,3 6-2 16,3 0-3-16,6 1 6 16,0 7-6-16,1 1-7 15,0 2 7-15,-5-5-4 16,-3 0 2-16,-6 2 2 15,-6-3 0-15,-3 1-4 16,-3 6 2-16,-5-1 2 0,-1 0 0 16,-4-1 3-1,-4-4-3-15,0-3 0 0,0-4 0 16,0 0 8-16,0-1-5 16,-7 5-1-16,-12-1-1 15,-4 10 5-15,-9 1-4 16,-3-1 0-16,-2 0-2 15,-3-10 13-15,0-2-12 16,-1-6 8-16,-2-6 3 16,9 0-8-16,8-11-3 15,12-14-1-15,14-39-48 16,6 6-7-16,16 3-70 0</inkml:trace>
</inkml:ink>
</file>

<file path=ppt/ink/ink3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28.379"/>
    </inkml:context>
    <inkml:brush xml:id="br0">
      <inkml:brushProperty name="width" value="0.05" units="cm"/>
      <inkml:brushProperty name="height" value="0.05" units="cm"/>
      <inkml:brushProperty name="fitToCurve" value="1"/>
    </inkml:brush>
  </inkml:definitions>
  <inkml:trace contextRef="#ctx0" brushRef="#br0">876 380 26 0,'0'0'27'0,"0"0"6"16,0 0 1-16,0 0-9 15,0 0-4-15,0-13 4 16,0 12-12-16,-5-3 3 16,1 1-3-16,-4 1-7 0,-1 0 14 15,0 0-9 1,-2 1 2-16,-3-3 5 0,2 4-18 15,-5-4 11 1,3 2-5-16,-4 1-6 0,-1-3 14 16,-4 4-11-16,-3 0 2 15,-6 0 1-15,-8 0-1 16,-4 4-6-16,-7 10 1 16,-3 4 0-16,-1 1 1 15,3 1-1-15,6 3 0 16,4-1 0-16,2 3 1 15,5 3-1-15,0 0 0 16,6 1 0-16,-2 2 1 16,5 2-1-16,3 4 0 15,4 0-1-15,6 2 0 0,3 3 1 16,3 2 0-16,5-1 1 16,2 2-5-16,0-5 4 15,5 0 0-15,10-8-2 16,7 1-8-16,4-6 8 15,3-6-2-15,9-3-3 16,1-6 4-16,8-1-3 16,2-7 6-16,2-4 10 15,3 0-8-15,-1-7 3 16,-2-10-5-16,-2-2-3 16,-3 4-4-16,6-1-43 15,-10 5-24-15,-16-1-72 0</inkml:trace>
  <inkml:trace contextRef="#ctx0" brushRef="#br0" timeOffset="613">1146 5 58 0,'0'0'42'0,"0"0"0"16,0 0-20-16,0 0 2 16,0 0 5-16,0 0-23 15,0 0 8-15,0-9-10 16,0 9-2-16,0 0 7 15,0 0-9-15,0 11-2 16,0 12 0-16,0 11 4 16,-3 5 12-16,-3 5-4 15,-2 0-3-15,-1-5 6 16,4 0-13-16,4-4 0 0,1 9-13 16,0-12-45-1,9-10-68-15</inkml:trace>
  <inkml:trace contextRef="#ctx0" brushRef="#br0" timeOffset="2501">1519 1127 23 0,'0'0'27'15,"0"0"-5"-15,0 0-5 0,0 0-3 16,0 0-11-16,0 0 3 15,0 0 1-15,-21 0-7 16,21 0 3-16,0 0-3 16,0 0 0-16,0 0 1 15,0 0 2-15,-5 0-3 16,0 0 5-16,2 0-5 16,-1-4 16-16,-1 1-8 15,3-3-3-15,-1 5 10 16,2-3-12-16,-2 2 5 15,1 2 5-15,2 0-12 16,0 0 11-16,0-3-4 16,0 3 0-16,0 0 4 15,0-1-8-15,0-2-2 16,0 3-2-16,0-2 7 0,0 2-2 16,0 0 0-16,0 0-3 15,0 0 9-15,0 0-10 16,0 0-1-16,0 0 0 15,0 0-18-15,0 0 18 16,9 0 0-16,2 2 0 16,2 2 6-16,0 1-5 15,-3 0-1-15,-1 2 0 16,-2 1 3-16,-2 4 4 16,-3 0 0-16,-2 1-1 15,0 2 16-15,0-1-20 16,-7 1 10-16,-5-4-6 15,-2 3-2-15,1-4 4 0,0-5-5 16,7 2-3 0,1-4 7-16,2-3-5 0,3 1-2 15,0-1 0-15,-1 3-6 16,1 1 2-16,-3 3-5 16,1 7 2-16,2 3 4 15,0 0-8-15,0 2 6 16,0 0-1-16,0-3-12 15,11 4 18-15,1-6-8 16,-2 5 8-16,3-1-1 0,-3-1 1 16,-1-1 0-1,-5 1 0-15,-1-4 2 0,-3-1-4 16,0 3 2-16,0 1 0 16,-4-1 4-16,-15 6 0 15,-7-2-4-15,-1 2 1 16,-9-4 1-16,1-1 10 15,-2-3-7-15,-4 1 1 16,1-7 8-16,0 0-13 16,0-5 7-16,6-2-8 15,5 0 8-15,6 0-9 16,8 0 1-16,7-5-14 16,8-3-4-16,0-2-40 15,42-10-10-15,1-2-17 16</inkml:trace>
  <inkml:trace contextRef="#ctx0" brushRef="#br0" timeOffset="2802">1849 1676 15 0,'0'0'24'16,"0"0"-1"-16,0 0 5 15,0 0 17-15,0 0-13 16,0 0-5-16,-46 123-3 0,34-102-12 16,1-3 9-1,-1-4-12-15,4 1-9 0,2 0 7 16,-3-2-7-16,1 3 0 15,2-3-2-15,6-4-38 16,4-9-8-16,16 0-44 16</inkml:trace>
</inkml:ink>
</file>

<file path=ppt/ink/ink3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32.900"/>
    </inkml:context>
    <inkml:brush xml:id="br0">
      <inkml:brushProperty name="width" value="0.05" units="cm"/>
      <inkml:brushProperty name="height" value="0.05" units="cm"/>
      <inkml:brushProperty name="fitToCurve" value="1"/>
    </inkml:brush>
  </inkml:definitions>
  <inkml:trace contextRef="#ctx0" brushRef="#br0">0 13 13 0,'0'0'6'0,"0"0"1"15,0 0 8-15,0 0 9 16,0 0 12-16,0 0-9 16,0 0-1-16,139-2 2 0,-108-2-18 15,-3 3 4-15,-2-2-14 16,-6 3 5-16,-2 0-6 16,-1 0 1-16,1 0-14 15,-4 3-5-15,-5 12-28 16,-4 0-4-16,-5 2-14 0</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33.005"/>
    </inkml:context>
    <inkml:brush xml:id="br0">
      <inkml:brushProperty name="width" value="0.05" units="cm"/>
      <inkml:brushProperty name="height" value="0.05" units="cm"/>
      <inkml:brushProperty name="fitToCurve" value="1"/>
    </inkml:brush>
  </inkml:definitions>
  <inkml:trace contextRef="#ctx0" brushRef="#br0">78 74 62 0,'0'0'36'16,"0"0"-14"-16,0 0 7 16,0 0-7-16,0 0 3 15,0 0-3-15,0 0-18 16,43-69 10-16,-20 69-1 15,3 0 1-15,-1 0 1 16,1 11-11-16,-3 7 6 16,-6 5-4-16,-7 0-6 15,-2 0 15-15,-8-5-4 16,0-1 0-16,0-5 0 16,-5-2-8-16,-8-7 5 15,-1 2-8-15,-3-2 2 16,5 1 0-16,1-1-2 15,3 5 1-15,7 1-1 0,-2 10-11 16,3 6 7 0,0 2-6-16,4 5-6 0,13-3 8 15,1-2-4-15,-1-4 2 16,-3 1 10-16,-5 1-8 16,-4 4 6-16,-5 5-6 15,0 4 8-15,-12 0 0 16,-11-1 0-16,0-5 4 15,1-13 8-15,-1-8 1 16,5-7 8-16,-4-4-15 16,2 0-6-16,-1-4 11 15,-2-10-11-15,1-2 3 16,4-5-3-16,-1-1-4 16,7-1-4-16,11 0-34 15,1-7-26-15,20 5-47 0</inkml:trace>
</inkml:ink>
</file>

<file path=ppt/ink/ink3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33.063"/>
    </inkml:context>
    <inkml:brush xml:id="br0">
      <inkml:brushProperty name="width" value="0.05" units="cm"/>
      <inkml:brushProperty name="height" value="0.05" units="cm"/>
      <inkml:brushProperty name="fitToCurve" value="1"/>
    </inkml:brush>
  </inkml:definitions>
  <inkml:trace contextRef="#ctx0" brushRef="#br0">0 38 12 0,'0'0'28'0,"0"0"-4"16,0 0 12-16,0 0-3 15,0 0-6-15,119 2-4 16,-83-10-19-16,17-3-4 16,-12 1-20-16,-10-1-109 0</inkml:trace>
</inkml:ink>
</file>

<file path=ppt/ink/ink3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34.278"/>
    </inkml:context>
    <inkml:brush xml:id="br0">
      <inkml:brushProperty name="width" value="0.05" units="cm"/>
      <inkml:brushProperty name="height" value="0.05" units="cm"/>
      <inkml:brushProperty name="fitToCurve" value="1"/>
    </inkml:brush>
  </inkml:definitions>
  <inkml:trace contextRef="#ctx0" brushRef="#br0">442 0 15 0,'0'0'32'0,"0"0"-11"16,0 0 5-16,0 0 11 15,0 0-15-15,0 0-9 16,0 0-9-16,-72 0 0 15,47 18 3-15,-4 7-5 16,-5 5 5-16,5 8 7 16,-2 3-14-16,5 9 6 15,2 7-1-15,-1 4-4 16,2 12 8-16,0 8-9 16,2 4 0-16,1 3 5 15,1 6-5-15,2-2 0 16,5 1 0-16,6-8 1 15,6-3 0-15,0-7-1 16,0-1 3-16,14-3 6 16,7 2-6-16,4 3 0 0,6-1-3 15,8 5-1-15,3 2 1 16,7 5 0-16,2 1 0 16,-2-2 0-16,-2-4-9 15,-4-9 3-15,0-11-13 16,20 6-23-16,-9-21-5 15,-11-11-42-15</inkml:trace>
</inkml:ink>
</file>

<file path=ppt/ink/ink3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35.473"/>
    </inkml:context>
    <inkml:brush xml:id="br0">
      <inkml:brushProperty name="width" value="0.05" units="cm"/>
      <inkml:brushProperty name="height" value="0.05" units="cm"/>
      <inkml:brushProperty name="fitToCurve" value="1"/>
    </inkml:brush>
  </inkml:definitions>
  <inkml:trace contextRef="#ctx0" brushRef="#br0">123 39 36 0,'0'0'45'0,"0"0"0"16,0 0-6-16,0 0-16 15,0 0 2-15,0 0-19 16,0 0-3-16,45-37 12 16,-36 35-15-16,2 2 6 15,1 0 4-15,0 0-10 16,-1 6 14-16,-2 10-10 16,0 1-4-16,-4 3 19 15,-5 3-19-15,0-1 11 16,0 3-1-16,-5-7-5 0,-6-2 3 15,2-3-6 1,0-5-2-16,1-4 16 0,7-1-13 16,-2-2-3-16,3-1 0 15,0 0-1-15,0 3-5 16,0-1 5-16,0 2-15 16,0 4 12-16,9 3-6 15,8 2 6-15,1-1 2 16,5-2-19-16,0 4 16 15,3-3-3-15,-3 7 3 16,-1 0 1-16,-4 6-8 16,-4 2 10-16,-5 7 0 15,-4-3 1-15,-5-1 1 16,0-3 1-16,0-4 2 0,-5-4 20 16,-13-2-15-16,-8 0 6 15,-2-3 0-15,-7 0-14 16,0-2 18-16,-4-4-9 15,-1 0-2-15,-1-3 10 16,-2-2-15-16,6-2 5 16,6 0-7-16,11 0-3 15,11 0 1-15,11-31-26 16,24 2-41-16,2-7-91 0</inkml:trace>
</inkml:ink>
</file>

<file path=ppt/ink/ink3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37.811"/>
    </inkml:context>
    <inkml:brush xml:id="br0">
      <inkml:brushProperty name="width" value="0.05" units="cm"/>
      <inkml:brushProperty name="height" value="0.05" units="cm"/>
      <inkml:brushProperty name="fitToCurve" value="1"/>
    </inkml:brush>
  </inkml:definitions>
  <inkml:trace contextRef="#ctx0" brushRef="#br0">0 145 61 0,'0'0'31'15,"0"0"-19"-15,0 0 15 16,0 0 3-16,0 0-6 16,0 0 5-16,0 0-8 15,130-21 3-15,-94 11-9 16,0 3-15-16,4-1 11 15,3-7-11-15,6 5 0 16,19-15-7-16,-10 1-62 16,-13-1-130-16</inkml:trace>
</inkml:ink>
</file>

<file path=ppt/ink/ink3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36.938"/>
    </inkml:context>
    <inkml:brush xml:id="br0">
      <inkml:brushProperty name="width" value="0.05" units="cm"/>
      <inkml:brushProperty name="height" value="0.05" units="cm"/>
      <inkml:brushProperty name="fitToCurve" value="1"/>
    </inkml:brush>
  </inkml:definitions>
  <inkml:trace contextRef="#ctx0" brushRef="#br0">143 23 18 0,'0'0'31'16,"0"0"11"-16,0 0-15 16,0 0 14-16,0 0-18 15,0 0-6-15,0 0 16 16,79 0-19-16,-59 0 4 16,3 0 1-16,1 0-18 15,2 0 14-15,2 0-12 0,3 0-3 16,-5-4 9-16,-2 0-9 15,1 1-1-15,-5-2-5 16,-3 1-34-16,-8 4-2 16,-8-3-44-16</inkml:trace>
  <inkml:trace contextRef="#ctx0" brushRef="#br0" timeOffset="463">148 81 98 0,'0'0'37'0,"0"0"2"15,0 0-24-15,0 0 5 16,0 0-3-16,-129 49-17 16,118-38 5-16,4 4-5 15,7 2 0-15,0-2 0 16,0 2-5-16,0-2 1 15,18 3-3-15,7-3-2 16,7 3 9-16,5 0 0 16,4 2 0-16,2 5 1 15,-3 5-1-15,-6 6-3 16,-4-1-2-16,-2 5 0 16,-6-7 2-16,-4-7 3 15,-6-2 0-15,-7-6 0 16,-4 2 0-16,-1-4 0 15,0 1 3-15,-10 2-3 0,-15 2 18 16,-3-3-6-16,1 0-3 16,-4 0 12-16,2-5-17 15,3-5 8-15,-2-4 4 16,-1-4-16-16,1 0 14 16,-4-4-12-16,0-12 1 15,1-7-1-15,8-3-2 16,23-34-25-16,0 3-34 15,14 0-66-15</inkml:trace>
</inkml:ink>
</file>

<file path=ppt/ink/ink3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36.171"/>
    </inkml:context>
    <inkml:brush xml:id="br0">
      <inkml:brushProperty name="width" value="0.05" units="cm"/>
      <inkml:brushProperty name="height" value="0.05" units="cm"/>
      <inkml:brushProperty name="fitToCurve" value="1"/>
    </inkml:brush>
  </inkml:definitions>
  <inkml:trace contextRef="#ctx0" brushRef="#br0">273 0 32 0,'0'0'45'15,"0"0"-30"-15,0 0-9 16,0 0 2-16,0 0-6 15,0 0 3-15,0 0 8 16,0 35-3-16,0-17 15 16,0 6-7-16,0 6 2 15,-8 2 8-15,-6 8-17 16,5-1 1-16,-5 2-9 0,-3-3-1 16,7 1 8-16,-3-9-10 15,6-2 1-15,5-2-1 16,-1-11-17-16,3 0-2 15,0-6-8-15,0-9-27 16,0 0-19-16</inkml:trace>
  <inkml:trace contextRef="#ctx0" brushRef="#br0" timeOffset="269">0 209 12 0,'0'0'87'15,"0"0"-67"-15,0 0-11 0,0 0 5 16,0 0 11-16,0 0 11 16,124 0 1-16,-86 0-4 15,-3 0-10-15,-2 0-20 16,0 0 2-16,1 0-5 15,11-1 0-15,8-6-3 16,36-12-1-16,-10 2-46 16,-16-4-65-16</inkml:trace>
</inkml:ink>
</file>

<file path=ppt/ink/ink3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38.853"/>
    </inkml:context>
    <inkml:brush xml:id="br0">
      <inkml:brushProperty name="width" value="0.05" units="cm"/>
      <inkml:brushProperty name="height" value="0.05" units="cm"/>
      <inkml:brushProperty name="fitToCurve" value="1"/>
    </inkml:brush>
  </inkml:definitions>
  <inkml:trace contextRef="#ctx0" brushRef="#br0">0 386 47 0,'0'0'44'0,"0"0"-17"16,0 0 6-16,0 0-14 0,0 0 14 16,0 0-5-1,0 0-7-15,86-65 9 16,-57 33-24-16,2-4 4 0,1-3-10 15,-1-2 7-15,-5 0-7 16,-5 3 0-16,-7 5 0 16,-8 8 2-16,-1 7-2 15,-5 4 0-15,0 10 0 16,0 4-10-16,0 0 5 16,0 0 0-16,0 11 4 15,0 7-6-15,-5 12 11 16,-1 9-4-16,1 5 0 15,-2 9 3-15,5 8-3 16,-4 4 0-16,5 2 0 16,1-5 2-16,0-7-2 0,0-9 0 15,0-10 0 1,1-11-2-16,7-8 0 0,1-6 2 16,-4-6 0-16,-1 0-1 15,1-5 1-15,-2 0 0 16,-2 0 0-16,-1 0 1 15,3 0-5-15,-3 0 4 16,2 0 0-16,-2 0 3 16,0 0 0-16,0 0-3 15,0 0 0-15,0 0-8 16,0 0 6-16,0 1 2 16,0-1 0-16,0 4 0 15,0 2 0-15,0-1-3 16,-2 5 3-16,-1 1 0 15,2-3-6-15,1 1 6 0,0-4-13 16,0-2 10-16,11 0-11 16,6-3 13-16,-1 0 1 15,0 0 0-15,-2 0 0 16,-2 0 0-16,-6 0 1 16,-1 0 14-16,-2 0-11 15,-2-3 9-15,-1 0-7 16,3 2-2-16,-1-2-3 15,1 3-1-15,0-1 0 16,-3 1 3-16,0-2 0 0,0 2-3 16,0 0 0-16,0-2-8 15,-15 2 2-15,-5 0-12 16,-28 0-12-16,7 0-17 16</inkml:trace>
</inkml:ink>
</file>

<file path=ppt/ink/ink3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40.233"/>
    </inkml:context>
    <inkml:brush xml:id="br0">
      <inkml:brushProperty name="width" value="0.05" units="cm"/>
      <inkml:brushProperty name="height" value="0.05" units="cm"/>
      <inkml:brushProperty name="fitToCurve" value="1"/>
    </inkml:brush>
  </inkml:definitions>
  <inkml:trace contextRef="#ctx0" brushRef="#br0">103 36 23 0,'0'0'51'0,"0"0"-18"16,0 0 3-16,0 0-3 16,0 0-21-16,0 0 8 15,0 0-13-15,-3-6-5 16,3 6 15-16,8 0-4 16,5 0 14-16,6 0-3 15,4 0-12-15,3 0 13 16,2 0-14-16,-1 0-1 0,1 0 8 15,1 0-15-15,-1-4 0 16,-4-3-3-16,-2 2 5 16,-1-2-8-1,-7 2 3-15,-3 3-10 0,-4 2-3 16,-7 0-41-16,0 0-21 16,0 0-75-16</inkml:trace>
  <inkml:trace contextRef="#ctx0" brushRef="#br0" timeOffset="416">77 137 86 0,'0'0'39'0,"0"0"5"0,0 0-17 16,0 0-6-16,0 0 10 15,0 0-29-15,0 0 2 16,-46 29-8-16,55-16 1 15,10-3-1-15,4 1 0 16,9-2 4-16,3-3 1 16,5 0 0-16,1 0 2 15,-1 4-2-15,-7 8-1 16,-3 6 0-16,-7 10 0 16,-4 3 0-16,-2 4 0 15,-7 4 0-15,3 0 0 16,-7-8 2-16,-2-7-1 15,-1-12-1-15,-3-3 0 16,0-7 2-16,-13-2 26 16,-14-2-19-16,-5-1-3 0,-9-1 9 15,-8-2-13-15,-3 0 1 16,-4 0-3-16,3-9 2 16,7-5-3-16,9-1 1 15,15-6-13-15,22-13-22 16,5-2-85-16</inkml:trace>
</inkml:ink>
</file>

<file path=ppt/ink/ink3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41.585"/>
    </inkml:context>
    <inkml:brush xml:id="br0">
      <inkml:brushProperty name="width" value="0.05" units="cm"/>
      <inkml:brushProperty name="height" value="0.05" units="cm"/>
      <inkml:brushProperty name="fitToCurve" value="1"/>
    </inkml:brush>
  </inkml:definitions>
  <inkml:trace contextRef="#ctx0" brushRef="#br0">220 0 9 0,'0'0'43'15,"0"0"-32"-15,0 0 1 16,124 91 8-16,-73-47-14 16,0 9 9-16,-7 7-6 15,-4 9 2-15,-5 10 8 16,-7 21-9-16,0 27 3 0,-2 24-5 16,-8 3-5-16,-12-2 1 15,-6-20-4-15,0-17 0 16,0-17 5-16,0-16-3 15,0-18-2-15,-1 0 0 16,-8 12 5-16,-5 10-5 16,-5 14 10-16,-5 12-5 15,1 17 21-15,-5 18-24 16,0-15 4-16,2-27-6 16,0-33 6-16,-1-15-6 0,-10 9 1 15,-12 14 0-15,-10 8 9 16,0-5-6-1,-3-9 7-15,12-16 0 0,4-14-5 16,7-14 1-16,12-14-7 16,17-16-21-16,10-8-32 15,0-23-125-15</inkml:trace>
</inkml:ink>
</file>

<file path=ppt/ink/ink3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42.988"/>
    </inkml:context>
    <inkml:brush xml:id="br0">
      <inkml:brushProperty name="width" value="0.05" units="cm"/>
      <inkml:brushProperty name="height" value="0.05" units="cm"/>
      <inkml:brushProperty name="fitToCurve" value="1"/>
    </inkml:brush>
  </inkml:definitions>
  <inkml:trace contextRef="#ctx0" brushRef="#br0">359 0 64 0,'0'0'30'0,"0"0"-2"16,0 0-8-16,0 0-8 15,-115 105 12-15,95-69-7 16,-1 3-6-16,2 9 2 15,1 8-10-15,-1 9 14 16,-1 13-7-16,-3 18-10 16,-4 27 21-16,1 24-18 15,1 6 5-15,8-28-5 16,11-30 5-16,6-30-8 16,0 11 0-16,0 32 0 0,6 29 3 15,11 15-2-15,-2-25-1 16,-1-34 0-16,-5-26 4 15,4-6-6-15,4 13 2 16,3 5 0-16,9 9-2 16,-2-9 2-16,7-5 0 15,6-13 0-15,8-10-17 16,7-13 1-16,48-14-23 16,-16-15-17-16,1-9-4 0</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34.886"/>
    </inkml:context>
    <inkml:brush xml:id="br0">
      <inkml:brushProperty name="width" value="0.05" units="cm"/>
      <inkml:brushProperty name="height" value="0.05" units="cm"/>
      <inkml:brushProperty name="fitToCurve" value="1"/>
    </inkml:brush>
  </inkml:definitions>
  <inkml:trace contextRef="#ctx0" brushRef="#br0">0 0 104 0,'0'0'32'15,"0"0"-14"-15,0 0-12 16,0 0 1-16,0 0-2 16,0 0-4-16,0 0 16 15,72 16-1-15,-46-7-2 16,-1 0 6-16,4-2-11 16,-6 2-2-16,-3 0-7 15,-3 17 0-15,-5-1-35 16,-12 1-36-16</inkml:trace>
</inkml:ink>
</file>

<file path=ppt/ink/ink3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42.104"/>
    </inkml:context>
    <inkml:brush xml:id="br0">
      <inkml:brushProperty name="width" value="0.05" units="cm"/>
      <inkml:brushProperty name="height" value="0.05" units="cm"/>
      <inkml:brushProperty name="fitToCurve" value="1"/>
    </inkml:brush>
  </inkml:definitions>
  <inkml:trace contextRef="#ctx0" brushRef="#br0">1 0 9 0,'0'0'22'15,"0"0"-7"-15,0 0 9 16,0 0 3-16,0 0-4 15,0 0 11-15,121 25-12 16,-90-14-8-16,3 2 3 16,1-5-17-16,0-1 4 0,-9 3-4 15,-7 0-7 1,-19 11-5-16,0-2-33 0,-14-2-17 0</inkml:trace>
  <inkml:trace contextRef="#ctx0" brushRef="#br0" timeOffset="156">0 333 38 0,'0'0'50'16,"0"0"-37"-16,0 0 6 16,124 19 12-16,-61-19-20 15,43 0-4-15,-19-11-7 16,-10-7-59-16</inkml:trace>
</inkml:ink>
</file>

<file path=ppt/ink/ink3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45.768"/>
    </inkml:context>
    <inkml:brush xml:id="br0">
      <inkml:brushProperty name="width" value="0.05" units="cm"/>
      <inkml:brushProperty name="height" value="0.05" units="cm"/>
      <inkml:brushProperty name="fitToCurve" value="1"/>
    </inkml:brush>
  </inkml:definitions>
  <inkml:trace contextRef="#ctx0" brushRef="#br0">541 0 14 0,'0'0'23'0,"0"0"-13"16,0 0 16-16,0 0 11 0,0 0-7 16,68 133-4-16,-41-72-11 15,1 11-5-15,-2 10 7 16,-3 4-11 0,-6 8 1-16,0 3 1 0,-6 1-4 15,1 2-3-15,-6 0-1 16,-3-3 4-16,-3-4-1 15,-3-6-1-15,-21-8 1 16,-7-6 5-16,-9-2-5 16,-2 0-2-16,-5 3-1 15,-5 1 0-15,-7 5 0 16,-8 3 0-16,-5 4-1 16,-11 20-4-16,9-12-1 15,8 5-12-15,3 25-13 16,31-43-15-16,8-7-30 0</inkml:trace>
</inkml:ink>
</file>

<file path=ppt/ink/ink3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47.067"/>
    </inkml:context>
    <inkml:brush xml:id="br0">
      <inkml:brushProperty name="width" value="0.05" units="cm"/>
      <inkml:brushProperty name="height" value="0.05" units="cm"/>
      <inkml:brushProperty name="fitToCurve" value="1"/>
    </inkml:brush>
  </inkml:definitions>
  <inkml:trace contextRef="#ctx0" brushRef="#br0">0 28 48 0,'0'0'27'15,"0"0"14"-15,0 0 8 16,0 0-12-16,0 0-6 16,0 0-21-16,0 0-9 15,66-32 13-15,-37 33-1 16,4 15-6-16,-5 2 10 16,-3 5-15-16,-4 2 0 15,-7 2-2-15,-9 7 2 16,-5 1 5-16,0 3-3 0,-28 4 4 15,-4 0 1-15,-7-5-5 16,6-5-4-16,5-8 0 16,6-6 0-16,10-3 0 15,8-1 0-15,4 1 0 16,0 3-5-16,0 4 3 16,21-2 2-16,5-1 0 15,3 0-3-15,11-2 2 16,6-7 2-16,8-2 2 15,9-7 1-15,7-1-4 16,3 0-3-16,29-17-21 16,-20-7-35-16,-18 3-26 0</inkml:trace>
  <inkml:trace contextRef="#ctx0" brushRef="#br0" timeOffset="280">1014 39 56 0,'0'0'25'0,"0"0"-9"16,0 0 8-16,0 0-4 15,0 0 13-15,0 0-3 16,0 0 3-16,-18 124 4 15,2-78-25-15,-2 8 5 16,1 0-7-16,3 2-10 0,2-6 7 16,3-4-7-1,2-9 0-15,3 7-12 0,1-12-44 16,-3-8-61-16</inkml:trace>
</inkml:ink>
</file>

<file path=ppt/ink/ink3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46.332"/>
    </inkml:context>
    <inkml:brush xml:id="br0">
      <inkml:brushProperty name="width" value="0.05" units="cm"/>
      <inkml:brushProperty name="height" value="0.05" units="cm"/>
      <inkml:brushProperty name="fitToCurve" value="1"/>
    </inkml:brush>
  </inkml:definitions>
  <inkml:trace contextRef="#ctx0" brushRef="#br0">4 0 55 0,'0'0'44'0,"0"0"-21"16,0 0-17-16,0 0 20 15,0 0 8-15,0 0-16 16,0 0 10-16,108 44-7 15,-79-35-21-15,2-1 12 16,-5 0-12-16,-3-1-8 16,-9-3 0-16,-5 2-21 15,-9 1-12-15,-8-2-38 16</inkml:trace>
  <inkml:trace contextRef="#ctx0" brushRef="#br0" timeOffset="148">0 184 55 0,'0'0'44'16,"0"0"-32"-16,0 0 21 16,0 0-13-16,0 0 2 15,0 0-12-15,140 40-9 16,-59-34 2-16,-9-5-3 16,-12-1-53-16</inkml:trace>
</inkml:ink>
</file>

<file path=ppt/ink/ink3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44.553"/>
    </inkml:context>
    <inkml:brush xml:id="br0">
      <inkml:brushProperty name="width" value="0.05" units="cm"/>
      <inkml:brushProperty name="height" value="0.05" units="cm"/>
      <inkml:brushProperty name="fitToCurve" value="1"/>
    </inkml:brush>
  </inkml:definitions>
  <inkml:trace contextRef="#ctx0" brushRef="#br0">0 0 34 0,'0'0'17'0,"0"0"-7"16,0 0 2-16,0 0 25 15,0 0-5-15,0 0-4 16,158 15 6-16,-108-15-21 16,-1 1 5-16,-5 3-8 15,-7-3-5-15,-5 1 1 16,-4-2-6-16,-4 0 2 15,-5 0-7-15,-10 0-21 16,-3 0-24-16,-6 0-97 0</inkml:trace>
  <inkml:trace contextRef="#ctx0" brushRef="#br0" timeOffset="442">82 65 110 0,'0'0'33'16,"0"0"10"-16,0 0-12 15,0 0-3-15,0 0 4 16,0 0-32-16,0 0 0 16,-16 8 0-16,16 7-2 15,0 0-2-15,5 2 4 16,9-1 0-16,4 1-4 15,7-2-3-15,5 2-1 0,3 1 8 16,2 4-13-16,0 9 13 16,-3-1-9-16,-5 7 1 15,-4 1 7-15,-10-2-9 16,0-2 10-16,-12 3-1 16,-1-1-5-16,0 1 5 15,-23-2 2-15,-9-2 2 16,-3-1 10-16,-2-10-11 15,2-6 9-15,4-7 3 16,3-9-6-16,1 0 12 16,1-13-8-16,2-12-4 15,1-9 7-15,10-6-15 16,8-7 0-16,5-3-10 0,28-29-34 16,12 15-8-16,-4 7-94 15</inkml:trace>
</inkml:ink>
</file>

<file path=ppt/ink/ink3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43.853"/>
    </inkml:context>
    <inkml:brush xml:id="br0">
      <inkml:brushProperty name="width" value="0.05" units="cm"/>
      <inkml:brushProperty name="height" value="0.05" units="cm"/>
      <inkml:brushProperty name="fitToCurve" value="1"/>
    </inkml:brush>
  </inkml:definitions>
  <inkml:trace contextRef="#ctx0" brushRef="#br0">0 550 23 0,'0'0'45'0,"0"0"-19"16,0 0 11-16,0 0 7 16,0 0-26-16,0 0 5 15,0 0 6-15,9-29-13 16,9 7-5-16,1-7-8 16,-1-6-2-16,-1-1-1 15,-3 0 2-15,-2-3 0 16,-3-1-2-16,-3-3 0 15,2 0 2-15,-2 0-2 16,0 2 0-16,-1 5-2 16,0 4 1-16,-4 11-1 15,-1 7 3-15,3 6-1 16,-3 5 0-16,0 3-4 16,5 0 0-16,-1 0-1 15,6 0 2-15,0 0 3 0,7 3 0 16,5 5 0-16,1 2 7 15,1 5-4-15,7-1 1 16,0 5-4-16,-4 1 3 16,-4-2-5-16,-1 5 2 15,-10 5 0-15,-7 8-3 16,-5 11 7-16,-8 6-4 16,-24 12 0-16,-5 2 3 15,-6 2-5-15,3-4 2 16,6 0 0-16,5-8 0 15,11-10-1-15,7-10-1 16,6-7-4-16,5-10-9 16,0-6 11-16,0 0-14 15,0-1 1-15,0-1-6 16,0 5-13-16,-9-5-9 0,-5-3-22 0</inkml:trace>
  <inkml:trace contextRef="#ctx0" brushRef="#br0" timeOffset="182">89 750 13 0,'0'0'46'0,"0"0"-6"15,0 0 9-15,0 0-24 16,118-29-6-16,-83 29-5 16,2 0-9-16,4 0 11 15,2 0-11-15,3 0-2 16,5 0-3-16,20 0-5 15,-16 5-23-15,-12 6-90 0</inkml:trace>
</inkml:ink>
</file>

<file path=ppt/ink/ink3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7:58.732"/>
    </inkml:context>
    <inkml:brush xml:id="br0">
      <inkml:brushProperty name="width" value="0.05" units="cm"/>
      <inkml:brushProperty name="height" value="0.05" units="cm"/>
      <inkml:brushProperty name="fitToCurve" value="1"/>
    </inkml:brush>
  </inkml:definitions>
  <inkml:trace contextRef="#ctx0" brushRef="#br0">18 273 18 0,'0'0'29'0,"0"0"-3"16,0 0 10-16,0 0-8 15,0 0-13-15,0 0-4 16,0 0-11-16,14 0 6 16,8 0 0-16,2 0 2 15,10 0 18-15,8 0 5 0,4-3-5 16,6-10 1-16,-2 4-16 15,0-4-2-15,-6 5-9 16,-7 4 3-16,-6-2-5 16,-12 6 2-16,-2 0-18 15,-12 3-16-15,-5 13-16 16,-17 25 8-16,-15-5-1 16,-8-4-43-16</inkml:trace>
  <inkml:trace contextRef="#ctx0" brushRef="#br0" timeOffset="257">0 654 50 0,'0'0'47'16,"0"0"2"-16,0 0-9 15,0 0-8-15,0 0-12 16,0 0-11-16,0 0 11 15,169-60-7-15,-112 41-9 16,-4 3 7-16,-7 1-9 16,-6 5 2-16,-7 4-4 15,-10 3-1-15,-7 3-1 16,-6 0-28-16,-10 14-22 16,0 8 5-16,0-3-35 0</inkml:trace>
  <inkml:trace contextRef="#ctx0" brushRef="#br0" timeOffset="987">596 58 23 0,'0'0'28'0,"0"0"-27"15,0 0 7-15,0 0 6 0,0 0 9 16,0 0 0-16,0 0-18 16,39-12 1-16,-37 14 3 15,-2 11 6-15,0 1 4 16,0 8-3-16,0 4-9 15,0 8 6-15,-9 12-6 16,-7 6 0-16,-2 11 5 16,-4 3-11-16,4-4 7 15,4-8-5-15,5-18-2 16,4-15 2-16,5-14-2 16,0-7-1-16,0-9 0 15,19-21-6-15,5-15 6 16,6-10 0-16,-3-6-10 15,2-1 8-15,-3-5-9 16,-3 5 4-16,-4 1 1 0,-2 15-7 16,-5 9 9-16,-7 16 1 15,-5 13 3-15,0 8 26 16,0 0-23-16,-8 15-2 16,-1 7-1-16,7 3-1 15,2 0 1-15,0 4 0 16,0-8 0-16,11 4 12 15,10 0-8-15,4 0 5 16,4 5-4-16,-1 1 0 16,-2 9-4-16,-8 3 0 15,-7 4 1-15,-6 6 4 16,-5 0-5-16,0-1-1 0,0-6 0 16,-14-6 5-16,-5-5-5 15,-7-6 1-15,-3-4 0 16,-9-6 6-16,-1-4-7 15,0-5 0-15,3-3 0 16,4-7-11-16,11 0 11 16,16 0-20-16,5-11-23 15,0-3-78-15</inkml:trace>
</inkml:ink>
</file>

<file path=ppt/ink/ink3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8:00.918"/>
    </inkml:context>
    <inkml:brush xml:id="br0">
      <inkml:brushProperty name="width" value="0.05" units="cm"/>
      <inkml:brushProperty name="height" value="0.05" units="cm"/>
      <inkml:brushProperty name="fitToCurve" value="1"/>
    </inkml:brush>
  </inkml:definitions>
  <inkml:trace contextRef="#ctx0" brushRef="#br0">253 176 24 0,'0'0'27'0,"0"0"-13"16,0 0-8-16,0 0 16 15,0 0 9-15,0 0 1 16,0 0-6-16,-61 130-8 16,38-87 4-16,-5 0-4 15,-4 1-10-15,1-5 11 16,4-7-9-16,4-7-1 16,6-12 5-16,8-5-11 15,7-4 0-15,2-4-3 16,0 0 0-16,0-7-5 15,9-18 5-15,14-10-2 16,2-6-3-16,9-9 1 16,-2-4 2-16,0 0-3 15,-4 4-5-15,-2 6 10 0,-8 9-1 16,-6 10 1-16,-5 6 4 16,-4 14-2-16,-2 4 2 15,2 1-4-15,-1 0-8 16,7 11 7-16,3 9 2 15,2 9-1-15,5 4 2 16,-3 6 2-16,3 0-4 16,-1 3 0-16,1-1 2 15,-1 0 2-15,2-6-1 16,-2-7 0-16,-2-6 2 16,1-8-4-16,1-9-1 0,0-2 7 15,4-3-6 1,1-4 13-16,3-18-5 0,-1-6-1 15,1-7 3-15,-5-2-11 16,-2 1 4-16,-6-3-4 16,0 1 1-16,-7-3 2 15,-2 2-3-15,-4 3 0 16,0 6 5-16,0 5-2 16,0 5-3-16,-6 9 2 15,2 6 0-15,1 5-4 16,3 0-16-16,0 0-30 15,0 7 0-15,12 16-13 16,3-3-49-16</inkml:trace>
  <inkml:trace contextRef="#ctx0" brushRef="#br0" timeOffset="307">870 193 50 0,'0'0'51'0,"0"0"-9"16,0 0-15-16,0 0 4 16,0 0 13-16,0 0-30 15,0 0-14-15,-21 33 0 16,21-9 5-16,0 5-5 16,0 1 0-16,3 2 1 15,8-3 1-15,5 0-1 0,6-4 4 16,-2-4 4-16,7-5-8 15,3-2 9-15,-1-7-7 16,5-4-2-16,2-3-2 16,1 0-12-16,0-10-3 15,-6-4-15-15,-13-14-12 16,-9 6-5-16,-9-1-67 0</inkml:trace>
  <inkml:trace contextRef="#ctx0" brushRef="#br0" timeOffset="527">889 234 27 0,'0'0'27'0,"0"0"-18"16,0 0 31-16,0 0-4 16,0 0-3-16,0 0-14 15,127 0 7-15,-87 0-2 16,-2 0-16-16,-9 0 6 15,-3 0-11-15,-4 0-3 16,-7-1 0-16,-2-2-27 16,-13-1-15-16,0 0-28 15</inkml:trace>
  <inkml:trace contextRef="#ctx0" brushRef="#br0" timeOffset="729">916 90 113 0,'0'0'57'0,"0"0"-12"16,0 0-11-16,0 0-15 15,0 0 5-15,0 0-13 16,0 0-3-16,163-84 6 16,-100 80-13-16,4 2-2 15,1 2-12-15,4 2-39 16,-20 13-6-16,-15-3-96 0</inkml:trace>
  <inkml:trace contextRef="#ctx0" brushRef="#br0" timeOffset="1274">1880 154 68 0,'0'0'27'0,"0"0"16"16,0 0-9-16,0 0-1 15,0 0 6-15,0 0-20 0,0 0 1 16,-126-106-2-16,102 101-11 16,-3 5 6-16,4 0-11 15,0 0-2-15,3 7 0 16,5 8 0-16,3 6 0 16,6 6 0-16,3 3-13 15,3 0 9-15,0 2-3 16,18 3-4-16,8-5 5 15,5 1-10-15,1-1 10 16,-1-3 0-16,-4 3-9 16,-5-1 14-16,-8 3-8 15,-10 0 5-15,-4 4 1 16,-7 3-1-16,-24-2 4 16,-7-2 0-16,-7-5 0 0,1-7 6 15,2-7-1-15,7-13 3 16,7-3 6-16,10 0-12 15,4-15 3-15,8-9-5 16,6-2-8-16,24-23-14 16,15 8-20-16,4 2-49 0</inkml:trace>
  <inkml:trace contextRef="#ctx0" brushRef="#br0" timeOffset="1733">2465 215 89 0,'0'0'48'16,"0"0"-14"-16,0 0 0 16,0 0-1-16,-17-122-6 15,1 101-6-15,-5 5 0 16,-2 3-14-16,-3 8 3 15,3 1-9-15,0 4 3 16,4 0-3-16,2 0-1 16,4 4 0-16,0 13 2 15,0 1-2-15,3 6 0 16,4 5 0-16,6 0-8 0,0 7 8 16,0-1-6-16,19 2 3 15,4 0 2-15,-2-4-7 16,-2 0 5-16,-4-4 0 15,-9 1 2-15,-6 1-3 16,0-5 2-16,-20 3 2 16,-8-4-1-16,-4-4-3 15,0-4 4-15,-6-2 0 16,1-5 2-16,2-5-3 16,2 2 1-16,13-3 0 15,10-4 0-15,10 0-22 16,40-26-33-16,12-3-22 15,1-7-46-15</inkml:trace>
</inkml:ink>
</file>

<file path=ppt/ink/ink3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8:03.135"/>
    </inkml:context>
    <inkml:brush xml:id="br0">
      <inkml:brushProperty name="width" value="0.05" units="cm"/>
      <inkml:brushProperty name="height" value="0.05" units="cm"/>
      <inkml:brushProperty name="fitToCurve" value="1"/>
    </inkml:brush>
  </inkml:definitions>
  <inkml:trace contextRef="#ctx0" brushRef="#br0">32 336 18 0,'0'0'49'16,"0"0"-3"-16,0 0 0 0,0 0-26 15,0 0 2-15,0 0-16 16,0 0-6-16,-18 7 4 15,13 7-4-15,1 5 0 16,2 3 0-16,-1-1 4 16,3 8 4-16,0-4-2 15,0 2 0-15,0-6 8 16,5-1-11-16,7-11 6 16,2-4 3-16,4-5-7 15,8 0 16-15,9-9-7 16,7-19-6-16,7-6 8 15,5-8-14-15,-7-7 1 16,-4-4-2-16,-7-1 5 0,-13-4-4 16,-8 8 1-16,-10 0-3 15,-5 7 5-15,-5 10-5 16,-15 9-2-16,-6 12 1 16,0 10-16-16,3 2-4 15,4 14-30-15,6 10-22 16</inkml:trace>
  <inkml:trace contextRef="#ctx0" brushRef="#br0" timeOffset="905">859 96 12 0,'0'0'34'16,"0"0"-23"-16,0 0-1 15,0 0 4-15,0 0 13 16,0 0-2-16,0 0-4 16,-12 57-2-16,1-35-8 15,-7 6-1-15,-5 5 0 16,-6 4-6-16,-3 5 10 16,-5 4-9-16,0-2 3 15,2-1 6-15,2-5-8 0,7-7 4 16,5-11-5-16,10-5-3 15,3-8 3-15,8-7-5 16,0 0 0-16,0 0 0 16,19-18-11-16,7-7-1 15,6-11 7-15,3-1-8 16,5-8 9-16,-1 2-3 16,-1-1 2-16,-4 2 5 15,-4 6-7-15,-7 11 7 16,-6 7-1-16,-4 10-1 15,-7 4 2-15,-3 4 0 16,-2 0 0-16,-1 7 9 16,3 15-4-16,-1 7 3 0,3 7-1 15,-2 3-5 1,3 1 6-16,1-2-3 0,4-4-1 16,1-6 8-16,5-6-12 15,2-6 7-15,4-7 1 16,3-9 1-16,6 0 13 15,8-2-12-15,-2-17 0 16,2-7-2-16,-1-2-6 16,-10-2 1-16,-6-3-3 15,-3-4 0-15,-6-4-3 16,-8-5 3-16,1-1 0 16,-5-3 0-16,1 2-2 15,2 10 0-15,-1 12-7 16,2 9-9-16,4 10-4 15,16 7-55-15,-3 0 4 0,0 9-15 0</inkml:trace>
  <inkml:trace contextRef="#ctx0" brushRef="#br0" timeOffset="1325">1430 567 13 0,'0'0'37'0,"0"0"-21"0,0 0 32 16,0 0 23-16,0 0-30 16,0 0-25-16,0 0-14 15,65-108 0-15,-30 68-2 16,2 0 0-16,4 0 0 15,-1-2 0-15,3 0-1 16,-6 2 1-16,-5 3 0 16,-4 9 0-16,-7 6 1 15,-7 10-1-15,-6 10-1 16,-7 2 0-16,-1 0-7 16,0 11 8-16,0 12 3 15,0 7-1-15,0 7 12 16,-4 5-14-16,-9 4 8 0,0 6-7 15,-3 1 5 1,-1 1-5-16,2-4-1 0,0-7-2 16,1-6-6-16,-9-8-25 15,4-8-4-15,-2-8-55 0</inkml:trace>
  <inkml:trace contextRef="#ctx0" brushRef="#br0" timeOffset="1508">1590 418 12 0,'0'0'52'16,"0"0"8"-16,0 0-26 16,0 0 3-16,0 0-28 15,0 0 4-15,0 0 3 0,97-13-16 16,-68 24 11 0,6-4-7-16,0 4-1 0,2-8 2 15,12 4-5-15,-12 0-32 16,-11-3-58-16</inkml:trace>
</inkml:ink>
</file>

<file path=ppt/ink/ink3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8:08.424"/>
    </inkml:context>
    <inkml:brush xml:id="br0">
      <inkml:brushProperty name="width" value="0.05" units="cm"/>
      <inkml:brushProperty name="height" value="0.05" units="cm"/>
      <inkml:brushProperty name="fitToCurve" value="1"/>
    </inkml:brush>
  </inkml:definitions>
  <inkml:trace contextRef="#ctx0" brushRef="#br0">0 416 45 0,'0'0'30'15,"0"0"25"-15,0 0-12 16,0 0-15-16,0 0 3 16,8-109-16-16,9 80-7 15,1-5 2-15,5 1-7 16,5-5 7-16,4-2-7 16,2 5-3-16,-5 3 8 0,-3 5-5 15,-4 8 2 1,-7 6 0-16,-6 6-5 15,-1 7 3-15,-6 0-3 0,1 0-1 16,-2 11-4-16,2 10 8 16,0 9-3-16,-3 6 0 15,0 9 2-15,-3-1 3 16,-11 3-4-16,-4-4 1 16,1-5 3-16,3-5-5 15,2-3-1-15,6-10-5 16,1-4-12-16,1-8-9 15,-1-3-5-15,-9-5 1 16,0 0-15-16,-2 0-86 0</inkml:trace>
  <inkml:trace contextRef="#ctx0" brushRef="#br0" timeOffset="80">0 416 38 0</inkml:trace>
  <inkml:trace contextRef="#ctx0" brushRef="#br0" timeOffset="175">0 416 38 0,'25'-127'57'0,"-25"124"5"0,0 1-29 0,0 2-13 0,0 0-6 16,6 0-11-16,17 0 2 16,8 2 6-16,6 3-11 15,3 2 10-15,6 2-10 16,-8-2-32-16,-15-3-55 0</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35.067"/>
    </inkml:context>
    <inkml:brush xml:id="br0">
      <inkml:brushProperty name="width" value="0.05" units="cm"/>
      <inkml:brushProperty name="height" value="0.05" units="cm"/>
      <inkml:brushProperty name="fitToCurve" value="1"/>
    </inkml:brush>
  </inkml:definitions>
  <inkml:trace contextRef="#ctx0" brushRef="#br0">0 67 139 0,'0'0'41'0,"0"0"-41"16,0 0 18-16,0 0 23 15,128-30-19-15,-95 21-11 16,0-1-10-16,16 3-1 16,-9 0-40-16,-8 3-51 0</inkml:trace>
</inkml:ink>
</file>

<file path=ppt/ink/ink3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8:05.706"/>
    </inkml:context>
    <inkml:brush xml:id="br0">
      <inkml:brushProperty name="width" value="0.05" units="cm"/>
      <inkml:brushProperty name="height" value="0.05" units="cm"/>
      <inkml:brushProperty name="fitToCurve" value="1"/>
    </inkml:brush>
  </inkml:definitions>
  <inkml:trace contextRef="#ctx0" brushRef="#br0">100 121 29 0,'0'0'32'0,"0"0"-5"15,0 0 3-15,0 0 4 0,0 0-6 16,0 0 4-1,0 0-2-15,-5-37-17 0,4 37 2 16,-2 0-7-16,-2 0-7 16,0 8 5-16,-1 10-4 15,-3 7 1-15,-3 8 5 16,-2 8-5-16,0 0-2 16,5 4-1-16,0-3 0 15,6-1 0-15,3-3 0 16,0-4 0-16,0-8 0 15,9-7-1-15,9-6 1 16,8-9 6-16,7-4 1 0,7-1 14 16,9-23-14-16,1-2 0 15,2-7-1 1,-5 0-2-16,-6-3-3 0,-9 2-1 16,-6-6 0-16,-7-3 2 15,-6-3-1-15,-5 0 0 16,-6 1-1-16,-2 4-6 15,0 7 3-15,0 12-3 16,0 8-7-16,0 13 4 16,0 1-31-16,0 15-32 15,0 7 17-15,7-3-80 0</inkml:trace>
  <inkml:trace contextRef="#ctx0" brushRef="#br0" timeOffset="616">698 62 22 0,'0'0'40'0,"0"0"3"16,0 0-13-16,0 0-2 15,0 0-21-15,0 0-7 16,0 0 13-16,-27 100-5 16,14-46 4-16,-2-3 4 15,-3-1-10-15,1-10 5 0,3-10-8 16,5-10-3-16,4-11 16 16,5-9-12-16,0 0 13 15,0-9 0-15,0-16-17 16,11-12 0-16,7-8-2 15,8-9 2-15,5-1-3 16,4-2-5-16,2 7 0 16,-5 10 4-16,-4 15-11 15,-6 16 13-15,-6 9 2 16,-2 1 0-16,-3 25 4 16,-2 5-1-16,-1 6 1 15,-3 0 4-15,-5 1-8 16,0-2 10-16,0-3-7 0,-10-4-3 15,-7-7 0 1,2-2-1-16,-3-6-6 0,1-5 6 16,3-2-6-16,5-5 5 15,0-1 2-15,4 3 0 16,2 1-2-16,1 1-2 16,2 2 2-16,0 3 2 15,0 2-2-15,0-1 2 16,6-3 3-16,8 6 1 15,8-8 7-15,8 0-11 16,7-6 0-16,8-1-1 16,28 0-42-16,-10-6-14 15,-9-7-70-15</inkml:trace>
  <inkml:trace contextRef="#ctx0" brushRef="#br0" timeOffset="2178">1179 500 55 0,'0'0'35'0,"0"0"21"15,0 0-23-15,0 0-12 0,0 0-6 16,0 0-10-16,0 0 4 16,55-134-7-16,-32 100 0 15,3 2 3-15,-3-8-1 16,0 5-2-16,0-2-2 16,-1 5 3-16,-4 3-1 15,-1 8-2-15,-3 7 0 16,-5 6 0-16,-1 4 0 15,-7 4 0-15,2 0-6 16,2 0 3-16,-1 5 3 16,3 9 0-16,2 4 2 15,-2 2 6-15,3 3-6 16,-4 5 0-16,-3 4 4 0,-2-2-1 16,-1 4 11-1,0-4-7-15,0 2-2 0,0-2 0 16,0-6-5-16,0-8-2 15,0-4 0-15,0-4-9 16,0-7 8-16,0-1-8 16,7 0 9-16,-3-1 4 15,2-14 0-15,-1 1-4 16,-1-6 0-16,1 1 1 16,-2 3 3-16,-1 1-2 15,1-1 2-15,-3 5 5 16,0 4-7-16,1 0 3 0,-1 3-2 15,0-3-1-15,0 4 6 16,0-1-8 0,0-3 2-16,0 3 1 0,0-3 1 15,0 3-4-15,3 1 0 16,-3 0 3-16,0 2 5 16,0 1-5-16,0 0-1 15,0 0 2-15,0 0-2 16,0 0-2-16,0 0 0 15,0 0 0-15,0 0-1 16,0 0 1-16,0 0 0 16,0 0 1-16,0 0 4 15,0 0-5-15,0 0 0 0,-4 1 4 16,-5 8-2 0,-8 7-2-16,-5 5 0 0,-2 8 3 15,-7 1-2-15,3 2-2 16,2-3 1-16,3-2 0 15,2-4 1-15,7-3-1 16,3-11 0-16,7-3 0 16,0 0 1-16,4-6-1 15,0 0 0-15,0 0 0 16,0 0 0-16,0-7 0 16,4-10 2-16,6-4-2 15,4-4-4-15,8-1 3 16,1-7-4-16,3 5-2 15,-2-1 4-15,-4 8-6 16,-6 6 5-16,-8 10 2 0,-3 3-1 16,-3 2 1-1,0 0-1-15,0 11-3 0,-12 10 4 16,-3 7 2-16,-7 5 0 16,-1 3 0-16,0-4 5 15,2-2-5-15,2-8 0 16,7-2 0-16,3-8 2 15,4-5-2-15,4-1 0 16,1-5 0-16,0-1 5 16,0 0-5-16,0 0 9 15,0 0-4-15,1-7 7 16,16-7-12-16,3-8 0 16,9-6 0-16,3-2-1 0,4-6 1 15,-3-2 0 1,1-3 0-16,-5 2 2 0,-6-1-1 15,-1 7-1-15,-8 4 0 16,-7 9 2-16,-2 10-2 16,-4 3 0-16,-1 7 0 15,0 0-7-15,0 0 5 16,0 5-8-16,0 15 6 16,0 8-3-16,0 6 7 15,0-1 0-15,0-1 0 16,0-7 3-16,0-2-3 15,5-4 0-15,3-3 0 0,1-3 4 16,3-1-4 0,-1-3 0-16,6-1 0 0,-2-3 16 15,4-4-15-15,0-1 3 16,0 0-2-16,-1 0 4 16,1-1-4-16,-1-12 0 15,1-3-1-15,2 2 7 16,1-11-4-16,1-4-4 15,0-7 0-15,-2-3 6 16,-3-8-2-16,1 0-4 16,-5 2 0-16,-2 8 5 15,-6 4-5-15,-3 13 0 16,-1 7 0-16,-2 7-18 16,0 6 11-16,0 0-22 15,0 14-32-15,0 10-11 0,0-3-58 0</inkml:trace>
</inkml:ink>
</file>

<file path=ppt/ink/ink3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8:09.695"/>
    </inkml:context>
    <inkml:brush xml:id="br0">
      <inkml:brushProperty name="width" value="0.05" units="cm"/>
      <inkml:brushProperty name="height" value="0.05" units="cm"/>
      <inkml:brushProperty name="fitToCurve" value="1"/>
    </inkml:brush>
  </inkml:definitions>
  <inkml:trace contextRef="#ctx0" brushRef="#br0">38 197 25 0,'0'0'15'0,"0"0"0"0,0 0 9 16,0 0-19-16,0 0 13 15,0 0 4-15,0 0 0 16,0 0 2-16,-26-10-15 16,26 10 4-16,0 0-5 15,0 0-4-15,0 0-2 16,0 0 2-16,0 0 0 16,0 0 9-16,0 0-13 15,0 0 4-15,0 0-3 16,0 0 0-16,0 0 15 15,0-3-6-15,0 1 3 0,0 0 4 16,0 2-12-16,0 0-1 16,0 0-4-16,0 8-6 15,0 16 6-15,4 7 2 16,4 9 0-16,-3 3 9 16,-1 4-11-16,1-5 4 15,-1-5-4-15,1-8 6 16,3-8-3-16,-2-10-3 15,6-8 2-15,6-3 9 16,13-3 1-16,14-22 10 16,10-11-14-16,5-14-5 15,1-4 7-15,-7-7-10 16,-10 3 0-16,-7-2 3 16,-9 9 0-16,-7 8-3 15,-10 11 0-15,-3 9 1 16,-7 9 0-16,-1 8-1 0,0 6-4 15,0 0-3-15,0 0-31 16,0 18 4-16,0 3-5 16,0 9-23-16,0-6-55 15</inkml:trace>
  <inkml:trace contextRef="#ctx0" brushRef="#br0" timeOffset="510">690 197 52 0,'0'0'61'0,"0"0"-17"16,0 0 2-16,0 0-11 15,0 0-11-15,0 0 4 16,0 0-22-16,-3-3 1 16,3 3-7-16,-2 0-1 15,2 0-3-15,-4 3 4 16,-4 12 0-16,2 5 3 15,-6 3 1-15,2-2-4 16,1 0 0-16,2-6 1 16,2-2-3-16,3-8 2 15,2-2 0-15,0-2 15 16,0-1-15-16,0 3 10 16,0 1-10-16,0 7 2 15,0 7 1-15,0 8 1 16,0 3-2-16,0 5 0 0,5-5 1 15,1-6-3-15,5-7 0 16,0-11 2-16,6-5 2 16,6 0 6-16,12-12 4 15,6-17 4-15,8-3-16 16,5-5 2-16,-3-10-4 16,-2-3 0-16,-9-5 2 15,-13 1-1-15,-5 2 0 16,-16 9 2-16,-6 8 3 15,0 12-3-15,-5 6-3 16,-7 9-8-16,6 6 8 16,1 2-22-16,2 0-35 15,3 23-4-15,0-2-36 0</inkml:trace>
  <inkml:trace contextRef="#ctx0" brushRef="#br0" timeOffset="933">1397 184 106 0,'0'0'43'0,"0"0"-10"15,0 0 4-15,0 0-4 0,0 0-17 16,0 0-4-16,0 0-12 15,-104 0 2-15,78 32 0 16,3 6-2-16,1 3 0 16,12-2 0-16,2-3 3 15,8-10-3-15,0-7 0 16,14-7 1-16,12-6 13 16,6-3-6-16,10-3 4 15,5-4-3-15,2-19-5 16,-3-3 2-16,-4-7-3 15,-12-6-3-15,-7-2 9 16,-13 1-6-16,-10 1-3 16,0 2 0-16,-20 8-16 0,-16 8 13 15,-11 11-5 1,-1 10-1-16,-1 15 9 16,6 23-18-16,19 27-15 0,11-9-17 15,12-9-88-15</inkml:trace>
  <inkml:trace contextRef="#ctx0" brushRef="#br0" timeOffset="1284">2045 180 6 0,'0'0'30'15,"0"0"-6"-15,0 0 8 16,0 0-14-16,0 0 11 16,0 0 0-16,0 0-11 15,-49 117 5-15,37-84-9 16,-4-1-1-16,2-3 9 15,-1-5-16-15,6-7 0 16,4-8-6-16,4-4-4 0,1-5-1 16,0 0-18-1,0 0 2-15,0 0-2 16,0-8-23-16,0-3-9 0,-13-1-12 0</inkml:trace>
  <inkml:trace contextRef="#ctx0" brushRef="#br0" timeOffset="1503">1790 132 9 0,'0'0'37'0,"0"0"19"0,0 0-14 15,0 0-5-15,0 0-28 16,0 0-4-16,0 0 4 16,40-21-1-16,-8 21 4 15,8 0 3-15,12 0-6 16,5 0 7-16,11 0-16 15,2 0 4-15,-2-7-4 16,-8 3-11-16,-8-2-8 0,-1 6-11 16,-16 0-21-16,-9 0-26 15</inkml:trace>
  <inkml:trace contextRef="#ctx0" brushRef="#br0" timeOffset="2046">2482 549 37 0,'0'0'25'16,"0"0"11"-16,0 0-4 15,0 0-7-15,0 0 0 16,0 0-9-16,0 0-1 16,-13-22 6-16,13 10-13 15,0 0 7-15,4-5-2 16,18-8-13-16,7-11 13 16,14-9-9-16,7-5 8 15,6-5 4-15,0-4-13 16,3 5 3-16,-9 3-5 15,0 9 2-15,-9 11-1 16,-9 11-1-16,-7 7-1 0,-10 10 0 16,-3 3-4-1,-2 0 0-15,-4 8 1 0,-2 12-5 16,-1 6 6-16,-3 11 1 16,0 9 1-16,-12 12 7 15,-12 7-4-15,-10 2-3 16,-3 0 0-16,0-2 1 15,2-10 0-15,3-6-1 16,1-8-4-16,6-9 1 16,1-13-25-16,5-8-2 15,1-7 1-15,1-4-8 16,3 0-24-16,0-12-20 0,5-9 38 16</inkml:trace>
  <inkml:trace contextRef="#ctx0" brushRef="#br0" timeOffset="2079">2482 549 21 0</inkml:trace>
  <inkml:trace contextRef="#ctx0" brushRef="#br0" timeOffset="2199">2482 549 21 0,'166'-51'43'0,"-166"35"12"0,0 7-17 0,2 7-16 0,2 2-3 0,4 0-14 16,3 0 1-16,7 6 7 15,8 1-4-15,5 0 8 16,4 0-5-16,4-2 1 16,5-5-2-16,4 0-11 15,2 0-1-15,18-1-25 16,-15-6-23-16,-16 0-81 0</inkml:trace>
</inkml:ink>
</file>

<file path=ppt/ink/ink3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8:52.767"/>
    </inkml:context>
    <inkml:brush xml:id="br0">
      <inkml:brushProperty name="width" value="0.05" units="cm"/>
      <inkml:brushProperty name="height" value="0.05" units="cm"/>
      <inkml:brushProperty name="fitToCurve" value="1"/>
    </inkml:brush>
  </inkml:definitions>
  <inkml:trace contextRef="#ctx0" brushRef="#br0">449 674 4 0,'0'0'20'15,"0"0"6"-15,0 0-2 0,0 0-4 16,0 0-4 0,0 0 7-16,0 0-10 0,-49-8 1 15,42 8-4-15,-3 0-2 16,1 0 8-16,0 0-4 16,-5 4-6-16,-3 12-1 15,2 8-2-15,-4 4-2 16,3-2 2-16,-1 3-3 15,8 1 7-15,-1-3-6 16,9-2 4-16,1-1 0 16,0-6-5-16,0-5 0 15,0-5-2-15,11-4 2 16,2-3 2-16,4-1 1 16,9 0 3-16,3-18 13 15,5-8-13-15,-5-6-1 0,-3 0-5 16,-7 1 2-1,-7 1 2-15,-6 1-1 0,-6 0 0 16,0 2 0-16,0 4 2 16,-14-2-6-16,-1 11 1 15,-2 0 0-15,3 8 5 16,1 6-5-16,-1 0 0 16,2 8-3-16,-2 16-4 15,5 3 7-15,5-2 0 16,4-6 1-16,0-7-5 15,0-3 4-15,0-8 0 16,13-1-1-16,1 0 1 0,4 0 0 16,5-14-2-1,3-8-1-15,0 3-2 0,-6-1 2 16,-8 9-2-16,-2 6-3 16,-10 5-17-16,0 5 4 15,0 26 6-15,0 8 15 16,0 8 25-16,3 0-11 15,6 0 0-15,5-4-3 16,6-9-11-16,6-5 0 16,4-6 2-16,6-4 2 15,2-6-1-15,7-2-3 16,-1-7 3-16,7-4 5 16,-7 0-8-16,1 0-2 15,-8-15-17-15,-7-17-26 16,-11 5-7-16,-15-7-101 0</inkml:trace>
  <inkml:trace contextRef="#ctx0" brushRef="#br0" timeOffset="645">267 361 8 0,'0'0'18'16,"0"0"5"-16,0 0 5 15,-131 69-12-15,94-41-1 16,7 1-4-16,5 4-4 16,4-1 4-16,7 0-8 15,9 7 7-15,5 9-6 16,0 6 1-16,5 9-4 16,9 5 2-16,0 7-1 15,-1 2 7-15,0-1-9 0,0 2 2 16,6-7-2-1,8-5-6-15,12-13 6 0,11-6-9 16,15-11 9-16,10-11-7 16,11-17 6-1,5-8 1-15,7-11 0 0,9-26 5 16,-2-9-3-16,4-13 0 16,-11-7-2-16,-5-11 11 15,-19 0-8-15,-13-5 9 16,-15-4 2-16,-15-18-6 15,-15-24 8-15,-16-19-5 16,-10 14-6-16,-19 27 6 16,-5 31-9-16,-4 25 0 15,-16-4 4-15,-18 2-3 16,-21 8 11-16,-24 19-9 0,-32 25-5 16,19 0 2-1,11 29-2-15,21 11-3 0,31 5-2 16,-5 10-23-16,-4 42-8 15,26-15-13-15,10-6-29 0</inkml:trace>
</inkml:ink>
</file>

<file path=ppt/ink/ink3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8:59.091"/>
    </inkml:context>
    <inkml:brush xml:id="br0">
      <inkml:brushProperty name="width" value="0.05" units="cm"/>
      <inkml:brushProperty name="height" value="0.05" units="cm"/>
      <inkml:brushProperty name="fitToCurve" value="1"/>
    </inkml:brush>
  </inkml:definitions>
  <inkml:trace contextRef="#ctx0" brushRef="#br0">12 160 24 0,'0'0'12'16,"0"0"-3"-16,0 0 3 15,0 0 6-15,0 0 4 16,-12 109-17-16,12-70 1 15,0 4 1-15,0 5-6 16,0-9 7-16,12-4-8 16,3-13 0-16,5-5 7 0,-1-6-4 15,1-7 6-15,1-3-2 16,1-1 0-16,1 0 10 16,0-19 0-16,7-10 4 15,0-10 4-15,0-11-17 16,1-8 1-16,-5 0-4 15,-3 0-2-15,-8 1 9 16,-5 4-10-16,-7 7 0 16,-3 11 1-16,0 10-3 15,-8 25-14-15,-6 0-32 16,-1 10-66-16</inkml:trace>
  <inkml:trace contextRef="#ctx0" brushRef="#br0" timeOffset="913">572 36 10 0,'0'0'49'0,"0"0"-20"0,0 0-5 16,0 0-9-16,0 0-9 15,0 0 9-15,0 0-8 16,-41 139 4-16,27-95 10 16,2 4-14-16,-4-2 5 15,-1-8-4-15,2-2 0 16,-2-17 16-16,5-4-13 15,6-8-5-15,1-5 2 16,2-2-8-16,3 0-3 16,0-13-4-16,9-13-12 15,13-15 5-15,5-1 2 0,6 1 5 16,-3 6 6-16,-2 8-6 16,-7 9 5-16,-4 10-2 15,-8 5-3-15,-2 3 4 16,-3 0 3-16,4 18 1 15,-2 13 8-15,3 8-9 16,4 5 6-16,0 4-6 16,4-5 2-16,-1-12-2 15,0-6 0-15,6-13 0 16,-2-5 10-16,3-7-5 16,3 0 14-16,0-7-5 15,5-15-5-15,1-7 7 16,-4-6-16-16,2-4 4 15,-7-2-3-15,-9 2 5 16,-2-5-3-16,-12 5-3 0,0 3 0 16,0 4 8-16,-16 7-8 15,-1 4 0-15,1 7 0 16,4 5-8-16,6 7 4 16,6 2-37-16,0 9-32 15,11 9 37-15,2 0-74 0</inkml:trace>
  <inkml:trace contextRef="#ctx0" brushRef="#br0" timeOffset="1380">1333 181 24 0,'0'0'12'15,"0"0"-3"-15,0 0-4 16,0 0 3-16,-60 144 17 16,44-93-10-16,0 1 5 15,-1 0-2-15,4-9-10 16,3-13 8-16,6-13-9 16,1-10-2-16,3-7 19 15,0-3-4-15,0-19 9 16,12-16-20-16,11-6-5 15,0-9-1-15,6-1-3 0,-1-3 0 16,-1 6 1 0,-1 1-1-16,-7 9-7 0,-4 12 5 15,-6 15-10-15,2 11 0 16,-5 3-10-16,2 11 18 16,3 18 1-16,3 6 6 15,-1 5-3-15,3 3 0 16,-6 4 2-16,0-4 5 15,-1-6 0-15,0-5-5 16,-1-5 1-16,-4-9-3 16,1-6-3-16,-4-5-8 15,3-3-21-15,-4-4-11 16,0 0-5-16,-10 0-35 0</inkml:trace>
  <inkml:trace contextRef="#ctx0" brushRef="#br0" timeOffset="1541">1408 399 24 0,'0'0'17'0,"0"0"4"15,0 0 12-15,0 0-9 16,0 0-2-16,0 0 4 16,123 35-17-16,-78-35-8 15,-10 0-1-15,-4 0-70 0</inkml:trace>
</inkml:ink>
</file>

<file path=ppt/ink/ink3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8:56.558"/>
    </inkml:context>
    <inkml:brush xml:id="br0">
      <inkml:brushProperty name="width" value="0.05" units="cm"/>
      <inkml:brushProperty name="height" value="0.05" units="cm"/>
      <inkml:brushProperty name="fitToCurve" value="1"/>
    </inkml:brush>
  </inkml:definitions>
  <inkml:trace contextRef="#ctx0" brushRef="#br0">187 358 49 0,'0'0'51'0,"0"0"-14"15,0 0 1-15,0 0-6 16,0 0-16-16,0 0 6 15,-41-39-12-15,39 36 3 16,-1 3 2-16,3 0-15 0,0 0 4 16,-1 0-4-16,1 0-10 15,-8 11 10-15,3 14 0 16,-4 12 0-16,-8 6 8 16,-1 9-6-16,-5-2 2 15,4-1-4-15,2-13 0 16,4-7 1-16,7-10-1 15,2-13 2-15,3 0-2 16,1-6-3-16,0 0 3 16,0-2-9-16,5-20-3 15,10-14 11-15,6-8 1 16,2-13 0-16,3-4 0 0,-7 5-4 16,-8 5 4-1,-4 15-4-15,-7 7 4 0,0 14-1 16,0 11 2-16,0 2-1 15,0 2 0-15,0 0-1 16,0 0-3-16,0 14 1 16,0 3 1-16,10 4-3 15,3 6 5-15,6-2 0 16,2 0 0-16,1-3-2 16,-4-4 2-16,1 0 0 15,-6-5 0-15,4-4 0 16,-3 0 0-16,1-4 0 15,-1 1 4-15,-2-6 0 0,2 0 4 16,0 0 4 0,-2-9-3-16,-1-10 21 0,-2-7-23 15,-1-6 4-15,-3-2-7 16,-1 0 4-16,-4-2 0 16,0 3-2-16,-4 2-6 15,-6 2 11-15,-3 0-11 16,-1 1-4-16,1 5-1 15,9 6-30-15,4 11 8 16,8 6-42-16,15 12-14 16,0 10 4-16</inkml:trace>
  <inkml:trace contextRef="#ctx0" brushRef="#br0" timeOffset="331">664 309 13 0,'0'0'39'15,"0"0"-2"-15,0 0-20 16,0 0 2-16,0 0-10 16,0 0-6-16,0 0 8 15,-63 85-10-15,59-68 2 16,2 0-2-16,-1 1 2 15,3 1 3-15,0 0-5 16,0 2 0-16,8-1 2 16,9-5-2-16,3 0-1 0,6-4 0 15,2-5 2 1,4-3 1-16,3-3 0 0,2 0-3 16,-3 0 0-16,-5-3-10 15,-8-8-13-15,-2 5-27 16</inkml:trace>
  <inkml:trace contextRef="#ctx0" brushRef="#br0" timeOffset="601">523 294 44 0,'0'0'33'0,"0"0"-23"0,0 0 2 16,0 0-5-16,0 0 23 16,0 0 1-16,149-7-8 15,-94-6 0-15,-1 1-14 16,-2-1-2-16,-6 1 0 16,-6 2-7-16,-8 0-7 15,-6 5-14-15,-15-1-22 16,-8-1-15-16,-3 0-24 0</inkml:trace>
  <inkml:trace contextRef="#ctx0" brushRef="#br0" timeOffset="792">601 123 69 0,'0'0'34'0,"0"0"14"16,0 0-10-16,0 0 6 15,0 0-2-15,0 0-34 16,0 0-1-16,83-52-7 16,-35 48 5-16,13 3-10 15,47-3-3-15,-16-2-29 16,-12 3-27-16</inkml:trace>
  <inkml:trace contextRef="#ctx0" brushRef="#br0" timeOffset="1517">1831 75 13 0,'0'0'45'0,"0"0"-9"16,0 0 4-16,0 0-3 16,0 0-22-16,0 0 16 15,0 0-12-15,-115-63-3 16,89 57 3-16,-1 1-9 15,4 5 7-15,-3 0-13 0,2 0 0 16,-2 0 0 0,3 12-3-16,0 1-1 0,1 5 2 15,4 0-2 1,5-5 0-16,7 3-3 0,3-2-6 16,3 0 6-16,0 4-9 15,9 2 4-15,10 1 7 16,2 3-8-16,2-2 2 15,-1 3-5-15,-4 0-5 16,1 3 12-16,-5-2-3 16,-5 4 8-16,-2-5 0 15,-7 0 0-15,0-1 0 0,0-1 2 16,-18 0 4-16,-13-1 9 16,1-3-9-16,-7 1-2 15,1-8 2-15,0-5-3 16,0-5 1-16,4-2 5 15,9 0-6-15,6-16-3 16,13-3-2-16,4-9-36 16,36-16-8-16,12 6-18 15,-2 6-18-15</inkml:trace>
  <inkml:trace contextRef="#ctx0" brushRef="#br0" timeOffset="2014">2257 174 96 0,'0'0'44'0,"0"0"-9"15,0 0-13-15,0 0 14 16,0 0-13-16,-139-80-15 15,106 73 12-15,-2 2-20 16,4 3 5-16,4 2-5 16,5 0 1-16,4 0-3 15,7 4 2-15,4 4 0 0,7 3-5 16,0-1 5 0,0 5 0-16,0 2 0 0,0 1-6 15,7 4 4-15,4 0 2 16,3-1-14-16,3 0 9 15,0 0-10-15,2 3 6 16,0-2 7-16,2 8-12 16,-2 1 14-16,-2 3-11 15,-7 3 5-15,-2 1 4 16,-8-2 3-16,0-3-1 16,0-8 0-16,-8-4 3 15,-10-6 6-15,-7-8 5 16,-5-1-1-16,-6-6 4 15,0 0-17-15,-1 0 4 0,2-13-4 16,7-6-4-16,19-27 1 16,9 4-41-1,0-2-39-15</inkml:trace>
</inkml:ink>
</file>

<file path=ppt/ink/ink3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06.267"/>
    </inkml:context>
    <inkml:brush xml:id="br0">
      <inkml:brushProperty name="width" value="0.05" units="cm"/>
      <inkml:brushProperty name="height" value="0.05" units="cm"/>
      <inkml:brushProperty name="fitToCurve" value="1"/>
    </inkml:brush>
  </inkml:definitions>
  <inkml:trace contextRef="#ctx0" brushRef="#br0">0 473 8 0,'0'0'74'16,"0"0"-46"-16,0 0-12 0,7-149 14 16,9 98-15-1,4-3 1-15,5 4 0 0,-5 4-16 16,-2 6 17-16,2 8-10 16,-6 7-7-16,-3 10 4 15,1 5-4-15,-6 9-4 16,2 1-5-16,1 0-12 15,-1 8 17-15,1 10 4 16,-3 13 0-16,3 3 14 16,1 11-14-16,-3 1 3 15,2 4-3-15,-2-4 6 16,0-7-6-16,-2-7 0 16,-2-10 0-16,-3-2-2 0,0-8-4 15,-3 5-12 1,-14-3-27-16,-1-4-43 0</inkml:trace>
  <inkml:trace contextRef="#ctx0" brushRef="#br0" timeOffset="159">109 356 42 0,'0'0'37'15,"0"0"2"-15,0 0-4 16,0 0-23-16,0 0 12 15,0 0-10-15,149-40-10 16,-113 34-4-16,-9 1-47 0</inkml:trace>
</inkml:ink>
</file>

<file path=ppt/ink/ink3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03.084"/>
    </inkml:context>
    <inkml:brush xml:id="br0">
      <inkml:brushProperty name="width" value="0.05" units="cm"/>
      <inkml:brushProperty name="height" value="0.05" units="cm"/>
      <inkml:brushProperty name="fitToCurve" value="1"/>
    </inkml:brush>
  </inkml:definitions>
  <inkml:trace contextRef="#ctx0" brushRef="#br0">120 284 7 0,'0'0'24'0,"0"0"-1"15,0 0 2 1,0 0-6-16,0 0 7 16,0 0-11-16,0 0 3 0,-13-17 2 15,13 17-13-15,0 0 4 16,0 0-11-16,-4 17-7 15,4 10 7-15,-3 9 6 16,1 5 5-16,-1 2 11 16,2 0-12-16,-2-6 3 15,3-5-11-15,0-8 0 16,0-8 2-16,0-6-3 16,0-6 0-16,0-4 2 15,0 0 2-15,0 0-5 16,0-1 5-16,-2-17-1 15,-3-10 2-15,-2-8-6 0,-2-6 0 16,-1-4-2-16,1-2-3 16,0-3-4-16,4 4-1 15,2-2-8-15,3 8 16 16,0 3-2-16,3 8 4 16,10 5-2-16,-3 6 4 15,3 7-2-15,-3 0 0 16,3 10 0-16,-4-1 0 15,8 3 0-15,-6 0 3 16,2 9 7-16,0 11-7 16,0 1 1-16,-3 4 4 15,-3-4-8-15,-2-4 15 16,-5-3-10-16,0-7-1 16,0 1 8-16,0 2-9 15,-12-2 7-15,-7-1-10 0,-4 7 5 16,-3-4-3-16,-2 1-2 15,2-3-1-15,3-4-2 16,5 0-10-16,6-2-1 16,10-1-11-16,7 2-37 15,19-3-52-15,7 0 49 0</inkml:trace>
  <inkml:trace contextRef="#ctx0" brushRef="#br0" timeOffset="552">585 259 13 0,'0'0'56'0,"0"0"-23"16,0 0-12-16,0 0-13 16,0 0 6-16,-80 119 14 15,57-79-13-15,5-3-1 0,4-6 3 16,1-9-8 0,9-9 3-16,2-8-5 0,2-5-1 15,0 0 9-15,0 0-5 16,0-12 5-16,0-13-5 15,6-10-10-15,11-9 0 16,2-4-8-16,4-1-11 16,-2 1 16-16,7 3-11 15,-5 8 9-15,-2 10 3 16,-2 8-5-16,-5 13 4 16,-1 6-6-16,0 0 4 15,0 16 5-15,1 9 1 16,0 4 3-16,0 1 10 15,-2 2-11-15,-3-1 6 16,4-1-6-16,-4-1-1 0,2-4 1 16,-2-2-1-1,0-3 1-15,0-6-3 0,-1-3 0 16,-3-3-6-16,-1-1-13 16,-4 3-12-16,0-5-6 15,0 2-41 1,-14-4-12-16</inkml:trace>
  <inkml:trace contextRef="#ctx0" brushRef="#br0" timeOffset="758">603 411 74 0,'0'0'42'0,"0"0"-20"16,0 0 17-16,0 0-11 0,0 0 5 15,0 0-18 1,0 0-9-16,143-76-5 0,-105 71-1 16,2 5-35-16,12 0-8 15,-10 8-38-15</inkml:trace>
  <inkml:trace contextRef="#ctx0" brushRef="#br0" timeOffset="1223">1189 165 83 0,'0'0'51'15,"0"0"-27"-15,0 0 12 16,0 0-8-16,0 0-11 16,0 0-17-16,0 0-12 15,0 11 10-15,0 7 2 16,0 3 0-16,-1-1 8 16,-11 1-5-16,2-4 10 15,-3 0-1-15,2-1-10 0,-1 0 5 16,-1 0-7-16,4 1 0 15,0 2 4-15,3 3-4 16,1-1 0-16,5 0 0 16,0 2-1-16,0 1-3 15,2-5 4-15,11-2 0 16,6-3-3-16,1-3 3 16,0-4 0-16,6-6 2 15,5-1 0-15,-2 0 7 16,6 0-8-16,-3-1-1 15,2-12 0-15,-5 2-13 16,6-7-27-16,-7 4-8 16,-10 0-41-16</inkml:trace>
  <inkml:trace contextRef="#ctx0" brushRef="#br0" timeOffset="1651">1679 99 50 0,'0'0'36'0,"0"0"12"16,0 0-11-16,0 0 2 15,0 0 3-15,0 0-20 16,0 0-14-16,0-25-8 15,0 28 0-15,-5 11 0 0,-7 7 7 16,-3 8-6-16,-8 2 10 16,-3 7-7-16,0 0-3 15,2 0 5-15,3-5-5 16,7-1-2-16,5-5 0 16,7-6-2-16,2-3-1 15,0-5 4-15,0 0 0 16,5 4-1-16,10-1 1 15,7 1 0-15,1 1-2 16,8 4 2-16,-1-5 3 16,4-3-3-16,1 0 2 15,2-10-2-15,-2-4 0 0,2 0-6 16,11-15-16-16,-8-6-41 16,-11-3-32-16</inkml:trace>
  <inkml:trace contextRef="#ctx0" brushRef="#br0" timeOffset="1915">2296 144 78 0,'0'0'84'16,"0"0"-33"-16,0 0-12 0,0 0-15 15,0 0-21 1,0 0 7-16,0 0-10 0,-89 121 0 16,60-69 1-16,3 3-1 15,4-5 0-15,8-5-1 16,5-11-13-16,8-4 9 16,2-8-31-16,22-8-13 15,3-13-38-15</inkml:trace>
  <inkml:trace contextRef="#ctx0" brushRef="#br0" timeOffset="2353">2759 144 51 0,'0'0'20'16,"0"0"2"-16,0 0 3 0,0 0-6 16,0 0 4-16,-109 115-2 15,80-82-10-15,2 2 12 16,-4 0-9-16,2-5-1 16,-2-5 1-16,5-6-12 15,6 0 1-15,-2-3-3 16,9-6-9-16,0-2 4 15,4-4-16-15,8 0-7 16,1-4-29-16,4-1-28 16,15-19 36-16</inkml:trace>
  <inkml:trace contextRef="#ctx0" brushRef="#br0" timeOffset="2697">2635 413 29 0,'0'0'27'0,"0"0"-5"0,0 0-6 16,0 0-14-16,0 0 4 16,68 108 0-16,-44-104-6 15,4-4 14-15,7 0 4 16,3-19 0-16,5-8-2 16,-1-6-12-16,-7-3 3 15,-7 0-1-15,-10 2-6 16,-6 4 13-16,-7 1-3 15,-5 4 1-15,0 0 13 0,0 4-11 16,-5-2-1 0,-4 2-5-16,1-1-7 0,4-2 1 15,4 1-1-15,0 0-3 16,0 3 1-16,0 6-13 16,0 2 10-16,0 3 0 15,4 1-7-15,4 1 5 16,-2 4-14-16,11 3-16 15,-3 0-26-15</inkml:trace>
</inkml:ink>
</file>

<file path=ppt/ink/ink3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07.725"/>
    </inkml:context>
    <inkml:brush xml:id="br0">
      <inkml:brushProperty name="width" value="0.05" units="cm"/>
      <inkml:brushProperty name="height" value="0.05" units="cm"/>
      <inkml:brushProperty name="fitToCurve" value="1"/>
    </inkml:brush>
  </inkml:definitions>
  <inkml:trace contextRef="#ctx0" brushRef="#br0">260 207 32 0,'0'0'29'16,"0"0"7"-16,0 0-3 0,0 0-10 16,0 0 2-16,0 0-14 15,0 0 0-15,-6-13-11 16,3 22 0-16,-6 16 0 15,-8 11 1-15,-6 7 5 16,-9 5 11-16,-5 2-7 16,-1-7-1-16,4-6 6 15,8-10-14-15,9-9 5 16,6-9-6-16,7-4 2 16,1-5 7-16,3 0-9 15,0-5 3-15,0-17-3 16,16-11-4-16,10-12-2 0,4-3 4 15,2-3-6 1,2 5 6-16,-7 10-6 0,-5 10 2 16,-7 9 4-16,-7 9-3 15,-4 5 5-15,-2 3-1 16,1 0-13-16,2 0 10 16,5 11 1-16,6 6 3 15,2 4 6-15,5 6-4 16,3 1 1-16,2 7 1 15,1 2-3-15,2-3 8 16,-1 0-5-16,1-2 1 16,-6-10 2-16,-2-5-3 15,-7-6-3-15,1-7 5 16,-6-4-2-16,1 0 16 16,2-10-7-16,-2-8 1 0,2-8 7 15,-5-10-16-15,-4 1 4 16,-5-10-6-16,0-1 2 15,0 0 0-15,-8 3-5 16,-5 7 0-16,-1 3 0 16,2 8-3-16,5 11-5 15,4 8-15-15,3 6-40 16,13 0-55-16,3 4 42 0</inkml:trace>
  <inkml:trace contextRef="#ctx0" brushRef="#br0" timeOffset="367">913 232 20 0,'0'0'51'15,"0"0"-5"-15,0 0-6 16,0 0-5-16,0 0-22 16,0 0-12-16,0 0-1 15,-54 26-2-15,40 6 2 16,2 6 1-16,6 0 1 16,6 1 0-16,0-3 0 15,0-3-2-15,15-2 0 16,3-6 2-16,9-7 2 0,0-6-2 15,4-6 2-15,4-6 11 16,2 0-13-16,0-6 2 16,-2-8-4-16,-3-2-15 15,-3-5-8-15,-9 4-28 16,-15-1-29-16</inkml:trace>
  <inkml:trace contextRef="#ctx0" brushRef="#br0" timeOffset="593">971 233 39 0,'0'0'23'0,"0"0"-5"15,0 0 9-15,0 0 3 16,0 0-18-16,0 0 1 15,0 0-3-15,130-40-10 16,-116 29-3-16,-3-6-25 16,-3 5-26-16,-7-1-25 0</inkml:trace>
  <inkml:trace contextRef="#ctx0" brushRef="#br0" timeOffset="781">919 33 55 0,'0'0'28'0,"0"0"-19"15,0 0 8-15,0 0 11 16,0 0-22-16,0 0 6 16,161-37-10-16,-110 37-2 15,19 2 0-15,-15 12-53 16</inkml:trace>
</inkml:ink>
</file>

<file path=ppt/ink/ink3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10.286"/>
    </inkml:context>
    <inkml:brush xml:id="br0">
      <inkml:brushProperty name="width" value="0.05" units="cm"/>
      <inkml:brushProperty name="height" value="0.05" units="cm"/>
      <inkml:brushProperty name="fitToCurve" value="1"/>
    </inkml:brush>
  </inkml:definitions>
  <inkml:trace contextRef="#ctx0" brushRef="#br0">176 305 29 0,'0'0'48'16,"0"0"2"-16,0 0-15 15,0 0-15-15,0 0-3 16,0 0-11-16,0 0-4 16,-69 38 2-16,52-18 0 15,2 1-4-15,-2-3 0 16,3 1 1-16,2-2 5 16,3-3-3-16,0 2 0 0,2-4 1 15,3 1-4-15,1-1 0 16,3-3 0-16,0 4-3 15,0-1 0-15,0 3 1 16,14-5 0-16,7 2-1 16,2 0 4-16,3 0-1 15,3-3 0-15,5 0 2 16,-2-2 2-16,-1-3-2 16,-2-3 3-16,2-1 2 15,-5 0-7-15,2 0 0 16,-5 0-8-16,-2-11-18 15,-2-4-5-15,-7-3-39 16</inkml:trace>
  <inkml:trace contextRef="#ctx0" brushRef="#br0" timeOffset="481">603 178 2 0,'0'0'73'0,"0"0"-26"0,0 0-38 15,0 0 1-15,0 0 16 16,0 0-10-16,0 0 3 16,-37 104-6-16,19-68-9 15,1 2 9-15,0 2-9 16,2-4-4-16,2 0 6 16,7-9-5-16,2-4-1 15,4-7 0-15,0 0-3 16,0-5 0-16,1-3 1 15,13 2 2-15,7-3 3 16,5 0-3-16,4 0 10 16,5-3-4-16,0-1-5 15,1-3 6-15,-3 0-4 0,3 0-3 16,-4 0 6 0,2 0-6-16,-7 0-1 0,1-6-10 15,-1-1-22-15,4-7 1 16,-5 2-35-16</inkml:trace>
  <inkml:trace contextRef="#ctx0" brushRef="#br0" timeOffset="767">1048 0 70 0,'0'0'51'16,"0"0"-30"-16,0 0 2 16,0 0-1-16,0 0 3 15,-43 108 5-15,28-65-17 16,1 0-3-16,0-2-10 15,9-2 0-15,5 1-14 16,7-11-46-16,9-13-95 0</inkml:trace>
</inkml:ink>
</file>

<file path=ppt/ink/ink3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12.071"/>
    </inkml:context>
    <inkml:brush xml:id="br0">
      <inkml:brushProperty name="width" value="0.05" units="cm"/>
      <inkml:brushProperty name="height" value="0.05" units="cm"/>
      <inkml:brushProperty name="fitToCurve" value="1"/>
    </inkml:brush>
  </inkml:definitions>
  <inkml:trace contextRef="#ctx0" brushRef="#br0">124 59 15 0,'0'0'14'0,"0"0"7"16,0 0-10-16,0 0 9 15,0 0 2-15,0 0-14 16,0 0 0-16,-74 30 1 16,65-16-8-16,-3 3 15 15,3 5-5-15,-1 0-4 16,4 3 5-16,3 4-10 16,2 5 2-16,1 2 2 0,0-1-4 15,1 1 2-15,16-7-4 16,3-4 0-16,6-8 14 15,2-6-10-15,4-9 14 16,3-2 1-16,5-10-8 16,5-18 9-16,-4-5-13 15,0-6-2-15,-2-2 7 16,-10-3-7-16,-3 2-5 16,-9 3 0-16,-11 3 0 15,-6 2 2-15,0 5-2 16,-15 6 0-16,-8 2-2 15,1 6-7-15,5 8 5 16,8 7-5-16,8 0-33 0,1 4-24 16,1 11 4-16,11 0-28 15</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33.407"/>
    </inkml:context>
    <inkml:brush xml:id="br0">
      <inkml:brushProperty name="width" value="0.05" units="cm"/>
      <inkml:brushProperty name="height" value="0.05" units="cm"/>
      <inkml:brushProperty name="fitToCurve" value="1"/>
    </inkml:brush>
  </inkml:definitions>
  <inkml:trace contextRef="#ctx0" brushRef="#br0">0 69 80 0,'0'0'30'0,"0"0"-5"0,0 0-17 16,0 0 9-16,0 0-17 16,0 0 3-16,0 0 3 15,75 43-2-15,-40-1 11 16,-3 2-5-16,-1 9-5 15,-7 8 13-15,-2 4-7 16,-10 4-2-16,-7 2 7 16,-5 5-12-16,0 1 4 15,-14-2-7-15,-7-1 4 16,-2-4-3-16,-4-7-2 0,-3-6 6 16,-2-7 7-16,1-9-12 15,3-12-2-15,10-11-3 16,9-18-26-16,9 0-13 15,0-9-38-15</inkml:trace>
  <inkml:trace contextRef="#ctx0" brushRef="#br0" timeOffset="421">564 0 19 0,'0'0'45'0,"0"0"-14"15,0 0 0-15,0 0-6 16,0 0 2-16,0 0-2 16,0 0-12-16,-63 143 3 15,59-95 1-15,-4 9-5 0,3 7 6 16,-2 4-12-16,2-3 3 15,4-5-3-15,1-9-6 16,0-11 0-16,0-8-17 16,23-10-38-16,0-11-12 15,-6-8-45-15</inkml:trace>
  <inkml:trace contextRef="#ctx0" brushRef="#br0" timeOffset="915">583 1147 26 0,'0'0'46'16,"0"0"-33"-16,0 0-4 16,0 0 14-16,0 0-14 15,0 0-9-15,0 0 6 16,-80 32-3-16,80-40 9 16,0-4-7-16,0 0-5 15,0 3 6-15,0 5 5 16,0 4 12-16,0 0-4 0,-5 0-16 15,-1 5 3-15,-2 8-2 16,8-2-3-16,-3-3 5 16,3-4-6-1,0-2-3-15,0-2 3 0,0 0 0 16,0-2 5-16,3-10 5 16,2 1-6-16,-5 1 8 15,0 2-5-15,0 1-2 16,0 1-3-16,0 1 0 15,0 2-2-15,0-1 0 16,0 4-5-16,0 0-3 16,3 0-28-16,-3 5-47 0</inkml:trace>
</inkml:ink>
</file>

<file path=ppt/ink/ink3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14.692"/>
    </inkml:context>
    <inkml:brush xml:id="br0">
      <inkml:brushProperty name="width" value="0.05" units="cm"/>
      <inkml:brushProperty name="height" value="0.05" units="cm"/>
      <inkml:brushProperty name="fitToCurve" value="1"/>
    </inkml:brush>
  </inkml:definitions>
  <inkml:trace contextRef="#ctx0" brushRef="#br0">0 445 40 0,'0'0'39'0,"0"0"-10"16,5-107-12-16,16 61-2 16,2-2-2-16,6 0-13 15,2-1 6-15,0 6-6 16,0 4 0-16,-12 10 4 15,0 8-2-15,-10 9-2 16,-1 9 0-16,-7 3-9 16,2 0 5-16,0 0-1 0,2 5 5 15,-3 11 7-15,2 2-4 16,-1 8 3-16,-3 6 6 16,0 8-5-16,0 3 9 15,0-2-10-15,0-6-4 16,0-3 3-16,-3-7-5 15,2-7 0-15,-2 0 0 16,1-1-14-16,-6 9 1 16,1-2-28-16,-3-6-30 0</inkml:trace>
  <inkml:trace contextRef="#ctx0" brushRef="#br0" timeOffset="211">98 256 39 0,'0'0'45'15,"0"0"-8"-15,0 0-22 16,0 0 0-16,0 0-3 16,0 0 15-16,0 0-11 15,74 56-5-15,-39-40-2 16,21-7-9-16,-7-4-13 15,-12-5-41-15</inkml:trace>
</inkml:ink>
</file>

<file path=ppt/ink/ink3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12.523"/>
    </inkml:context>
    <inkml:brush xml:id="br0">
      <inkml:brushProperty name="width" value="0.05" units="cm"/>
      <inkml:brushProperty name="height" value="0.05" units="cm"/>
      <inkml:brushProperty name="fitToCurve" value="1"/>
    </inkml:brush>
  </inkml:definitions>
  <inkml:trace contextRef="#ctx0" brushRef="#br0">202 39 45 0,'0'0'64'15,"0"0"-14"-15,0 0-18 0,0 0-10 16,0 0-22-16,0 0 0 15,0 0 2-15,-37 50 2 16,17-20 1-16,2 3 0 16,-2 5-2-16,-2 4 3 15,1-2-3-15,1-3-2 16,3-3-1-16,3-5 3 16,5-8-3-16,6-4 0 15,3-2 0-15,0-2-3 16,0-3 2-16,0 2-1 15,9 1 0-15,5-1 0 16,6 3 1-16,4-2 1 16,7-2 0-16,6-4 1 0,3-4 1 15,1-3-2-15,2 0 6 16,-1-9-6-16,-1-3 8 16,-1-3-8-16,-3 2 0 15,1 1-2-15,8-8-32 16,-9 5-15-16,-5-5-92 0</inkml:trace>
  <inkml:trace contextRef="#ctx0" brushRef="#br0" timeOffset="285">793 70 60 0,'0'0'74'16,"0"0"-28"-16,0 0 0 16,0 0-34-16,0 0-5 15,0 0-7-15,0 0 2 16,-42 112 0-16,30-79-2 16,1-4 0-16,4-1 1 15,5-7-1-15,-1-5-1 16,3-5-1-16,0-4-13 15,0 0 6-15,0-6-14 16,5-1-6-16,7 0-13 0,-3-15-18 16</inkml:trace>
  <inkml:trace contextRef="#ctx0" brushRef="#br0" timeOffset="532">573 0 23 0,'0'0'39'16,"0"0"-10"-16,0 0-9 15,0 0 0-15,0 0-4 16,0 0-8-16,0 0 9 16,40 0 8-16,-9 0-14 0,6 7 6 15,6-6-7 1,0 2-8-16,4-3 6 0,4 0-8 15,-1 0-4-15,13 0-22 16,-14 0-40-16,-13 0-61 0</inkml:trace>
  <inkml:trace contextRef="#ctx0" brushRef="#br0" timeOffset="773">1301 75 35 0,'0'0'57'0,"0"0"2"16,0 0-30-16,0 0-21 16,0 0 10-16,0 0-3 15,-73 134-9-15,46-78 4 16,1 6-10-16,3-1-10 15,6 4-9-15,8-12-28 16,7-20-31-16</inkml:trace>
  <inkml:trace contextRef="#ctx0" brushRef="#br0" timeOffset="1748">1500 64 36 0,'0'0'44'15,"0"0"-20"-15,0 0 4 16,0 0-1-16,-74 123-21 15,56-76 10-15,1 1-6 0,3 4-6 16,1-8 14-16,3-4-14 16,1-12 1-16,6-14-5 15,2-6 5-15,1-8-5 16,0 0 2-16,0-5 0 16,13-20 8-16,10-11-10 15,8-6-3-15,3-7 1 16,1 2-16-16,-3-2 17 15,-6 6-4-15,-7 7 5 16,-7 7-2-16,-7 9 2 16,-5 12 0-16,0 6 1 15,0 2-1-15,0 0-1 16,-14 12-4-16,0 6 5 0,-6 2 9 16,6 0-7-1,1-2 10-15,3-6 2 0,4-2-13 16,3-4 17-16,3-5-15 15,0-1-3-15,0 0 15 16,0 0-14-16,12-8 7 16,13-10-8-16,10-7 7 15,5-4-6-15,0 1-1 16,-8 4-5-16,-10 7 1 16,-8 8-4-16,-8 5-5 15,-6 4-13-15,0 0-7 16,0 16 20-16,-5 11 13 0,-9 6 5 15,0 7 9 1,5-1-14-16,2 0 3 0,5-4 1 16,2-3-4-16,0-5 10 15,0-6-10-15,14-3 0 16,-2-7 3-16,2-1 0 16,0 1-6-16,0 0 0 15,4 0-18-15,19 3 4 16,-3-3-43-16,-2-8-72 0</inkml:trace>
</inkml:ink>
</file>

<file path=ppt/ink/ink3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18.055"/>
    </inkml:context>
    <inkml:brush xml:id="br0">
      <inkml:brushProperty name="width" value="0.05" units="cm"/>
      <inkml:brushProperty name="height" value="0.05" units="cm"/>
      <inkml:brushProperty name="fitToCurve" value="1"/>
    </inkml:brush>
  </inkml:definitions>
  <inkml:trace contextRef="#ctx0" brushRef="#br0">0 409 14 0,'0'0'28'0,"0"0"4"15,0 0-5-15,0 0-9 16,0 0-4-16,0 0 6 16,0 0-14-16,3-99 7 0,8 75-5 15,0-1 0 1,0 0 12-16,2 2-12 0,1-4 1 16,3 1 3-16,5-3-9 15,2 2-2-15,2-1-1 16,2 3 0-16,-2 5 1 15,-8 3-1-15,-4 9 0 16,-2 3 0-16,-5 5-4 16,0 0-2-16,-1 0 0 15,4 16 2-15,-1 9 4 16,2 8 0-16,-2 6 4 16,-8 7 12-16,-1 9-16 15,0 1 5-15,-6 6-5 16,-15-5 4-16,-2-7 2 15,0-11-6-15,3-8-10 0,1-6-7 16,-4-4-23-16,5-7-26 16</inkml:trace>
  <inkml:trace contextRef="#ctx0" brushRef="#br0" timeOffset="204">120 328 49 0,'0'0'28'16,"0"0"-24"-16,0 0-3 15,0 0 19-15,0 0 1 0,0 0 2 16,146 46 1-16,-106-44-17 16,1-2 0-16,16 0-7 15,-13 0-31-15,-11 0-29 0</inkml:trace>
</inkml:ink>
</file>

<file path=ppt/ink/ink3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15.765"/>
    </inkml:context>
    <inkml:brush xml:id="br0">
      <inkml:brushProperty name="width" value="0.05" units="cm"/>
      <inkml:brushProperty name="height" value="0.05" units="cm"/>
      <inkml:brushProperty name="fitToCurve" value="1"/>
    </inkml:brush>
  </inkml:definitions>
  <inkml:trace contextRef="#ctx0" brushRef="#br0">121 227 6 0,'0'0'27'0,"0"0"15"16,0 0-18-16,0 0-1 16,0 0 6-16,0 0-19 0,0 0-6 15,-51 18 0-15,39 10-3 16,1 8 8-16,-1 5-4 15,-1 11 1-15,4 3 7 16,3 2-13-16,1 1 6 16,5-10-1-16,0-10-2 15,0-9 14-15,14-12-10 16,8-9 5-16,2-8 12 16,8-1-9-16,8-27 7 15,8-10-11-15,-2-7-10 16,-2-4 8-16,-4 2-9 15,-6-2 3-15,-3-1 1 16,-8-3-3-16,-6-1-1 16,-7-1 0-16,-5 3 1 15,-5 5-2-15,0 10 1 0,0 9 0 16,0 11 0-16,0 12-4 16,0 5-13-16,0 0-24 15,0 16-26-15,0 9 17 16,0-4-63-16</inkml:trace>
  <inkml:trace contextRef="#ctx0" brushRef="#br0" timeOffset="607">696 173 26 0,'0'0'62'0,"0"0"-42"0,0 0-14 16,0 0 7-16,0 0 0 15,-41 129 0-15,21-79 1 16,4 3-9-16,3-3 3 16,0-11-7-16,7-12 2 15,3-11-1-15,3-10-2 16,0-6 3-16,0 0 12 15,0-6-3-15,0-17 0 16,12-5-12-16,4-6 2 16,1-4-5-16,4 1 3 15,2 3-2-15,2 9 1 0,1 9-12 16,-5 7 6 0,-2 9-2-16,-4 0-4 0,-3 9 10 15,0 7 1 1,-2 1 2-16,-1 0 1 0,-5-2-1 15,1-4 0-15,-3 0 0 16,-2-2-4-16,0-1 4 16,0-1-5-16,0-2 3 15,-7-2-1-15,-6-1 6 16,-4-2-1-16,0 2 1 16,2 0 0-16,1 1 12 15,1 1-9-15,7 1 1 16,-1 6-7-16,5-2-1 15,2 1 1-15,0 5-2 0,0 2 2 16,0 0 4-16,14 2-4 16,6-5 6-16,6-3 5 15,6-5-10-15,11-6 13 16,5 0-6-16,5-2-7 16,27-14-1-16,-12 3-29 15,-13-3-35-15</inkml:trace>
  <inkml:trace contextRef="#ctx0" brushRef="#br0" timeOffset="1517">1502 237 8 0,'0'0'38'0,"0"0"-10"15,0 0-15-15,0 0 1 16,0 0 29-16,0 0-22 16,-72 148-2-16,36-103-1 0,1-6-16 15,4-8 21-15,7-12-4 16,5-6-3-16,2-7 5 15,5-5-16-15,6-1 2 16,3 0-7-16,3 0 2 16,0-13-5-16,21-12-16 15,12-8-3-15,7-4 18 16,-1 0-11-16,1 3 12 16,-6 9 3-16,-8 8-13 15,-7 9 6-15,-10 4 1 16,-1 4 4-16,-7 0-1 15,4 0 0-15,-1 12 3 16,4 8 0-16,1 2 1 0,3 7-1 16,2 5 1-16,2 4 1 15,5-3 6-15,1 1-8 16,1-6 5-16,0-12-3 16,0-7 2-16,3-11 8 15,1 0 11-15,4-22 1 16,4-9 2-16,-2-3-21 15,-4-6 8-15,-5 3-6 16,-5 3-4-16,-10-3 8 16,-3 4-5-16,-3-2-1 15,-3-5 7-15,0-3-9 16,0 0 1-16,0 0-4 16,0 3-2-16,-3 5-1 15,3 10-2-15,0 10-7 16,0 11-7-16,5 4-67 0,15 19-10 15,-2-2 8-15</inkml:trace>
</inkml:ink>
</file>

<file path=ppt/ink/ink3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35.673"/>
    </inkml:context>
    <inkml:brush xml:id="br0">
      <inkml:brushProperty name="width" value="0.05" units="cm"/>
      <inkml:brushProperty name="height" value="0.05" units="cm"/>
      <inkml:brushProperty name="fitToCurve" value="1"/>
    </inkml:brush>
  </inkml:definitions>
  <inkml:trace contextRef="#ctx0" brushRef="#br0">0 0 27 0,'0'0'54'0,"0"0"-20"16,0 0-12-16,0 0-2 0,0 0-18 15,0 0 11 1,0 0 2-16,72 9-1 0,-46-5 4 16,2-3-7-16,-2 3-2 15,-3-3 0-15,0-1-7 16,0 0-4-16,-5 3 0 15,-1 0-25-15,-8 15-7 16,-4 1-41-16</inkml:trace>
</inkml:ink>
</file>

<file path=ppt/ink/ink3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35.882"/>
    </inkml:context>
    <inkml:brush xml:id="br0">
      <inkml:brushProperty name="width" value="0.05" units="cm"/>
      <inkml:brushProperty name="height" value="0.05" units="cm"/>
      <inkml:brushProperty name="fitToCurve" value="1"/>
    </inkml:brush>
  </inkml:definitions>
  <inkml:trace contextRef="#ctx0" brushRef="#br0">0 13 67 0,'0'0'47'0,"0"0"-8"16,0 0-5-16,0 0-10 16,0 0-20-16,0 0 25 15,0 0-3-15,93 0-10 16,-64 0 1-16,-3-4-14 16,1-3 0-16,1 5-3 15,-2 2-41-15,-7 0-35 16</inkml:trace>
</inkml:ink>
</file>

<file path=ppt/ink/ink3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29.902"/>
    </inkml:context>
    <inkml:brush xml:id="br0">
      <inkml:brushProperty name="width" value="0.05" units="cm"/>
      <inkml:brushProperty name="height" value="0.05" units="cm"/>
      <inkml:brushProperty name="fitToCurve" value="1"/>
    </inkml:brush>
  </inkml:definitions>
  <inkml:trace contextRef="#ctx0" brushRef="#br0">724 542 15 0,'0'0'20'15,"0"0"-15"-15,0 0 0 16,0 0-5-16,0 0 1 15,0 0 4-15,0 0 6 16,0 0 3-16,0 0 3 16,0 0-13-16,0 0 6 15,0 0 4-15,0 0-4 16,0 0 8-16,0 0-12 16,0 0 2-16,0 0 2 15,0 0-10-15,0 0 2 16,0 0-2-16,0 0 0 0,0 0 2 15,0 0-2-15,0 0 0 16,0 0 7-16,0 0-5 16,0 0 2-16,0 0 5 15,0 0 1-15,0 0 14 16,0 0-7-16,0 0 3 16,0 0 11-16,0 0-11 15,0-1 8-15,0-2-14 16,-7-3-9-16,-7 2 12 15,1-1-12-15,-5-1-1 16,-2 5 0-16,-9 1-4 16,0 0-1-16,-10 4-1 15,-7 14-2-15,2 6 0 16,-5 5 4-16,-2 5 0 16,5 5-2-16,2-3-7 0,-1 7 7 15,8-3-1 1,2 3-6-16,3-4 7 0,6-3 2 15,3-4 0-15,4-6-4 16,2 2 3-16,4 1 0 16,3 2 0-16,1 2 1 15,1 7 0-15,7-4 0 16,1 4 0-16,0 2-2 16,0-3-2-16,18-3 1 15,8 0-2-15,4-6-2 16,5-3 5-16,6-8 2 15,7 0 0-15,6-9 0 0,8-7 4 16,3-3-4-16,7-2 2 16,0-16-2-16,-1-5 11 15,-8-4-8-15,-13 4 3 16,-8 0-2-16,-12 6-1 16,-8 5-6-16,-11 0 3 15,-7 8-10-15,-1 4 5 16,-3 0-36-16,0 0-39 15,-9 0-141-15</inkml:trace>
  <inkml:trace contextRef="#ctx0" brushRef="#br0" timeOffset="918">1103 172 2 0,'0'0'43'15,"0"0"-10"-15,0 0 10 16,0 0-19-16,0 0 4 16,0 0 2-16,0 0-10 15,-40-32 14-15,40 32-11 16,-1 0-6-16,-7 0 14 16,4 10-31-16,-1 15 5 0,-3 8-3 15,2 9 4 1,-2 1 2-16,4 5-8 0,-2-2 0 15,-2-1 5-15,3 1-5 16,5 0-8-16,0 12-13 16,4-13-71-16,5-14-105 0</inkml:trace>
  <inkml:trace contextRef="#ctx0" brushRef="#br0" timeOffset="4094">1000 1369 19 0,'0'0'32'0,"0"0"-9"16,0 0-4-16,0 0 13 0,0 0-16 15,0 0 6 1,0 0 3-16,-4-22-18 0,4 22 9 16,0 0-10-16,0 0-6 15,0 0 4-15,0 0-4 16,0 0 0-16,3 0-1 16,8 0 1-16,2 0 0 15,1 10 0-15,-1 0 1 16,3 3 7-16,-5 1-8 15,-2 5 0-15,-6 1 0 16,-3 3 3-16,0 3-3 16,-12 0 5-16,-6 3-1 15,-1-4 4-15,1-4-6 16,1-1-2-16,3-3 0 0,0-2 3 16,7-2-3-16,1-1 0 15,1 1 0-15,5-5-4 16,0 1 2-16,0-3 2 15,0-3-3-15,2 4 4 16,11-3-1-16,4 2 3 16,9-1-1-16,3-2 9 15,10 1-11-15,5-4 0 16,4 0 0-16,9 0-7 16,12-13-17-16,-12-3-27 15,-16 4-93-15</inkml:trace>
  <inkml:trace contextRef="#ctx0" brushRef="#br0" timeOffset="4369">1505 1714 14 0,'0'0'65'0,"0"0"-8"16,0 0-26-16,0 0-9 16,0 0-3-16,0 0-18 15,-121 83 5-15,103-57-6 16,2 6 6-16,3-5 0 16,-3-2-3-16,7-3-2 0,7-7-1 15,2-1-14-15,2-14-22 16,15 0-32-16</inkml:trace>
  <inkml:trace contextRef="#ctx0" brushRef="#br0" timeOffset="4785">1766 1307 97 0,'0'0'38'16,"0"0"-17"-16,0 0-4 15,0 0-10-15,0 0 11 16,0 0 11-16,0 0-6 16,121 0 0-16,-90 0-16 0,-3-7 3 15,-1 3-10 1,-4-3 2-16,2 1 2 0,-5 1-4 15,-2-1-11-15,-1 5-12 16,-5 1-30-16,-5 0-18 16,-4 0-53-16</inkml:trace>
  <inkml:trace contextRef="#ctx0" brushRef="#br0" timeOffset="5281">1731 1469 67 0,'0'0'26'0,"0"0"13"0,0 0-13 15,0 0-6-15,0 0 5 16,0 0-10-16,0 0-7 15,-48 11-8-15,48-8 0 16,0 5 0-16,5-1-5 16,10-2-4-16,7 0 9 15,5 0 0-15,4-2 1 16,4 1 4-16,-1 2-2 16,5 1-3-16,-7 4 0 0,-5 1-1 15,-1-1 1 1,-3 7 0-16,-4-1 0 0,-1 1-1 15,-1 3 1-15,-3 3 0 16,-5-2-2-16,0 5-2 16,-6-6 1-16,-3 3 4 15,0-5-1-15,0 0 2 16,-7-9 2-16,-7-2-4 16,-4-4 9-16,-8-1-7 15,-5-3 9-15,-3 0-9 16,-6-3 1-16,0-13 2 15,3-5-5-15,7-8-2 16,17-26-20-16,9 5-35 16,4 1-66-16</inkml:trace>
</inkml:ink>
</file>

<file path=ppt/ink/ink3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37.175"/>
    </inkml:context>
    <inkml:brush xml:id="br0">
      <inkml:brushProperty name="width" value="0.05" units="cm"/>
      <inkml:brushProperty name="height" value="0.05" units="cm"/>
      <inkml:brushProperty name="fitToCurve" value="1"/>
    </inkml:brush>
  </inkml:definitions>
  <inkml:trace contextRef="#ctx0" brushRef="#br0">325 0 10 0,'0'0'26'0,"0"0"20"16,0 0-21-16,0 0-1 0,0 0-1 15,0 0-17-15,0 0 3 16,-81-5-9-16,59 20 0 16,-1 3 14-16,0 4-8 15,0 6 7-15,-1 5 0 16,4 8-13-16,-2 4 12 15,4 1-3-15,1 8-3 16,2 3 6-16,3 5-10 16,2 3-1-16,6 12-1 15,-1 7 3-15,2 5-3 16,3 8 0-16,0 3 0 16,0 3 2-16,8-4 1 15,10-3-3-15,5-12 0 0,8-3-3 16,4-7-1-16,10-13 4 15,5-5-13-15,48-8-19 16,-15-16-37-16</inkml:trace>
</inkml:ink>
</file>

<file path=ppt/ink/ink3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38.636"/>
    </inkml:context>
    <inkml:brush xml:id="br0">
      <inkml:brushProperty name="width" value="0.05" units="cm"/>
      <inkml:brushProperty name="height" value="0.05" units="cm"/>
      <inkml:brushProperty name="fitToCurve" value="1"/>
    </inkml:brush>
  </inkml:definitions>
  <inkml:trace contextRef="#ctx0" brushRef="#br0">24 30 9 0,'0'0'47'0,"0"0"-19"16,0 0 11-16,0 0-12 16,0 0-3-16,0 0-3 15,0 0-12-15,52-30 10 16,-41 30-1-16,-2 0-13 15,-2 0 10-15,-2 0-7 16,-3 0-2-16,-2 0 4 16,0 9-8-16,3 1-2 15,-3 8 1-15,0 4 0 16,0 3 10-16,-3 3-11 0,-8 1 3 16,-3-3 3-1,-3 2-4-15,3-2-3 0,1 1 1 16,-1-2 0-16,5 0 0 15,-1-4 2-15,6-1-2 16,1-2 0-16,3-4 1 16,0-2-2-16,0-1-1 15,3 0 0-15,12-5-1 16,8 1 6-16,11-4-3 16,7-3 0-16,13 0-3 15,37-13-6-15,-12-2-33 16,-11-7-38-16</inkml:trace>
</inkml:ink>
</file>

<file path=ppt/ink/ink3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39.749"/>
    </inkml:context>
    <inkml:brush xml:id="br0">
      <inkml:brushProperty name="width" value="0.05" units="cm"/>
      <inkml:brushProperty name="height" value="0.05" units="cm"/>
      <inkml:brushProperty name="fitToCurve" value="1"/>
    </inkml:brush>
  </inkml:definitions>
  <inkml:trace contextRef="#ctx0" brushRef="#br0">0 32 14 0,'0'0'36'0,"0"0"-27"16,0 0 18-16,0 0 3 15,0 0-2-15,0 0 4 16,131 0-17-16,-96 0-1 16,2 0 0-16,3-3-14 15,0-6 10-15,-3 1-10 16,-2-1-14-16,-3 6-7 16,-9 3-38-16,-9 0-18 0</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39.234"/>
    </inkml:context>
    <inkml:brush xml:id="br0">
      <inkml:brushProperty name="width" value="0.05" units="cm"/>
      <inkml:brushProperty name="height" value="0.05" units="cm"/>
      <inkml:brushProperty name="fitToCurve" value="1"/>
    </inkml:brush>
  </inkml:definitions>
  <inkml:trace contextRef="#ctx0" brushRef="#br0">150 0 76 0,'0'0'31'16,"0"0"-27"-16,0 0 14 16,0 0 13-16,0 0-9 15,0 0-10-15,0 0-11 16,-22 50 10-16,13-17 10 15,-2 10-7-15,-9 10 7 0,0 4 0 16,-3 5-12-16,3 6 5 16,6-6-14-16,8-1 3 15,2-4-3-15,4-5-17 16,0 4-11-16,0-17-25 16,0-9-79-16</inkml:trace>
</inkml:ink>
</file>

<file path=ppt/ink/ink3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40.174"/>
    </inkml:context>
    <inkml:brush xml:id="br0">
      <inkml:brushProperty name="width" value="0.05" units="cm"/>
      <inkml:brushProperty name="height" value="0.05" units="cm"/>
      <inkml:brushProperty name="fitToCurve" value="1"/>
    </inkml:brush>
  </inkml:definitions>
  <inkml:trace contextRef="#ctx0" brushRef="#br0">58 0 55 0,'0'0'36'15,"0"0"15"-15,0 0-26 16,0 0-4-16,0 0-21 16,0 0 3-16,0 0-6 15,5 26 3-15,18-16 0 16,6 1 2-16,3-1 2 16,5-1-4-16,3 5 0 15,0 0-2-15,-3 6-2 16,-5 5 1-16,-4 6-6 0,-4 1 7 15,-5 5-10-15,-6 1 12 16,-6-6-2-16,-3-2-2 16,-4-6 4-16,0-8 0 15,-6-3 10-15,-20-1 7 16,-9 1-13-16,-7-2 2 16,-7 0-6-16,-5-1 2 15,4-5-1-15,1-2-1 16,4-3 2-16,8 0 10 15,11-4-9-15,20-32-3 16,6 3-25-16,0-5-53 0</inkml:trace>
</inkml:ink>
</file>

<file path=ppt/ink/ink3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40.552"/>
    </inkml:context>
    <inkml:brush xml:id="br0">
      <inkml:brushProperty name="width" value="0.05" units="cm"/>
      <inkml:brushProperty name="height" value="0.05" units="cm"/>
      <inkml:brushProperty name="fitToCurve" value="1"/>
    </inkml:brush>
  </inkml:definitions>
  <inkml:trace contextRef="#ctx0" brushRef="#br0">0 41 49 0,'0'0'38'0,"0"0"-5"16,0 0-14-16,0 0-11 16,0 0 10-16,0 0-4 15,0 0 0-15,89 21 5 16,-57-21-9-16,3 0-1 15,7 0-8-15,24-21-1 16,-13 1-21-16,-6-1-64 0</inkml:trace>
</inkml:ink>
</file>

<file path=ppt/ink/ink3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40.962"/>
    </inkml:context>
    <inkml:brush xml:id="br0">
      <inkml:brushProperty name="width" value="0.05" units="cm"/>
      <inkml:brushProperty name="height" value="0.05" units="cm"/>
      <inkml:brushProperty name="fitToCurve" value="1"/>
    </inkml:brush>
  </inkml:definitions>
  <inkml:trace contextRef="#ctx0" brushRef="#br0">144 0 43 0,'0'0'63'0,"0"0"-28"16,0 0-6-16,0 0 0 15,0 0-22-15,0 0 10 16,0 0 2-16,-46 109-8 15,22-69 11-15,4 2-14 16,2-4-4-16,2 3 0 16,5-6-4-16,2 0-8 15,9-1-24-15,0-6-24 16,0-11-76-16</inkml:trace>
</inkml:ink>
</file>

<file path=ppt/ink/ink3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39.016"/>
    </inkml:context>
    <inkml:brush xml:id="br0">
      <inkml:brushProperty name="width" value="0.05" units="cm"/>
      <inkml:brushProperty name="height" value="0.05" units="cm"/>
      <inkml:brushProperty name="fitToCurve" value="1"/>
    </inkml:brush>
  </inkml:definitions>
  <inkml:trace contextRef="#ctx0" brushRef="#br0">190 0 62 0,'0'0'38'0,"0"0"16"0,0 0-23 15,0 0-12-15,0 0-3 16,0 0-16-16,0 0 7 15,-20 68 4-15,12-39-11 16,2 3 13-16,-1 1-2 16,-3 0-5-16,3-1 5 15,2 0-11-15,0-3 2 16,4-1-2-16,-2-6 0 16,3-4-2-16,0-4-23 15,0-2-13-15,0-12 1 16,0 0-48-16</inkml:trace>
  <inkml:trace contextRef="#ctx0" brushRef="#br0" timeOffset="238">0 259 28 0,'0'0'77'0,"0"0"-38"16,0 0-4-16,0 0-22 15,0 0 5-15,0 0-2 16,0 0-11-16,102-18 11 16,-65 15-15-16,8-1-1 15,15 0-12-15,-8 0-43 0</inkml:trace>
</inkml:ink>
</file>

<file path=ppt/ink/ink3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44.936"/>
    </inkml:context>
    <inkml:brush xml:id="br0">
      <inkml:brushProperty name="width" value="0.05" units="cm"/>
      <inkml:brushProperty name="height" value="0.05" units="cm"/>
      <inkml:brushProperty name="fitToCurve" value="1"/>
    </inkml:brush>
  </inkml:definitions>
  <inkml:trace contextRef="#ctx0" brushRef="#br0">0 14 26 0,'0'0'32'0,"0"0"3"16,0 0 1-16,0 0-12 15,0 0-6-15,0 0 1 16,0 0-15-16,-1-12 4 16,1 12 0-16,0 0-7 15,0 0 5-15,4 0 1 16,10 0 4-16,4 0 8 0,4 6-14 16,2-2 1-16,7-2-1 15,1 1-5-15,1 0 8 16,0-3-7-16,-5 0 0 15,-2 0-1-15,-3 0-8 16,-5 0-18-16,-18 0-15 16,0 0-48-16</inkml:trace>
</inkml:ink>
</file>

<file path=ppt/ink/ink3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45.363"/>
    </inkml:context>
    <inkml:brush xml:id="br0">
      <inkml:brushProperty name="width" value="0.05" units="cm"/>
      <inkml:brushProperty name="height" value="0.05" units="cm"/>
      <inkml:brushProperty name="fitToCurve" value="1"/>
    </inkml:brush>
  </inkml:definitions>
  <inkml:trace contextRef="#ctx0" brushRef="#br0">209 0 98 0,'0'0'44'16,"0"0"1"-16,0 0-13 15,0 0 3-15,0 0 1 16,0 0-23-16,0 0-4 16,-13 0-9-16,13 0-7 15,3 0 7-15,19 13-6 16,7 2 6-16,9 0-3 15,4 2-2-15,2 1 2 16,2 1-3-16,-4 1-6 16,-4-1 12-16,-9 5-6 15,-7-1 6-15,-5 2 0 16,-16 2-5-16,-1-2 3 0,-4 3 2 16,-23-1 6-16,-6-2 11 15,-10-2-8-15,-3-3 2 16,1-6 1-16,-4-6-9 15,0-4-2-15,1-4-1 16,-1 0 3-16,0 0 8 16,5-4-5-16,7-10-3 15,9-1-1-15,11-6-2 16,17-7-16-16,19-15-32 16,21 3-39-16,4 2-69 0</inkml:trace>
</inkml:ink>
</file>

<file path=ppt/ink/ink3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46.162"/>
    </inkml:context>
    <inkml:brush xml:id="br0">
      <inkml:brushProperty name="width" value="0.05" units="cm"/>
      <inkml:brushProperty name="height" value="0.05" units="cm"/>
      <inkml:brushProperty name="fitToCurve" value="1"/>
    </inkml:brush>
  </inkml:definitions>
  <inkml:trace contextRef="#ctx0" brushRef="#br0">177 0 14 0,'0'0'15'16,"0"0"-1"-16,0 0 15 16,0 0-6-16,0 0 9 15,127 144-8-15,-101-90-8 16,0 7 2-16,-1 3-8 16,1 5-7-16,0 6 2 15,-3 8-3-15,3 17 0 0,-6-6-2 16,-2 9 1-16,4-3-2 15,-8-16 4-15,3 6-3 16,-4-8 1-16,-6-11 2 16,-7-3-4-16,0 1 1 15,-10-5 0-15,-19 2 4 16,-6 0-4-16,-8 1 2 16,-5-1-2-16,-8 4-9 15,-7 1 2-15,-2-2-9 16,-1-1-10-16,6-7-2 15,-7 1-34-15,16-20 6 16</inkml:trace>
</inkml:ink>
</file>

<file path=ppt/ink/ink3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46.687"/>
    </inkml:context>
    <inkml:brush xml:id="br0">
      <inkml:brushProperty name="width" value="0.05" units="cm"/>
      <inkml:brushProperty name="height" value="0.05" units="cm"/>
      <inkml:brushProperty name="fitToCurve" value="1"/>
    </inkml:brush>
  </inkml:definitions>
  <inkml:trace contextRef="#ctx0" brushRef="#br0">0 0 2 0,'0'0'23'15,"0"0"-9"-15,0 0 17 16,0 0 9-16,0 0-14 0,0 0 7 16,131 11-11-16,-107-3-12 15,4 1 13-15,-4 3-23 16,-1 1 6-16,-3-1-6 15,0 1-5-15,-6-1-4 16,-8 6-18-16,-3 0-29 16,-3-7-31-16</inkml:trace>
</inkml:ink>
</file>

<file path=ppt/ink/ink3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46.856"/>
    </inkml:context>
    <inkml:brush xml:id="br0">
      <inkml:brushProperty name="width" value="0.05" units="cm"/>
      <inkml:brushProperty name="height" value="0.05" units="cm"/>
      <inkml:brushProperty name="fitToCurve" value="1"/>
    </inkml:brush>
  </inkml:definitions>
  <inkml:trace contextRef="#ctx0" brushRef="#br0">0 17 19 0,'0'0'22'0,"0"0"9"16,0 0-8-16,0 0 6 15,0 0-6-15,119 18-19 16,-53-24-4-16,-10-6-2 16,-12-5-76-16</inkml:trace>
</inkml:ink>
</file>

<file path=ppt/ink/ink3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47.880"/>
    </inkml:context>
    <inkml:brush xml:id="br0">
      <inkml:brushProperty name="width" value="0.05" units="cm"/>
      <inkml:brushProperty name="height" value="0.05" units="cm"/>
      <inkml:brushProperty name="fitToCurve" value="1"/>
    </inkml:brush>
  </inkml:definitions>
  <inkml:trace contextRef="#ctx0" brushRef="#br0">366 0 33 0,'0'0'54'0,"0"0"-2"15,0 0-23-15,0 0-1 16,0 0-3-16,0 0-9 16,0 0-2-16,-82-10-10 15,64 29-2-15,-3 12 1 16,-6 8-1-16,0 11-2 0,-1 9 0 16,-2 9 0-1,-1 7-1-15,3 12 1 0,5 4 0 16,5 5-2-16,5 4 2 15,7-1 0-15,3-4 0 16,3-4 0-16,0-6 2 16,5 1-2-16,16 0 3 15,5-6-3-15,8-2-2 16,11-9-19-16,8-12 11 16,12-12-12-16,9-11 3 15,39-2-15-15,-15-11-30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2:24.745"/>
    </inkml:context>
    <inkml:brush xml:id="br0">
      <inkml:brushProperty name="width" value="0.05" units="cm"/>
      <inkml:brushProperty name="height" value="0.05" units="cm"/>
      <inkml:brushProperty name="fitToCurve" value="1"/>
    </inkml:brush>
  </inkml:definitions>
  <inkml:trace contextRef="#ctx0" brushRef="#br0">421 0 20 0,'0'0'24'0,"0"0"-3"15,0 0 12-15,0 0-2 16,0 0-7-16,0 0 3 0,0 0-5 15,-9-7-4 1,9 7-1-16,0 0-14 16,0 0-1-16,0 0-2 15,0 0-9-15,9 0 9 0,13 9-2 16,5 9 2-16,1 1 0 16,-2 2 0-16,-3 4-3 15,-6 0 3-15,-8 0 0 16,-9 5 4-16,0 2 1 15,-8 2 2-15,-15 0 4 16,-7-2-9-16,-3-6 2 16,1-7-2-16,2-9-2 15,2-8 9-15,2-2-3 16,3 0 0-16,4 0 0 16,6 0-6-16,5 0 3 0,6 0-3 15,2 0-5 1,0 12 1-16,7 5-3 0,16 1-2 15,3 5 3-15,4-3-17 16,-1-1 6-16,1-2 11 16,-7 5 2-16,-5 0 3 15,-6 6 1-15,-6 3 0 16,-6 5 6-16,0 1 0 16,0-3 3-16,0-5-2 15,-6-10-7-15,-1-10 16 16,-6-9 11-16,-2 0-1 15,-16-18-7-15,-9-5-11 16,-13-8 0-16,-6 0-4 16,-5 2-4-16,0 1 7 0,5 3-7 15,10 5 3-15,14 2-3 16,23 3-5-16,41-7-28 16,23 4-88-1,11-7 9-15</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39.690"/>
    </inkml:context>
    <inkml:brush xml:id="br0">
      <inkml:brushProperty name="width" value="0.05" units="cm"/>
      <inkml:brushProperty name="height" value="0.05" units="cm"/>
      <inkml:brushProperty name="fitToCurve" value="1"/>
    </inkml:brush>
  </inkml:definitions>
  <inkml:trace contextRef="#ctx0" brushRef="#br0">73 133 77 0,'0'0'39'15,"0"0"-11"-15,0 0 2 16,0 0-7-16,0 0-10 16,0 0-4-16,0 0-7 15,34-87-1-15,-24 69-1 16,-8 4 5-16,-2 4 9 15,0 6 0-15,0 4-7 16,-17 0 12-16,-6 11-17 0,-2 11 3 16,1 3-3-16,5 1 4 15,10 1-9-15,9-4 3 16,0-4 0-16,5-3-4 16,16-7 1-16,1-6-6 15,1-3 5-15,0 0 4 16,-6-3 0-16,-8-10 3 15,-9 6 0-15,0-2-3 16,-5 7-2-16,-29 2-38 16,10 0-25-16</inkml:trace>
</inkml:ink>
</file>

<file path=ppt/ink/ink4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48.697"/>
    </inkml:context>
    <inkml:brush xml:id="br0">
      <inkml:brushProperty name="width" value="0.05" units="cm"/>
      <inkml:brushProperty name="height" value="0.05" units="cm"/>
      <inkml:brushProperty name="fitToCurve" value="1"/>
    </inkml:brush>
  </inkml:definitions>
  <inkml:trace contextRef="#ctx0" brushRef="#br0">416 34 25 0,'0'0'50'0,"0"0"-7"16,0 0-1-16,0 0-18 16,0 0 6-16,0 0-6 15,0 0-6-15,-13-28 3 16,6 24-4-16,3 4-10 15,-7 0 6-15,0 0-13 16,-2 0 6-16,-4 0-2 16,-3 4-1-16,-5 5-1 15,1 3-2-15,-3 8 0 16,0 1 2-16,1 3-1 16,-2 4-1-16,2 2 1 0,3 1 1 15,5 5-2 1,-1-3 0-16,5 2 0 0,7 1-4 15,2 1 4-15,5-9 0 16,0-3 0-16,0-7-4 16,3-3 1-16,11-10 1 15,1-3-1-15,7-2 0 16,4 0 6-16,2-18-3 16,-2-1 0-16,-8-3 2 15,-9 2-2-15,-9 2 0 16,0 4-8-16,-17 3 7 15,-15 10-11-15,-5 1-2 16,-1 5-2-16,4 23-13 16,5 15-1-16,14-3-26 0,5-10-78 15</inkml:trace>
</inkml:ink>
</file>

<file path=ppt/ink/ink4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50.378"/>
    </inkml:context>
    <inkml:brush xml:id="br0">
      <inkml:brushProperty name="width" value="0.05" units="cm"/>
      <inkml:brushProperty name="height" value="0.05" units="cm"/>
      <inkml:brushProperty name="fitToCurve" value="1"/>
    </inkml:brush>
  </inkml:definitions>
  <inkml:trace contextRef="#ctx0" brushRef="#br0">310 0 65 0,'0'0'25'0,"0"0"-21"16,0 0 15-16,0 0 9 15,0 0-13-15,72 149 3 16,-46-99-4-16,-2 9-13 16,2 3 12-16,-4 9-5 15,-7 10 12-15,-1 3 1 16,-6 9-21-16,-4 1 4 16,-1 3-4-16,-1-5 5 15,-2-4-5-15,0-3 1 0,0-5 6 16,-18 0 6-16,-5-2-13 15,-10-2 2-15,-5-4-2 16,-7-9 3-16,-1-6-1 16,-3-13-1-16,-4-1 2 15,2-7-1-15,0 0-2 16,4 0-6-16,10 0-6 16,9-1-23-16,21-6-5 15,7-8-23-15,0-16-69 0</inkml:trace>
</inkml:ink>
</file>

<file path=ppt/ink/ink4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50.933"/>
    </inkml:context>
    <inkml:brush xml:id="br0">
      <inkml:brushProperty name="width" value="0.05" units="cm"/>
      <inkml:brushProperty name="height" value="0.05" units="cm"/>
      <inkml:brushProperty name="fitToCurve" value="1"/>
    </inkml:brush>
  </inkml:definitions>
  <inkml:trace contextRef="#ctx0" brushRef="#br0">0 0 24 0,'0'0'36'0,"0"0"-9"16,0 0-4-1,0 0 10-15,0 0-15 0,0 0-12 16,0 0 14-16,69 12-2 16,-40-3 6-16,3 4-5 15,4-1-16-15,-3-4 3 16,3 0-6-16,-4 1-1 15,-3 2 1-15,-4 8-28 16,-12 1-16-16,-8-1-41 0</inkml:trace>
</inkml:ink>
</file>

<file path=ppt/ink/ink4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51.085"/>
    </inkml:context>
    <inkml:brush xml:id="br0">
      <inkml:brushProperty name="width" value="0.05" units="cm"/>
      <inkml:brushProperty name="height" value="0.05" units="cm"/>
      <inkml:brushProperty name="fitToCurve" value="1"/>
    </inkml:brush>
  </inkml:definitions>
  <inkml:trace contextRef="#ctx0" brushRef="#br0">0 77 29 0,'0'0'49'0,"0"0"-32"0,0 0 16 16,0 0-2-16,0 0-15 16,126-23-5-16,-68 2-11 15,-10 4-24-15,-10 1-104 0</inkml:trace>
</inkml:ink>
</file>

<file path=ppt/ink/ink4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49.360"/>
    </inkml:context>
    <inkml:brush xml:id="br0">
      <inkml:brushProperty name="width" value="0.05" units="cm"/>
      <inkml:brushProperty name="height" value="0.05" units="cm"/>
      <inkml:brushProperty name="fitToCurve" value="1"/>
    </inkml:brush>
  </inkml:definitions>
  <inkml:trace contextRef="#ctx0" brushRef="#br0">166 3 22 0,'0'0'38'16,"0"0"-22"-16,0 0 1 16,0 0-8-16,0 0 0 15,0 0 20-15,0 0-14 16,77 0 6-16,-50 0-1 15,0 0-12-15,-4 0 9 0,3 0-10 16,0 0-5-16,1 0 5 16,1 0-3-16,-2 0-4 15,-6 0 0-15,-2 0-17 16,2 0-3-16,-6 0-24 16,-9-3-46-16</inkml:trace>
  <inkml:trace contextRef="#ctx0" brushRef="#br0" timeOffset="479">77 97 44 0,'0'0'34'0,"0"0"15"0,0 0-13 15,0 0-7-15,0 0-5 16,0 0 3-16,0 0-18 16,-77 0 5-16,77 0-14 15,0 0-1-15,0 5 1 16,0 3 0-16,5 4 0 16,7 2 0-16,2 4 2 15,8-3-2-15,2 1 0 16,10 0-15-16,3-5 15 15,4 6-5-15,2-1 4 16,-5 4-3-16,1 1-4 0,-7 5 1 16,-4-1-1-16,-7 5-2 15,-7-5 7-15,-8 1-6 16,-6-2 4-16,0-4 2 16,-11-1 6-16,-16-1-2 15,-9-7 1-15,-5 0 0 16,-3-7 5-16,-1-4 0 15,1 0-3-15,-1-1 9 16,8-15-10-16,2 0 3 16,12-9-6-16,23-32-29 15,0 3-20-15,14 0-74 0</inkml:trace>
</inkml:ink>
</file>

<file path=ppt/ink/ink4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51.913"/>
    </inkml:context>
    <inkml:brush xml:id="br0">
      <inkml:brushProperty name="width" value="0.05" units="cm"/>
      <inkml:brushProperty name="height" value="0.05" units="cm"/>
      <inkml:brushProperty name="fitToCurve" value="1"/>
    </inkml:brush>
  </inkml:definitions>
  <inkml:trace contextRef="#ctx0" brushRef="#br0">455 91 17 0,'0'0'20'0,"0"0"2"16,0 0 2-16,0 0 1 15,0 0 17-15,0 0-17 16,0 0-1-16,-35-87-1 15,15 84-19-15,-1 3 11 16,-2 0-6-16,-4 3-9 16,-3 15 9-16,-2 7-6 15,-5 12-3-15,0 4 0 16,-3 7-2-16,5 7 0 16,-1 1 2-16,9 6 0 15,4 3 4-15,6 1-3 16,8-6-1-16,4-3 0 15,5-7-2-15,0-11-1 0,3-13 3 16,12-9 0-16,4-9 7 16,5-8-6-16,-1 0 1 15,2-1 2-15,4-20-1 16,-6-5 2-16,-7-3-3 16,-4-5-2-16,-12 5 0 15,0 3 0-15,-12 5-16 16,-21 14-12-16,-16 10-9 15,6 26-5-15,5 1-46 0</inkml:trace>
</inkml:ink>
</file>

<file path=ppt/ink/ink4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53.577"/>
    </inkml:context>
    <inkml:brush xml:id="br0">
      <inkml:brushProperty name="width" value="0.05" units="cm"/>
      <inkml:brushProperty name="height" value="0.05" units="cm"/>
      <inkml:brushProperty name="fitToCurve" value="1"/>
    </inkml:brush>
  </inkml:definitions>
  <inkml:trace contextRef="#ctx0" brushRef="#br0">648 238 29 0,'0'0'35'15,"0"0"6"-15,0 0 0 0,0 0-18 16,0 0 6-1,0 0-10-15,0 0-9 0,-3-4-4 16,3 7-4-16,0 17-2 16,-1 12 11-16,-2 8-8 15,-7 8 10-15,1 4-6 16,-5 5-5-16,-4-3 11 16,4-5-9-16,-4-10 5 15,4-8 7-15,2-13-16 16,7-6 5-16,0-6-5 15,5-6-4-15,0 0 1 16,0 0-7-16,0 0-7 16,10 0-5-16,11-2 2 15,8-2 17-15,7 3 2 16,0 1-5-16,3 0 6 0,-2 0 0 16,-2 9 0-16,-6 7-3 15,0-1 1-15,-6 5 2 16,-4 3 0-16,-10 2-1 15,3 0-3-15,-6-3 7 16,-3-1-3-16,-3-5 9 16,0-7-7-16,0-1 6 15,0-6-3-15,0-1 2 16,-7 3 14-16,-12-3-17 16,-7 1-4-16,-11 0 4 15,-9 0 1-15,-7 2-5 16,-6-2 0-16,-2-2-3 0,1 0 1 15,6 0 2-15,10 0 0 16,7-8-2-16,14-4-18 16,18-17-10-16,5 7-15 15,0-6-66-15</inkml:trace>
  <inkml:trace contextRef="#ctx0" brushRef="#br0" timeOffset="662">587 0 45 0,'0'0'33'0,"0"0"-3"15,0 0-10-15,-140 75-10 16,99-37 7-16,-4 4-15 0,-4 10 2 15,-1 9-2 1,-4 8 4-16,0 10-3 0,5 10 4 16,8 4-5-16,8 4 7 15,12 0-9-15,16-9 0 16,5-5-2-16,8-5-2 16,20-4 4-16,13-10 0 15,8-7 1-15,5-9-7 16,13-12 6-16,1-11 0 15,13-18 0-15,8-7 0 16,3-12 0-16,10-22 0 16,-1-15 1-16,2-8 7 15,-5-2-6-15,-12-2-1 16,-5 1 0-16,-18-3 3 0,-12-5 4 16,-16-4 10-1,-13-27-7-15,-21-29 3 16,-1 10-11-16,-14 7-3 0,-23 18 0 15,-4 28 0-15,-17 1-2 16,-14 9 4-16,-13 19 0 16,-8 22 10-16,-3 14-10 15,1 1-2-15,5 31 0 16,5 11-15-16,-1 50-6 16,23-10-22-16,14-4-47 0</inkml:trace>
</inkml:ink>
</file>

<file path=ppt/ink/ink4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00.673"/>
    </inkml:context>
    <inkml:brush xml:id="br0">
      <inkml:brushProperty name="width" value="0.05" units="cm"/>
      <inkml:brushProperty name="height" value="0.05" units="cm"/>
      <inkml:brushProperty name="fitToCurve" value="1"/>
    </inkml:brush>
  </inkml:definitions>
  <inkml:trace contextRef="#ctx0" brushRef="#br0">145 188 16 0,'0'0'32'16,"0"0"-4"-16,0 0 13 15,0 0-16-15,0 0-4 16,0 0-3-16,-19 132-8 16,12-104 8-16,2-5-12 15,0-5-3-15,5-7-1 16,0-3-2-16,0-5-11 15,0-3-18-15,33-4-14 0,-1-15 5 16,3-6-28-16</inkml:trace>
  <inkml:trace contextRef="#ctx0" brushRef="#br0" timeOffset="239">488 47 14 0,'0'0'34'15,"0"0"-2"-15,0 0 1 16,0 0-6-16,0 0-6 16,-63 119-3-16,53-80-12 15,-3 7 7-15,7 0-5 16,-1-3-8-16,2-4 6 16,0-7-6-16,5-9 0 0,0-5 2 15,0-9-2 1,0-5-7-16,0-4-14 0,0 0-18 15,5-9-11 1,0-11-24-16</inkml:trace>
  <inkml:trace contextRef="#ctx0" brushRef="#br0" timeOffset="505">0 25 33 0,'0'0'31'0,"0"0"17"0,0 0-14 15,0 0-8-15,0 0-8 16,0 0-16-16,0 0 10 16,123-25 9-16,-65 25-18 15,15 0 5-15,2 0-8 16,-2 0 2-16,4 0-4 15,0 0 0-15,21 0-17 16,-13 0-21-16,-21 0-81 0</inkml:trace>
  <inkml:trace contextRef="#ctx0" brushRef="#br0" timeOffset="850">983 402 3 0,'0'0'22'15,"0"0"2"-15,0 0-6 16,0 0 1-16,0 0-5 16,0 0-7-16,0 0 16 15,35 86-4-15,-17-84-4 16,5-2 7-16,5 0-12 15,4-8 6-15,3-13 4 0,2-4-16 16,2-7 7 0,-6-2-8-16,-2-6-3 0,-8 0 8 15,-9-3-7 1,-9 1 1-16,-5 3-2 0,-11 7 2 16,-29 11-2-16,-14 15 0 15,-13 6-4-15,-29 36-13 16,17 8-35-16,14-1-72 0</inkml:trace>
</inkml:ink>
</file>

<file path=ppt/ink/ink4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59:59.375"/>
    </inkml:context>
    <inkml:brush xml:id="br0">
      <inkml:brushProperty name="width" value="0.05" units="cm"/>
      <inkml:brushProperty name="height" value="0.05" units="cm"/>
      <inkml:brushProperty name="fitToCurve" value="1"/>
    </inkml:brush>
  </inkml:definitions>
  <inkml:trace contextRef="#ctx0" brushRef="#br0">147 158 9 0,'0'0'18'0,"0"0"-6"16,0 0 9-16,0 0-10 15,0 0 5-15,0 0 10 16,-58 108-13-16,46-77 8 16,-2-1-8-16,0-2 4 15,2 1 8-15,1-4-19 16,2-6 3-16,1-2-5 16,3-6 2-16,4-4-6 15,-2-6 0-15,3-1 0 16,0 2 3-16,0-2-3 0,0 0-6 15,0 0 4 1,0 0-12-16,0-9 12 0,0-10-3 16,12-16-3-16,6-9 4 15,1-10-5-15,7-4 5 16,-1 1-2-16,-4 8-2 16,-4 12 7-16,-8 12 1 15,-4 10 0-15,-4 12 6 16,-1-1-6-16,0 4 8 15,0 0-7-15,0 4 2 16,0 11-3-16,0 9 2 16,-6 2-2-16,-2 6 16 15,4 0-16-15,-1-6 9 16,1-5 2-16,4-4-11 16,0-9 12-16,0 0-12 0,0-6 0 15,3-2 3-15,11 0-1 16,5-6 0-16,8-12-2 15,3-3 2-15,-2-4-6 16,7-2 4-16,-7 0-5 16,-5 2 3-16,-6 6-13 15,-7 6 11-15,-6 9 2 16,-4 4-10-16,0 2 7 16,0 20 5-16,0 4 0 15,-5 5 16-15,-3 3-16 16,4 1 8-16,2 1 0 15,2 4-5-15,-3 2 17 16,1 0-12-16,-1-1-4 0,-1-7 10 16,-1-3-12-16,1-7 1 15,-1-5-3-15,5-5-5 16,0-3 5-16,0-5-30 16,26-6-11-16,2-4-12 15,-2-13-65-15</inkml:trace>
  <inkml:trace contextRef="#ctx0" brushRef="#br0" timeOffset="313">617 284 70 0,'0'0'34'16,"0"0"-9"-16,0 0-17 16,0 0 3-16,0 0-4 15,0 0-4-15,0 0-2 16,-45 102-1-16,54-79 0 16,13 2 7-16,6-3-5 15,2-1 6-15,12-5-1 16,2-6-7-16,5-3 8 15,0-7-3-15,0 0-5 0,-2 0 0 16,11-11-14 0,-18 0-23-16,-13-3-42 0</inkml:trace>
  <inkml:trace contextRef="#ctx0" brushRef="#br0" timeOffset="595">666 313 58 0,'0'0'24'0,"0"0"-21"0,0 0 13 16,0 0 5-16,126 0-3 15,-90 0-1-15,0 0-17 16,-4 0 1-16,-1 0 0 16,-5-2-1-16,-6 0 0 15,-11 0-18-15,-6 2-26 16,-3-2-19-16</inkml:trace>
  <inkml:trace contextRef="#ctx0" brushRef="#br0" timeOffset="819">606 97 43 0,'0'0'41'0,"0"0"-29"16,0 0-3-16,0 0 19 15,0 0 7-15,0 0-12 16,0 0-1-16,167-10 6 15,-104-1-20-15,9-3 3 16,5-1-11-16,4 0-3 16,19-4-19-16,-20 6-35 15</inkml:trace>
</inkml:ink>
</file>

<file path=ppt/ink/ink4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02.436"/>
    </inkml:context>
    <inkml:brush xml:id="br0">
      <inkml:brushProperty name="width" value="0.05" units="cm"/>
      <inkml:brushProperty name="height" value="0.05" units="cm"/>
      <inkml:brushProperty name="fitToCurve" value="1"/>
    </inkml:brush>
  </inkml:definitions>
  <inkml:trace contextRef="#ctx0" brushRef="#br0">0 31 23 0,'0'0'41'16,"0"0"-7"-16,0 0-3 16,0 0 0-16,0 0-15 15,0 0 1-15,0 0-6 16,40-28-6-16,-12 28 14 15,-2 0-6-15,-3 0 0 16,3 8 1-16,-8 4-11 16,1 1 2-16,-7 2 0 15,-3 1-5-15,-4 3 9 0,-5 2-7 16,0 1 1-16,-3-1 11 16,-20 1-14-16,1 2 6 15,-2-3-6-15,-2-3 4 16,3-3-6-16,6-3 2 15,3-2 0-15,8 0 0 16,-2-3-4-16,8 1 2 16,0 2-1-16,0 0-1 15,0 3 0-15,0 1 4 16,9 4 0-16,5 0 2 16,3 1 0-16,1 1-2 15,5-7 0-15,5-1-1 16,10-7 1-16,8-1 0 15,13-4 2-15,5 0-2 0,7-2-4 16,24-17-11-16,-11 6-39 16,-21-6-36-16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37.935"/>
    </inkml:context>
    <inkml:brush xml:id="br0">
      <inkml:brushProperty name="width" value="0.05" units="cm"/>
      <inkml:brushProperty name="height" value="0.05" units="cm"/>
      <inkml:brushProperty name="fitToCurve" value="1"/>
    </inkml:brush>
  </inkml:definitions>
  <inkml:trace contextRef="#ctx0" brushRef="#br0">191 116 4 0,'0'0'21'0,"0"0"-1"16,0 0-3-16,0 0 21 15,0 0-5-15,0 0 1 16,0 0 9-16,-9-49-11 15,9 49-6-15,0 0-7 0,0 0-17 16,0 0 14 0,0 0-9-16,0 0 3 0,6 0 7 15,10-1-11-15,2 1 11 16,5-4-7-16,3-1-10 16,2 1 12-16,2-1-12 15,-1-6 2-15,2 6-2 16,0-2-5-16,-2 1-10 15,2-1-12-15,-4 2-19 16,-5 1-6-16,-8 1-31 16,-11 3-60-16</inkml:trace>
  <inkml:trace contextRef="#ctx0" brushRef="#br0" timeOffset="489">184 119 125 0,'0'0'44'0,"0"0"-1"15,0 0-4-15,0 0-7 16,0 0-19-16,0 0 1 16,0 0-13-16,-53 29 2 15,49-13-2-15,-2 7 1 16,4 2-2-16,2 1 0 15,0-5-5-15,2-3 1 16,15-1 2-16,6-2 2 0,3-1-2 16,1 2 4-1,4 2-2-15,-3-2 0 0,-5 4-2 16,-2 1-2-16,-7-1 4 16,-2 1 0-16,-6 0 2 15,-3-3-1-15,-3 2-1 16,0-1 0-16,0 2 1 15,-13 1 9-15,-12 2-8 16,0-2 1-16,-8-1 2 16,4-5 0-16,-2-9-5 15,0-4 0-15,4-3 0 16,-4-10 0-16,3-19 0 16,1-8 0-16,5-9-2 15,4-5-11-15,8 6-6 16,9 8-3-16,1 12-11 0,5 12-5 15,41 10-3-15,3 3-4 16</inkml:trace>
  <inkml:trace contextRef="#ctx0" brushRef="#br0" timeOffset="876">785 348 112 0,'0'0'28'0,"0"0"-20"15,0 0-8-15,0 0 9 0,0 0-8 16,0 0 2-16,0 0 4 16,-9 121-7-16,6-82 9 15,3-7 3-15,0-4-5 16,0-9 4-16,12-5-8 15,8-7 1-15,2-4 8 16,4-3-1-16,0 0 10 16,3-15-8-16,-1-9-11 15,1-5 9-15,-5-5-9 16,-1-7 0-16,-7-7 0 16,-10-4 3-16,-6-2-5 15,-6 6 0-15,-28 10 3 0,-9 16-3 16,-14 19 4-1,-6 3-4-15,5 32 5 0,9 15-5 16,29 10-15-16,15-11-50 16,5-13-94-16</inkml:trace>
</inkml:ink>
</file>

<file path=ppt/ink/ink4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05.095"/>
    </inkml:context>
    <inkml:brush xml:id="br0">
      <inkml:brushProperty name="width" value="0.05" units="cm"/>
      <inkml:brushProperty name="height" value="0.05" units="cm"/>
      <inkml:brushProperty name="fitToCurve" value="1"/>
    </inkml:brush>
  </inkml:definitions>
  <inkml:trace contextRef="#ctx0" brushRef="#br0">117 120 25 0,'0'0'36'15,"0"0"-9"-15,0 0 12 16,0 0-14-16,0 0-7 16,0 0 3-16,0 0-16 15,-23-7 1-15,15 7-3 16,1 7 1-16,-3 8-2 15,4 7 0-15,-3 6 0 16,1 6 5-16,4 4-4 16,2 1-3-16,2 2 0 15,0 2 2-15,0-5-2 16,0-5 0-16,0-5 0 16,2-10 1-16,1-6 1 0,1-5-2 15,1-4 0-15,0-3-14 16,1 0 12-16,1 0-8 15,0-1 7-15,3-19 0 16,-3-5 1-16,-3-5 2 16,1-10-3-16,-5-5-3 15,0-5 4-15,0 0 0 16,0-1 2-16,0-3 0 16,0 8 1-16,-2 6-1 15,-1 10 0-15,2 6-1 0,1 11 1 16,0 11 1-16,0 2-1 15,6 0 0 1,17 0 3-16,7 11-3 0,3 5 2 16,0 5-1-16,-3 3 9 15,-4-2-5-15,-5-1 3 16,-10-2 6-16,-3-1-10 16,-7-6 9-16,-1-4 0 15,0-3-8-15,0-2 14 16,-15 4-5-16,-19-3-8 15,-4 2-4-15,-10 0-2 16,-1-4 0-16,6-2-9 16,3 0-6-16,8 0 11 15,7 0-11-15,25 0-19 16,0 0 2-16,3 0-109 0</inkml:trace>
</inkml:ink>
</file>

<file path=ppt/ink/ink4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07.236"/>
    </inkml:context>
    <inkml:brush xml:id="br0">
      <inkml:brushProperty name="width" value="0.05" units="cm"/>
      <inkml:brushProperty name="height" value="0.05" units="cm"/>
      <inkml:brushProperty name="fitToCurve" value="1"/>
    </inkml:brush>
  </inkml:definitions>
  <inkml:trace contextRef="#ctx0" brushRef="#br0">95 0 30 0,'0'0'37'0,"0"0"-15"15,0 0 3-15,0 0 4 16,0 0-12-16,0 0 6 15,-43 107-3-15,37-71-3 16,-4 2 8-16,1 2-17 16,0 0 4-16,1 1-7 15,4-5 1-15,-1-4-12 0,5-1 6 16,0-9-36-16,0-5-14 16,0-11-111-16</inkml:trace>
</inkml:ink>
</file>

<file path=ppt/ink/ink4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05.636"/>
    </inkml:context>
    <inkml:brush xml:id="br0">
      <inkml:brushProperty name="width" value="0.05" units="cm"/>
      <inkml:brushProperty name="height" value="0.05" units="cm"/>
      <inkml:brushProperty name="fitToCurve" value="1"/>
    </inkml:brush>
  </inkml:definitions>
  <inkml:trace contextRef="#ctx0" brushRef="#br0">136 92 19 0,'0'0'40'16,"0"0"-12"-16,0 0 9 16,-76 121-10-16,54-86-6 15,7-3 0-15,3-4-17 16,5-12 4-16,3-6-8 16,4-7 3-16,0-3 5 15,0 0 6-15,0-8 3 16,14-16 2-16,6-5-18 15,1-5 1-15,7-4-2 16,-1-1 0-16,2-1 0 16,1 1 0-16,-4 7 0 15,-3 6 0-15,-5 9-4 16,-1 8 1-16,-5 9-5 0,-1 0-9 16,1 0 17-1,-1 16 0-15,1 9 0 0,-2 4 10 16,-1 5-10-16,0 2 8 15,-1 1-5-15,-4-1 0 16,-2-3 3-16,-2 2-3 16,0-2-1-16,0-2 4 15,0-4-2-15,0-2-4 16,0-5 0-16,0-8-19 16,0-6 3-16,0-6-16 15,0 0 3-15,0-8-1 16,-2-8-57-16</inkml:trace>
  <inkml:trace contextRef="#ctx0" brushRef="#br0" timeOffset="208">81 217 3 0,'0'0'58'0,"0"0"-47"16,0 0 7-16,0 0 17 15,0 0-8-15,0 0 6 16,131 14-14-16,-99-14-7 16,5 0-6-16,0 0-6 15,16 0-20-15,-8 0-33 16,-13 0-96-16</inkml:trace>
  <inkml:trace contextRef="#ctx0" brushRef="#br0" timeOffset="746">833 48 14 0,'0'0'50'0,"0"0"-13"15,0 0 7-15,0 0-2 16,0 0-8-16,0 0-9 16,0 0-5-16,0-19-16 15,0 19-1-15,0 0-3 16,0 0 0-16,0 0 0 15,0 0 0-15,0 0 0 16,0 12 3-16,-4 10-3 16,-10 5 9-16,-6 6-4 15,-3 2-4-15,-2 6 9 16,1-1-10-16,4-4 0 0,3 2-1 16,8-4 3-1,4 0-2-15,5-4 0 16,0-5-4-16,0-1 0 0,3-5 4 15,8-1 0-15,6-6 0 16,-2 1 0-16,7-4 0 16,5 0 0-16,4-6 0 15,6-3-2-15,3 0 2 16,1 0-2-16,2-14 0 16,-2-6-21-16,5-12-9 15,-10 7-15-15,-10 0-46 0</inkml:trace>
  <inkml:trace contextRef="#ctx0" brushRef="#br0" timeOffset="1224">1324 75 56 0,'0'0'57'16,"0"0"0"-16,0 0-31 16,0 0 10-16,0 0-8 15,0 0-15-15,0 0 4 0,0-5-15 16,0 5 0-16,0 0-2 15,0 18 0-15,-12 7 0 16,-6 8 5-16,-5 9-5 16,-4 2 11-16,0 2-11 15,4-2 0-15,1-2 0 16,8-2-2-16,5-8 2 16,6-3 0-16,3-4-2 15,0-6-3-15,8-2 4 16,9-3 1-16,6-6 0 15,1-2 2-15,7-6-4 16,6 0 2-16,6-6 0 16,-3-8 4-16,1-4-1 0,-6 2-6 15,-5 2 2 1,-4 7-29-16,0-4-10 0,-6 3-16 16,-3 0-75-16</inkml:trace>
</inkml:ink>
</file>

<file path=ppt/ink/ink4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08.347"/>
    </inkml:context>
    <inkml:brush xml:id="br0">
      <inkml:brushProperty name="width" value="0.05" units="cm"/>
      <inkml:brushProperty name="height" value="0.05" units="cm"/>
      <inkml:brushProperty name="fitToCurve" value="1"/>
    </inkml:brush>
  </inkml:definitions>
  <inkml:trace contextRef="#ctx0" brushRef="#br0">189 157 47 0,'0'0'26'16,"0"0"4"-16,0 0-13 16,0 0-4-16,0 0 12 15,0 0-7-15,0 0 1 16,-49 112 9-16,26-74-13 15,0 2-2-15,-3 0-5 16,3-4-6-16,4-6 7 16,7-12-5-16,3-5-1 15,6-7 1-15,1-6-4 16,2 0-2-16,0 0-1 0,0 0-10 16,10-17 13-1,11-8-5-15,7-8 5 0,2-5 0 16,0-6-4-16,-4 1-3 15,-5 3 5-15,-6 6 0 16,-5 9 1-16,-3 9 2 16,-5 9 0-16,1 5 11 15,-2 2-12-15,4 0-9 16,6 20 2-16,3 1 7 16,4 12 1-16,7 0 1 15,4 2 0-15,0 4 3 16,6-9-2-16,1 0-1 15,-1-7-2-15,-3-6 3 16,3-9 6-16,-2-6-4 16,-1-2 2-16,0 0 10 0,-3-5-17 15,-4-11 11-15,-4-5-1 16,-5-3-6-16,-6-2 16 16,-4-6-10-16,-3-3-5 15,-3-2 7-15,0-4-8 16,-9 0 0-16,-11 0 2 15,2 3-5-15,3 1 2 16,-2 8-3-16,7 8-10 16,3 11 0-16,7 7-25 15,0 3-39-15,29 18-3 16,3 3 11-16,0 3-44 0</inkml:trace>
</inkml:ink>
</file>

<file path=ppt/ink/ink4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09.134"/>
    </inkml:context>
    <inkml:brush xml:id="br0">
      <inkml:brushProperty name="width" value="0.05" units="cm"/>
      <inkml:brushProperty name="height" value="0.05" units="cm"/>
      <inkml:brushProperty name="fitToCurve" value="1"/>
    </inkml:brush>
  </inkml:definitions>
  <inkml:trace contextRef="#ctx0" brushRef="#br0">0 4 38 0,'0'0'41'0,"0"0"-36"16,0 0 14-16,0 0 10 16,0 0-5-16,0 0 2 15,129 29-5-15,-97-22 1 16,4-2 1-16,0-5-21 16,6 0 4-16,-1 0-6 15,11-19-23-15,-10 8-23 0,-19-4-125 0</inkml:trace>
</inkml:ink>
</file>

<file path=ppt/ink/ink4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08.714"/>
    </inkml:context>
    <inkml:brush xml:id="br0">
      <inkml:brushProperty name="width" value="0.05" units="cm"/>
      <inkml:brushProperty name="height" value="0.05" units="cm"/>
      <inkml:brushProperty name="fitToCurve" value="1"/>
    </inkml:brush>
  </inkml:definitions>
  <inkml:trace contextRef="#ctx0" brushRef="#br0">98 43 18 0,'0'0'35'15,"0"0"5"-15,0 0-22 16,0 0-3-16,0 0 1 0,0 0-11 16,0 0 3-16,-91 112-8 15,91-84 4-15,0-3-6 16,0 1 3-16,19-5-1 16,7 3 11-16,1-3-8 15,4-2 9-15,1-3-6 16,5-3-5-16,0-4 6 15,3-7-5-15,3-2 1 16,-2 0-3-16,-1-9 0 16,-8-7-6-16,-9-2-8 15,-13-7-20-15,-7 3-3 16,-3 1-7-16</inkml:trace>
  <inkml:trace contextRef="#ctx0" brushRef="#br0" timeOffset="228">128 58 17 0,'0'0'17'16,"0"0"4"-16,0 0 14 16,0 0-3-16,0 0 4 15,0 0-11-15,0 0-16 16,140 11 4-16,-112-11-11 15,2 0 1-15,-2-1-3 16,-5-12-5-16,-5-8-13 16,-4 2-28-16,-11 4-45 0</inkml:trace>
</inkml:ink>
</file>

<file path=ppt/ink/ink4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15.525"/>
    </inkml:context>
    <inkml:brush xml:id="br0">
      <inkml:brushProperty name="width" value="0.05" units="cm"/>
      <inkml:brushProperty name="height" value="0.05" units="cm"/>
      <inkml:brushProperty name="fitToCurve" value="1"/>
    </inkml:brush>
  </inkml:definitions>
  <inkml:trace contextRef="#ctx0" brushRef="#br0">41 98 20 0,'0'0'25'0,"0"0"2"16,0 0-4-16,0 0-11 0,0 0 5 16,0 0-2-1,-40 112-8-15,39-75 13 0,1 2-6 16,0 1-5-16,1-2 7 16,18-6-10-16,7-7 6 15,9-10 8-15,5-5-10 16,11-10 14-16,2 0-10 15,6-10-7-15,-4-12 9 16,-3-6-14-16,-9-3 2 16,-4-5-4-16,-12-2 6 15,-4-3-6-15,-6-1 0 16,-8-1-6-16,-7 0 6 16,-2 4-20-16,0 6 3 0,-5 12-8 15,-1 7-14 1,3 14 9-16,3 7-55 15,0 8 13-15</inkml:trace>
</inkml:ink>
</file>

<file path=ppt/ink/ink4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15.901"/>
    </inkml:context>
    <inkml:brush xml:id="br0">
      <inkml:brushProperty name="width" value="0.05" units="cm"/>
      <inkml:brushProperty name="height" value="0.05" units="cm"/>
      <inkml:brushProperty name="fitToCurve" value="1"/>
    </inkml:brush>
  </inkml:definitions>
  <inkml:trace contextRef="#ctx0" brushRef="#br0">166 73 53 0,'0'0'42'0,"0"0"-6"0,0 0-19 16,0 0-4-16,0 0-5 15,0 0 6-15,0 0-10 16,-112 118-1-16,94-82 2 15,1-4-3-15,5 2-2 16,7-5 0-16,5-2-1 16,0-2 1-16,11-2 0 15,9-3 2-15,7-6 7 16,9-6-7-16,4-5 9 16,6-3-3-16,6 0-7 15,-1-7 1-15,-2-6-2 0,0 4-19 16,-15-2-16-16,-13 2-48 15</inkml:trace>
  <inkml:trace contextRef="#ctx0" brushRef="#br0" timeOffset="291">720 107 3 0,'0'0'44'0,"0"0"-25"0,0 0 15 15,0 0-5 1,-56 113-4-16,46-78-13 0,1 3-8 16,5-4 10-16,2-5-10 15,2-7-1-15,0-4 2 16,0-11-5-16,0-3-4 15,11-4-2-15,6 0-2 16,10-1 5-16,-1-12-34 16,-7-3-41-16</inkml:trace>
  <inkml:trace contextRef="#ctx0" brushRef="#br0" timeOffset="521">459 54 74 0,'0'0'27'0,"0"0"1"0,0 0 3 16,0 0-9-16,0 0 8 16,126-24-10-16,-80 24 4 15,8 0-1-15,1 0-21 16,2 0 1-16,-2-1-3 15,25-8-8-15,-17 1-30 16,-9-4-59-16</inkml:trace>
  <inkml:trace contextRef="#ctx0" brushRef="#br0" timeOffset="1143">1405 205 19 0,'0'0'36'16,"0"0"4"-16,0 0-6 15,0 0 1-15,-62 148-17 16,39-102-2-16,-3 1 0 16,3-1-16-16,5-7 8 15,6-7-8-15,5-11 1 16,4-6-5-16,3-9-7 15,22-6-24-15,10-5-14 16,6-13-35-16</inkml:trace>
</inkml:ink>
</file>

<file path=ppt/ink/ink4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11.616"/>
    </inkml:context>
    <inkml:brush xml:id="br0">
      <inkml:brushProperty name="width" value="0.05" units="cm"/>
      <inkml:brushProperty name="height" value="0.05" units="cm"/>
      <inkml:brushProperty name="fitToCurve" value="1"/>
    </inkml:brush>
  </inkml:definitions>
  <inkml:trace contextRef="#ctx0" brushRef="#br0">302 286 9 0,'0'0'36'0,"0"0"2"0,0 0 2 15,0 0-25-15,0 0 3 16,0 0-5-16,0 0-6 16,0 1 5-16,-5 5-9 15,-1 6 3-15,-6 8 13 16,-2 0-14-16,-3 5 15 15,-1 5-10-15,-5 2-4 16,-5 6 11-16,-4 0-17 16,-2 3 2-16,0-6-2 15,4-4 1-15,7-7-1 16,9-10 0-16,5-7 0 16,4-7 8-16,5 0-4 15,0-4-3-15,0-17-1 16,9-11-8-16,19-8 6 0,4 1-4 15,5-3 6-15,1 5-1 16,-10 12 1-16,-5 3 0 16,-9 8 0-16,-7 9 0 15,-2 1-1-15,-5 4 1 16,0 0 0-16,1 0 0 16,7 13-4-16,3 7 4 15,7 10-1-15,8 5 1 16,5 3-1-16,4 3 1 15,2-3 0-15,3-4 5 16,-3-8-1-16,0-6-4 16,1-12 6-16,-4-5-6 15,1-3 18-15,2-7-4 16,-2-14-1-16,-2-7 6 0,-7-1-15 16,-5-2 10-16,-7-3-4 15,-5-2-6-15,-7-2 6 16,-2-4-3-16,0 2-1 15,0-1 4-15,0 7-5 16,-5 2-5-16,4 9 0 16,-4 7 4-16,5 5-11 15,0 5 3-15,0 3-21 16,0 3-6-16,23 0-47 16,3 0-4-16</inkml:trace>
  <inkml:trace contextRef="#ctx0" brushRef="#br0" timeOffset="1509">1149 400 8 0,'0'0'32'0,"0"0"5"16,0 0-2-16,0 0-16 15,0 0-1-15,0 0-16 16,0 0 2-16,-57 20 9 16,42-6-13-16,-1 6 11 15,4-1-8-15,1 4-3 16,-1 1 11-16,6-2-6 0,3 3-1 15,3 0-2-15,0-2 3 16,14-2-5-16,9-7 3 16,4-4 0-16,9-6 14 15,4-4-10-15,1 0-4 16,2 0-3-16,-6-14-16 16,-2-5-8-16,-12-1-22 15,-12-1-45-15</inkml:trace>
  <inkml:trace contextRef="#ctx0" brushRef="#br0" timeOffset="1732">1092 395 55 0,'0'0'9'16,"0"0"1"-16,0 0 19 15,0 0 1-15,0 0-2 16,0 0-13-16,132 32-8 16,-106-32 5-16,-6 0-12 15,2 0-4-15,-9-18-9 16,-3 7-48-16</inkml:trace>
  <inkml:trace contextRef="#ctx0" brushRef="#br0" timeOffset="1932">1169 205 80 0,'0'0'21'16,"0"0"-18"-16,0 0 15 16,0 0 2-16,0 0 9 15,0 0-9-15,167 0-8 16,-113-5 0-16,4 2-12 15,10 0 0-15,-18 2-24 16,-13-2-44-16</inkml:trace>
  <inkml:trace contextRef="#ctx0" brushRef="#br0" timeOffset="2382">1820 213 58 0,'0'0'42'16,"0"0"-16"-16,0 0-4 16,0 0-8-16,0 0-5 15,0 0 4 1,0 0-1-16,-137 113-9 0,97-74 5 16,8-4-5-16,9-2 0 15,4-3 0-15,12-3-3 16,4-4 0-16,3-4-2 15,0-2 0-15,21-3 2 16,11-2 1-16,7 2 5 16,2-4 7-16,1 2-11 15,-3-2 3-15,-2 0-5 16,-1-2 2-16,-4-2-5 16,-3-2-10-16,3-4-9 0,-9 0-37 15</inkml:trace>
  <inkml:trace contextRef="#ctx0" brushRef="#br0" timeOffset="2812">2265 229 52 0,'0'0'40'15,"0"0"-17"-15,0 0 4 16,0 0-9-16,0 0 2 15,0 0-14-15,-82 118 0 16,70-86-2-16,3-3-1 16,4-3 1-16,5 1-1 15,0-9-3-15,0-1 7 16,3-2-6-16,8-2 3 16,4-4 4-16,1 4-8 0,7-2 4 15,6-1-4-15,5-2 2 16,10-2-5-16,7-6-1 15,2 0-10-15,20-11-8 16,-15-7-28-16,-14-1-32 0</inkml:trace>
  <inkml:trace contextRef="#ctx0" brushRef="#br0" timeOffset="3148">2877 0 92 0,'0'0'23'0,"0"0"-3"16,0 0 9-16,0 0-21 0,-68 131 3 16,50-90-9-16,1 16-2 15,6-11 0-15,4-12-57 16</inkml:trace>
</inkml:ink>
</file>

<file path=ppt/ink/ink4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17.720"/>
    </inkml:context>
    <inkml:brush xml:id="br0">
      <inkml:brushProperty name="width" value="0.05" units="cm"/>
      <inkml:brushProperty name="height" value="0.05" units="cm"/>
      <inkml:brushProperty name="fitToCurve" value="1"/>
    </inkml:brush>
  </inkml:definitions>
  <inkml:trace contextRef="#ctx0" brushRef="#br0">146 122 47 0,'0'0'34'0,"0"0"9"0,0 0-6 16,0 0-10-16,-95 112 6 15,78-83-19-15,3-8 2 16,4-1-5-16,2-7-11 16,6-5 10-16,2-7-7 15,0-1-2-15,0 0 9 16,0 0-10-16,5-9 3 16,18-13-3-16,9-10-6 15,8-4 6-15,0-3-8 16,-3-6-5-16,-6 3 4 15,-12 4-12-15,-5 6 18 0,-9 12 1 16,-5 9-5 0,0 11 7-16,-5 0-4 0,-15 18 4 15,-3 15 4-15,-3 4-4 16,3 8 5-16,6-2 1 16,5-1-5-16,7-8 14 15,5-4-7-15,0-6 2 16,4-10 0-16,12-5-8 15,9-9 3-15,9 0 6 16,9-9-8-16,9-16 9 16,3-7-12-16,-1 0 0 15,-8-2 0-15,-3 2-17 16,-14 5 6-16,-8 4-9 16,-8 12 9-16,-13 5 7 15,0 6-1-15,-14 11 4 16,-17 20-2-16,-6 13 6 15,-2 10 3-15,3 3-2 0,6-1-4 16,10 0 9-16,7-9-9 16,12-9 0-16,1-9-5 15,20-12-32-15,10-10-10 16,3-7-101-16</inkml:trace>
  <inkml:trace contextRef="#ctx0" brushRef="#br0" timeOffset="615">870 320 32 0,'0'0'26'0,"0"0"-7"16,0 0 9-16,-93 113-1 0,70-78-9 15,4-4 5-15,7-9-8 16,6-7-3-16,3-6 0 16,3-5-11-16,0-4 3 15,0 0 0-15,3-9-2 16,15-10 6-16,9-6-8 16,0-4 0-16,4-5 0 15,6 0-7-15,3-9 4 16,3-4-1-16,6 1 4 15,-2-4-2-15,-5 5 2 16,-7 10 0-16,-12 8 1 16,-6 15-1-16,-11 8 0 15,-3 4-10-15,-3 4 5 0,0 20 5 16,0 6 6-16,0 10 1 16,-12 3 4-16,-1 2-8 15,3 1 4-15,1-1-2 16,1-2-5-16,3-4 8 15,1-6-8-15,2-8 1 16,-1-7-1-16,3-5-9 16,0-6-9-16,0-7-12 15,0 0-23-15,0-7-18 0</inkml:trace>
  <inkml:trace contextRef="#ctx0" brushRef="#br0" timeOffset="786">1018 295 44 0,'0'0'39'0,"0"0"-19"0,0 0-14 15,0 0 15-15,0 0-2 16,0 0-6-16,0 0 1 16,78 31-14-16,-27-23 0 15,-7 0-10-15,-9-8-79 0</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40.684"/>
    </inkml:context>
    <inkml:brush xml:id="br0">
      <inkml:brushProperty name="width" value="0.05" units="cm"/>
      <inkml:brushProperty name="height" value="0.05" units="cm"/>
      <inkml:brushProperty name="fitToCurve" value="1"/>
    </inkml:brush>
  </inkml:definitions>
  <inkml:trace contextRef="#ctx0" brushRef="#br0">0 0 11 0,'0'0'31'0,"0"0"-4"16,0 0-5-16,0 0 15 16,0 0-6-16,0 0-12 0,0 0-4 15,0 8-15-15,17-2 6 16,3 1 3-16,8-3-6 16,7-2 11-16,5-1-3 15,1-1 2-15,4 0 2 16,-1 5-14-16,1 5 4 15,4 0-5-15,5 8 3 16,7 0 3-16,14-2-5 16,10-2 1-16,7-1 0 15,6-9 3-15,2-4-5 16,2 0 0-16,-3-6 0 16,-4-9 2-16,-5 2-2 15,1 4 0-15,-2-4-1 0,1 2 3 16,4 0-2-1,1 1 0-15,-1 1 1 0,-7 3-3 16,-7 5 2-16,-11 1 0 16,-6 0 1-16,-2 0 2 15,-5 1-3-15,2 5 0 16,-3-2-1-16,2-4 0 16,-2 0 2-16,-1 0-1 15,-2 0 1-15,-6 0-1 16,-6 0 0-16,-8 0 0 15,-4 0-12-15,-5 0-2 16,-2 0-28-16,-4 0-11 16,-12 9-17-16</inkml:trace>
</inkml:ink>
</file>

<file path=ppt/ink/ink4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19.541"/>
    </inkml:context>
    <inkml:brush xml:id="br0">
      <inkml:brushProperty name="width" value="0.05" units="cm"/>
      <inkml:brushProperty name="height" value="0.05" units="cm"/>
      <inkml:brushProperty name="fitToCurve" value="1"/>
    </inkml:brush>
  </inkml:definitions>
  <inkml:trace contextRef="#ctx0" brushRef="#br0">24 231 22 0,'0'0'30'0,"0"0"-13"0,0 0 10 16,0 0 12-16,0 0-21 15,0 0-6-15,0 0-11 16,-1 0 3-16,-2 12-4 15,-2 9 6-15,4 10-2 16,-4 5 16-16,0 6-10 16,1 3 4-16,4-2 0 15,0 0-13-15,0-7 13 16,9-7-12-16,10-5-2 16,4-9 18-16,4-9-14 0,8-2 9 15,2-4 0-15,3 0-11 16,-3 0 6-16,-3-7-7 15,-7-7 1-15,-1-3 6 16,-7-4-2-16,-4-6-5 16,2-5-1-16,-5-4 5 15,-2-3-6-15,0-11 2 16,-2 2-1-16,1-2 2 16,-4 4-2-16,-4 4-4 15,-1 6-4-15,0 11-9 16,0 13 9-16,0 9-12 15,0 6-40-15,3 19-17 16,7 0-46-16</inkml:trace>
  <inkml:trace contextRef="#ctx0" brushRef="#br0" timeOffset="580">700 273 32 0,'0'0'22'15,"0"0"-13"-15,0 0 0 16,0 0 11-16,-59 127-6 16,41-75 4-16,0 3-1 15,2-3-9-15,-1 0 9 16,5-13-9-16,6-13-1 0,1-11 5 15,5-9-9-15,0-6 20 16,0-2 7-16,0-21-14 16,19-9-3-16,2-13-12 15,7-6-1-15,1-3 3 16,2 0-1-16,1-1-2 16,2 6 0-16,-2 6-7 15,-5 10 5-15,-5 11 2 16,-7 11 0-16,-5 11-2 15,-6 0-23-15,-4 18 16 16,0 14 9-16,0 5 0 16,-15 6 2-16,-8 0-2 0,-8-1 0 15,0-8 0-15,2-9-5 16,0-9 2-16,6-6 3 16,5-4 0-16,5-5 0 15,7 3 0-15,3 0 0 16,3 5 0-16,0 3-4 15,3 5 4-15,14 0 0 16,3 2 1-16,6-2 3 16,2-3-1-16,4-3 1 15,8-6 4-15,4-5-8 16,10 0 0-16,6 0-13 16,24-14-21-16,-15-2-23 15,-12-1-84-15</inkml:trace>
  <inkml:trace contextRef="#ctx0" brushRef="#br0" timeOffset="1463">1490 218 1 0,'0'0'51'0,"0"0"-16"16,0 0-13-16,0 0-6 0,0 0 3 15,0 0 8 1,0 0-7-16,-49 100 0 0,27-57 8 16,-4 1-17-16,-1-2 1 15,-1-1-9-15,5-6 1 16,6-7-1-16,6-10-3 16,4-4 2-16,5-10 1 15,2-4 3-15,0 0-6 16,0-4 0-16,2-20 4 15,16-5-9-15,8-8 5 16,5-6 0-16,1-5-4 16,0 2-11-16,-4 4 7 15,-6 9 0-15,-9 9 5 0,-5 12-3 16,-8 12 6-16,0 0-24 16,0 19 14-16,0 12 3 15,-8 6 7-15,4 6 0 16,4-4 2-16,0-3 4 15,0-7-5-15,14-8 0 16,2-10 8-16,3-3-9 16,-1-5 7-16,-1-3 3 15,3 0 1-15,2-3 7 16,1-12-11-16,3-8-6 16,-6 1 5-16,1-3-3 15,-2-3-3-15,-3-1 0 16,1 0 0-16,-1-5 0 15,1-2 0-15,1-1 0 16,-3-6 3-16,5 0-1 0,-6-3-2 16,-3 3 0-16,-4 9 0 15,-5 9 4-15,-2 12 3 16,0 13-7-16,0 0-7 16,0 6-30-16,0 29 16 15,0-4-18-15,0-2-55 0</inkml:trace>
  <inkml:trace contextRef="#ctx0" brushRef="#br0" timeOffset="1976">2049 591 9 0,'0'0'31'16,"0"0"-14"-16,0 0 1 15,0 0 9-15,109-139-16 0,-79 105 7 16,2-4-10-16,1 1-8 16,-3 0 11-16,1 1 0 15,-6 5-3-15,-1 3 4 16,-8 12-12-16,-4 6 3 16,-8 7-3-16,1 3-4 15,-5 0 4-15,0 13 0 16,0 10 2-16,0 7 11 15,0 4-13-15,-8 7 5 16,-1 4-5-16,3-2 3 16,-2-4-2-16,7-1-1 15,-4-8 0-15,2-8 2 16,-1-4-2-16,0-10 0 0,0-2-4 16,-2-5-8-1,-7 2 8-15,-14-3-23 0,-1 0-24 16,5 0-31-16</inkml:trace>
  <inkml:trace contextRef="#ctx0" brushRef="#br0" timeOffset="2140">2222 523 4 0,'0'0'23'0,"0"0"-8"16,0 0 20-16,0 0 5 16,0 0-13-16,0 0 5 15,126 2-15-15,-102 3 0 16,-1-1 1-16,2-1-16 15,4-3 5-15,3 0-7 16,14 0-17-16,-3 0-12 16,-13-5-96-16</inkml:trace>
</inkml:ink>
</file>

<file path=ppt/ink/ink4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28.891"/>
    </inkml:context>
    <inkml:brush xml:id="br0">
      <inkml:brushProperty name="width" value="0.05" units="cm"/>
      <inkml:brushProperty name="height" value="0.05" units="cm"/>
      <inkml:brushProperty name="fitToCurve" value="1"/>
    </inkml:brush>
  </inkml:definitions>
  <inkml:trace contextRef="#ctx0" brushRef="#br0">569 5 43 0,'0'0'18'15,"0"0"25"-15,0 0-8 16,0 0-8-16,0 0 2 16,0 0-14-16,-77-4-1 0,73 4 7 15,-1 0-15-15,3 0 6 16,-2 0-1-1,-4 0-7-15,-1 0 10 0,-8 0-7 16,-1 9 0-16,-10 7 5 16,-3 9-11-16,-2 0 3 15,-6 1-4-15,2 3 2 16,1 3 1-16,-4 1-3 16,4 4 1-16,4 1 1 15,1-1 0-15,4 4-2 16,5-3 0-16,7 3-3 15,6-5 0-15,1-6 3 16,8 2 0-16,0-3 0 0,0-4-4 16,12-2 1-1,11-1 3-15,13-8 0 0,10-3 5 16,12-6-4-16,14-5 2 16,13 0-2-16,2-12-1 15,4-8-14-15,19-16-28 16,-24 10-41-16</inkml:trace>
</inkml:ink>
</file>

<file path=ppt/ink/ink4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29.895"/>
    </inkml:context>
    <inkml:brush xml:id="br0">
      <inkml:brushProperty name="width" value="0.05" units="cm"/>
      <inkml:brushProperty name="height" value="0.05" units="cm"/>
      <inkml:brushProperty name="fitToCurve" value="1"/>
    </inkml:brush>
  </inkml:definitions>
  <inkml:trace contextRef="#ctx0" brushRef="#br0">27 0 30 0,'0'0'39'0,"0"0"-5"16,0 0-22-16,0 0-10 15,0 0 7-15,0 0 2 16,0 0-2-16,60 0 8 16,-50 6-10-16,-1 3 3 15,-5 2 0-15,-1 5-8 16,-3 0 13-16,0 6-4 16,0-1-3-16,-13 8 11 15,-6-3-16-15,-2 5 1 16,7 1-4-16,-3-7 0 15,6 1-2-15,4-5 2 0,0-5 0 16,3 0 2-16,4-5-2 16,0 4 0-16,0-2 0 15,0 2-7-15,11 0 4 16,12 1 1-16,3-5 2 16,11-6-2-16,10-5 2 15,13 0-6-15,47-35-9 16,-11-1-38-16,-15-4-78 0</inkml:trace>
</inkml:ink>
</file>

<file path=ppt/ink/ink4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30.781"/>
    </inkml:context>
    <inkml:brush xml:id="br0">
      <inkml:brushProperty name="width" value="0.05" units="cm"/>
      <inkml:brushProperty name="height" value="0.05" units="cm"/>
      <inkml:brushProperty name="fitToCurve" value="1"/>
    </inkml:brush>
  </inkml:definitions>
  <inkml:trace contextRef="#ctx0" brushRef="#br0">88 0 3 0,'0'0'43'15,"0"0"-9"-15,0 0-7 16,0 0 0-16,0 0-9 15,0 0 0-15,0 0-1 16,-10 0-11-16,7 9 5 16,-1 9-5-16,2 7 4 15,-2 8 6-15,-4 7-13 16,3 5 8-16,-4 3-9 0,2 2-1 16,-3-6 4-16,1-6-3 15,-2-5 0-15,4-11-2 16,7-7-31-16,0-8-15 15,3-7-69-15</inkml:trace>
</inkml:ink>
</file>

<file path=ppt/ink/ink4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32.064"/>
    </inkml:context>
    <inkml:brush xml:id="br0">
      <inkml:brushProperty name="width" value="0.05" units="cm"/>
      <inkml:brushProperty name="height" value="0.05" units="cm"/>
      <inkml:brushProperty name="fitToCurve" value="1"/>
    </inkml:brush>
  </inkml:definitions>
  <inkml:trace contextRef="#ctx0" brushRef="#br0">190 44 30 0,'0'0'30'15,"0"0"-2"-15,0 0 0 16,0 0-17-16,0 0 8 16,0 0 4-16,0 0-8 15,0 0 8-15,-60-43-15 16,60 43 1-16,0 0 2 16,0 0-7-16,0 0-2 15,14 0 3-15,0 0-4 16,1 0 9-16,2 4-8 15,0 8 0-15,-3 8 6 16,-3 2-7-16,-4 6 2 16,-5 1 1-16,-2 0-4 15,0-1 14-15,-6-3-9 16,-7-6 1-16,0-1 2 0,2-7-4 16,-1 2-4-16,4-10 0 15,3 1 3-15,1-1 2 16,4-3-5-16,0 0 0 15,0 0 0-15,0 1-14 16,0 3-6-16,3 4 7 16,11-1 2-16,2 0 9 15,0 4 1-15,2 1 1 16,-1 2 0-16,-3 3 0 16,0 1 0-16,0-1-3 15,-2 5 2-15,-1-1 1 16,1-1 0-16,-3 4 0 0,0-3-2 15,-1-3-5 1,-2-3 7-16,-3-2-4 0,-3-2-5 16,0-1 9-16,0-2 2 15,0 0 14-15,-17 3 7 16,-1 0-15-16,-5 1 7 16,-5-4-4-16,-2 0-11 15,-3 2 12-15,-5-5-12 16,0 0 4-16,-1-3-4 15,2-2 0-15,7 0 0 16,10-2-18-16,11-50-29 16,5 5-24-16,4-6-119 0</inkml:trace>
</inkml:ink>
</file>

<file path=ppt/ink/ink4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32.726"/>
    </inkml:context>
    <inkml:brush xml:id="br0">
      <inkml:brushProperty name="width" value="0.05" units="cm"/>
      <inkml:brushProperty name="height" value="0.05" units="cm"/>
      <inkml:brushProperty name="fitToCurve" value="1"/>
    </inkml:brush>
  </inkml:definitions>
  <inkml:trace contextRef="#ctx0" brushRef="#br0">37 0 8 0,'0'0'49'0,"0"0"-20"15,0 0-2-15,0 0 3 16,0 0-4-16,0 0-1 16,0 0-19-16,0-4-2 15,-2 11 5-15,2 5-7 16,0 5 15-16,0 4-4 15,-3 7-2-15,2 2 10 0,-4 11-16 16,-3 4 5 0,-1 1-4-16,0 5-1 0,9-3-10 15,0-6-6-15,35-13-38 16,10-9-7-16,1-16-126 0</inkml:trace>
</inkml:ink>
</file>

<file path=ppt/ink/ink4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33.891"/>
    </inkml:context>
    <inkml:brush xml:id="br0">
      <inkml:brushProperty name="width" value="0.05" units="cm"/>
      <inkml:brushProperty name="height" value="0.05" units="cm"/>
      <inkml:brushProperty name="fitToCurve" value="1"/>
    </inkml:brush>
  </inkml:definitions>
  <inkml:trace contextRef="#ctx0" brushRef="#br0">0 0 30 0,'0'0'34'0,"0"0"-1"16,0 0-17-16,0 0-13 15,0 0 9-15,0 0-7 16,37 0 8-16,-14 4 10 16,8 4-4-16,6 1 0 15,-2-4-7-15,5 5-11 16,-3-5 6-16,-5-2-5 16,-4 0-2-16,-7 0-2 0,-9 2-27 15,-12 15-12-15,0-1-21 16,-21 3-27-16</inkml:trace>
</inkml:ink>
</file>

<file path=ppt/ink/ink4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34.048"/>
    </inkml:context>
    <inkml:brush xml:id="br0">
      <inkml:brushProperty name="width" value="0.05" units="cm"/>
      <inkml:brushProperty name="height" value="0.05" units="cm"/>
      <inkml:brushProperty name="fitToCurve" value="1"/>
    </inkml:brush>
  </inkml:definitions>
  <inkml:trace contextRef="#ctx0" brushRef="#br0">0 36 17 0,'0'0'43'0,"0"0"-7"0,0 0 4 15,0 0-7 1,165 9-13-16,-109-9 5 15,10 0-20-15,33-9-5 16,-16-6-16-16,-15-6-105 0</inkml:trace>
</inkml:ink>
</file>

<file path=ppt/ink/ink4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37.128"/>
    </inkml:context>
    <inkml:brush xml:id="br0">
      <inkml:brushProperty name="width" value="0.05" units="cm"/>
      <inkml:brushProperty name="height" value="0.05" units="cm"/>
      <inkml:brushProperty name="fitToCurve" value="1"/>
    </inkml:brush>
  </inkml:definitions>
  <inkml:trace contextRef="#ctx0" brushRef="#br0">175 0 9 0,'0'0'36'0,"0"0"16"16,0 0-6-16,0 0-1 16,0 0-27-16,0 0-15 15,0 0 3-15,6 28 2 16,2-9 7-16,-4 10 8 15,1 3-15-15,-5 0 11 16,0 8-5-16,0 0-12 16,0 3 9-16,0-3-9 15,0-6 0-15,0-9-2 0,0-6-6 16,0-6-5-16,0-9-19 16,8-4-26-16,5 0 1 15,-6-13-59-15</inkml:trace>
  <inkml:trace contextRef="#ctx0" brushRef="#br0" timeOffset="226">0 252 88 0,'0'0'41'0,"0"0"-21"16,0 0-1-16,0 0-16 15,0 0 16-15,0 0 8 16,0 0-7-16,152-7 5 16,-94-5-19-16,2 3-2 15,-2 0-4-15,24-1-16 0,-19 2-31 16,-8 1-67-16</inkml:trace>
</inkml:ink>
</file>

<file path=ppt/ink/ink4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34.821"/>
    </inkml:context>
    <inkml:brush xml:id="br0">
      <inkml:brushProperty name="width" value="0.05" units="cm"/>
      <inkml:brushProperty name="height" value="0.05" units="cm"/>
      <inkml:brushProperty name="fitToCurve" value="1"/>
    </inkml:brush>
  </inkml:definitions>
  <inkml:trace contextRef="#ctx0" brushRef="#br0">158 237 52 0,'0'0'30'0,"0"0"-1"16,0 0-5-16,0 0-5 15,0 0-4-15,0 0 4 16,0 0-11-16,-22-11 0 16,16 11-8-16,-6 14 0 0,3 9 6 15,-8 8-1-15,-2 3 6 16,1 11 8-16,1 1-16 15,3 4 4-15,4 3-4 16,2 5 0-16,6 4 3 16,2 7-6-16,0 7 0 15,11 2 1-15,11 1 2 16,5 4-3-16,5 4 0 16,11 22 0-16,8 23 0 15,-5-8 0-15,2-16 0 16,-2-15 0-16,3-28-1 15,15 3-3-15,16 0 0 16,6-13-14-16,9-12 9 16,45-15-16-16,-24-12-12 0,-13-12-35 15</inkml:trace>
  <inkml:trace contextRef="#ctx0" brushRef="#br0" timeOffset="1667">1105 43 35 0,'0'0'35'0,"0"0"-9"15,0 0 11-15,0 0-9 16,0 0-8-16,0 0 3 16,0 0-16-16,-16-26 4 15,16 22-4-15,7-1-3 16,2 1 5-16,3 3-2 16,2 1-2-16,4 0 12 15,4 0-17-15,-2 0 9 16,1 0-9-16,-2 4 5 15,-3 6-5-15,-5 1 0 16,-3 3 2-16,-4 1 1 16,-4 6-1-16,0-2-2 0,-16 6 0 15,-9 4 5 1,-4-2-5-16,0 0 0 0,0 1 0 16,4-3-1-16,7 0 1 15,1 1 0-15,12 2 0 16,2 0-5-16,3-3 4 15,0-6 1-15,0-4 0 16,15-5 0-16,4-4 6 16,10-6-2-16,11 0 13 15,9-2-17-15,9-13 14 16,14-3-14-16,33-10-23 16,-16 3-30-16,-17 1-107 0</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41.849"/>
    </inkml:context>
    <inkml:brush xml:id="br0">
      <inkml:brushProperty name="width" value="0.05" units="cm"/>
      <inkml:brushProperty name="height" value="0.05" units="cm"/>
      <inkml:brushProperty name="fitToCurve" value="1"/>
    </inkml:brush>
  </inkml:definitions>
  <inkml:trace contextRef="#ctx0" brushRef="#br0">132 29 16 0,'0'0'46'0,"0"0"3"16,0 0-4-16,0 0-10 16,0 0-2-16,0 0 2 0,0 0-20 15,0-20-2 1,0 16 4-16,0 3-12 0,0-3 8 16,0 4-5-1,0 0-8-15,0 0 9 0,0 0-9 16,0 0 0-16,-6 13 3 15,-3 15 0-15,-8 11 3 16,-1 11-2-16,-4 11-3 16,2 5 6-16,3 0-7 15,4-3 2-15,5-6 1 16,6-11-3-16,2-14 0 16,0-11-5-16,10-13 1 15,8-8 4-15,8 0 0 16,11-26 8-16,7-10-2 15,10-13-1-15,0-4-5 16,-7 5 0-16,-7 11 0 0,-14 12-5 16,-15 14 4-16,-6 11-10 15,-5 0 4 1,-2 29 1-16,-16 11 6 0,-4 10 1 16,-1 5-1-16,5 3 4 15,4-3-1-15,2-1-3 16,3-6 0-16,2-9 6 15,4-4-9-15,3-13 3 16,0-6-6-16,0-10 6 16,0 0-23-16,8-5 4 15,6-1-1-15,13 0-30 16,1-16-11-16,-5-7-72 0</inkml:trace>
</inkml:ink>
</file>

<file path=ppt/ink/ink4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37.977"/>
    </inkml:context>
    <inkml:brush xml:id="br0">
      <inkml:brushProperty name="width" value="0.05" units="cm"/>
      <inkml:brushProperty name="height" value="0.05" units="cm"/>
      <inkml:brushProperty name="fitToCurve" value="1"/>
    </inkml:brush>
  </inkml:definitions>
  <inkml:trace contextRef="#ctx0" brushRef="#br0">0 67 38 0,'0'0'27'0,"0"0"15"16,0 0-15-16,0 0 4 15,0 0-2-15,0 0-9 16,0 0 5-16,77-42-9 15,-68 42-8-15,0 10 9 0,-4 2-10 16,-1 5 0 0,-4 2 4-16,0 2-10 0,0 1 6 15,0-1-2-15,-12-1-5 16,3-1 8-16,3-4-8 16,3-3 0-16,3 1 0 15,0 1-3-15,0-1-2 16,18 3 1-16,10-5-11 15,5 4 15-15,6-2-5 16,4-1-6-16,-2 1 4 16,-4 3-18-16,-2-2 8 15,-7 4 2-15,-7 0 2 16,-11 2 8-16,-6 2-5 16,-4 3 5-16,-4 0 2 15,-19 0 5-15,-8-3-2 0,-1 0 9 16,-4-9-3-1,1-1 11-15,3-5-6 0,1-5 0 16,4-2 2-16,-1 0-10 16,10 0-2-16,4-2-1 15,6-12-5-15,11-24-15 16,22 3-43-16,1-4-88 0</inkml:trace>
</inkml:ink>
</file>

<file path=ppt/ink/ink4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38.393"/>
    </inkml:context>
    <inkml:brush xml:id="br0">
      <inkml:brushProperty name="width" value="0.05" units="cm"/>
      <inkml:brushProperty name="height" value="0.05" units="cm"/>
      <inkml:brushProperty name="fitToCurve" value="1"/>
    </inkml:brush>
  </inkml:definitions>
  <inkml:trace contextRef="#ctx0" brushRef="#br0">0 206 39 0,'0'0'51'0,"0"0"-30"16,0 0-10-16,0 0-2 16,0 0 7-16,0 0 11 15,0 0-13-15,127 16-2 16,-84-16 4-16,3 0-16 16,5 0 5-16,1 0-5 15,15-11-15-15,-13-5-8 16,-17 2-65-16</inkml:trace>
  <inkml:trace contextRef="#ctx0" brushRef="#br0" timeOffset="281">724 0 69 0,'0'0'21'0,"0"0"-7"16,0 0 14-16,0 0-14 15,-19 134 10-15,10-93-12 16,0 2-4-16,-2 1-1 0,2-1-7 15,-5 13-16 1,4-10-37-16</inkml:trace>
</inkml:ink>
</file>

<file path=ppt/ink/ink4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40.197"/>
    </inkml:context>
    <inkml:brush xml:id="br0">
      <inkml:brushProperty name="width" value="0.05" units="cm"/>
      <inkml:brushProperty name="height" value="0.05" units="cm"/>
      <inkml:brushProperty name="fitToCurve" value="1"/>
    </inkml:brush>
  </inkml:definitions>
  <inkml:trace contextRef="#ctx0" brushRef="#br0">228 45 12 0,'0'0'8'15,"0"0"8"-15,0 0-5 16,0 0 8-16,0 0 6 16,0 0-7-16,0 0 15 15,-28-36-6-15,24 34-3 16,1-2 8-16,1 1-14 15,-1 3 5-15,3 0 0 16,0 0-16-16,0 0 7 16,0 0-12-16,0 0-1 0,0 0 3 15,8 0-2-15,13 9-2 16,-1 6 0-16,1-1 1 16,-2 1-1-16,-7-1 0 15,-3 1 0-15,-7-4-1 16,-2 5 4-16,0 0-3 15,-9 0 9-15,-10-1-7 16,1-5 10-16,1-2-4 16,2-2-3-16,2 0 7 15,7-5-8-15,-1-1-4 16,4 0 0-16,3 2-4 16,0 0 1-16,0 0-2 15,0 4-12-15,10 2 15 16,6 5-8-16,2-1 6 0,0 1 2 15,2 3-11 1,-4 0 9-16,-4 0 4 0,-6 7 0 16,-1 5-5-16,-5 4 4 15,0 1 1-15,0-1 0 16,-5-3 0-16,-4-6 5 16,-2-10 6-16,-6-10 4 15,-6-1 9-15,-7-2-24 16,-10 0 3-16,-2 0-3 15,-2-5-7-15,7-6 5 16,9 0-7-16,10 0-14 16,10 1 2-16,8-9-44 0,12 5-29 15</inkml:trace>
</inkml:ink>
</file>

<file path=ppt/ink/ink4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40.986"/>
    </inkml:context>
    <inkml:brush xml:id="br0">
      <inkml:brushProperty name="width" value="0.05" units="cm"/>
      <inkml:brushProperty name="height" value="0.05" units="cm"/>
      <inkml:brushProperty name="fitToCurve" value="1"/>
    </inkml:brush>
  </inkml:definitions>
  <inkml:trace contextRef="#ctx0" brushRef="#br0">147 0 39 0,'0'0'21'0,"0"0"7"0,0 0-4 16,92 127 2-16,-52-83-10 16,5 8-8-16,1 6 7 15,-3 4-4-15,-5 8 1 16,-3 6 11-16,-9 8-17 16,-10 26 1-16,-13 21-7 15,-3-9 0-15,-9-15-2 16,-17-19-4-16,3-19 6 15,-5 7-5-15,-7 14 3 16,2-1 2-16,-2 1 0 16,3 5 0-16,-3 0 0 15,-2-4 0-15,1-3 0 16,-3-5 0-16,-21 22-25 0,8-22-17 16,1-14-36-16</inkml:trace>
</inkml:ink>
</file>

<file path=ppt/ink/ink4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41.626"/>
    </inkml:context>
    <inkml:brush xml:id="br0">
      <inkml:brushProperty name="width" value="0.05" units="cm"/>
      <inkml:brushProperty name="height" value="0.05" units="cm"/>
      <inkml:brushProperty name="fitToCurve" value="1"/>
    </inkml:brush>
  </inkml:definitions>
  <inkml:trace contextRef="#ctx0" brushRef="#br0">0 0 26 0,'0'0'46'0,"0"0"-24"16,0 0-20-16,0 0 21 15,0 0 14-15,0 0-13 0,130 13 7 16,-84-5-15 0,0 0-5-16,2-2 0 0,-7 1-8 15,-1-2-2-15,-9 2-1 16,-8 0-8-16,-12 0-13 16,-11 19-16-16,-5-3-7 15,-18 0-14-15</inkml:trace>
</inkml:ink>
</file>

<file path=ppt/ink/ink4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41.790"/>
    </inkml:context>
    <inkml:brush xml:id="br0">
      <inkml:brushProperty name="width" value="0.05" units="cm"/>
      <inkml:brushProperty name="height" value="0.05" units="cm"/>
      <inkml:brushProperty name="fitToCurve" value="1"/>
    </inkml:brush>
  </inkml:definitions>
  <inkml:trace contextRef="#ctx0" brushRef="#br0">0 0 20 0,'0'0'33'0,"0"0"5"16,0 0 0-16,0 0 2 15,0 0-18-15,166 48-2 16,-102-48-19-16,41-1-1 15,-16-17-14-15,-17-2-76 0</inkml:trace>
</inkml:ink>
</file>

<file path=ppt/ink/ink4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42.750"/>
    </inkml:context>
    <inkml:brush xml:id="br0">
      <inkml:brushProperty name="width" value="0.05" units="cm"/>
      <inkml:brushProperty name="height" value="0.05" units="cm"/>
      <inkml:brushProperty name="fitToCurve" value="1"/>
    </inkml:brush>
  </inkml:definitions>
  <inkml:trace contextRef="#ctx0" brushRef="#br0">293 0 41 0,'0'0'49'0,"0"0"-8"0,0 0-21 16,0 0-5-16,0 0-6 15,0 0 4-15,-104 121 1 16,81-66-10-16,-3 10 6 16,3 4-6-16,0 6-4 15,1 4 11-15,2 8-9 16,-1 16-2-16,4 22 1 15,8 21 2-15,4 6-3 16,5-16 0-16,0-13 2 16,12-30-4-16,2-17 2 15,3-15-6-15,2-4-8 0,5 6-12 16,7 7 18-16,9 2-8 16,23 2 4-16,-8-18-29 15,-6-21-71-15</inkml:trace>
</inkml:ink>
</file>

<file path=ppt/ink/ink4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43.577"/>
    </inkml:context>
    <inkml:brush xml:id="br0">
      <inkml:brushProperty name="width" value="0.05" units="cm"/>
      <inkml:brushProperty name="height" value="0.05" units="cm"/>
      <inkml:brushProperty name="fitToCurve" value="1"/>
    </inkml:brush>
  </inkml:definitions>
  <inkml:trace contextRef="#ctx0" brushRef="#br0">214 0 24 0,'0'0'31'0,"0"0"2"16,0 0-11-16,0 0 8 15,0 0-7-15,0 0-20 16,-135 83 13-16,116-41-5 15,-1 2 1-15,3 4 11 0,5 1-16 16,3-3 6-16,7-7-6 16,2-5-5-16,0-9 6 15,0-8-8-15,0-9 0 16,5-6 3-16,13-2 1 16,13-5-4-16,6-17 0 15,7-7 2-15,1-3-6 16,-7 2 0-16,-9 4-4 15,-10 7 8-15,-8 6-12 16,-7 7 11-16,-4 6 0 16,0 0-15-16,0 0 12 15,0 7-4-15,0 9 8 16,0 4 12-16,0 5-12 0,0 0 11 16,0 5-1-1,0 2-7-15,0 2 16 0,0-1-14 16,0-1-2-16,0-6 0 15,0-2 1-15,0-5-7 16,0 4 3-16,0 2-27 16,0 17-4-16,0-7-26 15,0-4-96-15</inkml:trace>
</inkml:ink>
</file>

<file path=ppt/ink/ink4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44.385"/>
    </inkml:context>
    <inkml:brush xml:id="br0">
      <inkml:brushProperty name="width" value="0.05" units="cm"/>
      <inkml:brushProperty name="height" value="0.05" units="cm"/>
      <inkml:brushProperty name="fitToCurve" value="1"/>
    </inkml:brush>
  </inkml:definitions>
  <inkml:trace contextRef="#ctx0" brushRef="#br0">127 39 14 0,'0'0'39'0,"0"0"-3"15,0 0 0-15,0 0-3 16,0 0-27-16,0 0 3 15,0 0-3-15,109-40-5 16,-91 44 12-16,-4 13-7 0,-6 2 3 16,-8 6 13-16,0 4-14 15,-9-1 8-15,-14-1-11 16,-5-4-3-16,2-4 7 16,3-5-6-16,5-7 1 15,4-4 5-15,3-2-6 16,10-1-3-16,-3 3 0 15,4-3-9-15,0 1 9 16,0 6-24-16,8 0 12 16,9 0 12-16,6 4-12 15,2 0 7-15,1 2-3 16,0 3-5-16,-6 3 13 16,-3 8-5-16,-10 7 5 15,-5 7-3-15,-2 7-2 0,0 2 5 16,-5 1-2-16,-6-9-8 15,-1-10 10-15,0-11-3 16,-3-11 3-16,-4-5 7 16,-7-2-5-16,-2-3 3 15,-5 0-5-15,-1 0 0 16,0 0 4-16,7 0-4 16,7 0 0-16,10-14-3 15,7-1-31-15,3-9-88 0</inkml:trace>
</inkml:ink>
</file>

<file path=ppt/ink/ink4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44.953"/>
    </inkml:context>
    <inkml:brush xml:id="br0">
      <inkml:brushProperty name="width" value="0.05" units="cm"/>
      <inkml:brushProperty name="height" value="0.05" units="cm"/>
      <inkml:brushProperty name="fitToCurve" value="1"/>
    </inkml:brush>
  </inkml:definitions>
  <inkml:trace contextRef="#ctx0" brushRef="#br0">516 0 12 0,'0'0'40'16,"0"0"-20"-16,49 159 2 15,-26-83-5-15,3 7-8 16,-3 9 5-16,0 19-10 15,-6-10 2-15,-3 2 0 16,-5-1-3-16,0-22 4 16,3 8 10-16,-5-8-3 15,-3-5 17-15,-4 0-8 16,-1 5-6-16,-25 5 8 0,-23 20-23 16,-19 31 3-16,-24 15-5 15,0-12 0-15,14-34 4 16,16-36-4-16,15-27 0 15,-6 0-1-15,3 2 1 16,-2 0-3-16,15-12-11 16,14-3-24-16,21-15 5 15,2-8-37-15</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42.395"/>
    </inkml:context>
    <inkml:brush xml:id="br0">
      <inkml:brushProperty name="width" value="0.05" units="cm"/>
      <inkml:brushProperty name="height" value="0.05" units="cm"/>
      <inkml:brushProperty name="fitToCurve" value="1"/>
    </inkml:brush>
  </inkml:definitions>
  <inkml:trace contextRef="#ctx0" brushRef="#br0">78 68 91 0,'0'0'41'0,"0"0"3"0,0 0-3 15,0 0 7-15,0 0-17 16,0 0-16-16,0 0-3 16,-24-15-12-16,24 15 0 15,0 0 0-15,0 0-9 16,0 0 6-16,4 0 3 15,7 0 0-15,7 0 4 16,5 0 0-16,7 0-4 16,-1 1 1-16,4 6 6 15,0 0-7-15,-6 3 0 16,-4 5 0-16,-6 3 2 16,-3 7 2-16,-9 11-4 0,-5 3 0 15,0 19 1-15,-14 7-4 16,-12 13 3-16,-6 2 0 15,-1 2 0-15,0-6 1 16,5-6-1-16,5-14 0 16,9-10 1-16,5-15-5 15,4-12 4-15,5-13-11 16,0-6-4-16,2-13-11 16,15-24 21-16,1-8-16 15,-6-3-23-15,-12-13-3 16,0 12-22-16</inkml:trace>
  <inkml:trace contextRef="#ctx0" brushRef="#br0" timeOffset="188">0 593 11 0,'0'0'31'0,"0"0"-5"0,0 0 5 16,0 0-9-16,0 0 12 16,0 0-2-16,0 0-3 15,51 35 8-15,-21-35-4 16,7 0-3-16,5-10-1 15,7-4-26-15,3-5 2 16,3-3-5-16,3 2-12 16,-4-1-1-16,6-1-22 15,-16 3-25-15,-13 8-29 0</inkml:trace>
  <inkml:trace contextRef="#ctx0" brushRef="#br0" timeOffset="683">997 0 92 0,'0'0'36'16,"0"0"-24"-16,0 0 4 15,0 0 1-15,0 0-5 16,0 0 1-16,0 0-11 16,-18-4-2-16,18 19 20 15,0 3-3-15,0 3 10 16,0 8 0-16,-11 7-5 16,-3 7 6-16,-2 7-13 15,-1 5-5-15,3 1-4 0,3-2-3 16,3-3-3-16,4-5 0 15,2-10-4-15,-1-4 1 16,2-3-5-16,1-3-9 16,0 10-14-16,0-4-44 15,1-7-10-15</inkml:trace>
  <inkml:trace contextRef="#ctx0" brushRef="#br0" timeOffset="1390">830 1077 34 0,'0'0'44'16,"0"0"-22"-16,0 0-1 15,0 0 12-15,0 0-16 0,0 0-5 16,0 0 6-16,0-50-8 16,0 50 3-16,0 0-6 15,0 0-4-15,0 0 11 16,0 0-7-16,0 0 2 16,0 0-2-16,0 0-7 15,0 0-2-15,3-4 2 16,3-4 0-16,4 2 3 15,-1-8-3-15,0 4 2 16,2-2 0-16,-7 4-2 16,-4 1 0-16,0 5-1 15,0 2 1-15,-3 0-4 0,-11 4 4 16,1 12 0-16,-1-2-1 16,5 1-1-16,4-5-1 15,2-2-4-15,3-5 1 16,0-3 3-16,0 0 1 15,0 0 1-15,12-3 1 16,8-14 0-16,6-2 6 16,-3-3-4-16,0 1-2 15,-6 4 3-15,-5 5-3 16,-7 5 0-16,-5 7 3 16,0 0-3-16,-26 11 0 15,-6 17-5-15,-4 6 2 16,9-3 0-16,27-17-27 0,0-13-31 15,18-1-80-15</inkml:trace>
</inkml:ink>
</file>

<file path=ppt/ink/ink4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46.619"/>
    </inkml:context>
    <inkml:brush xml:id="br0">
      <inkml:brushProperty name="width" value="0.05" units="cm"/>
      <inkml:brushProperty name="height" value="0.05" units="cm"/>
      <inkml:brushProperty name="fitToCurve" value="1"/>
    </inkml:brush>
  </inkml:definitions>
  <inkml:trace contextRef="#ctx0" brushRef="#br0">0 16 19 0,'0'0'39'0,"0"0"-13"16,0 0-16-16,0 0 8 15,0 0 18-15,0 0-12 16,126 0 7-16,-85 0-14 0,4 0-9 16,-5-7 4-16,-8 6-10 15,-1-3-4-15,-10 4-6 16,-6 0-26-16,-15 0-5 16,0 1-25-16,0 8-7 0</inkml:trace>
</inkml:ink>
</file>

<file path=ppt/ink/ink4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46.799"/>
    </inkml:context>
    <inkml:brush xml:id="br0">
      <inkml:brushProperty name="width" value="0.05" units="cm"/>
      <inkml:brushProperty name="height" value="0.05" units="cm"/>
      <inkml:brushProperty name="fitToCurve" value="1"/>
    </inkml:brush>
  </inkml:definitions>
  <inkml:trace contextRef="#ctx0" brushRef="#br0">0 44 25 0,'0'0'43'0,"0"0"-19"15,0 0 20-15,0 0-20 16,0 0-3-16,0 0-5 0,152-25-14 15,-110 14-4-15,16 6-6 16,-12 2-42-16</inkml:trace>
</inkml:ink>
</file>

<file path=ppt/ink/ink4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47.563"/>
    </inkml:context>
    <inkml:brush xml:id="br0">
      <inkml:brushProperty name="width" value="0.05" units="cm"/>
      <inkml:brushProperty name="height" value="0.05" units="cm"/>
      <inkml:brushProperty name="fitToCurve" value="1"/>
    </inkml:brush>
  </inkml:definitions>
  <inkml:trace contextRef="#ctx0" brushRef="#br0">205 71 31 0,'0'0'26'0,"0"0"1"15,0 0-10-15,0 0 22 16,0 0-4-16,0 0 7 16,0 0-7-16,-23-71-25 15,15 71 3-15,2 7-13 16,-8 18 0-16,-4 8 12 16,-5 12-11-16,-4 3 7 15,4 7-4-15,0-2-1 16,3-3 3-16,10-8-6 15,2-9 0-15,6-11 6 16,2-4-6-16,0-8 0 16,0-3 0-16,11-6 1 15,8-1-1-15,7 0 5 16,4-7-1-16,6-11 6 0,1-7-8 16,-2-1-2-1,-8-2 0-15,-3 3-3 0,-6 4 1 16,-9 5 2-16,-4 9 0 15,-5 4 0-15,0 3-1 16,0 0-2-16,0 7-1 16,-2 14-1-16,-7 6 4 15,0 7 1-15,1 6 0 16,-1-4 6-16,1 4-1 16,4-1-4-16,-1-3-1 15,3 0 5-15,-1-6-4 16,3-2-1-16,0-3 0 15,0-4-1-15,0-6-9 0,5 5-15 16,17-1-19-16,-4-5-32 16,-4-3-51-16</inkml:trace>
</inkml:ink>
</file>

<file path=ppt/ink/ink4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51.624"/>
    </inkml:context>
    <inkml:brush xml:id="br0">
      <inkml:brushProperty name="width" value="0.05" units="cm"/>
      <inkml:brushProperty name="height" value="0.05" units="cm"/>
      <inkml:brushProperty name="fitToCurve" value="1"/>
    </inkml:brush>
  </inkml:definitions>
  <inkml:trace contextRef="#ctx0" brushRef="#br0">882 796 23 0,'0'0'13'15,"0"0"10"-15,0 0-7 16,0 0-3-16,0 0 11 16,0 0-12-16,0 0 5 15,9-7 4-15,-9 7-13 16,0-2 11-16,0 2-7 15,0 0 2-15,0-2 5 16,0 2-6-16,0-2 8 16,0 1-1-16,0 1-16 15,0-3 21-15,0 2-6 16,0-5-8-16,-4 2 10 16,-9-2-19-16,0 2 5 15,-6-1-5-15,1-1 7 0,-4 2-7 16,-1 1-2-1,0 3 0-15,-7 0 2 0,3 0-2 16,-5 7-2-16,0 10 1 16,-5 6-7-16,2 2 7 15,0 5 1-15,2-1 0 16,7 1-6-16,3-1 5 16,9-4 1-16,7-2 0 15,2-2-17-15,5-1 17 16,0-6-7-16,0 4 7 15,3-3-6-15,11 2 5 16,8-2-3-16,5-3 1 16,5 1-2-16,8-5 2 15,5-2 3-15,1-6 0 16,9 0 2-16,-1 0-2 0,3-2-12 16,19-13-14-16,-13 3-44 15,-17 2-46-15</inkml:trace>
  <inkml:trace contextRef="#ctx0" brushRef="#br0" timeOffset="1361">847 470 27 0,'0'0'22'0,"0"0"-17"15,0 0 1-15,0 0 1 16,0 0-3-16,0 0 7 0,0 0-7 16,-126-11 0-16,117 11 5 15,6 0-9-15,3 0 3 16,0 0-3-16,0 0-4 15,0 0 3-15,0 0-1 16,0 0 2-16,0 0-3 16,0 0 4-16,0 0-1 15,0 0 12-15,0 0 2 16,0 0 15-16,0 0-4 16,0 0-3-16,0 0 1 15,0 0-21-15,-11 0 4 16,-1 0-3-16,-4-3 0 15,-5 2 1-15,-2 1-4 0,-3 0 2 16,-7 0 4-16,-3 12-6 16,-9 6 0-16,-7 10 0 15,-3 6 0-15,-4 4-2 16,1 3 2-16,3 4 0 16,6-1 0-16,4 9 0 15,5 4 0-15,8 8 0 16,9 8-3-16,11 8-4 15,7-1 7-15,5-1-10 16,9-4 10-16,18-11-7 16,9-9 7-16,7-5-2 15,5-8-1-15,10-9 0 16,10-4 3-16,7-7-1 16,6-12-3-16,8-7-2 15,8-3 6-15,9-15-2 16,3-17-2-16,0-7 3 0,-6-10 1 15,-10-1 0-15,-15-9 3 16,-10-5-1-16,-10-8 2 16,-4-7 4-16,-5-11-8 15,0-21 7-15,-4-15-4 16,-12-20-3-16,-11-3 5 16,-17 10-2-16,-5 32-3 15,-10 32 0-15,-16 24-1 16,-6 10-2-16,-14 6 6 15,-15 3 9-15,-16 11 12 16,-35 21-18-16,-39 29 4 16,-31 49-10-16,-4 22 3 0,33-2-7 15,48-12 4-15,38-21-22 16,-15 31-5-16,12-9-28 16,10-6-32-16</inkml:trace>
</inkml:ink>
</file>

<file path=ppt/ink/ink4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57.469"/>
    </inkml:context>
    <inkml:brush xml:id="br0">
      <inkml:brushProperty name="width" value="0.05" units="cm"/>
      <inkml:brushProperty name="height" value="0.05" units="cm"/>
      <inkml:brushProperty name="fitToCurve" value="1"/>
    </inkml:brush>
  </inkml:definitions>
  <inkml:trace contextRef="#ctx0" brushRef="#br0">0 364 18 0,'0'0'21'15,"0"0"10"-15,0 0 8 16,0 0-9-16,140 15-4 16,-91-40-7-16,5-5-16 0,-4-5 9 15,3-1-8-15,-9-2 2 16,-7 4 5-16,-10-1-10 15,-10 2 3-15,-7 2-1 16,-10 3 0-16,-5 4-6 16,-30 6-8-16,-11 10-1 15,-17 8 0-15,-43 16-12 16,18 18-32-16</inkml:trace>
</inkml:ink>
</file>

<file path=ppt/ink/ink4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56.442"/>
    </inkml:context>
    <inkml:brush xml:id="br0">
      <inkml:brushProperty name="width" value="0.05" units="cm"/>
      <inkml:brushProperty name="height" value="0.05" units="cm"/>
      <inkml:brushProperty name="fitToCurve" value="1"/>
    </inkml:brush>
  </inkml:definitions>
  <inkml:trace contextRef="#ctx0" brushRef="#br0">159 206 4 0,'0'0'37'16,"0"0"-5"-16,0 0-8 16,0 0 20-16,0 0-23 15,0 0 3-15,0 0-3 16,-61 125-16-16,47-95 12 16,0-9-8-16,7-1-7 15,5-10 2-15,2 0-4 0,0-7-5 16,0-1-13-16,0-2-12 15,19 0 12-15,7 0-8 16,23-16-4 0,-8-8-3-16,-1-1-31 0</inkml:trace>
  <inkml:trace contextRef="#ctx0" brushRef="#br0" timeOffset="290">535 71 2 0,'0'0'20'15,"0"0"0"-15,0 0 5 0,0 0 8 16,0 0-2-16,3 122-3 16,-3-78 5-16,-12 6-7 15,-2 6 1-15,-4-6-10 16,4-6-16-16,0-5 9 15,2-11-8-15,6-9 1 16,-2-2 3-16,7-5-6 16,1 0-4-16,0-6-20 15,4-4-20-15,19-2 6 16,8-4-3-16,12-35 11 16,-5-2-19-16</inkml:trace>
  <inkml:trace contextRef="#ctx0" brushRef="#br0" timeOffset="687">0 91 66 0,'0'0'20'0,"0"0"-3"16,0 0-13-16,0 0 8 15,0 0 23-15,119-21-10 16,-69 21 8-16,12 0-5 16,12 0-14-16,11-3 9 15,0-5-17-15,4-6-3 16,-3-2 5-16,-4 3-8 16,-4 1-5-16,28 8-30 15,-20 4-23-15,-14 0-29 0</inkml:trace>
</inkml:ink>
</file>

<file path=ppt/ink/ink4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0:55.138"/>
    </inkml:context>
    <inkml:brush xml:id="br0">
      <inkml:brushProperty name="width" value="0.05" units="cm"/>
      <inkml:brushProperty name="height" value="0.05" units="cm"/>
      <inkml:brushProperty name="fitToCurve" value="1"/>
    </inkml:brush>
  </inkml:definitions>
  <inkml:trace contextRef="#ctx0" brushRef="#br0">112 208 22 0,'0'0'31'0,"0"0"2"16,0 0-2-16,0 0-14 16,0 0-15-16,0 0 8 15,0 0-5-15,-20 40 4 16,3-15 10-16,5 5-9 16,-4 2 7-16,-1-3-6 15,7-2-6-15,-3-6 8 16,9-6-7-16,1-7 0 0,3-4 3 15,0-4-8 1,0 0 7-16,0 0-3 0,0 0-3 16,0-16 3-16,0-8-5 15,3-8-11-15,6-7 8 16,8-2-5-16,-2-2 0 16,-1 0-4-16,-2 0-2 15,-3 7 12-15,-1 10-2 16,-6 5 4-16,-2 11 7 15,0 7-7-15,0 3 0 16,0 0-4-16,0 0-7 16,0 10 11-16,0 5-2 15,0 6 2-15,0 4 7 16,0 4-7-16,0-3 8 16,0-1 0-16,4-1-5 0,8-6 10 15,2-4-8-15,2-7-2 16,5-5 5-16,1-2-7 15,2 0 16 1,5-9-2-16,4-15-11 0,-1-2 5 16,-2 1-9-16,-2-4 0 15,-6 4-2-15,-7 4-9 16,-6 9 10-16,-4 2-2 16,-5 7-2-16,0 3 5 15,0 0-7-15,0 0 7 16,0 18 0-16,-11 10 0 15,-1 10 3-15,-2 7 0 0,5 1-2 16,-1-3 6 0,10-7-7-16,-3-7 3 0,3-7 0 15,0-7 2-15,0-2-4 16,0-5-1-16,0-2-7 16,8-1-2-16,14-5-20 15,24 0-14-15,0-19-18 16,-3-6-58-16</inkml:trace>
  <inkml:trace contextRef="#ctx0" brushRef="#br0" timeOffset="325">701 237 27 0,'0'0'37'16,"0"0"4"-16,0 0-14 16,0 0-4-16,0 0-17 15,0 0 1-15,0 0-7 16,-72 79 0-16,67-54 2 16,5 0-2-16,0-4 0 15,0 1 0-15,0-4 1 16,9 1-1-16,13-2 0 15,2-3 0-15,6-1 6 16,2-7-6-16,3-4-2 16,2-2 2-16,0 0-11 15,12-20-3-15,-12 1-35 16,-11-2-38-16</inkml:trace>
  <inkml:trace contextRef="#ctx0" brushRef="#br0" timeOffset="575">684 278 12 0,'0'0'21'0,"0"0"-1"15,0 0 2-15,0 0 9 0,0 0-8 16,134 57-4-1,-93-54 4-15,-4-3-15 0,1 0-2 16,-6 0-6-16,-4 0 0 16,0-7-12-16,-11-1-34 15,-8-7-40-15</inkml:trace>
  <inkml:trace contextRef="#ctx0" brushRef="#br0" timeOffset="767">750 28 73 0,'0'0'40'15,"0"0"-26"-15,0 0-1 0,0 0 9 16,0 0 10-16,0 0 4 16,127 4-24-16,-84-4 4 15,3 0-9-15,5 0-4 16,24-14-3-16,-15 4-53 15,-17 2-134-15</inkml:trace>
</inkml:ink>
</file>

<file path=ppt/ink/ink4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02.572"/>
    </inkml:context>
    <inkml:brush xml:id="br0">
      <inkml:brushProperty name="width" value="0.05" units="cm"/>
      <inkml:brushProperty name="height" value="0.05" units="cm"/>
      <inkml:brushProperty name="fitToCurve" value="1"/>
    </inkml:brush>
  </inkml:definitions>
  <inkml:trace contextRef="#ctx0" brushRef="#br0">193 19 8 0,'0'0'19'16,"0"0"3"-16,0 0 3 15,0 0 0-15,0 0 3 16,0 0 1-16,0 0-10 15,0-17 16-15,0 15-8 0,0 2-7 16,0 0-3 0,0 0-16-16,0 0 5 0,0 0-6 15,-1 0 4-15,-2 0-4 16,-2 0 5-16,2 11-4 16,-3 6 6-16,-6 5-3 15,-2 10-1-15,-2 5 2 16,-5 6-4-16,-2 0 11 15,0-1-10-15,1 1 1 16,4-8 4-16,4-3-7 16,5-7 0-16,6-5 0 15,3-9-9-15,0-3 7 16,0-2-7-16,17-6 8 16,7 0-4-16,12-6 6 15,4-11-1-15,4-5 0 0,-3-3 4 16,-4 2-3-16,-8 5-1 15,-10 6 0-15,-10 6-4 16,-7 6 1 0,-2 0-4-16,0 0 6 0,0 4 2 15,-2 14 5-15,-7 8 3 16,-3 5 5-16,1 7-1 16,-1 4-12-16,7-3 5 15,2-1-2-15,1-2-1 16,2-9 7-16,0-6-10 15,0-7 0-15,0-3-2 16,5-2-8-16,12-5-13 0,26-4-15 16,0 0-41-16,-5-13-75 15</inkml:trace>
</inkml:ink>
</file>

<file path=ppt/ink/ink4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03.518"/>
    </inkml:context>
    <inkml:brush xml:id="br0">
      <inkml:brushProperty name="width" value="0.05" units="cm"/>
      <inkml:brushProperty name="height" value="0.05" units="cm"/>
      <inkml:brushProperty name="fitToCurve" value="1"/>
    </inkml:brush>
  </inkml:definitions>
  <inkml:trace contextRef="#ctx0" brushRef="#br0">133 68 9 0,'0'0'20'0,"0"0"13"16,0 0-6-16,0 0 1 15,0 0-3-15,0 0-23 16,0 0 4-16,-30 50 2 16,17-10 2-16,3 6 11 15,-3 7-2-15,-1-2 1 0,2 4 3 16,1-5-15-16,-1-1 6 15,6-10-12 1,1-9 0-16,2-9 2 0,3-11-3 16,0-8 1-16,0-2 6 15,0 0-6-15,0 0 10 16,0-15-12-16,0-7 2 16,0-13-5-16,0-4 3 15,0-11-3-15,0-4 3 16,0-8-13-16,0-3 11 15,10 3-1-15,3 7-4 16,1 10 4-16,3 13 3 16,-3 15 0-16,3 9-2 15,-2 8-6-15,7 0 8 16,4 8 0-16,6 16 0 0,3 1 4 16,2 4-4-16,-2 0 6 15,-5 3 0-15,-4-4-2 16,-8-2-1-16,-9-5 1 15,-4-4-3-15,-5-5 9 16,-5 3-4-16,-24-1 2 16,-15 4-7-16,-6 0-1 15,-5-4-3-15,3-3-5 16,8-4-8-16,10-5 8 16,8-2-9-16,12 0-4 15,14 0-4-15,6-9-46 16,25-5-37-16</inkml:trace>
</inkml:ink>
</file>

<file path=ppt/ink/ink4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07.117"/>
    </inkml:context>
    <inkml:brush xml:id="br0">
      <inkml:brushProperty name="width" value="0.05" units="cm"/>
      <inkml:brushProperty name="height" value="0.05" units="cm"/>
      <inkml:brushProperty name="fitToCurve" value="1"/>
    </inkml:brush>
  </inkml:definitions>
  <inkml:trace contextRef="#ctx0" brushRef="#br0">0 0 98 0,'0'0'43'15,"0"0"-21"-15,0 0-16 16,0 0 2-16,0 0 16 16,0 0-8-16,0 0-1 15,95 10 2-15,-60-10-17 16,5 0-8-16,-8 0-42 16,-10 0-137-16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44.507"/>
    </inkml:context>
    <inkml:brush xml:id="br0">
      <inkml:brushProperty name="width" value="0.05" units="cm"/>
      <inkml:brushProperty name="height" value="0.05" units="cm"/>
      <inkml:brushProperty name="fitToCurve" value="1"/>
    </inkml:brush>
  </inkml:definitions>
  <inkml:trace contextRef="#ctx0" brushRef="#br0">0 0 74 0,'0'0'46'15,"0"0"-19"-15,0 0 1 0,0 0-2 16,0 0-16-16,0 0 4 15,0 0-9-15,5 0 1 16,13 0 16-16,7 7-9 16,5 1 0-16,3 2-7 15,0 1-2-15,0-5-1 16,-6 1-3-16,-1 0 2 16,-6-2-5-16,-6 15-33 15,-9-5-23-15,-5 4-77 0</inkml:trace>
</inkml:ink>
</file>

<file path=ppt/ink/ink4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06.727"/>
    </inkml:context>
    <inkml:brush xml:id="br0">
      <inkml:brushProperty name="width" value="0.05" units="cm"/>
      <inkml:brushProperty name="height" value="0.05" units="cm"/>
      <inkml:brushProperty name="fitToCurve" value="1"/>
    </inkml:brush>
  </inkml:definitions>
  <inkml:trace contextRef="#ctx0" brushRef="#br0">31 57 26 0,'0'0'15'0,"0"0"-2"16,0 0 12 0,0 0-12-16,0 0 9 0,-9 105 2 15,9-83-17 1,13-3 9-16,3-3-8 0,7-1-1 15,6-6 1-15,0-5-5 16,2-4-2-16,-1 0-1 16,-3-8-3-16,-9-6 3 15,-7-8-24-15,-7 5-17 16,-4 0-29-16</inkml:trace>
  <inkml:trace contextRef="#ctx0" brushRef="#br0" timeOffset="200">0 14 29 0,'0'0'25'0,"0"0"13"16,0 0-1-16,0 0-2 16,0 0-7-16,118 34-10 15,-89-34 3-15,-1 0-12 16,0 0-1-16,-5 0-4 15,0-5-4-15,-5-6-24 16,-1-7-16-16,-5 4-39 16</inkml:trace>
</inkml:ink>
</file>

<file path=ppt/ink/ink4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04.037"/>
    </inkml:context>
    <inkml:brush xml:id="br0">
      <inkml:brushProperty name="width" value="0.05" units="cm"/>
      <inkml:brushProperty name="height" value="0.05" units="cm"/>
      <inkml:brushProperty name="fitToCurve" value="1"/>
    </inkml:brush>
  </inkml:definitions>
  <inkml:trace contextRef="#ctx0" brushRef="#br0">113 115 28 0,'0'0'46'0,"0"0"-28"16,0 0 5-16,0 0 11 16,0 0 0-16,-55 140-1 15,34-97-11-15,5-7-3 0,4-11-8 16,6-10-10-16,3-5 10 15,3-10-11-15,0 0 9 16,0 0 13-16,0-11-17 16,9-13-1-16,8-6-4 15,3-7-1-15,9-4-4 16,0-7 0-16,2-2 5 16,1 0 0-16,-3 7-5 15,-6 12 2-15,-4 15 1 16,-9 13-5-16,-2 3 4 0,1 15 3 15,0 16 0 1,-1 9 0-16,-3 7 5 0,-1 2-5 16,1 4 6-16,-4-3-6 15,2-1 11-15,-1-3-9 16,1-7-2-16,-1-8 0 16,1-8 1-16,-2-8-4 15,-1-7 3-15,3-4-15 16,-3-2-3-16,0-2-36 15,0 0-2-15,-12 0-12 0</inkml:trace>
  <inkml:trace contextRef="#ctx0" brushRef="#br0" timeOffset="190">21 309 88 0,'0'0'33'0,"0"0"5"15,0 0-17-15,0 0-13 16,0 0 12-16,0 0-8 16,132-33-10-16,-89 33 7 15,-1 0-9-15,13 6-15 16,-11 6-17-16,-8-5-57 0</inkml:trace>
  <inkml:trace contextRef="#ctx0" brushRef="#br0" timeOffset="648">778 37 53 0,'0'0'31'0,"0"0"12"16,0 0 0-16,0 0-4 16,0 0-1-16,0 0-23 15,0 0-5-15,1 20-10 16,-11 12 2-16,-12 11 3 0,-6 8-1 16,-7 7-4-1,-6-1 6-15,1-6-6 16,0-8 0-16,8-11 0 0,13-8 5 15,5-9-7-15,10-7 2 16,4-4 0-16,0 1-3 16,0 0 3-16,1 5 0 15,13-3 0-15,3 4 0 16,5-4 0-16,-3 0 3 16,9-2-3-16,3-3 14 15,4-2-12-15,2 0-2 16,-2 0 0-16,2 0-5 15,-5-2 2-15,2-6-25 16,11-11-21-16,-12-1-11 16,-2 2-93-16</inkml:trace>
  <inkml:trace contextRef="#ctx0" brushRef="#br0" timeOffset="1111">1169 71 30 0,'0'0'36'15,"0"0"7"-15,0 0-16 0,0 0-11 16,0 0 5-16,0 0-7 15,0 0-5-15,0-2 4 16,2 6-7-16,1 6 10 16,-3 3 2-16,0 6-12 15,0 5 14-15,-13 5-3 16,-10 6-5-16,-4 3 7 16,-7 1-19-16,6 0 4 15,4 2-4-15,2-2 6 16,9-1-8-16,0-2 2 15,7-7 0-15,6-7 0 16,0-7-3-16,0-1 3 16,0-7 0-16,11 0 0 0,10 1 0 15,2-5 0 1,5-1 0-16,6-2 9 0,-1 0-7 16,6 0-4-1,2 0-1-15,1-9-27 0,5-5-8 16,10-8-16-16,-12 4-28 15</inkml:trace>
  <inkml:trace contextRef="#ctx0" brushRef="#br0" timeOffset="1419">1769 237 31 0,'0'0'31'16,"0"0"-11"-16,0 0 14 15,0 0 5-15,0 0-16 16,-67 137-4-16,39-92 14 15,5-1-18-15,1-5 6 16,6-6-14-16,5-4-5 16,-1-4-2-16,7 6 0 15,5-6-41-15,0-11-39 0</inkml:trace>
  <inkml:trace contextRef="#ctx0" brushRef="#br0" timeOffset="2344">2030 133 15 0,'0'0'56'15,"0"0"-20"-15,0 0 8 16,0 0-8-16,0 0-9 16,0 0-3-16,0 0-17 15,-35 65 16-15,15-26-9 16,-6 13-13-16,-2 0 18 16,-3-1-5-16,5-4-3 15,3-6 0-15,5-12-8 16,6-8-2-16,7-12-1 15,3-3 0-15,2-6 2 0,0 0-2 16,0 0 0-16,2-18-1 16,12-4-20-16,6-10 17 15,0-6-2-15,3 1-12 16,1-1 18-16,-5 8-5 16,-4 5 5-16,-6 13-3 15,-4 6 3-15,-1 6 0 16,-1 0-2-16,4 2-5 15,0 18 6-15,6 5 2 16,2 3-1-16,3 4 5 16,4 2-3-16,5-3-2 15,4-6 0-15,6-7 0 16,3-4 14-16,6-13-6 16,1-1 5-16,3-1 4 15,-7-20-15-15,-1-5 2 0,-8-4-4 16,-3-3 3-16,-10-4 5 15,-5 2-6-15,-9-6 0 16,-7-1 2-16,0-1-1 16,-4 3-3-16,-15 1 0 15,3 8 2-15,2 11-2 16,5 11 0-16,4 9-11 16,5 4-24-16,9 31-7 15,14 0-18-15,0-6-118 0</inkml:trace>
</inkml:ink>
</file>

<file path=ppt/ink/ink4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08.620"/>
    </inkml:context>
    <inkml:brush xml:id="br0">
      <inkml:brushProperty name="width" value="0.05" units="cm"/>
      <inkml:brushProperty name="height" value="0.05" units="cm"/>
      <inkml:brushProperty name="fitToCurve" value="1"/>
    </inkml:brush>
  </inkml:definitions>
  <inkml:trace contextRef="#ctx0" brushRef="#br0">210 257 22 0,'0'0'35'16,"0"0"-3"-16,0 0-3 0,0 0-8 15,0 0 0 1,0 0-14-16,0 0 10 0,-68 118-6 16,45-79-4-1,-3-5 9-15,3 0-16 0,2-7 5 16,4-8 3-16,6-7-6 16,2-5 12-16,4-4-9 15,2-3-2-15,-1 0 8 16,4-6-11-16,0-12-2 15,0-10-9-15,17-5-12 16,6-5 22-16,4 0-4 16,1 1 5-16,-4 8-3 15,-5 8 3-15,-8 6 0 16,-4 10 0-16,-5 5 2 16,-2 0 7-16,0 5-8 0,0 22-1 15,3 9 10 1,8 10-7-16,5 2-2 15,11-2-1-15,0-6 5 0,5-13-2 16,4-12 3-16,-1-8 1 16,-1-7 17-16,4 0-18 15,-4-3 2-15,1-12-6 16,-7-2 6-16,-2-2-4 16,-8-8 0-16,-4 0-2 15,-5-4 15-15,-4-7-17 16,-2 0 7-16,-3-10-4 15,0-2 2-15,0-4-1 16,-9 1-4-16,-3 3 0 0,-2 7 5 16,3 8-2-16,2 16-3 15,4 7 0-15,2 12-27 16,3 0-18-16,0 16-7 16,19 17 14-16,8-4-26 15</inkml:trace>
</inkml:ink>
</file>

<file path=ppt/ink/ink4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09.024"/>
    </inkml:context>
    <inkml:brush xml:id="br0">
      <inkml:brushProperty name="width" value="0.05" units="cm"/>
      <inkml:brushProperty name="height" value="0.05" units="cm"/>
      <inkml:brushProperty name="fitToCurve" value="1"/>
    </inkml:brush>
  </inkml:definitions>
  <inkml:trace contextRef="#ctx0" brushRef="#br0">76 522 24 0,'0'0'38'0,"0"0"-3"15,0 0-5-15,0 0-10 16,0 0-17-16,0 0 10 15,0 0-8-15,-46 82-4 16,46-61 7-16,0 0-6 16,5-4 2-16,9 1 8 0,7-3-3 15,1-3 9-15,5-3-12 16,4-5 1-16,1 0 1 16,5-4-8-16,0 0-5 15,-2 0-14-15,1 0-26 16,-12-6-16-16,-9-2-52 0</inkml:trace>
  <inkml:trace contextRef="#ctx0" brushRef="#br0" timeOffset="235">58 517 22 0,'0'0'30'16,"0"0"-16"-16,0 0 10 16,0 0 0-16,0 0 16 15,0 0-18-15,0 0-13 16,107 21 2-16,-76-16-8 16,-5-3-6-16,-7-2-7 15,-6 0-43-15,-11 0-34 0</inkml:trace>
  <inkml:trace contextRef="#ctx0" brushRef="#br0" timeOffset="419">0 358 108 0,'0'0'23'15,"0"0"-13"-15,0 0-7 16,0 0 16-16,0 0 12 15,0 0-12-15,156 1-3 16,-98-1-14-16,27 0-2 16,-16 0-27-16,-12 0-88 0</inkml:trace>
  <inkml:trace contextRef="#ctx0" brushRef="#br0" timeOffset="1020">790 297 4 0,'0'0'48'15,"0"0"-26"-15,0 0 4 16,0 0-6-16,0 0 4 16,0 0 7-16,0 0-12 15,-63 133-2-15,35-100 2 16,-2-3-15-16,2-4 9 0,4-10-9 15,5-2-4 1,10-7 11-16,4-1-11 0,5 0 0 16,0 0-3-16,0 7 1 15,22 0 2-15,4 5 0 16,11 1 0-16,4 0 3 16,4-1-1-16,1-6-1 15,-2-2 3-15,-2-6-4 16,-2-4-5-16,-4 0-15 15,7-3-11-15,-7-6-11 16,-12-5-51-16</inkml:trace>
  <inkml:trace contextRef="#ctx0" brushRef="#br0" timeOffset="1485">1353 273 47 0,'0'0'60'0,"0"0"-17"16,0 0 10-16,0 0-16 15,0 0-27-15,0 0 2 16,0 0-8-16,-44 99-1 16,22-59-1-16,2 0 0 15,2 3-2-15,1-5 0 16,8-3 3-16,1 0-3 15,8-5 0-15,0-2 0 16,0-6 2-16,8 1 2 16,10-7-4-16,5-2 4 15,8-10-4-15,4-4 15 16,4 0-11-16,5 0-2 0,1-12-2 16,-1-3-23-1,2-6-25-15,-8 4-11 0,-15-2-83 0</inkml:trace>
  <inkml:trace contextRef="#ctx0" brushRef="#br0" timeOffset="1748">1942 0 58 0,'0'0'54'15,"0"0"-9"-15,0 0-20 16,0 0 10-16,-66 111-23 16,39-50 1-16,4 0-11 15,1 4-2-15,9 2-7 16,5-15-28-16,3-18-80 0</inkml:trace>
</inkml:ink>
</file>

<file path=ppt/ink/ink4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11.800"/>
    </inkml:context>
    <inkml:brush xml:id="br0">
      <inkml:brushProperty name="width" value="0.05" units="cm"/>
      <inkml:brushProperty name="height" value="0.05" units="cm"/>
      <inkml:brushProperty name="fitToCurve" value="1"/>
    </inkml:brush>
  </inkml:definitions>
  <inkml:trace contextRef="#ctx0" brushRef="#br0">148 197 3 0,'0'0'22'0,"0"0"12"0,0 0-4 16,0 0-6-16,0 0 8 16,0 0-14-16,0 0-3 15,-84-24-3-15,69 24-12 16,1 9 5-16,2 7-5 15,-1 4 1-15,7-1 8 16,3 9-7-16,2 1 5 16,1 4 10-16,0-1-12 15,0-2 3-15,9-1-5 16,3-4-1-16,3-4 8 16,2-1-3-16,2-4 1 15,2-3 0-15,-1-5-8 0,3-4 11 16,2-4 0-1,2 0-4-15,2-4 10 0,5-15-12 16,0-6 1-16,0-5 0 16,-5-1-3-16,-3-5-2 15,-5-1-1-15,-7-4 3 16,-5-4-1-16,-4-1-2 16,-3 0 0-16,-2 6 0 15,0 9-2-15,0 8 2 16,0 14 0-16,0 4-12 15,0 5-6-15,12 4-48 16,9 11 7-16,4 0-15 0</inkml:trace>
  <inkml:trace contextRef="#ctx0" brushRef="#br0" timeOffset="444">833 175 47 0,'0'0'54'0,"0"0"-11"15,0 0-9-15,0 0-8 16,0 0-24-16,0 0 4 16,0 0-4-16,-60 102-1 15,31-57 7-15,0 1-8 16,3 0 4-16,4-7-4 16,8-3 4-16,8-11-4 15,6-7 0-15,0-4 0 16,2-4 1-16,19 1 4 15,7-3-2-15,7-2 4 16,2 1-3-16,3-3 0 16,4-4-4-16,2 0 0 15,3 0-2-15,1 0 2 0,-1-3-12 16,-6-7-6-16,0-2-20 16,6-16-8-16,-11 5-21 15</inkml:trace>
  <inkml:trace contextRef="#ctx0" brushRef="#br0" timeOffset="692">1526 240 58 0,'0'0'32'0,"0"0"4"15,0 0-7-15,0 0 9 16,0 0-13-16,0 0 0 0,-98 137-9 15,83-98-13 1,1 5 5-16,2-4-8 0,4-11 2 16,4-8-3-16,4-11 1 15,0-7-11-15,0-3-5 16,4 0-20-16,22-11 12 16,-4-9-8-16,-4-2-49 0</inkml:trace>
  <inkml:trace contextRef="#ctx0" brushRef="#br0" timeOffset="911">1229 152 82 0,'0'0'38'16,"0"0"13"-16,0 0-14 0,0 0 11 15,0 0-28-15,0 0-4 16,0 0 4-16,141-91-17 15,-83 73 5-15,4 3-8 16,-3 3 0-16,0 7-5 16,-5 5-19-16,-10 0-21 15,-7 14-2-15,-14 7-31 16</inkml:trace>
  <inkml:trace contextRef="#ctx0" brushRef="#br0" timeOffset="1190">1887 111 64 0,'0'0'43'0,"0"0"10"15,0 0-32-15,0 0-5 16,0 0 17-16,-63 107-16 16,49-60 0-16,-3 3-8 15,4-1-6-15,-1-3 0 16,5-3-3-16,9 2-28 0,0-12-12 16,0-12-75-16</inkml:trace>
  <inkml:trace contextRef="#ctx0" brushRef="#br0" timeOffset="1986">2185 259 8 0,'0'0'20'0,"0"0"6"15,0 0-2-15,0 0 11 16,0 0 6-16,0 0-23 16,-132 119-2-16,115-102-3 0,8-9-8 15,7-6 15-15,2-2 4 16,0 0-3-16,0-12 0 15,14-11-21-15,6-8-1 16,6-5 1-16,2-5-10 16,2 2 7-16,-2-5-6 15,-5 2 5-15,-3 5-1 16,-6 1 4-16,-8 11 1 16,-1 6 0-16,-5 10-6 15,0 5 2-15,0 4 1 16,0 0 2-16,-10 19-4 15,-4 5 6-15,-4 8-1 16,1 5 15-16,2 2-4 0,3 0 8 16,7-6-9-1,5-8-3-15,0-14 2 0,17-4-5 16,17-7 4-16,13-1-1 16,12-20-1-16,3-7-12 15,-2-1 3-15,-9 0-19 16,-11 3 6-16,-13 6-18 15,-7 5 13-15,-10 6 10 16,-10 8 4-16,0 1 7 16,-5 7 1-16,-21 21 5 15,-5 12 22-15,-1 9-17 16,1-1 7-16,7 2-3 16,4 0-15-16,14-7 12 15,6-11-12-15,0-7 0 16,17-13 0-16,35-12-32 0,-3 0-9 15,-2-7-48-15</inkml:trace>
  <inkml:trace contextRef="#ctx0" brushRef="#br0" timeOffset="2539">2868 332 61 0,'0'0'35'0,"0"0"-9"0,0 0-5 15,0 0 8-15,0 0-17 16,0 0 14-16,-131 88-10 15,108-65-9-15,5 2 12 16,2 0-8-16,7-4-5 16,5-4 0-16,2-6-4 15,2-5-2-15,0-6 0 16,0 0 1-16,11-9 7 16,15-16-5-16,6-8 2 15,8-7-1-15,2-3-4 0,-3-2-1 16,4-3-1-1,-4 0 1-15,4-5-2 0,-5 1 4 16,0 1-1 0,-4 7 0-16,-5 13 3 0,-10 12-6 15,-10 12 3-15,-9 7-6 16,0 12 5-16,0 22 2 16,-14 18 3-16,-3 4 12 15,2 5-16-15,-2-7 2 16,5-8-2-16,3-8 4 15,2-7-4-15,0-5 0 16,2-2 2-16,-1-6 2 16,-5-2-4-16,1 4-6 0,-4-5-22 15,-9 3-29 1,3-7-20-16</inkml:trace>
  <inkml:trace contextRef="#ctx0" brushRef="#br0" timeOffset="2719">2903 378 95 0,'0'0'53'15,"0"0"-22"-15,0 0 5 16,0 0-17-16,0 0-11 16,0 0 5-16,0 0-12 15,95-8 1-15,-30 8-2 0,-4 0-42 16,-12 0-36-16</inkml:trace>
</inkml:ink>
</file>

<file path=ppt/ink/ink4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16.223"/>
    </inkml:context>
    <inkml:brush xml:id="br0">
      <inkml:brushProperty name="width" value="0.05" units="cm"/>
      <inkml:brushProperty name="height" value="0.05" units="cm"/>
      <inkml:brushProperty name="fitToCurve" value="1"/>
    </inkml:brush>
  </inkml:definitions>
  <inkml:trace contextRef="#ctx0" brushRef="#br0">83 324 11 0,'0'0'35'0,"0"0"0"16,0 0-7-16,0 0 1 15,0 0-12-15,0 0-7 16,0 0-1-16,-10-1-8 16,6 1 3-16,-4 7-4 15,-1 4 0-15,0 7 6 16,-1 0-2-16,1 4 0 16,2 7 4-16,0 2-3 15,4 1 3-15,2-2-2 16,1-1-6-16,0-8 12 15,0-7-6-15,6-3 2 16,11-7 10-16,4-4-8 0,4 0 10 16,7 0-7-1,2-11-10-15,-5-3 7 0,0-6-9 16,-4 0 3-16,-2-1-1 16,-2-4 1-16,-2-8-4 15,-1-2 0-15,-4-6 2 16,-3-4-2-16,-5 1 0 15,-3 2-2-15,-3 9-1 16,0 7 0-16,0 10 0 16,0 11 3-16,0 5-15 15,-3 0 0-15,3 18-40 16,0 8 2-16,0-1-71 0</inkml:trace>
  <inkml:trace contextRef="#ctx0" brushRef="#br0" timeOffset="683">647 316 6 0,'0'0'26'0,"0"0"-7"0,0 0 14 16,0 0-10-16,0 0 5 16,-69 115-13-16,52-77-2 15,3-6 9-15,5-5-14 16,0-9 5-16,6-7-2 15,3-8-9-15,0-3 8 16,0 0 3-16,0-1-1 16,11-16 6-16,4-4-18 15,7-9 3-15,-2-8-3 16,4 2-2-16,-1-7 0 16,3 3 2-16,2-2-3 15,-4 7 0-15,1 11-3 16,-5 10 3-16,-6 11 1 15,-2 3-14-15,-6 3 16 0,0 22 1 16,-1 5 1-16,-4 3 14 16,-1 1-12-16,0-2 6 15,0-10-6-15,0-4 4 16,-4-8-5-16,-4-5-3 16,-1 1 2-16,-2-1 2 15,-1-2-4-15,3 1 0 16,-1-2-1-16,6-2 1 15,-1 1-4-15,4 2 4 16,-5 4 0-16,4-1-4 16,-1 2 4-16,3 4 0 15,0 1-1-15,0 4-6 16,0 0 7-16,20 1 0 0,8-4 0 16,4-2 6-16,9-4-6 15,8-3 0-15,3-4-5 16,21-1-39-1,-15 0-9-15,-15-6-84 0</inkml:trace>
  <inkml:trace contextRef="#ctx0" brushRef="#br0" timeOffset="1448">1358 344 14 0,'0'0'34'0,"0"0"-6"15,0 0 16-15,0 0-7 16,0 0-16-16,0 0 6 0,0 0-22 16,-45 40 6-1,21-14 15-15,-1 3-13 0,1-1 6 16,2-3-10-16,5-7-4 15,6-2 12-15,2-8-17 16,6-3 7-16,2-4-7 16,1-1 4-16,0 0-6 15,0 0 2-15,6-6 0 16,15-13-3-16,7-5 1 16,4-8 2-16,3-6-6 15,1-3-10-15,-4 0 16 16,-9 7-5-16,-5 7 5 0,-7 12-5 15,-6 12 5 1,-5 3 0-16,0 0 0 0,0 16 2 16,0 14-2-16,-5 3 0 15,2 2 0-15,3 0 9 16,0-5-9-16,0-4 0 16,12-6 2-16,4-3 4 15,5-5-3-15,-1-5 5 16,6-7 0-16,5 0 11 15,1 0-18-15,0-14 6 16,2-4-7-16,-5-6 3 16,-7-6-3-16,-5-6 1 15,-8-4-1-15,-5-9 5 16,-4-5-2-16,0-3-3 16,0 2 0-16,0 7 6 0,-7 6-8 15,2 13 2-15,1 8-6 16,2 14 6-16,2 7-35 15,0 15-37-15,0 13 9 16,0-1-83-16</inkml:trace>
  <inkml:trace contextRef="#ctx0" brushRef="#br0" timeOffset="1938">1926 672 50 0,'0'0'25'15,"0"0"-4"-15,0 0-8 16,0 0 1-16,52-140 4 16,-32 93-7-16,1-3 7 15,-2-1-13-15,-3-2 7 16,0 0 1-16,1 7-11 16,-2 8 7-16,0 13-9 15,-5 6 0-15,-4 13 0 16,-2 6-4-16,1 0-1 0,-2 13 5 15,2 12 0-15,-4 9 3 16,4 6 0-16,-2 5 1 16,-2 3 9-16,-1 1-13 15,0-5 8-15,0-2-5 16,0-5 0-16,-9-3 2 16,0-5-5-16,0-5 0 15,3-6-1-15,1-5-19 16,-3-5 5-16,4-2-20 15,-13-6-20-15,3 0-2 16</inkml:trace>
  <inkml:trace contextRef="#ctx0" brushRef="#br0" timeOffset="2017">1926 672 22 0</inkml:trace>
  <inkml:trace contextRef="#ctx0" brushRef="#br0" timeOffset="2122">1926 672 22 0,'135'-155'57'0,"-126"153"-10"0,-2 1-4 0,0 1-21 0,2 0-13 15,6 0 16-15,4 1-9 16,1 7-3-16,9-1 3 16,0 2-16-16,2-2 0 15,8 0 0-15,-9 0-44 16,-9-2-51-16</inkml:trace>
</inkml:ink>
</file>

<file path=ppt/ink/ink4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21.014"/>
    </inkml:context>
    <inkml:brush xml:id="br0">
      <inkml:brushProperty name="width" value="0.05" units="cm"/>
      <inkml:brushProperty name="height" value="0.05" units="cm"/>
      <inkml:brushProperty name="fitToCurve" value="1"/>
    </inkml:brush>
  </inkml:definitions>
  <inkml:trace contextRef="#ctx0" brushRef="#br0">550 6 7 0,'0'0'29'16,"0"0"8"-16,0 0-2 15,0 0 0-15,0 0-3 0,0 0-16 16,0 0 12 0,0 0-2-16,8-11-7 0,-8 11 10 15,0 0-7-15,0 0 2 16,0 0-1-16,0 0-19 15,0 0 13-15,0 0-7 16,-3 0-7-16,-11 0 16 16,-9 7-19-16,-12 6 0 15,-5 7 0-15,-6 8 1 16,-3 6-4-16,0 5 3 16,0 5 0-16,3 8-5 15,1 3 5-15,4 4 0 0,4 2 0 16,3-3-15-1,14 1 12-15,6-5 2 0,7 1 1 16,7-1-7-16,0 0 7 16,21 1 0-16,8-4 0 15,7-5-15-15,8-7 11 16,7-6-2-16,6-9-10 16,7-12 11-16,11-5-18 15,37-7-4-15,-20 0-22 16,-10-11-68-16</inkml:trace>
</inkml:ink>
</file>

<file path=ppt/ink/ink4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22.434"/>
    </inkml:context>
    <inkml:brush xml:id="br0">
      <inkml:brushProperty name="width" value="0.05" units="cm"/>
      <inkml:brushProperty name="height" value="0.05" units="cm"/>
      <inkml:brushProperty name="fitToCurve" value="1"/>
    </inkml:brush>
  </inkml:definitions>
  <inkml:trace contextRef="#ctx0" brushRef="#br0">1 0 58 0,'0'0'38'16,"0"0"-1"-16,0 0-2 15,0 0 0-15,0 0-14 16,0 0-4-16,0 0-14 16,0-4-2-16,0 12 17 15,0 13-11-15,0 7 6 16,0 2-2-16,0 6-11 15,0 2 9-15,12 2-9 16,11 14-14-16,-3-10-24 16,-3-8-93-16</inkml:trace>
</inkml:ink>
</file>

<file path=ppt/ink/ink4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23.903"/>
    </inkml:context>
    <inkml:brush xml:id="br0">
      <inkml:brushProperty name="width" value="0.05" units="cm"/>
      <inkml:brushProperty name="height" value="0.05" units="cm"/>
      <inkml:brushProperty name="fitToCurve" value="1"/>
    </inkml:brush>
  </inkml:definitions>
  <inkml:trace contextRef="#ctx0" brushRef="#br0">14 14 39 0,'0'0'40'15,"0"0"-12"-15,0 0 14 16,0 0-14-16,0 0-19 0,0 0 1 16,0 0-3-16,23-14 3 15,-19 14 3-15,1 0-8 16,-2 0 9-16,1 0-4 15,-4 2-4-15,0 3 11 16,0 1-12-16,0-2 5 16,0 1 8-16,0 4-16 15,0-1 6-15,0 3-5 16,-4-1 1-16,-5 1 1 16,-1 2-4-16,3-4-1 15,1 7 3-15,-2-1-3 16,3 3 0-16,1 4 0 15,4 2-3-15,0 1 0 0,0-2 3 16,0 1 0-16,0-5 0 16,12-1-1-16,-3 0 0 15,2-4 0-15,1 0-1 16,2 1-2-16,4-5 4 16,9-2-2-16,5-5 2 15,14-3-23-15,12 0 6 16,36-25-7-16,-18 0-24 15,-8 0-47-15</inkml:trace>
  <inkml:trace contextRef="#ctx0" brushRef="#br0" timeOffset="282">712 295 94 0,'0'0'37'16,"0"0"4"-16,0 0-23 15,0 0-3-15,0 0-5 16,-78 121-8-16,61-81 9 15,9-2-11-15,3-6 0 16,5-9-3-16,8-16-28 0,14-2-28 16</inkml:trace>
</inkml:ink>
</file>

<file path=ppt/ink/ink4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25.225"/>
    </inkml:context>
    <inkml:brush xml:id="br0">
      <inkml:brushProperty name="width" value="0.05" units="cm"/>
      <inkml:brushProperty name="height" value="0.05" units="cm"/>
      <inkml:brushProperty name="fitToCurve" value="1"/>
    </inkml:brush>
  </inkml:definitions>
  <inkml:trace contextRef="#ctx0" brushRef="#br0">60 412 26 0,'0'0'54'0,"0"0"5"16,0 0-19-16,0 0-5 16,0 0-9-16,0 0-12 15,0 0 13-15,-4 0-8 16,4-3 3-16,4-13 5 15,10-9-22-15,8-9 1 16,-3-6-6-16,8 0 1 16,-4-5-7-16,-2 3 6 15,-2 0-10-15,-6 6 10 16,-3 4-13-16,-7 7 11 16,-3 9-2-16,0 6 4 15,0 4 0-15,0 6 0 0,-3 0 0 16,-4 6 0-16,-5 17-7 15,-2 9 6-15,-3 13-1 16,4 5 2-16,2 5-2 16,3 2 4-16,4-3-2 15,4-3 0-15,0-6-2 16,0-4 2-16,7-1 0 16,9-6-6-16,2-4 4 15,-1-1-4-15,0-8-3 16,-3-5 7-16,-4-7-17 15,-2-4 8-15,-3 1-2 16,-5-2-3-16,0 0 16 16,0 4-3-16,0 2 3 15,0 5 0-15,-14-1 3 16,0-1-3-16,-3-5 13 0,3-4-6 16,-3-1 12-16,2-3-7 15,-2 0-3-15,2 0 5 16,-2-3-10-16,5-2 5 15,2 1-5-15,6-1-2 16,2 4 3-16,2 1-5 16,0 0-10-16,0 0-9 15,6 0-10-15,13 0 23 16,2 0 1-16,2 0-6 16,0 0 11-16,-6 0-8 15,-4 0 8-15,-7 0 1 0,-6 0 1 16,0 0 12-1,-11 0 1-15,-18 0-13 0,-5 0 5 16,-6 0-7-16,0 0 0 16,10 0 2-16,7 0-2 15,23 0-3-15,9 0-42 16,17 0-112-16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44.686"/>
    </inkml:context>
    <inkml:brush xml:id="br0">
      <inkml:brushProperty name="width" value="0.05" units="cm"/>
      <inkml:brushProperty name="height" value="0.05" units="cm"/>
      <inkml:brushProperty name="fitToCurve" value="1"/>
    </inkml:brush>
  </inkml:definitions>
  <inkml:trace contextRef="#ctx0" brushRef="#br0">0 132 125 0,'0'0'48'0,"0"0"-42"15,0 0 27-15,0 0-3 16,118-24 1-16,-70 9-17 15,6-5-7-15,4 4-7 16,14-5-9-16,-14 4-38 16,-15-2-95-16</inkml:trace>
</inkml:ink>
</file>

<file path=ppt/ink/ink4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25.655"/>
    </inkml:context>
    <inkml:brush xml:id="br0">
      <inkml:brushProperty name="width" value="0.05" units="cm"/>
      <inkml:brushProperty name="height" value="0.05" units="cm"/>
      <inkml:brushProperty name="fitToCurve" value="1"/>
    </inkml:brush>
  </inkml:definitions>
  <inkml:trace contextRef="#ctx0" brushRef="#br0">0 0 49 0,'0'0'21'16,"0"0"-11"-16,0 0 19 15,0 0 2-15,0 0 2 16,135 67-13-16,-86-60-1 16,-3-3 5-16,-6-2-16 15,2-2-3-15,-11 0-5 16,-4 2-24-16,-10 7-3 15,-11-1-44-15</inkml:trace>
</inkml:ink>
</file>

<file path=ppt/ink/ink4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25.850"/>
    </inkml:context>
    <inkml:brush xml:id="br0">
      <inkml:brushProperty name="width" value="0.05" units="cm"/>
      <inkml:brushProperty name="height" value="0.05" units="cm"/>
      <inkml:brushProperty name="fitToCurve" value="1"/>
    </inkml:brush>
  </inkml:definitions>
  <inkml:trace contextRef="#ctx0" brushRef="#br0">0 70 52 0,'0'0'35'16,"0"0"8"-16,0 0-4 16,0 0-21-16,0 0-12 15,0 0 5-15,161-31-11 16,-107 12-3-16,-5-1-32 16</inkml:trace>
</inkml:ink>
</file>

<file path=ppt/ink/ink4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26.775"/>
    </inkml:context>
    <inkml:brush xml:id="br0">
      <inkml:brushProperty name="width" value="0.05" units="cm"/>
      <inkml:brushProperty name="height" value="0.05" units="cm"/>
      <inkml:brushProperty name="fitToCurve" value="1"/>
    </inkml:brush>
  </inkml:definitions>
  <inkml:trace contextRef="#ctx0" brushRef="#br0">583 0 33 0,'0'0'51'0,"0"0"-14"15,0 0-1-15,0 0-1 16,0 0-24-16,0 0 9 15,0 0-13-15,-84-4-6 16,67 26 13-16,-3 14-14 16,-3 2 7-16,-3 12 5 15,-5 7-11-15,0 10 12 16,-1 11-7-16,-3 9-4 16,1 6 6-16,-4 21-6 15,1 16-2-15,0 24 0 16,5 8 1-16,3-6-4 15,9-10 3-15,1-13 0 0,3-1 1 16,3-5 1 0,9-2-2-16,4-5 0 0,0-17 3 15,0-22-3-15,4-20 0 16,13-10 0-16,2 6-2 16,4 2 2-16,7 2 0 15,7-8-1-15,40 1-24 16,-10-16-16-16,1-13-49 0</inkml:trace>
</inkml:ink>
</file>

<file path=ppt/ink/ink4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28.123"/>
    </inkml:context>
    <inkml:brush xml:id="br0">
      <inkml:brushProperty name="width" value="0.05" units="cm"/>
      <inkml:brushProperty name="height" value="0.05" units="cm"/>
      <inkml:brushProperty name="fitToCurve" value="1"/>
    </inkml:brush>
  </inkml:definitions>
  <inkml:trace contextRef="#ctx0" brushRef="#br0">162 84 21 0,'0'0'42'0,"0"0"14"15,0 0-14 1,0 0-15-16,0 0-3 0,0 0-2 16,0 0-1-16,-26-61-1 15,26 56-18-15,0 4 9 16,0 1-11-16,0 0 4 15,11 0-1-15,0 0-2 16,2 0-1-16,4 8 14 16,-3 9-14-16,0 1 7 15,-2 6-7-15,-7 0 4 16,-5 2 0-16,0 3-4 16,-12 3 0-16,-16 2 1 15,-7-1-1-15,-2-1-2 16,0-2 2-16,6-5-3 15,5-5 3-15,12-2 0 0,5 1 0 16,5-5-1-16,4 2 1 16,0-3 0-16,18-2 0 15,13-8 0-15,10-3-4 16,17 0 4-16,10-10-3 16,39-15-10-16,-16 3-59 15,-16-1-76-15</inkml:trace>
</inkml:ink>
</file>

<file path=ppt/ink/ink4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29.294"/>
    </inkml:context>
    <inkml:brush xml:id="br0">
      <inkml:brushProperty name="width" value="0.05" units="cm"/>
      <inkml:brushProperty name="height" value="0.05" units="cm"/>
      <inkml:brushProperty name="fitToCurve" value="1"/>
    </inkml:brush>
  </inkml:definitions>
  <inkml:trace contextRef="#ctx0" brushRef="#br0">0 349 91 0,'0'0'46'0,"0"0"-5"16,0 0 1-16,0 0-23 16,0 0-6-16,0 0-3 15,116-134-6-15,-85 101-4 16,-3 1 0-16,-5 2 2 16,-5-1-1-16,-1 6-1 15,-5 2 0-15,-6 4-1 16,-1 6 0-16,-2 5-2 15,-3 7-6-15,0 1 2 16,0 0 7-16,0 0 0 16,0 0 0-16,0 6 6 15,0 8-4-15,0 7 2 16,-3 5 3-16,-2 7-7 0,-4 9 18 16,-1 8-8-16,-3 3-3 15,1 1 4-15,1-4-11 16,4-4-2-16,7-8-7 15,0-5-24-15,13-8-19 16,4-10-81-16</inkml:trace>
</inkml:ink>
</file>

<file path=ppt/ink/ink4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29.612"/>
    </inkml:context>
    <inkml:brush xml:id="br0">
      <inkml:brushProperty name="width" value="0.05" units="cm"/>
      <inkml:brushProperty name="height" value="0.05" units="cm"/>
      <inkml:brushProperty name="fitToCurve" value="1"/>
    </inkml:brush>
  </inkml:definitions>
  <inkml:trace contextRef="#ctx0" brushRef="#br0">0 80 76 0,'0'0'37'0,"0"0"-9"0,0 0-3 16,0 0 6-16,166-21-9 15,-111 4-14-15,-1 0-1 16,4 5-7-16,-10 5-33 16,-16 1-47-16</inkml:trace>
</inkml:ink>
</file>

<file path=ppt/ink/ink4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30.044"/>
    </inkml:context>
    <inkml:brush xml:id="br0">
      <inkml:brushProperty name="width" value="0.05" units="cm"/>
      <inkml:brushProperty name="height" value="0.05" units="cm"/>
      <inkml:brushProperty name="fitToCurve" value="1"/>
    </inkml:brush>
  </inkml:definitions>
  <inkml:trace contextRef="#ctx0" brushRef="#br0">0 346 4 0,'0'0'74'0,"0"0"-41"15,0 0-1-15,89-114-16 16,-49 74-7-16,-3-1-2 16,0 7-5-16,-5 0 0 15,-7 6-2-15,-7 6-4 16,-7 6 4-16,-8 4 0 15,-3 7 0-15,0 5 4 16,0 0-2-16,-9 0 5 16,-4 5-7-16,0 13 2 15,3 1 3-15,-2 3-1 0,3 1 9 16,0 6 9 0,-2 1-13-16,-3 4 10 0,-1 3-6 15,0 5-9-15,-4 4 10 16,1 2-11-16,-2 7-3 15,-5 20 0-15,4-10-40 16,5-15-31-16</inkml:trace>
</inkml:ink>
</file>

<file path=ppt/ink/ink4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28.518"/>
    </inkml:context>
    <inkml:brush xml:id="br0">
      <inkml:brushProperty name="width" value="0.05" units="cm"/>
      <inkml:brushProperty name="height" value="0.05" units="cm"/>
      <inkml:brushProperty name="fitToCurve" value="1"/>
    </inkml:brush>
  </inkml:definitions>
  <inkml:trace contextRef="#ctx0" brushRef="#br0">170 0 73 0,'0'0'62'0,"0"0"-9"16,0 0-17-16,0 0-13 15,0 0-22-15,0 0 6 16,0 0-7-16,-5 3 0 0,5 6 0 15,0 7 2 1,0 2 3-16,0 5 2 0,0 2 2 16,-3 5-8-16,-1 0 17 15,-3-1-14-15,3 0 0 16,-1-8 0-16,5-1-4 16,0-3-2-16,0-4-16 15,0 5-31-15,2-7 0 16,7-3-42-16</inkml:trace>
  <inkml:trace contextRef="#ctx0" brushRef="#br0" timeOffset="259">0 108 81 0,'0'0'58'0,"0"0"-41"15,0 0 11-15,0 0 16 16,0 0-15-16,0 0 3 16,125 0-19-16,-77 0-10 15,0-8 2-15,1 0-5 16,9 2-30-16,-10-1-33 15,-16 3-113-15</inkml:trace>
</inkml:ink>
</file>

<file path=ppt/ink/ink4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33.209"/>
    </inkml:context>
    <inkml:brush xml:id="br0">
      <inkml:brushProperty name="width" value="0.05" units="cm"/>
      <inkml:brushProperty name="height" value="0.05" units="cm"/>
      <inkml:brushProperty name="fitToCurve" value="1"/>
    </inkml:brush>
  </inkml:definitions>
  <inkml:trace contextRef="#ctx0" brushRef="#br0">161 197 12 0,'0'0'34'0,"0"0"-8"16,0 0-7-16,0 0 2 16,0 0-13-16,0 0 5 15,0 0 5-15,0 0-6 16,-18-15 12-16,14 15-3 15,0 0 4-15,1 0 10 16,1 0-12-16,-2 0 7 16,1 0-7-16,1 0-13 15,2 0 13-15,0 0-12 0,0-3 1 16,0 2 6 0,0-2-15-16,0 1 4 0,0-2-7 15,0 0-6-15,5-3 1 16,4-3 7-16,9-2-2 15,1-8 2-15,4 1-2 16,-2-2-6-16,-2 5-6 16,-6-1-1-16,0 1 11 15,-9 5-3-15,-2 2 5 16,-2 4 0-16,0 3 3 16,0 2-5-16,0 0 2 15,-2 0-3-15,-2 7-1 16,-4 7 4-16,-1 11 0 15,3 5-1-15,-2 6 1 16,2 6 0-16,-2 7 0 0,2 3 0 16,-2 5-1-16,5 0 1 15,3-2 0-15,0-6 2 16,0-13-2-16,0-14-2 16,3-7-7-16,10-9-16 15,-4-3 19-15,2-3-11 16,2 0 11-16,0 0 2 15,-4 0-1-15,3 0 4 16,-6 0 1-16,-1 0-4 16,0 1 0-16,-5-1 3 15,3 0 1-15,-3 0 1 16,0 0 5-16,0 0-6 16,0 0 10-16,-3 0-7 0,-8 0 12 15,-6 0-8-15,-2 0-3 16,-4 0 5-16,-3 0-6 15,0 0-3 1,2 4 0-16,-2 3 2 0,7-1-1 16,1 1 0-16,4-3 1 15,3 0 3-15,5-3-5 16,3 2 0-16,3-3-3 16,0 0-12-16,0 0 9 15,0 0-7-15,5 3 7 16,12-2 3-16,1 3-5 15,5-4 5-15,3 2 3 0,-3-2-2 16,0 3 2-16,-3-3 0 16,-9 0 0-16,-4 0 1 15,-5 0 2-15,-2 0-3 16,0 0 1-16,0 0 4 16,0 0 12-16,-14 0-13 15,-7 0-2-15,-7 0 3 16,-4-3 0-16,0 1-5 15,-4 2 0-15,6-4 4 16,5 3 4-16,8-2-8 16,17 3-2-16,9-4-23 15,24 0-128-15</inkml:trace>
</inkml:ink>
</file>

<file path=ppt/ink/ink4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33.945"/>
    </inkml:context>
    <inkml:brush xml:id="br0">
      <inkml:brushProperty name="width" value="0.05" units="cm"/>
      <inkml:brushProperty name="height" value="0.05" units="cm"/>
      <inkml:brushProperty name="fitToCurve" value="1"/>
    </inkml:brush>
  </inkml:definitions>
  <inkml:trace contextRef="#ctx0" brushRef="#br0">333 0 40 0,'0'0'46'16,"0"0"-34"-16,0 0 5 15,0 0 6-15,0 0 4 16,106 120-11-16,-81-86-2 16,-1 6 7-16,-2 6-7 15,1 8 6-15,-5 8-3 16,1 14-12-16,-3 23 10 15,-3 28-6-15,-13 35-2 16,0 20 0-16,-25 1-2 0,-13-10-5 16,-10-19 0-1,-1-17 0-15,6-28 3 16,3-25 13-16,6-23 4 0,2-9 6 16,-8 3-22-16,-1-4 9 15,-5 3-5-15,4-9-6 16,4-9 6-16,3-7-8 15,10-6-3-15,4-5 3 16,12-10-32-16,9-8-11 16,4 0-50-16,13-14-76 0</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9:04.477"/>
    </inkml:context>
    <inkml:brush xml:id="br0">
      <inkml:brushProperty name="width" value="0.05" units="cm"/>
      <inkml:brushProperty name="height" value="0.05" units="cm"/>
      <inkml:brushProperty name="fitToCurve" value="1"/>
    </inkml:brush>
  </inkml:definitions>
  <inkml:trace contextRef="#ctx0" brushRef="#br0">1580 544 46 0,'0'0'14'16,"0"0"-6"-16,0 0-1 16,0 0-7-16,0 0 22 15,0 0-1-15,0 0-13 16,33-50-1-16,-30 28-4 15,-3 5-2-15,0 12 19 16,-10 5-3-16,-11 0 0 0,0 1-9 16,2 14-3-1,10-1 0-15,7 1-5 0,7 3-9 16,20 0-24-16,4-11-39 0</inkml:trace>
  <inkml:trace contextRef="#ctx0" brushRef="#br0" timeOffset="-1299">142 3 16 0,'0'0'26'16,"0"0"15"-16,0 0-1 16,0 0-28-16,0 0-4 15,0 0-5-15,0 0 1 16,19-1 9-16,-15 1-8 15,3 0-1-15,-4 1 3 16,1 7-4-16,-2 1 11 16,-2 5 7-16,0 5-6 15,0 2 8-15,0 4-12 16,0 7-4-16,-6 9 4 16,-8 11-8-16,-9 10 4 15,-3 11-7-15,0 2 0 16,-2-3 4-16,7-15-3 0,7-9 0 15,9-19-1-15,5-12-1 16,0-11-3-16,19-6-1 16,19-5 5-16,13-24 10 15,13-12-8-15,7-6 1 16,2-4-3-16,-2-5 0 16,-7 5 0-16,-10 4-3 15,-14 11-4-15,-14 11 5 16,-15 15-1-16,-11 10 3 15,0 0 0-15,-11 23-3 16,-15 11 3-16,0 7 0 16,7 8 0-16,9 1-1 0,7 1 3 15,3 2-1-15,0-2 8 16,0-5-7-16,4-3 8 16,1-6-8-16,-1-6 0 15,1-6 1-15,0-6-3 16,-1-5-3-16,7-4 0 15,0-7-26-15,21-3-19 16,-1-9-14-16,-4-12-90 0</inkml:trace>
  <inkml:trace contextRef="#ctx0" brushRef="#br0" timeOffset="-789">927 74 96 0,'0'0'22'15,"0"0"1"-15,0 0-5 16,0 0-3-16,0 0 5 16,0 0-18-16,0 0 4 15,6-10-3-15,11 3-1 16,6-1 1-16,4 0-3 0,4 2 2 16,0-1 1-16,-4 6-3 15,-1 1 0-15,-10 0 0 16,-4 0-3-16,-7 14 1 15,-5 9 4-15,0 9 5 16,-17 11 12-16,-11 11-15 16,-7 9 2-16,-4 7-6 15,0 1 4-15,-1 1-4 16,0-3 0-16,3 0 3 16,2-9 12-16,4-7-13 15,11-8 2-15,8-13-4 16,7-11-6-16,5-11 4 15,0-10-19-15,9 0-8 0,10-10 18 16,1-30-20-16,-6 5-30 16,-10-1-27-16</inkml:trace>
  <inkml:trace contextRef="#ctx0" brushRef="#br0" timeOffset="-622">680 611 14 0,'0'0'27'16,"0"0"-14"-16,0 0 9 15,0 0 15-15,0 0 14 16,0 0-17-16,139-16 0 16,-97 7-3-16,-4 0-28 15,-4 2 7-15,0 3-10 0,13 4-18 16,-7 0-22 0,-8 0-36-16</inkml:trace>
  <inkml:trace contextRef="#ctx0" brushRef="#br0" timeOffset="1864">3324 552 165 0,'0'0'28'15,"0"0"-23"-15,0 0 0 16,0 0-1-16,0 0 11 16,0 0-14-16,0 0-1 15,124-27-12-15,-104 25-25 16,-2-2-46-16</inkml:trace>
  <inkml:trace contextRef="#ctx0" brushRef="#br0" timeOffset="2030">3692 670 133 0,'0'0'10'16,"0"0"-7"-16,0 0-6 15,0 0 0-15,152-20-31 16</inkml:trace>
  <inkml:trace contextRef="#ctx0" brushRef="#br0" timeOffset="2195">4607 765 116 0,'0'0'39'0,"0"0"-32"16,0 0-7-16,0 0-1 15,135 91-26-15,-60-82-5 16,3-9-36-16</inkml:trace>
  <inkml:trace contextRef="#ctx0" brushRef="#br0" timeOffset="2374">5580 824 67 0,'0'0'54'0,"0"0"-36"0,0 0-14 15,0 0-4-15,0 0 0 16,0 0-4-16,0 0 3 16,129-6-15-16,-70-8-8 15,4 3 14-15,0-1-31 16,-9 1 1-16</inkml:trace>
  <inkml:trace contextRef="#ctx0" brushRef="#br0" timeOffset="2463">6074 736 15 0,'0'0'31'16,"0"0"2"-16,0 0-18 15,0 0-1-15,0 0-10 16,0 0-4-16,165-71-4 16,-117 58-28-16,1-1-19 0</inkml:trace>
  <inkml:trace contextRef="#ctx0" brushRef="#br0" timeOffset="975">2125 150 25 0,'0'0'28'0,"0"0"-1"15,0 0 11-15,0 0-5 16,0 0-14-16,0 0-3 15,0 0-11-15,-67 90 5 16,41-47 9-16,6 0-13 0,1 3 9 16,-1 0-2-1,5 2-7-15,1-5 10 0,2 2-13 16,10-11 0-16,2-2-3 16,0-7-1-16,11-7 1 15,12-7 0-15,8-10 1 16,6-1 3-16,7-1-4 15,4-16 2-15,-5-2 1 16,-8 1 0-16,-9 6-5 16,-12 6 2-16,-8 6-2 15,-6 0-2-15,0 5-3 16,0 20 7-16,-6 10-2 16,-3 12 4-16,6 4 0 15,3 2-2-15,0-3 0 16,21-10 0-16,2-8 0 0,3-11 0 15,2-5 4-15,-1-8-4 16,-1-8-3-16,2 0-6 16,9-6-28-16,-6-12-4 15,-8-3-50-15</inkml:trace>
  <inkml:trace contextRef="#ctx0" brushRef="#br0" timeOffset="1476">2980 132 74 0,'0'0'26'0,"0"0"-11"16,0 0 2-16,0 0-3 16,0 0 5-16,-124 92-6 15,96-66-5-15,3 4 5 16,1 5-8-16,1 4 9 16,4 5-2-16,1 8-10 15,6 2 12-15,3 1-13 0,9-1 2 16,0 0-1-16,0-10-2 15,9-6 0 1,14-13-4-16,6-9 4 0,3-9 6 16,5-7 0-1,4-7 4-15,2-15-1 0,-6-7-6 16,-11 0-1-16,-15 1-2 16,-11 3 3-16,0 6-2 15,-20 5-1-15,-15 7-7 16,-2 7 7-16,-6 0-12 15,2 15 11-15,4 10-4 16,6 4 0-16,13 2 2 16,18 13-32-16,0-8-17 15,0-11-66-15</inkml:trace>
  <inkml:trace contextRef="#ctx0" brushRef="#br0" timeOffset="3657">7588 588 78 0,'0'0'50'0,"0"0"-34"16,0 0-5-16,0 0-2 15,0 0 15-15,0 0 0 16,120-22 2-16,-71-3 2 16,0-7-24-16,-6-1 6 15,-7-3-6-15,-10 0-4 16,-8-2 11-16,-6-2-8 0,-5 2 0 15,-4 0 3-15,-3 2-3 16,0 4-3-16,0 10 0 16,0 5 0-16,0 9 3 15,0 4 0-15,0 4 0 16,-3 0-3-16,1 4-7 16,-3 15 6-16,-1 9 0 15,-3 12 1-15,0 3 3 16,-5 9-3-16,-1 4 4 15,-7 8 0-15,-1-1-2 16,0 0-2-16,-1-1 0 16,5-2 2-16,5-6 3 15,8-7-5-15,2-5 0 0,4-13-1 16,0-5-5-16,0-9-3 16,4-8-16-16,15-7-25 15,-6 0-8-15,-3-3-80 0</inkml:trace>
  <inkml:trace contextRef="#ctx0" brushRef="#br0" timeOffset="4061">7447 990 54 0,'0'0'64'15,"0"0"-37"-15,0 0-6 16,0 0 6-16,0 0-20 15,0 0 0-15,0 0 12 16,74-5 8-16,-17-8 12 16,15-3-18-16,9 0-2 15,4 2 3-15,-7 3-17 16,-3 2 1-16,-7 5-6 16,-9-1 4-16,0 5-3 0,-6 0-1 15,-2 0-8-15,-2 0-6 16,-9 0-24-16,1 0-8 15,-10 11-12-15,-14-4-66 0</inkml:trace>
  <inkml:trace contextRef="#ctx0" brushRef="#br0" timeOffset="13785">0 466 50 0,'0'0'22'0,"0"0"-13"0,0 0-9 16,0 0 4-16,0 0-3 15,0 0 0-15,0 0 11 16,135-29 2-16,-80 26 5 16,6 2 8-16,7 1-11 15,4 0 2-15,9 0-6 16,10 0-7-16,30 1 13 16,37-1-13-16,34 0 0 15,1 0-1-15,-34 3-1 16,-46 5-1-16,-45 5 3 15,-9 1-2-15,9 8 10 16,15 3-9-16,9 5-2 0,2-4 1 16,5 1 2-1,6-2-5-15,5-3 0 0,-1-1 0 16,0 1 0-16,-2 1 0 16,1 2 0-16,18 5 1 15,29-3 2-15,41-6-3 16,25-10 0-16,9-8 0 15,4-3 0-15,-21 0 0 16,-3-4 0-16,-12 3 1 16,-12 1 2-16,1 0-4 15,-1 0 1-15,2 0 0 16,6 1 0-16,5 6 1 16,8 0-1-16,4-2 0 15,1 1 2-15,-5 2-2 0,0 3 0 16,-3 3 0-16,-3 3 4 15,-8 1 0-15,-4-4-4 16,-6 2 4-16,-14-7-2 16,-34 3-2-16,-40-5 0 15,-31-1 0-15,-15-1-1 16,2 2 1-16,1 0 0 16,-3-2 0-16,-17-4-25 15,-22-1-9-15,-10 0-15 16,0-1-76-16</inkml:trace>
</inkml:ink>
</file>

<file path=ppt/ink/ink4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34.581"/>
    </inkml:context>
    <inkml:brush xml:id="br0">
      <inkml:brushProperty name="width" value="0.05" units="cm"/>
      <inkml:brushProperty name="height" value="0.05" units="cm"/>
      <inkml:brushProperty name="fitToCurve" value="1"/>
    </inkml:brush>
  </inkml:definitions>
  <inkml:trace contextRef="#ctx0" brushRef="#br0">0 7 61 0,'0'0'44'0,"0"0"3"15,0 0-17-15,0 0-11 16,0 0 2-16,0 0-9 15,121 0 6-15,-81 0-14 16,0 0-2-16,-2 0-4 16,1 0 1-16,-5 11-29 0,-8 3-7 15,-14-3-56-15</inkml:trace>
</inkml:ink>
</file>

<file path=ppt/ink/ink4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34.742"/>
    </inkml:context>
    <inkml:brush xml:id="br0">
      <inkml:brushProperty name="width" value="0.05" units="cm"/>
      <inkml:brushProperty name="height" value="0.05" units="cm"/>
      <inkml:brushProperty name="fitToCurve" value="1"/>
    </inkml:brush>
  </inkml:definitions>
  <inkml:trace contextRef="#ctx0" brushRef="#br0">0 50 64 0,'0'0'30'0,"0"0"1"15,0 0 1-15,0 0-1 16,0 0-14-16,186-20-17 16,-116 4-3-16,-10 2-49 0</inkml:trace>
</inkml:ink>
</file>

<file path=ppt/ink/ink4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35.550"/>
    </inkml:context>
    <inkml:brush xml:id="br0">
      <inkml:brushProperty name="width" value="0.05" units="cm"/>
      <inkml:brushProperty name="height" value="0.05" units="cm"/>
      <inkml:brushProperty name="fitToCurve" value="1"/>
    </inkml:brush>
  </inkml:definitions>
  <inkml:trace contextRef="#ctx0" brushRef="#br0">442 0 67 0,'0'0'54'0,"0"0"-15"0,0 0-4 15,0 0-10-15,0 0-14 16,0 0 3-16,0 0-14 15,-113 16 0-15,82 24 0 16,-4 15 2-16,6 11-2 16,-2 9 0-16,5 11 0 15,1 21 12-15,-4 23-10 16,2 19 8-16,-1 6-4 16,2 0 0-16,6-2-4 15,6-14-2-15,6-18 0 16,8-26 0-16,0-29-1 15,14-19-16-15,22 6-4 16,33 5-25-16,-2-8-29 0</inkml:trace>
</inkml:ink>
</file>

<file path=ppt/ink/ink4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36.328"/>
    </inkml:context>
    <inkml:brush xml:id="br0">
      <inkml:brushProperty name="width" value="0.05" units="cm"/>
      <inkml:brushProperty name="height" value="0.05" units="cm"/>
      <inkml:brushProperty name="fitToCurve" value="1"/>
    </inkml:brush>
  </inkml:definitions>
  <inkml:trace contextRef="#ctx0" brushRef="#br0">146 29 16 0,'0'0'53'16,"0"0"-18"-16,0 0-3 15,0 0-8-15,0 0-21 16,0 0 16-16,0 0-4 16,26-26-1-16,-14 26 8 15,-1 0-10-15,3 0 4 0,-2 10-4 16,-3 6-12-1,1-2 12-15,-6 6-9 0,-4 1 0 16,0-1 4-16,-4 5-3 16,-24 1-4-16,-9 5 0 15,-6-1 2-15,-1 2-3 16,7-3 1-16,9-2 0 16,11-2-1-16,11-2 1 15,6-2 0-15,0 0 0 16,19-4-6-16,13-5 6 15,8-1 2-15,9-9 4 16,6-2 6-16,2 0-8 16,1 0-8-16,19-2 2 15,-14-5-48-15,-16 0-43 0</inkml:trace>
</inkml:ink>
</file>

<file path=ppt/ink/ink4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37.194"/>
    </inkml:context>
    <inkml:brush xml:id="br0">
      <inkml:brushProperty name="width" value="0.05" units="cm"/>
      <inkml:brushProperty name="height" value="0.05" units="cm"/>
      <inkml:brushProperty name="fitToCurve" value="1"/>
    </inkml:brush>
  </inkml:definitions>
  <inkml:trace contextRef="#ctx0" brushRef="#br0">90 352 40 0,'0'0'57'0,"0"0"-5"0,0 0-21 15,0 0-6-15,0 0-10 16,0 0 10-16,0 0 5 15,35-36-13-15,-9 8 0 16,6-8-11-16,1-1-2 16,-1-1 3-16,1 2-7 15,-5 2 0-15,-5 4 3 16,-4 3-3-16,-6 6-1 16,-3 4-3-16,-6 9 2 15,-4 4-4-15,0 4 5 16,0 0-6-16,0 0 7 15,0 7-13-15,0 13 13 16,-1 3-1-16,-7 6-1 0,2 7 2 16,-2 6 0-16,2 6 0 15,-2 6 5-15,7 3-3 16,1 4-2-16,0-4 0 16,0-3 2-16,9-7-5 15,6-7 3-15,4-8-3 16,1-7-4-16,-2-3-22 15,1-9 15-15,-6-1 0 16,-3 0-1-16,-3-8 15 16,-5 0-6-16,-2-3 6 15,0 3 8-15,-5 3-8 16,-12 2 5-16,-6 0-5 0,-6 2 1 16,-6-3 2-16,-8-2-3 15,-5 1 0-15,-5 1 9 16,-1-4-9-16,0 0 11 15,10-2-4-15,8-2-7 16,16 0 9-16,13 0-9 16,19-13-23-16,20-12-43 15</inkml:trace>
</inkml:ink>
</file>

<file path=ppt/ink/ink4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44.809"/>
    </inkml:context>
    <inkml:brush xml:id="br0">
      <inkml:brushProperty name="width" value="0.05" units="cm"/>
      <inkml:brushProperty name="height" value="0.05" units="cm"/>
      <inkml:brushProperty name="fitToCurve" value="1"/>
    </inkml:brush>
  </inkml:definitions>
  <inkml:trace contextRef="#ctx0" brushRef="#br0">491 0 38 0,'0'0'21'0,"0"0"-14"16,0 0 11-16,0 0 0 15,0 0-1-15,0 0 12 16,0 0-17-16,-9 0 1 16,9 0-7-16,0 4-2 15,0 4-1-15,0 10 0 16,3 4 6-16,6 7 12 16,2 8-11-16,1 4 6 0,2 9 5 15,-1 7-14 1,-3 6 12-16,3 10-11 0,-7 9-1 15,1 6 13-15,-5 6-20 16,-2 0 7-16,0 1-7 16,-9-3 7-16,-11-8-6 15,-6-2-1-15,-10-3 0 16,-4-6 10-16,-6 1-5 16,-4-1-5-16,-7-2 0 15,2-2 2-15,6-6-4 16,4-13 2-16,10-11-1 15,7-8-1-15,4-6-24 16,-1-9-7-16,5-11-22 0,3-5-59 16</inkml:trace>
</inkml:ink>
</file>

<file path=ppt/ink/ink4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45.236"/>
    </inkml:context>
    <inkml:brush xml:id="br0">
      <inkml:brushProperty name="width" value="0.05" units="cm"/>
      <inkml:brushProperty name="height" value="0.05" units="cm"/>
      <inkml:brushProperty name="fitToCurve" value="1"/>
    </inkml:brush>
  </inkml:definitions>
  <inkml:trace contextRef="#ctx0" brushRef="#br0">0 0 125 0,'0'0'40'0,"0"0"-25"16,0 0 6-16,0 0-2 15,0 0 11-15,0 0-7 16,161 18-15-16,-112-15 12 16,0-1-11-16,-5-2-3 0,-7 0-1 15,-6 0-5-15,-11 0-8 16,-6 0-20-16,-14 0-35 16,0 0-22-16</inkml:trace>
  <inkml:trace contextRef="#ctx0" brushRef="#br0" timeOffset="178">102 174 85 0,'0'0'54'0,"0"0"-46"16,0 0 24-16,0 0 4 15,0 0 5-15,0 0-1 0,163-14-28 16,-109 2 1-16,16 0-13 15,-11 6-33-15,-18-1-56 0</inkml:trace>
</inkml:ink>
</file>

<file path=ppt/ink/ink4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1:46.295"/>
    </inkml:context>
    <inkml:brush xml:id="br0">
      <inkml:brushProperty name="width" value="0.05" units="cm"/>
      <inkml:brushProperty name="height" value="0.05" units="cm"/>
      <inkml:brushProperty name="fitToCurve" value="1"/>
    </inkml:brush>
  </inkml:definitions>
  <inkml:trace contextRef="#ctx0" brushRef="#br0">192 23 104 0,'0'0'42'0,"0"0"-9"16,0 0-10-16,0 0 8 16,0 0-8-16,0 0-11 15,127-17 11-15,-113 37-11 16,-6 5-1-16,-8 7 8 16,0 7-11-16,-25 7 2 15,-16 2-6-15,-13 0 0 16,-1-4 3-16,1-6-7 15,8-9 0-15,12-5 0 16,15-6 0-16,6 0 0 16,13 1-2-16,0 5-5 0,19 1 3 15,21 0 3-15,13-4 1 16,15-4 8-16,9-9-7 16,2-5 5-16,-2-3-6 15,-9 0-2-15,-15 0-2 16,-14 0-15-16,-16-3-23 15,-11 3-25-15,-12 0-105 0</inkml:trace>
</inkml:ink>
</file>

<file path=ppt/ink/ink4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2:17.908"/>
    </inkml:context>
    <inkml:brush xml:id="br0">
      <inkml:brushProperty name="width" value="0.05" units="cm"/>
      <inkml:brushProperty name="height" value="0.05" units="cm"/>
      <inkml:brushProperty name="fitToCurve" value="1"/>
    </inkml:brush>
  </inkml:definitions>
  <inkml:trace contextRef="#ctx0" brushRef="#br0">0 66 35 0,'0'0'22'0,"0"0"-22"16,0 0 20-16,0 0 15 15,0 0-4-15,138 9 4 16,-97-18-13-16,4-3-4 16,-5-2 10-16,-8-1-26 15,-4 5 3-15,-5 0-5 0,-6 5-8 16,-7 5-11-16,-10 0-38 15,0 0-26-15</inkml:trace>
</inkml:ink>
</file>

<file path=ppt/ink/ink4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2:18.074"/>
    </inkml:context>
    <inkml:brush xml:id="br0">
      <inkml:brushProperty name="width" value="0.05" units="cm"/>
      <inkml:brushProperty name="height" value="0.05" units="cm"/>
      <inkml:brushProperty name="fitToCurve" value="1"/>
    </inkml:brush>
  </inkml:definitions>
  <inkml:trace contextRef="#ctx0" brushRef="#br0">0 53 96 0,'0'0'28'0,"0"0"-24"15,0 0 1-15,0 0 24 16,0 0-18-16,0 0 3 16,157-8-14-16,-94-17 0 0,-13 5-44 15</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9:20.371"/>
    </inkml:context>
    <inkml:brush xml:id="br0">
      <inkml:brushProperty name="width" value="0.05" units="cm"/>
      <inkml:brushProperty name="height" value="0.05" units="cm"/>
      <inkml:brushProperty name="fitToCurve" value="1"/>
    </inkml:brush>
  </inkml:definitions>
  <inkml:trace contextRef="#ctx0" brushRef="#br0">72 371 18 0,'0'0'29'15,"0"0"11"-15,0 0-17 16,0 0 3-16,0 0 8 0,0 0-7 16,0 0 0-16,-39-37 4 15,38 36-10-15,1-2 1 16,0-1-10-16,0-1-10 16,18-10 7-16,10 1-9 15,12-7 0-15,4-2 1 16,5-4 1-16,0-5-2 15,-3 1 0-15,-9-1-2 16,-6-4-2-16,-10 4 5 16,-11 6-1-16,-6 6 0 15,-4 9-9-15,0 10 3 16,-17 1-6-16,-9 14 2 16,-1 16 10-16,-4 11 2 15,2 4-2-15,3-2 2 0,4 0 2 16,4-3-4-16,2 0 0 15,7-2 3-15,-2-1 4 16,10-3-7-16,1-5 0 16,0-1 2-16,0-8-2 15,0-6 0-15,6-7 0 16,11-7-4-16,4 0-2 16,29-13-18-16,-8-11-27 15,-2-3-40-15</inkml:trace>
</inkml:ink>
</file>

<file path=ppt/ink/ink4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2:16.015"/>
    </inkml:context>
    <inkml:brush xml:id="br0">
      <inkml:brushProperty name="width" value="0.05" units="cm"/>
      <inkml:brushProperty name="height" value="0.05" units="cm"/>
      <inkml:brushProperty name="fitToCurve" value="1"/>
    </inkml:brush>
  </inkml:definitions>
  <inkml:trace contextRef="#ctx0" brushRef="#br0">442 312 28 0,'0'0'23'16,"0"0"-9"-16,0 0 5 0,0 0-3 15,0 0 0-15,0 0-11 16,-10 11-2-16,10-5-3 16,0 2 3-16,0 0 0 15,0 3 12-15,0-2-5 16,0 4 3-16,0 1 7 15,0 6-10-15,0 8 5 16,0 10-2-16,0 6-1 16,-8 6 13-16,-1 3-10 15,4-3-5-15,2-10-3 0,1-11-3 16,2-9-8-16,0-12-2 16,0-8-30-16,0 0-3 15,5-43-19-15,9-4 8 16,-5-4-56-16</inkml:trace>
  <inkml:trace contextRef="#ctx0" brushRef="#br0" timeOffset="286">0 234 81 0,'0'0'29'16,"0"0"-7"-16,0 0-19 0,0 0 11 15,0 0 2 1,0 0-14-16,0 0 7 0,33-4 11 16,-6 0 6-16,8-2 6 15,5-1-20-15,-3 3 4 16,3 0-8-16,-3 0-7 16,7-6 12-16,10-5-11 15,9-10 2-15,5-6 2 16,-1-5-6-16,2 3-8 15,-6 4-15-15,8 15-40 16,-16 7 5-16,-15 7-66 0</inkml:trace>
  <inkml:trace contextRef="#ctx0" brushRef="#br0" timeOffset="670">936 378 77 0,'0'0'38'0,"0"0"-26"16,0 0-9-16,0 0 24 16,-39 115-16-16,29-68-3 15,1 3 4-15,5 0-12 16,4-8 9-16,0-10-9 15,0-11 2-15,10-12 8 0,12-9-10 16,4 0 19-16,1-25 14 16,13-18-11-16,-3-8-6 15,0-9-10-15,-6 5-6 16,-10 1 10-16,-15 8-9 16,-6 3 2-16,0 9-3 15,-15 7-6-15,-14 12-7 16,-3 12 2-16,-8 3-4 15,3 35 13-15,2 15-7 16,28 33-7-16,7-11-17 16,0-18-45-16</inkml:trace>
  <inkml:trace contextRef="#ctx0" brushRef="#br0" timeOffset="1240">1612 306 64 0,'0'0'32'16,"0"0"-25"-16,0 0 3 0,0 0 7 15,0 0 0-15,-13 129 8 16,7-78-13-16,-6 7 1 15,7 5 1-15,-4-5-14 16,2-8 10-16,5-9-6 16,-1-15-4-16,3-14 0 15,0-12-5-15,0-2-10 16,8-32 9-16,5-16-3 16,1-12 0-16,-6-44-23 15,-7 19-26-15,-1 8-4 0</inkml:trace>
  <inkml:trace contextRef="#ctx0" brushRef="#br0" timeOffset="1438">1325 108 22 0,'0'0'38'16,"0"0"8"-16,0 0-13 15,0 0-9-15,0 0-4 16,0 0-19-16,0 0-2 16,-69 39-2-16,107-34 3 15,14-2 18-15,11-3 20 16,5 0-1-16,-1-3-8 15,1-7-27-15,1 1 13 16,1-2-14-16,7 1 1 16,41-6-4-16,-15 6-39 15,-17-4-53-15</inkml:trace>
</inkml:ink>
</file>

<file path=ppt/ink/ink4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2:19.507"/>
    </inkml:context>
    <inkml:brush xml:id="br0">
      <inkml:brushProperty name="width" value="0.05" units="cm"/>
      <inkml:brushProperty name="height" value="0.05" units="cm"/>
      <inkml:brushProperty name="fitToCurve" value="1"/>
    </inkml:brush>
  </inkml:definitions>
  <inkml:trace contextRef="#ctx0" brushRef="#br0">235 95 5 0,'0'0'37'0,"0"0"-12"16,0 0 5-16,0 0 13 16,0 0-15-16,0 0 7 15,0 0-9-15,55-87-11 16,-55 83 5-16,0 1 5 0,-2 2-7 16,-12 1-2-1,-2 0-15-15,-6 0 5 0,-1 0-6 16,-1 15 4-16,-6 4-1 15,3 10-3-15,-1 3 0 16,2 9 0-16,3 4-3 16,2 1 3-16,7 8 0 15,3 1 1-15,3 1-3 16,8-2 2-16,0-3 0 16,3-8-2-16,16-7-1 15,4-10 3-15,-2-9-8 16,2-10-10-16,0-7 18 15,0-4-2-15,0-17 2 16,-1-13 16-16,1-2-13 16,-11-2 0-16,-7 5-3 0,-5 4-4 15,-3 5 2-15,-20 9-19 16,-8 8 3-16,-1 7-4 16,-4 7-22-16,17 33 8 15,5-1-24-15,11-6-55 0</inkml:trace>
</inkml:ink>
</file>

<file path=ppt/ink/ink4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2:20.874"/>
    </inkml:context>
    <inkml:brush xml:id="br0">
      <inkml:brushProperty name="width" value="0.05" units="cm"/>
      <inkml:brushProperty name="height" value="0.05" units="cm"/>
      <inkml:brushProperty name="fitToCurve" value="1"/>
    </inkml:brush>
  </inkml:definitions>
  <inkml:trace contextRef="#ctx0" brushRef="#br0">97 0 134 0,'0'0'32'0,"0"0"-16"15,0 0-9-15,0 0 17 16,0 0-7-16,-46 123-15 15,32-84 17-15,0 1-11 16,2-3 10-16,3-11 3 16,7-8-19-16,2-8 2 15,0-9-4-15,0-1-16 16,6 0 12-16,21-15 4 16,8-16 1-16,6-6 13 15,5 2-13-15,-6 3-2 16,-9 9-6-16,-11 13-12 15,-11 10 12-15,-6 0-11 0,-3 21 18 16,0 15 16-16,-14 7-6 16,-4 7 8-16,1 3-8 15,6-5-8-15,4-5 7 16,7-7-9-16,0-5 0 16,4-7-1-16,31-14-50 15,-7-7-22-15</inkml:trace>
</inkml:ink>
</file>

<file path=ppt/ink/ink4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2:20.163"/>
    </inkml:context>
    <inkml:brush xml:id="br0">
      <inkml:brushProperty name="width" value="0.05" units="cm"/>
      <inkml:brushProperty name="height" value="0.05" units="cm"/>
      <inkml:brushProperty name="fitToCurve" value="1"/>
    </inkml:brush>
  </inkml:definitions>
  <inkml:trace contextRef="#ctx0" brushRef="#br0">334 0 6 0,'0'0'55'0,"0"0"-31"15,0 0-14-15,0 0 1 16,0 0 3-16,0 0 15 16,0 0-10-16,-14 120 6 15,4-79 6-15,-3 9-17 16,-5 7 8-16,1 3-10 16,-1 4-12-16,2-4 12 15,-1-8-12-15,5-12 3 16,3-8-3-16,4-16-29 15,-1-14-24-15,2-2-31 16</inkml:trace>
  <inkml:trace contextRef="#ctx0" brushRef="#br0" timeOffset="201">0 397 125 0,'0'0'29'0,"0"0"-29"15,0 0 0-15,0 0 4 16,0 0 28-16,0 0-8 16,0 0 4-16,153 9 5 15,-102-9-27-15,2 0 4 16,6-6-10-16,30-8-20 16,-17 6-24-16,-8-2-69 0</inkml:trace>
</inkml:ink>
</file>

<file path=ppt/ink/ink4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2:22.151"/>
    </inkml:context>
    <inkml:brush xml:id="br0">
      <inkml:brushProperty name="width" value="0.05" units="cm"/>
      <inkml:brushProperty name="height" value="0.05" units="cm"/>
      <inkml:brushProperty name="fitToCurve" value="1"/>
    </inkml:brush>
  </inkml:definitions>
  <inkml:trace contextRef="#ctx0" brushRef="#br0">12 0 120 0,'0'0'39'0,"0"0"-39"16,0 0 12-16,0 0-8 16,0 0 2-16,0 0 10 0,0 0-10 15,99 57 6-15,-81-27-5 16,-4 5-4-16,-2-6 11 16,-10 0-12-16,-2-4 2 15,0-4 6-15,0-7-9 16,-14 0 15-16,-8-4 2 15,-2-1-9-15,-4-2 10 16,2 2-10-16,8-4 2 16,4-1-1-16,6 3-9 15,7 0-2-15,1 3-3 16,0 5-2-16,1 6 1 16,18-2 5-16,4 6-4 15,10 0 4-15,6-5-23 16,27-3-5-16,-8-4-36 0,-9-13-73 15</inkml:trace>
</inkml:ink>
</file>

<file path=ppt/ink/ink4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2:22.671"/>
    </inkml:context>
    <inkml:brush xml:id="br0">
      <inkml:brushProperty name="width" value="0.05" units="cm"/>
      <inkml:brushProperty name="height" value="0.05" units="cm"/>
      <inkml:brushProperty name="fitToCurve" value="1"/>
    </inkml:brush>
  </inkml:definitions>
  <inkml:trace contextRef="#ctx0" brushRef="#br0">0 61 57 0,'0'0'33'0,"0"0"-30"15,0 0 33-15,0 0-8 16,0 0-1-16,0 0 7 16,141-16-24-16,-97 7 7 15,-2-2-8-15,1 3-8 16,-9 1 6-16,-1 1-7 15,-10 6-19-15,-9 0-31 16,-14 6-70-16</inkml:trace>
</inkml:ink>
</file>

<file path=ppt/ink/ink4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2:22.826"/>
    </inkml:context>
    <inkml:brush xml:id="br0">
      <inkml:brushProperty name="width" value="0.05" units="cm"/>
      <inkml:brushProperty name="height" value="0.05" units="cm"/>
      <inkml:brushProperty name="fitToCurve" value="1"/>
    </inkml:brush>
  </inkml:definitions>
  <inkml:trace contextRef="#ctx0" brushRef="#br0">0 47 62 0,'0'0'129'15,"0"0"-129"-15,0 0 1 16,0 0 1-16,0 0 15 16,143-18-17-16,-79 0-6 15,-13 7-56-15</inkml:trace>
</inkml:ink>
</file>

<file path=ppt/ink/ink4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2:27.503"/>
    </inkml:context>
    <inkml:brush xml:id="br0">
      <inkml:brushProperty name="width" value="0.05" units="cm"/>
      <inkml:brushProperty name="height" value="0.05" units="cm"/>
      <inkml:brushProperty name="fitToCurve" value="1"/>
    </inkml:brush>
  </inkml:definitions>
  <inkml:trace contextRef="#ctx0" brushRef="#br0">11 342 19 0,'0'0'29'0,"0"0"6"15,0 0-6-15,0 0 5 16,0 0-6-16,0 0-9 0,-14 0 11 16,14 0-15-16,0 0-3 15,0 0 5-15,0 0-17 16,0 0 11-16,0-5-3 16,12-6-4-16,7-7 27 15,7-6-20-15,1-4-4 16,1-2 1-16,0 0-8 15,-2-3 0-15,-3 2-9 16,-2-1-9-16,-6 1 18 16,-5 8-11-16,-3 2 11 15,-5 7-3-15,-2 7 5 16,0 3-2-16,0 4 0 0,0 0-4 16,0 6 1-16,-2 17 1 15,-5 8 2-15,1 10 5 16,1 4-1-16,2 3-4 15,3 3 0-15,0-5 3 16,0 0 8-16,0-5-8 16,0-6 1-16,0-6-1 15,0-6 2-15,0-10-5 16,0-4 0-16,0-5-13 16,0-4 2-16,17-9-32 15,0-13-33-15,-2-7-41 0</inkml:trace>
</inkml:ink>
</file>

<file path=ppt/ink/ink4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2:21.746"/>
    </inkml:context>
    <inkml:brush xml:id="br0">
      <inkml:brushProperty name="width" value="0.05" units="cm"/>
      <inkml:brushProperty name="height" value="0.05" units="cm"/>
      <inkml:brushProperty name="fitToCurve" value="1"/>
    </inkml:brush>
  </inkml:definitions>
  <inkml:trace contextRef="#ctx0" brushRef="#br0">0 216 69 0,'0'0'55'0,"0"0"-35"15,0 0 7-15,0 0-8 16,0 0-19-16,0 0 9 16,0 0 7-16,78 13 7 15,-44-9-1-15,-2-4-21 16,5 0 4-16,3 0-5 16,25-11-28-16,-9-9-13 15,-10-3-83-15</inkml:trace>
  <inkml:trace contextRef="#ctx0" brushRef="#br0" timeOffset="7200">230 25 15 0,'0'0'29'16,"0"0"-1"-16,0 0 4 15,0 0 1-15,0 0-22 16,0 0 10-16,0 0-8 16,-17-25-6-16,17 25 12 15,0 0-5-15,0 0 1 16,0 0-2-16,0 0-13 16,-4 7 6-16,-1 11-3 0,-1 7 0 15,-3 5 11 1,0 6-13-16,-5 5 5 15,2 3-2-15,2 3 2 0,3 0-6 16,2 3 0-16,0-5 1 16,5-1 2-16,0-4-1 15,0-8-2-15,0-9 0 16,0-9 2-16,0-5-2 16,0-7 0-16,0-2 0 15,0 0-4-15,0 0 4 16,0 0 0-16,0-16 0 15,0-9 5-15,0-7-5 16,0-6 0-16,8-3 1 16,1-2-5-16,1 4 4 0,-6 3 0 15,5 7-1-15,-4 7 0 16,-2 9 0-16,-3 4 1 16,0 5 0-16,0 1-2 15,0 3 4-15,0 0 3 16,0 0-3-16,0 0 5 15,0 0-9-15,0 0 2 16,0 0 0-16,0 0 3 16,0 0-3-16,0 0 0 15,-8 11 0-15,-1 10 0 16,0 1-1-16,0 6 1 16,1 0 0-16,2-6 0 15,1-2 1-15,2-11-1 0,3-2 0 16,0-5 0-16,0-2-1 15,0 0 1-15,0 0-12 16,0 0 4-16,0 0-29 16,3-29-4-16,11 4-26 15</inkml:trace>
</inkml:ink>
</file>

<file path=ppt/ink/ink4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9:02:29.942"/>
    </inkml:context>
    <inkml:brush xml:id="br0">
      <inkml:brushProperty name="width" value="0.05" units="cm"/>
      <inkml:brushProperty name="height" value="0.05" units="cm"/>
      <inkml:brushProperty name="fitToCurve" value="1"/>
    </inkml:brush>
  </inkml:definitions>
  <inkml:trace contextRef="#ctx0" brushRef="#br0">39 78 13 0,'0'0'34'0,"0"0"-10"15,0 0 5 1,0 0-8-16,0 0-11 0,0 0 16 16,0 0-9-16,111-70-7 15,-100 70 16-15,-2 0-14 16,-3 0 4-16,2 9 1 16,-7 4-12-16,-1-1 17 15,0 5-10-15,0 4-2 16,-1 8 15-16,-16 3-25 15,-6 5 7-15,-5 1-7 16,-3-1 8-16,5-3-10 16,3-2 2-16,8-7 0 15,3-4 1-15,7-3-1 16,2-3 0-16,3-3 0 16,0 0-6-16,0-6 3 0,15 6 3 15,4-4 0-15,5-2 12 16,12 1-9-16,10-7 2 15,10 0-5-15,9 0-3 16,5-14 3-16,26-15-37 16,-17 4-46-16,-20-1-100 0</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8:46.157"/>
    </inkml:context>
    <inkml:brush xml:id="br0">
      <inkml:brushProperty name="width" value="0.05" units="cm"/>
      <inkml:brushProperty name="height" value="0.05" units="cm"/>
      <inkml:brushProperty name="fitToCurve" value="1"/>
    </inkml:brush>
  </inkml:definitions>
  <inkml:trace contextRef="#ctx0" brushRef="#br0">191 779 3 0,'0'0'19'15,"0"0"10"-15,0 0 9 16,0 0-4-16,0 0 4 16,0 0 6-16,0 0-10 15,-36-8-1-15,36 6-8 16,0 2-13-16,0 0 9 15,0 0-15-15,0 0-4 16,0 0-2-16,4 0-6 16,15 0 6-16,7 0 0 15,4 0 0-15,3 0 5 16,-1 0-5-16,-5 0 0 16,0 0 4-16,-6 0-4 15,-6 2-2-15,-1 5-17 0,-9-3-19 16,-5 6-11-1,0-2-22-15,-16-1-50 0</inkml:trace>
  <inkml:trace contextRef="#ctx0" brushRef="#br0" timeOffset="110">191 779 104 0</inkml:trace>
  <inkml:trace contextRef="#ctx0" brushRef="#br0" timeOffset="475">191 779 104 0,'-76'35'51'0,"62"-35"-12"0,-1 1 6 0,-2 5-21 0,0 1-4 0,3 1-14 16,5 3-4-16,0 0 2 15,4 7-4-15,0 0 0 16,1 10 1-16,4 1 1 16,0 7-2-16,0 0 0 15,4 0-5-15,18-3 1 16,2-4-2-16,7-6-8 15,1 0 9-15,4-5-13 16,0 2 8-16,0 1 0 16,-4-1 4-16,-1 5 6 15,-8 3-4-15,-2 6 4 16,-7 1 0-16,-9 4 0 16,-5 0-1-16,0-3 0 0,-8-3 1 15,-12-8 1-15,-6-8 3 16,-2-5 6-16,-4-6 3 15,-2-6-10-15,0 0 4 16,1 0 0-16,1-14 0 16,4-11 13-16,0-7-13 15,7-7 0-15,7-8-7 16,8 0-1-16,6-3-7 16,1 0-16-16,44 2-24 15,-4 13-13-15,-4 10-96 0</inkml:trace>
  <inkml:trace contextRef="#ctx0" brushRef="#br0" timeOffset="907">626 1044 31 0,'0'0'23'0,"0"0"-8"0,0 0 1 16,-92 115 9-16,72-65-1 15,3 7-13-15,3 5 2 16,9 3-11-16,5-7 10 15,0-12 2-15,10-14-6 16,16-15 8-16,6-17-4 16,12 0 15-16,7-31 2 15,10-13-20-15,-1-11 5 16,-1-2-10-16,-10-1-4 16,-14 2 11-16,-17 3-11 15,-16 5 3-15,-2 6 0 16,-28 9 2-16,-16 5-5 15,-5 11 0-15,-2 12 0 16,7 5-5-16,2 20-8 16,11 14-33-16,13-5-36 0</inkml:trace>
  <inkml:trace contextRef="#ctx0" brushRef="#br0" timeOffset="1638">1335 1191 13 0,'0'0'26'0,"0"0"-13"16,0 0-4-16,0 0 7 0,0 0-7 15,0 0 5 1,0 0 3-16,47-85-3 0,-47 81 13 16,0 4 0-16,-3 0 3 15,-11 0-2-15,1 8-23 16,-4 5 9-16,3-2 3 16,5-3-11-16,1-2 13 15,7-6-19-15,1 0-1 16,0 0 1-16,0 0-20 15,35-14-4-15,-1-3-18 16,-1-1-79-16</inkml:trace>
  <inkml:trace contextRef="#ctx0" brushRef="#br0" timeOffset="2327">1988 748 35 0,'0'0'49'16,"0"0"-18"-16,0 0-2 15,0 0-4-15,0 0-21 16,0 0 3-16,0 0 0 15,0 51-3-15,0-22 17 16,-1 11 3-16,-8 7-1 16,-5 13 6-16,0 2-20 15,-4 0 5-15,2-2-8 16,6-9-4-16,0-6 8 0,7-11-10 16,3-2 2-16,0-11-2 15,8-4-6-15,12-8 5 16,6-6-1-16,5-3 2 15,6-5 4-15,7-22-2 16,1-4 0-16,-1-3-1 16,-7 1-1-16,-9 6-2 15,-10 5-1-15,-9 10 0 16,-6 8 0-16,-3 4 3 16,0 0-6-16,0 5 6 15,0 16-10-15,-4 7 10 16,-1 2 0-16,2 6 0 15,3 1 4-15,0-2 0 0,0-3 2 16,0-6 0-16,5-6-5 16,2-4-2-16,2-7 1 15,2-9-14-15,6 0 7 16,29-25-19-16,-1-7-32 16,-2-5-36-16</inkml:trace>
  <inkml:trace contextRef="#ctx0" brushRef="#br0" timeOffset="2913">2753 839 28 0,'0'0'30'0,"0"0"5"0,0 0 7 16,-131 134-15-16,105-101 0 16,8-8-9-16,12-7-14 15,6-8 4-15,0-10-8 16,10 0 0-16,21-11 18 16,6-18-11-16,10-10 1 15,-4-6-8-15,-3-1 4 16,-7 0-9-16,-13 3 5 15,-14 8-8-15,-6 10 7 16,-10 10-11-16,-20 11-5 16,-7 4 6-16,-3 8 4 15,3 17 4-15,6 3 5 0,13-6-2 16,17-1 0-16,1-6-8 16,15-5 1-16,20-6 0 15,10 0-6-15,1 2 3 16,-6 2-14-16,-13 3 8 15,-13 7 12-15,-14 5 4 16,0 4 9-16,-6 4 11 16,-12 3 2-16,1 5 10 15,3 0-10-15,5 6-13 16,1 4 0-16,3-2-6 16,1 0-2-16,-1-1-1 15,-1-6 3-15,1-5 0 0,2-5-3 16,3-2 2-16,0-2 4 15,0-1-3-15,0-1-3 16,0-3 0-16,0-9-28 16,0-3-34-16,3-9-95 0</inkml:trace>
  <inkml:trace contextRef="#ctx0" brushRef="#br0" timeOffset="3643">3176 1163 20 0,'0'0'22'16,"0"0"12"-16,0 0-8 15,0 0-5-15,0 0 3 16,0 0-8-16,0 0-9 16,-9 32-4-16,21-39 1 15,8-14 16-15,3-7-12 16,2-1-8-16,-10 3 6 16,-6 5-6-16,-9 7 0 15,0 13 4-15,-15 1-4 0,-11 12 6 16,0 16 1-16,7 1-5 15,18 0-2-15,21-15-19 16,24-7-37-16</inkml:trace>
  <inkml:trace contextRef="#ctx0" brushRef="#br0" timeOffset="4723">3726 872 22 0,'0'0'19'15,"0"0"-6"-15,0 0 15 16,0 0-11-16,0 0-4 15,0 0-6-15,0 0-7 0,13 0 20 16,-13 0-7-16,0 10 6 16,0 9 12-16,0 8-14 15,0 10 0-15,-9 10-2 16,-6 5-10-16,-7 7 12 16,1-1-12-16,3 0 0 15,2-8 11-15,5-6-16 16,10-9 6-16,1-10-6 15,5-8-7-15,21-13 7 16,10-4 3-16,10-7 3 16,8-23 3-16,8-8-8 15,-3 0-2-15,-5 1 1 16,-9 3-13-16,-13 9 13 16,-11 8-8-16,-15 10 7 0,-6 7-1 15,0 7-18-15,-9 21 16 16,-12 8 4-16,2 7 0 15,1 4-3-15,7 2 5 16,2-1-2-16,6 0 9 16,1-6-7-16,2-6 4 15,0-8-6-15,0-10 2 16,0-3-2-16,2-8 0 16,6-3-7-16,15-4-16 15,-3-9-38-15,1-15-63 0</inkml:trace>
  <inkml:trace contextRef="#ctx0" brushRef="#br0" timeOffset="5436">4456 1113 153 0,'0'0'34'0,"0"0"-28"15,0 0-8-15,0 0 5 16,0 0 6-16,121-119-6 15,-95 82-1-15,-4 4 3 16,-11 2-1-16,-8 2-4 16,-3 4 0-16,-3 1 0 15,-22 9 5-15,-9 7 0 16,-2 5-1-16,-1 3-3 16,-3 0 1-16,8 7-2 15,5 4 0-15,6 0 2 16,10-1 2-16,4 1-4 15,5-1 2-15,2-1 0 16,0 7 1-16,0 0-3 16,0 6 0-16,0 1 2 0,0 4 1 15,0 5-3-15,6 4 1 16,-1 3 2-16,-2 6 0 16,-3 7-3-16,0 3 0 15,-3 6-3-15,-8 3-2 16,3-9 2-16,8-5-12 15,0-14 10-15,0-12-12 16,0-10 12-16,5-7-2 16,-2-6-10-16,-3 2 13 15,0-3 4-15,0 0 19 16,-5 0 0-16,-11 0-12 16,0-7 7-16,-4-6-2 15,2-6-5-15,-1-2 13 0,6-2-7 16,3-2-1-16,6-3-5 15,4-4-5-15,0 1-2 16,0-3 0 0,17 5 0-16,6 0-6 0,6 5 6 15,15 4-12-15,29-4-8 16,-11 6-59-16</inkml:trace>
  <inkml:trace contextRef="#ctx0" brushRef="#br0" timeOffset="8928">7152 1184 17 0,'0'0'33'0,"0"0"-3"15,0 0 4-15,0 0-11 16,0 0 2-16,0 0-13 16,0 0-7-16,-73 51 1 15,73-51 2-15,0 0 12 16,1-12-5-16,9-2-13 15,-1 1 6-15,-2 2-8 16,-7 7 4-16,0 3-4 16,0 1-6-16,0 0 2 0,-4 0-2 15,-5 1 6 1,1 3 2-16,6-1-2 0,-1-3 2 16,3 0 9-16,0 0-7 15,0 0 7-15,0 0-9 16,0 0-1-16,0 0 6 15,0 0-7-15,0 0 2 16,0 0-2-16,0 3-3 16,0-2-2-16,8 8-30 15,12-4-8-15,4-2-37 0</inkml:trace>
  <inkml:trace contextRef="#ctx0" brushRef="#br0" timeOffset="10128">7878 1110 94 0,'0'0'53'0,"0"0"-30"16,0 0-23-16,0 0 6 15,0 0-6-15,0 0 3 16,0 0-5-16,29 4 2 15,-9-4-8-15,7 0-24 0</inkml:trace>
  <inkml:trace contextRef="#ctx0" brushRef="#br0" timeOffset="10300">8331 1241 64 0,'0'0'90'0,"0"0"-90"16,0 0-5-16,0 0 1 15,180-75-18-15,-116 44-35 0</inkml:trace>
  <inkml:trace contextRef="#ctx0" brushRef="#br0" timeOffset="10617">9341 1139 14 0,'0'0'56'0,"0"0"6"16,0 0-45-16,0 0-17 0,0 0-5 16,0 0-10-16,0 0 15 15,44 7-12-15,-21-5-7 16,30-2 8-16,-11 0-25 15</inkml:trace>
  <inkml:trace contextRef="#ctx0" brushRef="#br0" timeOffset="12471">10367 1135 48 0,'0'0'35'0,"0"0"-14"16,0 0 18-16,0 0-15 15,0 0-4-15,0 0 2 16,0 0-12-16,0 0 13 16,-9 0-3-16,23-11-1 15,0-3 7-15,7-2-22 0,5-9 5 16,2 0-8-1,3-7 6-15,1 0-6 0,-3-4-1 16,0 4 0-16,-6-1 3 16,-4 4 1-16,-5 3-4 15,-5 2 0-15,-6 6-4 16,-3 1 0-16,0 2 4 16,0 7 0-16,0 1-5 15,0 1 5-15,0 5 0 16,0-2 0-16,0 3-2 15,0 0-1-15,0 0 3 16,0 0 0-16,0 0 0 0,0 0 3 16,0 0-3-1,0 0 0-15,0 3 5 0,-3 9-1 16,-6 5-2-16,-2 5 3 16,-5 7 9-16,-2 6-14 15,0 4 11-15,-4 3-11 16,4 2 6-16,-1 0-4 15,6-1-2-15,3-4 0 16,6-6 1-16,-1-5-1 16,5-7 0-16,0-9-6 15,0-2-7-15,0 1 11 16,0-3-7-16,0 1-10 16,0 0 3-16,0 5-35 0,2-4-4 15,-2-3-65-15</inkml:trace>
  <inkml:trace contextRef="#ctx0" brushRef="#br0" timeOffset="12793">10375 1353 36 0,'0'0'45'0,"0"0"0"15,0 0-18-15,0 0-7 16,0 0-6-16,0 0 9 16,0 0-12-16,-3 0-11 15,3 0 18-15,0 2-8 0,14-2 0 16,12 3 13-16,11-3-14 16,15 0 2-16,12 0-5 15,12-6-4-15,10-7 5 16,1 0-7-16,-3 1 1 15,-7-1 3-15,-11 1 1 16,-20 1-10-16,-15 4 2 16,-27 7-18-16,-4 0-3 15,-9 0-42-15</inkml:trace>
  <inkml:trace contextRef="#ctx0" brushRef="#br0" timeOffset="14828">133 2038 58 0,'0'0'22'15,"0"0"-19"-15,0 0 1 0,0 0 0 16,0 0 7-16,0 0 3 16,0 0 7-16,20-17 14 15,-18 17-12-15,2 0-12 16,5 0-9-16,8 0-2 15,3 0 13-15,5 0 2 16,4 0 5-16,2 0 2 16,1 0-13-16,2-1 5 15,-1-1 0-15,7 2-12 16,5 0 10-16,5-4-9 16,12 3 6-16,10-6 2 15,6 1-9-15,8-5 1 0,6 2-3 16,0 0 1-16,-3 6-2 15,-7 3 2-15,-6 0-1 16,-3 2 1-16,-1 12 1 16,3 2-2-16,6-7 0 15,7 0 0-15,5-6 2 16,5-3-2-16,2 0 0 16,0 0 0-16,-2 0 3 15,-4 0-3-15,-4 4 0 16,-4 1 0-16,-6 1-2 15,-2-4 3-15,2-1-1 16,-3-1 0-16,1 0 3 0,-1 0-3 16,0 4 0-1,-4-3 0-15,-7 1-2 0,2 2 4 16,-1-1-2-16,1 1 0 16,7-4 1-16,5 0-1 15,6 0 0-15,9-2 0 16,8-10-2-16,3-3 5 15,4 0-3-15,-2 4 0 16,-7 2-1-16,-6 4-1 16,-3 5 2-16,-9 0 0 15,3 0-2-15,1 5 3 16,1 2-1-16,5-2 0 16,3-4 2-16,2-1-5 15,2 0 3-15,-1 0 0 0,1 0-4 16,-3 0 4-16,-10 0 0 15,-6 0-1-15,-8 0-4 16,-10 0 4-16,-5 7 1 16,-4 5 0-16,-1-3 0 15,3 0 2-15,2-2-2 16,9-4 0-16,9-3 0 16,5 0-2-16,8 0 2 15,1 0 0-15,-2 0 0 16,-1 0 0-16,-8 0 0 15,-4 4 0-15,-1 2 1 16,2-5-3-16,9 3 2 16,4-4 0-16,7 0 1 0,10-5-1 15,3-8 0-15,0-6 0 16,-5 2 3-16,-5 3-8 16,-10 3 5-16,-6 3 0 15,-2 2 1-15,3 2-1 16,5-3 0-16,8-2 0 15,6-4 0-15,7-2-3 16,-4 1 3-16,0-1 0 16,-5 1-2-16,-7 4 3 15,-3 3-1-15,-6 4 0 16,0 2-3-16,1-2 3 16,4 3 0-16,9-1 0 15,22-5 1-15,20 1-1 16,28-4 0-16,-2 4 0 15,-30-2 0-15,-35 3-1 0,-37 4 1 16,-7 0 0-16,8 0 0 16,11 0 0-16,9 0 0 15,0 5 0-15,4 1-1 16,2-2-3-16,4-3 4 16,0-1 0-16,7 0 4 15,0 0-3-15,-3 0-1 16,-5 3 0-16,-9-2-2 15,-8 1-1-15,-14 2 3 16,-5-1-2-16,-10-2 2 16,-8-1-23-16,-1 0 5 15,-4 0 6-15,-7 0-13 16,-5-4 13-16,-13-11-18 0,-8 1-14 16,-3-3-131-16</inkml:trace>
  <inkml:trace contextRef="#ctx0" brushRef="#br0" timeOffset="6067">5098 1267 11 0,'0'0'28'0,"0"0"-9"16,0 0-8-16,0 0 7 15,0 0 5-15,0 0 0 16,0 0 2-16,-103 17-5 16,98-16 5-16,2-1-1 15,3 0-24-15,0 0 4 0,0-1 6 16,3-12-1-16,3-2 3 16,2 1-12-16,-6 2 5 15,1 2-1-15,-3 6-2 16,0 4-2-16,0 0 4 15,-3 0 1-15,-2 0 15 16,3 0-14-16,2 0-3 16,0 0-3-16,0 0-3 15,0 0-8-15,19-2-9 16,2-7-30-16,-1-4-78 0</inkml:trace>
  <inkml:trace contextRef="#ctx0" brushRef="#br0" timeOffset="7285">5716 878 35 0,'0'0'16'0,"0"0"6"0,0 0 8 15,0 0 1 1,0 0 8-16,0 0-8 0,0 0-3 16,0-29 4-16,0 29-16 15,-1 0 9-15,1 0-6 16,0 0-19-16,-4 0 12 16,3 0-11-16,-4 8-1 15,-4 9 7-15,-6 6-3 16,-5 8-1-16,-8 10 1 15,-3 9 2-15,4 12-4 16,1 3-2-16,7-2 0 16,10-6 2-16,6-13-2 15,3-12 0-15,8-15-1 16,19-10 0-16,15-7 1 16,10-7 2-16,8-19-2 0,6-8 6 15,-6-1-6-15,-10 1 0 16,-10 9-4-16,-17 5-6 15,-10 11 6-15,-13 6 1 16,0 3-2-16,0 0 0 16,-5 15 8-16,-9 7-3 15,2 9 0-15,1 2 1 16,2 7-1-16,1 1 3 16,4 5 4-16,-1-1 11 15,2-8-16-15,1-9 1 16,2-10-3-16,0-10-5 15,0-5 1-15,0-3-2 16,13-4-7-16,10-20 9 0,15-22-41 16,-3 5-49-1</inkml:trace>
  <inkml:trace contextRef="#ctx0" brushRef="#br0" timeOffset="7893">6288 864 20 0,'0'0'20'16,"0"0"-6"-16,0 0 13 15,0 0 10-15,0 0-1 16,0 0-28-16,0 0 1 16,36-36 2-16,-18 23 1 0,4 1 15 15,-1 1-6-15,2 1-5 16,0 3 3-16,-4 5-19 16,-3 2 5-16,-2 0-5 15,0 0 2-15,-3 9 6 16,0 8-6-16,-5 3 3 15,-6 10 4-15,0 8-5 16,-9 12-2-16,-19 13-1 16,-4 1 3-16,-7 3 1 15,7-7-4-15,4-9 0 16,12-9 4-16,6-9-4 16,6-4-1-16,4-9 0 15,0-4-9-15,0-9 7 0,0 0-15 16,0-7-12-16,0 0-6 15,0 0-5-15,0-13-10 16,0 1-42-16</inkml:trace>
  <inkml:trace contextRef="#ctx0" brushRef="#br0" timeOffset="8058">6192 1310 49 0,'0'0'55'0,"0"0"-29"15,0 0-2-15,0 0 4 16,0 0 7-16,0 0 9 15,172-25-17-15,-103 7-1 16,1 2-14-16,-11 4-10 16,-15 7-4-16,-7 5-9 15,-9 0-25-15,-12 11-54 0</inkml:trace>
  <inkml:trace contextRef="#ctx0" brushRef="#br0" timeOffset="24185">5354 1568 6 0,'0'0'13'15,"0"0"0"-15,0 0-8 0,0 0-1 16,0 0-4-16,0 0 0 15,0 0 0-15,0-3 0 16,0 3 0-16,0 0-2 16,0 0-4-16,0 3-7 15,6-2 4-15,2 3-2 16</inkml:trace>
  <inkml:trace contextRef="#ctx0" brushRef="#br0" timeOffset="29351">5563 1586 4 0,'0'0'7'0,"0"0"-2"16,0 0-1-16,0 0-4 16,0 0 6-16,0 0 3 15,0 0 12-15,-28-11 4 16,23 9-12-16,1 2-3 16,-1 0 0-16,2 0-5 15,3 0 7-15,0 0-9 16,0 0 8-16,0-2 6 15,0 2-12-15,0 0 7 16,0 0 0-16,0 0-3 16,0 0 9-16,0 0-12 15,0 0-2-15,0 0-1 0,0 0-1 16,0 0-2-16,0 0 0 16,8 0 0-16,1 0 14 15,2 0-5-15,9 0 2 16,4 0 3-16,15 0-14 15,7 2 12-15,9-2-4 16,11 2-8-16,3-2 12 16,3 3-4-16,3 1 1 15,7-3 1-15,4 3-7 16,7 2 0-16,7-2-3 16,0 2 0-16,-2-1 1 15,-8 3-1-15,-8-1 0 16,-6 3 4-16,-3 1 2 0,2 4-6 15,3 2 0 1,9-2 0-16,24 1 0 0,32 0 4 16,29-4-4-16,7-5 2 15,-13-1 2-15,-22 0-5 16,-21 0 1-16,-19 0-2 16,-18 1 2-16,-15-3 3 15,-8 3 0-15,16-5 2 16,32 5-2-16,38 3-3 15,29 0 0-15,11-3 0 16,-8-3 0-16,-14-1 0 16,-14-3 0-16,1 0 0 15,-5 0 1-15,-28 0-2 16,-23 0 1-16,-26 0-1 16,-9 0-1-16,14 0 2 15,12 0 0-15,11 1 1 0,-1 6 1 16,1-3-2-16,-3 0 0 15,-2-4-1-15,-4 0-2 16,-1 0 4-16,-1 0-1 16,-1 0 0-16,-6-8 2 15,-3-3-3-15,-4 0 1 16,-6-7 0-16,-1-4-1 16,-7 3 3-16,-6-5-2 15,-1 1 0-15,-8 2 3 16,-2 4-5-16,-7 1 2 15,-6 4 0-15,-5 0-1 0,-11 6 1 16,-1 1 0 0,-6-1 0-16,-5 2 0 0,-2 4-2 15,-1 0-3-15,0 0-13 16,0 0 3-16,0 0-22 16,0 0-7-16,-27 4 12 15,-4 6-7-15,-9-9-83 0</inkml:trace>
  <inkml:trace contextRef="#ctx0" brushRef="#br0" timeOffset="30580">5684 1350 32 0,'0'0'23'0,"0"0"-18"15,0 0-4-15,0 0 9 16,0 0-10-16,0 0 5 15,0 0-2-15,9-8-1 16,-4 5 18-16,-5-2 8 16,3 4-1-16,-3 1 5 15,1-3-11-15,2 1-1 0,7 0-13 16,5-3-1 0,12-2-1-16,12 2-5 0,5-3 0 15,9 2 11-15,0 0-10 16,1 6 8-16,3 0 0 15,-2 0-8-15,11 3 15 16,11 4-10-16,24-1 2 16,32-6 8-16,30 0-13 15,4 0 1-15,-4 0-4 16,-11 0 4-16,-12 0-4 16,-1 0 3-16,1 9-1 15,0 5 14-15,-1 4-16 16,9 4 7-16,11-3-7 0,15 1 3 15,7-2-3 1,12 3 0-16,7-2 0 0,2 2 5 16,-4 0-3-16,-9-3-2 15,-10-2 0-15,-11 0 0 16,-7-4-2-16,-11-2 2 16,-10-2 0-16,-11-2 2 15,-25-5 1-15,-19 2-3 16,-23-2 0-16,-6 1 0 15,7 1-5-15,4-2 5 16,1-1 0-16,-7 3 3 16,-10-3-1-16,-10 0-2 15,-1 0 0-15,-8 0 3 0,0 0-3 16,-1 0 0-16,-3-9 0 16,-2 2 0-16,-5-5 5 15,-2 2-5-15,-4-1 0 16,-3 3-2-16,1 2 2 15,-7 2 0-15,-2 0 0 16,-1 0 0-16,-1 1 0 16,-2 0 0-16,0 3 0 15,0-1-10-15,0 1 8 16,-18 0-34-16,-51 0-27 16,1 0-14-16,-3 0-87 0</inkml:trace>
  <inkml:trace contextRef="#ctx0" brushRef="#br0" timeOffset="33373">8880 484 31 0,'0'0'48'16,"0"0"-6"-16,0 0 6 15,0 0-12-15,0 0-13 16,0 0 3-16,0 0-20 16,123-61 5-16,-109 44-2 15,0 3-6-15,0-2 4 16,3-2-7-16,4 0 0 16,4-3 6-16,4-4-6 15,3-4 0-15,5 0 0 16,3 0 1-16,1-4-4 15,-1-1 3-15,-5 1 0 16,-7 4 5-16,-10 1-2 0,-4 6-3 16,-9 5 3-16,-2 6-2 15,-3 5 15-15,0 2-13 16,0 4-2-16,0 0 1 16,0 0-2-16,0 0-2 15,0 0-6-15,0 0-12 16,0 2 20-16,0 9-3 15,-9 5 3-15,-5 4 6 16,-8 5-4-16,-1 5 3 16,-4 4 7-16,-4 6-8 15,0 2 24-15,1-1-14 16,7 5-5-16,3-1 0 0,7 0-6 16,6-6-3-16,5-2 0 15,2 1-23-15,0-1 3 16,9 16-27-16,1-7-42 15,-10-12-71-15</inkml:trace>
  <inkml:trace contextRef="#ctx0" brushRef="#br0" timeOffset="35388">12300 1571 49 0,'0'0'43'15,"0"0"1"-15,0 0-10 16,0 0 2-16,0 0-5 0,0 0-23 15,0 0 9-15,7 0-5 16,-2 0-5-16,1 0 5 16,11 0-8-16,6 0 2 15,8 0 5-15,5-6-11 16,1-2 8-16,-3 1-7 16,-5-2 2-16,-7 1 3 15,-4 1-3-15,-6 4-1 16,-7 1-2-16,-4 2-17 15,-1 0-18-15,-20 8-54 16,-9 3-38-16</inkml:trace>
  <inkml:trace contextRef="#ctx0" brushRef="#br0" timeOffset="35629">12135 2020 55 0,'0'0'15'16,"0"0"3"-16,0 0 2 16,0 0 15-16,0 0 2 15,0 0-10-15,0 0 3 16,28 39-11-16,-3-35-7 16,8-3 3-16,10-1-13 15,6 0 3-15,5 0-5 16,0 0-18-16,9-7-18 15,-17 0-21-15,-13-4-119 0</inkml:trace>
  <inkml:trace contextRef="#ctx0" brushRef="#br0" timeOffset="37862">13065 858 13 0,'0'0'28'0,"0"0"-8"15,0 0 2-15,0 0 8 16,0 0-23-16,0 0-1 16,0 0-2-16,-10 6-2 15,10-6 15-15,0 0-3 16,0 0 3-16,0 0 9 15,4 1-4-15,12-1 2 0,8 3-9 16,8-2-10-16,8 2 8 16,8 1-11-16,4-1 1 15,2 5 3-15,-8-2-3 16,-5-2-3-16,-12 0 0 16,-13-2-2-16,-9 0-2 15,-7 0-7-15,-33 9-15 16,-9-3-23-16,-9 1-71 0</inkml:trace>
  <inkml:trace contextRef="#ctx0" brushRef="#br0" timeOffset="38316">12938 1060 36 0,'0'0'56'15,"0"0"-34"-15,0 0-10 16,0 0 27-16,0 0-26 16,0 0-11-16,0 0 6 15,1 16-8-15,15-8 15 16,4-3 4-16,3 0-7 16,7 3 9-16,1-1-13 15,1 1-3-15,-1 5-2 16,-3 8-3-16,-2 4 0 0,-8 4-1 15,-2 5-1 1,-7-3 0-16,-2 0 2 0,-3-6 0 16,-4-1 0-16,0-6-1 15,0-3 1-15,-16-5 8 16,2 0-4-16,-1-3 11 16,-2-1-12-16,3-1 2 15,0-5 0-15,-2 0-1 16,0 0-4-16,-8 0 0 15,1 0-6-15,-2 0 4 16,1-3-5-16,5-5 7 16,5 1 0-16,4 0-14 15,7 2 2-15,3 3-20 16,49 2-45-16,9 0 12 16</inkml:trace>
  <inkml:trace contextRef="#ctx0" brushRef="#br0" timeOffset="38773">13874 1151 72 0,'0'0'36'0,"0"0"-3"16,0 0-7-16,0 0-7 15,0 0-12-15,0 0 4 16,0 0-11-16,-130-12 0 16,113 36 8-16,1 5-2 15,-1 0 16-15,8 1-7 16,6-3-6-16,3-4 6 15,12-7-12-15,21-3 9 16,13-9 10-16,6-4-18 16,3 0 10-16,-3-13-11 15,-10-13-3-15,-10-2 13 16,-14-4-13-16,-10 2 5 0,-8-4-5 16,-4 2-4-1,-32 6 3-15,-10 7-5 0,-11 13-3 16,-1 6 7-16,6 1-11 15,12 27-14-15,28 18-24 16,12-7-29-16,0-7-70 0</inkml:trace>
  <inkml:trace contextRef="#ctx0" brushRef="#br0" timeOffset="39375">14342 1334 10 0,'0'0'25'16,"0"0"8"-16,0 0-16 15,0 0-13-15,0 0 12 16,0 0-1-16,0 0-1 0,38-64 4 16,-34 61-15-16,-4 2 16 15,0 1-2-15,0 0-12 16,0 0 19-16,0 0-12 16,0 0-8-1,0 0-4-15,0 0-4 0,9 1-5 16,23 8-13-16,0-5-28 15,2-4-78-15</inkml:trace>
  <inkml:trace contextRef="#ctx0" brushRef="#br0" timeOffset="40229">14921 874 10 0,'0'0'50'0,"0"0"-12"15,0 0-1-15,0 0 0 16,0 0-29-16,0 0-4 0,0 0-4 16,4 9 0-16,-4 9 7 15,0 0 3-15,0 7 10 16,-1 6 5-16,-21 1-6 16,-2 9 2-16,-5 3-4 15,1-1-11-15,5-2 8 16,9-7-14-16,6-5 1 15,8-12 0-15,0-3 0 16,8-8-1-16,18-4 0 16,3-2 0-16,10 0 1 15,2-14-1-15,-1-4 0 16,-6-1-2-16,-5 2-6 16,-11 8 8-16,-8 3-3 0,-6 3-8 15,-4 3 11-15,0 0-13 16,0 9 13-16,0 10-4 15,0 6 8-15,0 0-4 16,0 0 1-16,0 1 3 16,5-8-1-16,4 2-2 15,0-4-1-15,0-4 2 16,1 1 0-16,-1-3-4 16,5-2 1-16,-1-1-17 15,14-7-6-15,-4 0-35 16,-5 0-84-16</inkml:trace>
  <inkml:trace contextRef="#ctx0" brushRef="#br0" timeOffset="40875">15524 932 12 0,'0'0'20'16,"0"0"17"-16,0 0-19 15,0 0 5-15,0 0 5 16,-141 62-1-16,101-30 5 0,7 1-4 15,12-7-18 1,7-5 4-16,10-6-10 0,4-9 1 16,0-2 1-16,0-4-4 15,16 0 8-15,9-1 5 16,10-16-11-16,2-7 7 16,-2-2-11-16,-4-4 0 15,-8 2 0-15,-9-1-8 16,-5 4 3-16,-9 5-1 15,0 1-8-15,0 4 13 16,0 5-4-16,0 2 5 16,-1 7-2-16,-2 1-13 15,1 0-14-15,2 0 15 16,0 15 5-16,0-3 9 16,0 2-16-16,0-1-5 0,0-2 5 15,0-1-6-15,0-1 7 16,0 9 1-16,0-4-22 15,0-2-16-15</inkml:trace>
  <inkml:trace contextRef="#ctx0" brushRef="#br0" timeOffset="41205">15533 1094 17 0,'0'0'10'0,"0"0"4"16,0 0-5-16,0 0 1 15,0 0 5-15,0 0-11 16,0 0 3-16,18-10 9 16,-18 14 1-16,-4 7 8 15,-1 4-6-15,1 2-9 16,-1 4 10-16,0 0-5 0,-4 4-3 16,-2 7 3-16,-5 4-9 15,-3 1 10-15,1-1-3 16,-1 3-8-16,-1-5 6 15,5-5-4-15,-2-2 0 16,2-4-3-16,6-2-4 16,-2 0-4-16,6-1-6 15,4 0-1-15,1 4 1 16,0-3-14-16,9 2-4 16,9-7-16-16,1-7-77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2:25.493"/>
    </inkml:context>
    <inkml:brush xml:id="br0">
      <inkml:brushProperty name="width" value="0.05" units="cm"/>
      <inkml:brushProperty name="height" value="0.05" units="cm"/>
      <inkml:brushProperty name="fitToCurve" value="1"/>
    </inkml:brush>
  </inkml:definitions>
  <inkml:trace contextRef="#ctx0" brushRef="#br0">182 0 13 0,'0'0'27'16,"0"0"-12"-16,0 0 10 16,0 0 6-16,0 0-11 15,0 0-7-15,0 0-6 16,-13-4 5-16,13 4 1 16,-4 0-9-16,3 13-4 15,-7 14 13-15,2 9 0 16,-3 8 3-16,-3 6-6 15,2 5-3-15,-3 13 8 16,-1 6-9-16,-5 6 2 16,1-1-4-16,-2-6-1 15,5-7-3-15,2-18 0 16,7-9-5-16,6-12-9 0,5-19-27 16,18-8-19-16,0 0-65 0</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9:29.651"/>
    </inkml:context>
    <inkml:brush xml:id="br0">
      <inkml:brushProperty name="width" value="0.05" units="cm"/>
      <inkml:brushProperty name="height" value="0.05" units="cm"/>
      <inkml:brushProperty name="fitToCurve" value="1"/>
    </inkml:brush>
  </inkml:definitions>
  <inkml:trace contextRef="#ctx0" brushRef="#br0">144 431 28 0,'0'0'21'16,"0"0"-14"-16,0 0 14 15,0 0-7-15,0 0-5 16,135-25 14-16,-109 7-3 16,-6 2 0-16,0-7-2 15,-7 1-17-15,3-4 4 16,-4-5-5-16,-1 1 1 16,-3-6 2-16,-7 1-3 15,-1 0 15-15,0 5 6 16,-9 5-14-16,-10 4 3 15,-4 3-8-15,2 2 1 16,1 7 6-16,3 2-4 16,6 2 1-16,4 2-2 0,2 3-1 15,4 0-3-15,-3 0 0 16,0 0 2-16,-4 16-2 16,2 3 0-16,1 7 0 15,1 7 2-15,1 2 0 16,3 6-2-16,0 5 0 15,0 4 0-15,-5 3-1 16,-6 2 1-16,-10-1 0 16,-7-1 2-16,-4-2 1 15,-2-8-3-15,5-8 0 16,5-10-3-16,5-9 3 16,8-9 0-16,4-4 5 0,5-3 18 15,-2 0-2-15,1-10-8 16,-2-13-13-1,5-5 2-15,-2-4-1 0,2-4-1 16,0 1 0-16,0-1 1 16,0 1 0-16,0-1-2 15,0 6 1-15,7 4-1 16,0 5-4-16,4 10 5 16,7 8-8-16,16 3-1 15,12 0-9-15,13 0-3 16,31 12-30-16,-15 1-13 15,-12-3-22-15</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9:28.152"/>
    </inkml:context>
    <inkml:brush xml:id="br0">
      <inkml:brushProperty name="width" value="0.05" units="cm"/>
      <inkml:brushProperty name="height" value="0.05" units="cm"/>
      <inkml:brushProperty name="fitToCurve" value="1"/>
    </inkml:brush>
  </inkml:definitions>
  <inkml:trace contextRef="#ctx0" brushRef="#br0">36 308 17 0,'0'0'38'0,"0"0"-7"15,0 0-18-15,0 0-1 16,0 0 5-16,0 0-9 15,0 0 21-15,0 0-3 16,0 0-8-16,0 0 4 16,0-1-16-16,0-5-1 15,0 0-5-15,0-1 4 16,0 5-4-16,0 2 3 16,0 0-2-16,-2 0 2 15,-10 0-3-15,-2 0 0 16,6 5 0-16,18 3-31 0,23-6-33 15</inkml:trace>
  <inkml:trace contextRef="#ctx0" brushRef="#br0" timeOffset="691">468 0 31 0,'0'0'26'15,"0"0"4"-15,0 0 8 16,0 0-8-16,0 0-7 16,0 0-20-16,0 0 3 15,-36 15-5-15,26 0 1 16,1 6 4-16,-5 4-2 15,-4 11 1-15,-7 3 10 16,-2 10-4-16,-5 5 9 0,1 0-7 16,6-3-12-16,7-4 5 15,7-10-5-15,11-10-1 16,0-8 7-16,11-9-4 16,13-3 1-16,12-7 3 15,8 0-6-15,5-7 8 16,-1-11-9-16,1-7 0 15,-4 0-2-15,-6-4-4 16,-6 2 3-16,-10 8-3 16,-6 1 0-16,-10 11 6 15,-5 0 0-15,-2 7 0 16,0 0 0-16,0 0-11 16,0 8 3-16,0 12 6 0,-12 5 2 15,-2 5 10-15,-2 2-1 16,3-1 2-16,0-4 1 15,4-4-9-15,1-1-2 16,7-8-1-16,-2-3-5 16,3-3 5-16,0-5-21 15,29-3-14-15,3 0 0 16,3 0-51-16</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9:52.239"/>
    </inkml:context>
    <inkml:brush xml:id="br0">
      <inkml:brushProperty name="width" value="0.05" units="cm"/>
      <inkml:brushProperty name="height" value="0.05" units="cm"/>
      <inkml:brushProperty name="fitToCurve" value="1"/>
    </inkml:brush>
  </inkml:definitions>
  <inkml:trace contextRef="#ctx0" brushRef="#br0">19 74 6 0,'0'0'21'0,"0"0"-6"16,0 0 13-16,0 0 1 15,0 0-8-15,0 0 8 16,0-42-20-16,-6 38 0 16,1 0 4-16,1 1-9 15,0 1 12-15,4 2-15 16,0 0 0-16,0 0 4 16,0 0-2-16,0 0-3 15,0-2 7-15,4 2-4 16,15-2 10-16,8-2 3 0,5 3-9 15,3-5 13 1,-3 5-20-16,-1 1 3 0,-6 0-3 16,-6 0 1-16,-3 0-7 15,1 0 1-15,-3 1-10 16,2 10 5-16,-6 3-38 16,-6 0-7-16,-4-4-33 0</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9:52.489"/>
    </inkml:context>
    <inkml:brush xml:id="br0">
      <inkml:brushProperty name="width" value="0.05" units="cm"/>
      <inkml:brushProperty name="height" value="0.05" units="cm"/>
      <inkml:brushProperty name="fitToCurve" value="1"/>
    </inkml:brush>
  </inkml:definitions>
  <inkml:trace contextRef="#ctx0" brushRef="#br0">0 27 40 0,'0'0'65'0,"0"0"-35"15,0 0 14-15,0 0-6 16,0 0-26-16,0 0-3 15,0 0-9-15,41 4 0 16,-6-4 0-16,11 0 4 16,8 0-2-16,-2-12-2 15,-6 5 1-15,-9-3-2 16,-6 9-3-16,-4 1-21 16,9 0-10-16,-6 0-43 15</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9:57.943"/>
    </inkml:context>
    <inkml:brush xml:id="br0">
      <inkml:brushProperty name="width" value="0.05" units="cm"/>
      <inkml:brushProperty name="height" value="0.05" units="cm"/>
      <inkml:brushProperty name="fitToCurve" value="1"/>
    </inkml:brush>
  </inkml:definitions>
  <inkml:trace contextRef="#ctx0" brushRef="#br0">6 566 14 0,'0'0'28'0,"0"0"3"16,0 0 6-16,0 0-10 0,0 0 0 16,0 0-8-1,-5-18-5-15,5 14 9 0,0 2-10 16,0-2 0-16,0-3 3 16,0-2-16-16,5-8 4 15,12-7-2-15,6-5-1 16,4-4 7-16,4-5-6 15,1-3 3-15,-1 0 4 16,-3 0-6-16,-5-2-3 16,-5 4 0-16,-4-2 0 15,-2 2 1-15,-7 4-1 16,-5 6 0-16,0 8 1 16,0 10 5-16,0 4-6 0,0 7 0 15,0 0-11 1,0 13 11-16,0 14 0 0,0 8 0 15,0 10 0 1,0-1 3-16,0 3-3 0,0 1 0 16,0-1 3-16,0 1 2 15,3 0-5-15,-3 1 2 16,1-8 0-16,-1 0 2 16,0-11-4-16,0-6 0 15,0-5 0-15,0-8-5 16,0 1 5-16,3-4-7 15,2 1-4-15,0-1-15 16,1-4-7-16,6 0-11 16,19-4-7-16,-4-8-6 15</inkml:trace>
  <inkml:trace contextRef="#ctx0" brushRef="#br0" timeOffset="700">623 494 20 0,'0'0'39'0,"0"0"-6"15,0 0 13-15,0 0-3 16,0 0-10-16,0 0-5 16,0 0-14-16,0-14-2 0,7 1-7 15,7-3-2-15,5-8 4 16,4-1-7-16,4-1 1 16,2-6 3-16,-1-2-1 15,-3-4-3-15,-1-1 0 16,-1-1 0-16,-7 4-1 15,-1 0 1-15,-4 7 0 16,-4 2-1-16,-2 8 4 16,0 5-3-16,-4 6 0 15,-1 2-5-15,0 6 3 16,0 0 0-16,0 7-2 16,0 14-2-16,-6 7 9 15,-6 8-3-15,-2 3 0 0,5 1 2 16,-1-1-3-1,3-2 1-15,1 1 0 0,1-1 1 16,-3 7 1-16,-1-1-2 16,3 4 0-16,-2 5 1 15,5-8-3-15,3-8 2 16,0-7-9-16,0-13 9 16,8-7-23-16,6-9 5 15,4 0 5-15,17-18-29 16,-4-7-10-16,-6 4-35 0</inkml:trace>
  <inkml:trace contextRef="#ctx0" brushRef="#br0" timeOffset="1303">1301 236 34 0,'0'0'46'0,"0"0"-12"16,0 0 16-16,0 0-11 16,0 0 1-16,0 0-23 15,0 0-12-15,14-53-2 16,1 44-3-16,2-5 0 0,2-4 6 15,2 0-4-15,-6 1 4 16,2-2 6-16,-3 5-12 16,-2-2 15-16,-2 7-11 15,-4 2 4-15,-2 1 20 16,-4 3-15-16,3 3 1 16,-3 0-14-16,2 0-3 15,1 0 1-15,2 0 2 16,1 5 0-16,6 6 1 15,0 1-1-15,7 2 0 16,-1 5 0-16,8 2 0 16,2 0 0-16,-1 3 0 15,4-5 0-15,-6 3 2 0,-1-3-2 16,-8-6 0 0,0 1 0-16,-5-5-14 0,1-1 12 15,-4-7-10-15,-2 4 1 16,-1-5 10-16,-5 2-20 15,0 3 2-15,0 1 1 16,-5 6-21-16,-16 7 26 16,-8 7-2-16,-7 4 0 15,-5 6 7-15,1 0-14 16,8-4 7-16,7-4-1 16,16-8-16-16,7-11 1 15,2-3-39-15</inkml:trace>
  <inkml:trace contextRef="#ctx0" brushRef="#br0" timeOffset="2416">1247 360 23 0,'0'0'49'0,"0"0"-7"15,0 0-15-15,0 0-3 16,0 0-15-16,0 0-7 15,0 0 2-15,63-32 4 16,-30 18 4-16,3-5 4 16,0-2-13-16,-4 0 6 15,-4 1-7-15,-7-2 0 16,-3 1 9-16,-8 2-5 0,-3 1 0 16,-5 1 8-16,-2 5-13 15,0-1 4-15,0 6-5 16,0 0 2-16,0 4 1 15,0 1-3-15,0 2 0 16,0 0 3-16,0 0-2 16,0 0-2-16,0-2 0 15,12 2-4-15,11-2 5 16,9-4 5-16,11-1 0 16,0 0 3-16,0 0-4 15,-6-1-4-15,-6 1 0 16,-11 3 0-16,-8 2-1 15,-4 2 1-15,-8 0 0 16,0 0 0-16,-3 6 0 0,-16 15 0 16,-4 9 2-16,0 9 0 15,-3 1 6-15,5 4-8 16,1-6 0-16,3 3 2 16,3 0-2-16,0-4 0 15,-3 1 0-15,2 3 0 16,-7 2 0-16,-1 6 0 15,0 0 0-15,2-4 2 16,2-4 0-16,3-7-2 16,6-9 0-16,3-7 0 15,2-6-3-15,4-2 3 16,-2-5 0-16,3 0-4 16,0-5 3-16,-5 8-1 15,0-1 1-15,-1 3-3 16,-6 5-1-16,3-5 2 0,3-1 1 15,2-3-1-15,4-5-14 16,0-1 1-16,0 0-4 16,0-1 2-16,10-14 5 15,-3 1-10-15,-1-3-4 16,-6 2-8-16,0 5-32 16</inkml:trace>
  <inkml:trace contextRef="#ctx0" brushRef="#br0" timeOffset="2714">1432 596 24 0,'0'0'36'0,"0"0"-7"16,0 0-2-16,0 0-1 15,0 0-15-15,0 0 0 16,0 0-3-16,85-24 0 16,-71 24 8-16,5 4-1 15,4 5-1-15,9 3 8 16,11-3-15-16,12-2 3 16,16-4-7-16,2-3 0 15,3 0 2-15,-4 0-5 16,-14-3-12-16,-12-4-17 0,-15 4-35 15,-20-4-97-15</inkml:trace>
  <inkml:trace contextRef="#ctx0" brushRef="#br0" timeOffset="6085">2718 197 18 0,'0'0'13'16,"0"0"11"-16,0 0-3 15,0 0-6-15,0 0 4 16,0 0-9-16,0 0 4 16,-37-8 4-16,35 8-17 0,-1 0 7 15,2 0 2 1,-4 0-6-16,-3 0 6 0,-6 0-10 16,-4 14 1-16,-8 7 3 15,-6 7-1-15,-10 3-2 16,-5 12-1-16,-7 4 0 15,-1 7 1-15,1 4-1 16,5 5 0-16,9-1 0 16,12-5-1-16,18-3 1 15,10-8-4-15,0-5-1 16,27-7 5-16,13-5 2 16,6-10 1-16,5-9 1 15,6-10-1-15,-4 0-2 16,-2-18-1-16,-6-13 0 15,-10-3 6-15,-11-5-4 0,-10-2 8 16,-9 0 2 0,-5 0-11-16,-2 8 2 0,-19 7-3 15,-4 6-5-15,-9 10 5 16,-2 10-7-16,-9 0 7 16,1 15-1-16,2 14-1 15,10 10-5-15,15 1-14 16,26 8-25-16,27-7-25 15,10-16 3-15</inkml:trace>
  <inkml:trace contextRef="#ctx0" brushRef="#br0" timeOffset="6807">3485 402 1 0,'0'0'13'0,"0"0"5"16,0 0-8-16,0 0 8 15,-120-1-2-15,93 1-4 16,-1 0 3-16,0 0-3 16,-1 0-3-16,1 0 2 15,-4-3-6-15,-3 3 7 16,-2 0 5-16,-4 7-17 16,-2 11 8-16,6 3-8 0,5 4 2 15,6 3-1-15,10-3-1 16,6 0 0-16,8 0 0 15,2 0 3-15,0-1-2 16,5-3 2-16,11-3-2 16,7-2 10-16,5-7-11 15,7-9 4-15,7 0 7 16,2-11-11-16,5-14 12 16,-7-3-9-16,-5-8-3 15,-10 6 14-15,-7 2-12 16,-11 0 8-16,-7 9-2 15,-2 2-4-15,0 5 1 16,-5 1-5-16,-10 5 1 0,-6 6-1 16,-2 0 0-1,-8 0-5-15,0 6 0 0,2 10-16 16,4 5 3-16,12 4-15 16,13 15-9-16,0-6-4 15,9-9-38-15</inkml:trace>
  <inkml:trace contextRef="#ctx0" brushRef="#br0" timeOffset="7421">4071 467 7 0,'0'0'36'0,"0"0"-1"0,0 0-14 15,0 0 4-15,0 0-10 16,0 0-5-16,0 0 5 16,-63-57-12-16,54 57 4 15,0 0-7-15,-5 0 6 16,-4 3-7-16,-9 14 1 15,-3 4 0-15,-3 2 2 16,1 5 0-16,2 5-2 16,3-2 0-16,12 2 3 15,7-1 3-15,8-3-4 16,0-4-1-16,23-13 14 16,16-10-13-16,13-2 10 15,11-16 0-15,4-16-9 16,-1-6 9-16,-10-2-8 15,-12 2-1-15,-12-7 7 0,-9 6-7 16,-12-2-3-16,-11 11 0 16,-3 8 2-16,-32 16-9 15,-20 6 6-15,-18 18-11 16,-6 25 12-16,-7 38-22 16,21-9-22-16,21-9-83 0</inkml:trace>
  <inkml:trace contextRef="#ctx0" brushRef="#br0" timeOffset="16238">3118 409 3 0,'0'0'3'0,"0"0"2"15,0 0 13-15,0 0 2 16,0 0 3-16,0 0-9 0,8-22-12 16,-13 22 7-16,1 0 1 15,-4 0 4-15,-1 0 4 16,3 0-15-16,-4 0 2 16,3 0-5-16,1 0 2 15,1 0 0-15,-3 0-2 16,-1 0 0-16,-5 15 0 15,-4 3 2-15,-7 7-2 16,2 4 0-16,0 6 0 16,3-3 2-16,5 0-2 15,9 1 0-15,1 2 1 16,5-2 1-16,0 1-3 16,0 0 1-16,14-5 0 0,7-3 9 15,9-5-6 1,8-3 2-16,3-8 5 0,4-5-10 15,1-5 2-15,-2 0-1 16,-4 0 1-16,-7-15 2 16,-6-9-3-16,-4-5 4 15,-6-7 12-15,-8-6-11 16,-7 1 3-16,-2-2-6 16,-2 0-1-16,-16 7 2 15,-4 7-4-15,-1 4 2 16,2 6 3-16,6 6-3 15,1 5-2-15,0 2 0 16,2 4-1-16,-5 2-3 0,-2 0 4 16,-7 8 0-1,-3 9-1-15,-6 6 1 0,3 4 0 16,4 2 0-16,3 0-1 16,7 1-2-16,4-2 3 15,8 1 0-15,3-6 0 16,3-5-12-16,0-2 7 15,0-4-5-15,12-6-7 16,2-6 17-16,4 0 0 16,6 0 0-16,8-6 3 15,6-11-1-15,0-3-2 16,7-5 0-16,-8-1-6 16,-3 1 5-16,-11 5-6 15,-14 2 3-15,-9 6 3 16,0 1-12-16,-17 7-2 0,-12 4-8 15,-10 0-7-15,-2 5 6 16,-4 27-3-16,13-3-13 16</inkml:trace>
  <inkml:trace contextRef="#ctx0" brushRef="#br0" timeOffset="17153">4255 535 8 0,'0'0'0'0,"0"0"6"15,0 0 7-15,0 0-3 16,0 0-2-16,0 0-8 16,0 0 7-16,-43-38 2 15,39 35-1-15,2-1 14 16,-2 2-4-16,0-2 1 0,3 1-6 16,-2-1-13-16,1 1 7 15,-2 1-4-15,-1-3-3 16,0 3 12-16,-4 2-10 15,-6 0 3-15,-3 0-5 16,-10 0 2-16,-9 7-2 16,-3 5 0-16,0 2 0 15,7 0 2-15,2 0-2 16,9-2 0-16,9 5 0 16,0 1 0-16,7 5-2 15,-2 3 2-15,7 1 0 16,-2 3-1-16,3-1 1 0,0 2 0 15,0-3 0-15,4-3 3 16,13-5-3-16,11-7 5 16,7-9-1-16,11-4 13 15,8 0-12-15,7-22 4 16,-1-6-3-16,-5-9-3 16,-5 3 3-16,-12-3-3 15,-14-4-3-15,-10 3 11 16,-11 1-9-16,-3 4-3 15,-21 5 1-15,-16 7-16 16,-9 8 12-16,-8 13 0 16,-2 0 4-16,2 21-3 15,6 20 3-15,-1 33-18 0,11-10-23 16,13-2-74-16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1:45.305"/>
    </inkml:context>
    <inkml:brush xml:id="br0">
      <inkml:brushProperty name="width" value="0.05" units="cm"/>
      <inkml:brushProperty name="height" value="0.05" units="cm"/>
      <inkml:brushProperty name="fitToCurve" value="1"/>
    </inkml:brush>
  </inkml:definitions>
  <inkml:trace contextRef="#ctx0" brushRef="#br0">341 75 59 0,'0'0'25'0,"0"0"-13"16,0 0 2-16,0 0 7 16,0 0-5-16,0 0-2 15,-11-25-11-15,11 25 0 16,0 0 4-16,0 0-7 15,0 0 11-15,0 0 7 16,-3 0-7-16,3 0 8 0,-4 0-7 16,4 0-1-16,0 0 4 15,0 0-12-15,0 0 5 16,0 0-5-16,0 1 0 16,0-1-2-16,0 0-1 15,0 4 0-15,0 1 0 16,0 7 5-16,0 6-5 15,0 7 4-15,0 8-1 16,0 6 2-16,12 11-5 16,-1 7 3-16,1 8 9 15,2 8-11-15,-5 2 3 16,8 1-4-16,-6-2 0 0,2-5 3 16,1-9-3-16,0-10 0 15,-2-13-1-15,1-12 1 16,-7-11-6-16,1-9-8 15,-5-5-8-15,-2-13 22 16,0-23-4-16,0-14-15 16,-5-11-7-16,-13-9-3 15,-5 1-8-15,-3-3-18 16,-2 4-9-16,5 10 28 16,0 5 22-16,2 10 14 15,2 4 4-15,6 4 4 16,-1 1 1-16,4-1 3 15,-2 2 0-15,3 0 6 0,4 5-2 16,-2 2 17 0,2 8 0-16,1 1-17 0,2 6 3 15,2 3 3-15,0 6-7 16,0 2 9-16,0 0-10 16,0 0-6-16,0 0-4 15,0 0-1-15,14 0-3 16,12 0 2-16,8 0 1 15,10 0 15-15,10 0-6 16,4 0-2-16,5 0-1 16,2 2-8-16,1 16 2 15,-4 4-3-15,-2 7 2 16,-1 9-3-16,-7 8 1 0,-6 11 0 16,-6 7-2-1,-11 14-1-15,-3 25 1 0,-9-8-4 16,-6 1-7-16,-7-8 1 15,-4-24 1-15,0-3 11 16,-4-13-1-16,-16-14 4 16,-6-9-3-16,-14-7 0 15,-11-11 2-15,-16-7 6 16,-15 0-7-16,-28 0 3 16,4 0 10-16,-6 0-12 15,0 0 4-15,23 0-2 16,6 0-3-16,20 0 6 15,23 0-5-15,28 0-2 16,33 0-23-16,25 7-47 0,11-3-7 0</inkml:trace>
  <inkml:trace contextRef="#ctx0" brushRef="#br0" timeOffset="1287">1084 1311 22 0,'0'0'26'16,"0"0"-20"-16,0 0-6 15,0 0-4-15,0 0-1 16,0 0 4-16,0 0-2 16,26-20-10-16,-21 10 2 15,-1 0 5-15,-4 3 6 16,0 0 2-16,0 6 0 15,0 1-1-15,-7 0 13 16,0 0 5-16,3 0 2 16,1 0-5-16,1 0 2 0,2 0 2 15,0 0-6-15,0 0 6 16,0 0-8-16,0 0-1 16,0 0 11-16,0-2-8 15,0 2-1-15,0-4 0 16,0 4-6-16,0-5 16 15,0-2-7-15,6-6-13 16,8-6 9-16,3-12-12 16,6-6 3-16,-1-5-3 15,-4-2 1-15,-4 2-1 16,0 5 0-16,-7-1 0 16,-2 7-3-16,-4 4 3 15,-1 10 0-15,0 5 0 0,0 12-3 16,0 0 0-16,0 0-1 15,0 18-7 1,0 14 7-16,5 13 6 0,-2 12-2 16,2 6 2-16,-1 4 0 15,2-4 12-15,2-6-8 16,1-7 0-16,5-10 10 16,0-11-16-16,4-12 0 15,1-13-3-15,7-4 3 16,6-17 0-16,8-24 3 15,0-16 2-15,1-9 3 16,-5-8-8-16,-10 2 0 16,-8 11-4-16,-9 12-2 15,-4 23 4-15,-5 13 2 16,0 13 0-16,0 9 0 0,0 35 2 16,0 14-2-1,-5 16 0-15,2 2 2 0,3-1-2 16,0-11 0-16,0-13 0 15,5-18 0-15,7-9 0 16,2-10 0-16,0-6-8 16,3-8-21-16,-2 0 6 15,11-12-24-15,0-13-11 16,-7-3-65-16</inkml:trace>
  <inkml:trace contextRef="#ctx0" brushRef="#br0" timeOffset="1587">2029 1490 111 0,'0'0'33'0,"0"0"-26"15,0 0 9-15,0 0 2 16,0 0-10-16,0 0-1 0,-3 108-6 16,15-84-1-16,1-3 0 15,11-1-20-15,-2-11-22 16,-4-3-24-16</inkml:trace>
  <inkml:trace contextRef="#ctx0" brushRef="#br0" timeOffset="2705">2448 834 47 0,'0'0'45'0,"0"0"4"15,0 0-31-15,0 0 0 16,0 0 0-16,0 0-18 15,0 0 10-15,-4 57-6 16,-6-13 5-16,-2 12 3 16,-3 9-5-16,-7 11 4 15,1 1-4-15,-2-4-7 16,3-7 4-16,3-14-4 16,5-15 4-16,6-16-4 15,6-13 0-15,0-8-9 0,4-14 1 16,19-23 8-16,8-16 11 15,1-12-7-15,5 0-2 16,-6 4 2-16,-5 14-2 16,-13 12 0-16,-3 17 0 15,-9 14-1-15,2 4 2 16,-1 3-3-16,5 15 0 16,3 4 1-16,8 3 1 15,4-1-4-15,1-8-1 16,0-4-6-16,3-11 0 15,-3-1 5-15,-2 0 4 16,-5 0 0-16,-7 0 2 16,-5 0-3-16,-1 0 1 0,-3 0 0 15,0 0 5 1,0 0-5-16,-4 5 0 0,-13 8-2 16,-3 6-14-16,-6 2 11 15,3 8 1-15,1 3 4 16,4 5-4-16,1-2 6 15,3 1-2-15,5-3 2 16,3-5 1-16,6-13-2 16,0-4 5-16,0-8 6 15,9-1 7-15,14-2-10 16,9 0 3-16,8 0-6 16,6-5-6-16,3-7-2 0,19-9-21 15,-13 3-28 1,-12 3-38-16</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1:49.147"/>
    </inkml:context>
    <inkml:brush xml:id="br0">
      <inkml:brushProperty name="width" value="0.05" units="cm"/>
      <inkml:brushProperty name="height" value="0.05" units="cm"/>
      <inkml:brushProperty name="fitToCurve" value="1"/>
    </inkml:brush>
  </inkml:definitions>
  <inkml:trace contextRef="#ctx0" brushRef="#br0">0 0 21 0,'0'0'10'0,"0"0"6"16,0 0 12-16,0 0-9 16,0 0-12-16,0 0-7 0,0 0 13 15,23 0 4 1,-18 0 5-16,-2 0-2 16,-3 1-10-16,1 5 11 0,-1-5-4 15,0 1-10-15,0 0 6 16,4-2-9-16,-3 0 0 15,4 3 1-15,2-3-3 16,-1 0-2-16,8 1 0 16,3 4 0-16,2-1 0 15,4 0 0-15,-2 3 0 16,5-1-3-16,-6-1-14 16,-1 2-1-16,-7 0-5 15,-3-1-13-15,-6 9-5 16,-3-3-12-16,0-2-2 0</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1:49.400"/>
    </inkml:context>
    <inkml:brush xml:id="br0">
      <inkml:brushProperty name="width" value="0.05" units="cm"/>
      <inkml:brushProperty name="height" value="0.05" units="cm"/>
      <inkml:brushProperty name="fitToCurve" value="1"/>
    </inkml:brush>
  </inkml:definitions>
  <inkml:trace contextRef="#ctx0" brushRef="#br0">0 0 64 0,'0'0'75'16,"0"0"-53"-16,0 0-20 15,0 0 3-15,0 0 17 16,0 0-5-16,132 47 8 16,-84-43-3-16,-2-4-14 0,0 0 3 15,-6 0-11-15,13 0-9 16,-13 0-14-16,-15-7-43 15</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1:51.216"/>
    </inkml:context>
    <inkml:brush xml:id="br0">
      <inkml:brushProperty name="width" value="0.05" units="cm"/>
      <inkml:brushProperty name="height" value="0.05" units="cm"/>
      <inkml:brushProperty name="fitToCurve" value="1"/>
    </inkml:brush>
  </inkml:definitions>
  <inkml:trace contextRef="#ctx0" brushRef="#br0">285 0 37 0,'0'0'30'15,"0"0"9"-15,0 0-12 16,0 0-3-16,0 0-14 0,0 0-1 16,0 0 9-16,-5 58-4 15,5-27 2 1,0-1 0-16,0 5-1 16,0 5 6-16,-1 9-10 0,-8 5-2 15,-4 8 1-15,4 0-10 16,-2 1 5-1,2-9-5-15,2-7 0 0,2-8 0 16,2-13 2-16,3-6-2 16,0-12-3-16,-2-8-14 15,-1 0 10-15,-1-16 1 16,-6-21-39-16,-3-10 23 16,-1-10 13-16,-5-11 0 15,10-1 2-15,0-6-7 16,4 2 14-16,2 6 0 15,3 13 0-15,0 12 17 16,0 13 6-16,0 12 0 0,0 9-1 16,0 3-22-16,17 5 2 15,5 0-2-15,7 2 2 16,2 14 6-16,10-3-7 16,2 8 6-16,-2 2 1 15,5 6-8-15,-1 1 6 16,-1 8-3-16,-4 4-3 15,-6 3 9-15,1 5-7 16,-4 7 2-16,0 6 1 16,-7 4-1-16,-2 4-4 15,-5-2 0-15,-11-3-7 0,-6-7 7 16,0-9-2-16,-19-5 2 16,-13-8 5-1,-15-11-2-15,-6-7 3 16,-14-13 5-16,-13-6-7 0,-4-3 14 15,-2-20-13-15,8-7 4 16,7-4 9-16,17-4-18 16,17 3 0-16,24 4-13 15,26-12-15-15,32 13-30 16,9 2-77-16</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1:52.771"/>
    </inkml:context>
    <inkml:brush xml:id="br0">
      <inkml:brushProperty name="width" value="0.05" units="cm"/>
      <inkml:brushProperty name="height" value="0.05" units="cm"/>
      <inkml:brushProperty name="fitToCurve" value="1"/>
    </inkml:brush>
  </inkml:definitions>
  <inkml:trace contextRef="#ctx0" brushRef="#br0">174 106 7 0,'0'0'27'0,"0"0"2"15,0 0 2-15,0 0 2 16,0 0 3-16,0 0-8 15,0 0-1-15,-25-36 6 16,25 36-20-16,0-1 2 16,0 1-5-16,-3 0-6 15,3 0 15-15,0 0-9 16,-1 0-3-16,-4 0 1 0,-4 14-7 16,-3 13-1-16,-7 11 0 15,-4 13 1-15,-1 10-2 16,4 2 1-16,3-1 0 15,6-8 1-15,6-10-1 16,5-13 0-16,0-12-2 16,10-9-3-16,10-10 1 15,13 0 3-15,10-22 1 16,11-16 4-16,3-10-4 16,-7-2-1-16,-8 0-4 15,-13 9 3-15,-14 10 2 16,-7 13 0-16,-8 14 4 0,0 4 13 15,0 14-16-15,-14 19 2 16,-6 14-3-16,2 3 0 16,-1 7 4-16,4-2-1 15,3-6 5-15,4-8 6 16,2-10-13-16,6-5 2 16,0-8-3-16,0-8-14 15,2-2 4-15,42-8-26 16,-4-5-25-16,0-13-25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2:26.079"/>
    </inkml:context>
    <inkml:brush xml:id="br0">
      <inkml:brushProperty name="width" value="0.05" units="cm"/>
      <inkml:brushProperty name="height" value="0.05" units="cm"/>
      <inkml:brushProperty name="fitToCurve" value="1"/>
    </inkml:brush>
  </inkml:definitions>
  <inkml:trace contextRef="#ctx0" brushRef="#br0">51 151 17 0,'0'0'35'15,"0"0"-23"-15,0 0-4 16,0 0-5-16,0 0 10 16,0 0 6-16,0 0-9 15,22-44 7-15,-22 36 11 0,0 2-6 16,0 3-3 0,0 2 0-16,-8 1-6 0,-1 0-9 15,-5 4-4-15,0 13-1 16,0-1-1-16,5 3 1 15,4-7 1-15,5-4-1 16,0-2-5-16,0-6 5 16,14 0 1-16,8-10 1 15,2-9 6-15,2-12-5 16,-4 2 2-16,-7 1-4 16,-7 6 0-16,-7 5 2 15,-1 8 0-15,0 3-2 0,0 6 7 16,-10 0-7-1,-4 17-4-15,-3 10 2 0,3 0 0 16,10 1 1-16,4-9 0 16,32-19-27-16,12 0-28 15,-4-8-68-15</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1:53.268"/>
    </inkml:context>
    <inkml:brush xml:id="br0">
      <inkml:brushProperty name="width" value="0.05" units="cm"/>
      <inkml:brushProperty name="height" value="0.05" units="cm"/>
      <inkml:brushProperty name="fitToCurve" value="1"/>
    </inkml:brush>
  </inkml:definitions>
  <inkml:trace contextRef="#ctx0" brushRef="#br0">64 0 97 0,'0'0'22'0,"0"0"-16"16,0 0 24-16,0 0-4 16,-1 130-2-16,-13-85 2 15,0 1-14-15,0-5-1 16,2 1-11-16,8-5 4 0,0-5-5 16,4-1 1-16,0 1-16 15,0-7-10-15,17-5-25 16,-3-19-77-16</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1:53.903"/>
    </inkml:context>
    <inkml:brush xml:id="br0">
      <inkml:brushProperty name="width" value="0.05" units="cm"/>
      <inkml:brushProperty name="height" value="0.05" units="cm"/>
      <inkml:brushProperty name="fitToCurve" value="1"/>
    </inkml:brush>
  </inkml:definitions>
  <inkml:trace contextRef="#ctx0" brushRef="#br0">3 75 92 0,'0'0'42'0,"0"0"-18"16,0 0-5-16,0 0 14 16,0 0-2-16,0 0-16 15,0 0 3-15,95-65-5 16,-72 59-7-16,-2 3 8 15,-2 3-7-15,-2 0 3 16,-7 6-2-16,3 13-5 16,-7 5 4-16,-2 7-1 15,-1 5-6-15,-3 4 11 16,0 4-10-16,-7-3 2 16,-12 0-3-16,-5 0 0 15,-5-6 0-15,1-3 0 16,0-2-7-16,1-5 7 15,5 0-9-15,4-5 5 16,9 1 4-16,6-1-8 0,3-3 8 16,0 0-5-16,0 2 5 15,7-8 0-15,6 1 4 16,5-3 2-16,5-7 4 16,14-2-10-16,13 0 7 15,16-21-7-15,11-6-8 16,23-4 0-16,-19 7-40 15,-19 7-52-15</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1:54.718"/>
    </inkml:context>
    <inkml:brush xml:id="br0">
      <inkml:brushProperty name="width" value="0.05" units="cm"/>
      <inkml:brushProperty name="height" value="0.05" units="cm"/>
      <inkml:brushProperty name="fitToCurve" value="1"/>
    </inkml:brush>
  </inkml:definitions>
  <inkml:trace contextRef="#ctx0" brushRef="#br0">0 0 4 0,'0'0'67'0,"0"0"-30"16,0 0-7 0,0 0-10-16,0 0 2 0,0 0-10 15,0 0-12-15,9 0 8 16,-1 1-3-16,7 4 15 16,10-3 6-16,7 0-14 15,8 2 7-15,6-1-4 16,9-1-9-16,-2 5 6 15,-4 0-12-15,-8 2 2 16,-4 0-2-16,-9 3-3 16,-4-2-9-16,-8-2-10 15,-12 5-25-15,-4-5-5 16,0 2-70-16</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1:54.934"/>
    </inkml:context>
    <inkml:brush xml:id="br0">
      <inkml:brushProperty name="width" value="0.05" units="cm"/>
      <inkml:brushProperty name="height" value="0.05" units="cm"/>
      <inkml:brushProperty name="fitToCurve" value="1"/>
    </inkml:brush>
  </inkml:definitions>
  <inkml:trace contextRef="#ctx0" brushRef="#br0">0 76 59 0,'0'0'91'0,"0"0"-56"0,0 0-9 16,0 0 11-16,0 0 3 15,144-19-17-15,-90 10-19 16,2-2 9-16,-5 0-13 15,0 4 3-15,1 0-3 16,29 3-23-16,-12 1-21 0,-6-2-45 16</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1:56.916"/>
    </inkml:context>
    <inkml:brush xml:id="br0">
      <inkml:brushProperty name="width" value="0.05" units="cm"/>
      <inkml:brushProperty name="height" value="0.05" units="cm"/>
      <inkml:brushProperty name="fitToCurve" value="1"/>
    </inkml:brush>
  </inkml:definitions>
  <inkml:trace contextRef="#ctx0" brushRef="#br0">60 26 1 0,'0'0'15'0,"0"0"-5"15,0 0-3-15,0 0-4 16,0 0-1-16,0 0-1 16,0 0 4-16,0-20 11 15,0 18 17-15,0-1-2 16,0 2 3-16,0 1-1 16,0 0-9-16,0 0 8 0,0 0-11 15,0 0-7 1,0 0 8-16,0 0-11 0,-2 0-2 15,2 4-9-15,-3 9 1 16,-1 3-1-16,-1 9 0 16,-4 9 0-16,0 3 6 15,0 5-5-15,-1 2-1 16,6-2 0-16,4 1-2 16,0-2 2-16,0-3 0 15,18-6 0-15,8-2 3 16,2-6 1-16,4-10-2 15,0-6-2-15,4-8 7 16,0 0-7-16,0-17 1 16,-4-9-1-16,-3-8 2 15,-6-4 1-15,-7 1-3 0,-9 2 0 16,-2 9-4-16,-5 5 4 16,0 10 1-16,0 9 1 15,-9 2 6-15,-4 0-8 16,3 6 0-16,-3 16 0 15,3 5-3-15,0 6 3 16,0 4 0-16,5-1 0 16,-1-2 5-16,3-3-4 15,1-2-1-15,-1 2 0 16,3-6 1-16,0-3-1 16,0-1 0-16,5-3-2 15,7-6-1-15,2-5-7 16,4-1-10-16,5-6-6 0,6 0-12 15,14-11-10-15,-4-10-34 16</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1:57.342"/>
    </inkml:context>
    <inkml:brush xml:id="br0">
      <inkml:brushProperty name="width" value="0.05" units="cm"/>
      <inkml:brushProperty name="height" value="0.05" units="cm"/>
      <inkml:brushProperty name="fitToCurve" value="1"/>
    </inkml:brush>
  </inkml:definitions>
  <inkml:trace contextRef="#ctx0" brushRef="#br0">67 0 37 0,'0'0'46'16,"0"0"-8"-16,0 0-8 15,0 0-4-15,0 0 9 16,0 0-9-16,0 0-8 16,0 35 3-16,0-10-16 15,-7 8 4-15,-3 6 2 16,1 3-8-16,0 4 13 15,-2 1-6-15,4 2-2 0,-1 0-1 16,6-8-5-16,2 0-4 16,0-9-1-16,10 1-22 15,8-7-31 1,0-13-37-16</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1:57.843"/>
    </inkml:context>
    <inkml:brush xml:id="br0">
      <inkml:brushProperty name="width" value="0.05" units="cm"/>
      <inkml:brushProperty name="height" value="0.05" units="cm"/>
      <inkml:brushProperty name="fitToCurve" value="1"/>
    </inkml:brush>
  </inkml:definitions>
  <inkml:trace contextRef="#ctx0" brushRef="#br0">0 2 18 0,'0'0'29'0,"0"0"-7"16,0 0 6-16,0 0 4 15,0 0-11-15,0 0 4 16,0 0-11-16,0 0-7 0,0 0 4 15,0 0-11-15,0 0-2 16,3 0 2-16,8 0 0 16,2 0 4-16,-4 0-2 15,0 0-1-15,-6-2 7 16,-1 2-8-16,-2 0 8 16,0 0 0-16,0 5 0 15,-5 10 5-15,-1-2-10 16,3 2 0-16,3-5 3 15,0-3-4-15,0-6 4 16,7-1 1-16,7 0-5 16,-3-1 4-16,1-6-6 15,-3-1-10-15,-7 3-24 16,-2 0-84-16</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1:58.801"/>
    </inkml:context>
    <inkml:brush xml:id="br0">
      <inkml:brushProperty name="width" value="0.05" units="cm"/>
      <inkml:brushProperty name="height" value="0.05" units="cm"/>
      <inkml:brushProperty name="fitToCurve" value="1"/>
    </inkml:brush>
  </inkml:definitions>
  <inkml:trace contextRef="#ctx0" brushRef="#br0">0 163 15 0,'0'0'32'0,"0"0"-3"16,0 0-4-16,0 0-1 16,140 2-15-16,-99-2 2 15,4 2-1-15,4 5-3 16,4 0 8-16,10-1-6 16,14-6 6-16,12 0 7 15,8-13-9-15,9-13 1 16,-5 0-8-16,-4 5-6 15,-11 8 6-15,-10 5-6 16,-7 4 4-16,-3 4 1 16,6 0-5-16,7 0 14 15,31 0-9-15,31-9-3 16,39-7 4-16,13-2-4 16,-7 4 5-16,-19 3 0 15,-24 7-4-15,-8 1 2 0,-3 3-4 16,3 0 2-16,0 0 1 15,-1 3-4-15,1 1 0 16,-3 2 1-16,6-3 5 16,1-3-6-16,3 0 6 15,-23 0-5-15,-24 4 13 16,-27-3-12-16,-13 6 2 16,2 2-4-16,-3-1 3 15,-1 3-3-15,-16-1 0 16,-11-5-10-16,-12 3 1 15,-8-8-21-15,8-4 2 16,-2-14-38-16,-2-7-64 0</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00.639"/>
    </inkml:context>
    <inkml:brush xml:id="br0">
      <inkml:brushProperty name="width" value="0.05" units="cm"/>
      <inkml:brushProperty name="height" value="0.05" units="cm"/>
      <inkml:brushProperty name="fitToCurve" value="1"/>
    </inkml:brush>
  </inkml:definitions>
  <inkml:trace contextRef="#ctx0" brushRef="#br0">0 0 127 0,'0'0'36'0,"0"0"-33"0,0 0 10 16,0 0 26-16,0 0 6 15,144 18-22-15,-104-10-11 16,-3 2-8-16,3-5-4 16,18-5-11-16,-7 0-52 15,-8 0-142-15</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02.067"/>
    </inkml:context>
    <inkml:brush xml:id="br0">
      <inkml:brushProperty name="width" value="0.05" units="cm"/>
      <inkml:brushProperty name="height" value="0.05" units="cm"/>
      <inkml:brushProperty name="fitToCurve" value="1"/>
    </inkml:brush>
  </inkml:definitions>
  <inkml:trace contextRef="#ctx0" brushRef="#br0">108 0 118 0,'0'0'30'0,"0"0"-6"16,0 0-14-16,0 0 6 15,0 0-3-15,0 0 7 16,0 0 18-16,0 125-7 16,0-57-13-16,0 9 3 15,-14-4-16-15,0-5 1 16,0-7-6-16,-3-4 4 15,3-9-6-15,1 1 2 16,0-6-9-16,4-2-11 16,9-13-41-16,0-6-24 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2:28.172"/>
    </inkml:context>
    <inkml:brush xml:id="br0">
      <inkml:brushProperty name="width" value="0.05" units="cm"/>
      <inkml:brushProperty name="height" value="0.05" units="cm"/>
      <inkml:brushProperty name="fitToCurve" value="1"/>
    </inkml:brush>
  </inkml:definitions>
  <inkml:trace contextRef="#ctx0" brushRef="#br0">59 67 0 0,'0'0'39'16,"0"0"-2"-16,0 0 3 15,0 0-15-15,0 0 5 16,0 0-9-16,0 0-5 15,-59-8-3-15,59 8-11 16,0 0-2-16,4 0-2 16,19 0 2-16,9 0 9 15,13 2 8-15,7 0-1 16,3-2 1-16,1 0-10 16,-4 0-1-16,-6 0-5 15,-5 0 1-15,-2 0-4 16,-6 7-1-16,-3 5-15 15,-12 9-16-15,-18 21-10 0,0-5-9 16,-28 1-66-16</inkml:trace>
  <inkml:trace contextRef="#ctx0" brushRef="#br0" timeOffset="237">153 531 71 0,'0'0'56'0,"0"0"-15"16,0 0-4-16,0 0-13 16,0 0 3-16,0 0-14 15,0 0-10-15,84-68-1 16,-45 60 1-16,4 5-3 16,3-1 0-16,0 3 1 0,1-3 1 15,3-5-2-15,-3 4-10 16,2-2-17-16,3-2-18 15,-15 2-36-15</inkml:trace>
  <inkml:trace contextRef="#ctx0" brushRef="#br0" timeOffset="1104">810 32 9 0,'0'0'28'16,"0"0"-2"-16,0 0-13 15,0 0-9-15,0 0-1 16,0 0-3-16,0 0 9 16,-49 136 2-16,35-77 3 15,-5 11 3-15,-4-1-3 16,2 3-1-16,0-12-3 15,5-13 1-15,4-15-3 0,6-12 1 16,6-13-8 0,0-7-1-16,0-15-5 15,15-27-2-15,11-17 7 0,5-11 0 16,-4-11 7-16,-3 0-7 16,-14 4-3-16,-7 12-1 15,-3 12 1-15,-3 19-2 16,-12 11 5-16,-2 18 1 15,8 5 10-15,3 4-11 16,6 22 0-16,0 11 0 16,4 4 2-16,21 2-3 15,9 2 1-15,-1-4 0 16,3-3 2-16,-1-1 0 16,-3-1 1-16,0-3 1 15,-2 0-3-15,-7 2 0 0,-5 0-1 16,-4 0 0-1,-8-1 5-15,-3 2-5 0,-3-4 4 16,0-10 3-16,-3-6-3 16,-15-4 14-16,-5-5-6 15,-10-3-9-15,-7 3 3 16,-4-6-5-16,-5 2-1 16,1 0 0-16,4-3-1 15,7 0 0-15,11 4-14 16,23 5-15-16,3 1-29 15,0-3-67-15</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02.575"/>
    </inkml:context>
    <inkml:brush xml:id="br0">
      <inkml:brushProperty name="width" value="0.05" units="cm"/>
      <inkml:brushProperty name="height" value="0.05" units="cm"/>
      <inkml:brushProperty name="fitToCurve" value="1"/>
    </inkml:brush>
  </inkml:definitions>
  <inkml:trace contextRef="#ctx0" brushRef="#br0">54 135 67 0,'0'0'52'16,"0"0"-41"-16,0 0 3 16,0 0 11-16,0 0-9 15,0 0-2-15,0 0-4 16,-6-41-7-16,6 27-3 16,0 2-2-16,0 2 2 15,0 6 6-15,-3 4 1 16,-5 0 17-16,-3 26-12 15,-1 5-6-15,3 5 5 16,4-1-4-16,5-7 1 16,0-12-4-16,17-9 1 15,14-7-8-15,6-7 6 16,4-21-3-16,-1-6 0 16,-9-4 0-16,-16 1 0 0,-10 2-3 15,-5 9-7-15,-5 6 7 16,-18 12-1-16,-5 8 4 15,-2 4 5-15,4 21-3 16,6 7-2-16,12 0 0 16,8-6-13-16,17-5-45 15,6-11-117-15</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01.201"/>
    </inkml:context>
    <inkml:brush xml:id="br0">
      <inkml:brushProperty name="width" value="0.05" units="cm"/>
      <inkml:brushProperty name="height" value="0.05" units="cm"/>
      <inkml:brushProperty name="fitToCurve" value="1"/>
    </inkml:brush>
  </inkml:definitions>
  <inkml:trace contextRef="#ctx0" brushRef="#br0">16 197 99 0,'0'0'13'0,"0"0"8"15,0 0 4-15,0 0 2 16,0 0 10-16,138-108-14 16,-110 108-8-16,3 0 3 15,1 0-9-15,3 13-2 16,-6 7-6-16,0 4 3 15,-10 2-2-15,-13 8-2 16,-6 2 0-16,-2 3 3 16,-28 2-1-16,-15 6 0 15,-9 0-2-15,-1-1 0 16,-2-3 3-16,10-3-3 16,9-6 0-16,15-5 0 15,13-4-1-15,10-2-3 0,5 0 4 16,26-2 0-16,8-2 13 15,4-7-6-15,11-6 2 16,9-6-4-16,8 0-5 16,41-26-22-16,-17-2-33 15,-18-3-103-15</inkml:trace>
  <inkml:trace contextRef="#ctx0" brushRef="#br0" timeOffset="398">1078 0 118 0,'0'0'35'15,"0"0"-20"-15,0 0 7 0,0 0-1 16,26 110 3 0,-20-60-11-16,-1 8 3 15,-2 9-7-15,-3 7-6 16,0 4 9-16,0-3-11 15,-12-4-1-15,-8-9 1 0,-5-4 5 16,-2-8 0 0,-4-4 9-16,2-6-10 0,1-3 4 15,2-7-9-15,5-5-11 16,7-10-28-16,1-15-81 0</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1:59.536"/>
    </inkml:context>
    <inkml:brush xml:id="br0">
      <inkml:brushProperty name="width" value="0.05" units="cm"/>
      <inkml:brushProperty name="height" value="0.05" units="cm"/>
      <inkml:brushProperty name="fitToCurve" value="1"/>
    </inkml:brush>
  </inkml:definitions>
  <inkml:trace contextRef="#ctx0" brushRef="#br0">288 0 92 0,'0'0'39'15,"0"0"2"-15,0 0-19 16,0 0 4-16,0 0-2 0,-131 100-15 15,91-59 6-15,4 0-8 16,8 3 0-16,5 3 8 16,9 0-10-16,2 7 5 15,10 3-4-15,2 4-4 16,0 2 6-16,2 1-2 16,16 3-1-16,8-6 0 15,10-6-5-15,13-11-5 16,11-15-18-16,49-29-14 15,-14 0-15-15,-8-17-43 0</inkml:trace>
  <inkml:trace contextRef="#ctx0" brushRef="#br0" timeOffset="781">922 62 24 0,'0'0'22'0,"0"0"2"15,0 0 17-15,0 0-6 16,0 0-9-16,0 0 2 0,0 0-13 16,-4-22-6-16,4 22 2 15,-6 10-2-15,-8 15 6 16,-4 8-2-16,-6 10 5 15,-6 9 1-15,0 5-10 16,-1 1 6-16,5-2-11 16,7-3-2-16,10-13 4 15,5-7-6-15,4-15 0 16,0-11 0-16,12-7-5 16,16 0 5-16,11-15-2 15,11-15-4-15,5-8 6 16,-1-6-21-16,-8 5-4 15,-8 4 7-15,-15 9-8 16,-9 13 13-16,-13 12 6 16,-1 1 7-16,0 2 6 0,-15 22-2 15,-7 5 7-15,-1 6 9 16,5 8-14-16,4 4 2 16,5 7 0-16,0-1-8 15,1 1 12-15,4-7-7 16,-1-12-1-16,5-10-2 15,0-10-2-15,0-7-8 16,1-2-12-16,21-5-13 16,-1 2 3-16,-7-3-56 0</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03.351"/>
    </inkml:context>
    <inkml:brush xml:id="br0">
      <inkml:brushProperty name="width" value="0.05" units="cm"/>
      <inkml:brushProperty name="height" value="0.05" units="cm"/>
      <inkml:brushProperty name="fitToCurve" value="1"/>
    </inkml:brush>
  </inkml:definitions>
  <inkml:trace contextRef="#ctx0" brushRef="#br0">0 0 60 0,'0'0'55'0,"0"0"-15"0,0 0-17 15,0 0-7 1,0 0-12-16,0 0 28 0,0 0 8 15,172 7-21-15,-106-7 3 16,-7 0-11-16,-9-2-7 16,-13 2-4-16,-6 0-4 15,-10 0-20-15,-21 12-38 16,0 5-23-16,-13 1-61 0</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03.520"/>
    </inkml:context>
    <inkml:brush xml:id="br0">
      <inkml:brushProperty name="width" value="0.05" units="cm"/>
      <inkml:brushProperty name="height" value="0.05" units="cm"/>
      <inkml:brushProperty name="fitToCurve" value="1"/>
    </inkml:brush>
  </inkml:definitions>
  <inkml:trace contextRef="#ctx0" brushRef="#br0">0 90 67 0,'0'0'22'16,"0"0"17"-16,0 0 0 16,181-8-7-16,-104-7-6 15,44-10-26-15,-17 4-6 16,-18 0-45-16</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06.472"/>
    </inkml:context>
    <inkml:brush xml:id="br0">
      <inkml:brushProperty name="width" value="0.05" units="cm"/>
      <inkml:brushProperty name="height" value="0.05" units="cm"/>
      <inkml:brushProperty name="fitToCurve" value="1"/>
    </inkml:brush>
  </inkml:definitions>
  <inkml:trace contextRef="#ctx0" brushRef="#br0">0 119 32 0,'0'0'26'16,"0"0"-13"-16,0 0 7 16,0 0 7-16,0 0-13 15,0 0-4-15,0 0-1 16,43-74 2-16,-29 74 6 15,4 0-8-15,8-1 1 16,3 1 11-16,14-2-3 16,13-1 6-16,29 3-3 0,44-1-9 15,34-2 6 1,-5 3-9-16,-26-1 0 0,-35 1-2 16,-30-3-7-16,30-1 0 15,36 0 0-15,36-5 2 16,11 4-3-16,-11-1 1 15,-34 6 0-15,-40 0 1 16,-26 0-1-16,-12 0 0 16,-4 9-6-16,-10 6-18 15,-7 2 0-15,-36 10-21 16,-7-6 6-16,-26-4-20 0</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05.158"/>
    </inkml:context>
    <inkml:brush xml:id="br0">
      <inkml:brushProperty name="width" value="0.05" units="cm"/>
      <inkml:brushProperty name="height" value="0.05" units="cm"/>
      <inkml:brushProperty name="fitToCurve" value="1"/>
    </inkml:brush>
  </inkml:definitions>
  <inkml:trace contextRef="#ctx0" brushRef="#br0">263 374 1 0,'0'0'18'16,"0"0"9"-16,0 0-7 16,0 0-3-16,0 0-14 15,0 0 0-15,0 0 0 16,23-31-2-16,-23 31 13 15,0 0-1-15,0 0 5 16,0 0 20-16,0 0-4 0,0 0 1 16,0 0-7-16,-6 9-12 15,-7 7-1-15,-5 8-11 16,-7 11 0-16,-8 9 6 16,-7 12-10-16,-2 10 8 15,2 3-4-15,7-2-1 16,8-9 0-16,14-18-3 15,11-13 0-15,0-15 8 16,19-7-8-16,18-5 0 16,10-6 1-16,8-21 3 0,1-6-1 15,-4-4-3 1,-11 2 0-16,-10 6-4 0,-13 4 6 16,-8 9-2-16,-7 12 2 15,-3 4 0-15,0 0 5 16,-8 20-7-16,-4 6 0 15,-2 9 1-15,5 1 1 16,3 3-2-16,3-4 0 16,3-2 1-16,0-5 1 15,0-3-2-15,0-2 0 16,0-1 2-16,3-1 0 16,1-3-4-16,1 1 2 15,-1-5-13-15,-2-1 5 16,7-8-18-16,13-5-25 15,1-7-30-15,0-17-63 0</inkml:trace>
  <inkml:trace contextRef="#ctx0" brushRef="#br0" timeOffset="318">901 0 138 0,'0'0'33'0,"0"0"-25"0,0 0 27 15,-40 141 8-15,30-84-11 16,0-3-1-16,3 0-27 15,4-7 4-15,3-5-7 16,0-9 3-16,0-5-8 16,4-4 3-16,7-4-8 15,-5 5 2-15,3 6-30 16,-1-3-23-16,-3-5-90 0</inkml:trace>
  <inkml:trace contextRef="#ctx0" brushRef="#br0" timeOffset="767">740 1122 66 0,'0'0'27'16,"0"0"3"-16,0 0-2 16,0 0 1-16,0 0-17 0,0 0-3 15,0 0 0-15,45-109-7 16,-45 107 2-16,0 2 8 15,0 0 1-15,0 0 2 16,0 6-15-16,0 8 6 16,0-6-2-16,0-1 1 15,7-4-2-15,7-3 7 16,1 0-10-16,5 0 15 16,-1-4-15-16,-5-5 0 15,-5 1-1-15,-5 1-3 16,-4 7 1-16,0 0-3 15,0 0-7-15,-12 10-10 16,-2 4-34-16,4 1-58 0</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07.224"/>
    </inkml:context>
    <inkml:brush xml:id="br0">
      <inkml:brushProperty name="width" value="0.05" units="cm"/>
      <inkml:brushProperty name="height" value="0.05" units="cm"/>
      <inkml:brushProperty name="fitToCurve" value="1"/>
    </inkml:brush>
  </inkml:definitions>
  <inkml:trace contextRef="#ctx0" brushRef="#br0">196 183 21 0,'0'0'25'16,"0"0"4"-16,0 0 17 15,0 0-13-15,0 0 6 0,0 0-5 16,0 0-13 0,-2-99 3-16,2 98-14 0,2-4-2 15,21 4 5-15,11-1 0 16,4-2 12-16,2 4-14 16,-5 0-8-16,-7 4 2 15,-10 8-5-15,-8 4-2 16,-10 6 1-16,0 4-3 15,-11 9 4-15,-21 5 0 16,-11 7 0-16,-11 6-5 16,-4 3 1-16,-2-2-2 15,6-4 6-15,8-6-8 0,14-11 7 16,12-12 1 0,11-6 0-16,9-4-5 0,0 2 2 15,0-2 3-15,13 1 0 16,12 1 5-16,4-5-4 15,14-4 6-15,8-4-4 16,7 0 8-16,5-1-7 16,1-13-4-16,-2 1 0 15,-8 1-20-15,4-6-7 16,-12 3-41-16,-14-3-26 0</inkml:trace>
  <inkml:trace contextRef="#ctx0" brushRef="#br0" timeOffset="483">974 3 74 0,'0'0'35'0,"0"0"2"15,0 0 2-15,0 0-14 16,0 0-8-16,0 0-12 16,0 0-4-16,9-3 14 15,-6 3-1-15,-1 11 2 16,1 7 16-16,-3 6-20 16,0 5 4-16,0 5-6 15,-5 10-10-15,-16 6 16 16,-2 4-13-16,0 0 4 15,1-1 1-15,5-6-7 0,8-9-2 16,5-8-1 0,4-7-22-16,3-13-18 0,12-4-18 15,3-6-38-15</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08.358"/>
    </inkml:context>
    <inkml:brush xml:id="br0">
      <inkml:brushProperty name="width" value="0.05" units="cm"/>
      <inkml:brushProperty name="height" value="0.05" units="cm"/>
      <inkml:brushProperty name="fitToCurve" value="1"/>
    </inkml:brush>
  </inkml:definitions>
  <inkml:trace contextRef="#ctx0" brushRef="#br0">49 141 36 0,'0'0'33'0,"0"0"8"16,0 0-3-16,0 0-8 0,0 0 5 15,0 0-19-15,0 0-2 16,8-79-4-16,-8 79-5 16,0 0 7-16,-3 0-3 15,-6 0 2-15,-1 5 3 16,-2 8-14-16,3-1 6 15,0-1 0-15,4-5-3 16,5-2 9-16,0-4-12 16,0 0 2-16,5 0 1 15,8-4-1-15,7-10 0 16,-4-3-2-16,-4-2 0 16,-3 2-5-16,-7 3 5 15,-2 2-1-15,0 3-4 0,0 5 5 16,0 1 0-1,0 3 0-15,-6 0 1 0,-7 9-3 16,3 7 3-16,-4 4-1 16,3-3 3-16,5-5-3 15,6-4 0-15,0-8-5 16,28 0-18-16,11-19-1 16,3-10-46-16</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09.111"/>
    </inkml:context>
    <inkml:brush xml:id="br0">
      <inkml:brushProperty name="width" value="0.05" units="cm"/>
      <inkml:brushProperty name="height" value="0.05" units="cm"/>
      <inkml:brushProperty name="fitToCurve" value="1"/>
    </inkml:brush>
  </inkml:definitions>
  <inkml:trace contextRef="#ctx0" brushRef="#br0">2 0 3 0,'0'0'27'0,"0"0"9"16,0 0 9-16,0 0 2 16,0 0-24-16,0 0 1 15,0 0-6-15,-5 0-9 0,12 0 7 16,8 0 1-1,3 0 3-15,2 5-1 0,-1 2-12 16,1-1 0-16,3 0-7 16,1-1 2-16,7-4-5 15,1 2-3-15,2-3-16 16,-9 0-13-16,-13 4-29 16,-8 0-22-16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2:46.727"/>
    </inkml:context>
    <inkml:brush xml:id="br0">
      <inkml:brushProperty name="width" value="0.05" units="cm"/>
      <inkml:brushProperty name="height" value="0.05" units="cm"/>
      <inkml:brushProperty name="fitToCurve" value="1"/>
    </inkml:brush>
  </inkml:definitions>
  <inkml:trace contextRef="#ctx0" brushRef="#br0">424 40 8 0,'0'0'22'16,"0"0"-3"-16,0 0 3 16,0 0-1-16,0 0-4 15,0 0 1-15,-18-16 9 16,16 13-9-16,2 2-2 16,-3-5-1-16,1 2-4 15,2 0 6-15,-3 1 1 0,2 0 4 16,1 3-1-1,-3 0-13-15,3 0-8 0,0 3-1 16,0 11-2-16,9 5 3 16,8 6 0-16,-3 4 0 15,-2 3 3-15,-3 2 0 16,-7 0-3-16,-2-2 1 16,0-3-1-16,-5-4 7 15,-9-10-3-15,-4-4 0 16,-1-4 2-16,1-6-5 15,-2-1 1-15,5 0 0 16,1 0-2-16,5 0 3 16,1 0-3-16,7 0 0 15,-3 7-1-15,4 9-10 16,0 2 10-16,0 4-3 0,0 2-1 16,8-2 3-1,6-3-3-15,0-1 1 0,4-2 3 16,1-1-9-16,2 2 8 15,-1-1-2-15,0 1-2 16,-6 1 4-16,-5 6 2 16,-9 2 0-16,0 7 0 15,-5 7 3-15,-19-3-2 16,-4-6 2-16,-4-8-2 16,0-10 8-16,0-9 0 15,-4-4 3-15,-1 0-3 16,2-19-9-16,-5-4 8 15,3-4-6-15,-1-3-2 16,6 4 0-16,4 0-5 16,7 8 5-16,11 6-2 0,10 11-23 15,5 1-30-15,61-8 28 16,-6-3-27-16,3-7-90 0</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09.280"/>
    </inkml:context>
    <inkml:brush xml:id="br0">
      <inkml:brushProperty name="width" value="0.05" units="cm"/>
      <inkml:brushProperty name="height" value="0.05" units="cm"/>
      <inkml:brushProperty name="fitToCurve" value="1"/>
    </inkml:brush>
  </inkml:definitions>
  <inkml:trace contextRef="#ctx0" brushRef="#br0">0 38 54 0,'0'0'36'0,"0"0"14"0,0 0 2 16,0 0-2-16,0 0-17 15,159-6-7-15,-108-4-18 16,27 2-8-16,-10 2-8 15,-16-2-77-15</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10.813"/>
    </inkml:context>
    <inkml:brush xml:id="br0">
      <inkml:brushProperty name="width" value="0.05" units="cm"/>
      <inkml:brushProperty name="height" value="0.05" units="cm"/>
      <inkml:brushProperty name="fitToCurve" value="1"/>
    </inkml:brush>
  </inkml:definitions>
  <inkml:trace contextRef="#ctx0" brushRef="#br0">40 109 12 0,'0'0'32'0,"0"0"-6"15,0 0-2-15,0 0 8 16,0 0-6-16,0 0 10 16,0 0-6-16,54-100-1 15,-54 100-2-15,0 0-17 16,0 0 5-16,0 0-5 16,0 0-10-16,0 4 5 15,-5 8-5-15,-1 8 0 16,-4 6 6-16,-1 7-3 15,-1 5-3-15,-2 6 0 16,3 6 0-16,-1 0 0 16,4 0 0-16,3 1 0 15,5-7 2-15,0-9-2 16,0-10-1-16,13-8-3 0,10-9 1 16,7-8 3-16,12 0 0 15,5-10 0-15,1-19 2 16,-4-1-2-16,-5-2 0 15,-12 4-4-15,-11 7-2 16,-7 9 5-16,-9 6 2 16,0 6 2-16,0 0-2 15,0 11 1-15,-2 14-2 16,-7 7 3-16,2 8-3 16,0 2 14-16,4-2-6 15,2-8 0-15,1-3 4 16,0-13-9-16,0-4-3 15,0-5 0-15,9-7-13 0,5 0 6 16,17-9-14 0,-2-14-17-16,-3-3-49 0</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11.099"/>
    </inkml:context>
    <inkml:brush xml:id="br0">
      <inkml:brushProperty name="width" value="0.05" units="cm"/>
      <inkml:brushProperty name="height" value="0.05" units="cm"/>
      <inkml:brushProperty name="fitToCurve" value="1"/>
    </inkml:brush>
  </inkml:definitions>
  <inkml:trace contextRef="#ctx0" brushRef="#br0">0 25 178 0,'0'0'47'0,"0"0"2"16,0 0-5-16,0 0-13 15,0 0-5-15,0 0-19 16,0 0-7-16,0 0 0 16,0 0-5-16,8-1-10 15,-2-2-13-15,11-5-6 16,-4 2-36-16,-5-1-160 0</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11.818"/>
    </inkml:context>
    <inkml:brush xml:id="br0">
      <inkml:brushProperty name="width" value="0.05" units="cm"/>
      <inkml:brushProperty name="height" value="0.05" units="cm"/>
      <inkml:brushProperty name="fitToCurve" value="1"/>
    </inkml:brush>
  </inkml:definitions>
  <inkml:trace contextRef="#ctx0" brushRef="#br0">112 112 54 0,'0'0'19'0,"0"0"-3"16,0 0 14-16,0 0 5 16,118-80-11-16,-92 66-7 15,-1 6 2-15,1 2-9 16,-3 5-2-16,-1 1 3 16,-4 0-11-16,-6 0 8 15,-6 7-1-15,-1 12-5 16,-5 2 9-16,0 5 0 15,0 6 5-15,-14 0 0 16,-9-1-10-16,-4-6 8 0,-1-2-8 16,2-5-4-16,3-7 6 15,4-4-8-15,10-5 3 16,6-2-3-16,3 0-12 16,0 0-9-16,3 0 7 15,8 0 8-15,3 0 3 16,-2 12 2-16,2 1-7 15,-3 6 4-15,1 7-7 16,-3 3 4-16,-1 2 0 16,-4 2 1-16,-2-1 4 15,-2 1 1-15,0 1 1 16,-9-1 2-16,-11 0 0 0,-9-3-1 16,-4-5 2-16,-2-6-3 15,-2-6 7-15,5-7-7 16,0-6 3-16,6 0-1 15,0-2-2-15,6-13-5 16,3 1-12-16,12-1-17 16,5 5-27-16,0 3-80 0</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12.233"/>
    </inkml:context>
    <inkml:brush xml:id="br0">
      <inkml:brushProperty name="width" value="0.05" units="cm"/>
      <inkml:brushProperty name="height" value="0.05" units="cm"/>
      <inkml:brushProperty name="fitToCurve" value="1"/>
    </inkml:brush>
  </inkml:definitions>
  <inkml:trace contextRef="#ctx0" brushRef="#br0">0 76 55 0,'0'0'25'0,"0"0"19"15,0 0-5-15,0 0-12 16,0 0 14-16,0 0-11 16,0 0 4-16,9-64-19 15,-9 64-15-15,0 0-11 16,0 0-28-16,0 4-27 16,0 0-49-16</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14.883"/>
    </inkml:context>
    <inkml:brush xml:id="br0">
      <inkml:brushProperty name="width" value="0.05" units="cm"/>
      <inkml:brushProperty name="height" value="0.05" units="cm"/>
      <inkml:brushProperty name="fitToCurve" value="1"/>
    </inkml:brush>
  </inkml:definitions>
  <inkml:trace contextRef="#ctx0" brushRef="#br0">53 0 5 0,'0'0'27'0,"0"0"1"16,0 0 0-16,0 0-3 16,0 0-9-16,0 0-6 15,0 0-3-15,-46 0-4 16,46 0 1-16,-3 0-3 16,2 0 2-16,-2 0 9 15,3 0-3-15,0 0 17 16,0 0 1-16,0 0-13 15,0 0 4-15,0 0-8 16,0 0-7-16,0 0 3 16,13 0-4-16,9 0-2 15,6 0 2-15,11 2 1 16,7-1 1-16,11 3-2 16,6-4 1-16,6 4 11 15,8-1-14-15,7 2 5 0,28 3-4 16,23 2 4-16,28-3-5 15,7 0 0-15,-7-3 0 16,-3-2 5-16,-4 3-3 16,19 1-2-16,6 2 0 15,8 0 0-15,9 1-2 16,9-1 2-16,17 0 0 16,6 1 2-16,10-2 0 15,-1-2-2-15,-9 1 0 16,-10 2-1-16,-14 2 1 15,-16 0 0-15,-6-1 0 16,-8-2 1-16,-14-3-1 16,-35-1 0-16,-37-1 0 0,-28-1-1 15,-25-1-2 1,-7 3 3-16,-10-3-4 0,-10 0 1 16,-10 0 1-16,-48 0-18 15,-10-3-56-15,-10-7-127 0</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12.878"/>
    </inkml:context>
    <inkml:brush xml:id="br0">
      <inkml:brushProperty name="width" value="0.05" units="cm"/>
      <inkml:brushProperty name="height" value="0.05" units="cm"/>
      <inkml:brushProperty name="fitToCurve" value="1"/>
    </inkml:brush>
  </inkml:definitions>
  <inkml:trace contextRef="#ctx0" brushRef="#br0">65 68 22 0,'0'0'24'16,"0"0"-8"-16,0 0 7 15,0 0 21-15,0 0-17 16,121-68-2-16,-116 68 0 0,-2 0-5 16,-2 12-2-1,2 12-1-15,2 5 0 0,0 1 5 16,-2 4-21-16,-3 0 7 16,0-2-8-16,0-4 3 15,-3 1 3-15,-10-4-6 16,4-3 1-16,0-1-1 15,4-1 3-15,1 1-3 16,-1 3 0-16,5 1-1 16,0 3 0-16,0 1 1 15,0 1 0-15,9-9-2 16,19-4-9-16,12-9-3 16,18-8 4-16,51 0-19 15,-12-18-23-15,-14-5-79 0</inkml:trace>
  <inkml:trace contextRef="#ctx0" brushRef="#br0" timeOffset="435">841 346 128 0,'0'0'34'0,"0"0"-14"16,0 0-13-16,0 0 13 15,0 0-18-15,0 0 3 16,119-33-5-16,-75 15-12 16,-12 0 3-16,-13 6-3 15,-15 1 5-15,-4 5 7 16,-15 6-8-16,-28 0 1 15,-8 4 2-15,-2 14 5 0,7 2 0 16,29 11 0-16,15-7-4 16,2-8-121-16</inkml:trace>
  <inkml:trace contextRef="#ctx0" brushRef="#br0" timeOffset="1042">1535 477 55 0,'0'0'12'0,"0"0"0"0,0 0-3 16,0 0 10-16,106-109-5 15,-72 72-7-15,-2-4 1 16,0-1-5-16,0-2 2 16,-1-1-1-16,-3 6-4 15,-2-1 2-15,-8 10 4 16,-5 6-3-16,-7 10 12 15,-3 6 10-15,-3 8 18 16,0 0-14-16,0 0-26 16,-13 7 1-16,0 12-4 15,-3 6 2-15,-1 10 0 0,-1 5 0 16,1 7 3 0,-1 3 3-16,-1 6-8 0,1 3 3 15,1-1-3-15,0-1 0 16,2-3-3-16,2-8 1 15,-2 6-15-15,6-18-30 16,-5-10-71-16</inkml:trace>
  <inkml:trace contextRef="#ctx0" brushRef="#br0" timeOffset="5198">0 536 105 0,'0'0'23'0,"0"0"2"15,0 0 23-15,0 0-12 16,0 0-9-16,0 0-18 16,136-62 0-16,-9 41 13 15,65-4-8-15,38-3-5 16,17 6 2-16,0 0-11 15,-26-2 3-15,-14 1-3 16,-18 2 0-16,-45 4-4 16,-42 7-7-16,-9-5-26 15,-38 5-42-15</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15.829"/>
    </inkml:context>
    <inkml:brush xml:id="br0">
      <inkml:brushProperty name="width" value="0.05" units="cm"/>
      <inkml:brushProperty name="height" value="0.05" units="cm"/>
      <inkml:brushProperty name="fitToCurve" value="1"/>
    </inkml:brush>
  </inkml:definitions>
  <inkml:trace contextRef="#ctx0" brushRef="#br0">22 45 75 0,'0'0'41'0,"0"0"10"16,0 0 1-16,0 0-3 15,0 0-13-15,0 0-32 0,0 0-1 16,76-33-3-16,-34 26 4 16,1 7 0-16,-6 0-1 15,-10 0-2-15,-8 0 14 16,-5 13-14-16,-7 0 5 15,-5 2-3-15,-2 5 1 16,0 0-1-16,-5 0-2 16,-15 3-1-16,-1 2 0 15,-1 0 0-15,7 0-5 16,3 0-3-16,5-4-6 16,4 1 13-16,3-4-3 15,0 0 4-15,0 1 5 16,10-5-5-16,3 2 5 15,7 0-5-15,0 0 2 0,6-3-4 16,5 3 2-16,6-3-10 16,35-8-7-16,-8-2-40 15,-1-3-59-15</inkml:trace>
  <inkml:trace contextRef="#ctx0" brushRef="#br0" timeOffset="474">863 294 36 0,'0'0'27'15,"0"0"-3"-15,0 0 16 16,0 0-14-16,0 0-19 15,0 0 1-15,0 0-5 16,0-22 6-16,-3 16 11 16,-7 5 5-16,0-2 9 0,-1 3-10 15,5 0-10-15,1 0 8 16,5 0-19-16,0-1-3 16,0-2-7-16,0 2-16 15,9-2 16-15,1 1 2 16,-3 2-6-16,-5 0 0 15,-2 0-13-15,0 10-5 16,0 10 8-16,0-5-47 0</inkml:trace>
  <inkml:trace contextRef="#ctx0" brushRef="#br0" timeOffset="1083">1340 459 46 0,'0'0'38'16,"0"0"11"-16,0 0-15 16,0 0-13-16,0 0 7 15,0 0-13-15,140-139 1 16,-97 96 2-16,4 2-15 16,-5-5 9-16,-6 3-8 15,-2 2-3-15,-11 5 4 0,-8 4-5 16,-7 12 2-16,-5 7 5 15,-3 8-6-15,0 5 4 16,-6 0-5-16,-8 12 0 16,-1 10 0-16,-3 6 2 15,-2 6-2-15,0 11 8 16,-3 4-8-16,1 5 12 16,5 0-6-16,3 0-6 15,5-8 7-15,5-8-7 16,4-9-7-16,-2 1-9 15,-1-11-33-15,-2-9-36 0</inkml:trace>
  <inkml:trace contextRef="#ctx0" brushRef="#br0" timeOffset="1683">0 472 64 0,'0'0'28'16,"0"0"19"-16,0 0-3 15,148-25-8-15,-49 5 0 16,46-5-19-16,39-5-5 16,21-6 2-16,-7 5-14 15,-15 2 9-15,-14 1-8 16,-2 3-1-16,3-3 8 16,-5-1-8-16,5 0-5 15,11-4-19-15,-38 4-49 0,-25 0-60 16</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18.887"/>
    </inkml:context>
    <inkml:brush xml:id="br0">
      <inkml:brushProperty name="width" value="0.05" units="cm"/>
      <inkml:brushProperty name="height" value="0.05" units="cm"/>
      <inkml:brushProperty name="fitToCurve" value="1"/>
    </inkml:brush>
  </inkml:definitions>
  <inkml:trace contextRef="#ctx0" brushRef="#br0">0 37 45 0,'0'0'35'0,"0"0"6"15,0 0 12-15,0 0-8 16,0 0-8-16,0 0 1 15,0 0-17-15,6-1-2 16,5 1 0-16,8-3-13 16,12-1 16-16,11-3-12 15,7 1-8-15,0-2 5 16,-8 4-7-16,-5 0-9 0,-10 4-5 16,-13 0-27-1,-8 0-21-15,-17 21-18 0,-24 2 6 16</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19.102"/>
    </inkml:context>
    <inkml:brush xml:id="br0">
      <inkml:brushProperty name="width" value="0.05" units="cm"/>
      <inkml:brushProperty name="height" value="0.05" units="cm"/>
      <inkml:brushProperty name="fitToCurve" value="1"/>
    </inkml:brush>
  </inkml:definitions>
  <inkml:trace contextRef="#ctx0" brushRef="#br0">0 36 48 0,'0'0'56'0,"0"0"-34"16,0 0 39-16,0 0-6 15,0 0-17-15,0 0-8 16,0 0-9-16,97-7-3 16,-37-1-11-16,11-4-6 0,10 7 0 15,2 2-1-15,36 3-20 16,-23 0-29-16,-18 7-48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12:47.125"/>
    </inkml:context>
    <inkml:brush xml:id="br0">
      <inkml:brushProperty name="width" value="0.05" units="cm"/>
      <inkml:brushProperty name="height" value="0.05" units="cm"/>
      <inkml:brushProperty name="fitToCurve" value="1"/>
    </inkml:brush>
  </inkml:definitions>
  <inkml:trace contextRef="#ctx0" brushRef="#br0">12 50 118 0,'0'0'28'16,"0"0"-9"-16,0 0 9 15,0 0 4-15,0 0-23 16,0 0-6-16,0 0 4 0,-12-44-5 16,12 38 4-16,0 6-3 15,0 0-1-15,0 0-2 16,0 0-7-16,0 0-10 16,0 20-15-16,3-2 0 15,2 1-40-15</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2:20.364"/>
    </inkml:context>
    <inkml:brush xml:id="br0">
      <inkml:brushProperty name="width" value="0.05" units="cm"/>
      <inkml:brushProperty name="height" value="0.05" units="cm"/>
      <inkml:brushProperty name="fitToCurve" value="1"/>
    </inkml:brush>
  </inkml:definitions>
  <inkml:trace contextRef="#ctx0" brushRef="#br0">0 453 18 0,'0'0'55'15,"0"0"-10"-15,0 0-1 16,0 0 3-16,0 0-18 0,0 0-11 15,0 0-2-15,-19 0-15 16,19 0 6-16,0 0 6 16,17-2-10-16,6-8 18 15,12-7-8-15,7-5-8 16,4-1 4-16,3-3-6 16,3-6-3-16,-4 1 0 15,-4-5 0-15,-5-4-2 16,-10-2 2-16,-11 1 0 15,-6 3-2-15,-12 5 1 16,0 8 1-16,0 5 0 16,-3 11 0-16,-6 3 7 15,0 6-4-15,0 0 3 16,-2 15-4-16,-3 15-2 0,-1 13 0 16,4 5 0-16,-1 12-3 15,1 4 0-15,-3 9 3 16,1-4 0-16,-7 5 2 15,1-2 2-15,1-3-4 16,1-6 0-16,3-12-3 16,9-8-1-16,5-11 4 15,0-7-7-15,4-10-2 16,14-8-24-16,19-7-13 16,-3-4-21-16,-7-17-113 0</inkml:trace>
  <inkml:trace contextRef="#ctx0" brushRef="#br0" timeOffset="540">733 268 134 0,'0'0'49'0,"0"0"3"0,0 0-12 16,0 0 1-16,0 0-20 15,0 0-13-15,0 0 5 16,77-15-13-16,-54 30 10 15,3 7-10-15,2-1 3 16,-7-3 2-16,-4 0-5 16,-8-4 2-16,-9 1-2 15,-3 4-2-15,-29 6 2 16,-17 6 2-16,-11 6-1 16,-8 4 5-16,6 0-6 15,9 0 0-15,17-7 0 16,13 1 0-16,13-5 0 15,10-4-1-15,0 1-6 16,16 0 7-16,14 1 0 0,6-3 0 16,0 3 7-16,6-9-7 15,2 1 5-15,6-5-4 16,3-8 2-16,7-4 4 16,3-3-7-16,0 0-2 15,-6 0-1-15,-11-6-26 16,-6-9-21-16,-14 2-26 15,-17-2-73-15</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27:41.245"/>
    </inkml:context>
    <inkml:brush xml:id="br0">
      <inkml:brushProperty name="width" value="0.05" units="cm"/>
      <inkml:brushProperty name="height" value="0.05" units="cm"/>
      <inkml:brushProperty name="color" value="#3165BB"/>
      <inkml:brushProperty name="fitToCurve" value="1"/>
    </inkml:brush>
  </inkml:definitions>
  <inkml:trace contextRef="#ctx0" brushRef="#br0">1778 342 31 0,'0'0'20'16,"0"0"-7"-16,0 0 26 15,0 0 7-15,0 0-10 16,0 0-10-16,0 0-9 16,-63 0 14-16,53-14-7 0,1 4-11 15,0 4 16 1,0-1-13-16,0 5 3 0,1 1-1 15,3-3-18-15,-4 1 7 16,1-1-5-16,-1 0-1 16,-5-3 11-16,-1 0-12 15,-6 0 5-15,-1 1-2 16,-2 0 3-16,-7 0-5 16,0-1-1-16,-6 1 0 15,2-2 4-15,-6-3-2 16,-5 0-2-16,-3-3 0 15,-1 5 2-15,1-1-2 16,3 4 0-16,-1 1-3 0,1 5-1 16,6 0-2-1,0 5 6-15,3 11-3 0,0 7 3 16,5 1 0-16,-2 1 0 16,2 0 0-16,1-1 3 15,-1 3-3-15,-3 2 0 16,-4 5 0-16,-4 7 1 15,-3 5-1-15,2 4 0 16,-1 0 0-16,4-1 5 16,4-3-3-16,2-2-2 15,9-5 0-15,1 1-2 16,4-4-1-16,2 3 3 16,1-1 0-16,-1-1 0 0,-5 6 0 15,-1 9 0-15,-5 2 0 16,-3 2-8-16,6 1 5 15,1-7 3-15,4-3 0 16,8-11 1-16,5 0-1 16,5-7 0-16,4-3 0 15,0 2-9-15,0 4 7 16,9 3 2-16,8 6 0 16,3 5 0-16,1 3 0 15,10-1 0-15,-4-1 0 16,9-4-2-16,-4-3 2 15,5-2 0-15,-2-8-2 16,10-6-1-16,-1-9-8 16,2-9 2-16,12-4 5 0,2-2 1 15,6 0 3-15,-1 0 0 16,1 0 0-16,-2-4 5 16,4-7-5-16,4 1 0 15,0-6 0-15,3-4 0 16,-6-3 1-16,-7-2-1 15,-7 0 0-15,-11 0 10 16,-2 1-9-16,1-1 0 16,-2 0-1-16,8-6 1 15,5-5-1-15,4-9 0 16,2-6 0-16,3-6 9 16,2-5-6-16,-4-1-2 15,-7 1-1-15,-10 7 3 0,-10 3 4 16,-5 5-1-16,-11 4-1 15,-7-1 8-15,-3-6-13 16,-7-6 6-16,-1-7-6 16,0-5 5-16,-6-3-4 15,-6-3-1-15,-2 4 0 16,0 4 3-16,5 6-1 16,0 7-2-16,1 7 0 15,2 5 1-15,-3 5-1 16,-3 2 3-16,-2 4 4 15,-3 1 12-15,-1 2-17 16,-5 2 7-16,0 0-9 0,0 0 3 16,-4 0-1-1,4 0-2-15,-4 4 0 0,-4 0 2 16,-4 4-2-16,-7 6 0 16,-4 4-3-1,-7 7-5-15,-9 0 4 0,-7 6 4 16,-3 12 0-16,-5 5 0 15,1 11-1-15,-4 3-2 16,-2 10-8-16,-2 3-7 16,-3 13 10-16,-2 3-7 15,-14 24 5-15,-2 34 1 16,1 39-20-16,10 17-7 16,35-5-17-16,25-52-33 15,23-44-104-15</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0:10.360"/>
    </inkml:context>
    <inkml:brush xml:id="br0">
      <inkml:brushProperty name="width" value="0.05" units="cm"/>
      <inkml:brushProperty name="height" value="0.05" units="cm"/>
      <inkml:brushProperty name="fitToCurve" value="1"/>
    </inkml:brush>
  </inkml:definitions>
  <inkml:trace contextRef="#ctx0" brushRef="#br0">1008 152 6 0,'0'0'12'15,"0"0"5"1,0 0-10-16,0 0 6 0,0 0-3 15,0 0-3-15,0 0 4 16,-10-53-3-16,10 45 4 16,-4 5 11-16,3 2-15 15,-4 1 12-15,2 0-6 16,2 0-11-16,-4 0 11 16,1 0-6-16,0-3 2 15,-5 1 7-15,5 0-9 16,-9-3 8-16,0 0-6 15,-3-3-7-15,-5 5 9 16,4-1-7-16,-6 2-3 16,3 2 5-16,-5 0-4 15,1 0-3-15,1 0 0 0,-3 0 2 16,-2 2-2-16,-1 9 0 16,-3 3 0-16,-1 6 0 15,1 3-1-15,-3-1 1 16,4-1 0-16,4-2 0 15,0-1 3-15,3 0-3 16,-2 2 0-16,7 1 1 16,-2 2-1-16,3 2 0 15,-1 4-1-15,2 9 0 16,3 6-1-16,8 10 2 16,3 0 0-16,3 6-1 15,0-3 0-15,5-1 1 0,9-6 0 16,2-6-3-16,-2-5 3 15,5-3 0-15,-2 0 0 16,-4-2 0-16,-2 0 1 16,5 3-1-16,-1-6 0 15,8-1-14-15,6-8 9 16,3-5-10-16,5-7 7 16,5-9 7-16,0-1-7 15,0 0 8-15,4-11 0 16,-2-6 3-16,3-3 0 15,-3-1 1-15,4-4 1 16,-2 0-2-16,3-5-3 16,-5-3 0-16,-1-5 5 15,2-6-5-15,-1-11 8 16,2-7-3-16,2-9 0 0,-2-6 2 16,-2 2-4-16,-2 7 6 15,-10 6-2-15,-7 16-7 16,-12 6 12-16,-8 12-2 15,-5 3 6-15,-8 0 3 16,-16-1-13-16,-10-2 8 16,-7 3-9-16,-4-1-5 15,-1 1 12-15,-3 3-10 16,0 2-2-16,0 2 0 16,0 7 5-16,-2-1-6 15,-3 6 1-15,4 6 0 16,-3 0-6-16,7 0 5 15,6 11-3-15,7 9 4 0,2 9-22 16,0 5 13-16,1 12-7 16,-3 15-9-16,-2 10 9 15,-3 26-14-15,2-3 2 16,6 5 0-16,8 20-16 16,16-35-25-16</inkml:trace>
  <inkml:trace contextRef="#ctx0" brushRef="#br0" timeOffset="881">608 882 22 0,'0'0'13'16,"0"0"-4"-16,0 0 20 0,0 0-12 15,0 0 0-15,0 0-2 16,0 0-5-16,-9 4 20 15,2-4-5-15,-2 6-5 16,-9 5-5-16,-7 7-15 16,-7 6 8-16,-5 10-8 15,0 3 6-15,-3 4-4 16,1 8 1-16,2 2-2 16,4 4 7-16,0 6-5 15,4 6-2-15,2 2-1 16,1 6 4-16,6 5-3 15,-1 9-1-15,4 3 4 16,2 24 4-16,-2 29-6 0,-2 34 0 16,1 12-2-16,1 5 4 15,3 1 3-15,5-9-3 16,9 1 2-16,0-11 0 16,8-11-3-16,7-11-3 15,-1-9 0-15,0-7 1 16,-2-29-2-16,-3-29 1 15,3-24 0-15,4-11 1 16,10 7-1-16,11-1 0 16,15 2-4-16,5-12-9 15,9-8 12-15,1-10-24 16,2-11-11-16,-3-9 27 0,11-5-33 16,-19 0-34-1</inkml:trace>
  <inkml:trace contextRef="#ctx0" brushRef="#br0" timeOffset="1943">767 4225 1 0,'0'0'29'16,"0"0"3"-16,0 0 4 16,0 0-1-16,0 0-12 15,0 0-11-15,0 0-10 0,-61 37-2 16,59-5 0-16,-1 6 0 16,3 7 1-16,0 5 7 15,0 9 8-15,0 9 8 16,-1 5-18-16,-11 2 8 15,4 0-2-15,-1-6-11 16,-1-15 9-16,4-12-10 16,2-17 0-16,4-17 0 15,0-8-3-15,0-19 3 16,0-48 0-16,0-38 5 16,4-6-3-16,-2 10-2 0,-2 15 2 15,0 33 0-15,0 3 1 16,-2 10-3-1,-2 13 0-15,1 18 0 0,3 3-4 16,0 6 4-16,0 0-7 16,7 0 7-16,12 10-8 15,4-1 8-15,4 3 0 16,1 1 0-16,1 3 0 16,-4-4 0-16,4 1 0 15,-5 5 2-15,4 5 0 16,-2 7-2-16,2 6 0 15,-2 3 0-15,0 2 2 16,-6 0-1-16,-3-2-1 16,-3-4 0-16,-10-7 2 15,-4 2-2-15,-1 1 6 0,-29 5-5 16,-8 0 12-16,-11 1-9 16,-8-2 9-16,2-2 7 15,1-12-17-15,10-5 7 16,8-7-10-16,12-9 0 15,10 0-3-15,9 0-15 16,5-33-36-16,14 4-63 16</inkml:trace>
  <inkml:trace contextRef="#ctx0" brushRef="#br0" timeOffset="2970">1837 4117 27 0,'0'0'32'15,"0"0"-2"-15,0 0 11 16,0 0-22-16,0 0 1 15,0 0 0-15,0 0-9 16,0-29 20-16,-2 29-4 16,2 0-12-16,0-3 9 15,0 3-20-15,0-1 3 16,0-1-7-16,5-5 1 16,9 3-2-16,12-1 1 15,-2-1 0-15,3 6-6 0,-1 0 1 16,-6 6 3-16,1 12-1 15,-9 11 3-15,-5 11 0 16,-7 10 12-16,0 13-2 16,-28 7 7-16,-7 2-17 15,-5-3 4-15,-6-6-4 16,1-6 7-16,4-13-6 16,4-8 3-16,3-13-4 15,10-7 12-15,5-3-7 16,5-7-5-16,7-2 0 15,4-2 4-15,3 2-7 16,0-3 3-16,0 5 0 16,0 6-6-16,7 5 4 0,10 6 2 15,-2 2 0-15,4 0-5 16,2 0 4-16,2-4 1 16,3-4 0-16,7-3-6 15,2-7 10-15,5-4-4 16,6-3 0-16,5 0 5 15,7-17-1-15,3-8-4 16,2-11 0-16,0-6-3 16,-8-5-18-16,1-14-12 15,-13 11-31-15,-23 14-60 0</inkml:trace>
  <inkml:trace contextRef="#ctx0" brushRef="#br0" timeOffset="4045">2345 4070 36 0,'0'0'46'16,"0"0"0"-16,0 0-17 16,0 0 4-16,0 0-7 15,0 0-10-15,0 0 15 16,-6-14-11-16,0 4-1 15,4-6 7-15,2-4-21 16,0-6 1-16,0-8-6 16,0-4 6-16,0-6-4 0,12 1 0 15,7-3-2-15,1-1 0 16,4 5 5-16,-1 5-5 16,-3 9 0-16,-3 6-1 15,-8 11-3-15,-1 4 4 16,-3 7-1-16,-4 0-3 15,-1 9 1-15,3 20 3 16,-3 17 12-16,0 15-9 16,0 10 14-16,0 1-12 15,0-4-1-15,0-14 2 16,0-14-6-16,0-12 0 16,0-13 0-16,0-9-9 15,0-6 6-15,9-2 3 0,7-24 0 16,5-9 13-16,5-9-8 15,2-3-4-15,-2 9-1 16,-8 6-3-16,-2 11-1 16,-4 11 3-16,-6 6-2 15,-3 2-3-15,-1 2-2 16,1 0 8-16,0 0-4 16,2 0 3-16,1 0 1 15,1 0 0-15,-2 0 2 16,1 0 0-16,-1 2 1 15,2 6-5-15,0 2 2 16,0 9 0-16,-2 12 7 16,-1 12-2-16,-4 13 4 0,0 8 7 15,0 4-13 1,8-7 1-16,-2-14-4 0,7-9-2 16,2-10-4-16,2-10 6 15,6-5-9-15,3-10 2 16,20-12-31-16,-6-19-21 15,-10-6-115-15</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11-15T18:27:52.457"/>
    </inkml:context>
    <inkml:brush xml:id="br0">
      <inkml:brushProperty name="width" value="0.05" units="cm"/>
      <inkml:brushProperty name="height" value="0.05" units="cm"/>
      <inkml:brushProperty name="fitToCurve" value="1"/>
    </inkml:brush>
  </inkml:definitions>
  <inkml:trace contextRef="#ctx0" brushRef="#br0">70 19 375 0,'0'0'180'15,"0"0"57"-15,0 0-52 16,0 0-16-16,0 0-40 16,0 0-80-16,0 0-20 15,-62-7 12-15,57 7 8 16,0 0 19-16,5 0-5 15,0 0-15-15,0 0-25 16,0 0-23-16,0 0-10 16,11 0-109-16,12-3-131 15,2-6-285-15</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11-15T18:27:53.890"/>
    </inkml:context>
    <inkml:brush xml:id="br0">
      <inkml:brushProperty name="width" value="0.05" units="cm"/>
      <inkml:brushProperty name="height" value="0.05" units="cm"/>
      <inkml:brushProperty name="fitToCurve" value="1"/>
    </inkml:brush>
  </inkml:definitions>
  <inkml:trace contextRef="#ctx0" brushRef="#br0">157 194 725 0,'0'0'565'16,"0"0"-426"-16,0 0 30 16,0 0-92-16,0 0-23 15,0 0-14-15,0 0-16 16,-25-93-10-16,25 79-14 16,0-3 0-16,0-1-1 15,0 3 0-15,0-1-5 16,0 7 6-16,0 1 0 15,-3 6 14-15,-11 2 48 16,-4 0-30-16,-3 0-1 16,-6 13 0-16,7 1 16 0,4-3-18 15,6-4-18 1,6-2-10-16,4-5-1 0,0 0 0 16,0 0-13-16,7 0-106 15,12 0-126-15,1-6-445 0</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1:44.279"/>
    </inkml:context>
    <inkml:brush xml:id="br0">
      <inkml:brushProperty name="width" value="0.05" units="cm"/>
      <inkml:brushProperty name="height" value="0.05" units="cm"/>
      <inkml:brushProperty name="fitToCurve" value="1"/>
    </inkml:brush>
  </inkml:definitions>
  <inkml:trace contextRef="#ctx0" brushRef="#br0">41 480 12 0,'0'0'30'0,"0"0"-14"0,0 0 9 16,0 0 0-16,0 0-12 15,0 0 7-15,0 0-4 16,0 0-3-16,0 0 11 15,-5 0-15-15,5 0 4 16,-4-1-1-16,1-7-9 16,-4-3 13-16,3 0-9 15,-1-3-1-15,1 2 7 16,-1 1-13-16,2-4 8 16,3-2-8-16,0-1 2 15,0-6-1-15,0-1-1 16,9-3 0-16,5-1 0 15,-2-1 0-15,5-1 0 0,-3 1 0 16,-5 4 3-16,0-2-5 16,-4 6 3-16,1 1-1 15,-1 2 1-15,2 5 0 16,-2 0-1-16,0 4 0 16,4 3-2-16,-2 3-1 15,-2 4 3-15,1 0 0 16,2 0-2-16,1 0-4 15,2 11 6-15,1 6-2 16,2 4 1-16,0 4 1 16,0 4 0-16,2 5 0 15,-2-1 6-15,0-1-4 0,-5-3 0 16,0-8-2 0,-4-4 1-16,0-6 0 0,-1-7-1 15,-1-3 1-15,-1-1 7 16,6 0-6-16,1-9 7 15,9-16-5-15,5-11-1 16,3-1 1-16,5-1-4 16,-8 4 0-16,-5 7 0 15,-1 12-3-15,-6 5 1 16,3 7-6-16,-2 3-6 16,7 0 13-16,-3 0-1 15,3 3 2-15,-5 4 1 16,-1 2 1-16,-3 0-2 0,2 6 0 15,-6-1 0 1,3 6 5-16,-1 4-3 0,-7 2 3 16,3 4 11-16,-4 2-16 15,0-2 10-15,0 6-10 16,0 2 4-16,0-1-1 16,0 2-3-16,-4-6 0 15,3-1 0-15,1-7-7 16,1 2-15-16,16-9-41 15,6-15-56-15</inkml:trace>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1:44.737"/>
    </inkml:context>
    <inkml:brush xml:id="br0">
      <inkml:brushProperty name="width" value="0.05" units="cm"/>
      <inkml:brushProperty name="height" value="0.05" units="cm"/>
      <inkml:brushProperty name="fitToCurve" value="1"/>
    </inkml:brush>
  </inkml:definitions>
  <inkml:trace contextRef="#ctx0" brushRef="#br0">0 111 60 0,'0'0'53'16,"0"0"-17"-16,0 0-7 16,0 0-4-16,0 0-16 15,0 0 10-15,126-55-2 16,-83 35-10-16,-2 6 11 15,-8 3-14-15,-3 5 3 16,-7 4-4-16,-4 0 1 16,-1 2-4-16,-4 0 0 15,-2 0-7-15,2 0 2 16,-6 9-24-16,-8 19-12 0,0 1-16 16,-17-3-71-16</inkml:trace>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1:44.969"/>
    </inkml:context>
    <inkml:brush xml:id="br0">
      <inkml:brushProperty name="width" value="0.05" units="cm"/>
      <inkml:brushProperty name="height" value="0.05" units="cm"/>
      <inkml:brushProperty name="fitToCurve" value="1"/>
    </inkml:brush>
  </inkml:definitions>
  <inkml:trace contextRef="#ctx0" brushRef="#br0">0 121 35 0,'0'0'82'15,"0"0"-25"-15,0 0-19 16,0 0 13-16,0 0-36 15,0 0-3-15,0 0-8 16,158-99 3-16,-109 90-7 16,0 0 0-16,-3 6-5 0,-1 3 3 15,9 0-26-15,-13 6-27 16,-13 4-61-16</inkml:trace>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1:46.253"/>
    </inkml:context>
    <inkml:brush xml:id="br0">
      <inkml:brushProperty name="width" value="0.05" units="cm"/>
      <inkml:brushProperty name="height" value="0.05" units="cm"/>
      <inkml:brushProperty name="fitToCurve" value="1"/>
    </inkml:brush>
  </inkml:definitions>
  <inkml:trace contextRef="#ctx0" brushRef="#br0">631 82 35 0,'0'0'30'0,"0"0"0"15,0 0 9-15,0 0-6 16,0 0-6-16,0 0 10 0,0 0-18 16,3-48 1-1,-3 46-1-15,0 1-16 0,-5-1 14 16,-2-3-11-16,-3 2-2 15,3-1 13-15,-4 0-16 16,-3 0 5-16,-3 2-5 16,-6 2 4-16,0 0-4 15,-4 0-1-15,-12 6 0 16,-2 13-1-16,1 5 3 16,-5 0-2-16,4 8 0 15,1 4 0-15,6 3-3 16,-1 8 3-16,4 9 0 15,1 5-3-15,5 6 4 16,-1 4-2-16,4-4-1 16,9-6-16-16,8-11 11 15,5-13-2-15,0-9 7 0,8-10-2 16,7-7-1-16,7-6 5 16,5-5 0-16,5 0-2 15,11-16-1-15,3-12 6 16,4-1-3-16,-6-4 4 15,-7 2-1-15,-11 4-3 16,-11 2 0-16,-10 0 2 16,-5 8 3-16,-6 0-3 15,-25 6-2-15,-13 10 0 16,-7 1-10-16,-7 11-5 16,2 22-3-16,-7 38-20 15,16-7 6-15,10-2-33 0</inkml:trace>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1-24T18:31:48.342"/>
    </inkml:context>
    <inkml:brush xml:id="br0">
      <inkml:brushProperty name="width" value="0.05" units="cm"/>
      <inkml:brushProperty name="height" value="0.05" units="cm"/>
      <inkml:brushProperty name="fitToCurve" value="1"/>
    </inkml:brush>
  </inkml:definitions>
  <inkml:trace contextRef="#ctx0" brushRef="#br0">203 94 16 0,'0'0'20'16,"0"0"-7"-16,0 0 2 16,0 0-2-16,0 0-4 15,0 0 6-15,0 0-2 16,-68-78 0-16,64 72 9 15,-1 1-8-15,4 1 13 16,-3 3 3-16,4 1-13 16,0 0 1-16,0 0-16 15,0 0-2-15,0 0 0 16,0 1-1-16,0 16 1 0,0 6 0 16,0 10 0-16,0 11 7 15,0 11-1-15,-13 7 0 16,-10 2 7-16,1-8-13 15,-1-8 8-15,5-14-5 16,5-13 0-16,7-8 2 16,3-9-4-16,3-4-1 15,0 0 7-15,0 0-4 16,3-18 0-16,16-11-3 16,4-6-2-16,4-5 0 15,7 1 2-15,-5 9 0 16,2 6-1-16,0 10 0 0,-4 9 1 15,9-1-4-15,0 5 4 16,6-2-2-16,5 2 2 16,-1-6 0-16,-4 0 2 15,-2-3 1-15,-8 0-3 16,-10 2 0-16,-4 1 0 16,-10 3-1-16,-8 1 2 15,0 2-1-15,-5 1 0 16,-21 0-14-16,-6 0-1 15,-8 12 5-15,-2 5 6 16,-1 2 4-16,7 1 0 0,5-2 0 16,8-1-1-1,4-2 1-15,7-3-2 0,8-2 2 16,-1 3-2 0,3 0 2-16,2 3 0 0,0 6 3 15,0 3 3-15,0-2-3 16,0 3 1-16,11-2-1 15,11-3-3-15,8-1 11 16,12-10-11-16,11-4 2 16,20-6-2-16,8 0 0 15,9-13 0-15,30-10-34 16,-25 9-46-16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customXml" Target="../ink/ink28.xml"/><Relationship Id="rId21" Type="http://schemas.openxmlformats.org/officeDocument/2006/relationships/image" Target="../media/image25.emf"/><Relationship Id="rId42" Type="http://schemas.openxmlformats.org/officeDocument/2006/relationships/customXml" Target="../ink/ink36.xml"/><Relationship Id="rId47" Type="http://schemas.openxmlformats.org/officeDocument/2006/relationships/image" Target="../media/image38.emf"/><Relationship Id="rId63" Type="http://schemas.openxmlformats.org/officeDocument/2006/relationships/image" Target="../media/image46.emf"/><Relationship Id="rId68" Type="http://schemas.openxmlformats.org/officeDocument/2006/relationships/customXml" Target="../ink/ink49.xml"/><Relationship Id="rId16" Type="http://schemas.openxmlformats.org/officeDocument/2006/relationships/customXml" Target="../ink/ink23.xml"/><Relationship Id="rId11" Type="http://schemas.openxmlformats.org/officeDocument/2006/relationships/image" Target="../media/image20.emf"/><Relationship Id="rId24" Type="http://schemas.openxmlformats.org/officeDocument/2006/relationships/customXml" Target="../ink/ink27.xml"/><Relationship Id="rId32" Type="http://schemas.openxmlformats.org/officeDocument/2006/relationships/customXml" Target="../ink/ink31.xml"/><Relationship Id="rId37" Type="http://schemas.openxmlformats.org/officeDocument/2006/relationships/image" Target="../media/image33.emf"/><Relationship Id="rId40" Type="http://schemas.openxmlformats.org/officeDocument/2006/relationships/customXml" Target="../ink/ink35.xml"/><Relationship Id="rId45" Type="http://schemas.openxmlformats.org/officeDocument/2006/relationships/image" Target="../media/image37.emf"/><Relationship Id="rId53" Type="http://schemas.openxmlformats.org/officeDocument/2006/relationships/image" Target="../media/image41.emf"/><Relationship Id="rId58" Type="http://schemas.openxmlformats.org/officeDocument/2006/relationships/customXml" Target="../ink/ink44.xml"/><Relationship Id="rId66" Type="http://schemas.openxmlformats.org/officeDocument/2006/relationships/customXml" Target="../ink/ink48.xml"/><Relationship Id="rId74" Type="http://schemas.openxmlformats.org/officeDocument/2006/relationships/customXml" Target="../ink/ink52.xml"/><Relationship Id="rId79" Type="http://schemas.openxmlformats.org/officeDocument/2006/relationships/image" Target="../media/image54.emf"/><Relationship Id="rId5" Type="http://schemas.openxmlformats.org/officeDocument/2006/relationships/image" Target="../media/image17.emf"/><Relationship Id="rId61" Type="http://schemas.openxmlformats.org/officeDocument/2006/relationships/image" Target="../media/image45.emf"/><Relationship Id="rId19" Type="http://schemas.openxmlformats.org/officeDocument/2006/relationships/image" Target="../media/image24.emf"/><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28.emf"/><Relationship Id="rId30" Type="http://schemas.openxmlformats.org/officeDocument/2006/relationships/customXml" Target="../ink/ink30.xml"/><Relationship Id="rId35" Type="http://schemas.openxmlformats.org/officeDocument/2006/relationships/image" Target="../media/image32.emf"/><Relationship Id="rId43" Type="http://schemas.openxmlformats.org/officeDocument/2006/relationships/image" Target="../media/image36.emf"/><Relationship Id="rId48" Type="http://schemas.openxmlformats.org/officeDocument/2006/relationships/customXml" Target="../ink/ink39.xml"/><Relationship Id="rId56" Type="http://schemas.openxmlformats.org/officeDocument/2006/relationships/customXml" Target="../ink/ink43.xml"/><Relationship Id="rId64" Type="http://schemas.openxmlformats.org/officeDocument/2006/relationships/customXml" Target="../ink/ink47.xml"/><Relationship Id="rId69" Type="http://schemas.openxmlformats.org/officeDocument/2006/relationships/image" Target="../media/image49.emf"/><Relationship Id="rId77" Type="http://schemas.openxmlformats.org/officeDocument/2006/relationships/image" Target="../media/image53.emf"/><Relationship Id="rId8" Type="http://schemas.openxmlformats.org/officeDocument/2006/relationships/customXml" Target="../ink/ink19.xml"/><Relationship Id="rId51" Type="http://schemas.openxmlformats.org/officeDocument/2006/relationships/image" Target="../media/image40.emf"/><Relationship Id="rId72" Type="http://schemas.openxmlformats.org/officeDocument/2006/relationships/customXml" Target="../ink/ink51.xml"/><Relationship Id="rId3" Type="http://schemas.openxmlformats.org/officeDocument/2006/relationships/image" Target="../media/image16.emf"/><Relationship Id="rId12" Type="http://schemas.openxmlformats.org/officeDocument/2006/relationships/customXml" Target="../ink/ink21.xml"/><Relationship Id="rId17" Type="http://schemas.openxmlformats.org/officeDocument/2006/relationships/image" Target="../media/image23.emf"/><Relationship Id="rId25" Type="http://schemas.openxmlformats.org/officeDocument/2006/relationships/image" Target="../media/image27.emf"/><Relationship Id="rId33" Type="http://schemas.openxmlformats.org/officeDocument/2006/relationships/image" Target="../media/image31.emf"/><Relationship Id="rId38" Type="http://schemas.openxmlformats.org/officeDocument/2006/relationships/customXml" Target="../ink/ink34.xml"/><Relationship Id="rId46" Type="http://schemas.openxmlformats.org/officeDocument/2006/relationships/customXml" Target="../ink/ink38.xml"/><Relationship Id="rId59" Type="http://schemas.openxmlformats.org/officeDocument/2006/relationships/image" Target="../media/image44.emf"/><Relationship Id="rId67" Type="http://schemas.openxmlformats.org/officeDocument/2006/relationships/image" Target="../media/image48.emf"/><Relationship Id="rId20" Type="http://schemas.openxmlformats.org/officeDocument/2006/relationships/customXml" Target="../ink/ink25.xml"/><Relationship Id="rId41" Type="http://schemas.openxmlformats.org/officeDocument/2006/relationships/image" Target="../media/image35.emf"/><Relationship Id="rId54" Type="http://schemas.openxmlformats.org/officeDocument/2006/relationships/customXml" Target="../ink/ink42.xml"/><Relationship Id="rId62" Type="http://schemas.openxmlformats.org/officeDocument/2006/relationships/customXml" Target="../ink/ink46.xml"/><Relationship Id="rId70" Type="http://schemas.openxmlformats.org/officeDocument/2006/relationships/customXml" Target="../ink/ink50.xml"/><Relationship Id="rId75"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customXml" Target="../ink/ink18.xml"/><Relationship Id="rId15" Type="http://schemas.openxmlformats.org/officeDocument/2006/relationships/image" Target="../media/image22.emf"/><Relationship Id="rId23" Type="http://schemas.openxmlformats.org/officeDocument/2006/relationships/image" Target="../media/image26.emf"/><Relationship Id="rId28" Type="http://schemas.openxmlformats.org/officeDocument/2006/relationships/customXml" Target="../ink/ink29.xml"/><Relationship Id="rId36" Type="http://schemas.openxmlformats.org/officeDocument/2006/relationships/customXml" Target="../ink/ink33.xml"/><Relationship Id="rId49" Type="http://schemas.openxmlformats.org/officeDocument/2006/relationships/image" Target="../media/image39.emf"/><Relationship Id="rId57" Type="http://schemas.openxmlformats.org/officeDocument/2006/relationships/image" Target="../media/image43.emf"/><Relationship Id="rId10" Type="http://schemas.openxmlformats.org/officeDocument/2006/relationships/customXml" Target="../ink/ink20.xml"/><Relationship Id="rId31" Type="http://schemas.openxmlformats.org/officeDocument/2006/relationships/image" Target="../media/image30.emf"/><Relationship Id="rId44" Type="http://schemas.openxmlformats.org/officeDocument/2006/relationships/customXml" Target="../ink/ink37.xml"/><Relationship Id="rId52" Type="http://schemas.openxmlformats.org/officeDocument/2006/relationships/customXml" Target="../ink/ink41.xml"/><Relationship Id="rId60" Type="http://schemas.openxmlformats.org/officeDocument/2006/relationships/customXml" Target="../ink/ink45.xml"/><Relationship Id="rId65" Type="http://schemas.openxmlformats.org/officeDocument/2006/relationships/image" Target="../media/image47.emf"/><Relationship Id="rId73" Type="http://schemas.openxmlformats.org/officeDocument/2006/relationships/image" Target="../media/image51.emf"/><Relationship Id="rId78" Type="http://schemas.openxmlformats.org/officeDocument/2006/relationships/customXml" Target="../ink/ink54.xml"/><Relationship Id="rId4" Type="http://schemas.openxmlformats.org/officeDocument/2006/relationships/customXml" Target="../ink/ink17.xml"/><Relationship Id="rId9" Type="http://schemas.openxmlformats.org/officeDocument/2006/relationships/image" Target="../media/image19.emf"/><Relationship Id="rId13" Type="http://schemas.openxmlformats.org/officeDocument/2006/relationships/image" Target="../media/image21.emf"/><Relationship Id="rId18" Type="http://schemas.openxmlformats.org/officeDocument/2006/relationships/customXml" Target="../ink/ink24.xml"/><Relationship Id="rId39" Type="http://schemas.openxmlformats.org/officeDocument/2006/relationships/image" Target="../media/image34.emf"/><Relationship Id="rId34" Type="http://schemas.openxmlformats.org/officeDocument/2006/relationships/customXml" Target="../ink/ink32.xml"/><Relationship Id="rId50" Type="http://schemas.openxmlformats.org/officeDocument/2006/relationships/customXml" Target="../ink/ink40.xml"/><Relationship Id="rId55" Type="http://schemas.openxmlformats.org/officeDocument/2006/relationships/image" Target="../media/image42.emf"/><Relationship Id="rId76" Type="http://schemas.openxmlformats.org/officeDocument/2006/relationships/customXml" Target="../ink/ink53.xml"/><Relationship Id="rId7" Type="http://schemas.openxmlformats.org/officeDocument/2006/relationships/image" Target="../media/image18.emf"/><Relationship Id="rId71" Type="http://schemas.openxmlformats.org/officeDocument/2006/relationships/image" Target="../media/image50.emf"/><Relationship Id="rId2" Type="http://schemas.openxmlformats.org/officeDocument/2006/relationships/customXml" Target="../ink/ink16.xml"/><Relationship Id="rId29" Type="http://schemas.openxmlformats.org/officeDocument/2006/relationships/image" Target="../media/image29.emf"/></Relationships>
</file>

<file path=ppt/slides/_rels/slide11.xml.rels><?xml version="1.0" encoding="UTF-8" standalone="yes"?>
<Relationships xmlns="http://schemas.openxmlformats.org/package/2006/relationships"><Relationship Id="rId26" Type="http://schemas.openxmlformats.org/officeDocument/2006/relationships/customXml" Target="../ink/ink67.xml"/><Relationship Id="rId21" Type="http://schemas.openxmlformats.org/officeDocument/2006/relationships/image" Target="../media/image64.emf"/><Relationship Id="rId42" Type="http://schemas.openxmlformats.org/officeDocument/2006/relationships/customXml" Target="../ink/ink75.xml"/><Relationship Id="rId47" Type="http://schemas.openxmlformats.org/officeDocument/2006/relationships/image" Target="../media/image77.emf"/><Relationship Id="rId63" Type="http://schemas.openxmlformats.org/officeDocument/2006/relationships/image" Target="../media/image85.emf"/><Relationship Id="rId68" Type="http://schemas.openxmlformats.org/officeDocument/2006/relationships/customXml" Target="../ink/ink88.xml"/><Relationship Id="rId2" Type="http://schemas.openxmlformats.org/officeDocument/2006/relationships/customXml" Target="../ink/ink55.xml"/><Relationship Id="rId16" Type="http://schemas.openxmlformats.org/officeDocument/2006/relationships/customXml" Target="../ink/ink62.xml"/><Relationship Id="rId29" Type="http://schemas.openxmlformats.org/officeDocument/2006/relationships/image" Target="../media/image68.emf"/><Relationship Id="rId11" Type="http://schemas.openxmlformats.org/officeDocument/2006/relationships/image" Target="../media/image59.emf"/><Relationship Id="rId24" Type="http://schemas.openxmlformats.org/officeDocument/2006/relationships/customXml" Target="../ink/ink66.xml"/><Relationship Id="rId32" Type="http://schemas.openxmlformats.org/officeDocument/2006/relationships/customXml" Target="../ink/ink70.xml"/><Relationship Id="rId37" Type="http://schemas.openxmlformats.org/officeDocument/2006/relationships/image" Target="../media/image72.emf"/><Relationship Id="rId40" Type="http://schemas.openxmlformats.org/officeDocument/2006/relationships/customXml" Target="../ink/ink74.xml"/><Relationship Id="rId45" Type="http://schemas.openxmlformats.org/officeDocument/2006/relationships/image" Target="../media/image76.emf"/><Relationship Id="rId53" Type="http://schemas.openxmlformats.org/officeDocument/2006/relationships/image" Target="../media/image80.emf"/><Relationship Id="rId58" Type="http://schemas.openxmlformats.org/officeDocument/2006/relationships/customXml" Target="../ink/ink83.xml"/><Relationship Id="rId66" Type="http://schemas.openxmlformats.org/officeDocument/2006/relationships/customXml" Target="../ink/ink87.xml"/><Relationship Id="rId5" Type="http://schemas.openxmlformats.org/officeDocument/2006/relationships/image" Target="../media/image56.emf"/><Relationship Id="rId61" Type="http://schemas.openxmlformats.org/officeDocument/2006/relationships/image" Target="../media/image84.emf"/><Relationship Id="rId19" Type="http://schemas.openxmlformats.org/officeDocument/2006/relationships/image" Target="../media/image63.emf"/><Relationship Id="rId14" Type="http://schemas.openxmlformats.org/officeDocument/2006/relationships/customXml" Target="../ink/ink61.xml"/><Relationship Id="rId22" Type="http://schemas.openxmlformats.org/officeDocument/2006/relationships/customXml" Target="../ink/ink65.xml"/><Relationship Id="rId27" Type="http://schemas.openxmlformats.org/officeDocument/2006/relationships/image" Target="../media/image67.emf"/><Relationship Id="rId30" Type="http://schemas.openxmlformats.org/officeDocument/2006/relationships/customXml" Target="../ink/ink69.xml"/><Relationship Id="rId35" Type="http://schemas.openxmlformats.org/officeDocument/2006/relationships/image" Target="../media/image71.emf"/><Relationship Id="rId43" Type="http://schemas.openxmlformats.org/officeDocument/2006/relationships/image" Target="../media/image75.emf"/><Relationship Id="rId48" Type="http://schemas.openxmlformats.org/officeDocument/2006/relationships/customXml" Target="../ink/ink78.xml"/><Relationship Id="rId56" Type="http://schemas.openxmlformats.org/officeDocument/2006/relationships/customXml" Target="../ink/ink82.xml"/><Relationship Id="rId64" Type="http://schemas.openxmlformats.org/officeDocument/2006/relationships/customXml" Target="../ink/ink86.xml"/><Relationship Id="rId69" Type="http://schemas.openxmlformats.org/officeDocument/2006/relationships/image" Target="../media/image88.emf"/><Relationship Id="rId8" Type="http://schemas.openxmlformats.org/officeDocument/2006/relationships/customXml" Target="../ink/ink58.xml"/><Relationship Id="rId51" Type="http://schemas.openxmlformats.org/officeDocument/2006/relationships/image" Target="../media/image79.emf"/><Relationship Id="rId72" Type="http://schemas.openxmlformats.org/officeDocument/2006/relationships/customXml" Target="../ink/ink90.xml"/><Relationship Id="rId3" Type="http://schemas.openxmlformats.org/officeDocument/2006/relationships/image" Target="../media/image55.emf"/><Relationship Id="rId12" Type="http://schemas.openxmlformats.org/officeDocument/2006/relationships/customXml" Target="../ink/ink60.xml"/><Relationship Id="rId17" Type="http://schemas.openxmlformats.org/officeDocument/2006/relationships/image" Target="../media/image62.emf"/><Relationship Id="rId25" Type="http://schemas.openxmlformats.org/officeDocument/2006/relationships/image" Target="../media/image66.emf"/><Relationship Id="rId33" Type="http://schemas.openxmlformats.org/officeDocument/2006/relationships/image" Target="../media/image70.emf"/><Relationship Id="rId38" Type="http://schemas.openxmlformats.org/officeDocument/2006/relationships/customXml" Target="../ink/ink73.xml"/><Relationship Id="rId46" Type="http://schemas.openxmlformats.org/officeDocument/2006/relationships/customXml" Target="../ink/ink77.xml"/><Relationship Id="rId59" Type="http://schemas.openxmlformats.org/officeDocument/2006/relationships/image" Target="../media/image83.emf"/><Relationship Id="rId67" Type="http://schemas.openxmlformats.org/officeDocument/2006/relationships/image" Target="../media/image87.emf"/><Relationship Id="rId20" Type="http://schemas.openxmlformats.org/officeDocument/2006/relationships/customXml" Target="../ink/ink64.xml"/><Relationship Id="rId41" Type="http://schemas.openxmlformats.org/officeDocument/2006/relationships/image" Target="../media/image74.emf"/><Relationship Id="rId54" Type="http://schemas.openxmlformats.org/officeDocument/2006/relationships/customXml" Target="../ink/ink81.xml"/><Relationship Id="rId62" Type="http://schemas.openxmlformats.org/officeDocument/2006/relationships/customXml" Target="../ink/ink85.xml"/><Relationship Id="rId70" Type="http://schemas.openxmlformats.org/officeDocument/2006/relationships/customXml" Target="../ink/ink89.xml"/><Relationship Id="rId1" Type="http://schemas.openxmlformats.org/officeDocument/2006/relationships/slideLayout" Target="../slideLayouts/slideLayout2.xml"/><Relationship Id="rId6" Type="http://schemas.openxmlformats.org/officeDocument/2006/relationships/customXml" Target="../ink/ink57.xml"/><Relationship Id="rId15" Type="http://schemas.openxmlformats.org/officeDocument/2006/relationships/image" Target="../media/image61.emf"/><Relationship Id="rId23" Type="http://schemas.openxmlformats.org/officeDocument/2006/relationships/image" Target="../media/image65.emf"/><Relationship Id="rId28" Type="http://schemas.openxmlformats.org/officeDocument/2006/relationships/customXml" Target="../ink/ink68.xml"/><Relationship Id="rId36" Type="http://schemas.openxmlformats.org/officeDocument/2006/relationships/customXml" Target="../ink/ink72.xml"/><Relationship Id="rId49" Type="http://schemas.openxmlformats.org/officeDocument/2006/relationships/image" Target="../media/image78.emf"/><Relationship Id="rId57" Type="http://schemas.openxmlformats.org/officeDocument/2006/relationships/image" Target="../media/image82.emf"/><Relationship Id="rId10" Type="http://schemas.openxmlformats.org/officeDocument/2006/relationships/customXml" Target="../ink/ink59.xml"/><Relationship Id="rId31" Type="http://schemas.openxmlformats.org/officeDocument/2006/relationships/image" Target="../media/image69.emf"/><Relationship Id="rId44" Type="http://schemas.openxmlformats.org/officeDocument/2006/relationships/customXml" Target="../ink/ink76.xml"/><Relationship Id="rId52" Type="http://schemas.openxmlformats.org/officeDocument/2006/relationships/customXml" Target="../ink/ink80.xml"/><Relationship Id="rId60" Type="http://schemas.openxmlformats.org/officeDocument/2006/relationships/customXml" Target="../ink/ink84.xml"/><Relationship Id="rId65" Type="http://schemas.openxmlformats.org/officeDocument/2006/relationships/image" Target="../media/image86.emf"/><Relationship Id="rId73" Type="http://schemas.openxmlformats.org/officeDocument/2006/relationships/image" Target="../media/image90.emf"/><Relationship Id="rId4" Type="http://schemas.openxmlformats.org/officeDocument/2006/relationships/customXml" Target="../ink/ink56.xml"/><Relationship Id="rId9" Type="http://schemas.openxmlformats.org/officeDocument/2006/relationships/image" Target="../media/image58.emf"/><Relationship Id="rId13" Type="http://schemas.openxmlformats.org/officeDocument/2006/relationships/image" Target="../media/image60.emf"/><Relationship Id="rId18" Type="http://schemas.openxmlformats.org/officeDocument/2006/relationships/customXml" Target="../ink/ink63.xml"/><Relationship Id="rId39" Type="http://schemas.openxmlformats.org/officeDocument/2006/relationships/image" Target="../media/image73.emf"/><Relationship Id="rId34" Type="http://schemas.openxmlformats.org/officeDocument/2006/relationships/customXml" Target="../ink/ink71.xml"/><Relationship Id="rId50" Type="http://schemas.openxmlformats.org/officeDocument/2006/relationships/customXml" Target="../ink/ink79.xml"/><Relationship Id="rId55" Type="http://schemas.openxmlformats.org/officeDocument/2006/relationships/image" Target="../media/image81.emf"/><Relationship Id="rId7" Type="http://schemas.openxmlformats.org/officeDocument/2006/relationships/image" Target="../media/image57.emf"/><Relationship Id="rId71" Type="http://schemas.openxmlformats.org/officeDocument/2006/relationships/image" Target="../media/image89.emf"/></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9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1.emf"/></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92.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9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1" Type="http://schemas.openxmlformats.org/officeDocument/2006/relationships/image" Target="../media/image860.emf"/><Relationship Id="rId2" Type="http://schemas.openxmlformats.org/officeDocument/2006/relationships/customXml" Target="../ink/ink93.xml"/><Relationship Id="rId1" Type="http://schemas.openxmlformats.org/officeDocument/2006/relationships/slideLayout" Target="../slideLayouts/slideLayout2.xml"/><Relationship Id="rId53" Type="http://schemas.openxmlformats.org/officeDocument/2006/relationships/image" Target="../media/image870.emf"/><Relationship Id="rId52" Type="http://schemas.openxmlformats.org/officeDocument/2006/relationships/customXml" Target="../ink/ink94.xml"/></Relationships>
</file>

<file path=ppt/slides/_rels/slide21.xml.rels><?xml version="1.0" encoding="UTF-8" standalone="yes"?>
<Relationships xmlns="http://schemas.openxmlformats.org/package/2006/relationships"><Relationship Id="rId117" Type="http://schemas.openxmlformats.org/officeDocument/2006/relationships/image" Target="../media/image150.emf"/><Relationship Id="rId21" Type="http://schemas.openxmlformats.org/officeDocument/2006/relationships/image" Target="../media/image102.emf"/><Relationship Id="rId63" Type="http://schemas.openxmlformats.org/officeDocument/2006/relationships/image" Target="../media/image123.emf"/><Relationship Id="rId159" Type="http://schemas.openxmlformats.org/officeDocument/2006/relationships/image" Target="../media/image171.emf"/><Relationship Id="rId170" Type="http://schemas.openxmlformats.org/officeDocument/2006/relationships/customXml" Target="../ink/ink179.xml"/><Relationship Id="rId191" Type="http://schemas.openxmlformats.org/officeDocument/2006/relationships/image" Target="../media/image187.emf"/><Relationship Id="rId205" Type="http://schemas.openxmlformats.org/officeDocument/2006/relationships/image" Target="../media/image194.emf"/><Relationship Id="rId226" Type="http://schemas.openxmlformats.org/officeDocument/2006/relationships/customXml" Target="../ink/ink207.xml"/><Relationship Id="rId247" Type="http://schemas.openxmlformats.org/officeDocument/2006/relationships/image" Target="../media/image215.emf"/><Relationship Id="rId107" Type="http://schemas.openxmlformats.org/officeDocument/2006/relationships/image" Target="../media/image145.emf"/><Relationship Id="rId11" Type="http://schemas.openxmlformats.org/officeDocument/2006/relationships/image" Target="../media/image97.emf"/><Relationship Id="rId32" Type="http://schemas.openxmlformats.org/officeDocument/2006/relationships/customXml" Target="../ink/ink110.xml"/><Relationship Id="rId53" Type="http://schemas.openxmlformats.org/officeDocument/2006/relationships/image" Target="../media/image118.emf"/><Relationship Id="rId74" Type="http://schemas.openxmlformats.org/officeDocument/2006/relationships/customXml" Target="../ink/ink131.xml"/><Relationship Id="rId128" Type="http://schemas.openxmlformats.org/officeDocument/2006/relationships/customXml" Target="../ink/ink158.xml"/><Relationship Id="rId149" Type="http://schemas.openxmlformats.org/officeDocument/2006/relationships/image" Target="../media/image166.emf"/><Relationship Id="rId5" Type="http://schemas.openxmlformats.org/officeDocument/2006/relationships/image" Target="../media/image94.emf"/><Relationship Id="rId95" Type="http://schemas.openxmlformats.org/officeDocument/2006/relationships/image" Target="../media/image139.emf"/><Relationship Id="rId160" Type="http://schemas.openxmlformats.org/officeDocument/2006/relationships/customXml" Target="../ink/ink174.xml"/><Relationship Id="rId181" Type="http://schemas.openxmlformats.org/officeDocument/2006/relationships/image" Target="../media/image182.emf"/><Relationship Id="rId216" Type="http://schemas.openxmlformats.org/officeDocument/2006/relationships/customXml" Target="../ink/ink202.xml"/><Relationship Id="rId237" Type="http://schemas.openxmlformats.org/officeDocument/2006/relationships/image" Target="../media/image210.emf"/><Relationship Id="rId258" Type="http://schemas.openxmlformats.org/officeDocument/2006/relationships/customXml" Target="../ink/ink223.xml"/><Relationship Id="rId22" Type="http://schemas.openxmlformats.org/officeDocument/2006/relationships/customXml" Target="../ink/ink105.xml"/><Relationship Id="rId43" Type="http://schemas.openxmlformats.org/officeDocument/2006/relationships/image" Target="../media/image113.emf"/><Relationship Id="rId64" Type="http://schemas.openxmlformats.org/officeDocument/2006/relationships/customXml" Target="../ink/ink126.xml"/><Relationship Id="rId118" Type="http://schemas.openxmlformats.org/officeDocument/2006/relationships/customXml" Target="../ink/ink153.xml"/><Relationship Id="rId139" Type="http://schemas.openxmlformats.org/officeDocument/2006/relationships/image" Target="../media/image161.emf"/><Relationship Id="rId85" Type="http://schemas.openxmlformats.org/officeDocument/2006/relationships/image" Target="../media/image134.emf"/><Relationship Id="rId150" Type="http://schemas.openxmlformats.org/officeDocument/2006/relationships/customXml" Target="../ink/ink169.xml"/><Relationship Id="rId171" Type="http://schemas.openxmlformats.org/officeDocument/2006/relationships/image" Target="../media/image177.emf"/><Relationship Id="rId192" Type="http://schemas.openxmlformats.org/officeDocument/2006/relationships/customXml" Target="../ink/ink190.xml"/><Relationship Id="rId206" Type="http://schemas.openxmlformats.org/officeDocument/2006/relationships/customXml" Target="../ink/ink197.xml"/><Relationship Id="rId227" Type="http://schemas.openxmlformats.org/officeDocument/2006/relationships/image" Target="../media/image205.emf"/><Relationship Id="rId248" Type="http://schemas.openxmlformats.org/officeDocument/2006/relationships/customXml" Target="../ink/ink218.xml"/><Relationship Id="rId12" Type="http://schemas.openxmlformats.org/officeDocument/2006/relationships/customXml" Target="../ink/ink100.xml"/><Relationship Id="rId33" Type="http://schemas.openxmlformats.org/officeDocument/2006/relationships/image" Target="../media/image108.emf"/><Relationship Id="rId108" Type="http://schemas.openxmlformats.org/officeDocument/2006/relationships/customXml" Target="../ink/ink148.xml"/><Relationship Id="rId129" Type="http://schemas.openxmlformats.org/officeDocument/2006/relationships/image" Target="../media/image156.emf"/><Relationship Id="rId54" Type="http://schemas.openxmlformats.org/officeDocument/2006/relationships/customXml" Target="../ink/ink121.xml"/><Relationship Id="rId75" Type="http://schemas.openxmlformats.org/officeDocument/2006/relationships/image" Target="../media/image129.emf"/><Relationship Id="rId96" Type="http://schemas.openxmlformats.org/officeDocument/2006/relationships/customXml" Target="../ink/ink142.xml"/><Relationship Id="rId140" Type="http://schemas.openxmlformats.org/officeDocument/2006/relationships/customXml" Target="../ink/ink164.xml"/><Relationship Id="rId161" Type="http://schemas.openxmlformats.org/officeDocument/2006/relationships/image" Target="../media/image172.emf"/><Relationship Id="rId182" Type="http://schemas.openxmlformats.org/officeDocument/2006/relationships/customXml" Target="../ink/ink185.xml"/><Relationship Id="rId217" Type="http://schemas.openxmlformats.org/officeDocument/2006/relationships/image" Target="../media/image200.emf"/><Relationship Id="rId6" Type="http://schemas.openxmlformats.org/officeDocument/2006/relationships/customXml" Target="../ink/ink97.xml"/><Relationship Id="rId238" Type="http://schemas.openxmlformats.org/officeDocument/2006/relationships/customXml" Target="../ink/ink213.xml"/><Relationship Id="rId259" Type="http://schemas.openxmlformats.org/officeDocument/2006/relationships/image" Target="../media/image221.emf"/><Relationship Id="rId23" Type="http://schemas.openxmlformats.org/officeDocument/2006/relationships/image" Target="../media/image103.emf"/><Relationship Id="rId119" Type="http://schemas.openxmlformats.org/officeDocument/2006/relationships/image" Target="../media/image151.emf"/><Relationship Id="rId44" Type="http://schemas.openxmlformats.org/officeDocument/2006/relationships/customXml" Target="../ink/ink116.xml"/><Relationship Id="rId65" Type="http://schemas.openxmlformats.org/officeDocument/2006/relationships/image" Target="../media/image124.emf"/><Relationship Id="rId86" Type="http://schemas.openxmlformats.org/officeDocument/2006/relationships/customXml" Target="../ink/ink137.xml"/><Relationship Id="rId130" Type="http://schemas.openxmlformats.org/officeDocument/2006/relationships/customXml" Target="../ink/ink159.xml"/><Relationship Id="rId151" Type="http://schemas.openxmlformats.org/officeDocument/2006/relationships/image" Target="../media/image167.emf"/><Relationship Id="rId172" Type="http://schemas.openxmlformats.org/officeDocument/2006/relationships/customXml" Target="../ink/ink180.xml"/><Relationship Id="rId193" Type="http://schemas.openxmlformats.org/officeDocument/2006/relationships/image" Target="../media/image188.emf"/><Relationship Id="rId207" Type="http://schemas.openxmlformats.org/officeDocument/2006/relationships/image" Target="../media/image195.emf"/><Relationship Id="rId228" Type="http://schemas.openxmlformats.org/officeDocument/2006/relationships/customXml" Target="../ink/ink208.xml"/><Relationship Id="rId249" Type="http://schemas.openxmlformats.org/officeDocument/2006/relationships/image" Target="../media/image216.emf"/><Relationship Id="rId13" Type="http://schemas.openxmlformats.org/officeDocument/2006/relationships/image" Target="../media/image98.emf"/><Relationship Id="rId109" Type="http://schemas.openxmlformats.org/officeDocument/2006/relationships/image" Target="../media/image146.emf"/><Relationship Id="rId260" Type="http://schemas.openxmlformats.org/officeDocument/2006/relationships/customXml" Target="../ink/ink224.xml"/><Relationship Id="rId34" Type="http://schemas.openxmlformats.org/officeDocument/2006/relationships/customXml" Target="../ink/ink111.xml"/><Relationship Id="rId55" Type="http://schemas.openxmlformats.org/officeDocument/2006/relationships/image" Target="../media/image119.emf"/><Relationship Id="rId76" Type="http://schemas.openxmlformats.org/officeDocument/2006/relationships/customXml" Target="../ink/ink132.xml"/><Relationship Id="rId97" Type="http://schemas.openxmlformats.org/officeDocument/2006/relationships/image" Target="../media/image140.emf"/><Relationship Id="rId120" Type="http://schemas.openxmlformats.org/officeDocument/2006/relationships/customXml" Target="../ink/ink154.xml"/><Relationship Id="rId141" Type="http://schemas.openxmlformats.org/officeDocument/2006/relationships/image" Target="../media/image162.emf"/><Relationship Id="rId7" Type="http://schemas.openxmlformats.org/officeDocument/2006/relationships/image" Target="../media/image95.emf"/><Relationship Id="rId162" Type="http://schemas.openxmlformats.org/officeDocument/2006/relationships/customXml" Target="../ink/ink175.xml"/><Relationship Id="rId183" Type="http://schemas.openxmlformats.org/officeDocument/2006/relationships/image" Target="../media/image183.emf"/><Relationship Id="rId218" Type="http://schemas.openxmlformats.org/officeDocument/2006/relationships/customXml" Target="../ink/ink203.xml"/><Relationship Id="rId239" Type="http://schemas.openxmlformats.org/officeDocument/2006/relationships/image" Target="../media/image211.emf"/><Relationship Id="rId250" Type="http://schemas.openxmlformats.org/officeDocument/2006/relationships/customXml" Target="../ink/ink219.xml"/><Relationship Id="rId24" Type="http://schemas.openxmlformats.org/officeDocument/2006/relationships/customXml" Target="../ink/ink106.xml"/><Relationship Id="rId45" Type="http://schemas.openxmlformats.org/officeDocument/2006/relationships/image" Target="../media/image114.emf"/><Relationship Id="rId66" Type="http://schemas.openxmlformats.org/officeDocument/2006/relationships/customXml" Target="../ink/ink127.xml"/><Relationship Id="rId87" Type="http://schemas.openxmlformats.org/officeDocument/2006/relationships/image" Target="../media/image135.emf"/><Relationship Id="rId110" Type="http://schemas.openxmlformats.org/officeDocument/2006/relationships/customXml" Target="../ink/ink149.xml"/><Relationship Id="rId131" Type="http://schemas.openxmlformats.org/officeDocument/2006/relationships/image" Target="../media/image157.emf"/><Relationship Id="rId152" Type="http://schemas.openxmlformats.org/officeDocument/2006/relationships/customXml" Target="../ink/ink170.xml"/><Relationship Id="rId173" Type="http://schemas.openxmlformats.org/officeDocument/2006/relationships/image" Target="../media/image178.emf"/><Relationship Id="rId194" Type="http://schemas.openxmlformats.org/officeDocument/2006/relationships/customXml" Target="../ink/ink191.xml"/><Relationship Id="rId208" Type="http://schemas.openxmlformats.org/officeDocument/2006/relationships/customXml" Target="../ink/ink198.xml"/><Relationship Id="rId229" Type="http://schemas.openxmlformats.org/officeDocument/2006/relationships/image" Target="../media/image206.emf"/><Relationship Id="rId240" Type="http://schemas.openxmlformats.org/officeDocument/2006/relationships/customXml" Target="../ink/ink214.xml"/><Relationship Id="rId261" Type="http://schemas.openxmlformats.org/officeDocument/2006/relationships/image" Target="../media/image222.emf"/><Relationship Id="rId14" Type="http://schemas.openxmlformats.org/officeDocument/2006/relationships/customXml" Target="../ink/ink101.xml"/><Relationship Id="rId35" Type="http://schemas.openxmlformats.org/officeDocument/2006/relationships/image" Target="../media/image109.emf"/><Relationship Id="rId56" Type="http://schemas.openxmlformats.org/officeDocument/2006/relationships/customXml" Target="../ink/ink122.xml"/><Relationship Id="rId77" Type="http://schemas.openxmlformats.org/officeDocument/2006/relationships/image" Target="../media/image130.emf"/><Relationship Id="rId100" Type="http://schemas.openxmlformats.org/officeDocument/2006/relationships/customXml" Target="../ink/ink144.xml"/><Relationship Id="rId8" Type="http://schemas.openxmlformats.org/officeDocument/2006/relationships/customXml" Target="../ink/ink98.xml"/><Relationship Id="rId98" Type="http://schemas.openxmlformats.org/officeDocument/2006/relationships/customXml" Target="../ink/ink143.xml"/><Relationship Id="rId121" Type="http://schemas.openxmlformats.org/officeDocument/2006/relationships/image" Target="../media/image152.emf"/><Relationship Id="rId142" Type="http://schemas.openxmlformats.org/officeDocument/2006/relationships/customXml" Target="../ink/ink165.xml"/><Relationship Id="rId163" Type="http://schemas.openxmlformats.org/officeDocument/2006/relationships/image" Target="../media/image173.emf"/><Relationship Id="rId184" Type="http://schemas.openxmlformats.org/officeDocument/2006/relationships/customXml" Target="../ink/ink186.xml"/><Relationship Id="rId219" Type="http://schemas.openxmlformats.org/officeDocument/2006/relationships/image" Target="../media/image201.emf"/><Relationship Id="rId230" Type="http://schemas.openxmlformats.org/officeDocument/2006/relationships/customXml" Target="../ink/ink209.xml"/><Relationship Id="rId251" Type="http://schemas.openxmlformats.org/officeDocument/2006/relationships/image" Target="../media/image217.emf"/><Relationship Id="rId25" Type="http://schemas.openxmlformats.org/officeDocument/2006/relationships/image" Target="../media/image104.emf"/><Relationship Id="rId46" Type="http://schemas.openxmlformats.org/officeDocument/2006/relationships/customXml" Target="../ink/ink117.xml"/><Relationship Id="rId67" Type="http://schemas.openxmlformats.org/officeDocument/2006/relationships/image" Target="../media/image125.emf"/><Relationship Id="rId88" Type="http://schemas.openxmlformats.org/officeDocument/2006/relationships/customXml" Target="../ink/ink138.xml"/><Relationship Id="rId111" Type="http://schemas.openxmlformats.org/officeDocument/2006/relationships/image" Target="../media/image147.emf"/><Relationship Id="rId132" Type="http://schemas.openxmlformats.org/officeDocument/2006/relationships/customXml" Target="../ink/ink160.xml"/><Relationship Id="rId153" Type="http://schemas.openxmlformats.org/officeDocument/2006/relationships/image" Target="../media/image168.emf"/><Relationship Id="rId174" Type="http://schemas.openxmlformats.org/officeDocument/2006/relationships/customXml" Target="../ink/ink181.xml"/><Relationship Id="rId195" Type="http://schemas.openxmlformats.org/officeDocument/2006/relationships/image" Target="../media/image189.emf"/><Relationship Id="rId209" Type="http://schemas.openxmlformats.org/officeDocument/2006/relationships/image" Target="../media/image196.emf"/><Relationship Id="rId220" Type="http://schemas.openxmlformats.org/officeDocument/2006/relationships/customXml" Target="../ink/ink204.xml"/><Relationship Id="rId241" Type="http://schemas.openxmlformats.org/officeDocument/2006/relationships/image" Target="../media/image212.emf"/><Relationship Id="rId15" Type="http://schemas.openxmlformats.org/officeDocument/2006/relationships/image" Target="../media/image99.emf"/><Relationship Id="rId36" Type="http://schemas.openxmlformats.org/officeDocument/2006/relationships/customXml" Target="../ink/ink112.xml"/><Relationship Id="rId57" Type="http://schemas.openxmlformats.org/officeDocument/2006/relationships/image" Target="../media/image120.emf"/><Relationship Id="rId262" Type="http://schemas.openxmlformats.org/officeDocument/2006/relationships/customXml" Target="../ink/ink225.xml"/><Relationship Id="rId78" Type="http://schemas.openxmlformats.org/officeDocument/2006/relationships/customXml" Target="../ink/ink133.xml"/><Relationship Id="rId99" Type="http://schemas.openxmlformats.org/officeDocument/2006/relationships/image" Target="../media/image141.emf"/><Relationship Id="rId101" Type="http://schemas.openxmlformats.org/officeDocument/2006/relationships/image" Target="../media/image142.emf"/><Relationship Id="rId122" Type="http://schemas.openxmlformats.org/officeDocument/2006/relationships/customXml" Target="../ink/ink155.xml"/><Relationship Id="rId143" Type="http://schemas.openxmlformats.org/officeDocument/2006/relationships/image" Target="../media/image163.emf"/><Relationship Id="rId164" Type="http://schemas.openxmlformats.org/officeDocument/2006/relationships/customXml" Target="../ink/ink176.xml"/><Relationship Id="rId185" Type="http://schemas.openxmlformats.org/officeDocument/2006/relationships/image" Target="../media/image184.emf"/><Relationship Id="rId9" Type="http://schemas.openxmlformats.org/officeDocument/2006/relationships/image" Target="../media/image96.emf"/><Relationship Id="rId210" Type="http://schemas.openxmlformats.org/officeDocument/2006/relationships/customXml" Target="../ink/ink199.xml"/><Relationship Id="rId26" Type="http://schemas.openxmlformats.org/officeDocument/2006/relationships/customXml" Target="../ink/ink107.xml"/><Relationship Id="rId231" Type="http://schemas.openxmlformats.org/officeDocument/2006/relationships/image" Target="../media/image207.emf"/><Relationship Id="rId252" Type="http://schemas.openxmlformats.org/officeDocument/2006/relationships/customXml" Target="../ink/ink220.xml"/><Relationship Id="rId47" Type="http://schemas.openxmlformats.org/officeDocument/2006/relationships/image" Target="../media/image115.emf"/><Relationship Id="rId68" Type="http://schemas.openxmlformats.org/officeDocument/2006/relationships/customXml" Target="../ink/ink128.xml"/><Relationship Id="rId89" Type="http://schemas.openxmlformats.org/officeDocument/2006/relationships/image" Target="../media/image136.emf"/><Relationship Id="rId112" Type="http://schemas.openxmlformats.org/officeDocument/2006/relationships/customXml" Target="../ink/ink150.xml"/><Relationship Id="rId133" Type="http://schemas.openxmlformats.org/officeDocument/2006/relationships/image" Target="../media/image158.emf"/><Relationship Id="rId154" Type="http://schemas.openxmlformats.org/officeDocument/2006/relationships/customXml" Target="../ink/ink171.xml"/><Relationship Id="rId175" Type="http://schemas.openxmlformats.org/officeDocument/2006/relationships/image" Target="../media/image179.emf"/><Relationship Id="rId196" Type="http://schemas.openxmlformats.org/officeDocument/2006/relationships/customXml" Target="../ink/ink192.xml"/><Relationship Id="rId200" Type="http://schemas.openxmlformats.org/officeDocument/2006/relationships/customXml" Target="../ink/ink194.xml"/><Relationship Id="rId16" Type="http://schemas.openxmlformats.org/officeDocument/2006/relationships/customXml" Target="../ink/ink102.xml"/><Relationship Id="rId221" Type="http://schemas.openxmlformats.org/officeDocument/2006/relationships/image" Target="../media/image202.emf"/><Relationship Id="rId242" Type="http://schemas.openxmlformats.org/officeDocument/2006/relationships/customXml" Target="../ink/ink215.xml"/><Relationship Id="rId263" Type="http://schemas.openxmlformats.org/officeDocument/2006/relationships/image" Target="../media/image223.emf"/><Relationship Id="rId37" Type="http://schemas.openxmlformats.org/officeDocument/2006/relationships/image" Target="../media/image110.emf"/><Relationship Id="rId58" Type="http://schemas.openxmlformats.org/officeDocument/2006/relationships/customXml" Target="../ink/ink123.xml"/><Relationship Id="rId79" Type="http://schemas.openxmlformats.org/officeDocument/2006/relationships/image" Target="../media/image131.emf"/><Relationship Id="rId102" Type="http://schemas.openxmlformats.org/officeDocument/2006/relationships/customXml" Target="../ink/ink145.xml"/><Relationship Id="rId123" Type="http://schemas.openxmlformats.org/officeDocument/2006/relationships/image" Target="../media/image153.emf"/><Relationship Id="rId144" Type="http://schemas.openxmlformats.org/officeDocument/2006/relationships/customXml" Target="../ink/ink166.xml"/><Relationship Id="rId90" Type="http://schemas.openxmlformats.org/officeDocument/2006/relationships/customXml" Target="../ink/ink139.xml"/><Relationship Id="rId165" Type="http://schemas.openxmlformats.org/officeDocument/2006/relationships/image" Target="../media/image174.emf"/><Relationship Id="rId186" Type="http://schemas.openxmlformats.org/officeDocument/2006/relationships/customXml" Target="../ink/ink187.xml"/><Relationship Id="rId211" Type="http://schemas.openxmlformats.org/officeDocument/2006/relationships/image" Target="../media/image197.emf"/><Relationship Id="rId232" Type="http://schemas.openxmlformats.org/officeDocument/2006/relationships/customXml" Target="../ink/ink210.xml"/><Relationship Id="rId253" Type="http://schemas.openxmlformats.org/officeDocument/2006/relationships/image" Target="../media/image218.emf"/><Relationship Id="rId27" Type="http://schemas.openxmlformats.org/officeDocument/2006/relationships/image" Target="../media/image105.emf"/><Relationship Id="rId48" Type="http://schemas.openxmlformats.org/officeDocument/2006/relationships/customXml" Target="../ink/ink118.xml"/><Relationship Id="rId69" Type="http://schemas.openxmlformats.org/officeDocument/2006/relationships/image" Target="../media/image126.emf"/><Relationship Id="rId113" Type="http://schemas.openxmlformats.org/officeDocument/2006/relationships/image" Target="../media/image148.emf"/><Relationship Id="rId134" Type="http://schemas.openxmlformats.org/officeDocument/2006/relationships/customXml" Target="../ink/ink161.xml"/><Relationship Id="rId80" Type="http://schemas.openxmlformats.org/officeDocument/2006/relationships/customXml" Target="../ink/ink134.xml"/><Relationship Id="rId155" Type="http://schemas.openxmlformats.org/officeDocument/2006/relationships/image" Target="../media/image169.emf"/><Relationship Id="rId176" Type="http://schemas.openxmlformats.org/officeDocument/2006/relationships/customXml" Target="../ink/ink182.xml"/><Relationship Id="rId197" Type="http://schemas.openxmlformats.org/officeDocument/2006/relationships/image" Target="../media/image190.emf"/><Relationship Id="rId201" Type="http://schemas.openxmlformats.org/officeDocument/2006/relationships/image" Target="../media/image192.emf"/><Relationship Id="rId222" Type="http://schemas.openxmlformats.org/officeDocument/2006/relationships/customXml" Target="../ink/ink205.xml"/><Relationship Id="rId243" Type="http://schemas.openxmlformats.org/officeDocument/2006/relationships/image" Target="../media/image213.emf"/><Relationship Id="rId17" Type="http://schemas.openxmlformats.org/officeDocument/2006/relationships/image" Target="../media/image100.emf"/><Relationship Id="rId38" Type="http://schemas.openxmlformats.org/officeDocument/2006/relationships/customXml" Target="../ink/ink113.xml"/><Relationship Id="rId59" Type="http://schemas.openxmlformats.org/officeDocument/2006/relationships/image" Target="../media/image121.emf"/><Relationship Id="rId103" Type="http://schemas.openxmlformats.org/officeDocument/2006/relationships/image" Target="../media/image143.emf"/><Relationship Id="rId124" Type="http://schemas.openxmlformats.org/officeDocument/2006/relationships/customXml" Target="../ink/ink156.xml"/><Relationship Id="rId70" Type="http://schemas.openxmlformats.org/officeDocument/2006/relationships/customXml" Target="../ink/ink129.xml"/><Relationship Id="rId91" Type="http://schemas.openxmlformats.org/officeDocument/2006/relationships/image" Target="../media/image137.emf"/><Relationship Id="rId145" Type="http://schemas.openxmlformats.org/officeDocument/2006/relationships/image" Target="../media/image164.emf"/><Relationship Id="rId166" Type="http://schemas.openxmlformats.org/officeDocument/2006/relationships/customXml" Target="../ink/ink177.xml"/><Relationship Id="rId187" Type="http://schemas.openxmlformats.org/officeDocument/2006/relationships/image" Target="../media/image185.emf"/><Relationship Id="rId1" Type="http://schemas.openxmlformats.org/officeDocument/2006/relationships/slideLayout" Target="../slideLayouts/slideLayout7.xml"/><Relationship Id="rId212" Type="http://schemas.openxmlformats.org/officeDocument/2006/relationships/customXml" Target="../ink/ink200.xml"/><Relationship Id="rId233" Type="http://schemas.openxmlformats.org/officeDocument/2006/relationships/image" Target="../media/image208.emf"/><Relationship Id="rId254" Type="http://schemas.openxmlformats.org/officeDocument/2006/relationships/customXml" Target="../ink/ink221.xml"/><Relationship Id="rId28" Type="http://schemas.openxmlformats.org/officeDocument/2006/relationships/customXml" Target="../ink/ink108.xml"/><Relationship Id="rId49" Type="http://schemas.openxmlformats.org/officeDocument/2006/relationships/image" Target="../media/image116.emf"/><Relationship Id="rId114" Type="http://schemas.openxmlformats.org/officeDocument/2006/relationships/customXml" Target="../ink/ink151.xml"/><Relationship Id="rId60" Type="http://schemas.openxmlformats.org/officeDocument/2006/relationships/customXml" Target="../ink/ink124.xml"/><Relationship Id="rId81" Type="http://schemas.openxmlformats.org/officeDocument/2006/relationships/image" Target="../media/image132.emf"/><Relationship Id="rId135" Type="http://schemas.openxmlformats.org/officeDocument/2006/relationships/image" Target="../media/image159.emf"/><Relationship Id="rId156" Type="http://schemas.openxmlformats.org/officeDocument/2006/relationships/customXml" Target="../ink/ink172.xml"/><Relationship Id="rId177" Type="http://schemas.openxmlformats.org/officeDocument/2006/relationships/image" Target="../media/image180.emf"/><Relationship Id="rId198" Type="http://schemas.openxmlformats.org/officeDocument/2006/relationships/customXml" Target="../ink/ink193.xml"/><Relationship Id="rId202" Type="http://schemas.openxmlformats.org/officeDocument/2006/relationships/customXml" Target="../ink/ink195.xml"/><Relationship Id="rId223" Type="http://schemas.openxmlformats.org/officeDocument/2006/relationships/image" Target="../media/image203.emf"/><Relationship Id="rId244" Type="http://schemas.openxmlformats.org/officeDocument/2006/relationships/customXml" Target="../ink/ink216.xml"/><Relationship Id="rId18" Type="http://schemas.openxmlformats.org/officeDocument/2006/relationships/customXml" Target="../ink/ink103.xml"/><Relationship Id="rId39" Type="http://schemas.openxmlformats.org/officeDocument/2006/relationships/image" Target="../media/image111.emf"/><Relationship Id="rId50" Type="http://schemas.openxmlformats.org/officeDocument/2006/relationships/customXml" Target="../ink/ink119.xml"/><Relationship Id="rId104" Type="http://schemas.openxmlformats.org/officeDocument/2006/relationships/customXml" Target="../ink/ink146.xml"/><Relationship Id="rId125" Type="http://schemas.openxmlformats.org/officeDocument/2006/relationships/image" Target="../media/image154.emf"/><Relationship Id="rId146" Type="http://schemas.openxmlformats.org/officeDocument/2006/relationships/customXml" Target="../ink/ink167.xml"/><Relationship Id="rId167" Type="http://schemas.openxmlformats.org/officeDocument/2006/relationships/image" Target="../media/image175.emf"/><Relationship Id="rId188" Type="http://schemas.openxmlformats.org/officeDocument/2006/relationships/customXml" Target="../ink/ink188.xml"/><Relationship Id="rId71" Type="http://schemas.openxmlformats.org/officeDocument/2006/relationships/image" Target="../media/image127.emf"/><Relationship Id="rId92" Type="http://schemas.openxmlformats.org/officeDocument/2006/relationships/customXml" Target="../ink/ink140.xml"/><Relationship Id="rId213" Type="http://schemas.openxmlformats.org/officeDocument/2006/relationships/image" Target="../media/image198.emf"/><Relationship Id="rId234" Type="http://schemas.openxmlformats.org/officeDocument/2006/relationships/customXml" Target="../ink/ink211.xml"/><Relationship Id="rId2" Type="http://schemas.openxmlformats.org/officeDocument/2006/relationships/customXml" Target="../ink/ink95.xml"/><Relationship Id="rId29" Type="http://schemas.openxmlformats.org/officeDocument/2006/relationships/image" Target="../media/image106.emf"/><Relationship Id="rId255" Type="http://schemas.openxmlformats.org/officeDocument/2006/relationships/image" Target="../media/image219.emf"/><Relationship Id="rId40" Type="http://schemas.openxmlformats.org/officeDocument/2006/relationships/customXml" Target="../ink/ink114.xml"/><Relationship Id="rId115" Type="http://schemas.openxmlformats.org/officeDocument/2006/relationships/image" Target="../media/image149.emf"/><Relationship Id="rId136" Type="http://schemas.openxmlformats.org/officeDocument/2006/relationships/customXml" Target="../ink/ink162.xml"/><Relationship Id="rId157" Type="http://schemas.openxmlformats.org/officeDocument/2006/relationships/image" Target="../media/image170.emf"/><Relationship Id="rId178" Type="http://schemas.openxmlformats.org/officeDocument/2006/relationships/customXml" Target="../ink/ink183.xml"/><Relationship Id="rId61" Type="http://schemas.openxmlformats.org/officeDocument/2006/relationships/image" Target="../media/image122.emf"/><Relationship Id="rId82" Type="http://schemas.openxmlformats.org/officeDocument/2006/relationships/customXml" Target="../ink/ink135.xml"/><Relationship Id="rId199" Type="http://schemas.openxmlformats.org/officeDocument/2006/relationships/image" Target="../media/image191.emf"/><Relationship Id="rId203" Type="http://schemas.openxmlformats.org/officeDocument/2006/relationships/image" Target="../media/image193.emf"/><Relationship Id="rId19" Type="http://schemas.openxmlformats.org/officeDocument/2006/relationships/image" Target="../media/image101.emf"/><Relationship Id="rId224" Type="http://schemas.openxmlformats.org/officeDocument/2006/relationships/customXml" Target="../ink/ink206.xml"/><Relationship Id="rId245" Type="http://schemas.openxmlformats.org/officeDocument/2006/relationships/image" Target="../media/image214.emf"/><Relationship Id="rId30" Type="http://schemas.openxmlformats.org/officeDocument/2006/relationships/customXml" Target="../ink/ink109.xml"/><Relationship Id="rId105" Type="http://schemas.openxmlformats.org/officeDocument/2006/relationships/image" Target="../media/image144.emf"/><Relationship Id="rId126" Type="http://schemas.openxmlformats.org/officeDocument/2006/relationships/customXml" Target="../ink/ink157.xml"/><Relationship Id="rId147" Type="http://schemas.openxmlformats.org/officeDocument/2006/relationships/image" Target="../media/image165.emf"/><Relationship Id="rId168" Type="http://schemas.openxmlformats.org/officeDocument/2006/relationships/customXml" Target="../ink/ink178.xml"/><Relationship Id="rId51" Type="http://schemas.openxmlformats.org/officeDocument/2006/relationships/image" Target="../media/image117.emf"/><Relationship Id="rId72" Type="http://schemas.openxmlformats.org/officeDocument/2006/relationships/customXml" Target="../ink/ink130.xml"/><Relationship Id="rId93" Type="http://schemas.openxmlformats.org/officeDocument/2006/relationships/image" Target="../media/image138.emf"/><Relationship Id="rId189" Type="http://schemas.openxmlformats.org/officeDocument/2006/relationships/image" Target="../media/image186.emf"/><Relationship Id="rId3" Type="http://schemas.openxmlformats.org/officeDocument/2006/relationships/image" Target="../media/image93.emf"/><Relationship Id="rId214" Type="http://schemas.openxmlformats.org/officeDocument/2006/relationships/customXml" Target="../ink/ink201.xml"/><Relationship Id="rId235" Type="http://schemas.openxmlformats.org/officeDocument/2006/relationships/image" Target="../media/image209.emf"/><Relationship Id="rId256" Type="http://schemas.openxmlformats.org/officeDocument/2006/relationships/customXml" Target="../ink/ink222.xml"/><Relationship Id="rId116" Type="http://schemas.openxmlformats.org/officeDocument/2006/relationships/customXml" Target="../ink/ink152.xml"/><Relationship Id="rId137" Type="http://schemas.openxmlformats.org/officeDocument/2006/relationships/image" Target="../media/image160.emf"/><Relationship Id="rId158" Type="http://schemas.openxmlformats.org/officeDocument/2006/relationships/customXml" Target="../ink/ink173.xml"/><Relationship Id="rId20" Type="http://schemas.openxmlformats.org/officeDocument/2006/relationships/customXml" Target="../ink/ink104.xml"/><Relationship Id="rId41" Type="http://schemas.openxmlformats.org/officeDocument/2006/relationships/image" Target="../media/image112.emf"/><Relationship Id="rId62" Type="http://schemas.openxmlformats.org/officeDocument/2006/relationships/customXml" Target="../ink/ink125.xml"/><Relationship Id="rId83" Type="http://schemas.openxmlformats.org/officeDocument/2006/relationships/image" Target="../media/image133.emf"/><Relationship Id="rId179" Type="http://schemas.openxmlformats.org/officeDocument/2006/relationships/image" Target="../media/image181.emf"/><Relationship Id="rId190" Type="http://schemas.openxmlformats.org/officeDocument/2006/relationships/customXml" Target="../ink/ink189.xml"/><Relationship Id="rId204" Type="http://schemas.openxmlformats.org/officeDocument/2006/relationships/customXml" Target="../ink/ink196.xml"/><Relationship Id="rId225" Type="http://schemas.openxmlformats.org/officeDocument/2006/relationships/image" Target="../media/image204.emf"/><Relationship Id="rId246" Type="http://schemas.openxmlformats.org/officeDocument/2006/relationships/customXml" Target="../ink/ink217.xml"/><Relationship Id="rId106" Type="http://schemas.openxmlformats.org/officeDocument/2006/relationships/customXml" Target="../ink/ink147.xml"/><Relationship Id="rId127" Type="http://schemas.openxmlformats.org/officeDocument/2006/relationships/image" Target="../media/image155.emf"/><Relationship Id="rId10" Type="http://schemas.openxmlformats.org/officeDocument/2006/relationships/customXml" Target="../ink/ink99.xml"/><Relationship Id="rId31" Type="http://schemas.openxmlformats.org/officeDocument/2006/relationships/image" Target="../media/image107.emf"/><Relationship Id="rId52" Type="http://schemas.openxmlformats.org/officeDocument/2006/relationships/customXml" Target="../ink/ink120.xml"/><Relationship Id="rId73" Type="http://schemas.openxmlformats.org/officeDocument/2006/relationships/image" Target="../media/image128.emf"/><Relationship Id="rId94" Type="http://schemas.openxmlformats.org/officeDocument/2006/relationships/customXml" Target="../ink/ink141.xml"/><Relationship Id="rId148" Type="http://schemas.openxmlformats.org/officeDocument/2006/relationships/customXml" Target="../ink/ink168.xml"/><Relationship Id="rId169" Type="http://schemas.openxmlformats.org/officeDocument/2006/relationships/image" Target="../media/image176.emf"/><Relationship Id="rId4" Type="http://schemas.openxmlformats.org/officeDocument/2006/relationships/customXml" Target="../ink/ink96.xml"/><Relationship Id="rId180" Type="http://schemas.openxmlformats.org/officeDocument/2006/relationships/customXml" Target="../ink/ink184.xml"/><Relationship Id="rId215" Type="http://schemas.openxmlformats.org/officeDocument/2006/relationships/image" Target="../media/image199.emf"/><Relationship Id="rId236" Type="http://schemas.openxmlformats.org/officeDocument/2006/relationships/customXml" Target="../ink/ink212.xml"/><Relationship Id="rId257" Type="http://schemas.openxmlformats.org/officeDocument/2006/relationships/image" Target="../media/image220.emf"/><Relationship Id="rId42" Type="http://schemas.openxmlformats.org/officeDocument/2006/relationships/customXml" Target="../ink/ink115.xml"/><Relationship Id="rId84" Type="http://schemas.openxmlformats.org/officeDocument/2006/relationships/customXml" Target="../ink/ink136.xml"/><Relationship Id="rId138" Type="http://schemas.openxmlformats.org/officeDocument/2006/relationships/customXml" Target="../ink/ink163.xml"/></Relationships>
</file>

<file path=ppt/slides/_rels/slide22.xml.rels><?xml version="1.0" encoding="UTF-8" standalone="yes"?>
<Relationships xmlns="http://schemas.openxmlformats.org/package/2006/relationships"><Relationship Id="rId13" Type="http://schemas.openxmlformats.org/officeDocument/2006/relationships/image" Target="../media/image229.emf"/><Relationship Id="rId18" Type="http://schemas.openxmlformats.org/officeDocument/2006/relationships/customXml" Target="../ink/ink234.xml"/><Relationship Id="rId26" Type="http://schemas.openxmlformats.org/officeDocument/2006/relationships/customXml" Target="../ink/ink238.xml"/><Relationship Id="rId39" Type="http://schemas.openxmlformats.org/officeDocument/2006/relationships/image" Target="../media/image242.emf"/><Relationship Id="rId21" Type="http://schemas.openxmlformats.org/officeDocument/2006/relationships/image" Target="../media/image233.emf"/><Relationship Id="rId34" Type="http://schemas.openxmlformats.org/officeDocument/2006/relationships/customXml" Target="../ink/ink242.xml"/><Relationship Id="rId42" Type="http://schemas.openxmlformats.org/officeDocument/2006/relationships/customXml" Target="../ink/ink246.xml"/><Relationship Id="rId47" Type="http://schemas.openxmlformats.org/officeDocument/2006/relationships/image" Target="../media/image246.emf"/><Relationship Id="rId7" Type="http://schemas.openxmlformats.org/officeDocument/2006/relationships/image" Target="../media/image226.emf"/><Relationship Id="rId2" Type="http://schemas.openxmlformats.org/officeDocument/2006/relationships/customXml" Target="../ink/ink226.xml"/><Relationship Id="rId16" Type="http://schemas.openxmlformats.org/officeDocument/2006/relationships/customXml" Target="../ink/ink233.xml"/><Relationship Id="rId29" Type="http://schemas.openxmlformats.org/officeDocument/2006/relationships/image" Target="../media/image237.emf"/><Relationship Id="rId1" Type="http://schemas.openxmlformats.org/officeDocument/2006/relationships/slideLayout" Target="../slideLayouts/slideLayout2.xml"/><Relationship Id="rId6" Type="http://schemas.openxmlformats.org/officeDocument/2006/relationships/customXml" Target="../ink/ink228.xml"/><Relationship Id="rId11" Type="http://schemas.openxmlformats.org/officeDocument/2006/relationships/image" Target="../media/image228.emf"/><Relationship Id="rId24" Type="http://schemas.openxmlformats.org/officeDocument/2006/relationships/customXml" Target="../ink/ink237.xml"/><Relationship Id="rId32" Type="http://schemas.openxmlformats.org/officeDocument/2006/relationships/customXml" Target="../ink/ink241.xml"/><Relationship Id="rId37" Type="http://schemas.openxmlformats.org/officeDocument/2006/relationships/image" Target="../media/image241.emf"/><Relationship Id="rId40" Type="http://schemas.openxmlformats.org/officeDocument/2006/relationships/customXml" Target="../ink/ink245.xml"/><Relationship Id="rId45" Type="http://schemas.openxmlformats.org/officeDocument/2006/relationships/image" Target="../media/image245.emf"/><Relationship Id="rId5" Type="http://schemas.openxmlformats.org/officeDocument/2006/relationships/image" Target="../media/image225.emf"/><Relationship Id="rId15" Type="http://schemas.openxmlformats.org/officeDocument/2006/relationships/image" Target="../media/image230.emf"/><Relationship Id="rId23" Type="http://schemas.openxmlformats.org/officeDocument/2006/relationships/image" Target="../media/image234.emf"/><Relationship Id="rId28" Type="http://schemas.openxmlformats.org/officeDocument/2006/relationships/customXml" Target="../ink/ink239.xml"/><Relationship Id="rId36" Type="http://schemas.openxmlformats.org/officeDocument/2006/relationships/customXml" Target="../ink/ink243.xml"/><Relationship Id="rId10" Type="http://schemas.openxmlformats.org/officeDocument/2006/relationships/customXml" Target="../ink/ink230.xml"/><Relationship Id="rId19" Type="http://schemas.openxmlformats.org/officeDocument/2006/relationships/image" Target="../media/image232.emf"/><Relationship Id="rId31" Type="http://schemas.openxmlformats.org/officeDocument/2006/relationships/image" Target="../media/image238.emf"/><Relationship Id="rId44" Type="http://schemas.openxmlformats.org/officeDocument/2006/relationships/customXml" Target="../ink/ink247.xml"/><Relationship Id="rId4" Type="http://schemas.openxmlformats.org/officeDocument/2006/relationships/customXml" Target="../ink/ink227.xml"/><Relationship Id="rId9" Type="http://schemas.openxmlformats.org/officeDocument/2006/relationships/image" Target="../media/image227.emf"/><Relationship Id="rId14" Type="http://schemas.openxmlformats.org/officeDocument/2006/relationships/customXml" Target="../ink/ink232.xml"/><Relationship Id="rId22" Type="http://schemas.openxmlformats.org/officeDocument/2006/relationships/customXml" Target="../ink/ink236.xml"/><Relationship Id="rId27" Type="http://schemas.openxmlformats.org/officeDocument/2006/relationships/image" Target="../media/image236.emf"/><Relationship Id="rId30" Type="http://schemas.openxmlformats.org/officeDocument/2006/relationships/customXml" Target="../ink/ink240.xml"/><Relationship Id="rId35" Type="http://schemas.openxmlformats.org/officeDocument/2006/relationships/image" Target="../media/image240.emf"/><Relationship Id="rId43" Type="http://schemas.openxmlformats.org/officeDocument/2006/relationships/image" Target="../media/image244.emf"/><Relationship Id="rId8" Type="http://schemas.openxmlformats.org/officeDocument/2006/relationships/customXml" Target="../ink/ink229.xml"/><Relationship Id="rId3" Type="http://schemas.openxmlformats.org/officeDocument/2006/relationships/image" Target="../media/image224.emf"/><Relationship Id="rId12" Type="http://schemas.openxmlformats.org/officeDocument/2006/relationships/customXml" Target="../ink/ink231.xml"/><Relationship Id="rId17" Type="http://schemas.openxmlformats.org/officeDocument/2006/relationships/image" Target="../media/image231.emf"/><Relationship Id="rId25" Type="http://schemas.openxmlformats.org/officeDocument/2006/relationships/image" Target="../media/image235.emf"/><Relationship Id="rId33" Type="http://schemas.openxmlformats.org/officeDocument/2006/relationships/image" Target="../media/image239.emf"/><Relationship Id="rId38" Type="http://schemas.openxmlformats.org/officeDocument/2006/relationships/customXml" Target="../ink/ink244.xml"/><Relationship Id="rId46" Type="http://schemas.openxmlformats.org/officeDocument/2006/relationships/customXml" Target="../ink/ink248.xml"/><Relationship Id="rId20" Type="http://schemas.openxmlformats.org/officeDocument/2006/relationships/customXml" Target="../ink/ink235.xml"/><Relationship Id="rId41" Type="http://schemas.openxmlformats.org/officeDocument/2006/relationships/image" Target="../media/image24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6" Type="http://schemas.openxmlformats.org/officeDocument/2006/relationships/customXml" Target="../ink/ink261.xml"/><Relationship Id="rId117" Type="http://schemas.openxmlformats.org/officeDocument/2006/relationships/image" Target="../media/image304.emf"/><Relationship Id="rId21" Type="http://schemas.openxmlformats.org/officeDocument/2006/relationships/image" Target="../media/image256.emf"/><Relationship Id="rId42" Type="http://schemas.openxmlformats.org/officeDocument/2006/relationships/customXml" Target="../ink/ink269.xml"/><Relationship Id="rId47" Type="http://schemas.openxmlformats.org/officeDocument/2006/relationships/image" Target="../media/image269.emf"/><Relationship Id="rId63" Type="http://schemas.openxmlformats.org/officeDocument/2006/relationships/image" Target="../media/image277.emf"/><Relationship Id="rId68" Type="http://schemas.openxmlformats.org/officeDocument/2006/relationships/customXml" Target="../ink/ink282.xml"/><Relationship Id="rId84" Type="http://schemas.openxmlformats.org/officeDocument/2006/relationships/customXml" Target="../ink/ink290.xml"/><Relationship Id="rId89" Type="http://schemas.openxmlformats.org/officeDocument/2006/relationships/image" Target="../media/image290.emf"/><Relationship Id="rId112" Type="http://schemas.openxmlformats.org/officeDocument/2006/relationships/customXml" Target="../ink/ink304.xml"/><Relationship Id="rId16" Type="http://schemas.openxmlformats.org/officeDocument/2006/relationships/customXml" Target="../ink/ink256.xml"/><Relationship Id="rId107" Type="http://schemas.openxmlformats.org/officeDocument/2006/relationships/image" Target="../media/image299.emf"/><Relationship Id="rId11" Type="http://schemas.openxmlformats.org/officeDocument/2006/relationships/image" Target="../media/image251.emf"/><Relationship Id="rId32" Type="http://schemas.openxmlformats.org/officeDocument/2006/relationships/customXml" Target="../ink/ink264.xml"/><Relationship Id="rId37" Type="http://schemas.openxmlformats.org/officeDocument/2006/relationships/image" Target="../media/image264.emf"/><Relationship Id="rId53" Type="http://schemas.openxmlformats.org/officeDocument/2006/relationships/image" Target="../media/image272.emf"/><Relationship Id="rId58" Type="http://schemas.openxmlformats.org/officeDocument/2006/relationships/customXml" Target="../ink/ink277.xml"/><Relationship Id="rId74" Type="http://schemas.openxmlformats.org/officeDocument/2006/relationships/customXml" Target="../ink/ink285.xml"/><Relationship Id="rId79" Type="http://schemas.openxmlformats.org/officeDocument/2006/relationships/image" Target="../media/image285.emf"/><Relationship Id="rId102" Type="http://schemas.openxmlformats.org/officeDocument/2006/relationships/customXml" Target="../ink/ink299.xml"/><Relationship Id="rId5" Type="http://schemas.openxmlformats.org/officeDocument/2006/relationships/image" Target="../media/image248.emf"/><Relationship Id="rId90" Type="http://schemas.openxmlformats.org/officeDocument/2006/relationships/customXml" Target="../ink/ink293.xml"/><Relationship Id="rId95" Type="http://schemas.openxmlformats.org/officeDocument/2006/relationships/image" Target="../media/image293.emf"/><Relationship Id="rId22" Type="http://schemas.openxmlformats.org/officeDocument/2006/relationships/customXml" Target="../ink/ink259.xml"/><Relationship Id="rId27" Type="http://schemas.openxmlformats.org/officeDocument/2006/relationships/image" Target="../media/image259.emf"/><Relationship Id="rId43" Type="http://schemas.openxmlformats.org/officeDocument/2006/relationships/image" Target="../media/image267.emf"/><Relationship Id="rId48" Type="http://schemas.openxmlformats.org/officeDocument/2006/relationships/customXml" Target="../ink/ink272.xml"/><Relationship Id="rId64" Type="http://schemas.openxmlformats.org/officeDocument/2006/relationships/customXml" Target="../ink/ink280.xml"/><Relationship Id="rId69" Type="http://schemas.openxmlformats.org/officeDocument/2006/relationships/image" Target="../media/image280.emf"/><Relationship Id="rId113" Type="http://schemas.openxmlformats.org/officeDocument/2006/relationships/image" Target="../media/image302.emf"/><Relationship Id="rId118" Type="http://schemas.openxmlformats.org/officeDocument/2006/relationships/customXml" Target="../ink/ink307.xml"/><Relationship Id="rId80" Type="http://schemas.openxmlformats.org/officeDocument/2006/relationships/customXml" Target="../ink/ink288.xml"/><Relationship Id="rId85" Type="http://schemas.openxmlformats.org/officeDocument/2006/relationships/image" Target="../media/image288.emf"/><Relationship Id="rId12" Type="http://schemas.openxmlformats.org/officeDocument/2006/relationships/customXml" Target="../ink/ink254.xml"/><Relationship Id="rId17" Type="http://schemas.openxmlformats.org/officeDocument/2006/relationships/image" Target="../media/image254.emf"/><Relationship Id="rId33" Type="http://schemas.openxmlformats.org/officeDocument/2006/relationships/image" Target="../media/image262.emf"/><Relationship Id="rId38" Type="http://schemas.openxmlformats.org/officeDocument/2006/relationships/customXml" Target="../ink/ink267.xml"/><Relationship Id="rId59" Type="http://schemas.openxmlformats.org/officeDocument/2006/relationships/image" Target="../media/image275.emf"/><Relationship Id="rId103" Type="http://schemas.openxmlformats.org/officeDocument/2006/relationships/image" Target="../media/image297.emf"/><Relationship Id="rId108" Type="http://schemas.openxmlformats.org/officeDocument/2006/relationships/customXml" Target="../ink/ink302.xml"/><Relationship Id="rId54" Type="http://schemas.openxmlformats.org/officeDocument/2006/relationships/customXml" Target="../ink/ink275.xml"/><Relationship Id="rId70" Type="http://schemas.openxmlformats.org/officeDocument/2006/relationships/customXml" Target="../ink/ink283.xml"/><Relationship Id="rId75" Type="http://schemas.openxmlformats.org/officeDocument/2006/relationships/image" Target="../media/image283.emf"/><Relationship Id="rId91" Type="http://schemas.openxmlformats.org/officeDocument/2006/relationships/image" Target="../media/image291.emf"/><Relationship Id="rId96" Type="http://schemas.openxmlformats.org/officeDocument/2006/relationships/customXml" Target="../ink/ink296.xml"/><Relationship Id="rId1" Type="http://schemas.openxmlformats.org/officeDocument/2006/relationships/slideLayout" Target="../slideLayouts/slideLayout7.xml"/><Relationship Id="rId6" Type="http://schemas.openxmlformats.org/officeDocument/2006/relationships/customXml" Target="../ink/ink251.xml"/><Relationship Id="rId23" Type="http://schemas.openxmlformats.org/officeDocument/2006/relationships/image" Target="../media/image257.emf"/><Relationship Id="rId28" Type="http://schemas.openxmlformats.org/officeDocument/2006/relationships/customXml" Target="../ink/ink262.xml"/><Relationship Id="rId49" Type="http://schemas.openxmlformats.org/officeDocument/2006/relationships/image" Target="../media/image270.emf"/><Relationship Id="rId114" Type="http://schemas.openxmlformats.org/officeDocument/2006/relationships/customXml" Target="../ink/ink305.xml"/><Relationship Id="rId119" Type="http://schemas.openxmlformats.org/officeDocument/2006/relationships/image" Target="../media/image305.emf"/><Relationship Id="rId44" Type="http://schemas.openxmlformats.org/officeDocument/2006/relationships/customXml" Target="../ink/ink270.xml"/><Relationship Id="rId60" Type="http://schemas.openxmlformats.org/officeDocument/2006/relationships/customXml" Target="../ink/ink278.xml"/><Relationship Id="rId65" Type="http://schemas.openxmlformats.org/officeDocument/2006/relationships/image" Target="../media/image278.emf"/><Relationship Id="rId81" Type="http://schemas.openxmlformats.org/officeDocument/2006/relationships/image" Target="../media/image286.emf"/><Relationship Id="rId86" Type="http://schemas.openxmlformats.org/officeDocument/2006/relationships/customXml" Target="../ink/ink291.xml"/><Relationship Id="rId4" Type="http://schemas.openxmlformats.org/officeDocument/2006/relationships/customXml" Target="../ink/ink250.xml"/><Relationship Id="rId9" Type="http://schemas.openxmlformats.org/officeDocument/2006/relationships/image" Target="../media/image250.emf"/><Relationship Id="rId13" Type="http://schemas.openxmlformats.org/officeDocument/2006/relationships/image" Target="../media/image252.emf"/><Relationship Id="rId18" Type="http://schemas.openxmlformats.org/officeDocument/2006/relationships/customXml" Target="../ink/ink257.xml"/><Relationship Id="rId39" Type="http://schemas.openxmlformats.org/officeDocument/2006/relationships/image" Target="../media/image265.emf"/><Relationship Id="rId109" Type="http://schemas.openxmlformats.org/officeDocument/2006/relationships/image" Target="../media/image300.emf"/><Relationship Id="rId34" Type="http://schemas.openxmlformats.org/officeDocument/2006/relationships/customXml" Target="../ink/ink265.xml"/><Relationship Id="rId50" Type="http://schemas.openxmlformats.org/officeDocument/2006/relationships/customXml" Target="../ink/ink273.xml"/><Relationship Id="rId55" Type="http://schemas.openxmlformats.org/officeDocument/2006/relationships/image" Target="../media/image273.emf"/><Relationship Id="rId76" Type="http://schemas.openxmlformats.org/officeDocument/2006/relationships/customXml" Target="../ink/ink286.xml"/><Relationship Id="rId97" Type="http://schemas.openxmlformats.org/officeDocument/2006/relationships/image" Target="../media/image294.emf"/><Relationship Id="rId104" Type="http://schemas.openxmlformats.org/officeDocument/2006/relationships/customXml" Target="../ink/ink300.xml"/><Relationship Id="rId120" Type="http://schemas.openxmlformats.org/officeDocument/2006/relationships/customXml" Target="../ink/ink308.xml"/><Relationship Id="rId7" Type="http://schemas.openxmlformats.org/officeDocument/2006/relationships/image" Target="../media/image249.emf"/><Relationship Id="rId71" Type="http://schemas.openxmlformats.org/officeDocument/2006/relationships/image" Target="../media/image281.emf"/><Relationship Id="rId92" Type="http://schemas.openxmlformats.org/officeDocument/2006/relationships/customXml" Target="../ink/ink294.xml"/><Relationship Id="rId2" Type="http://schemas.openxmlformats.org/officeDocument/2006/relationships/customXml" Target="../ink/ink249.xml"/><Relationship Id="rId29" Type="http://schemas.openxmlformats.org/officeDocument/2006/relationships/image" Target="../media/image260.emf"/><Relationship Id="rId24" Type="http://schemas.openxmlformats.org/officeDocument/2006/relationships/customXml" Target="../ink/ink260.xml"/><Relationship Id="rId40" Type="http://schemas.openxmlformats.org/officeDocument/2006/relationships/customXml" Target="../ink/ink268.xml"/><Relationship Id="rId45" Type="http://schemas.openxmlformats.org/officeDocument/2006/relationships/image" Target="../media/image268.emf"/><Relationship Id="rId66" Type="http://schemas.openxmlformats.org/officeDocument/2006/relationships/customXml" Target="../ink/ink281.xml"/><Relationship Id="rId87" Type="http://schemas.openxmlformats.org/officeDocument/2006/relationships/image" Target="../media/image289.emf"/><Relationship Id="rId110" Type="http://schemas.openxmlformats.org/officeDocument/2006/relationships/customXml" Target="../ink/ink303.xml"/><Relationship Id="rId115" Type="http://schemas.openxmlformats.org/officeDocument/2006/relationships/image" Target="../media/image303.emf"/><Relationship Id="rId61" Type="http://schemas.openxmlformats.org/officeDocument/2006/relationships/image" Target="../media/image276.emf"/><Relationship Id="rId82" Type="http://schemas.openxmlformats.org/officeDocument/2006/relationships/customXml" Target="../ink/ink289.xml"/><Relationship Id="rId19" Type="http://schemas.openxmlformats.org/officeDocument/2006/relationships/image" Target="../media/image255.emf"/><Relationship Id="rId14" Type="http://schemas.openxmlformats.org/officeDocument/2006/relationships/customXml" Target="../ink/ink255.xml"/><Relationship Id="rId30" Type="http://schemas.openxmlformats.org/officeDocument/2006/relationships/customXml" Target="../ink/ink263.xml"/><Relationship Id="rId35" Type="http://schemas.openxmlformats.org/officeDocument/2006/relationships/image" Target="../media/image263.emf"/><Relationship Id="rId56" Type="http://schemas.openxmlformats.org/officeDocument/2006/relationships/customXml" Target="../ink/ink276.xml"/><Relationship Id="rId77" Type="http://schemas.openxmlformats.org/officeDocument/2006/relationships/image" Target="../media/image284.emf"/><Relationship Id="rId100" Type="http://schemas.openxmlformats.org/officeDocument/2006/relationships/customXml" Target="../ink/ink298.xml"/><Relationship Id="rId105" Type="http://schemas.openxmlformats.org/officeDocument/2006/relationships/image" Target="../media/image298.emf"/><Relationship Id="rId8" Type="http://schemas.openxmlformats.org/officeDocument/2006/relationships/customXml" Target="../ink/ink252.xml"/><Relationship Id="rId51" Type="http://schemas.openxmlformats.org/officeDocument/2006/relationships/image" Target="../media/image271.emf"/><Relationship Id="rId72" Type="http://schemas.openxmlformats.org/officeDocument/2006/relationships/customXml" Target="../ink/ink284.xml"/><Relationship Id="rId93" Type="http://schemas.openxmlformats.org/officeDocument/2006/relationships/image" Target="../media/image292.emf"/><Relationship Id="rId98" Type="http://schemas.openxmlformats.org/officeDocument/2006/relationships/customXml" Target="../ink/ink297.xml"/><Relationship Id="rId121" Type="http://schemas.openxmlformats.org/officeDocument/2006/relationships/image" Target="../media/image306.emf"/><Relationship Id="rId3" Type="http://schemas.openxmlformats.org/officeDocument/2006/relationships/image" Target="../media/image247.emf"/><Relationship Id="rId25" Type="http://schemas.openxmlformats.org/officeDocument/2006/relationships/image" Target="../media/image258.emf"/><Relationship Id="rId46" Type="http://schemas.openxmlformats.org/officeDocument/2006/relationships/customXml" Target="../ink/ink271.xml"/><Relationship Id="rId67" Type="http://schemas.openxmlformats.org/officeDocument/2006/relationships/image" Target="../media/image279.emf"/><Relationship Id="rId116" Type="http://schemas.openxmlformats.org/officeDocument/2006/relationships/customXml" Target="../ink/ink306.xml"/><Relationship Id="rId20" Type="http://schemas.openxmlformats.org/officeDocument/2006/relationships/customXml" Target="../ink/ink258.xml"/><Relationship Id="rId41" Type="http://schemas.openxmlformats.org/officeDocument/2006/relationships/image" Target="../media/image266.emf"/><Relationship Id="rId62" Type="http://schemas.openxmlformats.org/officeDocument/2006/relationships/customXml" Target="../ink/ink279.xml"/><Relationship Id="rId83" Type="http://schemas.openxmlformats.org/officeDocument/2006/relationships/image" Target="../media/image287.emf"/><Relationship Id="rId88" Type="http://schemas.openxmlformats.org/officeDocument/2006/relationships/customXml" Target="../ink/ink292.xml"/><Relationship Id="rId111" Type="http://schemas.openxmlformats.org/officeDocument/2006/relationships/image" Target="../media/image301.emf"/><Relationship Id="rId15" Type="http://schemas.openxmlformats.org/officeDocument/2006/relationships/image" Target="../media/image253.emf"/><Relationship Id="rId36" Type="http://schemas.openxmlformats.org/officeDocument/2006/relationships/customXml" Target="../ink/ink266.xml"/><Relationship Id="rId57" Type="http://schemas.openxmlformats.org/officeDocument/2006/relationships/image" Target="../media/image274.emf"/><Relationship Id="rId106" Type="http://schemas.openxmlformats.org/officeDocument/2006/relationships/customXml" Target="../ink/ink301.xml"/><Relationship Id="rId10" Type="http://schemas.openxmlformats.org/officeDocument/2006/relationships/customXml" Target="../ink/ink253.xml"/><Relationship Id="rId31" Type="http://schemas.openxmlformats.org/officeDocument/2006/relationships/image" Target="../media/image261.emf"/><Relationship Id="rId52" Type="http://schemas.openxmlformats.org/officeDocument/2006/relationships/customXml" Target="../ink/ink274.xml"/><Relationship Id="rId73" Type="http://schemas.openxmlformats.org/officeDocument/2006/relationships/image" Target="../media/image282.emf"/><Relationship Id="rId78" Type="http://schemas.openxmlformats.org/officeDocument/2006/relationships/customXml" Target="../ink/ink287.xml"/><Relationship Id="rId94" Type="http://schemas.openxmlformats.org/officeDocument/2006/relationships/customXml" Target="../ink/ink295.xml"/><Relationship Id="rId99" Type="http://schemas.openxmlformats.org/officeDocument/2006/relationships/image" Target="../media/image295.emf"/><Relationship Id="rId101" Type="http://schemas.openxmlformats.org/officeDocument/2006/relationships/image" Target="../media/image29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5" Type="http://schemas.openxmlformats.org/officeDocument/2006/relationships/image" Target="../media/image1870.emf"/><Relationship Id="rId2" Type="http://schemas.openxmlformats.org/officeDocument/2006/relationships/customXml" Target="../ink/ink309.xml"/><Relationship Id="rId1" Type="http://schemas.openxmlformats.org/officeDocument/2006/relationships/slideLayout" Target="../slideLayouts/slideLayout2.xml"/><Relationship Id="rId65" Type="http://schemas.openxmlformats.org/officeDocument/2006/relationships/image" Target="../media/image1920.emf"/><Relationship Id="rId56" Type="http://schemas.openxmlformats.org/officeDocument/2006/relationships/customXml" Target="../ink/ink310.xml"/></Relationships>
</file>

<file path=ppt/slides/_rels/slide29.xml.rels><?xml version="1.0" encoding="UTF-8" standalone="yes"?>
<Relationships xmlns="http://schemas.openxmlformats.org/package/2006/relationships"><Relationship Id="rId26" Type="http://schemas.openxmlformats.org/officeDocument/2006/relationships/customXml" Target="../ink/ink323.xml"/><Relationship Id="rId21" Type="http://schemas.openxmlformats.org/officeDocument/2006/relationships/image" Target="../media/image316.emf"/><Relationship Id="rId42" Type="http://schemas.openxmlformats.org/officeDocument/2006/relationships/customXml" Target="../ink/ink331.xml"/><Relationship Id="rId47" Type="http://schemas.openxmlformats.org/officeDocument/2006/relationships/image" Target="../media/image329.emf"/><Relationship Id="rId63" Type="http://schemas.openxmlformats.org/officeDocument/2006/relationships/image" Target="../media/image337.emf"/><Relationship Id="rId68" Type="http://schemas.openxmlformats.org/officeDocument/2006/relationships/customXml" Target="../ink/ink344.xml"/><Relationship Id="rId2" Type="http://schemas.openxmlformats.org/officeDocument/2006/relationships/customXml" Target="../ink/ink311.xml"/><Relationship Id="rId16" Type="http://schemas.openxmlformats.org/officeDocument/2006/relationships/customXml" Target="../ink/ink318.xml"/><Relationship Id="rId29" Type="http://schemas.openxmlformats.org/officeDocument/2006/relationships/image" Target="../media/image320.emf"/><Relationship Id="rId11" Type="http://schemas.openxmlformats.org/officeDocument/2006/relationships/image" Target="../media/image311.emf"/><Relationship Id="rId24" Type="http://schemas.openxmlformats.org/officeDocument/2006/relationships/customXml" Target="../ink/ink322.xml"/><Relationship Id="rId32" Type="http://schemas.openxmlformats.org/officeDocument/2006/relationships/customXml" Target="../ink/ink326.xml"/><Relationship Id="rId37" Type="http://schemas.openxmlformats.org/officeDocument/2006/relationships/image" Target="../media/image324.emf"/><Relationship Id="rId40" Type="http://schemas.openxmlformats.org/officeDocument/2006/relationships/customXml" Target="../ink/ink330.xml"/><Relationship Id="rId45" Type="http://schemas.openxmlformats.org/officeDocument/2006/relationships/image" Target="../media/image328.emf"/><Relationship Id="rId53" Type="http://schemas.openxmlformats.org/officeDocument/2006/relationships/image" Target="../media/image332.emf"/><Relationship Id="rId58" Type="http://schemas.openxmlformats.org/officeDocument/2006/relationships/customXml" Target="../ink/ink339.xml"/><Relationship Id="rId66" Type="http://schemas.openxmlformats.org/officeDocument/2006/relationships/customXml" Target="../ink/ink343.xml"/><Relationship Id="rId5" Type="http://schemas.openxmlformats.org/officeDocument/2006/relationships/image" Target="../media/image308.emf"/><Relationship Id="rId61" Type="http://schemas.openxmlformats.org/officeDocument/2006/relationships/image" Target="../media/image336.emf"/><Relationship Id="rId19" Type="http://schemas.openxmlformats.org/officeDocument/2006/relationships/image" Target="../media/image315.emf"/><Relationship Id="rId14" Type="http://schemas.openxmlformats.org/officeDocument/2006/relationships/customXml" Target="../ink/ink317.xml"/><Relationship Id="rId22" Type="http://schemas.openxmlformats.org/officeDocument/2006/relationships/customXml" Target="../ink/ink321.xml"/><Relationship Id="rId27" Type="http://schemas.openxmlformats.org/officeDocument/2006/relationships/image" Target="../media/image319.emf"/><Relationship Id="rId30" Type="http://schemas.openxmlformats.org/officeDocument/2006/relationships/customXml" Target="../ink/ink325.xml"/><Relationship Id="rId35" Type="http://schemas.openxmlformats.org/officeDocument/2006/relationships/image" Target="../media/image323.emf"/><Relationship Id="rId43" Type="http://schemas.openxmlformats.org/officeDocument/2006/relationships/image" Target="../media/image327.emf"/><Relationship Id="rId48" Type="http://schemas.openxmlformats.org/officeDocument/2006/relationships/customXml" Target="../ink/ink334.xml"/><Relationship Id="rId56" Type="http://schemas.openxmlformats.org/officeDocument/2006/relationships/customXml" Target="../ink/ink338.xml"/><Relationship Id="rId64" Type="http://schemas.openxmlformats.org/officeDocument/2006/relationships/customXml" Target="../ink/ink342.xml"/><Relationship Id="rId69" Type="http://schemas.openxmlformats.org/officeDocument/2006/relationships/image" Target="../media/image340.emf"/><Relationship Id="rId8" Type="http://schemas.openxmlformats.org/officeDocument/2006/relationships/customXml" Target="../ink/ink314.xml"/><Relationship Id="rId51" Type="http://schemas.openxmlformats.org/officeDocument/2006/relationships/image" Target="../media/image331.emf"/><Relationship Id="rId72" Type="http://schemas.openxmlformats.org/officeDocument/2006/relationships/customXml" Target="../ink/ink346.xml"/><Relationship Id="rId3" Type="http://schemas.openxmlformats.org/officeDocument/2006/relationships/image" Target="../media/image307.emf"/><Relationship Id="rId12" Type="http://schemas.openxmlformats.org/officeDocument/2006/relationships/customXml" Target="../ink/ink316.xml"/><Relationship Id="rId17" Type="http://schemas.openxmlformats.org/officeDocument/2006/relationships/image" Target="../media/image314.emf"/><Relationship Id="rId25" Type="http://schemas.openxmlformats.org/officeDocument/2006/relationships/image" Target="../media/image318.emf"/><Relationship Id="rId33" Type="http://schemas.openxmlformats.org/officeDocument/2006/relationships/image" Target="../media/image322.emf"/><Relationship Id="rId38" Type="http://schemas.openxmlformats.org/officeDocument/2006/relationships/customXml" Target="../ink/ink329.xml"/><Relationship Id="rId46" Type="http://schemas.openxmlformats.org/officeDocument/2006/relationships/customXml" Target="../ink/ink333.xml"/><Relationship Id="rId59" Type="http://schemas.openxmlformats.org/officeDocument/2006/relationships/image" Target="../media/image335.emf"/><Relationship Id="rId67" Type="http://schemas.openxmlformats.org/officeDocument/2006/relationships/image" Target="../media/image339.emf"/><Relationship Id="rId20" Type="http://schemas.openxmlformats.org/officeDocument/2006/relationships/customXml" Target="../ink/ink320.xml"/><Relationship Id="rId41" Type="http://schemas.openxmlformats.org/officeDocument/2006/relationships/image" Target="../media/image326.emf"/><Relationship Id="rId54" Type="http://schemas.openxmlformats.org/officeDocument/2006/relationships/customXml" Target="../ink/ink337.xml"/><Relationship Id="rId62" Type="http://schemas.openxmlformats.org/officeDocument/2006/relationships/customXml" Target="../ink/ink341.xml"/><Relationship Id="rId70" Type="http://schemas.openxmlformats.org/officeDocument/2006/relationships/customXml" Target="../ink/ink345.xml"/><Relationship Id="rId1" Type="http://schemas.openxmlformats.org/officeDocument/2006/relationships/slideLayout" Target="../slideLayouts/slideLayout7.xml"/><Relationship Id="rId6" Type="http://schemas.openxmlformats.org/officeDocument/2006/relationships/customXml" Target="../ink/ink313.xml"/><Relationship Id="rId15" Type="http://schemas.openxmlformats.org/officeDocument/2006/relationships/image" Target="../media/image313.emf"/><Relationship Id="rId23" Type="http://schemas.openxmlformats.org/officeDocument/2006/relationships/image" Target="../media/image317.emf"/><Relationship Id="rId28" Type="http://schemas.openxmlformats.org/officeDocument/2006/relationships/customXml" Target="../ink/ink324.xml"/><Relationship Id="rId36" Type="http://schemas.openxmlformats.org/officeDocument/2006/relationships/customXml" Target="../ink/ink328.xml"/><Relationship Id="rId49" Type="http://schemas.openxmlformats.org/officeDocument/2006/relationships/image" Target="../media/image330.emf"/><Relationship Id="rId57" Type="http://schemas.openxmlformats.org/officeDocument/2006/relationships/image" Target="../media/image334.emf"/><Relationship Id="rId10" Type="http://schemas.openxmlformats.org/officeDocument/2006/relationships/customXml" Target="../ink/ink315.xml"/><Relationship Id="rId31" Type="http://schemas.openxmlformats.org/officeDocument/2006/relationships/image" Target="../media/image321.emf"/><Relationship Id="rId44" Type="http://schemas.openxmlformats.org/officeDocument/2006/relationships/customXml" Target="../ink/ink332.xml"/><Relationship Id="rId52" Type="http://schemas.openxmlformats.org/officeDocument/2006/relationships/customXml" Target="../ink/ink336.xml"/><Relationship Id="rId60" Type="http://schemas.openxmlformats.org/officeDocument/2006/relationships/customXml" Target="../ink/ink340.xml"/><Relationship Id="rId65" Type="http://schemas.openxmlformats.org/officeDocument/2006/relationships/image" Target="../media/image338.emf"/><Relationship Id="rId73" Type="http://schemas.openxmlformats.org/officeDocument/2006/relationships/image" Target="../media/image342.emf"/><Relationship Id="rId4" Type="http://schemas.openxmlformats.org/officeDocument/2006/relationships/customXml" Target="../ink/ink312.xml"/><Relationship Id="rId9" Type="http://schemas.openxmlformats.org/officeDocument/2006/relationships/image" Target="../media/image310.emf"/><Relationship Id="rId13" Type="http://schemas.openxmlformats.org/officeDocument/2006/relationships/image" Target="../media/image312.emf"/><Relationship Id="rId18" Type="http://schemas.openxmlformats.org/officeDocument/2006/relationships/customXml" Target="../ink/ink319.xml"/><Relationship Id="rId39" Type="http://schemas.openxmlformats.org/officeDocument/2006/relationships/image" Target="../media/image325.emf"/><Relationship Id="rId34" Type="http://schemas.openxmlformats.org/officeDocument/2006/relationships/customXml" Target="../ink/ink327.xml"/><Relationship Id="rId50" Type="http://schemas.openxmlformats.org/officeDocument/2006/relationships/customXml" Target="../ink/ink335.xml"/><Relationship Id="rId55" Type="http://schemas.openxmlformats.org/officeDocument/2006/relationships/image" Target="../media/image333.emf"/><Relationship Id="rId7" Type="http://schemas.openxmlformats.org/officeDocument/2006/relationships/image" Target="../media/image309.emf"/><Relationship Id="rId71" Type="http://schemas.openxmlformats.org/officeDocument/2006/relationships/image" Target="../media/image341.e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image" Target="../media/image348.emf"/><Relationship Id="rId18" Type="http://schemas.openxmlformats.org/officeDocument/2006/relationships/customXml" Target="../ink/ink355.xml"/><Relationship Id="rId26" Type="http://schemas.openxmlformats.org/officeDocument/2006/relationships/customXml" Target="../ink/ink359.xml"/><Relationship Id="rId39" Type="http://schemas.openxmlformats.org/officeDocument/2006/relationships/image" Target="../media/image361.emf"/><Relationship Id="rId21" Type="http://schemas.openxmlformats.org/officeDocument/2006/relationships/image" Target="../media/image352.emf"/><Relationship Id="rId34" Type="http://schemas.openxmlformats.org/officeDocument/2006/relationships/customXml" Target="../ink/ink363.xml"/><Relationship Id="rId42" Type="http://schemas.openxmlformats.org/officeDocument/2006/relationships/customXml" Target="../ink/ink367.xml"/><Relationship Id="rId47" Type="http://schemas.openxmlformats.org/officeDocument/2006/relationships/image" Target="../media/image365.emf"/><Relationship Id="rId50" Type="http://schemas.openxmlformats.org/officeDocument/2006/relationships/customXml" Target="../ink/ink371.xml"/><Relationship Id="rId7" Type="http://schemas.openxmlformats.org/officeDocument/2006/relationships/image" Target="../media/image345.emf"/><Relationship Id="rId2" Type="http://schemas.openxmlformats.org/officeDocument/2006/relationships/customXml" Target="../ink/ink347.xml"/><Relationship Id="rId16" Type="http://schemas.openxmlformats.org/officeDocument/2006/relationships/customXml" Target="../ink/ink354.xml"/><Relationship Id="rId29" Type="http://schemas.openxmlformats.org/officeDocument/2006/relationships/image" Target="../media/image356.emf"/><Relationship Id="rId11" Type="http://schemas.openxmlformats.org/officeDocument/2006/relationships/image" Target="../media/image347.emf"/><Relationship Id="rId24" Type="http://schemas.openxmlformats.org/officeDocument/2006/relationships/customXml" Target="../ink/ink358.xml"/><Relationship Id="rId32" Type="http://schemas.openxmlformats.org/officeDocument/2006/relationships/customXml" Target="../ink/ink362.xml"/><Relationship Id="rId37" Type="http://schemas.openxmlformats.org/officeDocument/2006/relationships/image" Target="../media/image360.emf"/><Relationship Id="rId40" Type="http://schemas.openxmlformats.org/officeDocument/2006/relationships/customXml" Target="../ink/ink366.xml"/><Relationship Id="rId45" Type="http://schemas.openxmlformats.org/officeDocument/2006/relationships/image" Target="../media/image364.emf"/><Relationship Id="rId5" Type="http://schemas.openxmlformats.org/officeDocument/2006/relationships/image" Target="../media/image344.emf"/><Relationship Id="rId15" Type="http://schemas.openxmlformats.org/officeDocument/2006/relationships/image" Target="../media/image349.emf"/><Relationship Id="rId23" Type="http://schemas.openxmlformats.org/officeDocument/2006/relationships/image" Target="../media/image353.emf"/><Relationship Id="rId28" Type="http://schemas.openxmlformats.org/officeDocument/2006/relationships/customXml" Target="../ink/ink360.xml"/><Relationship Id="rId36" Type="http://schemas.openxmlformats.org/officeDocument/2006/relationships/customXml" Target="../ink/ink364.xml"/><Relationship Id="rId49" Type="http://schemas.openxmlformats.org/officeDocument/2006/relationships/image" Target="../media/image366.emf"/><Relationship Id="rId10" Type="http://schemas.openxmlformats.org/officeDocument/2006/relationships/customXml" Target="../ink/ink351.xml"/><Relationship Id="rId19" Type="http://schemas.openxmlformats.org/officeDocument/2006/relationships/image" Target="../media/image351.emf"/><Relationship Id="rId31" Type="http://schemas.openxmlformats.org/officeDocument/2006/relationships/image" Target="../media/image357.emf"/><Relationship Id="rId44" Type="http://schemas.openxmlformats.org/officeDocument/2006/relationships/customXml" Target="../ink/ink368.xml"/><Relationship Id="rId4" Type="http://schemas.openxmlformats.org/officeDocument/2006/relationships/customXml" Target="../ink/ink348.xml"/><Relationship Id="rId9" Type="http://schemas.openxmlformats.org/officeDocument/2006/relationships/image" Target="../media/image346.emf"/><Relationship Id="rId14" Type="http://schemas.openxmlformats.org/officeDocument/2006/relationships/customXml" Target="../ink/ink353.xml"/><Relationship Id="rId22" Type="http://schemas.openxmlformats.org/officeDocument/2006/relationships/customXml" Target="../ink/ink357.xml"/><Relationship Id="rId27" Type="http://schemas.openxmlformats.org/officeDocument/2006/relationships/image" Target="../media/image355.emf"/><Relationship Id="rId30" Type="http://schemas.openxmlformats.org/officeDocument/2006/relationships/customXml" Target="../ink/ink361.xml"/><Relationship Id="rId35" Type="http://schemas.openxmlformats.org/officeDocument/2006/relationships/image" Target="../media/image359.emf"/><Relationship Id="rId43" Type="http://schemas.openxmlformats.org/officeDocument/2006/relationships/image" Target="../media/image363.emf"/><Relationship Id="rId48" Type="http://schemas.openxmlformats.org/officeDocument/2006/relationships/customXml" Target="../ink/ink370.xml"/><Relationship Id="rId8" Type="http://schemas.openxmlformats.org/officeDocument/2006/relationships/customXml" Target="../ink/ink350.xml"/><Relationship Id="rId51" Type="http://schemas.openxmlformats.org/officeDocument/2006/relationships/image" Target="../media/image367.emf"/><Relationship Id="rId3" Type="http://schemas.openxmlformats.org/officeDocument/2006/relationships/image" Target="../media/image343.emf"/><Relationship Id="rId12" Type="http://schemas.openxmlformats.org/officeDocument/2006/relationships/customXml" Target="../ink/ink352.xml"/><Relationship Id="rId17" Type="http://schemas.openxmlformats.org/officeDocument/2006/relationships/image" Target="../media/image350.emf"/><Relationship Id="rId25" Type="http://schemas.openxmlformats.org/officeDocument/2006/relationships/image" Target="../media/image354.emf"/><Relationship Id="rId33" Type="http://schemas.openxmlformats.org/officeDocument/2006/relationships/image" Target="../media/image358.emf"/><Relationship Id="rId38" Type="http://schemas.openxmlformats.org/officeDocument/2006/relationships/customXml" Target="../ink/ink365.xml"/><Relationship Id="rId46" Type="http://schemas.openxmlformats.org/officeDocument/2006/relationships/customXml" Target="../ink/ink369.xml"/><Relationship Id="rId20" Type="http://schemas.openxmlformats.org/officeDocument/2006/relationships/customXml" Target="../ink/ink356.xml"/><Relationship Id="rId41" Type="http://schemas.openxmlformats.org/officeDocument/2006/relationships/image" Target="../media/image362.emf"/><Relationship Id="rId1" Type="http://schemas.openxmlformats.org/officeDocument/2006/relationships/slideLayout" Target="../slideLayouts/slideLayout2.xml"/><Relationship Id="rId6" Type="http://schemas.openxmlformats.org/officeDocument/2006/relationships/customXml" Target="../ink/ink349.xml"/></Relationships>
</file>

<file path=ppt/slides/_rels/slide31.xml.rels><?xml version="1.0" encoding="UTF-8" standalone="yes"?>
<Relationships xmlns="http://schemas.openxmlformats.org/package/2006/relationships"><Relationship Id="rId117" Type="http://schemas.openxmlformats.org/officeDocument/2006/relationships/image" Target="../media/image425.emf"/><Relationship Id="rId21" Type="http://schemas.openxmlformats.org/officeDocument/2006/relationships/image" Target="../media/image377.emf"/><Relationship Id="rId42" Type="http://schemas.openxmlformats.org/officeDocument/2006/relationships/customXml" Target="../ink/ink392.xml"/><Relationship Id="rId63" Type="http://schemas.openxmlformats.org/officeDocument/2006/relationships/image" Target="../media/image398.emf"/><Relationship Id="rId84" Type="http://schemas.openxmlformats.org/officeDocument/2006/relationships/customXml" Target="../ink/ink413.xml"/><Relationship Id="rId138" Type="http://schemas.openxmlformats.org/officeDocument/2006/relationships/customXml" Target="../ink/ink440.xml"/><Relationship Id="rId159" Type="http://schemas.openxmlformats.org/officeDocument/2006/relationships/image" Target="../media/image446.emf"/><Relationship Id="rId170" Type="http://schemas.openxmlformats.org/officeDocument/2006/relationships/customXml" Target="../ink/ink456.xml"/><Relationship Id="rId191" Type="http://schemas.openxmlformats.org/officeDocument/2006/relationships/image" Target="../media/image462.emf"/><Relationship Id="rId205" Type="http://schemas.openxmlformats.org/officeDocument/2006/relationships/image" Target="../media/image469.emf"/><Relationship Id="rId226" Type="http://schemas.openxmlformats.org/officeDocument/2006/relationships/customXml" Target="../ink/ink484.xml"/><Relationship Id="rId107" Type="http://schemas.openxmlformats.org/officeDocument/2006/relationships/image" Target="../media/image420.emf"/><Relationship Id="rId11" Type="http://schemas.openxmlformats.org/officeDocument/2006/relationships/image" Target="../media/image372.emf"/><Relationship Id="rId32" Type="http://schemas.openxmlformats.org/officeDocument/2006/relationships/customXml" Target="../ink/ink387.xml"/><Relationship Id="rId53" Type="http://schemas.openxmlformats.org/officeDocument/2006/relationships/image" Target="../media/image393.emf"/><Relationship Id="rId74" Type="http://schemas.openxmlformats.org/officeDocument/2006/relationships/customXml" Target="../ink/ink408.xml"/><Relationship Id="rId128" Type="http://schemas.openxmlformats.org/officeDocument/2006/relationships/customXml" Target="../ink/ink435.xml"/><Relationship Id="rId149" Type="http://schemas.openxmlformats.org/officeDocument/2006/relationships/image" Target="../media/image441.emf"/><Relationship Id="rId5" Type="http://schemas.openxmlformats.org/officeDocument/2006/relationships/image" Target="../media/image369.emf"/><Relationship Id="rId95" Type="http://schemas.openxmlformats.org/officeDocument/2006/relationships/image" Target="../media/image414.emf"/><Relationship Id="rId160" Type="http://schemas.openxmlformats.org/officeDocument/2006/relationships/customXml" Target="../ink/ink451.xml"/><Relationship Id="rId181" Type="http://schemas.openxmlformats.org/officeDocument/2006/relationships/image" Target="../media/image457.emf"/><Relationship Id="rId216" Type="http://schemas.openxmlformats.org/officeDocument/2006/relationships/customXml" Target="../ink/ink479.xml"/><Relationship Id="rId237" Type="http://schemas.openxmlformats.org/officeDocument/2006/relationships/image" Target="../media/image485.emf"/><Relationship Id="rId22" Type="http://schemas.openxmlformats.org/officeDocument/2006/relationships/customXml" Target="../ink/ink382.xml"/><Relationship Id="rId43" Type="http://schemas.openxmlformats.org/officeDocument/2006/relationships/image" Target="../media/image388.emf"/><Relationship Id="rId64" Type="http://schemas.openxmlformats.org/officeDocument/2006/relationships/customXml" Target="../ink/ink403.xml"/><Relationship Id="rId118" Type="http://schemas.openxmlformats.org/officeDocument/2006/relationships/customXml" Target="../ink/ink430.xml"/><Relationship Id="rId139" Type="http://schemas.openxmlformats.org/officeDocument/2006/relationships/image" Target="../media/image436.emf"/><Relationship Id="rId85" Type="http://schemas.openxmlformats.org/officeDocument/2006/relationships/image" Target="../media/image409.emf"/><Relationship Id="rId150" Type="http://schemas.openxmlformats.org/officeDocument/2006/relationships/customXml" Target="../ink/ink446.xml"/><Relationship Id="rId171" Type="http://schemas.openxmlformats.org/officeDocument/2006/relationships/image" Target="../media/image452.emf"/><Relationship Id="rId192" Type="http://schemas.openxmlformats.org/officeDocument/2006/relationships/customXml" Target="../ink/ink467.xml"/><Relationship Id="rId206" Type="http://schemas.openxmlformats.org/officeDocument/2006/relationships/customXml" Target="../ink/ink474.xml"/><Relationship Id="rId227" Type="http://schemas.openxmlformats.org/officeDocument/2006/relationships/image" Target="../media/image480.emf"/><Relationship Id="rId12" Type="http://schemas.openxmlformats.org/officeDocument/2006/relationships/customXml" Target="../ink/ink377.xml"/><Relationship Id="rId33" Type="http://schemas.openxmlformats.org/officeDocument/2006/relationships/image" Target="../media/image383.emf"/><Relationship Id="rId108" Type="http://schemas.openxmlformats.org/officeDocument/2006/relationships/customXml" Target="../ink/ink425.xml"/><Relationship Id="rId129" Type="http://schemas.openxmlformats.org/officeDocument/2006/relationships/image" Target="../media/image431.emf"/><Relationship Id="rId54" Type="http://schemas.openxmlformats.org/officeDocument/2006/relationships/customXml" Target="../ink/ink398.xml"/><Relationship Id="rId75" Type="http://schemas.openxmlformats.org/officeDocument/2006/relationships/image" Target="../media/image404.emf"/><Relationship Id="rId96" Type="http://schemas.openxmlformats.org/officeDocument/2006/relationships/customXml" Target="../ink/ink419.xml"/><Relationship Id="rId140" Type="http://schemas.openxmlformats.org/officeDocument/2006/relationships/customXml" Target="../ink/ink441.xml"/><Relationship Id="rId161" Type="http://schemas.openxmlformats.org/officeDocument/2006/relationships/image" Target="../media/image447.emf"/><Relationship Id="rId182" Type="http://schemas.openxmlformats.org/officeDocument/2006/relationships/customXml" Target="../ink/ink462.xml"/><Relationship Id="rId217" Type="http://schemas.openxmlformats.org/officeDocument/2006/relationships/image" Target="../media/image475.emf"/><Relationship Id="rId6" Type="http://schemas.openxmlformats.org/officeDocument/2006/relationships/customXml" Target="../ink/ink374.xml"/><Relationship Id="rId23" Type="http://schemas.openxmlformats.org/officeDocument/2006/relationships/image" Target="../media/image378.emf"/><Relationship Id="rId119" Type="http://schemas.openxmlformats.org/officeDocument/2006/relationships/image" Target="../media/image426.emf"/><Relationship Id="rId44" Type="http://schemas.openxmlformats.org/officeDocument/2006/relationships/customXml" Target="../ink/ink393.xml"/><Relationship Id="rId65" Type="http://schemas.openxmlformats.org/officeDocument/2006/relationships/image" Target="../media/image399.emf"/><Relationship Id="rId86" Type="http://schemas.openxmlformats.org/officeDocument/2006/relationships/customXml" Target="../ink/ink414.xml"/><Relationship Id="rId130" Type="http://schemas.openxmlformats.org/officeDocument/2006/relationships/customXml" Target="../ink/ink436.xml"/><Relationship Id="rId151" Type="http://schemas.openxmlformats.org/officeDocument/2006/relationships/image" Target="../media/image442.emf"/><Relationship Id="rId172" Type="http://schemas.openxmlformats.org/officeDocument/2006/relationships/customXml" Target="../ink/ink457.xml"/><Relationship Id="rId193" Type="http://schemas.openxmlformats.org/officeDocument/2006/relationships/image" Target="../media/image463.emf"/><Relationship Id="rId207" Type="http://schemas.openxmlformats.org/officeDocument/2006/relationships/image" Target="../media/image470.emf"/><Relationship Id="rId228" Type="http://schemas.openxmlformats.org/officeDocument/2006/relationships/customXml" Target="../ink/ink485.xml"/><Relationship Id="rId13" Type="http://schemas.openxmlformats.org/officeDocument/2006/relationships/image" Target="../media/image373.emf"/><Relationship Id="rId109" Type="http://schemas.openxmlformats.org/officeDocument/2006/relationships/image" Target="../media/image421.emf"/><Relationship Id="rId34" Type="http://schemas.openxmlformats.org/officeDocument/2006/relationships/customXml" Target="../ink/ink388.xml"/><Relationship Id="rId55" Type="http://schemas.openxmlformats.org/officeDocument/2006/relationships/image" Target="../media/image394.emf"/><Relationship Id="rId76" Type="http://schemas.openxmlformats.org/officeDocument/2006/relationships/customXml" Target="../ink/ink409.xml"/><Relationship Id="rId97" Type="http://schemas.openxmlformats.org/officeDocument/2006/relationships/image" Target="../media/image415.emf"/><Relationship Id="rId120" Type="http://schemas.openxmlformats.org/officeDocument/2006/relationships/customXml" Target="../ink/ink431.xml"/><Relationship Id="rId141" Type="http://schemas.openxmlformats.org/officeDocument/2006/relationships/image" Target="../media/image437.emf"/><Relationship Id="rId7" Type="http://schemas.openxmlformats.org/officeDocument/2006/relationships/image" Target="../media/image370.emf"/><Relationship Id="rId162" Type="http://schemas.openxmlformats.org/officeDocument/2006/relationships/customXml" Target="../ink/ink452.xml"/><Relationship Id="rId183" Type="http://schemas.openxmlformats.org/officeDocument/2006/relationships/image" Target="../media/image458.emf"/><Relationship Id="rId218" Type="http://schemas.openxmlformats.org/officeDocument/2006/relationships/customXml" Target="../ink/ink480.xml"/><Relationship Id="rId24" Type="http://schemas.openxmlformats.org/officeDocument/2006/relationships/customXml" Target="../ink/ink383.xml"/><Relationship Id="rId45" Type="http://schemas.openxmlformats.org/officeDocument/2006/relationships/image" Target="../media/image389.emf"/><Relationship Id="rId66" Type="http://schemas.openxmlformats.org/officeDocument/2006/relationships/customXml" Target="../ink/ink404.xml"/><Relationship Id="rId87" Type="http://schemas.openxmlformats.org/officeDocument/2006/relationships/image" Target="../media/image410.emf"/><Relationship Id="rId110" Type="http://schemas.openxmlformats.org/officeDocument/2006/relationships/customXml" Target="../ink/ink426.xml"/><Relationship Id="rId131" Type="http://schemas.openxmlformats.org/officeDocument/2006/relationships/image" Target="../media/image432.emf"/><Relationship Id="rId152" Type="http://schemas.openxmlformats.org/officeDocument/2006/relationships/customXml" Target="../ink/ink447.xml"/><Relationship Id="rId173" Type="http://schemas.openxmlformats.org/officeDocument/2006/relationships/image" Target="../media/image453.emf"/><Relationship Id="rId194" Type="http://schemas.openxmlformats.org/officeDocument/2006/relationships/customXml" Target="../ink/ink468.xml"/><Relationship Id="rId208" Type="http://schemas.openxmlformats.org/officeDocument/2006/relationships/customXml" Target="../ink/ink475.xml"/><Relationship Id="rId229" Type="http://schemas.openxmlformats.org/officeDocument/2006/relationships/image" Target="../media/image481.emf"/><Relationship Id="rId14" Type="http://schemas.openxmlformats.org/officeDocument/2006/relationships/customXml" Target="../ink/ink378.xml"/><Relationship Id="rId35" Type="http://schemas.openxmlformats.org/officeDocument/2006/relationships/image" Target="../media/image384.emf"/><Relationship Id="rId56" Type="http://schemas.openxmlformats.org/officeDocument/2006/relationships/customXml" Target="../ink/ink399.xml"/><Relationship Id="rId77" Type="http://schemas.openxmlformats.org/officeDocument/2006/relationships/image" Target="../media/image405.emf"/><Relationship Id="rId100" Type="http://schemas.openxmlformats.org/officeDocument/2006/relationships/customXml" Target="../ink/ink421.xml"/><Relationship Id="rId8" Type="http://schemas.openxmlformats.org/officeDocument/2006/relationships/customXml" Target="../ink/ink375.xml"/><Relationship Id="rId98" Type="http://schemas.openxmlformats.org/officeDocument/2006/relationships/customXml" Target="../ink/ink420.xml"/><Relationship Id="rId121" Type="http://schemas.openxmlformats.org/officeDocument/2006/relationships/image" Target="../media/image427.emf"/><Relationship Id="rId142" Type="http://schemas.openxmlformats.org/officeDocument/2006/relationships/customXml" Target="../ink/ink442.xml"/><Relationship Id="rId163" Type="http://schemas.openxmlformats.org/officeDocument/2006/relationships/image" Target="../media/image448.emf"/><Relationship Id="rId184" Type="http://schemas.openxmlformats.org/officeDocument/2006/relationships/customXml" Target="../ink/ink463.xml"/><Relationship Id="rId219" Type="http://schemas.openxmlformats.org/officeDocument/2006/relationships/image" Target="../media/image476.emf"/><Relationship Id="rId230" Type="http://schemas.openxmlformats.org/officeDocument/2006/relationships/customXml" Target="../ink/ink486.xml"/><Relationship Id="rId25" Type="http://schemas.openxmlformats.org/officeDocument/2006/relationships/image" Target="../media/image379.emf"/><Relationship Id="rId46" Type="http://schemas.openxmlformats.org/officeDocument/2006/relationships/customXml" Target="../ink/ink394.xml"/><Relationship Id="rId67" Type="http://schemas.openxmlformats.org/officeDocument/2006/relationships/image" Target="../media/image400.emf"/><Relationship Id="rId88" Type="http://schemas.openxmlformats.org/officeDocument/2006/relationships/customXml" Target="../ink/ink415.xml"/><Relationship Id="rId111" Type="http://schemas.openxmlformats.org/officeDocument/2006/relationships/image" Target="../media/image422.emf"/><Relationship Id="rId132" Type="http://schemas.openxmlformats.org/officeDocument/2006/relationships/customXml" Target="../ink/ink437.xml"/><Relationship Id="rId153" Type="http://schemas.openxmlformats.org/officeDocument/2006/relationships/image" Target="../media/image443.emf"/><Relationship Id="rId174" Type="http://schemas.openxmlformats.org/officeDocument/2006/relationships/customXml" Target="../ink/ink458.xml"/><Relationship Id="rId195" Type="http://schemas.openxmlformats.org/officeDocument/2006/relationships/image" Target="../media/image464.emf"/><Relationship Id="rId209" Type="http://schemas.openxmlformats.org/officeDocument/2006/relationships/image" Target="../media/image471.emf"/><Relationship Id="rId190" Type="http://schemas.openxmlformats.org/officeDocument/2006/relationships/customXml" Target="../ink/ink466.xml"/><Relationship Id="rId204" Type="http://schemas.openxmlformats.org/officeDocument/2006/relationships/customXml" Target="../ink/ink473.xml"/><Relationship Id="rId220" Type="http://schemas.openxmlformats.org/officeDocument/2006/relationships/customXml" Target="../ink/ink481.xml"/><Relationship Id="rId225" Type="http://schemas.openxmlformats.org/officeDocument/2006/relationships/image" Target="../media/image479.emf"/><Relationship Id="rId15" Type="http://schemas.openxmlformats.org/officeDocument/2006/relationships/image" Target="../media/image374.emf"/><Relationship Id="rId36" Type="http://schemas.openxmlformats.org/officeDocument/2006/relationships/customXml" Target="../ink/ink389.xml"/><Relationship Id="rId57" Type="http://schemas.openxmlformats.org/officeDocument/2006/relationships/image" Target="../media/image395.emf"/><Relationship Id="rId106" Type="http://schemas.openxmlformats.org/officeDocument/2006/relationships/customXml" Target="../ink/ink424.xml"/><Relationship Id="rId127" Type="http://schemas.openxmlformats.org/officeDocument/2006/relationships/image" Target="../media/image430.emf"/><Relationship Id="rId10" Type="http://schemas.openxmlformats.org/officeDocument/2006/relationships/customXml" Target="../ink/ink376.xml"/><Relationship Id="rId31" Type="http://schemas.openxmlformats.org/officeDocument/2006/relationships/image" Target="../media/image382.emf"/><Relationship Id="rId52" Type="http://schemas.openxmlformats.org/officeDocument/2006/relationships/customXml" Target="../ink/ink397.xml"/><Relationship Id="rId73" Type="http://schemas.openxmlformats.org/officeDocument/2006/relationships/image" Target="../media/image403.emf"/><Relationship Id="rId78" Type="http://schemas.openxmlformats.org/officeDocument/2006/relationships/customXml" Target="../ink/ink410.xml"/><Relationship Id="rId94" Type="http://schemas.openxmlformats.org/officeDocument/2006/relationships/customXml" Target="../ink/ink418.xml"/><Relationship Id="rId99" Type="http://schemas.openxmlformats.org/officeDocument/2006/relationships/image" Target="../media/image416.emf"/><Relationship Id="rId101" Type="http://schemas.openxmlformats.org/officeDocument/2006/relationships/image" Target="../media/image417.emf"/><Relationship Id="rId122" Type="http://schemas.openxmlformats.org/officeDocument/2006/relationships/customXml" Target="../ink/ink432.xml"/><Relationship Id="rId143" Type="http://schemas.openxmlformats.org/officeDocument/2006/relationships/image" Target="../media/image438.emf"/><Relationship Id="rId148" Type="http://schemas.openxmlformats.org/officeDocument/2006/relationships/customXml" Target="../ink/ink445.xml"/><Relationship Id="rId164" Type="http://schemas.openxmlformats.org/officeDocument/2006/relationships/customXml" Target="../ink/ink453.xml"/><Relationship Id="rId169" Type="http://schemas.openxmlformats.org/officeDocument/2006/relationships/image" Target="../media/image451.emf"/><Relationship Id="rId185" Type="http://schemas.openxmlformats.org/officeDocument/2006/relationships/image" Target="../media/image459.emf"/><Relationship Id="rId4" Type="http://schemas.openxmlformats.org/officeDocument/2006/relationships/customXml" Target="../ink/ink373.xml"/><Relationship Id="rId9" Type="http://schemas.openxmlformats.org/officeDocument/2006/relationships/image" Target="../media/image371.emf"/><Relationship Id="rId180" Type="http://schemas.openxmlformats.org/officeDocument/2006/relationships/customXml" Target="../ink/ink461.xml"/><Relationship Id="rId210" Type="http://schemas.openxmlformats.org/officeDocument/2006/relationships/customXml" Target="../ink/ink476.xml"/><Relationship Id="rId215" Type="http://schemas.openxmlformats.org/officeDocument/2006/relationships/image" Target="../media/image474.emf"/><Relationship Id="rId236" Type="http://schemas.openxmlformats.org/officeDocument/2006/relationships/customXml" Target="../ink/ink489.xml"/><Relationship Id="rId26" Type="http://schemas.openxmlformats.org/officeDocument/2006/relationships/customXml" Target="../ink/ink384.xml"/><Relationship Id="rId231" Type="http://schemas.openxmlformats.org/officeDocument/2006/relationships/image" Target="../media/image482.emf"/><Relationship Id="rId47" Type="http://schemas.openxmlformats.org/officeDocument/2006/relationships/image" Target="../media/image390.emf"/><Relationship Id="rId68" Type="http://schemas.openxmlformats.org/officeDocument/2006/relationships/customXml" Target="../ink/ink405.xml"/><Relationship Id="rId89" Type="http://schemas.openxmlformats.org/officeDocument/2006/relationships/image" Target="../media/image411.emf"/><Relationship Id="rId112" Type="http://schemas.openxmlformats.org/officeDocument/2006/relationships/customXml" Target="../ink/ink427.xml"/><Relationship Id="rId133" Type="http://schemas.openxmlformats.org/officeDocument/2006/relationships/image" Target="../media/image433.emf"/><Relationship Id="rId154" Type="http://schemas.openxmlformats.org/officeDocument/2006/relationships/customXml" Target="../ink/ink448.xml"/><Relationship Id="rId175" Type="http://schemas.openxmlformats.org/officeDocument/2006/relationships/image" Target="../media/image454.emf"/><Relationship Id="rId196" Type="http://schemas.openxmlformats.org/officeDocument/2006/relationships/customXml" Target="../ink/ink469.xml"/><Relationship Id="rId200" Type="http://schemas.openxmlformats.org/officeDocument/2006/relationships/customXml" Target="../ink/ink471.xml"/><Relationship Id="rId16" Type="http://schemas.openxmlformats.org/officeDocument/2006/relationships/customXml" Target="../ink/ink379.xml"/><Relationship Id="rId221" Type="http://schemas.openxmlformats.org/officeDocument/2006/relationships/image" Target="../media/image477.emf"/><Relationship Id="rId37" Type="http://schemas.openxmlformats.org/officeDocument/2006/relationships/image" Target="../media/image385.emf"/><Relationship Id="rId58" Type="http://schemas.openxmlformats.org/officeDocument/2006/relationships/customXml" Target="../ink/ink400.xml"/><Relationship Id="rId79" Type="http://schemas.openxmlformats.org/officeDocument/2006/relationships/image" Target="../media/image406.emf"/><Relationship Id="rId102" Type="http://schemas.openxmlformats.org/officeDocument/2006/relationships/customXml" Target="../ink/ink422.xml"/><Relationship Id="rId123" Type="http://schemas.openxmlformats.org/officeDocument/2006/relationships/image" Target="../media/image428.emf"/><Relationship Id="rId144" Type="http://schemas.openxmlformats.org/officeDocument/2006/relationships/customXml" Target="../ink/ink443.xml"/><Relationship Id="rId90" Type="http://schemas.openxmlformats.org/officeDocument/2006/relationships/customXml" Target="../ink/ink416.xml"/><Relationship Id="rId165" Type="http://schemas.openxmlformats.org/officeDocument/2006/relationships/image" Target="../media/image449.emf"/><Relationship Id="rId186" Type="http://schemas.openxmlformats.org/officeDocument/2006/relationships/customXml" Target="../ink/ink464.xml"/><Relationship Id="rId211" Type="http://schemas.openxmlformats.org/officeDocument/2006/relationships/image" Target="../media/image472.emf"/><Relationship Id="rId232" Type="http://schemas.openxmlformats.org/officeDocument/2006/relationships/customXml" Target="../ink/ink487.xml"/><Relationship Id="rId27" Type="http://schemas.openxmlformats.org/officeDocument/2006/relationships/image" Target="../media/image380.emf"/><Relationship Id="rId48" Type="http://schemas.openxmlformats.org/officeDocument/2006/relationships/customXml" Target="../ink/ink395.xml"/><Relationship Id="rId69" Type="http://schemas.openxmlformats.org/officeDocument/2006/relationships/image" Target="../media/image401.emf"/><Relationship Id="rId113" Type="http://schemas.openxmlformats.org/officeDocument/2006/relationships/image" Target="../media/image423.emf"/><Relationship Id="rId134" Type="http://schemas.openxmlformats.org/officeDocument/2006/relationships/customXml" Target="../ink/ink438.xml"/><Relationship Id="rId80" Type="http://schemas.openxmlformats.org/officeDocument/2006/relationships/customXml" Target="../ink/ink411.xml"/><Relationship Id="rId155" Type="http://schemas.openxmlformats.org/officeDocument/2006/relationships/image" Target="../media/image444.emf"/><Relationship Id="rId176" Type="http://schemas.openxmlformats.org/officeDocument/2006/relationships/customXml" Target="../ink/ink459.xml"/><Relationship Id="rId197" Type="http://schemas.openxmlformats.org/officeDocument/2006/relationships/image" Target="../media/image465.emf"/><Relationship Id="rId201" Type="http://schemas.openxmlformats.org/officeDocument/2006/relationships/image" Target="../media/image467.emf"/><Relationship Id="rId222" Type="http://schemas.openxmlformats.org/officeDocument/2006/relationships/customXml" Target="../ink/ink482.xml"/><Relationship Id="rId17" Type="http://schemas.openxmlformats.org/officeDocument/2006/relationships/image" Target="../media/image375.emf"/><Relationship Id="rId38" Type="http://schemas.openxmlformats.org/officeDocument/2006/relationships/customXml" Target="../ink/ink390.xml"/><Relationship Id="rId59" Type="http://schemas.openxmlformats.org/officeDocument/2006/relationships/image" Target="../media/image396.emf"/><Relationship Id="rId103" Type="http://schemas.openxmlformats.org/officeDocument/2006/relationships/image" Target="../media/image418.emf"/><Relationship Id="rId124" Type="http://schemas.openxmlformats.org/officeDocument/2006/relationships/customXml" Target="../ink/ink433.xml"/><Relationship Id="rId70" Type="http://schemas.openxmlformats.org/officeDocument/2006/relationships/customXml" Target="../ink/ink406.xml"/><Relationship Id="rId91" Type="http://schemas.openxmlformats.org/officeDocument/2006/relationships/image" Target="../media/image412.emf"/><Relationship Id="rId145" Type="http://schemas.openxmlformats.org/officeDocument/2006/relationships/image" Target="../media/image439.emf"/><Relationship Id="rId166" Type="http://schemas.openxmlformats.org/officeDocument/2006/relationships/customXml" Target="../ink/ink454.xml"/><Relationship Id="rId187" Type="http://schemas.openxmlformats.org/officeDocument/2006/relationships/image" Target="../media/image460.emf"/><Relationship Id="rId1" Type="http://schemas.openxmlformats.org/officeDocument/2006/relationships/slideLayout" Target="../slideLayouts/slideLayout7.xml"/><Relationship Id="rId212" Type="http://schemas.openxmlformats.org/officeDocument/2006/relationships/customXml" Target="../ink/ink477.xml"/><Relationship Id="rId233" Type="http://schemas.openxmlformats.org/officeDocument/2006/relationships/image" Target="../media/image483.emf"/><Relationship Id="rId28" Type="http://schemas.openxmlformats.org/officeDocument/2006/relationships/customXml" Target="../ink/ink385.xml"/><Relationship Id="rId49" Type="http://schemas.openxmlformats.org/officeDocument/2006/relationships/image" Target="../media/image391.emf"/><Relationship Id="rId114" Type="http://schemas.openxmlformats.org/officeDocument/2006/relationships/customXml" Target="../ink/ink428.xml"/><Relationship Id="rId60" Type="http://schemas.openxmlformats.org/officeDocument/2006/relationships/customXml" Target="../ink/ink401.xml"/><Relationship Id="rId81" Type="http://schemas.openxmlformats.org/officeDocument/2006/relationships/image" Target="../media/image407.emf"/><Relationship Id="rId135" Type="http://schemas.openxmlformats.org/officeDocument/2006/relationships/image" Target="../media/image434.emf"/><Relationship Id="rId156" Type="http://schemas.openxmlformats.org/officeDocument/2006/relationships/customXml" Target="../ink/ink449.xml"/><Relationship Id="rId177" Type="http://schemas.openxmlformats.org/officeDocument/2006/relationships/image" Target="../media/image455.emf"/><Relationship Id="rId198" Type="http://schemas.openxmlformats.org/officeDocument/2006/relationships/customXml" Target="../ink/ink470.xml"/><Relationship Id="rId202" Type="http://schemas.openxmlformats.org/officeDocument/2006/relationships/customXml" Target="../ink/ink472.xml"/><Relationship Id="rId223" Type="http://schemas.openxmlformats.org/officeDocument/2006/relationships/image" Target="../media/image478.emf"/><Relationship Id="rId18" Type="http://schemas.openxmlformats.org/officeDocument/2006/relationships/customXml" Target="../ink/ink380.xml"/><Relationship Id="rId39" Type="http://schemas.openxmlformats.org/officeDocument/2006/relationships/image" Target="../media/image386.emf"/><Relationship Id="rId50" Type="http://schemas.openxmlformats.org/officeDocument/2006/relationships/customXml" Target="../ink/ink396.xml"/><Relationship Id="rId104" Type="http://schemas.openxmlformats.org/officeDocument/2006/relationships/customXml" Target="../ink/ink423.xml"/><Relationship Id="rId125" Type="http://schemas.openxmlformats.org/officeDocument/2006/relationships/image" Target="../media/image429.emf"/><Relationship Id="rId146" Type="http://schemas.openxmlformats.org/officeDocument/2006/relationships/customXml" Target="../ink/ink444.xml"/><Relationship Id="rId167" Type="http://schemas.openxmlformats.org/officeDocument/2006/relationships/image" Target="../media/image450.emf"/><Relationship Id="rId188" Type="http://schemas.openxmlformats.org/officeDocument/2006/relationships/customXml" Target="../ink/ink465.xml"/><Relationship Id="rId71" Type="http://schemas.openxmlformats.org/officeDocument/2006/relationships/image" Target="../media/image402.emf"/><Relationship Id="rId92" Type="http://schemas.openxmlformats.org/officeDocument/2006/relationships/customXml" Target="../ink/ink417.xml"/><Relationship Id="rId213" Type="http://schemas.openxmlformats.org/officeDocument/2006/relationships/image" Target="../media/image473.emf"/><Relationship Id="rId234" Type="http://schemas.openxmlformats.org/officeDocument/2006/relationships/customXml" Target="../ink/ink488.xml"/><Relationship Id="rId2" Type="http://schemas.openxmlformats.org/officeDocument/2006/relationships/customXml" Target="../ink/ink372.xml"/><Relationship Id="rId29" Type="http://schemas.openxmlformats.org/officeDocument/2006/relationships/image" Target="../media/image381.emf"/><Relationship Id="rId40" Type="http://schemas.openxmlformats.org/officeDocument/2006/relationships/customXml" Target="../ink/ink391.xml"/><Relationship Id="rId115" Type="http://schemas.openxmlformats.org/officeDocument/2006/relationships/image" Target="../media/image424.emf"/><Relationship Id="rId136" Type="http://schemas.openxmlformats.org/officeDocument/2006/relationships/customXml" Target="../ink/ink439.xml"/><Relationship Id="rId157" Type="http://schemas.openxmlformats.org/officeDocument/2006/relationships/image" Target="../media/image445.emf"/><Relationship Id="rId178" Type="http://schemas.openxmlformats.org/officeDocument/2006/relationships/customXml" Target="../ink/ink460.xml"/><Relationship Id="rId61" Type="http://schemas.openxmlformats.org/officeDocument/2006/relationships/image" Target="../media/image397.emf"/><Relationship Id="rId82" Type="http://schemas.openxmlformats.org/officeDocument/2006/relationships/customXml" Target="../ink/ink412.xml"/><Relationship Id="rId199" Type="http://schemas.openxmlformats.org/officeDocument/2006/relationships/image" Target="../media/image466.emf"/><Relationship Id="rId203" Type="http://schemas.openxmlformats.org/officeDocument/2006/relationships/image" Target="../media/image468.emf"/><Relationship Id="rId19" Type="http://schemas.openxmlformats.org/officeDocument/2006/relationships/image" Target="../media/image376.emf"/><Relationship Id="rId224" Type="http://schemas.openxmlformats.org/officeDocument/2006/relationships/customXml" Target="../ink/ink483.xml"/><Relationship Id="rId30" Type="http://schemas.openxmlformats.org/officeDocument/2006/relationships/customXml" Target="../ink/ink386.xml"/><Relationship Id="rId105" Type="http://schemas.openxmlformats.org/officeDocument/2006/relationships/image" Target="../media/image419.emf"/><Relationship Id="rId126" Type="http://schemas.openxmlformats.org/officeDocument/2006/relationships/customXml" Target="../ink/ink434.xml"/><Relationship Id="rId147" Type="http://schemas.openxmlformats.org/officeDocument/2006/relationships/image" Target="../media/image440.emf"/><Relationship Id="rId168" Type="http://schemas.openxmlformats.org/officeDocument/2006/relationships/customXml" Target="../ink/ink455.xml"/><Relationship Id="rId51" Type="http://schemas.openxmlformats.org/officeDocument/2006/relationships/image" Target="../media/image392.emf"/><Relationship Id="rId72" Type="http://schemas.openxmlformats.org/officeDocument/2006/relationships/customXml" Target="../ink/ink407.xml"/><Relationship Id="rId93" Type="http://schemas.openxmlformats.org/officeDocument/2006/relationships/image" Target="../media/image413.emf"/><Relationship Id="rId189" Type="http://schemas.openxmlformats.org/officeDocument/2006/relationships/image" Target="../media/image461.emf"/><Relationship Id="rId3" Type="http://schemas.openxmlformats.org/officeDocument/2006/relationships/image" Target="../media/image368.emf"/><Relationship Id="rId214" Type="http://schemas.openxmlformats.org/officeDocument/2006/relationships/customXml" Target="../ink/ink478.xml"/><Relationship Id="rId235" Type="http://schemas.openxmlformats.org/officeDocument/2006/relationships/image" Target="../media/image484.emf"/><Relationship Id="rId116" Type="http://schemas.openxmlformats.org/officeDocument/2006/relationships/customXml" Target="../ink/ink429.xml"/><Relationship Id="rId137" Type="http://schemas.openxmlformats.org/officeDocument/2006/relationships/image" Target="../media/image435.emf"/><Relationship Id="rId158" Type="http://schemas.openxmlformats.org/officeDocument/2006/relationships/customXml" Target="../ink/ink450.xml"/><Relationship Id="rId20" Type="http://schemas.openxmlformats.org/officeDocument/2006/relationships/customXml" Target="../ink/ink381.xml"/><Relationship Id="rId41" Type="http://schemas.openxmlformats.org/officeDocument/2006/relationships/image" Target="../media/image387.emf"/><Relationship Id="rId62" Type="http://schemas.openxmlformats.org/officeDocument/2006/relationships/customXml" Target="../ink/ink402.xml"/><Relationship Id="rId83" Type="http://schemas.openxmlformats.org/officeDocument/2006/relationships/image" Target="../media/image408.emf"/><Relationship Id="rId179" Type="http://schemas.openxmlformats.org/officeDocument/2006/relationships/image" Target="../media/image45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customXml" Target="../ink/ink6.xml"/><Relationship Id="rId18" Type="http://schemas.openxmlformats.org/officeDocument/2006/relationships/image" Target="../media/image8.emf"/><Relationship Id="rId26" Type="http://schemas.openxmlformats.org/officeDocument/2006/relationships/image" Target="../media/image12.emf"/><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5.emf"/><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3.png"/><Relationship Id="rId16" Type="http://schemas.openxmlformats.org/officeDocument/2006/relationships/image" Target="../media/image7.emf"/><Relationship Id="rId20"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2.emf"/><Relationship Id="rId11" Type="http://schemas.openxmlformats.org/officeDocument/2006/relationships/customXml" Target="../ink/ink5.xml"/><Relationship Id="rId24" Type="http://schemas.openxmlformats.org/officeDocument/2006/relationships/image" Target="../media/image11.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4.emf"/><Relationship Id="rId19" Type="http://schemas.openxmlformats.org/officeDocument/2006/relationships/customXml" Target="../ink/ink9.xml"/><Relationship Id="rId4" Type="http://schemas.openxmlformats.org/officeDocument/2006/relationships/image" Target="../media/image1.emf"/><Relationship Id="rId9" Type="http://schemas.openxmlformats.org/officeDocument/2006/relationships/customXml" Target="../ink/ink4.xml"/><Relationship Id="rId14" Type="http://schemas.openxmlformats.org/officeDocument/2006/relationships/image" Target="../media/image6.emf"/><Relationship Id="rId22" Type="http://schemas.openxmlformats.org/officeDocument/2006/relationships/image" Target="../media/image10.emf"/></Relationships>
</file>

<file path=ppt/slides/_rels/slide7.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14.x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9A3C18-F044-4AAD-B1AA-D582D21D5225}"/>
              </a:ext>
            </a:extLst>
          </p:cNvPr>
          <p:cNvSpPr>
            <a:spLocks noGrp="1"/>
          </p:cNvSpPr>
          <p:nvPr>
            <p:ph type="ctrTitle"/>
          </p:nvPr>
        </p:nvSpPr>
        <p:spPr/>
        <p:txBody>
          <a:bodyPr/>
          <a:lstStyle/>
          <a:p>
            <a:r>
              <a:rPr lang="it-IT" dirty="0"/>
              <a:t>Webinar 3-24/11/2023</a:t>
            </a:r>
          </a:p>
        </p:txBody>
      </p:sp>
      <p:sp>
        <p:nvSpPr>
          <p:cNvPr id="3" name="Sottotitolo 2">
            <a:extLst>
              <a:ext uri="{FF2B5EF4-FFF2-40B4-BE49-F238E27FC236}">
                <a16:creationId xmlns:a16="http://schemas.microsoft.com/office/drawing/2014/main" id="{0DA5B672-00AA-4173-A1E5-4476023986FA}"/>
              </a:ext>
            </a:extLst>
          </p:cNvPr>
          <p:cNvSpPr>
            <a:spLocks noGrp="1"/>
          </p:cNvSpPr>
          <p:nvPr>
            <p:ph type="subTitle" idx="1"/>
          </p:nvPr>
        </p:nvSpPr>
        <p:spPr/>
        <p:txBody>
          <a:bodyPr/>
          <a:lstStyle/>
          <a:p>
            <a:r>
              <a:rPr lang="it-IT" dirty="0"/>
              <a:t>Calcolo combinatorio, Disposizioni semplici e con ripetizione, combinazioni semplici e con ripetizione, problemi sulle urne</a:t>
            </a:r>
          </a:p>
        </p:txBody>
      </p:sp>
    </p:spTree>
    <p:extLst>
      <p:ext uri="{BB962C8B-B14F-4D97-AF65-F5344CB8AC3E}">
        <p14:creationId xmlns:p14="http://schemas.microsoft.com/office/powerpoint/2010/main" val="1661633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A6ED10-2C60-4BE7-99D5-82964756CCF1}"/>
              </a:ext>
            </a:extLst>
          </p:cNvPr>
          <p:cNvSpPr>
            <a:spLocks noGrp="1"/>
          </p:cNvSpPr>
          <p:nvPr>
            <p:ph type="title"/>
          </p:nvPr>
        </p:nvSpPr>
        <p:spPr/>
        <p:txBody>
          <a:bodyPr/>
          <a:lstStyle/>
          <a:p>
            <a:r>
              <a:rPr lang="it-IT" dirty="0"/>
              <a:t>Esercizio 1</a:t>
            </a:r>
          </a:p>
        </p:txBody>
      </p:sp>
      <p:sp>
        <p:nvSpPr>
          <p:cNvPr id="3" name="Segnaposto contenuto 2">
            <a:extLst>
              <a:ext uri="{FF2B5EF4-FFF2-40B4-BE49-F238E27FC236}">
                <a16:creationId xmlns:a16="http://schemas.microsoft.com/office/drawing/2014/main" id="{C699CEE5-BF76-45DF-9156-72301FBCBC9A}"/>
              </a:ext>
            </a:extLst>
          </p:cNvPr>
          <p:cNvSpPr>
            <a:spLocks noGrp="1"/>
          </p:cNvSpPr>
          <p:nvPr>
            <p:ph idx="1"/>
          </p:nvPr>
        </p:nvSpPr>
        <p:spPr/>
        <p:txBody>
          <a:bodyPr/>
          <a:lstStyle/>
          <a:p>
            <a:r>
              <a:rPr lang="it-IT" dirty="0"/>
              <a:t>In una società vi sono 50 soci fra i quali devono essere scelti un presidente, un vice presidente e un segretario. In quanti modi diversi è possibile effettuare la scelta? </a:t>
            </a:r>
          </a:p>
          <a:p>
            <a:r>
              <a:rPr lang="it-IT" dirty="0"/>
              <a:t>Il numero di possibili scelte è dato dalle disposizioni semplici di classe k=3 su un insieme di n=50 elementi:</a:t>
            </a:r>
          </a:p>
          <a:p>
            <a:endParaRPr lang="it-IT" dirty="0"/>
          </a:p>
        </p:txBody>
      </p:sp>
      <mc:AlternateContent xmlns:mc="http://schemas.openxmlformats.org/markup-compatibility/2006">
        <mc:Choice xmlns:p14="http://schemas.microsoft.com/office/powerpoint/2010/main" Requires="p14">
          <p:contentPart p14:bwMode="auto" r:id="rId2">
            <p14:nvContentPartPr>
              <p14:cNvPr id="25" name="Input penna 24">
                <a:extLst>
                  <a:ext uri="{FF2B5EF4-FFF2-40B4-BE49-F238E27FC236}">
                    <a16:creationId xmlns:a16="http://schemas.microsoft.com/office/drawing/2014/main" id="{CE3FCDE9-C920-4D7D-BA02-90DA1C96CA7F}"/>
                  </a:ext>
                </a:extLst>
              </p14:cNvPr>
              <p14:cNvContentPartPr/>
              <p14:nvPr/>
            </p14:nvContentPartPr>
            <p14:xfrm>
              <a:off x="333261" y="4054122"/>
              <a:ext cx="3140640" cy="1022040"/>
            </p14:xfrm>
          </p:contentPart>
        </mc:Choice>
        <mc:Fallback>
          <p:pic>
            <p:nvPicPr>
              <p:cNvPr id="25" name="Input penna 24">
                <a:extLst>
                  <a:ext uri="{FF2B5EF4-FFF2-40B4-BE49-F238E27FC236}">
                    <a16:creationId xmlns:a16="http://schemas.microsoft.com/office/drawing/2014/main" id="{CE3FCDE9-C920-4D7D-BA02-90DA1C96CA7F}"/>
                  </a:ext>
                </a:extLst>
              </p:cNvPr>
              <p:cNvPicPr/>
              <p:nvPr/>
            </p:nvPicPr>
            <p:blipFill>
              <a:blip r:embed="rId3"/>
              <a:stretch>
                <a:fillRect/>
              </a:stretch>
            </p:blipFill>
            <p:spPr>
              <a:xfrm>
                <a:off x="324261" y="4045122"/>
                <a:ext cx="3158280" cy="1039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6" name="Input penna 25">
                <a:extLst>
                  <a:ext uri="{FF2B5EF4-FFF2-40B4-BE49-F238E27FC236}">
                    <a16:creationId xmlns:a16="http://schemas.microsoft.com/office/drawing/2014/main" id="{B6C07139-7C6B-401C-A921-09961765FDAC}"/>
                  </a:ext>
                </a:extLst>
              </p14:cNvPr>
              <p14:cNvContentPartPr/>
              <p14:nvPr/>
            </p14:nvContentPartPr>
            <p14:xfrm>
              <a:off x="4772421" y="3890682"/>
              <a:ext cx="204120" cy="231480"/>
            </p14:xfrm>
          </p:contentPart>
        </mc:Choice>
        <mc:Fallback>
          <p:pic>
            <p:nvPicPr>
              <p:cNvPr id="26" name="Input penna 25">
                <a:extLst>
                  <a:ext uri="{FF2B5EF4-FFF2-40B4-BE49-F238E27FC236}">
                    <a16:creationId xmlns:a16="http://schemas.microsoft.com/office/drawing/2014/main" id="{B6C07139-7C6B-401C-A921-09961765FDAC}"/>
                  </a:ext>
                </a:extLst>
              </p:cNvPr>
              <p:cNvPicPr/>
              <p:nvPr/>
            </p:nvPicPr>
            <p:blipFill>
              <a:blip r:embed="rId5"/>
              <a:stretch>
                <a:fillRect/>
              </a:stretch>
            </p:blipFill>
            <p:spPr>
              <a:xfrm>
                <a:off x="4763421" y="3881682"/>
                <a:ext cx="2217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7" name="Input penna 26">
                <a:extLst>
                  <a:ext uri="{FF2B5EF4-FFF2-40B4-BE49-F238E27FC236}">
                    <a16:creationId xmlns:a16="http://schemas.microsoft.com/office/drawing/2014/main" id="{1E77689F-FE8B-4F1F-880C-6119C8CC5F2E}"/>
                  </a:ext>
                </a:extLst>
              </p14:cNvPr>
              <p14:cNvContentPartPr/>
              <p14:nvPr/>
            </p14:nvContentPartPr>
            <p14:xfrm>
              <a:off x="5159061" y="3965202"/>
              <a:ext cx="140040" cy="27360"/>
            </p14:xfrm>
          </p:contentPart>
        </mc:Choice>
        <mc:Fallback>
          <p:pic>
            <p:nvPicPr>
              <p:cNvPr id="27" name="Input penna 26">
                <a:extLst>
                  <a:ext uri="{FF2B5EF4-FFF2-40B4-BE49-F238E27FC236}">
                    <a16:creationId xmlns:a16="http://schemas.microsoft.com/office/drawing/2014/main" id="{1E77689F-FE8B-4F1F-880C-6119C8CC5F2E}"/>
                  </a:ext>
                </a:extLst>
              </p:cNvPr>
              <p:cNvPicPr/>
              <p:nvPr/>
            </p:nvPicPr>
            <p:blipFill>
              <a:blip r:embed="rId7"/>
              <a:stretch>
                <a:fillRect/>
              </a:stretch>
            </p:blipFill>
            <p:spPr>
              <a:xfrm>
                <a:off x="5150061" y="3956202"/>
                <a:ext cx="1576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8" name="Input penna 27">
                <a:extLst>
                  <a:ext uri="{FF2B5EF4-FFF2-40B4-BE49-F238E27FC236}">
                    <a16:creationId xmlns:a16="http://schemas.microsoft.com/office/drawing/2014/main" id="{BF45AB18-86C7-4F38-8969-681EC402628F}"/>
                  </a:ext>
                </a:extLst>
              </p14:cNvPr>
              <p14:cNvContentPartPr/>
              <p14:nvPr/>
            </p14:nvContentPartPr>
            <p14:xfrm>
              <a:off x="5173821" y="4087602"/>
              <a:ext cx="113760" cy="6840"/>
            </p14:xfrm>
          </p:contentPart>
        </mc:Choice>
        <mc:Fallback>
          <p:pic>
            <p:nvPicPr>
              <p:cNvPr id="28" name="Input penna 27">
                <a:extLst>
                  <a:ext uri="{FF2B5EF4-FFF2-40B4-BE49-F238E27FC236}">
                    <a16:creationId xmlns:a16="http://schemas.microsoft.com/office/drawing/2014/main" id="{BF45AB18-86C7-4F38-8969-681EC402628F}"/>
                  </a:ext>
                </a:extLst>
              </p:cNvPr>
              <p:cNvPicPr/>
              <p:nvPr/>
            </p:nvPicPr>
            <p:blipFill>
              <a:blip r:embed="rId9"/>
              <a:stretch>
                <a:fillRect/>
              </a:stretch>
            </p:blipFill>
            <p:spPr>
              <a:xfrm>
                <a:off x="5164821" y="4078602"/>
                <a:ext cx="1314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2" name="Input penna 31">
                <a:extLst>
                  <a:ext uri="{FF2B5EF4-FFF2-40B4-BE49-F238E27FC236}">
                    <a16:creationId xmlns:a16="http://schemas.microsoft.com/office/drawing/2014/main" id="{9E2F433B-1010-459C-84FC-5B406FA455D3}"/>
                  </a:ext>
                </a:extLst>
              </p14:cNvPr>
              <p14:cNvContentPartPr/>
              <p14:nvPr/>
            </p14:nvContentPartPr>
            <p14:xfrm>
              <a:off x="5499261" y="3857922"/>
              <a:ext cx="362160" cy="276480"/>
            </p14:xfrm>
          </p:contentPart>
        </mc:Choice>
        <mc:Fallback>
          <p:pic>
            <p:nvPicPr>
              <p:cNvPr id="32" name="Input penna 31">
                <a:extLst>
                  <a:ext uri="{FF2B5EF4-FFF2-40B4-BE49-F238E27FC236}">
                    <a16:creationId xmlns:a16="http://schemas.microsoft.com/office/drawing/2014/main" id="{9E2F433B-1010-459C-84FC-5B406FA455D3}"/>
                  </a:ext>
                </a:extLst>
              </p:cNvPr>
              <p:cNvPicPr/>
              <p:nvPr/>
            </p:nvPicPr>
            <p:blipFill>
              <a:blip r:embed="rId11"/>
              <a:stretch>
                <a:fillRect/>
              </a:stretch>
            </p:blipFill>
            <p:spPr>
              <a:xfrm>
                <a:off x="5490261" y="3848922"/>
                <a:ext cx="37980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6" name="Input penna 35">
                <a:extLst>
                  <a:ext uri="{FF2B5EF4-FFF2-40B4-BE49-F238E27FC236}">
                    <a16:creationId xmlns:a16="http://schemas.microsoft.com/office/drawing/2014/main" id="{0454340C-2FD2-46F6-8FE7-03D5B528B8DE}"/>
                  </a:ext>
                </a:extLst>
              </p14:cNvPr>
              <p14:cNvContentPartPr/>
              <p14:nvPr/>
            </p14:nvContentPartPr>
            <p14:xfrm>
              <a:off x="6175701" y="3861522"/>
              <a:ext cx="729360" cy="208800"/>
            </p14:xfrm>
          </p:contentPart>
        </mc:Choice>
        <mc:Fallback>
          <p:pic>
            <p:nvPicPr>
              <p:cNvPr id="36" name="Input penna 35">
                <a:extLst>
                  <a:ext uri="{FF2B5EF4-FFF2-40B4-BE49-F238E27FC236}">
                    <a16:creationId xmlns:a16="http://schemas.microsoft.com/office/drawing/2014/main" id="{0454340C-2FD2-46F6-8FE7-03D5B528B8DE}"/>
                  </a:ext>
                </a:extLst>
              </p:cNvPr>
              <p:cNvPicPr/>
              <p:nvPr/>
            </p:nvPicPr>
            <p:blipFill>
              <a:blip r:embed="rId13"/>
              <a:stretch>
                <a:fillRect/>
              </a:stretch>
            </p:blipFill>
            <p:spPr>
              <a:xfrm>
                <a:off x="6166701" y="3852522"/>
                <a:ext cx="74700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0" name="Input penna 39">
                <a:extLst>
                  <a:ext uri="{FF2B5EF4-FFF2-40B4-BE49-F238E27FC236}">
                    <a16:creationId xmlns:a16="http://schemas.microsoft.com/office/drawing/2014/main" id="{0E80676D-24A9-47D6-8A68-0B303B1DC2BF}"/>
                  </a:ext>
                </a:extLst>
              </p14:cNvPr>
              <p14:cNvContentPartPr/>
              <p14:nvPr/>
            </p14:nvContentPartPr>
            <p14:xfrm>
              <a:off x="4830381" y="4414842"/>
              <a:ext cx="433080" cy="224280"/>
            </p14:xfrm>
          </p:contentPart>
        </mc:Choice>
        <mc:Fallback>
          <p:pic>
            <p:nvPicPr>
              <p:cNvPr id="40" name="Input penna 39">
                <a:extLst>
                  <a:ext uri="{FF2B5EF4-FFF2-40B4-BE49-F238E27FC236}">
                    <a16:creationId xmlns:a16="http://schemas.microsoft.com/office/drawing/2014/main" id="{0E80676D-24A9-47D6-8A68-0B303B1DC2BF}"/>
                  </a:ext>
                </a:extLst>
              </p:cNvPr>
              <p:cNvPicPr/>
              <p:nvPr/>
            </p:nvPicPr>
            <p:blipFill>
              <a:blip r:embed="rId15"/>
              <a:stretch>
                <a:fillRect/>
              </a:stretch>
            </p:blipFill>
            <p:spPr>
              <a:xfrm>
                <a:off x="4821381" y="4405842"/>
                <a:ext cx="45072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1" name="Input penna 40">
                <a:extLst>
                  <a:ext uri="{FF2B5EF4-FFF2-40B4-BE49-F238E27FC236}">
                    <a16:creationId xmlns:a16="http://schemas.microsoft.com/office/drawing/2014/main" id="{71164321-BFDF-4844-B97B-02A1E61E387B}"/>
                  </a:ext>
                </a:extLst>
              </p14:cNvPr>
              <p14:cNvContentPartPr/>
              <p14:nvPr/>
            </p14:nvContentPartPr>
            <p14:xfrm>
              <a:off x="5479821" y="4468842"/>
              <a:ext cx="112680" cy="182160"/>
            </p14:xfrm>
          </p:contentPart>
        </mc:Choice>
        <mc:Fallback>
          <p:pic>
            <p:nvPicPr>
              <p:cNvPr id="41" name="Input penna 40">
                <a:extLst>
                  <a:ext uri="{FF2B5EF4-FFF2-40B4-BE49-F238E27FC236}">
                    <a16:creationId xmlns:a16="http://schemas.microsoft.com/office/drawing/2014/main" id="{71164321-BFDF-4844-B97B-02A1E61E387B}"/>
                  </a:ext>
                </a:extLst>
              </p:cNvPr>
              <p:cNvPicPr/>
              <p:nvPr/>
            </p:nvPicPr>
            <p:blipFill>
              <a:blip r:embed="rId17"/>
              <a:stretch>
                <a:fillRect/>
              </a:stretch>
            </p:blipFill>
            <p:spPr>
              <a:xfrm>
                <a:off x="5470821" y="4459842"/>
                <a:ext cx="1303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2" name="Input penna 41">
                <a:extLst>
                  <a:ext uri="{FF2B5EF4-FFF2-40B4-BE49-F238E27FC236}">
                    <a16:creationId xmlns:a16="http://schemas.microsoft.com/office/drawing/2014/main" id="{34B9088E-FE02-4CE9-9554-095DAF859D14}"/>
                  </a:ext>
                </a:extLst>
              </p14:cNvPr>
              <p14:cNvContentPartPr/>
              <p14:nvPr/>
            </p14:nvContentPartPr>
            <p14:xfrm>
              <a:off x="5732901" y="4616082"/>
              <a:ext cx="36360" cy="88920"/>
            </p14:xfrm>
          </p:contentPart>
        </mc:Choice>
        <mc:Fallback>
          <p:pic>
            <p:nvPicPr>
              <p:cNvPr id="42" name="Input penna 41">
                <a:extLst>
                  <a:ext uri="{FF2B5EF4-FFF2-40B4-BE49-F238E27FC236}">
                    <a16:creationId xmlns:a16="http://schemas.microsoft.com/office/drawing/2014/main" id="{34B9088E-FE02-4CE9-9554-095DAF859D14}"/>
                  </a:ext>
                </a:extLst>
              </p:cNvPr>
              <p:cNvPicPr/>
              <p:nvPr/>
            </p:nvPicPr>
            <p:blipFill>
              <a:blip r:embed="rId19"/>
              <a:stretch>
                <a:fillRect/>
              </a:stretch>
            </p:blipFill>
            <p:spPr>
              <a:xfrm>
                <a:off x="5723901" y="4607082"/>
                <a:ext cx="5400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5" name="Input penna 44">
                <a:extLst>
                  <a:ext uri="{FF2B5EF4-FFF2-40B4-BE49-F238E27FC236}">
                    <a16:creationId xmlns:a16="http://schemas.microsoft.com/office/drawing/2014/main" id="{48E21E43-0C5C-40BD-9D82-AFC4440B7348}"/>
                  </a:ext>
                </a:extLst>
              </p14:cNvPr>
              <p14:cNvContentPartPr/>
              <p14:nvPr/>
            </p14:nvContentPartPr>
            <p14:xfrm>
              <a:off x="5877261" y="4483242"/>
              <a:ext cx="315720" cy="185040"/>
            </p14:xfrm>
          </p:contentPart>
        </mc:Choice>
        <mc:Fallback>
          <p:pic>
            <p:nvPicPr>
              <p:cNvPr id="45" name="Input penna 44">
                <a:extLst>
                  <a:ext uri="{FF2B5EF4-FFF2-40B4-BE49-F238E27FC236}">
                    <a16:creationId xmlns:a16="http://schemas.microsoft.com/office/drawing/2014/main" id="{48E21E43-0C5C-40BD-9D82-AFC4440B7348}"/>
                  </a:ext>
                </a:extLst>
              </p:cNvPr>
              <p:cNvPicPr/>
              <p:nvPr/>
            </p:nvPicPr>
            <p:blipFill>
              <a:blip r:embed="rId21"/>
              <a:stretch>
                <a:fillRect/>
              </a:stretch>
            </p:blipFill>
            <p:spPr>
              <a:xfrm>
                <a:off x="5868261" y="4474242"/>
                <a:ext cx="33336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6" name="Input penna 45">
                <a:extLst>
                  <a:ext uri="{FF2B5EF4-FFF2-40B4-BE49-F238E27FC236}">
                    <a16:creationId xmlns:a16="http://schemas.microsoft.com/office/drawing/2014/main" id="{39209054-19F5-4AB8-B6F3-3169220C0581}"/>
                  </a:ext>
                </a:extLst>
              </p14:cNvPr>
              <p14:cNvContentPartPr/>
              <p14:nvPr/>
            </p14:nvContentPartPr>
            <p14:xfrm>
              <a:off x="6349581" y="4535802"/>
              <a:ext cx="53280" cy="178920"/>
            </p14:xfrm>
          </p:contentPart>
        </mc:Choice>
        <mc:Fallback>
          <p:pic>
            <p:nvPicPr>
              <p:cNvPr id="46" name="Input penna 45">
                <a:extLst>
                  <a:ext uri="{FF2B5EF4-FFF2-40B4-BE49-F238E27FC236}">
                    <a16:creationId xmlns:a16="http://schemas.microsoft.com/office/drawing/2014/main" id="{39209054-19F5-4AB8-B6F3-3169220C0581}"/>
                  </a:ext>
                </a:extLst>
              </p:cNvPr>
              <p:cNvPicPr/>
              <p:nvPr/>
            </p:nvPicPr>
            <p:blipFill>
              <a:blip r:embed="rId23"/>
              <a:stretch>
                <a:fillRect/>
              </a:stretch>
            </p:blipFill>
            <p:spPr>
              <a:xfrm>
                <a:off x="6340581" y="4526802"/>
                <a:ext cx="7092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7" name="Input penna 46">
                <a:extLst>
                  <a:ext uri="{FF2B5EF4-FFF2-40B4-BE49-F238E27FC236}">
                    <a16:creationId xmlns:a16="http://schemas.microsoft.com/office/drawing/2014/main" id="{7E9E9416-3199-41DC-B56B-E5F016950ADA}"/>
                  </a:ext>
                </a:extLst>
              </p14:cNvPr>
              <p14:cNvContentPartPr/>
              <p14:nvPr/>
            </p14:nvContentPartPr>
            <p14:xfrm>
              <a:off x="6564141" y="4487922"/>
              <a:ext cx="153360" cy="154080"/>
            </p14:xfrm>
          </p:contentPart>
        </mc:Choice>
        <mc:Fallback>
          <p:pic>
            <p:nvPicPr>
              <p:cNvPr id="47" name="Input penna 46">
                <a:extLst>
                  <a:ext uri="{FF2B5EF4-FFF2-40B4-BE49-F238E27FC236}">
                    <a16:creationId xmlns:a16="http://schemas.microsoft.com/office/drawing/2014/main" id="{7E9E9416-3199-41DC-B56B-E5F016950ADA}"/>
                  </a:ext>
                </a:extLst>
              </p:cNvPr>
              <p:cNvPicPr/>
              <p:nvPr/>
            </p:nvPicPr>
            <p:blipFill>
              <a:blip r:embed="rId25"/>
              <a:stretch>
                <a:fillRect/>
              </a:stretch>
            </p:blipFill>
            <p:spPr>
              <a:xfrm>
                <a:off x="6555141" y="4478922"/>
                <a:ext cx="17100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8" name="Input penna 47">
                <a:extLst>
                  <a:ext uri="{FF2B5EF4-FFF2-40B4-BE49-F238E27FC236}">
                    <a16:creationId xmlns:a16="http://schemas.microsoft.com/office/drawing/2014/main" id="{A5CA0F64-DA57-4812-A06A-17330F69FD77}"/>
                  </a:ext>
                </a:extLst>
              </p14:cNvPr>
              <p14:cNvContentPartPr/>
              <p14:nvPr/>
            </p14:nvContentPartPr>
            <p14:xfrm>
              <a:off x="6878781" y="4524282"/>
              <a:ext cx="161280" cy="11520"/>
            </p14:xfrm>
          </p:contentPart>
        </mc:Choice>
        <mc:Fallback>
          <p:pic>
            <p:nvPicPr>
              <p:cNvPr id="48" name="Input penna 47">
                <a:extLst>
                  <a:ext uri="{FF2B5EF4-FFF2-40B4-BE49-F238E27FC236}">
                    <a16:creationId xmlns:a16="http://schemas.microsoft.com/office/drawing/2014/main" id="{A5CA0F64-DA57-4812-A06A-17330F69FD77}"/>
                  </a:ext>
                </a:extLst>
              </p:cNvPr>
              <p:cNvPicPr/>
              <p:nvPr/>
            </p:nvPicPr>
            <p:blipFill>
              <a:blip r:embed="rId27"/>
              <a:stretch>
                <a:fillRect/>
              </a:stretch>
            </p:blipFill>
            <p:spPr>
              <a:xfrm>
                <a:off x="6869781" y="4515282"/>
                <a:ext cx="17892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9" name="Input penna 48">
                <a:extLst>
                  <a:ext uri="{FF2B5EF4-FFF2-40B4-BE49-F238E27FC236}">
                    <a16:creationId xmlns:a16="http://schemas.microsoft.com/office/drawing/2014/main" id="{0C77CF0A-B2E1-40B7-BD49-86BBD06AAD0A}"/>
                  </a:ext>
                </a:extLst>
              </p14:cNvPr>
              <p14:cNvContentPartPr/>
              <p14:nvPr/>
            </p14:nvContentPartPr>
            <p14:xfrm>
              <a:off x="6898221" y="4607802"/>
              <a:ext cx="180360" cy="23400"/>
            </p14:xfrm>
          </p:contentPart>
        </mc:Choice>
        <mc:Fallback>
          <p:pic>
            <p:nvPicPr>
              <p:cNvPr id="49" name="Input penna 48">
                <a:extLst>
                  <a:ext uri="{FF2B5EF4-FFF2-40B4-BE49-F238E27FC236}">
                    <a16:creationId xmlns:a16="http://schemas.microsoft.com/office/drawing/2014/main" id="{0C77CF0A-B2E1-40B7-BD49-86BBD06AAD0A}"/>
                  </a:ext>
                </a:extLst>
              </p:cNvPr>
              <p:cNvPicPr/>
              <p:nvPr/>
            </p:nvPicPr>
            <p:blipFill>
              <a:blip r:embed="rId29"/>
              <a:stretch>
                <a:fillRect/>
              </a:stretch>
            </p:blipFill>
            <p:spPr>
              <a:xfrm>
                <a:off x="6889221" y="4598802"/>
                <a:ext cx="1980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0" name="Input penna 49">
                <a:extLst>
                  <a:ext uri="{FF2B5EF4-FFF2-40B4-BE49-F238E27FC236}">
                    <a16:creationId xmlns:a16="http://schemas.microsoft.com/office/drawing/2014/main" id="{BE8C2D0F-A94F-4D6B-94BB-346A2072AC03}"/>
                  </a:ext>
                </a:extLst>
              </p14:cNvPr>
              <p14:cNvContentPartPr/>
              <p14:nvPr/>
            </p14:nvContentPartPr>
            <p14:xfrm>
              <a:off x="7261461" y="4416282"/>
              <a:ext cx="169200" cy="307080"/>
            </p14:xfrm>
          </p:contentPart>
        </mc:Choice>
        <mc:Fallback>
          <p:pic>
            <p:nvPicPr>
              <p:cNvPr id="50" name="Input penna 49">
                <a:extLst>
                  <a:ext uri="{FF2B5EF4-FFF2-40B4-BE49-F238E27FC236}">
                    <a16:creationId xmlns:a16="http://schemas.microsoft.com/office/drawing/2014/main" id="{BE8C2D0F-A94F-4D6B-94BB-346A2072AC03}"/>
                  </a:ext>
                </a:extLst>
              </p:cNvPr>
              <p:cNvPicPr/>
              <p:nvPr/>
            </p:nvPicPr>
            <p:blipFill>
              <a:blip r:embed="rId31"/>
              <a:stretch>
                <a:fillRect/>
              </a:stretch>
            </p:blipFill>
            <p:spPr>
              <a:xfrm>
                <a:off x="7252461" y="4407282"/>
                <a:ext cx="18684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3" name="Input penna 62">
                <a:extLst>
                  <a:ext uri="{FF2B5EF4-FFF2-40B4-BE49-F238E27FC236}">
                    <a16:creationId xmlns:a16="http://schemas.microsoft.com/office/drawing/2014/main" id="{B5FB0D0F-4CBF-464E-809B-AB5D0E70273C}"/>
                  </a:ext>
                </a:extLst>
              </p14:cNvPr>
              <p14:cNvContentPartPr/>
              <p14:nvPr/>
            </p14:nvContentPartPr>
            <p14:xfrm>
              <a:off x="459981" y="5396922"/>
              <a:ext cx="1176840" cy="613080"/>
            </p14:xfrm>
          </p:contentPart>
        </mc:Choice>
        <mc:Fallback>
          <p:pic>
            <p:nvPicPr>
              <p:cNvPr id="63" name="Input penna 62">
                <a:extLst>
                  <a:ext uri="{FF2B5EF4-FFF2-40B4-BE49-F238E27FC236}">
                    <a16:creationId xmlns:a16="http://schemas.microsoft.com/office/drawing/2014/main" id="{B5FB0D0F-4CBF-464E-809B-AB5D0E70273C}"/>
                  </a:ext>
                </a:extLst>
              </p:cNvPr>
              <p:cNvPicPr/>
              <p:nvPr/>
            </p:nvPicPr>
            <p:blipFill>
              <a:blip r:embed="rId33"/>
              <a:stretch>
                <a:fillRect/>
              </a:stretch>
            </p:blipFill>
            <p:spPr>
              <a:xfrm>
                <a:off x="450981" y="5387922"/>
                <a:ext cx="1194480" cy="630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2" name="Input penna 71">
                <a:extLst>
                  <a:ext uri="{FF2B5EF4-FFF2-40B4-BE49-F238E27FC236}">
                    <a16:creationId xmlns:a16="http://schemas.microsoft.com/office/drawing/2014/main" id="{76E54502-08D1-4019-A7CE-BFD8560A0CAD}"/>
                  </a:ext>
                </a:extLst>
              </p14:cNvPr>
              <p14:cNvContentPartPr/>
              <p14:nvPr/>
            </p14:nvContentPartPr>
            <p14:xfrm>
              <a:off x="1856421" y="5310882"/>
              <a:ext cx="1478880" cy="540000"/>
            </p14:xfrm>
          </p:contentPart>
        </mc:Choice>
        <mc:Fallback>
          <p:pic>
            <p:nvPicPr>
              <p:cNvPr id="72" name="Input penna 71">
                <a:extLst>
                  <a:ext uri="{FF2B5EF4-FFF2-40B4-BE49-F238E27FC236}">
                    <a16:creationId xmlns:a16="http://schemas.microsoft.com/office/drawing/2014/main" id="{76E54502-08D1-4019-A7CE-BFD8560A0CAD}"/>
                  </a:ext>
                </a:extLst>
              </p:cNvPr>
              <p:cNvPicPr/>
              <p:nvPr/>
            </p:nvPicPr>
            <p:blipFill>
              <a:blip r:embed="rId35"/>
              <a:stretch>
                <a:fillRect/>
              </a:stretch>
            </p:blipFill>
            <p:spPr>
              <a:xfrm>
                <a:off x="1847421" y="5301882"/>
                <a:ext cx="1496520" cy="557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6" name="Input penna 75">
                <a:extLst>
                  <a:ext uri="{FF2B5EF4-FFF2-40B4-BE49-F238E27FC236}">
                    <a16:creationId xmlns:a16="http://schemas.microsoft.com/office/drawing/2014/main" id="{97511269-0FE7-49E5-BAC5-582C39848095}"/>
                  </a:ext>
                </a:extLst>
              </p14:cNvPr>
              <p14:cNvContentPartPr/>
              <p14:nvPr/>
            </p14:nvContentPartPr>
            <p14:xfrm>
              <a:off x="2422341" y="6182082"/>
              <a:ext cx="136800" cy="31320"/>
            </p14:xfrm>
          </p:contentPart>
        </mc:Choice>
        <mc:Fallback>
          <p:pic>
            <p:nvPicPr>
              <p:cNvPr id="76" name="Input penna 75">
                <a:extLst>
                  <a:ext uri="{FF2B5EF4-FFF2-40B4-BE49-F238E27FC236}">
                    <a16:creationId xmlns:a16="http://schemas.microsoft.com/office/drawing/2014/main" id="{97511269-0FE7-49E5-BAC5-582C39848095}"/>
                  </a:ext>
                </a:extLst>
              </p:cNvPr>
              <p:cNvPicPr/>
              <p:nvPr/>
            </p:nvPicPr>
            <p:blipFill>
              <a:blip r:embed="rId37"/>
              <a:stretch>
                <a:fillRect/>
              </a:stretch>
            </p:blipFill>
            <p:spPr>
              <a:xfrm>
                <a:off x="2413341" y="6173082"/>
                <a:ext cx="15444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7" name="Input penna 76">
                <a:extLst>
                  <a:ext uri="{FF2B5EF4-FFF2-40B4-BE49-F238E27FC236}">
                    <a16:creationId xmlns:a16="http://schemas.microsoft.com/office/drawing/2014/main" id="{C851E07B-2CAC-4F7F-A70C-0F14975DFCBB}"/>
                  </a:ext>
                </a:extLst>
              </p14:cNvPr>
              <p14:cNvContentPartPr/>
              <p14:nvPr/>
            </p14:nvContentPartPr>
            <p14:xfrm>
              <a:off x="1851741" y="6025482"/>
              <a:ext cx="450000" cy="362520"/>
            </p14:xfrm>
          </p:contentPart>
        </mc:Choice>
        <mc:Fallback>
          <p:pic>
            <p:nvPicPr>
              <p:cNvPr id="77" name="Input penna 76">
                <a:extLst>
                  <a:ext uri="{FF2B5EF4-FFF2-40B4-BE49-F238E27FC236}">
                    <a16:creationId xmlns:a16="http://schemas.microsoft.com/office/drawing/2014/main" id="{C851E07B-2CAC-4F7F-A70C-0F14975DFCBB}"/>
                  </a:ext>
                </a:extLst>
              </p:cNvPr>
              <p:cNvPicPr/>
              <p:nvPr/>
            </p:nvPicPr>
            <p:blipFill>
              <a:blip r:embed="rId39"/>
              <a:stretch>
                <a:fillRect/>
              </a:stretch>
            </p:blipFill>
            <p:spPr>
              <a:xfrm>
                <a:off x="1842741" y="6016482"/>
                <a:ext cx="46764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8" name="Input penna 77">
                <a:extLst>
                  <a:ext uri="{FF2B5EF4-FFF2-40B4-BE49-F238E27FC236}">
                    <a16:creationId xmlns:a16="http://schemas.microsoft.com/office/drawing/2014/main" id="{4C1F0FF3-25B6-4D1E-B5FE-3060166F19F1}"/>
                  </a:ext>
                </a:extLst>
              </p14:cNvPr>
              <p14:cNvContentPartPr/>
              <p14:nvPr/>
            </p14:nvContentPartPr>
            <p14:xfrm>
              <a:off x="2678661" y="6111522"/>
              <a:ext cx="101520" cy="240840"/>
            </p14:xfrm>
          </p:contentPart>
        </mc:Choice>
        <mc:Fallback>
          <p:pic>
            <p:nvPicPr>
              <p:cNvPr id="78" name="Input penna 77">
                <a:extLst>
                  <a:ext uri="{FF2B5EF4-FFF2-40B4-BE49-F238E27FC236}">
                    <a16:creationId xmlns:a16="http://schemas.microsoft.com/office/drawing/2014/main" id="{4C1F0FF3-25B6-4D1E-B5FE-3060166F19F1}"/>
                  </a:ext>
                </a:extLst>
              </p:cNvPr>
              <p:cNvPicPr/>
              <p:nvPr/>
            </p:nvPicPr>
            <p:blipFill>
              <a:blip r:embed="rId41"/>
              <a:stretch>
                <a:fillRect/>
              </a:stretch>
            </p:blipFill>
            <p:spPr>
              <a:xfrm>
                <a:off x="2669661" y="6102522"/>
                <a:ext cx="1191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2" name="Input penna 81">
                <a:extLst>
                  <a:ext uri="{FF2B5EF4-FFF2-40B4-BE49-F238E27FC236}">
                    <a16:creationId xmlns:a16="http://schemas.microsoft.com/office/drawing/2014/main" id="{69020A6F-759F-46B5-89E2-F6D4F5E73E50}"/>
                  </a:ext>
                </a:extLst>
              </p14:cNvPr>
              <p14:cNvContentPartPr/>
              <p14:nvPr/>
            </p14:nvContentPartPr>
            <p14:xfrm>
              <a:off x="3528261" y="5659362"/>
              <a:ext cx="81000" cy="49320"/>
            </p14:xfrm>
          </p:contentPart>
        </mc:Choice>
        <mc:Fallback>
          <p:pic>
            <p:nvPicPr>
              <p:cNvPr id="82" name="Input penna 81">
                <a:extLst>
                  <a:ext uri="{FF2B5EF4-FFF2-40B4-BE49-F238E27FC236}">
                    <a16:creationId xmlns:a16="http://schemas.microsoft.com/office/drawing/2014/main" id="{69020A6F-759F-46B5-89E2-F6D4F5E73E50}"/>
                  </a:ext>
                </a:extLst>
              </p:cNvPr>
              <p:cNvPicPr/>
              <p:nvPr/>
            </p:nvPicPr>
            <p:blipFill>
              <a:blip r:embed="rId43"/>
              <a:stretch>
                <a:fillRect/>
              </a:stretch>
            </p:blipFill>
            <p:spPr>
              <a:xfrm>
                <a:off x="3519261" y="5650362"/>
                <a:ext cx="9864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3" name="Input penna 82">
                <a:extLst>
                  <a:ext uri="{FF2B5EF4-FFF2-40B4-BE49-F238E27FC236}">
                    <a16:creationId xmlns:a16="http://schemas.microsoft.com/office/drawing/2014/main" id="{F3871794-F3F3-484B-9B97-D45998676EF5}"/>
                  </a:ext>
                </a:extLst>
              </p14:cNvPr>
              <p14:cNvContentPartPr/>
              <p14:nvPr/>
            </p14:nvContentPartPr>
            <p14:xfrm>
              <a:off x="3526461" y="5819202"/>
              <a:ext cx="113760" cy="24480"/>
            </p14:xfrm>
          </p:contentPart>
        </mc:Choice>
        <mc:Fallback>
          <p:pic>
            <p:nvPicPr>
              <p:cNvPr id="83" name="Input penna 82">
                <a:extLst>
                  <a:ext uri="{FF2B5EF4-FFF2-40B4-BE49-F238E27FC236}">
                    <a16:creationId xmlns:a16="http://schemas.microsoft.com/office/drawing/2014/main" id="{F3871794-F3F3-484B-9B97-D45998676EF5}"/>
                  </a:ext>
                </a:extLst>
              </p:cNvPr>
              <p:cNvPicPr/>
              <p:nvPr/>
            </p:nvPicPr>
            <p:blipFill>
              <a:blip r:embed="rId45"/>
              <a:stretch>
                <a:fillRect/>
              </a:stretch>
            </p:blipFill>
            <p:spPr>
              <a:xfrm>
                <a:off x="3517461" y="5810202"/>
                <a:ext cx="13140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4" name="Input penna 83">
                <a:extLst>
                  <a:ext uri="{FF2B5EF4-FFF2-40B4-BE49-F238E27FC236}">
                    <a16:creationId xmlns:a16="http://schemas.microsoft.com/office/drawing/2014/main" id="{1ADB6D02-3AC5-4A3F-B166-1D2FDF74BDAD}"/>
                  </a:ext>
                </a:extLst>
              </p14:cNvPr>
              <p14:cNvContentPartPr/>
              <p14:nvPr/>
            </p14:nvContentPartPr>
            <p14:xfrm>
              <a:off x="2907981" y="5958522"/>
              <a:ext cx="210240" cy="424800"/>
            </p14:xfrm>
          </p:contentPart>
        </mc:Choice>
        <mc:Fallback>
          <p:pic>
            <p:nvPicPr>
              <p:cNvPr id="84" name="Input penna 83">
                <a:extLst>
                  <a:ext uri="{FF2B5EF4-FFF2-40B4-BE49-F238E27FC236}">
                    <a16:creationId xmlns:a16="http://schemas.microsoft.com/office/drawing/2014/main" id="{1ADB6D02-3AC5-4A3F-B166-1D2FDF74BDAD}"/>
                  </a:ext>
                </a:extLst>
              </p:cNvPr>
              <p:cNvPicPr/>
              <p:nvPr/>
            </p:nvPicPr>
            <p:blipFill>
              <a:blip r:embed="rId47"/>
              <a:stretch>
                <a:fillRect/>
              </a:stretch>
            </p:blipFill>
            <p:spPr>
              <a:xfrm>
                <a:off x="2898981" y="5949522"/>
                <a:ext cx="22788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8" name="Input penna 87">
                <a:extLst>
                  <a:ext uri="{FF2B5EF4-FFF2-40B4-BE49-F238E27FC236}">
                    <a16:creationId xmlns:a16="http://schemas.microsoft.com/office/drawing/2014/main" id="{442F06A5-BAC7-4B15-B9D8-5AC3CEA73E2E}"/>
                  </a:ext>
                </a:extLst>
              </p14:cNvPr>
              <p14:cNvContentPartPr/>
              <p14:nvPr/>
            </p14:nvContentPartPr>
            <p14:xfrm>
              <a:off x="4451661" y="5189202"/>
              <a:ext cx="54360" cy="260640"/>
            </p14:xfrm>
          </p:contentPart>
        </mc:Choice>
        <mc:Fallback>
          <p:pic>
            <p:nvPicPr>
              <p:cNvPr id="88" name="Input penna 87">
                <a:extLst>
                  <a:ext uri="{FF2B5EF4-FFF2-40B4-BE49-F238E27FC236}">
                    <a16:creationId xmlns:a16="http://schemas.microsoft.com/office/drawing/2014/main" id="{442F06A5-BAC7-4B15-B9D8-5AC3CEA73E2E}"/>
                  </a:ext>
                </a:extLst>
              </p:cNvPr>
              <p:cNvPicPr/>
              <p:nvPr/>
            </p:nvPicPr>
            <p:blipFill>
              <a:blip r:embed="rId49"/>
              <a:stretch>
                <a:fillRect/>
              </a:stretch>
            </p:blipFill>
            <p:spPr>
              <a:xfrm>
                <a:off x="4442661" y="5180202"/>
                <a:ext cx="7200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9" name="Input penna 88">
                <a:extLst>
                  <a:ext uri="{FF2B5EF4-FFF2-40B4-BE49-F238E27FC236}">
                    <a16:creationId xmlns:a16="http://schemas.microsoft.com/office/drawing/2014/main" id="{3D1F829B-C120-47A4-966A-88688DB28CC5}"/>
                  </a:ext>
                </a:extLst>
              </p14:cNvPr>
              <p14:cNvContentPartPr/>
              <p14:nvPr/>
            </p14:nvContentPartPr>
            <p14:xfrm>
              <a:off x="4425741" y="5506002"/>
              <a:ext cx="44280" cy="65520"/>
            </p14:xfrm>
          </p:contentPart>
        </mc:Choice>
        <mc:Fallback>
          <p:pic>
            <p:nvPicPr>
              <p:cNvPr id="89" name="Input penna 88">
                <a:extLst>
                  <a:ext uri="{FF2B5EF4-FFF2-40B4-BE49-F238E27FC236}">
                    <a16:creationId xmlns:a16="http://schemas.microsoft.com/office/drawing/2014/main" id="{3D1F829B-C120-47A4-966A-88688DB28CC5}"/>
                  </a:ext>
                </a:extLst>
              </p:cNvPr>
              <p:cNvPicPr/>
              <p:nvPr/>
            </p:nvPicPr>
            <p:blipFill>
              <a:blip r:embed="rId51"/>
              <a:stretch>
                <a:fillRect/>
              </a:stretch>
            </p:blipFill>
            <p:spPr>
              <a:xfrm>
                <a:off x="4416741" y="5497002"/>
                <a:ext cx="6192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0" name="Input penna 89">
                <a:extLst>
                  <a:ext uri="{FF2B5EF4-FFF2-40B4-BE49-F238E27FC236}">
                    <a16:creationId xmlns:a16="http://schemas.microsoft.com/office/drawing/2014/main" id="{B74EECD9-BD8A-420F-A40F-C89AB5998831}"/>
                  </a:ext>
                </a:extLst>
              </p14:cNvPr>
              <p14:cNvContentPartPr/>
              <p14:nvPr/>
            </p14:nvContentPartPr>
            <p14:xfrm>
              <a:off x="3927861" y="5271642"/>
              <a:ext cx="374040" cy="241560"/>
            </p14:xfrm>
          </p:contentPart>
        </mc:Choice>
        <mc:Fallback>
          <p:pic>
            <p:nvPicPr>
              <p:cNvPr id="90" name="Input penna 89">
                <a:extLst>
                  <a:ext uri="{FF2B5EF4-FFF2-40B4-BE49-F238E27FC236}">
                    <a16:creationId xmlns:a16="http://schemas.microsoft.com/office/drawing/2014/main" id="{B74EECD9-BD8A-420F-A40F-C89AB5998831}"/>
                  </a:ext>
                </a:extLst>
              </p:cNvPr>
              <p:cNvPicPr/>
              <p:nvPr/>
            </p:nvPicPr>
            <p:blipFill>
              <a:blip r:embed="rId53"/>
              <a:stretch>
                <a:fillRect/>
              </a:stretch>
            </p:blipFill>
            <p:spPr>
              <a:xfrm>
                <a:off x="3918861" y="5262642"/>
                <a:ext cx="3916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1" name="Input penna 90">
                <a:extLst>
                  <a:ext uri="{FF2B5EF4-FFF2-40B4-BE49-F238E27FC236}">
                    <a16:creationId xmlns:a16="http://schemas.microsoft.com/office/drawing/2014/main" id="{5F754ACE-8186-4FA7-A81A-30C0185FBEF8}"/>
                  </a:ext>
                </a:extLst>
              </p14:cNvPr>
              <p14:cNvContentPartPr/>
              <p14:nvPr/>
            </p14:nvContentPartPr>
            <p14:xfrm>
              <a:off x="3748581" y="5669082"/>
              <a:ext cx="1018080" cy="46440"/>
            </p14:xfrm>
          </p:contentPart>
        </mc:Choice>
        <mc:Fallback>
          <p:pic>
            <p:nvPicPr>
              <p:cNvPr id="91" name="Input penna 90">
                <a:extLst>
                  <a:ext uri="{FF2B5EF4-FFF2-40B4-BE49-F238E27FC236}">
                    <a16:creationId xmlns:a16="http://schemas.microsoft.com/office/drawing/2014/main" id="{5F754ACE-8186-4FA7-A81A-30C0185FBEF8}"/>
                  </a:ext>
                </a:extLst>
              </p:cNvPr>
              <p:cNvPicPr/>
              <p:nvPr/>
            </p:nvPicPr>
            <p:blipFill>
              <a:blip r:embed="rId55"/>
              <a:stretch>
                <a:fillRect/>
              </a:stretch>
            </p:blipFill>
            <p:spPr>
              <a:xfrm>
                <a:off x="3739581" y="5660082"/>
                <a:ext cx="103572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2" name="Input penna 91">
                <a:extLst>
                  <a:ext uri="{FF2B5EF4-FFF2-40B4-BE49-F238E27FC236}">
                    <a16:creationId xmlns:a16="http://schemas.microsoft.com/office/drawing/2014/main" id="{988180E8-B784-416C-B881-4ACEBD84DCA6}"/>
                  </a:ext>
                </a:extLst>
              </p14:cNvPr>
              <p14:cNvContentPartPr/>
              <p14:nvPr/>
            </p14:nvContentPartPr>
            <p14:xfrm>
              <a:off x="3886101" y="5914602"/>
              <a:ext cx="134280" cy="280800"/>
            </p14:xfrm>
          </p:contentPart>
        </mc:Choice>
        <mc:Fallback>
          <p:pic>
            <p:nvPicPr>
              <p:cNvPr id="92" name="Input penna 91">
                <a:extLst>
                  <a:ext uri="{FF2B5EF4-FFF2-40B4-BE49-F238E27FC236}">
                    <a16:creationId xmlns:a16="http://schemas.microsoft.com/office/drawing/2014/main" id="{988180E8-B784-416C-B881-4ACEBD84DCA6}"/>
                  </a:ext>
                </a:extLst>
              </p:cNvPr>
              <p:cNvPicPr/>
              <p:nvPr/>
            </p:nvPicPr>
            <p:blipFill>
              <a:blip r:embed="rId57"/>
              <a:stretch>
                <a:fillRect/>
              </a:stretch>
            </p:blipFill>
            <p:spPr>
              <a:xfrm>
                <a:off x="3877101" y="5905602"/>
                <a:ext cx="1519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7" name="Input penna 96">
                <a:extLst>
                  <a:ext uri="{FF2B5EF4-FFF2-40B4-BE49-F238E27FC236}">
                    <a16:creationId xmlns:a16="http://schemas.microsoft.com/office/drawing/2014/main" id="{37AE3FED-A718-4BB3-BE17-4710C6CA7468}"/>
                  </a:ext>
                </a:extLst>
              </p14:cNvPr>
              <p14:cNvContentPartPr/>
              <p14:nvPr/>
            </p14:nvContentPartPr>
            <p14:xfrm>
              <a:off x="4127661" y="5883642"/>
              <a:ext cx="359280" cy="388080"/>
            </p14:xfrm>
          </p:contentPart>
        </mc:Choice>
        <mc:Fallback>
          <p:pic>
            <p:nvPicPr>
              <p:cNvPr id="97" name="Input penna 96">
                <a:extLst>
                  <a:ext uri="{FF2B5EF4-FFF2-40B4-BE49-F238E27FC236}">
                    <a16:creationId xmlns:a16="http://schemas.microsoft.com/office/drawing/2014/main" id="{37AE3FED-A718-4BB3-BE17-4710C6CA7468}"/>
                  </a:ext>
                </a:extLst>
              </p:cNvPr>
              <p:cNvPicPr/>
              <p:nvPr/>
            </p:nvPicPr>
            <p:blipFill>
              <a:blip r:embed="rId59"/>
              <a:stretch>
                <a:fillRect/>
              </a:stretch>
            </p:blipFill>
            <p:spPr>
              <a:xfrm>
                <a:off x="4118661" y="5874642"/>
                <a:ext cx="37692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8" name="Input penna 97">
                <a:extLst>
                  <a:ext uri="{FF2B5EF4-FFF2-40B4-BE49-F238E27FC236}">
                    <a16:creationId xmlns:a16="http://schemas.microsoft.com/office/drawing/2014/main" id="{55119857-BB5D-4337-9F33-8F370FC58787}"/>
                  </a:ext>
                </a:extLst>
              </p14:cNvPr>
              <p14:cNvContentPartPr/>
              <p14:nvPr/>
            </p14:nvContentPartPr>
            <p14:xfrm>
              <a:off x="4983381" y="5567202"/>
              <a:ext cx="97200" cy="41760"/>
            </p14:xfrm>
          </p:contentPart>
        </mc:Choice>
        <mc:Fallback>
          <p:pic>
            <p:nvPicPr>
              <p:cNvPr id="98" name="Input penna 97">
                <a:extLst>
                  <a:ext uri="{FF2B5EF4-FFF2-40B4-BE49-F238E27FC236}">
                    <a16:creationId xmlns:a16="http://schemas.microsoft.com/office/drawing/2014/main" id="{55119857-BB5D-4337-9F33-8F370FC58787}"/>
                  </a:ext>
                </a:extLst>
              </p:cNvPr>
              <p:cNvPicPr/>
              <p:nvPr/>
            </p:nvPicPr>
            <p:blipFill>
              <a:blip r:embed="rId61"/>
              <a:stretch>
                <a:fillRect/>
              </a:stretch>
            </p:blipFill>
            <p:spPr>
              <a:xfrm>
                <a:off x="4974381" y="5558202"/>
                <a:ext cx="11484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9" name="Input penna 98">
                <a:extLst>
                  <a:ext uri="{FF2B5EF4-FFF2-40B4-BE49-F238E27FC236}">
                    <a16:creationId xmlns:a16="http://schemas.microsoft.com/office/drawing/2014/main" id="{E3765AAB-E5D1-4FC2-8D03-9394BAF74392}"/>
                  </a:ext>
                </a:extLst>
              </p14:cNvPr>
              <p14:cNvContentPartPr/>
              <p14:nvPr/>
            </p14:nvContentPartPr>
            <p14:xfrm>
              <a:off x="4985541" y="5680602"/>
              <a:ext cx="162720" cy="47880"/>
            </p14:xfrm>
          </p:contentPart>
        </mc:Choice>
        <mc:Fallback>
          <p:pic>
            <p:nvPicPr>
              <p:cNvPr id="99" name="Input penna 98">
                <a:extLst>
                  <a:ext uri="{FF2B5EF4-FFF2-40B4-BE49-F238E27FC236}">
                    <a16:creationId xmlns:a16="http://schemas.microsoft.com/office/drawing/2014/main" id="{E3765AAB-E5D1-4FC2-8D03-9394BAF74392}"/>
                  </a:ext>
                </a:extLst>
              </p:cNvPr>
              <p:cNvPicPr/>
              <p:nvPr/>
            </p:nvPicPr>
            <p:blipFill>
              <a:blip r:embed="rId63"/>
              <a:stretch>
                <a:fillRect/>
              </a:stretch>
            </p:blipFill>
            <p:spPr>
              <a:xfrm>
                <a:off x="4976541" y="5671602"/>
                <a:ext cx="1803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51" name="Input penna 150">
                <a:extLst>
                  <a:ext uri="{FF2B5EF4-FFF2-40B4-BE49-F238E27FC236}">
                    <a16:creationId xmlns:a16="http://schemas.microsoft.com/office/drawing/2014/main" id="{526065B7-125F-4A69-927D-F6C2290B7B87}"/>
                  </a:ext>
                </a:extLst>
              </p14:cNvPr>
              <p14:cNvContentPartPr/>
              <p14:nvPr/>
            </p14:nvContentPartPr>
            <p14:xfrm>
              <a:off x="5577381" y="5845122"/>
              <a:ext cx="3037680" cy="363600"/>
            </p14:xfrm>
          </p:contentPart>
        </mc:Choice>
        <mc:Fallback>
          <p:pic>
            <p:nvPicPr>
              <p:cNvPr id="151" name="Input penna 150">
                <a:extLst>
                  <a:ext uri="{FF2B5EF4-FFF2-40B4-BE49-F238E27FC236}">
                    <a16:creationId xmlns:a16="http://schemas.microsoft.com/office/drawing/2014/main" id="{526065B7-125F-4A69-927D-F6C2290B7B87}"/>
                  </a:ext>
                </a:extLst>
              </p:cNvPr>
              <p:cNvPicPr/>
              <p:nvPr/>
            </p:nvPicPr>
            <p:blipFill>
              <a:blip r:embed="rId65"/>
              <a:stretch>
                <a:fillRect/>
              </a:stretch>
            </p:blipFill>
            <p:spPr>
              <a:xfrm>
                <a:off x="5568381" y="5836122"/>
                <a:ext cx="305532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54" name="Input penna 153">
                <a:extLst>
                  <a:ext uri="{FF2B5EF4-FFF2-40B4-BE49-F238E27FC236}">
                    <a16:creationId xmlns:a16="http://schemas.microsoft.com/office/drawing/2014/main" id="{21D40CC7-1111-4A20-9765-43E437BB5AA1}"/>
                  </a:ext>
                </a:extLst>
              </p14:cNvPr>
              <p14:cNvContentPartPr/>
              <p14:nvPr/>
            </p14:nvContentPartPr>
            <p14:xfrm>
              <a:off x="7136541" y="6303402"/>
              <a:ext cx="147600" cy="181440"/>
            </p14:xfrm>
          </p:contentPart>
        </mc:Choice>
        <mc:Fallback>
          <p:pic>
            <p:nvPicPr>
              <p:cNvPr id="154" name="Input penna 153">
                <a:extLst>
                  <a:ext uri="{FF2B5EF4-FFF2-40B4-BE49-F238E27FC236}">
                    <a16:creationId xmlns:a16="http://schemas.microsoft.com/office/drawing/2014/main" id="{21D40CC7-1111-4A20-9765-43E437BB5AA1}"/>
                  </a:ext>
                </a:extLst>
              </p:cNvPr>
              <p:cNvPicPr/>
              <p:nvPr/>
            </p:nvPicPr>
            <p:blipFill>
              <a:blip r:embed="rId67"/>
              <a:stretch>
                <a:fillRect/>
              </a:stretch>
            </p:blipFill>
            <p:spPr>
              <a:xfrm>
                <a:off x="7127541" y="6294402"/>
                <a:ext cx="16524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66" name="Input penna 165">
                <a:extLst>
                  <a:ext uri="{FF2B5EF4-FFF2-40B4-BE49-F238E27FC236}">
                    <a16:creationId xmlns:a16="http://schemas.microsoft.com/office/drawing/2014/main" id="{901E3538-9E3A-43A8-AE8C-BA2750A528AA}"/>
                  </a:ext>
                </a:extLst>
              </p14:cNvPr>
              <p14:cNvContentPartPr/>
              <p14:nvPr/>
            </p14:nvContentPartPr>
            <p14:xfrm>
              <a:off x="5375781" y="4927122"/>
              <a:ext cx="5598720" cy="749880"/>
            </p14:xfrm>
          </p:contentPart>
        </mc:Choice>
        <mc:Fallback>
          <p:pic>
            <p:nvPicPr>
              <p:cNvPr id="166" name="Input penna 165">
                <a:extLst>
                  <a:ext uri="{FF2B5EF4-FFF2-40B4-BE49-F238E27FC236}">
                    <a16:creationId xmlns:a16="http://schemas.microsoft.com/office/drawing/2014/main" id="{901E3538-9E3A-43A8-AE8C-BA2750A528AA}"/>
                  </a:ext>
                </a:extLst>
              </p:cNvPr>
              <p:cNvPicPr/>
              <p:nvPr/>
            </p:nvPicPr>
            <p:blipFill>
              <a:blip r:embed="rId69"/>
              <a:stretch>
                <a:fillRect/>
              </a:stretch>
            </p:blipFill>
            <p:spPr>
              <a:xfrm>
                <a:off x="5366781" y="4918122"/>
                <a:ext cx="5616360" cy="767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69" name="Input penna 168">
                <a:extLst>
                  <a:ext uri="{FF2B5EF4-FFF2-40B4-BE49-F238E27FC236}">
                    <a16:creationId xmlns:a16="http://schemas.microsoft.com/office/drawing/2014/main" id="{9A440009-EC82-4DD0-8F13-DDF94DE5E403}"/>
                  </a:ext>
                </a:extLst>
              </p14:cNvPr>
              <p14:cNvContentPartPr/>
              <p14:nvPr/>
            </p14:nvContentPartPr>
            <p14:xfrm>
              <a:off x="11445741" y="5274522"/>
              <a:ext cx="148680" cy="238320"/>
            </p14:xfrm>
          </p:contentPart>
        </mc:Choice>
        <mc:Fallback>
          <p:pic>
            <p:nvPicPr>
              <p:cNvPr id="169" name="Input penna 168">
                <a:extLst>
                  <a:ext uri="{FF2B5EF4-FFF2-40B4-BE49-F238E27FC236}">
                    <a16:creationId xmlns:a16="http://schemas.microsoft.com/office/drawing/2014/main" id="{9A440009-EC82-4DD0-8F13-DDF94DE5E403}"/>
                  </a:ext>
                </a:extLst>
              </p:cNvPr>
              <p:cNvPicPr/>
              <p:nvPr/>
            </p:nvPicPr>
            <p:blipFill>
              <a:blip r:embed="rId71"/>
              <a:stretch>
                <a:fillRect/>
              </a:stretch>
            </p:blipFill>
            <p:spPr>
              <a:xfrm>
                <a:off x="11436741" y="5265522"/>
                <a:ext cx="1663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70" name="Input penna 169">
                <a:extLst>
                  <a:ext uri="{FF2B5EF4-FFF2-40B4-BE49-F238E27FC236}">
                    <a16:creationId xmlns:a16="http://schemas.microsoft.com/office/drawing/2014/main" id="{9584F384-C2F2-4D35-83B1-02D0B7D605BC}"/>
                  </a:ext>
                </a:extLst>
              </p14:cNvPr>
              <p14:cNvContentPartPr/>
              <p14:nvPr/>
            </p14:nvContentPartPr>
            <p14:xfrm>
              <a:off x="11094021" y="5305482"/>
              <a:ext cx="232920" cy="208440"/>
            </p14:xfrm>
          </p:contentPart>
        </mc:Choice>
        <mc:Fallback>
          <p:pic>
            <p:nvPicPr>
              <p:cNvPr id="170" name="Input penna 169">
                <a:extLst>
                  <a:ext uri="{FF2B5EF4-FFF2-40B4-BE49-F238E27FC236}">
                    <a16:creationId xmlns:a16="http://schemas.microsoft.com/office/drawing/2014/main" id="{9584F384-C2F2-4D35-83B1-02D0B7D605BC}"/>
                  </a:ext>
                </a:extLst>
              </p:cNvPr>
              <p:cNvPicPr/>
              <p:nvPr/>
            </p:nvPicPr>
            <p:blipFill>
              <a:blip r:embed="rId73"/>
              <a:stretch>
                <a:fillRect/>
              </a:stretch>
            </p:blipFill>
            <p:spPr>
              <a:xfrm>
                <a:off x="11085021" y="5296482"/>
                <a:ext cx="2505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82" name="Input penna 181">
                <a:extLst>
                  <a:ext uri="{FF2B5EF4-FFF2-40B4-BE49-F238E27FC236}">
                    <a16:creationId xmlns:a16="http://schemas.microsoft.com/office/drawing/2014/main" id="{59D14EB3-A895-4724-83B7-F7E912DFFD08}"/>
                  </a:ext>
                </a:extLst>
              </p14:cNvPr>
              <p14:cNvContentPartPr/>
              <p14:nvPr/>
            </p14:nvContentPartPr>
            <p14:xfrm>
              <a:off x="8780301" y="6086682"/>
              <a:ext cx="108720" cy="27000"/>
            </p14:xfrm>
          </p:contentPart>
        </mc:Choice>
        <mc:Fallback>
          <p:pic>
            <p:nvPicPr>
              <p:cNvPr id="182" name="Input penna 181">
                <a:extLst>
                  <a:ext uri="{FF2B5EF4-FFF2-40B4-BE49-F238E27FC236}">
                    <a16:creationId xmlns:a16="http://schemas.microsoft.com/office/drawing/2014/main" id="{59D14EB3-A895-4724-83B7-F7E912DFFD08}"/>
                  </a:ext>
                </a:extLst>
              </p:cNvPr>
              <p:cNvPicPr/>
              <p:nvPr/>
            </p:nvPicPr>
            <p:blipFill>
              <a:blip r:embed="rId75"/>
              <a:stretch>
                <a:fillRect/>
              </a:stretch>
            </p:blipFill>
            <p:spPr>
              <a:xfrm>
                <a:off x="8771301" y="6077682"/>
                <a:ext cx="12636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83" name="Input penna 182">
                <a:extLst>
                  <a:ext uri="{FF2B5EF4-FFF2-40B4-BE49-F238E27FC236}">
                    <a16:creationId xmlns:a16="http://schemas.microsoft.com/office/drawing/2014/main" id="{492CBB01-EAEC-435E-B488-DB8EE7C751AB}"/>
                  </a:ext>
                </a:extLst>
              </p14:cNvPr>
              <p14:cNvContentPartPr/>
              <p14:nvPr/>
            </p14:nvContentPartPr>
            <p14:xfrm>
              <a:off x="8783901" y="6154362"/>
              <a:ext cx="156960" cy="12600"/>
            </p14:xfrm>
          </p:contentPart>
        </mc:Choice>
        <mc:Fallback>
          <p:pic>
            <p:nvPicPr>
              <p:cNvPr id="183" name="Input penna 182">
                <a:extLst>
                  <a:ext uri="{FF2B5EF4-FFF2-40B4-BE49-F238E27FC236}">
                    <a16:creationId xmlns:a16="http://schemas.microsoft.com/office/drawing/2014/main" id="{492CBB01-EAEC-435E-B488-DB8EE7C751AB}"/>
                  </a:ext>
                </a:extLst>
              </p:cNvPr>
              <p:cNvPicPr/>
              <p:nvPr/>
            </p:nvPicPr>
            <p:blipFill>
              <a:blip r:embed="rId77"/>
              <a:stretch>
                <a:fillRect/>
              </a:stretch>
            </p:blipFill>
            <p:spPr>
              <a:xfrm>
                <a:off x="8774901" y="6145362"/>
                <a:ext cx="1746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97" name="Input penna 196">
                <a:extLst>
                  <a:ext uri="{FF2B5EF4-FFF2-40B4-BE49-F238E27FC236}">
                    <a16:creationId xmlns:a16="http://schemas.microsoft.com/office/drawing/2014/main" id="{1C8900B4-4193-47CA-B81E-4C147949A5BF}"/>
                  </a:ext>
                </a:extLst>
              </p14:cNvPr>
              <p14:cNvContentPartPr/>
              <p14:nvPr/>
            </p14:nvContentPartPr>
            <p14:xfrm>
              <a:off x="9232461" y="5963922"/>
              <a:ext cx="1567080" cy="325800"/>
            </p14:xfrm>
          </p:contentPart>
        </mc:Choice>
        <mc:Fallback>
          <p:pic>
            <p:nvPicPr>
              <p:cNvPr id="197" name="Input penna 196">
                <a:extLst>
                  <a:ext uri="{FF2B5EF4-FFF2-40B4-BE49-F238E27FC236}">
                    <a16:creationId xmlns:a16="http://schemas.microsoft.com/office/drawing/2014/main" id="{1C8900B4-4193-47CA-B81E-4C147949A5BF}"/>
                  </a:ext>
                </a:extLst>
              </p:cNvPr>
              <p:cNvPicPr/>
              <p:nvPr/>
            </p:nvPicPr>
            <p:blipFill>
              <a:blip r:embed="rId79"/>
              <a:stretch>
                <a:fillRect/>
              </a:stretch>
            </p:blipFill>
            <p:spPr>
              <a:xfrm>
                <a:off x="9223461" y="5954922"/>
                <a:ext cx="1584720" cy="343440"/>
              </a:xfrm>
              <a:prstGeom prst="rect">
                <a:avLst/>
              </a:prstGeom>
            </p:spPr>
          </p:pic>
        </mc:Fallback>
      </mc:AlternateContent>
    </p:spTree>
    <p:extLst>
      <p:ext uri="{BB962C8B-B14F-4D97-AF65-F5344CB8AC3E}">
        <p14:creationId xmlns:p14="http://schemas.microsoft.com/office/powerpoint/2010/main" val="2879284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0D2D66-FB10-410F-A969-734F4B320A1B}"/>
              </a:ext>
            </a:extLst>
          </p:cNvPr>
          <p:cNvSpPr>
            <a:spLocks noGrp="1"/>
          </p:cNvSpPr>
          <p:nvPr>
            <p:ph type="title"/>
          </p:nvPr>
        </p:nvSpPr>
        <p:spPr>
          <a:xfrm>
            <a:off x="677334" y="609600"/>
            <a:ext cx="8596668" cy="848139"/>
          </a:xfrm>
        </p:spPr>
        <p:txBody>
          <a:bodyPr/>
          <a:lstStyle/>
          <a:p>
            <a:r>
              <a:rPr lang="it-IT" dirty="0"/>
              <a:t>Esercizio 2</a:t>
            </a:r>
          </a:p>
        </p:txBody>
      </p:sp>
      <p:sp>
        <p:nvSpPr>
          <p:cNvPr id="3" name="Segnaposto contenuto 2">
            <a:extLst>
              <a:ext uri="{FF2B5EF4-FFF2-40B4-BE49-F238E27FC236}">
                <a16:creationId xmlns:a16="http://schemas.microsoft.com/office/drawing/2014/main" id="{0E3B075B-CA9C-4A1C-805D-7D70414E2177}"/>
              </a:ext>
            </a:extLst>
          </p:cNvPr>
          <p:cNvSpPr>
            <a:spLocks noGrp="1"/>
          </p:cNvSpPr>
          <p:nvPr>
            <p:ph idx="1"/>
          </p:nvPr>
        </p:nvSpPr>
        <p:spPr>
          <a:xfrm>
            <a:off x="677334" y="1630017"/>
            <a:ext cx="8596668" cy="4411345"/>
          </a:xfrm>
        </p:spPr>
        <p:txBody>
          <a:bodyPr/>
          <a:lstStyle/>
          <a:p>
            <a:r>
              <a:rPr lang="it-IT" dirty="0"/>
              <a:t>Tra tutti i numeri di 3 cifre, tutte dispari e diverse fra loro, quanti sono i multipli di 5?</a:t>
            </a:r>
          </a:p>
          <a:p>
            <a:r>
              <a:rPr lang="it-IT" dirty="0"/>
              <a:t>L’insieme delle cifre dispari è A={1,3,5,7,9}. Dato che le cifre del numero devono essere tutte distinte, la cifra 5 può essere soltanto disposta più a destra nel numero e non più ripetuta. Pertanto, per le 2 cifre più a sinistra rimanenti il numero di possibili configurazioni è dato dalle disposizioni semplici di k=2 su un insieme di n=|A|­1=4 elementi:</a:t>
            </a:r>
          </a:p>
          <a:p>
            <a:endParaRPr lang="it-IT" dirty="0"/>
          </a:p>
        </p:txBody>
      </p:sp>
      <mc:AlternateContent xmlns:mc="http://schemas.openxmlformats.org/markup-compatibility/2006">
        <mc:Choice xmlns:p14="http://schemas.microsoft.com/office/powerpoint/2010/main" Requires="p14">
          <p:contentPart p14:bwMode="auto" r:id="rId2">
            <p14:nvContentPartPr>
              <p14:cNvPr id="9" name="Input penna 8">
                <a:extLst>
                  <a:ext uri="{FF2B5EF4-FFF2-40B4-BE49-F238E27FC236}">
                    <a16:creationId xmlns:a16="http://schemas.microsoft.com/office/drawing/2014/main" id="{0CD3C18E-9544-43E0-A5D3-BB8B742E0A85}"/>
                  </a:ext>
                </a:extLst>
              </p14:cNvPr>
              <p14:cNvContentPartPr/>
              <p14:nvPr/>
            </p14:nvContentPartPr>
            <p14:xfrm>
              <a:off x="672381" y="4187322"/>
              <a:ext cx="1041840" cy="604440"/>
            </p14:xfrm>
          </p:contentPart>
        </mc:Choice>
        <mc:Fallback>
          <p:pic>
            <p:nvPicPr>
              <p:cNvPr id="9" name="Input penna 8">
                <a:extLst>
                  <a:ext uri="{FF2B5EF4-FFF2-40B4-BE49-F238E27FC236}">
                    <a16:creationId xmlns:a16="http://schemas.microsoft.com/office/drawing/2014/main" id="{0CD3C18E-9544-43E0-A5D3-BB8B742E0A85}"/>
                  </a:ext>
                </a:extLst>
              </p:cNvPr>
              <p:cNvPicPr/>
              <p:nvPr/>
            </p:nvPicPr>
            <p:blipFill>
              <a:blip r:embed="rId3"/>
              <a:stretch>
                <a:fillRect/>
              </a:stretch>
            </p:blipFill>
            <p:spPr>
              <a:xfrm>
                <a:off x="663381" y="4178322"/>
                <a:ext cx="1059480" cy="622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put penna 9">
                <a:extLst>
                  <a:ext uri="{FF2B5EF4-FFF2-40B4-BE49-F238E27FC236}">
                    <a16:creationId xmlns:a16="http://schemas.microsoft.com/office/drawing/2014/main" id="{8F843441-F827-4374-AD29-CDC176150DF8}"/>
                  </a:ext>
                </a:extLst>
              </p14:cNvPr>
              <p14:cNvContentPartPr/>
              <p14:nvPr/>
            </p14:nvContentPartPr>
            <p14:xfrm>
              <a:off x="2041461" y="4289562"/>
              <a:ext cx="86400" cy="37800"/>
            </p14:xfrm>
          </p:contentPart>
        </mc:Choice>
        <mc:Fallback>
          <p:pic>
            <p:nvPicPr>
              <p:cNvPr id="10" name="Input penna 9">
                <a:extLst>
                  <a:ext uri="{FF2B5EF4-FFF2-40B4-BE49-F238E27FC236}">
                    <a16:creationId xmlns:a16="http://schemas.microsoft.com/office/drawing/2014/main" id="{8F843441-F827-4374-AD29-CDC176150DF8}"/>
                  </a:ext>
                </a:extLst>
              </p:cNvPr>
              <p:cNvPicPr/>
              <p:nvPr/>
            </p:nvPicPr>
            <p:blipFill>
              <a:blip r:embed="rId5"/>
              <a:stretch>
                <a:fillRect/>
              </a:stretch>
            </p:blipFill>
            <p:spPr>
              <a:xfrm>
                <a:off x="2032461" y="4280562"/>
                <a:ext cx="10404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put penna 10">
                <a:extLst>
                  <a:ext uri="{FF2B5EF4-FFF2-40B4-BE49-F238E27FC236}">
                    <a16:creationId xmlns:a16="http://schemas.microsoft.com/office/drawing/2014/main" id="{9A4567CA-6CFF-4E89-B1E1-5CA248E4D362}"/>
                  </a:ext>
                </a:extLst>
              </p14:cNvPr>
              <p14:cNvContentPartPr/>
              <p14:nvPr/>
            </p14:nvContentPartPr>
            <p14:xfrm>
              <a:off x="2033181" y="4431762"/>
              <a:ext cx="155160" cy="18720"/>
            </p14:xfrm>
          </p:contentPart>
        </mc:Choice>
        <mc:Fallback>
          <p:pic>
            <p:nvPicPr>
              <p:cNvPr id="11" name="Input penna 10">
                <a:extLst>
                  <a:ext uri="{FF2B5EF4-FFF2-40B4-BE49-F238E27FC236}">
                    <a16:creationId xmlns:a16="http://schemas.microsoft.com/office/drawing/2014/main" id="{9A4567CA-6CFF-4E89-B1E1-5CA248E4D362}"/>
                  </a:ext>
                </a:extLst>
              </p:cNvPr>
              <p:cNvPicPr/>
              <p:nvPr/>
            </p:nvPicPr>
            <p:blipFill>
              <a:blip r:embed="rId7"/>
              <a:stretch>
                <a:fillRect/>
              </a:stretch>
            </p:blipFill>
            <p:spPr>
              <a:xfrm>
                <a:off x="2024181" y="4422762"/>
                <a:ext cx="1728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put penna 11">
                <a:extLst>
                  <a:ext uri="{FF2B5EF4-FFF2-40B4-BE49-F238E27FC236}">
                    <a16:creationId xmlns:a16="http://schemas.microsoft.com/office/drawing/2014/main" id="{9EF1D069-1745-4B4A-9CBC-4D04657AFE2A}"/>
                  </a:ext>
                </a:extLst>
              </p14:cNvPr>
              <p14:cNvContentPartPr/>
              <p14:nvPr/>
            </p14:nvContentPartPr>
            <p14:xfrm>
              <a:off x="2510181" y="4231602"/>
              <a:ext cx="261720" cy="345600"/>
            </p14:xfrm>
          </p:contentPart>
        </mc:Choice>
        <mc:Fallback>
          <p:pic>
            <p:nvPicPr>
              <p:cNvPr id="12" name="Input penna 11">
                <a:extLst>
                  <a:ext uri="{FF2B5EF4-FFF2-40B4-BE49-F238E27FC236}">
                    <a16:creationId xmlns:a16="http://schemas.microsoft.com/office/drawing/2014/main" id="{9EF1D069-1745-4B4A-9CBC-4D04657AFE2A}"/>
                  </a:ext>
                </a:extLst>
              </p:cNvPr>
              <p:cNvPicPr/>
              <p:nvPr/>
            </p:nvPicPr>
            <p:blipFill>
              <a:blip r:embed="rId9"/>
              <a:stretch>
                <a:fillRect/>
              </a:stretch>
            </p:blipFill>
            <p:spPr>
              <a:xfrm>
                <a:off x="2501181" y="4222602"/>
                <a:ext cx="27936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put penna 12">
                <a:extLst>
                  <a:ext uri="{FF2B5EF4-FFF2-40B4-BE49-F238E27FC236}">
                    <a16:creationId xmlns:a16="http://schemas.microsoft.com/office/drawing/2014/main" id="{2B6C4361-899D-4CF0-84C6-4E40F6F72E7B}"/>
                  </a:ext>
                </a:extLst>
              </p14:cNvPr>
              <p14:cNvContentPartPr/>
              <p14:nvPr/>
            </p14:nvContentPartPr>
            <p14:xfrm>
              <a:off x="2914821" y="4498722"/>
              <a:ext cx="135360" cy="245160"/>
            </p14:xfrm>
          </p:contentPart>
        </mc:Choice>
        <mc:Fallback>
          <p:pic>
            <p:nvPicPr>
              <p:cNvPr id="13" name="Input penna 12">
                <a:extLst>
                  <a:ext uri="{FF2B5EF4-FFF2-40B4-BE49-F238E27FC236}">
                    <a16:creationId xmlns:a16="http://schemas.microsoft.com/office/drawing/2014/main" id="{2B6C4361-899D-4CF0-84C6-4E40F6F72E7B}"/>
                  </a:ext>
                </a:extLst>
              </p:cNvPr>
              <p:cNvPicPr/>
              <p:nvPr/>
            </p:nvPicPr>
            <p:blipFill>
              <a:blip r:embed="rId11"/>
              <a:stretch>
                <a:fillRect/>
              </a:stretch>
            </p:blipFill>
            <p:spPr>
              <a:xfrm>
                <a:off x="2905821" y="4489722"/>
                <a:ext cx="15300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put penna 13">
                <a:extLst>
                  <a:ext uri="{FF2B5EF4-FFF2-40B4-BE49-F238E27FC236}">
                    <a16:creationId xmlns:a16="http://schemas.microsoft.com/office/drawing/2014/main" id="{E3747ACC-8560-49FE-95EC-1D89C27DB2D8}"/>
                  </a:ext>
                </a:extLst>
              </p14:cNvPr>
              <p14:cNvContentPartPr/>
              <p14:nvPr/>
            </p14:nvContentPartPr>
            <p14:xfrm>
              <a:off x="3177981" y="4777002"/>
              <a:ext cx="23400" cy="173880"/>
            </p14:xfrm>
          </p:contentPart>
        </mc:Choice>
        <mc:Fallback>
          <p:pic>
            <p:nvPicPr>
              <p:cNvPr id="14" name="Input penna 13">
                <a:extLst>
                  <a:ext uri="{FF2B5EF4-FFF2-40B4-BE49-F238E27FC236}">
                    <a16:creationId xmlns:a16="http://schemas.microsoft.com/office/drawing/2014/main" id="{E3747ACC-8560-49FE-95EC-1D89C27DB2D8}"/>
                  </a:ext>
                </a:extLst>
              </p:cNvPr>
              <p:cNvPicPr/>
              <p:nvPr/>
            </p:nvPicPr>
            <p:blipFill>
              <a:blip r:embed="rId13"/>
              <a:stretch>
                <a:fillRect/>
              </a:stretch>
            </p:blipFill>
            <p:spPr>
              <a:xfrm>
                <a:off x="3168981" y="4768002"/>
                <a:ext cx="410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put penna 14">
                <a:extLst>
                  <a:ext uri="{FF2B5EF4-FFF2-40B4-BE49-F238E27FC236}">
                    <a16:creationId xmlns:a16="http://schemas.microsoft.com/office/drawing/2014/main" id="{829956F9-8CE5-487B-8BF3-31722A3AABE0}"/>
                  </a:ext>
                </a:extLst>
              </p14:cNvPr>
              <p14:cNvContentPartPr/>
              <p14:nvPr/>
            </p14:nvContentPartPr>
            <p14:xfrm>
              <a:off x="3324501" y="4573962"/>
              <a:ext cx="192600" cy="224640"/>
            </p14:xfrm>
          </p:contentPart>
        </mc:Choice>
        <mc:Fallback>
          <p:pic>
            <p:nvPicPr>
              <p:cNvPr id="15" name="Input penna 14">
                <a:extLst>
                  <a:ext uri="{FF2B5EF4-FFF2-40B4-BE49-F238E27FC236}">
                    <a16:creationId xmlns:a16="http://schemas.microsoft.com/office/drawing/2014/main" id="{829956F9-8CE5-487B-8BF3-31722A3AABE0}"/>
                  </a:ext>
                </a:extLst>
              </p:cNvPr>
              <p:cNvPicPr/>
              <p:nvPr/>
            </p:nvPicPr>
            <p:blipFill>
              <a:blip r:embed="rId15"/>
              <a:stretch>
                <a:fillRect/>
              </a:stretch>
            </p:blipFill>
            <p:spPr>
              <a:xfrm>
                <a:off x="3315501" y="4564962"/>
                <a:ext cx="2102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put penna 15">
                <a:extLst>
                  <a:ext uri="{FF2B5EF4-FFF2-40B4-BE49-F238E27FC236}">
                    <a16:creationId xmlns:a16="http://schemas.microsoft.com/office/drawing/2014/main" id="{6F98D1EA-916A-4376-9C70-2FB70FEAD1E5}"/>
                  </a:ext>
                </a:extLst>
              </p14:cNvPr>
              <p14:cNvContentPartPr/>
              <p14:nvPr/>
            </p14:nvContentPartPr>
            <p14:xfrm>
              <a:off x="3685581" y="4377042"/>
              <a:ext cx="173880" cy="40680"/>
            </p14:xfrm>
          </p:contentPart>
        </mc:Choice>
        <mc:Fallback>
          <p:pic>
            <p:nvPicPr>
              <p:cNvPr id="16" name="Input penna 15">
                <a:extLst>
                  <a:ext uri="{FF2B5EF4-FFF2-40B4-BE49-F238E27FC236}">
                    <a16:creationId xmlns:a16="http://schemas.microsoft.com/office/drawing/2014/main" id="{6F98D1EA-916A-4376-9C70-2FB70FEAD1E5}"/>
                  </a:ext>
                </a:extLst>
              </p:cNvPr>
              <p:cNvPicPr/>
              <p:nvPr/>
            </p:nvPicPr>
            <p:blipFill>
              <a:blip r:embed="rId17"/>
              <a:stretch>
                <a:fillRect/>
              </a:stretch>
            </p:blipFill>
            <p:spPr>
              <a:xfrm>
                <a:off x="3676581" y="4368042"/>
                <a:ext cx="1915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put penna 16">
                <a:extLst>
                  <a:ext uri="{FF2B5EF4-FFF2-40B4-BE49-F238E27FC236}">
                    <a16:creationId xmlns:a16="http://schemas.microsoft.com/office/drawing/2014/main" id="{96EE5B6A-AD28-4128-B15B-28D8F4FC2F8A}"/>
                  </a:ext>
                </a:extLst>
              </p14:cNvPr>
              <p14:cNvContentPartPr/>
              <p14:nvPr/>
            </p14:nvContentPartPr>
            <p14:xfrm>
              <a:off x="3715101" y="4488282"/>
              <a:ext cx="223920" cy="27720"/>
            </p14:xfrm>
          </p:contentPart>
        </mc:Choice>
        <mc:Fallback>
          <p:pic>
            <p:nvPicPr>
              <p:cNvPr id="17" name="Input penna 16">
                <a:extLst>
                  <a:ext uri="{FF2B5EF4-FFF2-40B4-BE49-F238E27FC236}">
                    <a16:creationId xmlns:a16="http://schemas.microsoft.com/office/drawing/2014/main" id="{96EE5B6A-AD28-4128-B15B-28D8F4FC2F8A}"/>
                  </a:ext>
                </a:extLst>
              </p:cNvPr>
              <p:cNvPicPr/>
              <p:nvPr/>
            </p:nvPicPr>
            <p:blipFill>
              <a:blip r:embed="rId19"/>
              <a:stretch>
                <a:fillRect/>
              </a:stretch>
            </p:blipFill>
            <p:spPr>
              <a:xfrm>
                <a:off x="3706101" y="4479282"/>
                <a:ext cx="2415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put penna 17">
                <a:extLst>
                  <a:ext uri="{FF2B5EF4-FFF2-40B4-BE49-F238E27FC236}">
                    <a16:creationId xmlns:a16="http://schemas.microsoft.com/office/drawing/2014/main" id="{C83FA554-F965-45AC-ADEB-C98429E97FB3}"/>
                  </a:ext>
                </a:extLst>
              </p14:cNvPr>
              <p14:cNvContentPartPr/>
              <p14:nvPr/>
            </p14:nvContentPartPr>
            <p14:xfrm>
              <a:off x="4977261" y="4120722"/>
              <a:ext cx="162360" cy="230400"/>
            </p14:xfrm>
          </p:contentPart>
        </mc:Choice>
        <mc:Fallback>
          <p:pic>
            <p:nvPicPr>
              <p:cNvPr id="18" name="Input penna 17">
                <a:extLst>
                  <a:ext uri="{FF2B5EF4-FFF2-40B4-BE49-F238E27FC236}">
                    <a16:creationId xmlns:a16="http://schemas.microsoft.com/office/drawing/2014/main" id="{C83FA554-F965-45AC-ADEB-C98429E97FB3}"/>
                  </a:ext>
                </a:extLst>
              </p:cNvPr>
              <p:cNvPicPr/>
              <p:nvPr/>
            </p:nvPicPr>
            <p:blipFill>
              <a:blip r:embed="rId21"/>
              <a:stretch>
                <a:fillRect/>
              </a:stretch>
            </p:blipFill>
            <p:spPr>
              <a:xfrm>
                <a:off x="4968261" y="4111722"/>
                <a:ext cx="1800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put penna 18">
                <a:extLst>
                  <a:ext uri="{FF2B5EF4-FFF2-40B4-BE49-F238E27FC236}">
                    <a16:creationId xmlns:a16="http://schemas.microsoft.com/office/drawing/2014/main" id="{EE5EC89D-1314-4407-82B4-DD4C8CDA48EB}"/>
                  </a:ext>
                </a:extLst>
              </p14:cNvPr>
              <p14:cNvContentPartPr/>
              <p14:nvPr/>
            </p14:nvContentPartPr>
            <p14:xfrm>
              <a:off x="5298381" y="4024962"/>
              <a:ext cx="24480" cy="198720"/>
            </p14:xfrm>
          </p:contentPart>
        </mc:Choice>
        <mc:Fallback>
          <p:pic>
            <p:nvPicPr>
              <p:cNvPr id="19" name="Input penna 18">
                <a:extLst>
                  <a:ext uri="{FF2B5EF4-FFF2-40B4-BE49-F238E27FC236}">
                    <a16:creationId xmlns:a16="http://schemas.microsoft.com/office/drawing/2014/main" id="{EE5EC89D-1314-4407-82B4-DD4C8CDA48EB}"/>
                  </a:ext>
                </a:extLst>
              </p:cNvPr>
              <p:cNvPicPr/>
              <p:nvPr/>
            </p:nvPicPr>
            <p:blipFill>
              <a:blip r:embed="rId23"/>
              <a:stretch>
                <a:fillRect/>
              </a:stretch>
            </p:blipFill>
            <p:spPr>
              <a:xfrm>
                <a:off x="5289381" y="4015962"/>
                <a:ext cx="4212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put penna 19">
                <a:extLst>
                  <a:ext uri="{FF2B5EF4-FFF2-40B4-BE49-F238E27FC236}">
                    <a16:creationId xmlns:a16="http://schemas.microsoft.com/office/drawing/2014/main" id="{56C230D5-33AE-4759-9AE7-7226A748AB03}"/>
                  </a:ext>
                </a:extLst>
              </p14:cNvPr>
              <p14:cNvContentPartPr/>
              <p14:nvPr/>
            </p14:nvContentPartPr>
            <p14:xfrm>
              <a:off x="5316381" y="4344642"/>
              <a:ext cx="33120" cy="24120"/>
            </p14:xfrm>
          </p:contentPart>
        </mc:Choice>
        <mc:Fallback>
          <p:pic>
            <p:nvPicPr>
              <p:cNvPr id="20" name="Input penna 19">
                <a:extLst>
                  <a:ext uri="{FF2B5EF4-FFF2-40B4-BE49-F238E27FC236}">
                    <a16:creationId xmlns:a16="http://schemas.microsoft.com/office/drawing/2014/main" id="{56C230D5-33AE-4759-9AE7-7226A748AB03}"/>
                  </a:ext>
                </a:extLst>
              </p:cNvPr>
              <p:cNvPicPr/>
              <p:nvPr/>
            </p:nvPicPr>
            <p:blipFill>
              <a:blip r:embed="rId25"/>
              <a:stretch>
                <a:fillRect/>
              </a:stretch>
            </p:blipFill>
            <p:spPr>
              <a:xfrm>
                <a:off x="5307381" y="4335642"/>
                <a:ext cx="507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put penna 20">
                <a:extLst>
                  <a:ext uri="{FF2B5EF4-FFF2-40B4-BE49-F238E27FC236}">
                    <a16:creationId xmlns:a16="http://schemas.microsoft.com/office/drawing/2014/main" id="{71F62249-8FC5-4A61-8946-BEBF6D59E0BA}"/>
                  </a:ext>
                </a:extLst>
              </p14:cNvPr>
              <p14:cNvContentPartPr/>
              <p14:nvPr/>
            </p14:nvContentPartPr>
            <p14:xfrm>
              <a:off x="4272381" y="4465242"/>
              <a:ext cx="1621440" cy="68040"/>
            </p14:xfrm>
          </p:contentPart>
        </mc:Choice>
        <mc:Fallback>
          <p:pic>
            <p:nvPicPr>
              <p:cNvPr id="21" name="Input penna 20">
                <a:extLst>
                  <a:ext uri="{FF2B5EF4-FFF2-40B4-BE49-F238E27FC236}">
                    <a16:creationId xmlns:a16="http://schemas.microsoft.com/office/drawing/2014/main" id="{71F62249-8FC5-4A61-8946-BEBF6D59E0BA}"/>
                  </a:ext>
                </a:extLst>
              </p:cNvPr>
              <p:cNvPicPr/>
              <p:nvPr/>
            </p:nvPicPr>
            <p:blipFill>
              <a:blip r:embed="rId27"/>
              <a:stretch>
                <a:fillRect/>
              </a:stretch>
            </p:blipFill>
            <p:spPr>
              <a:xfrm>
                <a:off x="4263381" y="4456242"/>
                <a:ext cx="163908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put penna 23">
                <a:extLst>
                  <a:ext uri="{FF2B5EF4-FFF2-40B4-BE49-F238E27FC236}">
                    <a16:creationId xmlns:a16="http://schemas.microsoft.com/office/drawing/2014/main" id="{A4DDF59C-0C05-424B-8A54-A333BE9A5500}"/>
                  </a:ext>
                </a:extLst>
              </p14:cNvPr>
              <p14:cNvContentPartPr/>
              <p14:nvPr/>
            </p14:nvContentPartPr>
            <p14:xfrm>
              <a:off x="4890141" y="4840002"/>
              <a:ext cx="149040" cy="15480"/>
            </p14:xfrm>
          </p:contentPart>
        </mc:Choice>
        <mc:Fallback>
          <p:pic>
            <p:nvPicPr>
              <p:cNvPr id="24" name="Input penna 23">
                <a:extLst>
                  <a:ext uri="{FF2B5EF4-FFF2-40B4-BE49-F238E27FC236}">
                    <a16:creationId xmlns:a16="http://schemas.microsoft.com/office/drawing/2014/main" id="{A4DDF59C-0C05-424B-8A54-A333BE9A5500}"/>
                  </a:ext>
                </a:extLst>
              </p:cNvPr>
              <p:cNvPicPr/>
              <p:nvPr/>
            </p:nvPicPr>
            <p:blipFill>
              <a:blip r:embed="rId29"/>
              <a:stretch>
                <a:fillRect/>
              </a:stretch>
            </p:blipFill>
            <p:spPr>
              <a:xfrm>
                <a:off x="4881141" y="4831002"/>
                <a:ext cx="16668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7" name="Input penna 26">
                <a:extLst>
                  <a:ext uri="{FF2B5EF4-FFF2-40B4-BE49-F238E27FC236}">
                    <a16:creationId xmlns:a16="http://schemas.microsoft.com/office/drawing/2014/main" id="{43D3CB61-DDA4-4A82-91E7-58F3FDAC796F}"/>
                  </a:ext>
                </a:extLst>
              </p14:cNvPr>
              <p14:cNvContentPartPr/>
              <p14:nvPr/>
            </p14:nvContentPartPr>
            <p14:xfrm>
              <a:off x="5823621" y="4605642"/>
              <a:ext cx="39600" cy="273960"/>
            </p14:xfrm>
          </p:contentPart>
        </mc:Choice>
        <mc:Fallback>
          <p:pic>
            <p:nvPicPr>
              <p:cNvPr id="27" name="Input penna 26">
                <a:extLst>
                  <a:ext uri="{FF2B5EF4-FFF2-40B4-BE49-F238E27FC236}">
                    <a16:creationId xmlns:a16="http://schemas.microsoft.com/office/drawing/2014/main" id="{43D3CB61-DDA4-4A82-91E7-58F3FDAC796F}"/>
                  </a:ext>
                </a:extLst>
              </p:cNvPr>
              <p:cNvPicPr/>
              <p:nvPr/>
            </p:nvPicPr>
            <p:blipFill>
              <a:blip r:embed="rId31"/>
              <a:stretch>
                <a:fillRect/>
              </a:stretch>
            </p:blipFill>
            <p:spPr>
              <a:xfrm>
                <a:off x="5814621" y="4596642"/>
                <a:ext cx="5724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8" name="Input penna 27">
                <a:extLst>
                  <a:ext uri="{FF2B5EF4-FFF2-40B4-BE49-F238E27FC236}">
                    <a16:creationId xmlns:a16="http://schemas.microsoft.com/office/drawing/2014/main" id="{403A52B8-84A4-47D3-B2F3-5ADDA81BC24E}"/>
                  </a:ext>
                </a:extLst>
              </p14:cNvPr>
              <p14:cNvContentPartPr/>
              <p14:nvPr/>
            </p14:nvContentPartPr>
            <p14:xfrm>
              <a:off x="5783301" y="4934682"/>
              <a:ext cx="78840" cy="83880"/>
            </p14:xfrm>
          </p:contentPart>
        </mc:Choice>
        <mc:Fallback>
          <p:pic>
            <p:nvPicPr>
              <p:cNvPr id="28" name="Input penna 27">
                <a:extLst>
                  <a:ext uri="{FF2B5EF4-FFF2-40B4-BE49-F238E27FC236}">
                    <a16:creationId xmlns:a16="http://schemas.microsoft.com/office/drawing/2014/main" id="{403A52B8-84A4-47D3-B2F3-5ADDA81BC24E}"/>
                  </a:ext>
                </a:extLst>
              </p:cNvPr>
              <p:cNvPicPr/>
              <p:nvPr/>
            </p:nvPicPr>
            <p:blipFill>
              <a:blip r:embed="rId33"/>
              <a:stretch>
                <a:fillRect/>
              </a:stretch>
            </p:blipFill>
            <p:spPr>
              <a:xfrm>
                <a:off x="5774301" y="4925682"/>
                <a:ext cx="9648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9" name="Input penna 28">
                <a:extLst>
                  <a:ext uri="{FF2B5EF4-FFF2-40B4-BE49-F238E27FC236}">
                    <a16:creationId xmlns:a16="http://schemas.microsoft.com/office/drawing/2014/main" id="{9067DE1A-F515-443B-A140-7AE86D42BFC1}"/>
                  </a:ext>
                </a:extLst>
              </p14:cNvPr>
              <p14:cNvContentPartPr/>
              <p14:nvPr/>
            </p14:nvContentPartPr>
            <p14:xfrm>
              <a:off x="5210181" y="4657122"/>
              <a:ext cx="403920" cy="340920"/>
            </p14:xfrm>
          </p:contentPart>
        </mc:Choice>
        <mc:Fallback>
          <p:pic>
            <p:nvPicPr>
              <p:cNvPr id="29" name="Input penna 28">
                <a:extLst>
                  <a:ext uri="{FF2B5EF4-FFF2-40B4-BE49-F238E27FC236}">
                    <a16:creationId xmlns:a16="http://schemas.microsoft.com/office/drawing/2014/main" id="{9067DE1A-F515-443B-A140-7AE86D42BFC1}"/>
                  </a:ext>
                </a:extLst>
              </p:cNvPr>
              <p:cNvPicPr/>
              <p:nvPr/>
            </p:nvPicPr>
            <p:blipFill>
              <a:blip r:embed="rId35"/>
              <a:stretch>
                <a:fillRect/>
              </a:stretch>
            </p:blipFill>
            <p:spPr>
              <a:xfrm>
                <a:off x="5201181" y="4648122"/>
                <a:ext cx="42156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0" name="Input penna 29">
                <a:extLst>
                  <a:ext uri="{FF2B5EF4-FFF2-40B4-BE49-F238E27FC236}">
                    <a16:creationId xmlns:a16="http://schemas.microsoft.com/office/drawing/2014/main" id="{F92D0BB7-9980-40D8-9CB1-21711E73D9AF}"/>
                  </a:ext>
                </a:extLst>
              </p14:cNvPr>
              <p14:cNvContentPartPr/>
              <p14:nvPr/>
            </p14:nvContentPartPr>
            <p14:xfrm>
              <a:off x="4395861" y="4674762"/>
              <a:ext cx="384480" cy="317520"/>
            </p14:xfrm>
          </p:contentPart>
        </mc:Choice>
        <mc:Fallback>
          <p:pic>
            <p:nvPicPr>
              <p:cNvPr id="30" name="Input penna 29">
                <a:extLst>
                  <a:ext uri="{FF2B5EF4-FFF2-40B4-BE49-F238E27FC236}">
                    <a16:creationId xmlns:a16="http://schemas.microsoft.com/office/drawing/2014/main" id="{F92D0BB7-9980-40D8-9CB1-21711E73D9AF}"/>
                  </a:ext>
                </a:extLst>
              </p:cNvPr>
              <p:cNvPicPr/>
              <p:nvPr/>
            </p:nvPicPr>
            <p:blipFill>
              <a:blip r:embed="rId37"/>
              <a:stretch>
                <a:fillRect/>
              </a:stretch>
            </p:blipFill>
            <p:spPr>
              <a:xfrm>
                <a:off x="4386861" y="4665762"/>
                <a:ext cx="40212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1" name="Input penna 30">
                <a:extLst>
                  <a:ext uri="{FF2B5EF4-FFF2-40B4-BE49-F238E27FC236}">
                    <a16:creationId xmlns:a16="http://schemas.microsoft.com/office/drawing/2014/main" id="{10554681-C927-4576-BF3B-9B40465D1E91}"/>
                  </a:ext>
                </a:extLst>
              </p14:cNvPr>
              <p14:cNvContentPartPr/>
              <p14:nvPr/>
            </p14:nvContentPartPr>
            <p14:xfrm>
              <a:off x="6243381" y="4333842"/>
              <a:ext cx="157320" cy="19080"/>
            </p14:xfrm>
          </p:contentPart>
        </mc:Choice>
        <mc:Fallback>
          <p:pic>
            <p:nvPicPr>
              <p:cNvPr id="31" name="Input penna 30">
                <a:extLst>
                  <a:ext uri="{FF2B5EF4-FFF2-40B4-BE49-F238E27FC236}">
                    <a16:creationId xmlns:a16="http://schemas.microsoft.com/office/drawing/2014/main" id="{10554681-C927-4576-BF3B-9B40465D1E91}"/>
                  </a:ext>
                </a:extLst>
              </p:cNvPr>
              <p:cNvPicPr/>
              <p:nvPr/>
            </p:nvPicPr>
            <p:blipFill>
              <a:blip r:embed="rId39"/>
              <a:stretch>
                <a:fillRect/>
              </a:stretch>
            </p:blipFill>
            <p:spPr>
              <a:xfrm>
                <a:off x="6234381" y="4324842"/>
                <a:ext cx="17496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2" name="Input penna 31">
                <a:extLst>
                  <a:ext uri="{FF2B5EF4-FFF2-40B4-BE49-F238E27FC236}">
                    <a16:creationId xmlns:a16="http://schemas.microsoft.com/office/drawing/2014/main" id="{6C257239-CF43-4544-B117-9A432DF67E6F}"/>
                  </a:ext>
                </a:extLst>
              </p14:cNvPr>
              <p14:cNvContentPartPr/>
              <p14:nvPr/>
            </p14:nvContentPartPr>
            <p14:xfrm>
              <a:off x="6202701" y="4483242"/>
              <a:ext cx="205200" cy="32760"/>
            </p14:xfrm>
          </p:contentPart>
        </mc:Choice>
        <mc:Fallback>
          <p:pic>
            <p:nvPicPr>
              <p:cNvPr id="32" name="Input penna 31">
                <a:extLst>
                  <a:ext uri="{FF2B5EF4-FFF2-40B4-BE49-F238E27FC236}">
                    <a16:creationId xmlns:a16="http://schemas.microsoft.com/office/drawing/2014/main" id="{6C257239-CF43-4544-B117-9A432DF67E6F}"/>
                  </a:ext>
                </a:extLst>
              </p:cNvPr>
              <p:cNvPicPr/>
              <p:nvPr/>
            </p:nvPicPr>
            <p:blipFill>
              <a:blip r:embed="rId41"/>
              <a:stretch>
                <a:fillRect/>
              </a:stretch>
            </p:blipFill>
            <p:spPr>
              <a:xfrm>
                <a:off x="6193701" y="4474242"/>
                <a:ext cx="22284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6" name="Input penna 35">
                <a:extLst>
                  <a:ext uri="{FF2B5EF4-FFF2-40B4-BE49-F238E27FC236}">
                    <a16:creationId xmlns:a16="http://schemas.microsoft.com/office/drawing/2014/main" id="{C0D8BC0A-8970-4F03-A2B0-968436819F92}"/>
                  </a:ext>
                </a:extLst>
              </p14:cNvPr>
              <p14:cNvContentPartPr/>
              <p14:nvPr/>
            </p14:nvContentPartPr>
            <p14:xfrm>
              <a:off x="6799941" y="4424562"/>
              <a:ext cx="827640" cy="43200"/>
            </p14:xfrm>
          </p:contentPart>
        </mc:Choice>
        <mc:Fallback>
          <p:pic>
            <p:nvPicPr>
              <p:cNvPr id="36" name="Input penna 35">
                <a:extLst>
                  <a:ext uri="{FF2B5EF4-FFF2-40B4-BE49-F238E27FC236}">
                    <a16:creationId xmlns:a16="http://schemas.microsoft.com/office/drawing/2014/main" id="{C0D8BC0A-8970-4F03-A2B0-968436819F92}"/>
                  </a:ext>
                </a:extLst>
              </p:cNvPr>
              <p:cNvPicPr/>
              <p:nvPr/>
            </p:nvPicPr>
            <p:blipFill>
              <a:blip r:embed="rId43"/>
              <a:stretch>
                <a:fillRect/>
              </a:stretch>
            </p:blipFill>
            <p:spPr>
              <a:xfrm>
                <a:off x="6790941" y="4415562"/>
                <a:ext cx="8452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7" name="Input penna 36">
                <a:extLst>
                  <a:ext uri="{FF2B5EF4-FFF2-40B4-BE49-F238E27FC236}">
                    <a16:creationId xmlns:a16="http://schemas.microsoft.com/office/drawing/2014/main" id="{C9796D8D-2F95-4D3D-AF74-2EB594EA828A}"/>
                  </a:ext>
                </a:extLst>
              </p14:cNvPr>
              <p14:cNvContentPartPr/>
              <p14:nvPr/>
            </p14:nvContentPartPr>
            <p14:xfrm>
              <a:off x="7024581" y="3920922"/>
              <a:ext cx="324720" cy="404280"/>
            </p14:xfrm>
          </p:contentPart>
        </mc:Choice>
        <mc:Fallback>
          <p:pic>
            <p:nvPicPr>
              <p:cNvPr id="37" name="Input penna 36">
                <a:extLst>
                  <a:ext uri="{FF2B5EF4-FFF2-40B4-BE49-F238E27FC236}">
                    <a16:creationId xmlns:a16="http://schemas.microsoft.com/office/drawing/2014/main" id="{C9796D8D-2F95-4D3D-AF74-2EB594EA828A}"/>
                  </a:ext>
                </a:extLst>
              </p:cNvPr>
              <p:cNvPicPr/>
              <p:nvPr/>
            </p:nvPicPr>
            <p:blipFill>
              <a:blip r:embed="rId45"/>
              <a:stretch>
                <a:fillRect/>
              </a:stretch>
            </p:blipFill>
            <p:spPr>
              <a:xfrm>
                <a:off x="7015581" y="3911922"/>
                <a:ext cx="34236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0" name="Input penna 39">
                <a:extLst>
                  <a:ext uri="{FF2B5EF4-FFF2-40B4-BE49-F238E27FC236}">
                    <a16:creationId xmlns:a16="http://schemas.microsoft.com/office/drawing/2014/main" id="{FBBFC988-77C3-46F4-988A-63CDCB35344E}"/>
                  </a:ext>
                </a:extLst>
              </p14:cNvPr>
              <p14:cNvContentPartPr/>
              <p14:nvPr/>
            </p14:nvContentPartPr>
            <p14:xfrm>
              <a:off x="6923781" y="4604562"/>
              <a:ext cx="358200" cy="241560"/>
            </p14:xfrm>
          </p:contentPart>
        </mc:Choice>
        <mc:Fallback>
          <p:pic>
            <p:nvPicPr>
              <p:cNvPr id="40" name="Input penna 39">
                <a:extLst>
                  <a:ext uri="{FF2B5EF4-FFF2-40B4-BE49-F238E27FC236}">
                    <a16:creationId xmlns:a16="http://schemas.microsoft.com/office/drawing/2014/main" id="{FBBFC988-77C3-46F4-988A-63CDCB35344E}"/>
                  </a:ext>
                </a:extLst>
              </p:cNvPr>
              <p:cNvPicPr/>
              <p:nvPr/>
            </p:nvPicPr>
            <p:blipFill>
              <a:blip r:embed="rId47"/>
              <a:stretch>
                <a:fillRect/>
              </a:stretch>
            </p:blipFill>
            <p:spPr>
              <a:xfrm>
                <a:off x="6914781" y="4595602"/>
                <a:ext cx="375840" cy="259121"/>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1" name="Input penna 40">
                <a:extLst>
                  <a:ext uri="{FF2B5EF4-FFF2-40B4-BE49-F238E27FC236}">
                    <a16:creationId xmlns:a16="http://schemas.microsoft.com/office/drawing/2014/main" id="{6F2EA106-49B4-4A8E-9062-9A8E9F0478FD}"/>
                  </a:ext>
                </a:extLst>
              </p14:cNvPr>
              <p14:cNvContentPartPr/>
              <p14:nvPr/>
            </p14:nvContentPartPr>
            <p14:xfrm>
              <a:off x="7193781" y="4960962"/>
              <a:ext cx="45720" cy="51120"/>
            </p14:xfrm>
          </p:contentPart>
        </mc:Choice>
        <mc:Fallback>
          <p:pic>
            <p:nvPicPr>
              <p:cNvPr id="41" name="Input penna 40">
                <a:extLst>
                  <a:ext uri="{FF2B5EF4-FFF2-40B4-BE49-F238E27FC236}">
                    <a16:creationId xmlns:a16="http://schemas.microsoft.com/office/drawing/2014/main" id="{6F2EA106-49B4-4A8E-9062-9A8E9F0478FD}"/>
                  </a:ext>
                </a:extLst>
              </p:cNvPr>
              <p:cNvPicPr/>
              <p:nvPr/>
            </p:nvPicPr>
            <p:blipFill>
              <a:blip r:embed="rId49"/>
              <a:stretch>
                <a:fillRect/>
              </a:stretch>
            </p:blipFill>
            <p:spPr>
              <a:xfrm>
                <a:off x="7184781" y="4951962"/>
                <a:ext cx="6336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2" name="Input penna 41">
                <a:extLst>
                  <a:ext uri="{FF2B5EF4-FFF2-40B4-BE49-F238E27FC236}">
                    <a16:creationId xmlns:a16="http://schemas.microsoft.com/office/drawing/2014/main" id="{3C400C37-38C8-4618-8C1E-0F88AC0B3E85}"/>
                  </a:ext>
                </a:extLst>
              </p14:cNvPr>
              <p14:cNvContentPartPr/>
              <p14:nvPr/>
            </p14:nvContentPartPr>
            <p14:xfrm>
              <a:off x="7912341" y="4395402"/>
              <a:ext cx="101520" cy="15120"/>
            </p14:xfrm>
          </p:contentPart>
        </mc:Choice>
        <mc:Fallback>
          <p:pic>
            <p:nvPicPr>
              <p:cNvPr id="42" name="Input penna 41">
                <a:extLst>
                  <a:ext uri="{FF2B5EF4-FFF2-40B4-BE49-F238E27FC236}">
                    <a16:creationId xmlns:a16="http://schemas.microsoft.com/office/drawing/2014/main" id="{3C400C37-38C8-4618-8C1E-0F88AC0B3E85}"/>
                  </a:ext>
                </a:extLst>
              </p:cNvPr>
              <p:cNvPicPr/>
              <p:nvPr/>
            </p:nvPicPr>
            <p:blipFill>
              <a:blip r:embed="rId51"/>
              <a:stretch>
                <a:fillRect/>
              </a:stretch>
            </p:blipFill>
            <p:spPr>
              <a:xfrm>
                <a:off x="7903341" y="4386402"/>
                <a:ext cx="1191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3" name="Input penna 42">
                <a:extLst>
                  <a:ext uri="{FF2B5EF4-FFF2-40B4-BE49-F238E27FC236}">
                    <a16:creationId xmlns:a16="http://schemas.microsoft.com/office/drawing/2014/main" id="{63D367BD-A883-4412-B69A-47C832256A9D}"/>
                  </a:ext>
                </a:extLst>
              </p14:cNvPr>
              <p14:cNvContentPartPr/>
              <p14:nvPr/>
            </p14:nvContentPartPr>
            <p14:xfrm>
              <a:off x="7936461" y="4483242"/>
              <a:ext cx="147240" cy="14040"/>
            </p14:xfrm>
          </p:contentPart>
        </mc:Choice>
        <mc:Fallback>
          <p:pic>
            <p:nvPicPr>
              <p:cNvPr id="43" name="Input penna 42">
                <a:extLst>
                  <a:ext uri="{FF2B5EF4-FFF2-40B4-BE49-F238E27FC236}">
                    <a16:creationId xmlns:a16="http://schemas.microsoft.com/office/drawing/2014/main" id="{63D367BD-A883-4412-B69A-47C832256A9D}"/>
                  </a:ext>
                </a:extLst>
              </p:cNvPr>
              <p:cNvPicPr/>
              <p:nvPr/>
            </p:nvPicPr>
            <p:blipFill>
              <a:blip r:embed="rId53"/>
              <a:stretch>
                <a:fillRect/>
              </a:stretch>
            </p:blipFill>
            <p:spPr>
              <a:xfrm>
                <a:off x="7927461" y="4474242"/>
                <a:ext cx="1648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4" name="Input penna 43">
                <a:extLst>
                  <a:ext uri="{FF2B5EF4-FFF2-40B4-BE49-F238E27FC236}">
                    <a16:creationId xmlns:a16="http://schemas.microsoft.com/office/drawing/2014/main" id="{795B5B03-0C21-4572-80B3-CC6B07E161DE}"/>
                  </a:ext>
                </a:extLst>
              </p14:cNvPr>
              <p14:cNvContentPartPr/>
              <p14:nvPr/>
            </p14:nvContentPartPr>
            <p14:xfrm>
              <a:off x="8309061" y="4024962"/>
              <a:ext cx="150840" cy="228600"/>
            </p14:xfrm>
          </p:contentPart>
        </mc:Choice>
        <mc:Fallback>
          <p:pic>
            <p:nvPicPr>
              <p:cNvPr id="44" name="Input penna 43">
                <a:extLst>
                  <a:ext uri="{FF2B5EF4-FFF2-40B4-BE49-F238E27FC236}">
                    <a16:creationId xmlns:a16="http://schemas.microsoft.com/office/drawing/2014/main" id="{795B5B03-0C21-4572-80B3-CC6B07E161DE}"/>
                  </a:ext>
                </a:extLst>
              </p:cNvPr>
              <p:cNvPicPr/>
              <p:nvPr/>
            </p:nvPicPr>
            <p:blipFill>
              <a:blip r:embed="rId55"/>
              <a:stretch>
                <a:fillRect/>
              </a:stretch>
            </p:blipFill>
            <p:spPr>
              <a:xfrm>
                <a:off x="8300061" y="4015962"/>
                <a:ext cx="16848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5" name="Input penna 44">
                <a:extLst>
                  <a:ext uri="{FF2B5EF4-FFF2-40B4-BE49-F238E27FC236}">
                    <a16:creationId xmlns:a16="http://schemas.microsoft.com/office/drawing/2014/main" id="{88316694-FAFB-49E5-9097-902BE4F29762}"/>
                  </a:ext>
                </a:extLst>
              </p14:cNvPr>
              <p14:cNvContentPartPr/>
              <p14:nvPr/>
            </p14:nvContentPartPr>
            <p14:xfrm>
              <a:off x="8573301" y="4112082"/>
              <a:ext cx="19080" cy="9360"/>
            </p14:xfrm>
          </p:contentPart>
        </mc:Choice>
        <mc:Fallback>
          <p:pic>
            <p:nvPicPr>
              <p:cNvPr id="45" name="Input penna 44">
                <a:extLst>
                  <a:ext uri="{FF2B5EF4-FFF2-40B4-BE49-F238E27FC236}">
                    <a16:creationId xmlns:a16="http://schemas.microsoft.com/office/drawing/2014/main" id="{88316694-FAFB-49E5-9097-902BE4F29762}"/>
                  </a:ext>
                </a:extLst>
              </p:cNvPr>
              <p:cNvPicPr/>
              <p:nvPr/>
            </p:nvPicPr>
            <p:blipFill>
              <a:blip r:embed="rId57"/>
              <a:stretch>
                <a:fillRect/>
              </a:stretch>
            </p:blipFill>
            <p:spPr>
              <a:xfrm>
                <a:off x="8564301" y="4103082"/>
                <a:ext cx="367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6" name="Input penna 45">
                <a:extLst>
                  <a:ext uri="{FF2B5EF4-FFF2-40B4-BE49-F238E27FC236}">
                    <a16:creationId xmlns:a16="http://schemas.microsoft.com/office/drawing/2014/main" id="{788B615E-70AE-4D7E-AFAC-45BF7CDEAD41}"/>
                  </a:ext>
                </a:extLst>
              </p14:cNvPr>
              <p14:cNvContentPartPr/>
              <p14:nvPr/>
            </p14:nvContentPartPr>
            <p14:xfrm>
              <a:off x="8751141" y="4049082"/>
              <a:ext cx="143280" cy="245880"/>
            </p14:xfrm>
          </p:contentPart>
        </mc:Choice>
        <mc:Fallback>
          <p:pic>
            <p:nvPicPr>
              <p:cNvPr id="46" name="Input penna 45">
                <a:extLst>
                  <a:ext uri="{FF2B5EF4-FFF2-40B4-BE49-F238E27FC236}">
                    <a16:creationId xmlns:a16="http://schemas.microsoft.com/office/drawing/2014/main" id="{788B615E-70AE-4D7E-AFAC-45BF7CDEAD41}"/>
                  </a:ext>
                </a:extLst>
              </p:cNvPr>
              <p:cNvPicPr/>
              <p:nvPr/>
            </p:nvPicPr>
            <p:blipFill>
              <a:blip r:embed="rId59"/>
              <a:stretch>
                <a:fillRect/>
              </a:stretch>
            </p:blipFill>
            <p:spPr>
              <a:xfrm>
                <a:off x="8742141" y="4040082"/>
                <a:ext cx="16092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put penna 46">
                <a:extLst>
                  <a:ext uri="{FF2B5EF4-FFF2-40B4-BE49-F238E27FC236}">
                    <a16:creationId xmlns:a16="http://schemas.microsoft.com/office/drawing/2014/main" id="{D697444A-BB52-4CC4-B131-CCF967A45798}"/>
                  </a:ext>
                </a:extLst>
              </p14:cNvPr>
              <p14:cNvContentPartPr/>
              <p14:nvPr/>
            </p14:nvContentPartPr>
            <p14:xfrm>
              <a:off x="9109701" y="4171482"/>
              <a:ext cx="3960" cy="27720"/>
            </p14:xfrm>
          </p:contentPart>
        </mc:Choice>
        <mc:Fallback>
          <p:pic>
            <p:nvPicPr>
              <p:cNvPr id="47" name="Input penna 46">
                <a:extLst>
                  <a:ext uri="{FF2B5EF4-FFF2-40B4-BE49-F238E27FC236}">
                    <a16:creationId xmlns:a16="http://schemas.microsoft.com/office/drawing/2014/main" id="{D697444A-BB52-4CC4-B131-CCF967A45798}"/>
                  </a:ext>
                </a:extLst>
              </p:cNvPr>
              <p:cNvPicPr/>
              <p:nvPr/>
            </p:nvPicPr>
            <p:blipFill>
              <a:blip r:embed="rId61"/>
              <a:stretch>
                <a:fillRect/>
              </a:stretch>
            </p:blipFill>
            <p:spPr>
              <a:xfrm>
                <a:off x="9100701" y="4162482"/>
                <a:ext cx="216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1" name="Input penna 50">
                <a:extLst>
                  <a:ext uri="{FF2B5EF4-FFF2-40B4-BE49-F238E27FC236}">
                    <a16:creationId xmlns:a16="http://schemas.microsoft.com/office/drawing/2014/main" id="{C6A4BC81-3912-4705-8889-102E9C957017}"/>
                  </a:ext>
                </a:extLst>
              </p14:cNvPr>
              <p14:cNvContentPartPr/>
              <p14:nvPr/>
            </p14:nvContentPartPr>
            <p14:xfrm>
              <a:off x="8344701" y="4372362"/>
              <a:ext cx="1856160" cy="71280"/>
            </p14:xfrm>
          </p:contentPart>
        </mc:Choice>
        <mc:Fallback>
          <p:pic>
            <p:nvPicPr>
              <p:cNvPr id="51" name="Input penna 50">
                <a:extLst>
                  <a:ext uri="{FF2B5EF4-FFF2-40B4-BE49-F238E27FC236}">
                    <a16:creationId xmlns:a16="http://schemas.microsoft.com/office/drawing/2014/main" id="{C6A4BC81-3912-4705-8889-102E9C957017}"/>
                  </a:ext>
                </a:extLst>
              </p:cNvPr>
              <p:cNvPicPr/>
              <p:nvPr/>
            </p:nvPicPr>
            <p:blipFill>
              <a:blip r:embed="rId63"/>
              <a:stretch>
                <a:fillRect/>
              </a:stretch>
            </p:blipFill>
            <p:spPr>
              <a:xfrm>
                <a:off x="8335701" y="4363362"/>
                <a:ext cx="187380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8" name="Input penna 57">
                <a:extLst>
                  <a:ext uri="{FF2B5EF4-FFF2-40B4-BE49-F238E27FC236}">
                    <a16:creationId xmlns:a16="http://schemas.microsoft.com/office/drawing/2014/main" id="{F9DE3FA4-2E5F-4EFB-82D2-81B96318FCD6}"/>
                  </a:ext>
                </a:extLst>
              </p14:cNvPr>
              <p14:cNvContentPartPr/>
              <p14:nvPr/>
            </p14:nvContentPartPr>
            <p14:xfrm>
              <a:off x="9347661" y="4028202"/>
              <a:ext cx="788760" cy="240480"/>
            </p14:xfrm>
          </p:contentPart>
        </mc:Choice>
        <mc:Fallback>
          <p:pic>
            <p:nvPicPr>
              <p:cNvPr id="58" name="Input penna 57">
                <a:extLst>
                  <a:ext uri="{FF2B5EF4-FFF2-40B4-BE49-F238E27FC236}">
                    <a16:creationId xmlns:a16="http://schemas.microsoft.com/office/drawing/2014/main" id="{F9DE3FA4-2E5F-4EFB-82D2-81B96318FCD6}"/>
                  </a:ext>
                </a:extLst>
              </p:cNvPr>
              <p:cNvPicPr/>
              <p:nvPr/>
            </p:nvPicPr>
            <p:blipFill>
              <a:blip r:embed="rId65"/>
              <a:stretch>
                <a:fillRect/>
              </a:stretch>
            </p:blipFill>
            <p:spPr>
              <a:xfrm>
                <a:off x="9338661" y="4019202"/>
                <a:ext cx="80640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9" name="Input penna 58">
                <a:extLst>
                  <a:ext uri="{FF2B5EF4-FFF2-40B4-BE49-F238E27FC236}">
                    <a16:creationId xmlns:a16="http://schemas.microsoft.com/office/drawing/2014/main" id="{9615AD56-F43D-48A7-A774-F234EFDE63D7}"/>
                  </a:ext>
                </a:extLst>
              </p14:cNvPr>
              <p14:cNvContentPartPr/>
              <p14:nvPr/>
            </p14:nvContentPartPr>
            <p14:xfrm>
              <a:off x="8824581" y="4610322"/>
              <a:ext cx="880560" cy="189000"/>
            </p14:xfrm>
          </p:contentPart>
        </mc:Choice>
        <mc:Fallback>
          <p:pic>
            <p:nvPicPr>
              <p:cNvPr id="59" name="Input penna 58">
                <a:extLst>
                  <a:ext uri="{FF2B5EF4-FFF2-40B4-BE49-F238E27FC236}">
                    <a16:creationId xmlns:a16="http://schemas.microsoft.com/office/drawing/2014/main" id="{9615AD56-F43D-48A7-A774-F234EFDE63D7}"/>
                  </a:ext>
                </a:extLst>
              </p:cNvPr>
              <p:cNvPicPr/>
              <p:nvPr/>
            </p:nvPicPr>
            <p:blipFill>
              <a:blip r:embed="rId67"/>
              <a:stretch>
                <a:fillRect/>
              </a:stretch>
            </p:blipFill>
            <p:spPr>
              <a:xfrm>
                <a:off x="8815581" y="4601322"/>
                <a:ext cx="89820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0" name="Input penna 59">
                <a:extLst>
                  <a:ext uri="{FF2B5EF4-FFF2-40B4-BE49-F238E27FC236}">
                    <a16:creationId xmlns:a16="http://schemas.microsoft.com/office/drawing/2014/main" id="{347620AE-D72E-45B0-AA16-56D150D99B12}"/>
                  </a:ext>
                </a:extLst>
              </p14:cNvPr>
              <p14:cNvContentPartPr/>
              <p14:nvPr/>
            </p14:nvContentPartPr>
            <p14:xfrm>
              <a:off x="10380501" y="4423842"/>
              <a:ext cx="118440" cy="16200"/>
            </p14:xfrm>
          </p:contentPart>
        </mc:Choice>
        <mc:Fallback>
          <p:pic>
            <p:nvPicPr>
              <p:cNvPr id="60" name="Input penna 59">
                <a:extLst>
                  <a:ext uri="{FF2B5EF4-FFF2-40B4-BE49-F238E27FC236}">
                    <a16:creationId xmlns:a16="http://schemas.microsoft.com/office/drawing/2014/main" id="{347620AE-D72E-45B0-AA16-56D150D99B12}"/>
                  </a:ext>
                </a:extLst>
              </p:cNvPr>
              <p:cNvPicPr/>
              <p:nvPr/>
            </p:nvPicPr>
            <p:blipFill>
              <a:blip r:embed="rId69"/>
              <a:stretch>
                <a:fillRect/>
              </a:stretch>
            </p:blipFill>
            <p:spPr>
              <a:xfrm>
                <a:off x="10371501" y="4414842"/>
                <a:ext cx="1360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1" name="Input penna 60">
                <a:extLst>
                  <a:ext uri="{FF2B5EF4-FFF2-40B4-BE49-F238E27FC236}">
                    <a16:creationId xmlns:a16="http://schemas.microsoft.com/office/drawing/2014/main" id="{09C4E6F7-7A5B-4DD5-AA76-BFA3F7B4C849}"/>
                  </a:ext>
                </a:extLst>
              </p14:cNvPr>
              <p14:cNvContentPartPr/>
              <p14:nvPr/>
            </p14:nvContentPartPr>
            <p14:xfrm>
              <a:off x="10353141" y="4541562"/>
              <a:ext cx="246960" cy="13320"/>
            </p14:xfrm>
          </p:contentPart>
        </mc:Choice>
        <mc:Fallback>
          <p:pic>
            <p:nvPicPr>
              <p:cNvPr id="61" name="Input penna 60">
                <a:extLst>
                  <a:ext uri="{FF2B5EF4-FFF2-40B4-BE49-F238E27FC236}">
                    <a16:creationId xmlns:a16="http://schemas.microsoft.com/office/drawing/2014/main" id="{09C4E6F7-7A5B-4DD5-AA76-BFA3F7B4C849}"/>
                  </a:ext>
                </a:extLst>
              </p:cNvPr>
              <p:cNvPicPr/>
              <p:nvPr/>
            </p:nvPicPr>
            <p:blipFill>
              <a:blip r:embed="rId71"/>
              <a:stretch>
                <a:fillRect/>
              </a:stretch>
            </p:blipFill>
            <p:spPr>
              <a:xfrm>
                <a:off x="10344141" y="4532562"/>
                <a:ext cx="26460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4" name="Input penna 63">
                <a:extLst>
                  <a:ext uri="{FF2B5EF4-FFF2-40B4-BE49-F238E27FC236}">
                    <a16:creationId xmlns:a16="http://schemas.microsoft.com/office/drawing/2014/main" id="{A4630756-719D-409A-9EBE-B9E019F27F36}"/>
                  </a:ext>
                </a:extLst>
              </p14:cNvPr>
              <p14:cNvContentPartPr/>
              <p14:nvPr/>
            </p14:nvContentPartPr>
            <p14:xfrm>
              <a:off x="10867221" y="4249962"/>
              <a:ext cx="435600" cy="338400"/>
            </p14:xfrm>
          </p:contentPart>
        </mc:Choice>
        <mc:Fallback>
          <p:pic>
            <p:nvPicPr>
              <p:cNvPr id="64" name="Input penna 63">
                <a:extLst>
                  <a:ext uri="{FF2B5EF4-FFF2-40B4-BE49-F238E27FC236}">
                    <a16:creationId xmlns:a16="http://schemas.microsoft.com/office/drawing/2014/main" id="{A4630756-719D-409A-9EBE-B9E019F27F36}"/>
                  </a:ext>
                </a:extLst>
              </p:cNvPr>
              <p:cNvPicPr/>
              <p:nvPr/>
            </p:nvPicPr>
            <p:blipFill>
              <a:blip r:embed="rId73"/>
              <a:stretch>
                <a:fillRect/>
              </a:stretch>
            </p:blipFill>
            <p:spPr>
              <a:xfrm>
                <a:off x="10858221" y="4240962"/>
                <a:ext cx="453240" cy="356040"/>
              </a:xfrm>
              <a:prstGeom prst="rect">
                <a:avLst/>
              </a:prstGeom>
            </p:spPr>
          </p:pic>
        </mc:Fallback>
      </mc:AlternateContent>
    </p:spTree>
    <p:extLst>
      <p:ext uri="{BB962C8B-B14F-4D97-AF65-F5344CB8AC3E}">
        <p14:creationId xmlns:p14="http://schemas.microsoft.com/office/powerpoint/2010/main" val="88908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5213CFE-5315-4061-8E72-C74EAA2B205C}"/>
                  </a:ext>
                </a:extLst>
              </p:cNvPr>
              <p:cNvSpPr>
                <a:spLocks noGrp="1"/>
              </p:cNvSpPr>
              <p:nvPr>
                <p:ph idx="1"/>
              </p:nvPr>
            </p:nvSpPr>
            <p:spPr>
              <a:xfrm>
                <a:off x="677334" y="1696279"/>
                <a:ext cx="8596668" cy="4345084"/>
              </a:xfrm>
            </p:spPr>
            <p:txBody>
              <a:bodyPr/>
              <a:lstStyle/>
              <a:p>
                <a:r>
                  <a:rPr lang="it-IT" dirty="0"/>
                  <a:t>determiniamo quanti numeri diversi di tre cifre si possono formare con le nove cifre significative. È evidente che si tratta di disposizioni con ripetizione di 9 elementi della classe 3, per cui è:</a:t>
                </a:r>
              </a:p>
              <a:p>
                <a14:m>
                  <m:oMath xmlns:m="http://schemas.openxmlformats.org/officeDocument/2006/math">
                    <m:sSubSup>
                      <m:sSubSupPr>
                        <m:ctrlPr>
                          <a:rPr lang="it-IT" i="1">
                            <a:latin typeface="Cambria Math" panose="02040503050406030204" pitchFamily="18" charset="0"/>
                          </a:rPr>
                        </m:ctrlPr>
                      </m:sSubSupPr>
                      <m:e>
                        <m:r>
                          <a:rPr lang="it-IT" i="1">
                            <a:latin typeface="Cambria Math" panose="02040503050406030204" pitchFamily="18" charset="0"/>
                          </a:rPr>
                          <m:t>𝐷</m:t>
                        </m:r>
                      </m:e>
                      <m:sub>
                        <m:r>
                          <a:rPr lang="it-IT" i="1">
                            <a:latin typeface="Cambria Math" panose="02040503050406030204" pitchFamily="18" charset="0"/>
                          </a:rPr>
                          <m:t>9,3</m:t>
                        </m:r>
                      </m:sub>
                      <m:sup>
                        <m:r>
                          <a:rPr lang="it-IT" i="1">
                            <a:latin typeface="Cambria Math" panose="02040503050406030204" pitchFamily="18" charset="0"/>
                          </a:rPr>
                          <m:t>′</m:t>
                        </m:r>
                      </m:sup>
                    </m:sSubSup>
                  </m:oMath>
                </a14:m>
                <a:r>
                  <a:rPr lang="it-IT" dirty="0"/>
                  <a:t>=</a:t>
                </a:r>
                <a14:m>
                  <m:oMath xmlns:m="http://schemas.openxmlformats.org/officeDocument/2006/math">
                    <m:sSup>
                      <m:sSupPr>
                        <m:ctrlPr>
                          <a:rPr lang="it-IT" i="1" dirty="0">
                            <a:latin typeface="Cambria Math" panose="02040503050406030204" pitchFamily="18" charset="0"/>
                          </a:rPr>
                        </m:ctrlPr>
                      </m:sSupPr>
                      <m:e>
                        <m:r>
                          <a:rPr lang="it-IT" i="1" dirty="0">
                            <a:latin typeface="Cambria Math" panose="02040503050406030204" pitchFamily="18" charset="0"/>
                          </a:rPr>
                          <m:t>9</m:t>
                        </m:r>
                      </m:e>
                      <m:sup>
                        <m:r>
                          <a:rPr lang="it-IT" i="1" dirty="0">
                            <a:latin typeface="Cambria Math" panose="02040503050406030204" pitchFamily="18" charset="0"/>
                          </a:rPr>
                          <m:t>3</m:t>
                        </m:r>
                      </m:sup>
                    </m:sSup>
                  </m:oMath>
                </a14:m>
                <a:r>
                  <a:rPr lang="it-IT" dirty="0"/>
                  <a:t>=729</a:t>
                </a:r>
              </a:p>
              <a:p>
                <a:endParaRPr lang="it-IT" dirty="0"/>
              </a:p>
            </p:txBody>
          </p:sp>
        </mc:Choice>
        <mc:Fallback xmlns="">
          <p:sp>
            <p:nvSpPr>
              <p:cNvPr id="3" name="Segnaposto contenuto 2">
                <a:extLst>
                  <a:ext uri="{FF2B5EF4-FFF2-40B4-BE49-F238E27FC236}">
                    <a16:creationId xmlns:a16="http://schemas.microsoft.com/office/drawing/2014/main" id="{C5213CFE-5315-4061-8E72-C74EAA2B205C}"/>
                  </a:ext>
                </a:extLst>
              </p:cNvPr>
              <p:cNvSpPr>
                <a:spLocks noGrp="1" noRot="1" noChangeAspect="1" noMove="1" noResize="1" noEditPoints="1" noAdjustHandles="1" noChangeArrowheads="1" noChangeShapeType="1" noTextEdit="1"/>
              </p:cNvSpPr>
              <p:nvPr>
                <p:ph idx="1"/>
              </p:nvPr>
            </p:nvSpPr>
            <p:spPr>
              <a:xfrm>
                <a:off x="677334" y="1696279"/>
                <a:ext cx="8596668" cy="4345084"/>
              </a:xfrm>
              <a:blipFill>
                <a:blip r:embed="rId2"/>
                <a:stretch>
                  <a:fillRect l="-142" t="-842" r="-780"/>
                </a:stretch>
              </a:blipFill>
            </p:spPr>
            <p:txBody>
              <a:bodyPr/>
              <a:lstStyle/>
              <a:p>
                <a:r>
                  <a:rPr lang="it-IT">
                    <a:noFill/>
                  </a:rPr>
                  <a:t> </a:t>
                </a:r>
              </a:p>
            </p:txBody>
          </p:sp>
        </mc:Fallback>
      </mc:AlternateContent>
    </p:spTree>
    <p:extLst>
      <p:ext uri="{BB962C8B-B14F-4D97-AF65-F5344CB8AC3E}">
        <p14:creationId xmlns:p14="http://schemas.microsoft.com/office/powerpoint/2010/main" val="310531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121007-5E0D-488D-B99F-E199878C3B63}"/>
              </a:ext>
            </a:extLst>
          </p:cNvPr>
          <p:cNvSpPr>
            <a:spLocks noGrp="1"/>
          </p:cNvSpPr>
          <p:nvPr>
            <p:ph type="title"/>
          </p:nvPr>
        </p:nvSpPr>
        <p:spPr>
          <a:xfrm>
            <a:off x="677334" y="609600"/>
            <a:ext cx="8596668" cy="821635"/>
          </a:xfrm>
        </p:spPr>
        <p:txBody>
          <a:bodyPr/>
          <a:lstStyle/>
          <a:p>
            <a:r>
              <a:rPr lang="it-IT" dirty="0"/>
              <a:t>Combinazioni semplici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2B94B9B-C911-4BBE-B777-C1C526554A13}"/>
                  </a:ext>
                </a:extLst>
              </p:cNvPr>
              <p:cNvSpPr>
                <a:spLocks noGrp="1"/>
              </p:cNvSpPr>
              <p:nvPr>
                <p:ph idx="1"/>
              </p:nvPr>
            </p:nvSpPr>
            <p:spPr>
              <a:xfrm>
                <a:off x="571317" y="1987826"/>
                <a:ext cx="8596668" cy="3876840"/>
              </a:xfrm>
            </p:spPr>
            <p:txBody>
              <a:bodyPr/>
              <a:lstStyle/>
              <a:p>
                <a:r>
                  <a:rPr lang="it-IT" dirty="0"/>
                  <a:t>Dato un insieme di n elementi, si dicono </a:t>
                </a:r>
                <a:r>
                  <a:rPr lang="it-IT" b="1" dirty="0"/>
                  <a:t>combinazioni semplici </a:t>
                </a:r>
                <a:r>
                  <a:rPr lang="it-IT" dirty="0"/>
                  <a:t>degli n elementi presi a k a k (o di classe k) </a:t>
                </a:r>
                <a:r>
                  <a:rPr lang="it-IT" b="1" dirty="0">
                    <a:highlight>
                      <a:srgbClr val="00FF00"/>
                    </a:highlight>
                  </a:rPr>
                  <a:t>k</a:t>
                </a:r>
                <a14:m>
                  <m:oMath xmlns:m="http://schemas.openxmlformats.org/officeDocument/2006/math">
                    <m:r>
                      <a:rPr lang="it-IT" b="1" i="1">
                        <a:highlight>
                          <a:srgbClr val="00FF00"/>
                        </a:highlight>
                        <a:latin typeface="Cambria Math" panose="02040503050406030204" pitchFamily="18" charset="0"/>
                        <a:ea typeface="Cambria Math" panose="02040503050406030204" pitchFamily="18" charset="0"/>
                      </a:rPr>
                      <m:t>≤</m:t>
                    </m:r>
                  </m:oMath>
                </a14:m>
                <a:r>
                  <a:rPr lang="it-IT" b="1" dirty="0">
                    <a:highlight>
                      <a:srgbClr val="00FF00"/>
                    </a:highlight>
                  </a:rPr>
                  <a:t>n </a:t>
                </a:r>
                <a:r>
                  <a:rPr lang="it-IT" dirty="0"/>
                  <a:t>tutti i gruppi di k elementi , scelti fra gli n dell’insieme dato, in modo che ciascun gruppo differisca dai restanti almeno per uno degli elementi in esso contenuti (senza considerare, quindi, l’ordine degli elementi). </a:t>
                </a:r>
              </a:p>
              <a:p>
                <a:r>
                  <a:rPr lang="it-IT" dirty="0"/>
                  <a:t>Da notare la differenza fra disposizioni e combinazioni (semplici): mentre nelle disposizioni si </a:t>
                </a:r>
                <a:r>
                  <a:rPr lang="it-IT" b="1" dirty="0">
                    <a:highlight>
                      <a:srgbClr val="00FF00"/>
                    </a:highlight>
                  </a:rPr>
                  <a:t>tiene conto dell’ordine</a:t>
                </a:r>
                <a:r>
                  <a:rPr lang="it-IT" dirty="0"/>
                  <a:t>, nelle combinazioni semplici , invece, si considerano distinti solo quando i due raggruppamenti </a:t>
                </a:r>
                <a:r>
                  <a:rPr lang="it-IT" b="1" dirty="0">
                    <a:highlight>
                      <a:srgbClr val="00FF00"/>
                    </a:highlight>
                  </a:rPr>
                  <a:t>differiscono</a:t>
                </a:r>
                <a:r>
                  <a:rPr lang="it-IT" b="1" dirty="0"/>
                  <a:t> </a:t>
                </a:r>
                <a:r>
                  <a:rPr lang="it-IT" dirty="0"/>
                  <a:t>almeno per un elemento. </a:t>
                </a:r>
              </a:p>
              <a:p>
                <a:endParaRPr lang="it-IT" dirty="0"/>
              </a:p>
            </p:txBody>
          </p:sp>
        </mc:Choice>
        <mc:Fallback xmlns="">
          <p:sp>
            <p:nvSpPr>
              <p:cNvPr id="3" name="Segnaposto contenuto 2">
                <a:extLst>
                  <a:ext uri="{FF2B5EF4-FFF2-40B4-BE49-F238E27FC236}">
                    <a16:creationId xmlns:a16="http://schemas.microsoft.com/office/drawing/2014/main" id="{A2B94B9B-C911-4BBE-B777-C1C526554A13}"/>
                  </a:ext>
                </a:extLst>
              </p:cNvPr>
              <p:cNvSpPr>
                <a:spLocks noGrp="1" noRot="1" noChangeAspect="1" noMove="1" noResize="1" noEditPoints="1" noAdjustHandles="1" noChangeArrowheads="1" noChangeShapeType="1" noTextEdit="1"/>
              </p:cNvSpPr>
              <p:nvPr>
                <p:ph idx="1"/>
              </p:nvPr>
            </p:nvSpPr>
            <p:spPr>
              <a:xfrm>
                <a:off x="571317" y="1987826"/>
                <a:ext cx="8596668" cy="3876840"/>
              </a:xfrm>
              <a:blipFill>
                <a:blip r:embed="rId2"/>
                <a:stretch>
                  <a:fillRect l="-213" t="-943"/>
                </a:stretch>
              </a:blipFill>
            </p:spPr>
            <p:txBody>
              <a:bodyPr/>
              <a:lstStyle/>
              <a:p>
                <a:r>
                  <a:rPr lang="it-IT">
                    <a:noFill/>
                  </a:rPr>
                  <a:t> </a:t>
                </a:r>
              </a:p>
            </p:txBody>
          </p:sp>
        </mc:Fallback>
      </mc:AlternateContent>
    </p:spTree>
    <p:extLst>
      <p:ext uri="{BB962C8B-B14F-4D97-AF65-F5344CB8AC3E}">
        <p14:creationId xmlns:p14="http://schemas.microsoft.com/office/powerpoint/2010/main" val="4007474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3541BA-B60C-4FCC-AEF9-CBBE6676DDAC}"/>
              </a:ext>
            </a:extLst>
          </p:cNvPr>
          <p:cNvSpPr>
            <a:spLocks noGrp="1"/>
          </p:cNvSpPr>
          <p:nvPr>
            <p:ph type="title"/>
          </p:nvPr>
        </p:nvSpPr>
        <p:spPr>
          <a:xfrm>
            <a:off x="677334" y="609600"/>
            <a:ext cx="8596668" cy="821635"/>
          </a:xfrm>
        </p:spPr>
        <p:txBody>
          <a:bodyPr/>
          <a:lstStyle/>
          <a:p>
            <a:r>
              <a:rPr lang="it-IT" dirty="0"/>
              <a:t>Combinazioni semplici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3E922EC-023B-4951-810B-E8FF3C8E4E84}"/>
                  </a:ext>
                </a:extLst>
              </p:cNvPr>
              <p:cNvSpPr>
                <a:spLocks noGrp="1"/>
              </p:cNvSpPr>
              <p:nvPr>
                <p:ph idx="1"/>
              </p:nvPr>
            </p:nvSpPr>
            <p:spPr>
              <a:xfrm>
                <a:off x="677334" y="1895061"/>
                <a:ext cx="8596668" cy="4146301"/>
              </a:xfrm>
            </p:spPr>
            <p:txBody>
              <a:bodyPr/>
              <a:lstStyle/>
              <a:p>
                <a:r>
                  <a:rPr lang="it-IT" dirty="0"/>
                  <a:t>Per determinare il numero delle combinazioni semplici di n elementi di classe k, e che indichiamo con il simbolo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𝐶</m:t>
                        </m:r>
                      </m:e>
                      <m:sub>
                        <m:r>
                          <a:rPr lang="it-IT" i="1">
                            <a:latin typeface="Cambria Math" panose="02040503050406030204" pitchFamily="18" charset="0"/>
                          </a:rPr>
                          <m:t>𝑛</m:t>
                        </m:r>
                        <m:r>
                          <a:rPr lang="it-IT" i="1">
                            <a:latin typeface="Cambria Math" panose="02040503050406030204" pitchFamily="18" charset="0"/>
                          </a:rPr>
                          <m:t>,</m:t>
                        </m:r>
                        <m:r>
                          <a:rPr lang="it-IT" i="1">
                            <a:latin typeface="Cambria Math" panose="02040503050406030204" pitchFamily="18" charset="0"/>
                          </a:rPr>
                          <m:t>𝑘</m:t>
                        </m:r>
                      </m:sub>
                    </m:sSub>
                  </m:oMath>
                </a14:m>
                <a:r>
                  <a:rPr lang="it-IT" dirty="0"/>
                  <a:t>, ci serviamo della formula:</a:t>
                </a:r>
              </a:p>
              <a:p>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𝐶</m:t>
                        </m:r>
                      </m:e>
                      <m:sub>
                        <m:r>
                          <a:rPr lang="it-IT" i="1">
                            <a:latin typeface="Cambria Math" panose="02040503050406030204" pitchFamily="18" charset="0"/>
                          </a:rPr>
                          <m:t>𝑛</m:t>
                        </m:r>
                        <m:r>
                          <a:rPr lang="it-IT" i="1">
                            <a:latin typeface="Cambria Math" panose="02040503050406030204" pitchFamily="18" charset="0"/>
                          </a:rPr>
                          <m:t>,</m:t>
                        </m:r>
                        <m:r>
                          <a:rPr lang="it-IT" i="1">
                            <a:latin typeface="Cambria Math" panose="02040503050406030204" pitchFamily="18" charset="0"/>
                          </a:rPr>
                          <m:t>𝑘</m:t>
                        </m:r>
                      </m:sub>
                    </m:sSub>
                  </m:oMath>
                </a14:m>
                <a:r>
                  <a:rPr lang="it-IT" dirty="0"/>
                  <a:t>=</a:t>
                </a:r>
                <a14:m>
                  <m:oMath xmlns:m="http://schemas.openxmlformats.org/officeDocument/2006/math">
                    <m:f>
                      <m:fPr>
                        <m:ctrlPr>
                          <a:rPr lang="it-IT" i="1" dirty="0">
                            <a:latin typeface="Cambria Math" panose="02040503050406030204" pitchFamily="18" charset="0"/>
                          </a:rPr>
                        </m:ctrlPr>
                      </m:fPr>
                      <m:num>
                        <m:r>
                          <a:rPr lang="it-IT" i="1" dirty="0">
                            <a:latin typeface="Cambria Math" panose="02040503050406030204" pitchFamily="18" charset="0"/>
                          </a:rPr>
                          <m:t>𝑛</m:t>
                        </m:r>
                        <m:r>
                          <a:rPr lang="it-IT" i="1" dirty="0">
                            <a:latin typeface="Cambria Math" panose="02040503050406030204" pitchFamily="18" charset="0"/>
                          </a:rPr>
                          <m:t>!</m:t>
                        </m:r>
                      </m:num>
                      <m:den>
                        <m:d>
                          <m:dPr>
                            <m:ctrlPr>
                              <a:rPr lang="it-IT" i="1" dirty="0">
                                <a:latin typeface="Cambria Math" panose="02040503050406030204" pitchFamily="18" charset="0"/>
                              </a:rPr>
                            </m:ctrlPr>
                          </m:dPr>
                          <m:e>
                            <m:r>
                              <a:rPr lang="it-IT" i="1" dirty="0">
                                <a:latin typeface="Cambria Math" panose="02040503050406030204" pitchFamily="18" charset="0"/>
                              </a:rPr>
                              <m:t>𝑛</m:t>
                            </m:r>
                            <m:r>
                              <a:rPr lang="it-IT" i="1" dirty="0">
                                <a:latin typeface="Cambria Math" panose="02040503050406030204" pitchFamily="18" charset="0"/>
                              </a:rPr>
                              <m:t>−</m:t>
                            </m:r>
                            <m:r>
                              <a:rPr lang="it-IT" i="1" dirty="0">
                                <a:latin typeface="Cambria Math" panose="02040503050406030204" pitchFamily="18" charset="0"/>
                              </a:rPr>
                              <m:t>𝑘</m:t>
                            </m:r>
                          </m:e>
                        </m:d>
                        <m:r>
                          <a:rPr lang="it-IT" i="1" dirty="0">
                            <a:latin typeface="Cambria Math" panose="02040503050406030204" pitchFamily="18" charset="0"/>
                          </a:rPr>
                          <m:t>!</m:t>
                        </m:r>
                        <m:r>
                          <a:rPr lang="it-IT" i="1" dirty="0">
                            <a:latin typeface="Cambria Math" panose="02040503050406030204" pitchFamily="18" charset="0"/>
                            <a:ea typeface="Cambria Math" panose="02040503050406030204" pitchFamily="18" charset="0"/>
                          </a:rPr>
                          <m:t>∙</m:t>
                        </m:r>
                        <m:r>
                          <a:rPr lang="it-IT" i="1" dirty="0">
                            <a:latin typeface="Cambria Math" panose="02040503050406030204" pitchFamily="18" charset="0"/>
                            <a:ea typeface="Cambria Math" panose="02040503050406030204" pitchFamily="18" charset="0"/>
                          </a:rPr>
                          <m:t>𝑘</m:t>
                        </m:r>
                        <m:r>
                          <a:rPr lang="it-IT" i="1" dirty="0">
                            <a:latin typeface="Cambria Math" panose="02040503050406030204" pitchFamily="18" charset="0"/>
                            <a:ea typeface="Cambria Math" panose="02040503050406030204" pitchFamily="18" charset="0"/>
                          </a:rPr>
                          <m:t>!</m:t>
                        </m:r>
                      </m:den>
                    </m:f>
                  </m:oMath>
                </a14:m>
                <a:endParaRPr lang="it-IT" dirty="0"/>
              </a:p>
              <a:p>
                <a:endParaRPr lang="it-IT" dirty="0"/>
              </a:p>
            </p:txBody>
          </p:sp>
        </mc:Choice>
        <mc:Fallback xmlns="">
          <p:sp>
            <p:nvSpPr>
              <p:cNvPr id="3" name="Segnaposto contenuto 2">
                <a:extLst>
                  <a:ext uri="{FF2B5EF4-FFF2-40B4-BE49-F238E27FC236}">
                    <a16:creationId xmlns:a16="http://schemas.microsoft.com/office/drawing/2014/main" id="{13E922EC-023B-4951-810B-E8FF3C8E4E84}"/>
                  </a:ext>
                </a:extLst>
              </p:cNvPr>
              <p:cNvSpPr>
                <a:spLocks noGrp="1" noRot="1" noChangeAspect="1" noMove="1" noResize="1" noEditPoints="1" noAdjustHandles="1" noChangeArrowheads="1" noChangeShapeType="1" noTextEdit="1"/>
              </p:cNvSpPr>
              <p:nvPr>
                <p:ph idx="1"/>
              </p:nvPr>
            </p:nvSpPr>
            <p:spPr>
              <a:xfrm>
                <a:off x="677334" y="1895061"/>
                <a:ext cx="8596668" cy="4146301"/>
              </a:xfrm>
              <a:blipFill>
                <a:blip r:embed="rId2"/>
                <a:stretch>
                  <a:fillRect l="-142" t="-1029" r="-638"/>
                </a:stretch>
              </a:blipFill>
            </p:spPr>
            <p:txBody>
              <a:bodyPr/>
              <a:lstStyle/>
              <a:p>
                <a:r>
                  <a:rPr lang="it-IT">
                    <a:noFill/>
                  </a:rPr>
                  <a:t> </a:t>
                </a:r>
              </a:p>
            </p:txBody>
          </p:sp>
        </mc:Fallback>
      </mc:AlternateContent>
    </p:spTree>
    <p:extLst>
      <p:ext uri="{BB962C8B-B14F-4D97-AF65-F5344CB8AC3E}">
        <p14:creationId xmlns:p14="http://schemas.microsoft.com/office/powerpoint/2010/main" val="145487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A1E19D-4A2E-49DA-B2BE-6FC39DC34FA2}"/>
              </a:ext>
            </a:extLst>
          </p:cNvPr>
          <p:cNvSpPr>
            <a:spLocks noGrp="1"/>
          </p:cNvSpPr>
          <p:nvPr>
            <p:ph type="title"/>
          </p:nvPr>
        </p:nvSpPr>
        <p:spPr>
          <a:xfrm>
            <a:off x="677334" y="609600"/>
            <a:ext cx="8596668" cy="702365"/>
          </a:xfrm>
        </p:spPr>
        <p:txBody>
          <a:bodyPr/>
          <a:lstStyle/>
          <a:p>
            <a:r>
              <a:rPr lang="it-IT" dirty="0"/>
              <a:t>Combinazioni con ripetizione</a:t>
            </a:r>
          </a:p>
        </p:txBody>
      </p:sp>
      <p:sp>
        <p:nvSpPr>
          <p:cNvPr id="3" name="Segnaposto contenuto 2">
            <a:extLst>
              <a:ext uri="{FF2B5EF4-FFF2-40B4-BE49-F238E27FC236}">
                <a16:creationId xmlns:a16="http://schemas.microsoft.com/office/drawing/2014/main" id="{846FDA08-033D-4BE4-9610-FC43489F67A3}"/>
              </a:ext>
            </a:extLst>
          </p:cNvPr>
          <p:cNvSpPr>
            <a:spLocks noGrp="1"/>
          </p:cNvSpPr>
          <p:nvPr>
            <p:ph idx="1"/>
          </p:nvPr>
        </p:nvSpPr>
        <p:spPr>
          <a:xfrm>
            <a:off x="677334" y="1643271"/>
            <a:ext cx="8596668" cy="4398092"/>
          </a:xfrm>
        </p:spPr>
        <p:txBody>
          <a:bodyPr/>
          <a:lstStyle/>
          <a:p>
            <a:r>
              <a:rPr lang="it-IT" dirty="0"/>
              <a:t>si possono prendere in considerazione anche le combinazioni con ripetizione. </a:t>
            </a:r>
          </a:p>
          <a:p>
            <a:r>
              <a:rPr lang="it-IT" dirty="0"/>
              <a:t>Consideriamo un insieme formato da n elementi e fissiamo un numero k (senza alcuna limitazione superiore): ci proponiamo di costruire i possibili raggruppamenti distinti prendendo k elementi dell’insieme dato in modo che : </a:t>
            </a:r>
          </a:p>
          <a:p>
            <a:pPr marL="914400" lvl="1" indent="-514350">
              <a:buFont typeface="+mj-lt"/>
              <a:buAutoNum type="alphaLcParenR"/>
            </a:pPr>
            <a:r>
              <a:rPr lang="it-IT" dirty="0"/>
              <a:t>in ciascun raggruppamento figurino k elementi dell’insieme dato potendovi uno stesso elemento figurare più volte fino ad un massimo di k volte ;</a:t>
            </a:r>
          </a:p>
          <a:p>
            <a:pPr marL="914400" lvl="1" indent="-514350">
              <a:buFont typeface="+mj-lt"/>
              <a:buAutoNum type="alphaLcParenR"/>
            </a:pPr>
            <a:r>
              <a:rPr lang="it-IT" dirty="0"/>
              <a:t> due raggruppamenti sono distinti se uno di essi contiene almeno un elemento che non figura nell’altro, oppure gli elementi che figurano in uno figurano anche nell’altro ma sono ripetuti un numero diverso di volte.</a:t>
            </a:r>
          </a:p>
          <a:p>
            <a:endParaRPr lang="it-IT" dirty="0"/>
          </a:p>
        </p:txBody>
      </p:sp>
    </p:spTree>
    <p:extLst>
      <p:ext uri="{BB962C8B-B14F-4D97-AF65-F5344CB8AC3E}">
        <p14:creationId xmlns:p14="http://schemas.microsoft.com/office/powerpoint/2010/main" val="404273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E20380-D864-4DDB-840E-01627CDD47EA}"/>
              </a:ext>
            </a:extLst>
          </p:cNvPr>
          <p:cNvSpPr>
            <a:spLocks noGrp="1"/>
          </p:cNvSpPr>
          <p:nvPr>
            <p:ph type="title"/>
          </p:nvPr>
        </p:nvSpPr>
        <p:spPr>
          <a:xfrm>
            <a:off x="677334" y="609600"/>
            <a:ext cx="8596668" cy="728870"/>
          </a:xfrm>
        </p:spPr>
        <p:txBody>
          <a:bodyPr/>
          <a:lstStyle/>
          <a:p>
            <a:r>
              <a:rPr lang="it-IT" dirty="0"/>
              <a:t>Combinazioni con ripetizione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851B515-746A-4FE9-8D41-AD319FD294CE}"/>
                  </a:ext>
                </a:extLst>
              </p:cNvPr>
              <p:cNvSpPr>
                <a:spLocks noGrp="1"/>
              </p:cNvSpPr>
              <p:nvPr>
                <p:ph idx="1"/>
              </p:nvPr>
            </p:nvSpPr>
            <p:spPr>
              <a:xfrm>
                <a:off x="677334" y="1683027"/>
                <a:ext cx="8596668" cy="4358336"/>
              </a:xfrm>
            </p:spPr>
            <p:txBody>
              <a:bodyPr/>
              <a:lstStyle/>
              <a:p>
                <a:r>
                  <a:rPr lang="it-IT" dirty="0"/>
                  <a:t>La formula che dà il numero delle combinazioni con ripetizione di n elemento di classe k è:</a:t>
                </a:r>
              </a:p>
              <a:p>
                <a14:m>
                  <m:oMath xmlns:m="http://schemas.openxmlformats.org/officeDocument/2006/math">
                    <m:sSubSup>
                      <m:sSubSupPr>
                        <m:ctrlPr>
                          <a:rPr lang="it-IT" i="1">
                            <a:latin typeface="Cambria Math" panose="02040503050406030204" pitchFamily="18" charset="0"/>
                          </a:rPr>
                        </m:ctrlPr>
                      </m:sSubSupPr>
                      <m:e>
                        <m:r>
                          <a:rPr lang="it-IT" i="1">
                            <a:latin typeface="Cambria Math" panose="02040503050406030204" pitchFamily="18" charset="0"/>
                          </a:rPr>
                          <m:t>𝐶</m:t>
                        </m:r>
                      </m:e>
                      <m:sub>
                        <m:r>
                          <a:rPr lang="it-IT" i="1">
                            <a:latin typeface="Cambria Math" panose="02040503050406030204" pitchFamily="18" charset="0"/>
                          </a:rPr>
                          <m:t>𝑛</m:t>
                        </m:r>
                        <m:r>
                          <a:rPr lang="it-IT" i="1">
                            <a:latin typeface="Cambria Math" panose="02040503050406030204" pitchFamily="18" charset="0"/>
                          </a:rPr>
                          <m:t>,</m:t>
                        </m:r>
                        <m:r>
                          <a:rPr lang="it-IT" i="1">
                            <a:latin typeface="Cambria Math" panose="02040503050406030204" pitchFamily="18" charset="0"/>
                          </a:rPr>
                          <m:t>𝑘</m:t>
                        </m:r>
                      </m:sub>
                      <m:sup>
                        <m:r>
                          <a:rPr lang="it-IT" i="1">
                            <a:latin typeface="Cambria Math" panose="02040503050406030204" pitchFamily="18" charset="0"/>
                          </a:rPr>
                          <m:t>′</m:t>
                        </m:r>
                      </m:sup>
                    </m:sSubSup>
                  </m:oMath>
                </a14:m>
                <a:r>
                  <a:rPr lang="it-IT" dirty="0"/>
                  <a:t>=</a:t>
                </a:r>
                <a14:m>
                  <m:oMath xmlns:m="http://schemas.openxmlformats.org/officeDocument/2006/math">
                    <m:f>
                      <m:fPr>
                        <m:ctrlPr>
                          <a:rPr lang="it-IT" i="1" dirty="0">
                            <a:latin typeface="Cambria Math" panose="02040503050406030204" pitchFamily="18" charset="0"/>
                          </a:rPr>
                        </m:ctrlPr>
                      </m:fPr>
                      <m:num>
                        <m:d>
                          <m:dPr>
                            <m:ctrlPr>
                              <a:rPr lang="it-IT" i="1" dirty="0">
                                <a:latin typeface="Cambria Math" panose="02040503050406030204" pitchFamily="18" charset="0"/>
                              </a:rPr>
                            </m:ctrlPr>
                          </m:dPr>
                          <m:e>
                            <m:r>
                              <a:rPr lang="it-IT" i="1" dirty="0">
                                <a:latin typeface="Cambria Math" panose="02040503050406030204" pitchFamily="18" charset="0"/>
                              </a:rPr>
                              <m:t>𝑛</m:t>
                            </m:r>
                            <m:r>
                              <a:rPr lang="it-IT" i="1" dirty="0">
                                <a:latin typeface="Cambria Math" panose="02040503050406030204" pitchFamily="18" charset="0"/>
                              </a:rPr>
                              <m:t>+</m:t>
                            </m:r>
                            <m:r>
                              <a:rPr lang="it-IT" i="1" dirty="0">
                                <a:latin typeface="Cambria Math" panose="02040503050406030204" pitchFamily="18" charset="0"/>
                              </a:rPr>
                              <m:t>𝑘</m:t>
                            </m:r>
                            <m:r>
                              <a:rPr lang="it-IT" i="1" dirty="0">
                                <a:latin typeface="Cambria Math" panose="02040503050406030204" pitchFamily="18" charset="0"/>
                              </a:rPr>
                              <m:t>−1</m:t>
                            </m:r>
                          </m:e>
                        </m:d>
                        <m:r>
                          <a:rPr lang="it-IT" i="1" dirty="0">
                            <a:latin typeface="Cambria Math" panose="02040503050406030204" pitchFamily="18" charset="0"/>
                          </a:rPr>
                          <m:t>!</m:t>
                        </m:r>
                      </m:num>
                      <m:den>
                        <m:r>
                          <a:rPr lang="it-IT" i="1" dirty="0">
                            <a:latin typeface="Cambria Math" panose="02040503050406030204" pitchFamily="18" charset="0"/>
                          </a:rPr>
                          <m:t>𝑘</m:t>
                        </m:r>
                        <m:r>
                          <a:rPr lang="it-IT" i="1" dirty="0">
                            <a:latin typeface="Cambria Math" panose="02040503050406030204" pitchFamily="18" charset="0"/>
                          </a:rPr>
                          <m:t>!∙</m:t>
                        </m:r>
                        <m:d>
                          <m:dPr>
                            <m:ctrlPr>
                              <a:rPr lang="it-IT" i="1" dirty="0">
                                <a:latin typeface="Cambria Math" panose="02040503050406030204" pitchFamily="18" charset="0"/>
                                <a:ea typeface="Cambria Math" panose="02040503050406030204" pitchFamily="18" charset="0"/>
                              </a:rPr>
                            </m:ctrlPr>
                          </m:dPr>
                          <m:e>
                            <m:r>
                              <a:rPr lang="it-IT" i="1" dirty="0">
                                <a:latin typeface="Cambria Math" panose="02040503050406030204" pitchFamily="18" charset="0"/>
                                <a:ea typeface="Cambria Math" panose="02040503050406030204" pitchFamily="18" charset="0"/>
                              </a:rPr>
                              <m:t>𝑛</m:t>
                            </m:r>
                            <m:r>
                              <a:rPr lang="it-IT" i="1" dirty="0">
                                <a:latin typeface="Cambria Math" panose="02040503050406030204" pitchFamily="18" charset="0"/>
                                <a:ea typeface="Cambria Math" panose="02040503050406030204" pitchFamily="18" charset="0"/>
                              </a:rPr>
                              <m:t>−1</m:t>
                            </m:r>
                          </m:e>
                        </m:d>
                        <m:r>
                          <a:rPr lang="it-IT" i="1" dirty="0">
                            <a:latin typeface="Cambria Math" panose="02040503050406030204" pitchFamily="18" charset="0"/>
                            <a:ea typeface="Cambria Math" panose="02040503050406030204" pitchFamily="18" charset="0"/>
                          </a:rPr>
                          <m:t>!</m:t>
                        </m:r>
                      </m:den>
                    </m:f>
                  </m:oMath>
                </a14:m>
                <a:endParaRPr lang="it-IT" dirty="0"/>
              </a:p>
            </p:txBody>
          </p:sp>
        </mc:Choice>
        <mc:Fallback xmlns="">
          <p:sp>
            <p:nvSpPr>
              <p:cNvPr id="3" name="Segnaposto contenuto 2">
                <a:extLst>
                  <a:ext uri="{FF2B5EF4-FFF2-40B4-BE49-F238E27FC236}">
                    <a16:creationId xmlns:a16="http://schemas.microsoft.com/office/drawing/2014/main" id="{F851B515-746A-4FE9-8D41-AD319FD294CE}"/>
                  </a:ext>
                </a:extLst>
              </p:cNvPr>
              <p:cNvSpPr>
                <a:spLocks noGrp="1" noRot="1" noChangeAspect="1" noMove="1" noResize="1" noEditPoints="1" noAdjustHandles="1" noChangeArrowheads="1" noChangeShapeType="1" noTextEdit="1"/>
              </p:cNvSpPr>
              <p:nvPr>
                <p:ph idx="1"/>
              </p:nvPr>
            </p:nvSpPr>
            <p:spPr>
              <a:xfrm>
                <a:off x="677334" y="1683027"/>
                <a:ext cx="8596668" cy="4358336"/>
              </a:xfrm>
              <a:blipFill>
                <a:blip r:embed="rId2"/>
                <a:stretch>
                  <a:fillRect l="-142" t="-839" r="-496"/>
                </a:stretch>
              </a:blipFill>
            </p:spPr>
            <p:txBody>
              <a:bodyPr/>
              <a:lstStyle/>
              <a:p>
                <a:r>
                  <a:rPr lang="it-IT">
                    <a:noFill/>
                  </a:rPr>
                  <a:t> </a:t>
                </a:r>
              </a:p>
            </p:txBody>
          </p:sp>
        </mc:Fallback>
      </mc:AlternateContent>
    </p:spTree>
    <p:extLst>
      <p:ext uri="{BB962C8B-B14F-4D97-AF65-F5344CB8AC3E}">
        <p14:creationId xmlns:p14="http://schemas.microsoft.com/office/powerpoint/2010/main" val="3061796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D6FD1C-9179-4EDF-9383-F02C59CABF9D}"/>
              </a:ext>
            </a:extLst>
          </p:cNvPr>
          <p:cNvSpPr>
            <a:spLocks noGrp="1"/>
          </p:cNvSpPr>
          <p:nvPr>
            <p:ph type="title"/>
          </p:nvPr>
        </p:nvSpPr>
        <p:spPr>
          <a:xfrm>
            <a:off x="677334" y="609600"/>
            <a:ext cx="8596668" cy="742122"/>
          </a:xfrm>
        </p:spPr>
        <p:txBody>
          <a:bodyPr/>
          <a:lstStyle/>
          <a:p>
            <a:r>
              <a:rPr lang="it-IT" dirty="0"/>
              <a:t>Coefficiente binomiale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9582967-655B-4A42-8726-09D1CFE3541E}"/>
                  </a:ext>
                </a:extLst>
              </p:cNvPr>
              <p:cNvSpPr>
                <a:spLocks noGrp="1"/>
              </p:cNvSpPr>
              <p:nvPr>
                <p:ph idx="1"/>
              </p:nvPr>
            </p:nvSpPr>
            <p:spPr>
              <a:xfrm>
                <a:off x="677334" y="1603513"/>
                <a:ext cx="8596668" cy="4437849"/>
              </a:xfrm>
            </p:spPr>
            <p:txBody>
              <a:bodyPr/>
              <a:lstStyle/>
              <a:p>
                <a:r>
                  <a:rPr lang="it-IT" dirty="0"/>
                  <a:t>Il numero delle combinazioni semplici, </a:t>
                </a:r>
                <a14:m>
                  <m:oMath xmlns:m="http://schemas.openxmlformats.org/officeDocument/2006/math">
                    <m:sSub>
                      <m:sSubPr>
                        <m:ctrlPr>
                          <a:rPr lang="it-IT" i="1" dirty="0">
                            <a:latin typeface="Cambria Math" panose="02040503050406030204" pitchFamily="18" charset="0"/>
                          </a:rPr>
                        </m:ctrlPr>
                      </m:sSubPr>
                      <m:e>
                        <m:r>
                          <a:rPr lang="it-IT" i="1" dirty="0">
                            <a:latin typeface="Cambria Math" panose="02040503050406030204" pitchFamily="18" charset="0"/>
                          </a:rPr>
                          <m:t>𝐶</m:t>
                        </m:r>
                      </m:e>
                      <m:sub>
                        <m:r>
                          <a:rPr lang="it-IT" i="1" dirty="0">
                            <a:latin typeface="Cambria Math" panose="02040503050406030204" pitchFamily="18" charset="0"/>
                          </a:rPr>
                          <m:t>𝑛</m:t>
                        </m:r>
                        <m:r>
                          <a:rPr lang="it-IT" i="1" dirty="0">
                            <a:latin typeface="Cambria Math" panose="02040503050406030204" pitchFamily="18" charset="0"/>
                          </a:rPr>
                          <m:t>,</m:t>
                        </m:r>
                        <m:r>
                          <a:rPr lang="it-IT" i="1" dirty="0">
                            <a:latin typeface="Cambria Math" panose="02040503050406030204" pitchFamily="18" charset="0"/>
                          </a:rPr>
                          <m:t>𝑘</m:t>
                        </m:r>
                      </m:sub>
                    </m:sSub>
                    <m:r>
                      <a:rPr lang="it-IT" i="1" dirty="0">
                        <a:latin typeface="Cambria Math" panose="02040503050406030204" pitchFamily="18" charset="0"/>
                      </a:rPr>
                      <m:t> </m:t>
                    </m:r>
                  </m:oMath>
                </a14:m>
                <a:r>
                  <a:rPr lang="it-IT" dirty="0"/>
                  <a:t>è spesso indicato con il simbolo seguente:</a:t>
                </a:r>
              </a:p>
              <a:p>
                <a14:m>
                  <m:oMath xmlns:m="http://schemas.openxmlformats.org/officeDocument/2006/math">
                    <m:d>
                      <m:dPr>
                        <m:ctrlPr>
                          <a:rPr lang="it-IT" i="1">
                            <a:latin typeface="Cambria Math" panose="02040503050406030204" pitchFamily="18" charset="0"/>
                          </a:rPr>
                        </m:ctrlPr>
                      </m:dPr>
                      <m:e>
                        <m:eqArr>
                          <m:eqArrPr>
                            <m:ctrlPr>
                              <a:rPr lang="it-IT" i="1">
                                <a:latin typeface="Cambria Math" panose="02040503050406030204" pitchFamily="18" charset="0"/>
                              </a:rPr>
                            </m:ctrlPr>
                          </m:eqArrPr>
                          <m:e>
                            <m:r>
                              <a:rPr lang="it-IT" i="1">
                                <a:latin typeface="Cambria Math" panose="02040503050406030204" pitchFamily="18" charset="0"/>
                              </a:rPr>
                              <m:t>𝑛</m:t>
                            </m:r>
                          </m:e>
                          <m:e>
                            <m:r>
                              <a:rPr lang="it-IT" i="1">
                                <a:latin typeface="Cambria Math" panose="02040503050406030204" pitchFamily="18" charset="0"/>
                              </a:rPr>
                              <m:t>𝑘</m:t>
                            </m:r>
                          </m:e>
                        </m:eqArr>
                      </m:e>
                    </m:d>
                  </m:oMath>
                </a14:m>
                <a:endParaRPr lang="it-IT" dirty="0"/>
              </a:p>
              <a:p>
                <a:r>
                  <a:rPr lang="it-IT" dirty="0"/>
                  <a:t>che si legge « n su k » e viene detto coefficiente binomiale perché se ne fa uso nello sviluppo della potenza di un binomio. Per definizione è quindi:</a:t>
                </a:r>
              </a:p>
              <a:p>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𝐶</m:t>
                        </m:r>
                      </m:e>
                      <m:sub>
                        <m:r>
                          <a:rPr lang="it-IT" i="1">
                            <a:latin typeface="Cambria Math" panose="02040503050406030204" pitchFamily="18" charset="0"/>
                          </a:rPr>
                          <m:t>𝑛</m:t>
                        </m:r>
                        <m:r>
                          <a:rPr lang="it-IT" i="1">
                            <a:latin typeface="Cambria Math" panose="02040503050406030204" pitchFamily="18" charset="0"/>
                          </a:rPr>
                          <m:t>,</m:t>
                        </m:r>
                        <m:r>
                          <a:rPr lang="it-IT" i="1">
                            <a:latin typeface="Cambria Math" panose="02040503050406030204" pitchFamily="18" charset="0"/>
                          </a:rPr>
                          <m:t>𝑘</m:t>
                        </m:r>
                      </m:sub>
                    </m:sSub>
                    <m:r>
                      <a:rPr lang="it-IT" i="1">
                        <a:latin typeface="Cambria Math" panose="02040503050406030204" pitchFamily="18" charset="0"/>
                      </a:rPr>
                      <m:t>=</m:t>
                    </m:r>
                    <m:d>
                      <m:dPr>
                        <m:ctrlPr>
                          <a:rPr lang="it-IT" i="1">
                            <a:latin typeface="Cambria Math" panose="02040503050406030204" pitchFamily="18" charset="0"/>
                          </a:rPr>
                        </m:ctrlPr>
                      </m:dPr>
                      <m:e>
                        <m:eqArr>
                          <m:eqArrPr>
                            <m:ctrlPr>
                              <a:rPr lang="it-IT" i="1">
                                <a:latin typeface="Cambria Math" panose="02040503050406030204" pitchFamily="18" charset="0"/>
                              </a:rPr>
                            </m:ctrlPr>
                          </m:eqArrPr>
                          <m:e>
                            <m:r>
                              <a:rPr lang="it-IT" i="1">
                                <a:latin typeface="Cambria Math" panose="02040503050406030204" pitchFamily="18" charset="0"/>
                              </a:rPr>
                              <m:t>𝑛</m:t>
                            </m:r>
                          </m:e>
                          <m:e>
                            <m:r>
                              <a:rPr lang="it-IT" i="1">
                                <a:latin typeface="Cambria Math" panose="02040503050406030204" pitchFamily="18" charset="0"/>
                              </a:rPr>
                              <m:t>𝑘</m:t>
                            </m:r>
                          </m:e>
                        </m:eqArr>
                      </m:e>
                    </m:d>
                  </m:oMath>
                </a14:m>
                <a:r>
                  <a:rPr lang="it-IT" dirty="0"/>
                  <a:t> = </a:t>
                </a:r>
                <a14:m>
                  <m:oMath xmlns:m="http://schemas.openxmlformats.org/officeDocument/2006/math">
                    <m:f>
                      <m:fPr>
                        <m:ctrlPr>
                          <a:rPr lang="it-IT" i="1" dirty="0">
                            <a:latin typeface="Cambria Math" panose="02040503050406030204" pitchFamily="18" charset="0"/>
                          </a:rPr>
                        </m:ctrlPr>
                      </m:fPr>
                      <m:num>
                        <m:r>
                          <a:rPr lang="it-IT" i="1" dirty="0">
                            <a:latin typeface="Cambria Math" panose="02040503050406030204" pitchFamily="18" charset="0"/>
                          </a:rPr>
                          <m:t>𝑛</m:t>
                        </m:r>
                        <m:r>
                          <a:rPr lang="it-IT" i="1" dirty="0">
                            <a:latin typeface="Cambria Math" panose="02040503050406030204" pitchFamily="18" charset="0"/>
                          </a:rPr>
                          <m:t>!</m:t>
                        </m:r>
                      </m:num>
                      <m:den>
                        <m:r>
                          <a:rPr lang="it-IT" i="1" dirty="0">
                            <a:latin typeface="Cambria Math" panose="02040503050406030204" pitchFamily="18" charset="0"/>
                          </a:rPr>
                          <m:t>𝑘</m:t>
                        </m:r>
                        <m:r>
                          <a:rPr lang="it-IT" i="1" dirty="0">
                            <a:latin typeface="Cambria Math" panose="02040503050406030204" pitchFamily="18" charset="0"/>
                          </a:rPr>
                          <m:t>!∙</m:t>
                        </m:r>
                        <m:d>
                          <m:dPr>
                            <m:ctrlPr>
                              <a:rPr lang="it-IT" i="1" dirty="0">
                                <a:latin typeface="Cambria Math" panose="02040503050406030204" pitchFamily="18" charset="0"/>
                                <a:ea typeface="Cambria Math" panose="02040503050406030204" pitchFamily="18" charset="0"/>
                              </a:rPr>
                            </m:ctrlPr>
                          </m:dPr>
                          <m:e>
                            <m:r>
                              <a:rPr lang="it-IT" i="1" dirty="0">
                                <a:latin typeface="Cambria Math" panose="02040503050406030204" pitchFamily="18" charset="0"/>
                                <a:ea typeface="Cambria Math" panose="02040503050406030204" pitchFamily="18" charset="0"/>
                              </a:rPr>
                              <m:t>𝑛</m:t>
                            </m:r>
                            <m:r>
                              <a:rPr lang="it-IT" i="1" dirty="0">
                                <a:latin typeface="Cambria Math" panose="02040503050406030204" pitchFamily="18" charset="0"/>
                                <a:ea typeface="Cambria Math" panose="02040503050406030204" pitchFamily="18" charset="0"/>
                              </a:rPr>
                              <m:t>−</m:t>
                            </m:r>
                            <m:r>
                              <a:rPr lang="it-IT" i="1" dirty="0">
                                <a:latin typeface="Cambria Math" panose="02040503050406030204" pitchFamily="18" charset="0"/>
                                <a:ea typeface="Cambria Math" panose="02040503050406030204" pitchFamily="18" charset="0"/>
                              </a:rPr>
                              <m:t>𝑘</m:t>
                            </m:r>
                          </m:e>
                        </m:d>
                        <m:r>
                          <a:rPr lang="it-IT" i="1" dirty="0">
                            <a:latin typeface="Cambria Math" panose="02040503050406030204" pitchFamily="18" charset="0"/>
                            <a:ea typeface="Cambria Math" panose="02040503050406030204" pitchFamily="18" charset="0"/>
                          </a:rPr>
                          <m:t>!</m:t>
                        </m:r>
                      </m:den>
                    </m:f>
                  </m:oMath>
                </a14:m>
                <a:endParaRPr lang="it-IT" dirty="0"/>
              </a:p>
            </p:txBody>
          </p:sp>
        </mc:Choice>
        <mc:Fallback xmlns="">
          <p:sp>
            <p:nvSpPr>
              <p:cNvPr id="3" name="Segnaposto contenuto 2">
                <a:extLst>
                  <a:ext uri="{FF2B5EF4-FFF2-40B4-BE49-F238E27FC236}">
                    <a16:creationId xmlns:a16="http://schemas.microsoft.com/office/drawing/2014/main" id="{89582967-655B-4A42-8726-09D1CFE3541E}"/>
                  </a:ext>
                </a:extLst>
              </p:cNvPr>
              <p:cNvSpPr>
                <a:spLocks noGrp="1" noRot="1" noChangeAspect="1" noMove="1" noResize="1" noEditPoints="1" noAdjustHandles="1" noChangeArrowheads="1" noChangeShapeType="1" noTextEdit="1"/>
              </p:cNvSpPr>
              <p:nvPr>
                <p:ph idx="1"/>
              </p:nvPr>
            </p:nvSpPr>
            <p:spPr>
              <a:xfrm>
                <a:off x="677334" y="1603513"/>
                <a:ext cx="8596668" cy="4437849"/>
              </a:xfrm>
              <a:blipFill>
                <a:blip r:embed="rId2"/>
                <a:stretch>
                  <a:fillRect l="-142" t="-824"/>
                </a:stretch>
              </a:blipFill>
            </p:spPr>
            <p:txBody>
              <a:bodyPr/>
              <a:lstStyle/>
              <a:p>
                <a:r>
                  <a:rPr lang="it-IT">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put penna 3">
                <a:extLst>
                  <a:ext uri="{FF2B5EF4-FFF2-40B4-BE49-F238E27FC236}">
                    <a16:creationId xmlns:a16="http://schemas.microsoft.com/office/drawing/2014/main" id="{074A6D97-DA61-4DCE-9524-0EB319D55761}"/>
                  </a:ext>
                </a:extLst>
              </p14:cNvPr>
              <p14:cNvContentPartPr/>
              <p14:nvPr/>
            </p14:nvContentPartPr>
            <p14:xfrm>
              <a:off x="960741" y="2209482"/>
              <a:ext cx="734400" cy="705600"/>
            </p14:xfrm>
          </p:contentPart>
        </mc:Choice>
        <mc:Fallback>
          <p:pic>
            <p:nvPicPr>
              <p:cNvPr id="4" name="Input penna 3">
                <a:extLst>
                  <a:ext uri="{FF2B5EF4-FFF2-40B4-BE49-F238E27FC236}">
                    <a16:creationId xmlns:a16="http://schemas.microsoft.com/office/drawing/2014/main" id="{074A6D97-DA61-4DCE-9524-0EB319D55761}"/>
                  </a:ext>
                </a:extLst>
              </p:cNvPr>
              <p:cNvPicPr/>
              <p:nvPr/>
            </p:nvPicPr>
            <p:blipFill>
              <a:blip r:embed="rId4"/>
              <a:stretch>
                <a:fillRect/>
              </a:stretch>
            </p:blipFill>
            <p:spPr>
              <a:xfrm>
                <a:off x="951741" y="2200482"/>
                <a:ext cx="752040" cy="723240"/>
              </a:xfrm>
              <a:prstGeom prst="rect">
                <a:avLst/>
              </a:prstGeom>
            </p:spPr>
          </p:pic>
        </mc:Fallback>
      </mc:AlternateContent>
    </p:spTree>
    <p:extLst>
      <p:ext uri="{BB962C8B-B14F-4D97-AF65-F5344CB8AC3E}">
        <p14:creationId xmlns:p14="http://schemas.microsoft.com/office/powerpoint/2010/main" val="2517371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4E5E3F-C6C4-4733-A3C2-513ECA12522A}"/>
              </a:ext>
            </a:extLst>
          </p:cNvPr>
          <p:cNvSpPr>
            <a:spLocks noGrp="1"/>
          </p:cNvSpPr>
          <p:nvPr>
            <p:ph type="title"/>
          </p:nvPr>
        </p:nvSpPr>
        <p:spPr>
          <a:xfrm>
            <a:off x="677334" y="609600"/>
            <a:ext cx="8596668" cy="689113"/>
          </a:xfrm>
        </p:spPr>
        <p:txBody>
          <a:bodyPr/>
          <a:lstStyle/>
          <a:p>
            <a:r>
              <a:rPr lang="it-IT" dirty="0"/>
              <a:t>Proprietà del coefficiente binomiale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7F30A54-2743-4261-9E1B-6526600B0D91}"/>
                  </a:ext>
                </a:extLst>
              </p:cNvPr>
              <p:cNvSpPr>
                <a:spLocks noGrp="1"/>
              </p:cNvSpPr>
              <p:nvPr>
                <p:ph idx="1"/>
              </p:nvPr>
            </p:nvSpPr>
            <p:spPr>
              <a:xfrm>
                <a:off x="677334" y="1815549"/>
                <a:ext cx="8596668" cy="4225814"/>
              </a:xfrm>
            </p:spPr>
            <p:txBody>
              <a:bodyPr>
                <a:normAutofit lnSpcReduction="10000"/>
              </a:bodyPr>
              <a:lstStyle/>
              <a:p>
                <a:r>
                  <a:rPr lang="it-IT" dirty="0"/>
                  <a:t>. Per ogni n risulta </a:t>
                </a:r>
                <a14:m>
                  <m:oMath xmlns:m="http://schemas.openxmlformats.org/officeDocument/2006/math">
                    <m:d>
                      <m:dPr>
                        <m:ctrlPr>
                          <a:rPr lang="it-IT" i="1">
                            <a:latin typeface="Cambria Math" panose="02040503050406030204" pitchFamily="18" charset="0"/>
                          </a:rPr>
                        </m:ctrlPr>
                      </m:dPr>
                      <m:e>
                        <m:eqArr>
                          <m:eqArrPr>
                            <m:ctrlPr>
                              <a:rPr lang="it-IT" i="1">
                                <a:latin typeface="Cambria Math" panose="02040503050406030204" pitchFamily="18" charset="0"/>
                              </a:rPr>
                            </m:ctrlPr>
                          </m:eqArrPr>
                          <m:e>
                            <m:r>
                              <a:rPr lang="it-IT" i="1">
                                <a:latin typeface="Cambria Math" panose="02040503050406030204" pitchFamily="18" charset="0"/>
                              </a:rPr>
                              <m:t>𝑛</m:t>
                            </m:r>
                          </m:e>
                          <m:e>
                            <m:r>
                              <a:rPr lang="it-IT" i="1">
                                <a:latin typeface="Cambria Math" panose="02040503050406030204" pitchFamily="18" charset="0"/>
                              </a:rPr>
                              <m:t>0</m:t>
                            </m:r>
                          </m:e>
                        </m:eqArr>
                      </m:e>
                    </m:d>
                  </m:oMath>
                </a14:m>
                <a:r>
                  <a:rPr lang="it-IT" dirty="0"/>
                  <a:t>= 1: l'unico sottoinsieme da 0 elementi è l'insieme vuoto. </a:t>
                </a:r>
              </a:p>
              <a:p>
                <a:pPr marL="0" indent="0">
                  <a:buNone/>
                </a:pPr>
                <a:endParaRPr lang="it-IT" dirty="0"/>
              </a:p>
              <a:p>
                <a:r>
                  <a:rPr lang="it-IT" dirty="0"/>
                  <a:t>2. Per ogni n risulta </a:t>
                </a:r>
                <a14:m>
                  <m:oMath xmlns:m="http://schemas.openxmlformats.org/officeDocument/2006/math">
                    <m:d>
                      <m:dPr>
                        <m:ctrlPr>
                          <a:rPr lang="it-IT" i="1">
                            <a:latin typeface="Cambria Math" panose="02040503050406030204" pitchFamily="18" charset="0"/>
                          </a:rPr>
                        </m:ctrlPr>
                      </m:dPr>
                      <m:e>
                        <m:eqArr>
                          <m:eqArrPr>
                            <m:ctrlPr>
                              <a:rPr lang="it-IT" i="1">
                                <a:latin typeface="Cambria Math" panose="02040503050406030204" pitchFamily="18" charset="0"/>
                              </a:rPr>
                            </m:ctrlPr>
                          </m:eqArrPr>
                          <m:e>
                            <m:r>
                              <a:rPr lang="it-IT" i="1">
                                <a:latin typeface="Cambria Math" panose="02040503050406030204" pitchFamily="18" charset="0"/>
                              </a:rPr>
                              <m:t>𝑛</m:t>
                            </m:r>
                          </m:e>
                          <m:e>
                            <m:r>
                              <a:rPr lang="it-IT" i="1">
                                <a:latin typeface="Cambria Math" panose="02040503050406030204" pitchFamily="18" charset="0"/>
                              </a:rPr>
                              <m:t>𝑛</m:t>
                            </m:r>
                          </m:e>
                        </m:eqArr>
                      </m:e>
                    </m:d>
                  </m:oMath>
                </a14:m>
                <a:r>
                  <a:rPr lang="it-IT" dirty="0"/>
                  <a:t> = 1: l'unico sottoinsieme di A che contiene n elementi è A stesso.</a:t>
                </a:r>
              </a:p>
              <a:p>
                <a:pPr marL="0" indent="0">
                  <a:buNone/>
                </a:pPr>
                <a:r>
                  <a:rPr lang="it-IT" dirty="0"/>
                  <a:t> </a:t>
                </a:r>
              </a:p>
              <a:p>
                <a:r>
                  <a:rPr lang="it-IT" dirty="0"/>
                  <a:t>3. Per ogni n risulta </a:t>
                </a:r>
                <a14:m>
                  <m:oMath xmlns:m="http://schemas.openxmlformats.org/officeDocument/2006/math">
                    <m:d>
                      <m:dPr>
                        <m:ctrlPr>
                          <a:rPr lang="it-IT" i="1">
                            <a:latin typeface="Cambria Math" panose="02040503050406030204" pitchFamily="18" charset="0"/>
                          </a:rPr>
                        </m:ctrlPr>
                      </m:dPr>
                      <m:e>
                        <m:eqArr>
                          <m:eqArrPr>
                            <m:ctrlPr>
                              <a:rPr lang="it-IT" i="1">
                                <a:latin typeface="Cambria Math" panose="02040503050406030204" pitchFamily="18" charset="0"/>
                              </a:rPr>
                            </m:ctrlPr>
                          </m:eqArrPr>
                          <m:e>
                            <m:r>
                              <a:rPr lang="it-IT" i="1">
                                <a:latin typeface="Cambria Math" panose="02040503050406030204" pitchFamily="18" charset="0"/>
                              </a:rPr>
                              <m:t>𝑛</m:t>
                            </m:r>
                          </m:e>
                          <m:e>
                            <m:r>
                              <a:rPr lang="it-IT" i="1">
                                <a:latin typeface="Cambria Math" panose="02040503050406030204" pitchFamily="18" charset="0"/>
                              </a:rPr>
                              <m:t>1</m:t>
                            </m:r>
                          </m:e>
                        </m:eqArr>
                      </m:e>
                    </m:d>
                  </m:oMath>
                </a14:m>
                <a:r>
                  <a:rPr lang="it-IT" dirty="0"/>
                  <a:t> = n: in A infatti ci sono n sottoinsiemi da 1 elemento. </a:t>
                </a:r>
              </a:p>
              <a:p>
                <a:pPr marL="0" indent="0">
                  <a:buNone/>
                </a:pPr>
                <a:endParaRPr lang="it-IT" dirty="0"/>
              </a:p>
              <a:p>
                <a:r>
                  <a:rPr lang="it-IT" dirty="0"/>
                  <a:t>4. Per ogni n risulta </a:t>
                </a:r>
                <a14:m>
                  <m:oMath xmlns:m="http://schemas.openxmlformats.org/officeDocument/2006/math">
                    <m:d>
                      <m:dPr>
                        <m:ctrlPr>
                          <a:rPr lang="it-IT" i="1">
                            <a:latin typeface="Cambria Math" panose="02040503050406030204" pitchFamily="18" charset="0"/>
                          </a:rPr>
                        </m:ctrlPr>
                      </m:dPr>
                      <m:e>
                        <m:eqArr>
                          <m:eqArrPr>
                            <m:ctrlPr>
                              <a:rPr lang="it-IT" i="1">
                                <a:latin typeface="Cambria Math" panose="02040503050406030204" pitchFamily="18" charset="0"/>
                              </a:rPr>
                            </m:ctrlPr>
                          </m:eqArrPr>
                          <m:e>
                            <m:r>
                              <a:rPr lang="it-IT" i="1">
                                <a:latin typeface="Cambria Math" panose="02040503050406030204" pitchFamily="18" charset="0"/>
                              </a:rPr>
                              <m:t>𝑛</m:t>
                            </m:r>
                          </m:e>
                          <m:e>
                            <m:r>
                              <a:rPr lang="it-IT" i="1">
                                <a:latin typeface="Cambria Math" panose="02040503050406030204" pitchFamily="18" charset="0"/>
                              </a:rPr>
                              <m:t>𝑛</m:t>
                            </m:r>
                            <m:r>
                              <a:rPr lang="it-IT" i="1">
                                <a:latin typeface="Cambria Math" panose="02040503050406030204" pitchFamily="18" charset="0"/>
                              </a:rPr>
                              <m:t>−1</m:t>
                            </m:r>
                          </m:e>
                        </m:eqArr>
                      </m:e>
                    </m:d>
                  </m:oMath>
                </a14:m>
                <a:r>
                  <a:rPr lang="it-IT" dirty="0"/>
                  <a:t>= n: ci sono n sottoinsiemi da n−1 elementi in A; infatti un insieme da n−1 elementi è caratterizzato dall'unico elemento che non gli appartiene.</a:t>
                </a:r>
              </a:p>
              <a:p>
                <a:endParaRPr lang="it-IT" dirty="0"/>
              </a:p>
            </p:txBody>
          </p:sp>
        </mc:Choice>
        <mc:Fallback xmlns="">
          <p:sp>
            <p:nvSpPr>
              <p:cNvPr id="3" name="Segnaposto contenuto 2">
                <a:extLst>
                  <a:ext uri="{FF2B5EF4-FFF2-40B4-BE49-F238E27FC236}">
                    <a16:creationId xmlns:a16="http://schemas.microsoft.com/office/drawing/2014/main" id="{27F30A54-2743-4261-9E1B-6526600B0D91}"/>
                  </a:ext>
                </a:extLst>
              </p:cNvPr>
              <p:cNvSpPr>
                <a:spLocks noGrp="1" noRot="1" noChangeAspect="1" noMove="1" noResize="1" noEditPoints="1" noAdjustHandles="1" noChangeArrowheads="1" noChangeShapeType="1" noTextEdit="1"/>
              </p:cNvSpPr>
              <p:nvPr>
                <p:ph idx="1"/>
              </p:nvPr>
            </p:nvSpPr>
            <p:spPr>
              <a:xfrm>
                <a:off x="677334" y="1815549"/>
                <a:ext cx="8596668" cy="4225814"/>
              </a:xfrm>
              <a:blipFill>
                <a:blip r:embed="rId2"/>
                <a:stretch>
                  <a:fillRect l="-142" t="-144" r="-638"/>
                </a:stretch>
              </a:blipFill>
            </p:spPr>
            <p:txBody>
              <a:bodyPr/>
              <a:lstStyle/>
              <a:p>
                <a:r>
                  <a:rPr lang="it-IT">
                    <a:noFill/>
                  </a:rPr>
                  <a:t> </a:t>
                </a:r>
              </a:p>
            </p:txBody>
          </p:sp>
        </mc:Fallback>
      </mc:AlternateContent>
    </p:spTree>
    <p:extLst>
      <p:ext uri="{BB962C8B-B14F-4D97-AF65-F5344CB8AC3E}">
        <p14:creationId xmlns:p14="http://schemas.microsoft.com/office/powerpoint/2010/main" val="2671095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1161C5-60D7-4714-8944-1FEE966F0049}"/>
              </a:ext>
            </a:extLst>
          </p:cNvPr>
          <p:cNvSpPr>
            <a:spLocks noGrp="1"/>
          </p:cNvSpPr>
          <p:nvPr>
            <p:ph type="title"/>
          </p:nvPr>
        </p:nvSpPr>
        <p:spPr>
          <a:xfrm>
            <a:off x="677334" y="419073"/>
            <a:ext cx="8596668" cy="733866"/>
          </a:xfrm>
        </p:spPr>
        <p:txBody>
          <a:bodyPr/>
          <a:lstStyle/>
          <a:p>
            <a:r>
              <a:rPr lang="it-IT" dirty="0"/>
              <a:t>Proprietà del coefficiente binomiale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82C4C94-DE08-4F0C-A1FE-365BA1BD1B0C}"/>
                  </a:ext>
                </a:extLst>
              </p:cNvPr>
              <p:cNvSpPr>
                <a:spLocks noGrp="1"/>
              </p:cNvSpPr>
              <p:nvPr>
                <p:ph idx="1"/>
              </p:nvPr>
            </p:nvSpPr>
            <p:spPr>
              <a:xfrm>
                <a:off x="677334" y="1404730"/>
                <a:ext cx="8596668" cy="4636633"/>
              </a:xfrm>
            </p:spPr>
            <p:txBody>
              <a:bodyPr/>
              <a:lstStyle/>
              <a:p>
                <a:r>
                  <a:rPr lang="it-IT" dirty="0"/>
                  <a:t>5. Per ogni n risulta </a:t>
                </a:r>
                <a14:m>
                  <m:oMath xmlns:m="http://schemas.openxmlformats.org/officeDocument/2006/math">
                    <m:d>
                      <m:dPr>
                        <m:ctrlPr>
                          <a:rPr lang="it-IT" i="1">
                            <a:latin typeface="Cambria Math" panose="02040503050406030204" pitchFamily="18" charset="0"/>
                          </a:rPr>
                        </m:ctrlPr>
                      </m:dPr>
                      <m:e>
                        <m:eqArr>
                          <m:eqArrPr>
                            <m:ctrlPr>
                              <a:rPr lang="it-IT" i="1">
                                <a:latin typeface="Cambria Math" panose="02040503050406030204" pitchFamily="18" charset="0"/>
                              </a:rPr>
                            </m:ctrlPr>
                          </m:eqArrPr>
                          <m:e>
                            <m:r>
                              <a:rPr lang="it-IT" i="1">
                                <a:latin typeface="Cambria Math" panose="02040503050406030204" pitchFamily="18" charset="0"/>
                              </a:rPr>
                              <m:t>𝑛</m:t>
                            </m:r>
                          </m:e>
                          <m:e>
                            <m:r>
                              <a:rPr lang="it-IT" i="1">
                                <a:latin typeface="Cambria Math" panose="02040503050406030204" pitchFamily="18" charset="0"/>
                              </a:rPr>
                              <m:t>𝑘</m:t>
                            </m:r>
                          </m:e>
                        </m:eqArr>
                      </m:e>
                    </m:d>
                  </m:oMath>
                </a14:m>
                <a:r>
                  <a:rPr lang="it-IT" dirty="0"/>
                  <a:t> = </a:t>
                </a:r>
                <a14:m>
                  <m:oMath xmlns:m="http://schemas.openxmlformats.org/officeDocument/2006/math">
                    <m:d>
                      <m:dPr>
                        <m:ctrlPr>
                          <a:rPr lang="it-IT" i="1">
                            <a:latin typeface="Cambria Math" panose="02040503050406030204" pitchFamily="18" charset="0"/>
                          </a:rPr>
                        </m:ctrlPr>
                      </m:dPr>
                      <m:e>
                        <m:eqArr>
                          <m:eqArrPr>
                            <m:ctrlPr>
                              <a:rPr lang="it-IT" i="1">
                                <a:latin typeface="Cambria Math" panose="02040503050406030204" pitchFamily="18" charset="0"/>
                              </a:rPr>
                            </m:ctrlPr>
                          </m:eqArrPr>
                          <m:e>
                            <m:r>
                              <a:rPr lang="it-IT" i="1">
                                <a:latin typeface="Cambria Math" panose="02040503050406030204" pitchFamily="18" charset="0"/>
                              </a:rPr>
                              <m:t>𝑛</m:t>
                            </m:r>
                          </m:e>
                          <m:e>
                            <m:r>
                              <a:rPr lang="it-IT" i="1">
                                <a:latin typeface="Cambria Math" panose="02040503050406030204" pitchFamily="18" charset="0"/>
                              </a:rPr>
                              <m:t>𝑛</m:t>
                            </m:r>
                            <m:r>
                              <a:rPr lang="it-IT" i="1">
                                <a:latin typeface="Cambria Math" panose="02040503050406030204" pitchFamily="18" charset="0"/>
                              </a:rPr>
                              <m:t>−</m:t>
                            </m:r>
                            <m:r>
                              <a:rPr lang="it-IT" i="1">
                                <a:latin typeface="Cambria Math" panose="02040503050406030204" pitchFamily="18" charset="0"/>
                              </a:rPr>
                              <m:t>𝑘</m:t>
                            </m:r>
                          </m:e>
                        </m:eqArr>
                      </m:e>
                    </m:d>
                  </m:oMath>
                </a14:m>
                <a:r>
                  <a:rPr lang="it-IT" dirty="0"/>
                  <a:t>: infatti per ogni sottoinsieme da k elementi esiste il sottoinsieme complementare, che ha n−k elementi.</a:t>
                </a:r>
              </a:p>
              <a:p>
                <a:pPr marL="0" indent="0">
                  <a:buNone/>
                </a:pPr>
                <a:endParaRPr lang="it-IT" dirty="0"/>
              </a:p>
              <a:p>
                <a:r>
                  <a:rPr lang="it-IT" dirty="0"/>
                  <a:t> 6. La somma di tutti i coefficienti binomiali di un certo n fissato (per k da 0 a n)è uguale a </a:t>
                </a:r>
                <a14:m>
                  <m:oMath xmlns:m="http://schemas.openxmlformats.org/officeDocument/2006/math">
                    <m:sSup>
                      <m:sSupPr>
                        <m:ctrlPr>
                          <a:rPr lang="it-IT" i="1">
                            <a:latin typeface="Cambria Math" panose="02040503050406030204" pitchFamily="18" charset="0"/>
                          </a:rPr>
                        </m:ctrlPr>
                      </m:sSupPr>
                      <m:e>
                        <m:r>
                          <a:rPr lang="it-IT" i="1">
                            <a:latin typeface="Cambria Math" panose="02040503050406030204" pitchFamily="18" charset="0"/>
                          </a:rPr>
                          <m:t>2</m:t>
                        </m:r>
                      </m:e>
                      <m:sup>
                        <m:r>
                          <a:rPr lang="it-IT" i="1">
                            <a:latin typeface="Cambria Math" panose="02040503050406030204" pitchFamily="18" charset="0"/>
                          </a:rPr>
                          <m:t>𝑛</m:t>
                        </m:r>
                      </m:sup>
                    </m:sSup>
                    <m:r>
                      <a:rPr lang="it-IT" i="1">
                        <a:latin typeface="Cambria Math" panose="02040503050406030204" pitchFamily="18" charset="0"/>
                      </a:rPr>
                      <m:t> </m:t>
                    </m:r>
                  </m:oMath>
                </a14:m>
                <a:r>
                  <a:rPr lang="it-IT" dirty="0"/>
                  <a:t>: </a:t>
                </a:r>
                <a14:m>
                  <m:oMath xmlns:m="http://schemas.openxmlformats.org/officeDocument/2006/math">
                    <m:nary>
                      <m:naryPr>
                        <m:chr m:val="∑"/>
                        <m:ctrlPr>
                          <a:rPr lang="it-IT" i="1">
                            <a:latin typeface="Cambria Math" panose="02040503050406030204" pitchFamily="18" charset="0"/>
                          </a:rPr>
                        </m:ctrlPr>
                      </m:naryPr>
                      <m:sub>
                        <m:r>
                          <m:rPr>
                            <m:brk m:alnAt="23"/>
                          </m:rPr>
                          <a:rPr lang="it-IT" i="1">
                            <a:latin typeface="Cambria Math" panose="02040503050406030204" pitchFamily="18" charset="0"/>
                          </a:rPr>
                          <m:t>𝑘</m:t>
                        </m:r>
                        <m:r>
                          <a:rPr lang="it-IT" i="1">
                            <a:latin typeface="Cambria Math" panose="02040503050406030204" pitchFamily="18" charset="0"/>
                          </a:rPr>
                          <m:t>=0</m:t>
                        </m:r>
                      </m:sub>
                      <m:sup>
                        <m:r>
                          <a:rPr lang="it-IT" i="1">
                            <a:latin typeface="Cambria Math" panose="02040503050406030204" pitchFamily="18" charset="0"/>
                          </a:rPr>
                          <m:t>𝑛</m:t>
                        </m:r>
                      </m:sup>
                      <m:e>
                        <m:d>
                          <m:dPr>
                            <m:ctrlPr>
                              <a:rPr lang="it-IT" i="1">
                                <a:latin typeface="Cambria Math" panose="02040503050406030204" pitchFamily="18" charset="0"/>
                              </a:rPr>
                            </m:ctrlPr>
                          </m:dPr>
                          <m:e>
                            <m:eqArr>
                              <m:eqArrPr>
                                <m:ctrlPr>
                                  <a:rPr lang="it-IT" i="1">
                                    <a:latin typeface="Cambria Math" panose="02040503050406030204" pitchFamily="18" charset="0"/>
                                  </a:rPr>
                                </m:ctrlPr>
                              </m:eqArrPr>
                              <m:e>
                                <m:r>
                                  <a:rPr lang="it-IT" i="1">
                                    <a:latin typeface="Cambria Math" panose="02040503050406030204" pitchFamily="18" charset="0"/>
                                  </a:rPr>
                                  <m:t>𝑛</m:t>
                                </m:r>
                              </m:e>
                              <m:e>
                                <m:r>
                                  <a:rPr lang="it-IT" i="1">
                                    <a:latin typeface="Cambria Math" panose="02040503050406030204" pitchFamily="18" charset="0"/>
                                  </a:rPr>
                                  <m:t>𝑘</m:t>
                                </m:r>
                              </m:e>
                            </m:eqArr>
                          </m:e>
                        </m:d>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2</m:t>
                            </m:r>
                          </m:e>
                          <m:sup>
                            <m:r>
                              <a:rPr lang="it-IT" i="1">
                                <a:latin typeface="Cambria Math" panose="02040503050406030204" pitchFamily="18" charset="0"/>
                              </a:rPr>
                              <m:t>𝑛</m:t>
                            </m:r>
                          </m:sup>
                        </m:sSup>
                      </m:e>
                    </m:nary>
                  </m:oMath>
                </a14:m>
                <a:endParaRPr lang="it-IT" dirty="0"/>
              </a:p>
              <a:p>
                <a:r>
                  <a:rPr lang="it-IT" dirty="0"/>
                  <a:t>Infatti tale somma è uguale al numero di tutti i sottoinsiemi di A (che costituiscono il cosiddetto insieme delle parti di A); un sottoinsieme B di A si può scegliere in 2n modi diversi, perché per ciascun elemento di A si hanno due alternative possibili: metterlo o non metterlo in B. </a:t>
                </a:r>
              </a:p>
              <a:p>
                <a:endParaRPr lang="it-IT" dirty="0"/>
              </a:p>
            </p:txBody>
          </p:sp>
        </mc:Choice>
        <mc:Fallback xmlns="">
          <p:sp>
            <p:nvSpPr>
              <p:cNvPr id="3" name="Segnaposto contenuto 2">
                <a:extLst>
                  <a:ext uri="{FF2B5EF4-FFF2-40B4-BE49-F238E27FC236}">
                    <a16:creationId xmlns:a16="http://schemas.microsoft.com/office/drawing/2014/main" id="{A82C4C94-DE08-4F0C-A1FE-365BA1BD1B0C}"/>
                  </a:ext>
                </a:extLst>
              </p:cNvPr>
              <p:cNvSpPr>
                <a:spLocks noGrp="1" noRot="1" noChangeAspect="1" noMove="1" noResize="1" noEditPoints="1" noAdjustHandles="1" noChangeArrowheads="1" noChangeShapeType="1" noTextEdit="1"/>
              </p:cNvSpPr>
              <p:nvPr>
                <p:ph idx="1"/>
              </p:nvPr>
            </p:nvSpPr>
            <p:spPr>
              <a:xfrm>
                <a:off x="677334" y="1404730"/>
                <a:ext cx="8596668" cy="4636633"/>
              </a:xfrm>
              <a:blipFill>
                <a:blip r:embed="rId2"/>
                <a:stretch>
                  <a:fillRect l="-142" r="-993"/>
                </a:stretch>
              </a:blipFill>
            </p:spPr>
            <p:txBody>
              <a:bodyPr/>
              <a:lstStyle/>
              <a:p>
                <a:r>
                  <a:rPr lang="it-IT">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12" name="Input penna 11">
                <a:extLst>
                  <a:ext uri="{FF2B5EF4-FFF2-40B4-BE49-F238E27FC236}">
                    <a16:creationId xmlns:a16="http://schemas.microsoft.com/office/drawing/2014/main" id="{C539C376-D78F-4949-BF9A-75050845A462}"/>
                  </a:ext>
                </a:extLst>
              </p14:cNvPr>
              <p14:cNvContentPartPr/>
              <p14:nvPr/>
            </p14:nvContentPartPr>
            <p14:xfrm>
              <a:off x="2612781" y="4005882"/>
              <a:ext cx="1069200" cy="1802160"/>
            </p14:xfrm>
          </p:contentPart>
        </mc:Choice>
        <mc:Fallback>
          <p:pic>
            <p:nvPicPr>
              <p:cNvPr id="12" name="Input penna 11">
                <a:extLst>
                  <a:ext uri="{FF2B5EF4-FFF2-40B4-BE49-F238E27FC236}">
                    <a16:creationId xmlns:a16="http://schemas.microsoft.com/office/drawing/2014/main" id="{C539C376-D78F-4949-BF9A-75050845A462}"/>
                  </a:ext>
                </a:extLst>
              </p:cNvPr>
              <p:cNvPicPr/>
              <p:nvPr/>
            </p:nvPicPr>
            <p:blipFill>
              <a:blip r:embed="rId4"/>
              <a:stretch>
                <a:fillRect/>
              </a:stretch>
            </p:blipFill>
            <p:spPr>
              <a:xfrm>
                <a:off x="2603781" y="3996882"/>
                <a:ext cx="1086840" cy="1819800"/>
              </a:xfrm>
              <a:prstGeom prst="rect">
                <a:avLst/>
              </a:prstGeom>
            </p:spPr>
          </p:pic>
        </mc:Fallback>
      </mc:AlternateContent>
    </p:spTree>
    <p:extLst>
      <p:ext uri="{BB962C8B-B14F-4D97-AF65-F5344CB8AC3E}">
        <p14:creationId xmlns:p14="http://schemas.microsoft.com/office/powerpoint/2010/main" val="343255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2C59C0-4E53-4936-B7C2-863F00183DAA}"/>
              </a:ext>
            </a:extLst>
          </p:cNvPr>
          <p:cNvSpPr>
            <a:spLocks noGrp="1"/>
          </p:cNvSpPr>
          <p:nvPr>
            <p:ph type="title"/>
          </p:nvPr>
        </p:nvSpPr>
        <p:spPr>
          <a:xfrm>
            <a:off x="677334" y="304800"/>
            <a:ext cx="8596668" cy="728870"/>
          </a:xfrm>
        </p:spPr>
        <p:txBody>
          <a:bodyPr/>
          <a:lstStyle/>
          <a:p>
            <a:r>
              <a:rPr lang="it-IT" dirty="0"/>
              <a:t>Calcolo combinatorio</a:t>
            </a:r>
          </a:p>
        </p:txBody>
      </p:sp>
      <p:sp>
        <p:nvSpPr>
          <p:cNvPr id="3" name="Segnaposto contenuto 2">
            <a:extLst>
              <a:ext uri="{FF2B5EF4-FFF2-40B4-BE49-F238E27FC236}">
                <a16:creationId xmlns:a16="http://schemas.microsoft.com/office/drawing/2014/main" id="{0946BFEC-C75D-4EED-8295-6E0E489BBEF7}"/>
              </a:ext>
            </a:extLst>
          </p:cNvPr>
          <p:cNvSpPr>
            <a:spLocks noGrp="1"/>
          </p:cNvSpPr>
          <p:nvPr>
            <p:ph idx="1"/>
          </p:nvPr>
        </p:nvSpPr>
        <p:spPr>
          <a:xfrm>
            <a:off x="677334" y="1325217"/>
            <a:ext cx="8596668" cy="4716145"/>
          </a:xfrm>
        </p:spPr>
        <p:txBody>
          <a:bodyPr>
            <a:normAutofit/>
          </a:bodyPr>
          <a:lstStyle/>
          <a:p>
            <a:r>
              <a:rPr lang="it-IT" sz="1900" dirty="0"/>
              <a:t>Oggetto del calcolo combinatorio è quello di determinare il numero dei modi mediante i quali possono essere associati, secondo prefissate regole, gli elementi di uno stesso insieme o di più insiemi. In molte applicazioni sorge il problema di sapere in quanti modi possibili si può presentare un certo fenomeno. Il problema, all’apparenza, sembra banale: ciò è vero se il numero degli elementi presi in considerazione è piccolo, ma quando questo numero è elevato si presentano delle difficoltà nel formare tutti i raggruppamenti possibili e senza considerare ripetizioni. Nelle applicazioni ci si può, per esempio, chiedere:</a:t>
            </a:r>
          </a:p>
          <a:p>
            <a:pPr lvl="1"/>
            <a:r>
              <a:rPr lang="it-IT" sz="1400" dirty="0"/>
              <a:t>In quanti modi diversi si possono scegliere tre libri da una libreria che ne contiene 12?</a:t>
            </a:r>
          </a:p>
          <a:p>
            <a:pPr lvl="1"/>
            <a:r>
              <a:rPr lang="it-IT" sz="1400" dirty="0"/>
              <a:t>In quanti modi si possono scegliere tre numeri diversi, compresi tra 1 e 50, in modo che la loro somma sia divisibile per 4?</a:t>
            </a:r>
          </a:p>
          <a:p>
            <a:pPr lvl="1"/>
            <a:r>
              <a:rPr lang="it-IT" sz="1400" dirty="0"/>
              <a:t>Nel menù di un ristorante si può scegliere tra cinque primi piatti, sei secondi e sette dessert: quanti tipi di pasti, con almeno una portata diversa, può somministrare il ristoratore?</a:t>
            </a:r>
          </a:p>
          <a:p>
            <a:endParaRPr lang="it-IT" dirty="0"/>
          </a:p>
        </p:txBody>
      </p:sp>
    </p:spTree>
    <p:extLst>
      <p:ext uri="{BB962C8B-B14F-4D97-AF65-F5344CB8AC3E}">
        <p14:creationId xmlns:p14="http://schemas.microsoft.com/office/powerpoint/2010/main" val="3250509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3A9AC8-5841-48EC-A291-AF89C9FDA9FD}"/>
              </a:ext>
            </a:extLst>
          </p:cNvPr>
          <p:cNvSpPr>
            <a:spLocks noGrp="1"/>
          </p:cNvSpPr>
          <p:nvPr>
            <p:ph type="title"/>
          </p:nvPr>
        </p:nvSpPr>
        <p:spPr>
          <a:xfrm>
            <a:off x="677334" y="609600"/>
            <a:ext cx="8596668" cy="848139"/>
          </a:xfrm>
        </p:spPr>
        <p:txBody>
          <a:bodyPr/>
          <a:lstStyle/>
          <a:p>
            <a:r>
              <a:rPr lang="it-IT" dirty="0"/>
              <a:t>Esercizio 3</a:t>
            </a:r>
          </a:p>
        </p:txBody>
      </p:sp>
      <p:sp>
        <p:nvSpPr>
          <p:cNvPr id="3" name="Segnaposto contenuto 2">
            <a:extLst>
              <a:ext uri="{FF2B5EF4-FFF2-40B4-BE49-F238E27FC236}">
                <a16:creationId xmlns:a16="http://schemas.microsoft.com/office/drawing/2014/main" id="{A6A29B06-E953-460C-BB78-4F5A29BE2BAF}"/>
              </a:ext>
            </a:extLst>
          </p:cNvPr>
          <p:cNvSpPr>
            <a:spLocks noGrp="1"/>
          </p:cNvSpPr>
          <p:nvPr>
            <p:ph idx="1"/>
          </p:nvPr>
        </p:nvSpPr>
        <p:spPr>
          <a:xfrm>
            <a:off x="677334" y="1930401"/>
            <a:ext cx="8596668" cy="4110962"/>
          </a:xfrm>
        </p:spPr>
        <p:txBody>
          <a:bodyPr/>
          <a:lstStyle/>
          <a:p>
            <a:r>
              <a:rPr lang="it-IT" dirty="0"/>
              <a:t>Alla fiera di una piccola città è stata indetta una gara a squadre di tiro alla fune, che prevede una fase eliminatoria, seguita dalla finale tra le due squadre che vincono le eliminatorie. Se risultano iscritte 6 squadre, quante sono le possibili finali diverse?</a:t>
            </a:r>
          </a:p>
          <a:p>
            <a:r>
              <a:rPr lang="it-IT" dirty="0"/>
              <a:t> Generalizzare il problema con n squadre e calcolare n affinché le possibili finali siano 28</a:t>
            </a:r>
            <a:endParaRPr lang="it-IT" sz="1400" b="1" dirty="0"/>
          </a:p>
          <a:p>
            <a:endParaRPr lang="it-IT" dirty="0"/>
          </a:p>
        </p:txBody>
      </p:sp>
      <mc:AlternateContent xmlns:mc="http://schemas.openxmlformats.org/markup-compatibility/2006" xmlns:p14="http://schemas.microsoft.com/office/powerpoint/2010/main">
        <mc:Choice Requires="p14">
          <p:contentPart p14:bwMode="auto" r:id="rId2">
            <p14:nvContentPartPr>
              <p14:cNvPr id="40" name="Input penna 39">
                <a:extLst>
                  <a:ext uri="{FF2B5EF4-FFF2-40B4-BE49-F238E27FC236}">
                    <a16:creationId xmlns:a16="http://schemas.microsoft.com/office/drawing/2014/main" id="{4721E980-C347-439F-9DB0-60AA39AA2E8E}"/>
                  </a:ext>
                </a:extLst>
              </p14:cNvPr>
              <p14:cNvContentPartPr/>
              <p14:nvPr/>
            </p14:nvContentPartPr>
            <p14:xfrm>
              <a:off x="6401061" y="5425362"/>
              <a:ext cx="25560" cy="7200"/>
            </p14:xfrm>
          </p:contentPart>
        </mc:Choice>
        <mc:Fallback xmlns="">
          <p:pic>
            <p:nvPicPr>
              <p:cNvPr id="40" name="Input penna 39">
                <a:extLst>
                  <a:ext uri="{FF2B5EF4-FFF2-40B4-BE49-F238E27FC236}">
                    <a16:creationId xmlns:a16="http://schemas.microsoft.com/office/drawing/2014/main" id="{4721E980-C347-439F-9DB0-60AA39AA2E8E}"/>
                  </a:ext>
                </a:extLst>
              </p:cNvPr>
              <p:cNvPicPr/>
              <p:nvPr/>
            </p:nvPicPr>
            <p:blipFill>
              <a:blip r:embed="rId51"/>
              <a:stretch>
                <a:fillRect/>
              </a:stretch>
            </p:blipFill>
            <p:spPr>
              <a:xfrm>
                <a:off x="6392061" y="5416362"/>
                <a:ext cx="432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3" name="Input penna 42">
                <a:extLst>
                  <a:ext uri="{FF2B5EF4-FFF2-40B4-BE49-F238E27FC236}">
                    <a16:creationId xmlns:a16="http://schemas.microsoft.com/office/drawing/2014/main" id="{ED72D439-C309-4D2D-9303-65C2316962FA}"/>
                  </a:ext>
                </a:extLst>
              </p14:cNvPr>
              <p14:cNvContentPartPr/>
              <p14:nvPr/>
            </p14:nvContentPartPr>
            <p14:xfrm>
              <a:off x="6983181" y="5671242"/>
              <a:ext cx="56880" cy="70200"/>
            </p14:xfrm>
          </p:contentPart>
        </mc:Choice>
        <mc:Fallback xmlns="">
          <p:pic>
            <p:nvPicPr>
              <p:cNvPr id="43" name="Input penna 42">
                <a:extLst>
                  <a:ext uri="{FF2B5EF4-FFF2-40B4-BE49-F238E27FC236}">
                    <a16:creationId xmlns:a16="http://schemas.microsoft.com/office/drawing/2014/main" id="{ED72D439-C309-4D2D-9303-65C2316962FA}"/>
                  </a:ext>
                </a:extLst>
              </p:cNvPr>
              <p:cNvPicPr/>
              <p:nvPr/>
            </p:nvPicPr>
            <p:blipFill>
              <a:blip r:embed="rId53"/>
              <a:stretch>
                <a:fillRect/>
              </a:stretch>
            </p:blipFill>
            <p:spPr>
              <a:xfrm>
                <a:off x="6974181" y="5662242"/>
                <a:ext cx="74520" cy="87840"/>
              </a:xfrm>
              <a:prstGeom prst="rect">
                <a:avLst/>
              </a:prstGeom>
            </p:spPr>
          </p:pic>
        </mc:Fallback>
      </mc:AlternateContent>
    </p:spTree>
    <p:extLst>
      <p:ext uri="{BB962C8B-B14F-4D97-AF65-F5344CB8AC3E}">
        <p14:creationId xmlns:p14="http://schemas.microsoft.com/office/powerpoint/2010/main" val="4144045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put penna 1">
                <a:extLst>
                  <a:ext uri="{FF2B5EF4-FFF2-40B4-BE49-F238E27FC236}">
                    <a16:creationId xmlns:a16="http://schemas.microsoft.com/office/drawing/2014/main" id="{CA8D9D96-45F3-4059-BF02-5D1824FB8D30}"/>
                  </a:ext>
                </a:extLst>
              </p14:cNvPr>
              <p14:cNvContentPartPr/>
              <p14:nvPr/>
            </p14:nvContentPartPr>
            <p14:xfrm>
              <a:off x="352341" y="421722"/>
              <a:ext cx="246960" cy="201240"/>
            </p14:xfrm>
          </p:contentPart>
        </mc:Choice>
        <mc:Fallback>
          <p:pic>
            <p:nvPicPr>
              <p:cNvPr id="2" name="Input penna 1">
                <a:extLst>
                  <a:ext uri="{FF2B5EF4-FFF2-40B4-BE49-F238E27FC236}">
                    <a16:creationId xmlns:a16="http://schemas.microsoft.com/office/drawing/2014/main" id="{CA8D9D96-45F3-4059-BF02-5D1824FB8D30}"/>
                  </a:ext>
                </a:extLst>
              </p:cNvPr>
              <p:cNvPicPr/>
              <p:nvPr/>
            </p:nvPicPr>
            <p:blipFill>
              <a:blip r:embed="rId3"/>
              <a:stretch>
                <a:fillRect/>
              </a:stretch>
            </p:blipFill>
            <p:spPr>
              <a:xfrm>
                <a:off x="343341" y="412722"/>
                <a:ext cx="2646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put penna 2">
                <a:extLst>
                  <a:ext uri="{FF2B5EF4-FFF2-40B4-BE49-F238E27FC236}">
                    <a16:creationId xmlns:a16="http://schemas.microsoft.com/office/drawing/2014/main" id="{0C3F8FBB-D2A5-4D23-B0E2-B0F3B94337EC}"/>
                  </a:ext>
                </a:extLst>
              </p14:cNvPr>
              <p14:cNvContentPartPr/>
              <p14:nvPr/>
            </p14:nvContentPartPr>
            <p14:xfrm>
              <a:off x="732141" y="478962"/>
              <a:ext cx="138600" cy="40320"/>
            </p14:xfrm>
          </p:contentPart>
        </mc:Choice>
        <mc:Fallback>
          <p:pic>
            <p:nvPicPr>
              <p:cNvPr id="3" name="Input penna 2">
                <a:extLst>
                  <a:ext uri="{FF2B5EF4-FFF2-40B4-BE49-F238E27FC236}">
                    <a16:creationId xmlns:a16="http://schemas.microsoft.com/office/drawing/2014/main" id="{0C3F8FBB-D2A5-4D23-B0E2-B0F3B94337EC}"/>
                  </a:ext>
                </a:extLst>
              </p:cNvPr>
              <p:cNvPicPr/>
              <p:nvPr/>
            </p:nvPicPr>
            <p:blipFill>
              <a:blip r:embed="rId5"/>
              <a:stretch>
                <a:fillRect/>
              </a:stretch>
            </p:blipFill>
            <p:spPr>
              <a:xfrm>
                <a:off x="723141" y="469962"/>
                <a:ext cx="15624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put penna 3">
                <a:extLst>
                  <a:ext uri="{FF2B5EF4-FFF2-40B4-BE49-F238E27FC236}">
                    <a16:creationId xmlns:a16="http://schemas.microsoft.com/office/drawing/2014/main" id="{75D1BEA2-D4DF-45BB-894F-520A6CE6185A}"/>
                  </a:ext>
                </a:extLst>
              </p14:cNvPr>
              <p14:cNvContentPartPr/>
              <p14:nvPr/>
            </p14:nvContentPartPr>
            <p14:xfrm>
              <a:off x="738261" y="577962"/>
              <a:ext cx="169560" cy="43920"/>
            </p14:xfrm>
          </p:contentPart>
        </mc:Choice>
        <mc:Fallback>
          <p:pic>
            <p:nvPicPr>
              <p:cNvPr id="4" name="Input penna 3">
                <a:extLst>
                  <a:ext uri="{FF2B5EF4-FFF2-40B4-BE49-F238E27FC236}">
                    <a16:creationId xmlns:a16="http://schemas.microsoft.com/office/drawing/2014/main" id="{75D1BEA2-D4DF-45BB-894F-520A6CE6185A}"/>
                  </a:ext>
                </a:extLst>
              </p:cNvPr>
              <p:cNvPicPr/>
              <p:nvPr/>
            </p:nvPicPr>
            <p:blipFill>
              <a:blip r:embed="rId7"/>
              <a:stretch>
                <a:fillRect/>
              </a:stretch>
            </p:blipFill>
            <p:spPr>
              <a:xfrm>
                <a:off x="729261" y="568962"/>
                <a:ext cx="18720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put penna 4">
                <a:extLst>
                  <a:ext uri="{FF2B5EF4-FFF2-40B4-BE49-F238E27FC236}">
                    <a16:creationId xmlns:a16="http://schemas.microsoft.com/office/drawing/2014/main" id="{C1D917BA-7471-4691-861D-09C65F2139B3}"/>
                  </a:ext>
                </a:extLst>
              </p14:cNvPr>
              <p14:cNvContentPartPr/>
              <p14:nvPr/>
            </p14:nvContentPartPr>
            <p14:xfrm>
              <a:off x="1208421" y="318402"/>
              <a:ext cx="228960" cy="276120"/>
            </p14:xfrm>
          </p:contentPart>
        </mc:Choice>
        <mc:Fallback>
          <p:pic>
            <p:nvPicPr>
              <p:cNvPr id="5" name="Input penna 4">
                <a:extLst>
                  <a:ext uri="{FF2B5EF4-FFF2-40B4-BE49-F238E27FC236}">
                    <a16:creationId xmlns:a16="http://schemas.microsoft.com/office/drawing/2014/main" id="{C1D917BA-7471-4691-861D-09C65F2139B3}"/>
                  </a:ext>
                </a:extLst>
              </p:cNvPr>
              <p:cNvPicPr/>
              <p:nvPr/>
            </p:nvPicPr>
            <p:blipFill>
              <a:blip r:embed="rId9"/>
              <a:stretch>
                <a:fillRect/>
              </a:stretch>
            </p:blipFill>
            <p:spPr>
              <a:xfrm>
                <a:off x="1199421" y="309402"/>
                <a:ext cx="24660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put penna 5">
                <a:extLst>
                  <a:ext uri="{FF2B5EF4-FFF2-40B4-BE49-F238E27FC236}">
                    <a16:creationId xmlns:a16="http://schemas.microsoft.com/office/drawing/2014/main" id="{21721393-9F85-4634-B3C7-EDE7757A367D}"/>
                  </a:ext>
                </a:extLst>
              </p14:cNvPr>
              <p14:cNvContentPartPr/>
              <p14:nvPr/>
            </p14:nvContentPartPr>
            <p14:xfrm>
              <a:off x="2656341" y="329562"/>
              <a:ext cx="320760" cy="192240"/>
            </p14:xfrm>
          </p:contentPart>
        </mc:Choice>
        <mc:Fallback>
          <p:pic>
            <p:nvPicPr>
              <p:cNvPr id="6" name="Input penna 5">
                <a:extLst>
                  <a:ext uri="{FF2B5EF4-FFF2-40B4-BE49-F238E27FC236}">
                    <a16:creationId xmlns:a16="http://schemas.microsoft.com/office/drawing/2014/main" id="{21721393-9F85-4634-B3C7-EDE7757A367D}"/>
                  </a:ext>
                </a:extLst>
              </p:cNvPr>
              <p:cNvPicPr/>
              <p:nvPr/>
            </p:nvPicPr>
            <p:blipFill>
              <a:blip r:embed="rId11"/>
              <a:stretch>
                <a:fillRect/>
              </a:stretch>
            </p:blipFill>
            <p:spPr>
              <a:xfrm>
                <a:off x="2647341" y="320562"/>
                <a:ext cx="3384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put penna 6">
                <a:extLst>
                  <a:ext uri="{FF2B5EF4-FFF2-40B4-BE49-F238E27FC236}">
                    <a16:creationId xmlns:a16="http://schemas.microsoft.com/office/drawing/2014/main" id="{7A845260-F5F2-4CCD-AA63-44CEFDB4735C}"/>
                  </a:ext>
                </a:extLst>
              </p14:cNvPr>
              <p14:cNvContentPartPr/>
              <p14:nvPr/>
            </p14:nvContentPartPr>
            <p14:xfrm>
              <a:off x="3165381" y="344682"/>
              <a:ext cx="149400" cy="50040"/>
            </p14:xfrm>
          </p:contentPart>
        </mc:Choice>
        <mc:Fallback>
          <p:pic>
            <p:nvPicPr>
              <p:cNvPr id="7" name="Input penna 6">
                <a:extLst>
                  <a:ext uri="{FF2B5EF4-FFF2-40B4-BE49-F238E27FC236}">
                    <a16:creationId xmlns:a16="http://schemas.microsoft.com/office/drawing/2014/main" id="{7A845260-F5F2-4CCD-AA63-44CEFDB4735C}"/>
                  </a:ext>
                </a:extLst>
              </p:cNvPr>
              <p:cNvPicPr/>
              <p:nvPr/>
            </p:nvPicPr>
            <p:blipFill>
              <a:blip r:embed="rId13"/>
              <a:stretch>
                <a:fillRect/>
              </a:stretch>
            </p:blipFill>
            <p:spPr>
              <a:xfrm>
                <a:off x="3156381" y="335682"/>
                <a:ext cx="16704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put penna 7">
                <a:extLst>
                  <a:ext uri="{FF2B5EF4-FFF2-40B4-BE49-F238E27FC236}">
                    <a16:creationId xmlns:a16="http://schemas.microsoft.com/office/drawing/2014/main" id="{555F230B-F4D4-4EE8-851C-5906FFDD6F23}"/>
                  </a:ext>
                </a:extLst>
              </p14:cNvPr>
              <p14:cNvContentPartPr/>
              <p14:nvPr/>
            </p14:nvContentPartPr>
            <p14:xfrm>
              <a:off x="3216501" y="440082"/>
              <a:ext cx="173880" cy="35640"/>
            </p14:xfrm>
          </p:contentPart>
        </mc:Choice>
        <mc:Fallback>
          <p:pic>
            <p:nvPicPr>
              <p:cNvPr id="8" name="Input penna 7">
                <a:extLst>
                  <a:ext uri="{FF2B5EF4-FFF2-40B4-BE49-F238E27FC236}">
                    <a16:creationId xmlns:a16="http://schemas.microsoft.com/office/drawing/2014/main" id="{555F230B-F4D4-4EE8-851C-5906FFDD6F23}"/>
                  </a:ext>
                </a:extLst>
              </p:cNvPr>
              <p:cNvPicPr/>
              <p:nvPr/>
            </p:nvPicPr>
            <p:blipFill>
              <a:blip r:embed="rId15"/>
              <a:stretch>
                <a:fillRect/>
              </a:stretch>
            </p:blipFill>
            <p:spPr>
              <a:xfrm>
                <a:off x="3207501" y="431082"/>
                <a:ext cx="19152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put penna 8">
                <a:extLst>
                  <a:ext uri="{FF2B5EF4-FFF2-40B4-BE49-F238E27FC236}">
                    <a16:creationId xmlns:a16="http://schemas.microsoft.com/office/drawing/2014/main" id="{C070607E-7587-4E9D-BF64-C80F0E944409}"/>
                  </a:ext>
                </a:extLst>
              </p14:cNvPr>
              <p14:cNvContentPartPr/>
              <p14:nvPr/>
            </p14:nvContentPartPr>
            <p14:xfrm>
              <a:off x="3515661" y="294282"/>
              <a:ext cx="240120" cy="252720"/>
            </p14:xfrm>
          </p:contentPart>
        </mc:Choice>
        <mc:Fallback>
          <p:pic>
            <p:nvPicPr>
              <p:cNvPr id="9" name="Input penna 8">
                <a:extLst>
                  <a:ext uri="{FF2B5EF4-FFF2-40B4-BE49-F238E27FC236}">
                    <a16:creationId xmlns:a16="http://schemas.microsoft.com/office/drawing/2014/main" id="{C070607E-7587-4E9D-BF64-C80F0E944409}"/>
                  </a:ext>
                </a:extLst>
              </p:cNvPr>
              <p:cNvPicPr/>
              <p:nvPr/>
            </p:nvPicPr>
            <p:blipFill>
              <a:blip r:embed="rId17"/>
              <a:stretch>
                <a:fillRect/>
              </a:stretch>
            </p:blipFill>
            <p:spPr>
              <a:xfrm>
                <a:off x="3506661" y="285282"/>
                <a:ext cx="25776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put penna 15">
                <a:extLst>
                  <a:ext uri="{FF2B5EF4-FFF2-40B4-BE49-F238E27FC236}">
                    <a16:creationId xmlns:a16="http://schemas.microsoft.com/office/drawing/2014/main" id="{1FBE902D-A07B-44FB-BAE7-01BCE8C42D2D}"/>
                  </a:ext>
                </a:extLst>
              </p14:cNvPr>
              <p14:cNvContentPartPr/>
              <p14:nvPr/>
            </p14:nvContentPartPr>
            <p14:xfrm>
              <a:off x="268101" y="1144602"/>
              <a:ext cx="547920" cy="474120"/>
            </p14:xfrm>
          </p:contentPart>
        </mc:Choice>
        <mc:Fallback>
          <p:pic>
            <p:nvPicPr>
              <p:cNvPr id="16" name="Input penna 15">
                <a:extLst>
                  <a:ext uri="{FF2B5EF4-FFF2-40B4-BE49-F238E27FC236}">
                    <a16:creationId xmlns:a16="http://schemas.microsoft.com/office/drawing/2014/main" id="{1FBE902D-A07B-44FB-BAE7-01BCE8C42D2D}"/>
                  </a:ext>
                </a:extLst>
              </p:cNvPr>
              <p:cNvPicPr/>
              <p:nvPr/>
            </p:nvPicPr>
            <p:blipFill>
              <a:blip r:embed="rId19"/>
              <a:stretch>
                <a:fillRect/>
              </a:stretch>
            </p:blipFill>
            <p:spPr>
              <a:xfrm>
                <a:off x="259101" y="1135602"/>
                <a:ext cx="565560" cy="491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put penna 16">
                <a:extLst>
                  <a:ext uri="{FF2B5EF4-FFF2-40B4-BE49-F238E27FC236}">
                    <a16:creationId xmlns:a16="http://schemas.microsoft.com/office/drawing/2014/main" id="{19C442BD-81E7-4A8B-9435-301E7E378BD5}"/>
                  </a:ext>
                </a:extLst>
              </p14:cNvPr>
              <p14:cNvContentPartPr/>
              <p14:nvPr/>
            </p14:nvContentPartPr>
            <p14:xfrm>
              <a:off x="972981" y="1332522"/>
              <a:ext cx="178920" cy="131400"/>
            </p14:xfrm>
          </p:contentPart>
        </mc:Choice>
        <mc:Fallback>
          <p:pic>
            <p:nvPicPr>
              <p:cNvPr id="17" name="Input penna 16">
                <a:extLst>
                  <a:ext uri="{FF2B5EF4-FFF2-40B4-BE49-F238E27FC236}">
                    <a16:creationId xmlns:a16="http://schemas.microsoft.com/office/drawing/2014/main" id="{19C442BD-81E7-4A8B-9435-301E7E378BD5}"/>
                  </a:ext>
                </a:extLst>
              </p:cNvPr>
              <p:cNvPicPr/>
              <p:nvPr/>
            </p:nvPicPr>
            <p:blipFill>
              <a:blip r:embed="rId21"/>
              <a:stretch>
                <a:fillRect/>
              </a:stretch>
            </p:blipFill>
            <p:spPr>
              <a:xfrm>
                <a:off x="963981" y="1323522"/>
                <a:ext cx="19656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put penna 17">
                <a:extLst>
                  <a:ext uri="{FF2B5EF4-FFF2-40B4-BE49-F238E27FC236}">
                    <a16:creationId xmlns:a16="http://schemas.microsoft.com/office/drawing/2014/main" id="{05C5EA6E-4C09-45C9-8394-5F565909BB28}"/>
                  </a:ext>
                </a:extLst>
              </p14:cNvPr>
              <p14:cNvContentPartPr/>
              <p14:nvPr/>
            </p14:nvContentPartPr>
            <p14:xfrm>
              <a:off x="1328301" y="1160082"/>
              <a:ext cx="149400" cy="40320"/>
            </p14:xfrm>
          </p:contentPart>
        </mc:Choice>
        <mc:Fallback>
          <p:pic>
            <p:nvPicPr>
              <p:cNvPr id="18" name="Input penna 17">
                <a:extLst>
                  <a:ext uri="{FF2B5EF4-FFF2-40B4-BE49-F238E27FC236}">
                    <a16:creationId xmlns:a16="http://schemas.microsoft.com/office/drawing/2014/main" id="{05C5EA6E-4C09-45C9-8394-5F565909BB28}"/>
                  </a:ext>
                </a:extLst>
              </p:cNvPr>
              <p:cNvPicPr/>
              <p:nvPr/>
            </p:nvPicPr>
            <p:blipFill>
              <a:blip r:embed="rId23"/>
              <a:stretch>
                <a:fillRect/>
              </a:stretch>
            </p:blipFill>
            <p:spPr>
              <a:xfrm>
                <a:off x="1319301" y="1151082"/>
                <a:ext cx="16704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put penna 18">
                <a:extLst>
                  <a:ext uri="{FF2B5EF4-FFF2-40B4-BE49-F238E27FC236}">
                    <a16:creationId xmlns:a16="http://schemas.microsoft.com/office/drawing/2014/main" id="{294C2465-C1F4-4B54-8021-1C256E970A35}"/>
                  </a:ext>
                </a:extLst>
              </p14:cNvPr>
              <p14:cNvContentPartPr/>
              <p14:nvPr/>
            </p14:nvContentPartPr>
            <p14:xfrm>
              <a:off x="1365381" y="1297242"/>
              <a:ext cx="160920" cy="15840"/>
            </p14:xfrm>
          </p:contentPart>
        </mc:Choice>
        <mc:Fallback>
          <p:pic>
            <p:nvPicPr>
              <p:cNvPr id="19" name="Input penna 18">
                <a:extLst>
                  <a:ext uri="{FF2B5EF4-FFF2-40B4-BE49-F238E27FC236}">
                    <a16:creationId xmlns:a16="http://schemas.microsoft.com/office/drawing/2014/main" id="{294C2465-C1F4-4B54-8021-1C256E970A35}"/>
                  </a:ext>
                </a:extLst>
              </p:cNvPr>
              <p:cNvPicPr/>
              <p:nvPr/>
            </p:nvPicPr>
            <p:blipFill>
              <a:blip r:embed="rId25"/>
              <a:stretch>
                <a:fillRect/>
              </a:stretch>
            </p:blipFill>
            <p:spPr>
              <a:xfrm>
                <a:off x="1356381" y="1288242"/>
                <a:ext cx="17856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put penna 19">
                <a:extLst>
                  <a:ext uri="{FF2B5EF4-FFF2-40B4-BE49-F238E27FC236}">
                    <a16:creationId xmlns:a16="http://schemas.microsoft.com/office/drawing/2014/main" id="{5E3F0EAF-4BE4-4CDE-AE89-98010D97EFF0}"/>
                  </a:ext>
                </a:extLst>
              </p14:cNvPr>
              <p14:cNvContentPartPr/>
              <p14:nvPr/>
            </p14:nvContentPartPr>
            <p14:xfrm>
              <a:off x="1836261" y="878202"/>
              <a:ext cx="129240" cy="748800"/>
            </p14:xfrm>
          </p:contentPart>
        </mc:Choice>
        <mc:Fallback>
          <p:pic>
            <p:nvPicPr>
              <p:cNvPr id="20" name="Input penna 19">
                <a:extLst>
                  <a:ext uri="{FF2B5EF4-FFF2-40B4-BE49-F238E27FC236}">
                    <a16:creationId xmlns:a16="http://schemas.microsoft.com/office/drawing/2014/main" id="{5E3F0EAF-4BE4-4CDE-AE89-98010D97EFF0}"/>
                  </a:ext>
                </a:extLst>
              </p:cNvPr>
              <p:cNvPicPr/>
              <p:nvPr/>
            </p:nvPicPr>
            <p:blipFill>
              <a:blip r:embed="rId27"/>
              <a:stretch>
                <a:fillRect/>
              </a:stretch>
            </p:blipFill>
            <p:spPr>
              <a:xfrm>
                <a:off x="1827261" y="869202"/>
                <a:ext cx="146880" cy="766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put penna 23">
                <a:extLst>
                  <a:ext uri="{FF2B5EF4-FFF2-40B4-BE49-F238E27FC236}">
                    <a16:creationId xmlns:a16="http://schemas.microsoft.com/office/drawing/2014/main" id="{DD39E6CD-78AA-4307-B437-CEFC120E95E0}"/>
                  </a:ext>
                </a:extLst>
              </p14:cNvPr>
              <p14:cNvContentPartPr/>
              <p14:nvPr/>
            </p14:nvContentPartPr>
            <p14:xfrm>
              <a:off x="3126501" y="1146402"/>
              <a:ext cx="134640" cy="29520"/>
            </p14:xfrm>
          </p:contentPart>
        </mc:Choice>
        <mc:Fallback>
          <p:pic>
            <p:nvPicPr>
              <p:cNvPr id="24" name="Input penna 23">
                <a:extLst>
                  <a:ext uri="{FF2B5EF4-FFF2-40B4-BE49-F238E27FC236}">
                    <a16:creationId xmlns:a16="http://schemas.microsoft.com/office/drawing/2014/main" id="{DD39E6CD-78AA-4307-B437-CEFC120E95E0}"/>
                  </a:ext>
                </a:extLst>
              </p:cNvPr>
              <p:cNvPicPr/>
              <p:nvPr/>
            </p:nvPicPr>
            <p:blipFill>
              <a:blip r:embed="rId29"/>
              <a:stretch>
                <a:fillRect/>
              </a:stretch>
            </p:blipFill>
            <p:spPr>
              <a:xfrm>
                <a:off x="3117501" y="1137402"/>
                <a:ext cx="15228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put penna 24">
                <a:extLst>
                  <a:ext uri="{FF2B5EF4-FFF2-40B4-BE49-F238E27FC236}">
                    <a16:creationId xmlns:a16="http://schemas.microsoft.com/office/drawing/2014/main" id="{39A97EF0-E959-43AB-839F-BFF1CA487418}"/>
                  </a:ext>
                </a:extLst>
              </p14:cNvPr>
              <p14:cNvContentPartPr/>
              <p14:nvPr/>
            </p14:nvContentPartPr>
            <p14:xfrm>
              <a:off x="3170061" y="1267722"/>
              <a:ext cx="107280" cy="25560"/>
            </p14:xfrm>
          </p:contentPart>
        </mc:Choice>
        <mc:Fallback>
          <p:pic>
            <p:nvPicPr>
              <p:cNvPr id="25" name="Input penna 24">
                <a:extLst>
                  <a:ext uri="{FF2B5EF4-FFF2-40B4-BE49-F238E27FC236}">
                    <a16:creationId xmlns:a16="http://schemas.microsoft.com/office/drawing/2014/main" id="{39A97EF0-E959-43AB-839F-BFF1CA487418}"/>
                  </a:ext>
                </a:extLst>
              </p:cNvPr>
              <p:cNvPicPr/>
              <p:nvPr/>
            </p:nvPicPr>
            <p:blipFill>
              <a:blip r:embed="rId31"/>
              <a:stretch>
                <a:fillRect/>
              </a:stretch>
            </p:blipFill>
            <p:spPr>
              <a:xfrm>
                <a:off x="3161061" y="1258722"/>
                <a:ext cx="1249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put penna 25">
                <a:extLst>
                  <a:ext uri="{FF2B5EF4-FFF2-40B4-BE49-F238E27FC236}">
                    <a16:creationId xmlns:a16="http://schemas.microsoft.com/office/drawing/2014/main" id="{94EF05F7-BC23-489F-8665-8B8A554634E9}"/>
                  </a:ext>
                </a:extLst>
              </p14:cNvPr>
              <p14:cNvContentPartPr/>
              <p14:nvPr/>
            </p14:nvContentPartPr>
            <p14:xfrm>
              <a:off x="2155221" y="840762"/>
              <a:ext cx="581040" cy="815400"/>
            </p14:xfrm>
          </p:contentPart>
        </mc:Choice>
        <mc:Fallback>
          <p:pic>
            <p:nvPicPr>
              <p:cNvPr id="26" name="Input penna 25">
                <a:extLst>
                  <a:ext uri="{FF2B5EF4-FFF2-40B4-BE49-F238E27FC236}">
                    <a16:creationId xmlns:a16="http://schemas.microsoft.com/office/drawing/2014/main" id="{94EF05F7-BC23-489F-8665-8B8A554634E9}"/>
                  </a:ext>
                </a:extLst>
              </p:cNvPr>
              <p:cNvPicPr/>
              <p:nvPr/>
            </p:nvPicPr>
            <p:blipFill>
              <a:blip r:embed="rId33"/>
              <a:stretch>
                <a:fillRect/>
              </a:stretch>
            </p:blipFill>
            <p:spPr>
              <a:xfrm>
                <a:off x="2146221" y="831762"/>
                <a:ext cx="598680" cy="833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2" name="Input penna 31">
                <a:extLst>
                  <a:ext uri="{FF2B5EF4-FFF2-40B4-BE49-F238E27FC236}">
                    <a16:creationId xmlns:a16="http://schemas.microsoft.com/office/drawing/2014/main" id="{7A00F35C-FF97-4A8D-ACE3-C2FE10A17239}"/>
                  </a:ext>
                </a:extLst>
              </p14:cNvPr>
              <p14:cNvContentPartPr/>
              <p14:nvPr/>
            </p14:nvContentPartPr>
            <p14:xfrm>
              <a:off x="8176221" y="292482"/>
              <a:ext cx="116640" cy="11520"/>
            </p14:xfrm>
          </p:contentPart>
        </mc:Choice>
        <mc:Fallback>
          <p:pic>
            <p:nvPicPr>
              <p:cNvPr id="32" name="Input penna 31">
                <a:extLst>
                  <a:ext uri="{FF2B5EF4-FFF2-40B4-BE49-F238E27FC236}">
                    <a16:creationId xmlns:a16="http://schemas.microsoft.com/office/drawing/2014/main" id="{7A00F35C-FF97-4A8D-ACE3-C2FE10A17239}"/>
                  </a:ext>
                </a:extLst>
              </p:cNvPr>
              <p:cNvPicPr/>
              <p:nvPr/>
            </p:nvPicPr>
            <p:blipFill>
              <a:blip r:embed="rId35"/>
              <a:stretch>
                <a:fillRect/>
              </a:stretch>
            </p:blipFill>
            <p:spPr>
              <a:xfrm>
                <a:off x="8167221" y="283482"/>
                <a:ext cx="13428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3" name="Input penna 32">
                <a:extLst>
                  <a:ext uri="{FF2B5EF4-FFF2-40B4-BE49-F238E27FC236}">
                    <a16:creationId xmlns:a16="http://schemas.microsoft.com/office/drawing/2014/main" id="{DAC8A4ED-DB05-4B6C-8A5E-9BCE6FDECEE7}"/>
                  </a:ext>
                </a:extLst>
              </p14:cNvPr>
              <p14:cNvContentPartPr/>
              <p14:nvPr/>
            </p14:nvContentPartPr>
            <p14:xfrm>
              <a:off x="8200341" y="384282"/>
              <a:ext cx="203040" cy="12960"/>
            </p14:xfrm>
          </p:contentPart>
        </mc:Choice>
        <mc:Fallback>
          <p:pic>
            <p:nvPicPr>
              <p:cNvPr id="33" name="Input penna 32">
                <a:extLst>
                  <a:ext uri="{FF2B5EF4-FFF2-40B4-BE49-F238E27FC236}">
                    <a16:creationId xmlns:a16="http://schemas.microsoft.com/office/drawing/2014/main" id="{DAC8A4ED-DB05-4B6C-8A5E-9BCE6FDECEE7}"/>
                  </a:ext>
                </a:extLst>
              </p:cNvPr>
              <p:cNvPicPr/>
              <p:nvPr/>
            </p:nvPicPr>
            <p:blipFill>
              <a:blip r:embed="rId37"/>
              <a:stretch>
                <a:fillRect/>
              </a:stretch>
            </p:blipFill>
            <p:spPr>
              <a:xfrm>
                <a:off x="8191341" y="375282"/>
                <a:ext cx="22068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4" name="Input penna 33">
                <a:extLst>
                  <a:ext uri="{FF2B5EF4-FFF2-40B4-BE49-F238E27FC236}">
                    <a16:creationId xmlns:a16="http://schemas.microsoft.com/office/drawing/2014/main" id="{7574394A-DDEF-45CB-B400-876B53BD794C}"/>
                  </a:ext>
                </a:extLst>
              </p14:cNvPr>
              <p14:cNvContentPartPr/>
              <p14:nvPr/>
            </p14:nvContentPartPr>
            <p14:xfrm>
              <a:off x="7279461" y="224082"/>
              <a:ext cx="781560" cy="384120"/>
            </p14:xfrm>
          </p:contentPart>
        </mc:Choice>
        <mc:Fallback>
          <p:pic>
            <p:nvPicPr>
              <p:cNvPr id="34" name="Input penna 33">
                <a:extLst>
                  <a:ext uri="{FF2B5EF4-FFF2-40B4-BE49-F238E27FC236}">
                    <a16:creationId xmlns:a16="http://schemas.microsoft.com/office/drawing/2014/main" id="{7574394A-DDEF-45CB-B400-876B53BD794C}"/>
                  </a:ext>
                </a:extLst>
              </p:cNvPr>
              <p:cNvPicPr/>
              <p:nvPr/>
            </p:nvPicPr>
            <p:blipFill>
              <a:blip r:embed="rId39"/>
              <a:stretch>
                <a:fillRect/>
              </a:stretch>
            </p:blipFill>
            <p:spPr>
              <a:xfrm>
                <a:off x="7270461" y="215082"/>
                <a:ext cx="79920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5" name="Input penna 34">
                <a:extLst>
                  <a:ext uri="{FF2B5EF4-FFF2-40B4-BE49-F238E27FC236}">
                    <a16:creationId xmlns:a16="http://schemas.microsoft.com/office/drawing/2014/main" id="{71D06BB0-A6A9-4CFE-A7CD-D55537E58C52}"/>
                  </a:ext>
                </a:extLst>
              </p14:cNvPr>
              <p14:cNvContentPartPr/>
              <p14:nvPr/>
            </p14:nvContentPartPr>
            <p14:xfrm>
              <a:off x="8959941" y="163242"/>
              <a:ext cx="278280" cy="168120"/>
            </p14:xfrm>
          </p:contentPart>
        </mc:Choice>
        <mc:Fallback>
          <p:pic>
            <p:nvPicPr>
              <p:cNvPr id="35" name="Input penna 34">
                <a:extLst>
                  <a:ext uri="{FF2B5EF4-FFF2-40B4-BE49-F238E27FC236}">
                    <a16:creationId xmlns:a16="http://schemas.microsoft.com/office/drawing/2014/main" id="{71D06BB0-A6A9-4CFE-A7CD-D55537E58C52}"/>
                  </a:ext>
                </a:extLst>
              </p:cNvPr>
              <p:cNvPicPr/>
              <p:nvPr/>
            </p:nvPicPr>
            <p:blipFill>
              <a:blip r:embed="rId41"/>
              <a:stretch>
                <a:fillRect/>
              </a:stretch>
            </p:blipFill>
            <p:spPr>
              <a:xfrm>
                <a:off x="8950941" y="154242"/>
                <a:ext cx="2959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6" name="Input penna 35">
                <a:extLst>
                  <a:ext uri="{FF2B5EF4-FFF2-40B4-BE49-F238E27FC236}">
                    <a16:creationId xmlns:a16="http://schemas.microsoft.com/office/drawing/2014/main" id="{351CCF45-D64C-40CB-876A-0070C767E088}"/>
                  </a:ext>
                </a:extLst>
              </p14:cNvPr>
              <p14:cNvContentPartPr/>
              <p14:nvPr/>
            </p14:nvContentPartPr>
            <p14:xfrm>
              <a:off x="9382221" y="155682"/>
              <a:ext cx="52200" cy="173520"/>
            </p14:xfrm>
          </p:contentPart>
        </mc:Choice>
        <mc:Fallback>
          <p:pic>
            <p:nvPicPr>
              <p:cNvPr id="36" name="Input penna 35">
                <a:extLst>
                  <a:ext uri="{FF2B5EF4-FFF2-40B4-BE49-F238E27FC236}">
                    <a16:creationId xmlns:a16="http://schemas.microsoft.com/office/drawing/2014/main" id="{351CCF45-D64C-40CB-876A-0070C767E088}"/>
                  </a:ext>
                </a:extLst>
              </p:cNvPr>
              <p:cNvPicPr/>
              <p:nvPr/>
            </p:nvPicPr>
            <p:blipFill>
              <a:blip r:embed="rId43"/>
              <a:stretch>
                <a:fillRect/>
              </a:stretch>
            </p:blipFill>
            <p:spPr>
              <a:xfrm>
                <a:off x="9373221" y="146682"/>
                <a:ext cx="6984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7" name="Input penna 36">
                <a:extLst>
                  <a:ext uri="{FF2B5EF4-FFF2-40B4-BE49-F238E27FC236}">
                    <a16:creationId xmlns:a16="http://schemas.microsoft.com/office/drawing/2014/main" id="{F9763460-8849-4123-936B-9987C29CD000}"/>
                  </a:ext>
                </a:extLst>
              </p14:cNvPr>
              <p14:cNvContentPartPr/>
              <p14:nvPr/>
            </p14:nvContentPartPr>
            <p14:xfrm>
              <a:off x="9367821" y="442242"/>
              <a:ext cx="51480" cy="43560"/>
            </p14:xfrm>
          </p:contentPart>
        </mc:Choice>
        <mc:Fallback>
          <p:pic>
            <p:nvPicPr>
              <p:cNvPr id="37" name="Input penna 36">
                <a:extLst>
                  <a:ext uri="{FF2B5EF4-FFF2-40B4-BE49-F238E27FC236}">
                    <a16:creationId xmlns:a16="http://schemas.microsoft.com/office/drawing/2014/main" id="{F9763460-8849-4123-936B-9987C29CD000}"/>
                  </a:ext>
                </a:extLst>
              </p:cNvPr>
              <p:cNvPicPr/>
              <p:nvPr/>
            </p:nvPicPr>
            <p:blipFill>
              <a:blip r:embed="rId45"/>
              <a:stretch>
                <a:fillRect/>
              </a:stretch>
            </p:blipFill>
            <p:spPr>
              <a:xfrm>
                <a:off x="9358821" y="433242"/>
                <a:ext cx="6912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8" name="Input penna 37">
                <a:extLst>
                  <a:ext uri="{FF2B5EF4-FFF2-40B4-BE49-F238E27FC236}">
                    <a16:creationId xmlns:a16="http://schemas.microsoft.com/office/drawing/2014/main" id="{F20EDEE2-0EB3-428B-9FA5-01E70EF2E1B6}"/>
                  </a:ext>
                </a:extLst>
              </p14:cNvPr>
              <p14:cNvContentPartPr/>
              <p14:nvPr/>
            </p14:nvContentPartPr>
            <p14:xfrm>
              <a:off x="8514261" y="609282"/>
              <a:ext cx="1628640" cy="82440"/>
            </p14:xfrm>
          </p:contentPart>
        </mc:Choice>
        <mc:Fallback>
          <p:pic>
            <p:nvPicPr>
              <p:cNvPr id="38" name="Input penna 37">
                <a:extLst>
                  <a:ext uri="{FF2B5EF4-FFF2-40B4-BE49-F238E27FC236}">
                    <a16:creationId xmlns:a16="http://schemas.microsoft.com/office/drawing/2014/main" id="{F20EDEE2-0EB3-428B-9FA5-01E70EF2E1B6}"/>
                  </a:ext>
                </a:extLst>
              </p:cNvPr>
              <p:cNvPicPr/>
              <p:nvPr/>
            </p:nvPicPr>
            <p:blipFill>
              <a:blip r:embed="rId47"/>
              <a:stretch>
                <a:fillRect/>
              </a:stretch>
            </p:blipFill>
            <p:spPr>
              <a:xfrm>
                <a:off x="8505261" y="600282"/>
                <a:ext cx="164628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7" name="Input penna 46">
                <a:extLst>
                  <a:ext uri="{FF2B5EF4-FFF2-40B4-BE49-F238E27FC236}">
                    <a16:creationId xmlns:a16="http://schemas.microsoft.com/office/drawing/2014/main" id="{CFF76320-C0E5-42FF-A58D-FD19E68CAD50}"/>
                  </a:ext>
                </a:extLst>
              </p14:cNvPr>
              <p14:cNvContentPartPr/>
              <p14:nvPr/>
            </p14:nvContentPartPr>
            <p14:xfrm>
              <a:off x="8501301" y="832842"/>
              <a:ext cx="977760" cy="327240"/>
            </p14:xfrm>
          </p:contentPart>
        </mc:Choice>
        <mc:Fallback>
          <p:pic>
            <p:nvPicPr>
              <p:cNvPr id="47" name="Input penna 46">
                <a:extLst>
                  <a:ext uri="{FF2B5EF4-FFF2-40B4-BE49-F238E27FC236}">
                    <a16:creationId xmlns:a16="http://schemas.microsoft.com/office/drawing/2014/main" id="{CFF76320-C0E5-42FF-A58D-FD19E68CAD50}"/>
                  </a:ext>
                </a:extLst>
              </p:cNvPr>
              <p:cNvPicPr/>
              <p:nvPr/>
            </p:nvPicPr>
            <p:blipFill>
              <a:blip r:embed="rId49"/>
              <a:stretch>
                <a:fillRect/>
              </a:stretch>
            </p:blipFill>
            <p:spPr>
              <a:xfrm>
                <a:off x="8492301" y="823842"/>
                <a:ext cx="99540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8" name="Input penna 47">
                <a:extLst>
                  <a:ext uri="{FF2B5EF4-FFF2-40B4-BE49-F238E27FC236}">
                    <a16:creationId xmlns:a16="http://schemas.microsoft.com/office/drawing/2014/main" id="{4C2D35E4-DC5B-4486-AAF3-FC1DEC985D2D}"/>
                  </a:ext>
                </a:extLst>
              </p14:cNvPr>
              <p14:cNvContentPartPr/>
              <p14:nvPr/>
            </p14:nvContentPartPr>
            <p14:xfrm>
              <a:off x="9611541" y="942642"/>
              <a:ext cx="21600" cy="53280"/>
            </p14:xfrm>
          </p:contentPart>
        </mc:Choice>
        <mc:Fallback>
          <p:pic>
            <p:nvPicPr>
              <p:cNvPr id="48" name="Input penna 47">
                <a:extLst>
                  <a:ext uri="{FF2B5EF4-FFF2-40B4-BE49-F238E27FC236}">
                    <a16:creationId xmlns:a16="http://schemas.microsoft.com/office/drawing/2014/main" id="{4C2D35E4-DC5B-4486-AAF3-FC1DEC985D2D}"/>
                  </a:ext>
                </a:extLst>
              </p:cNvPr>
              <p:cNvPicPr/>
              <p:nvPr/>
            </p:nvPicPr>
            <p:blipFill>
              <a:blip r:embed="rId51"/>
              <a:stretch>
                <a:fillRect/>
              </a:stretch>
            </p:blipFill>
            <p:spPr>
              <a:xfrm>
                <a:off x="9602541" y="933642"/>
                <a:ext cx="3924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9" name="Input penna 48">
                <a:extLst>
                  <a:ext uri="{FF2B5EF4-FFF2-40B4-BE49-F238E27FC236}">
                    <a16:creationId xmlns:a16="http://schemas.microsoft.com/office/drawing/2014/main" id="{A152CC8E-3B36-4747-A0E2-E1398B30584F}"/>
                  </a:ext>
                </a:extLst>
              </p14:cNvPr>
              <p14:cNvContentPartPr/>
              <p14:nvPr/>
            </p14:nvContentPartPr>
            <p14:xfrm>
              <a:off x="9799821" y="840762"/>
              <a:ext cx="251640" cy="274320"/>
            </p14:xfrm>
          </p:contentPart>
        </mc:Choice>
        <mc:Fallback>
          <p:pic>
            <p:nvPicPr>
              <p:cNvPr id="49" name="Input penna 48">
                <a:extLst>
                  <a:ext uri="{FF2B5EF4-FFF2-40B4-BE49-F238E27FC236}">
                    <a16:creationId xmlns:a16="http://schemas.microsoft.com/office/drawing/2014/main" id="{A152CC8E-3B36-4747-A0E2-E1398B30584F}"/>
                  </a:ext>
                </a:extLst>
              </p:cNvPr>
              <p:cNvPicPr/>
              <p:nvPr/>
            </p:nvPicPr>
            <p:blipFill>
              <a:blip r:embed="rId53"/>
              <a:stretch>
                <a:fillRect/>
              </a:stretch>
            </p:blipFill>
            <p:spPr>
              <a:xfrm>
                <a:off x="9790821" y="831762"/>
                <a:ext cx="26928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0" name="Input penna 49">
                <a:extLst>
                  <a:ext uri="{FF2B5EF4-FFF2-40B4-BE49-F238E27FC236}">
                    <a16:creationId xmlns:a16="http://schemas.microsoft.com/office/drawing/2014/main" id="{6A5DFF3B-34F5-482C-BE0A-9F250FF26EA7}"/>
                  </a:ext>
                </a:extLst>
              </p14:cNvPr>
              <p14:cNvContentPartPr/>
              <p14:nvPr/>
            </p14:nvContentPartPr>
            <p14:xfrm>
              <a:off x="10210221" y="845082"/>
              <a:ext cx="48960" cy="212040"/>
            </p14:xfrm>
          </p:contentPart>
        </mc:Choice>
        <mc:Fallback>
          <p:pic>
            <p:nvPicPr>
              <p:cNvPr id="50" name="Input penna 49">
                <a:extLst>
                  <a:ext uri="{FF2B5EF4-FFF2-40B4-BE49-F238E27FC236}">
                    <a16:creationId xmlns:a16="http://schemas.microsoft.com/office/drawing/2014/main" id="{6A5DFF3B-34F5-482C-BE0A-9F250FF26EA7}"/>
                  </a:ext>
                </a:extLst>
              </p:cNvPr>
              <p:cNvPicPr/>
              <p:nvPr/>
            </p:nvPicPr>
            <p:blipFill>
              <a:blip r:embed="rId55"/>
              <a:stretch>
                <a:fillRect/>
              </a:stretch>
            </p:blipFill>
            <p:spPr>
              <a:xfrm>
                <a:off x="10201221" y="836082"/>
                <a:ext cx="6660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1" name="Input penna 50">
                <a:extLst>
                  <a:ext uri="{FF2B5EF4-FFF2-40B4-BE49-F238E27FC236}">
                    <a16:creationId xmlns:a16="http://schemas.microsoft.com/office/drawing/2014/main" id="{B339AE72-9A80-43DD-BB05-27A367CF752C}"/>
                  </a:ext>
                </a:extLst>
              </p14:cNvPr>
              <p14:cNvContentPartPr/>
              <p14:nvPr/>
            </p14:nvContentPartPr>
            <p14:xfrm>
              <a:off x="10207341" y="1209762"/>
              <a:ext cx="58680" cy="43560"/>
            </p14:xfrm>
          </p:contentPart>
        </mc:Choice>
        <mc:Fallback>
          <p:pic>
            <p:nvPicPr>
              <p:cNvPr id="51" name="Input penna 50">
                <a:extLst>
                  <a:ext uri="{FF2B5EF4-FFF2-40B4-BE49-F238E27FC236}">
                    <a16:creationId xmlns:a16="http://schemas.microsoft.com/office/drawing/2014/main" id="{B339AE72-9A80-43DD-BB05-27A367CF752C}"/>
                  </a:ext>
                </a:extLst>
              </p:cNvPr>
              <p:cNvPicPr/>
              <p:nvPr/>
            </p:nvPicPr>
            <p:blipFill>
              <a:blip r:embed="rId57"/>
              <a:stretch>
                <a:fillRect/>
              </a:stretch>
            </p:blipFill>
            <p:spPr>
              <a:xfrm>
                <a:off x="10198341" y="1200762"/>
                <a:ext cx="7632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2" name="Input penna 51">
                <a:extLst>
                  <a:ext uri="{FF2B5EF4-FFF2-40B4-BE49-F238E27FC236}">
                    <a16:creationId xmlns:a16="http://schemas.microsoft.com/office/drawing/2014/main" id="{A0DAEA81-A990-4758-9DF4-36A8FB6D9DDA}"/>
                  </a:ext>
                </a:extLst>
              </p14:cNvPr>
              <p14:cNvContentPartPr/>
              <p14:nvPr/>
            </p14:nvContentPartPr>
            <p14:xfrm>
              <a:off x="4152501" y="820962"/>
              <a:ext cx="245160" cy="196920"/>
            </p14:xfrm>
          </p:contentPart>
        </mc:Choice>
        <mc:Fallback>
          <p:pic>
            <p:nvPicPr>
              <p:cNvPr id="52" name="Input penna 51">
                <a:extLst>
                  <a:ext uri="{FF2B5EF4-FFF2-40B4-BE49-F238E27FC236}">
                    <a16:creationId xmlns:a16="http://schemas.microsoft.com/office/drawing/2014/main" id="{A0DAEA81-A990-4758-9DF4-36A8FB6D9DDA}"/>
                  </a:ext>
                </a:extLst>
              </p:cNvPr>
              <p:cNvPicPr/>
              <p:nvPr/>
            </p:nvPicPr>
            <p:blipFill>
              <a:blip r:embed="rId59"/>
              <a:stretch>
                <a:fillRect/>
              </a:stretch>
            </p:blipFill>
            <p:spPr>
              <a:xfrm>
                <a:off x="4143501" y="811962"/>
                <a:ext cx="26280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3" name="Input penna 52">
                <a:extLst>
                  <a:ext uri="{FF2B5EF4-FFF2-40B4-BE49-F238E27FC236}">
                    <a16:creationId xmlns:a16="http://schemas.microsoft.com/office/drawing/2014/main" id="{44212B2B-42DC-4CA5-824F-CA150824B10C}"/>
                  </a:ext>
                </a:extLst>
              </p14:cNvPr>
              <p14:cNvContentPartPr/>
              <p14:nvPr/>
            </p14:nvContentPartPr>
            <p14:xfrm>
              <a:off x="4611501" y="688122"/>
              <a:ext cx="35280" cy="227880"/>
            </p14:xfrm>
          </p:contentPart>
        </mc:Choice>
        <mc:Fallback>
          <p:pic>
            <p:nvPicPr>
              <p:cNvPr id="53" name="Input penna 52">
                <a:extLst>
                  <a:ext uri="{FF2B5EF4-FFF2-40B4-BE49-F238E27FC236}">
                    <a16:creationId xmlns:a16="http://schemas.microsoft.com/office/drawing/2014/main" id="{44212B2B-42DC-4CA5-824F-CA150824B10C}"/>
                  </a:ext>
                </a:extLst>
              </p:cNvPr>
              <p:cNvPicPr/>
              <p:nvPr/>
            </p:nvPicPr>
            <p:blipFill>
              <a:blip r:embed="rId61"/>
              <a:stretch>
                <a:fillRect/>
              </a:stretch>
            </p:blipFill>
            <p:spPr>
              <a:xfrm>
                <a:off x="4602501" y="679122"/>
                <a:ext cx="529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4" name="Input penna 53">
                <a:extLst>
                  <a:ext uri="{FF2B5EF4-FFF2-40B4-BE49-F238E27FC236}">
                    <a16:creationId xmlns:a16="http://schemas.microsoft.com/office/drawing/2014/main" id="{E50E9A60-BADC-4223-9426-5DA8F65A8232}"/>
                  </a:ext>
                </a:extLst>
              </p14:cNvPr>
              <p14:cNvContentPartPr/>
              <p14:nvPr/>
            </p14:nvContentPartPr>
            <p14:xfrm>
              <a:off x="4605021" y="998802"/>
              <a:ext cx="66600" cy="62280"/>
            </p14:xfrm>
          </p:contentPart>
        </mc:Choice>
        <mc:Fallback>
          <p:pic>
            <p:nvPicPr>
              <p:cNvPr id="54" name="Input penna 53">
                <a:extLst>
                  <a:ext uri="{FF2B5EF4-FFF2-40B4-BE49-F238E27FC236}">
                    <a16:creationId xmlns:a16="http://schemas.microsoft.com/office/drawing/2014/main" id="{E50E9A60-BADC-4223-9426-5DA8F65A8232}"/>
                  </a:ext>
                </a:extLst>
              </p:cNvPr>
              <p:cNvPicPr/>
              <p:nvPr/>
            </p:nvPicPr>
            <p:blipFill>
              <a:blip r:embed="rId63"/>
              <a:stretch>
                <a:fillRect/>
              </a:stretch>
            </p:blipFill>
            <p:spPr>
              <a:xfrm>
                <a:off x="4596021" y="989802"/>
                <a:ext cx="842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5" name="Input penna 54">
                <a:extLst>
                  <a:ext uri="{FF2B5EF4-FFF2-40B4-BE49-F238E27FC236}">
                    <a16:creationId xmlns:a16="http://schemas.microsoft.com/office/drawing/2014/main" id="{60B80C4D-836A-42BF-9C6F-480885539B2B}"/>
                  </a:ext>
                </a:extLst>
              </p14:cNvPr>
              <p14:cNvContentPartPr/>
              <p14:nvPr/>
            </p14:nvContentPartPr>
            <p14:xfrm>
              <a:off x="3502341" y="1168002"/>
              <a:ext cx="1788480" cy="64080"/>
            </p14:xfrm>
          </p:contentPart>
        </mc:Choice>
        <mc:Fallback>
          <p:pic>
            <p:nvPicPr>
              <p:cNvPr id="55" name="Input penna 54">
                <a:extLst>
                  <a:ext uri="{FF2B5EF4-FFF2-40B4-BE49-F238E27FC236}">
                    <a16:creationId xmlns:a16="http://schemas.microsoft.com/office/drawing/2014/main" id="{60B80C4D-836A-42BF-9C6F-480885539B2B}"/>
                  </a:ext>
                </a:extLst>
              </p:cNvPr>
              <p:cNvPicPr/>
              <p:nvPr/>
            </p:nvPicPr>
            <p:blipFill>
              <a:blip r:embed="rId65"/>
              <a:stretch>
                <a:fillRect/>
              </a:stretch>
            </p:blipFill>
            <p:spPr>
              <a:xfrm>
                <a:off x="3493341" y="1159002"/>
                <a:ext cx="180612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2" name="Input penna 61">
                <a:extLst>
                  <a:ext uri="{FF2B5EF4-FFF2-40B4-BE49-F238E27FC236}">
                    <a16:creationId xmlns:a16="http://schemas.microsoft.com/office/drawing/2014/main" id="{80540929-94AD-49C2-9A52-8079C3C4EE4E}"/>
                  </a:ext>
                </a:extLst>
              </p14:cNvPr>
              <p14:cNvContentPartPr/>
              <p14:nvPr/>
            </p14:nvContentPartPr>
            <p14:xfrm>
              <a:off x="3461301" y="1448082"/>
              <a:ext cx="248400" cy="352440"/>
            </p14:xfrm>
          </p:contentPart>
        </mc:Choice>
        <mc:Fallback>
          <p:pic>
            <p:nvPicPr>
              <p:cNvPr id="62" name="Input penna 61">
                <a:extLst>
                  <a:ext uri="{FF2B5EF4-FFF2-40B4-BE49-F238E27FC236}">
                    <a16:creationId xmlns:a16="http://schemas.microsoft.com/office/drawing/2014/main" id="{80540929-94AD-49C2-9A52-8079C3C4EE4E}"/>
                  </a:ext>
                </a:extLst>
              </p:cNvPr>
              <p:cNvPicPr/>
              <p:nvPr/>
            </p:nvPicPr>
            <p:blipFill>
              <a:blip r:embed="rId67"/>
              <a:stretch>
                <a:fillRect/>
              </a:stretch>
            </p:blipFill>
            <p:spPr>
              <a:xfrm>
                <a:off x="3452301" y="1439082"/>
                <a:ext cx="266040" cy="370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5" name="Input penna 64">
                <a:extLst>
                  <a:ext uri="{FF2B5EF4-FFF2-40B4-BE49-F238E27FC236}">
                    <a16:creationId xmlns:a16="http://schemas.microsoft.com/office/drawing/2014/main" id="{5BA8BC30-C838-49F5-BDE3-B23DC630C5C6}"/>
                  </a:ext>
                </a:extLst>
              </p14:cNvPr>
              <p14:cNvContentPartPr/>
              <p14:nvPr/>
            </p14:nvContentPartPr>
            <p14:xfrm>
              <a:off x="4660101" y="1566882"/>
              <a:ext cx="19800" cy="23400"/>
            </p14:xfrm>
          </p:contentPart>
        </mc:Choice>
        <mc:Fallback>
          <p:pic>
            <p:nvPicPr>
              <p:cNvPr id="65" name="Input penna 64">
                <a:extLst>
                  <a:ext uri="{FF2B5EF4-FFF2-40B4-BE49-F238E27FC236}">
                    <a16:creationId xmlns:a16="http://schemas.microsoft.com/office/drawing/2014/main" id="{5BA8BC30-C838-49F5-BDE3-B23DC630C5C6}"/>
                  </a:ext>
                </a:extLst>
              </p:cNvPr>
              <p:cNvPicPr/>
              <p:nvPr/>
            </p:nvPicPr>
            <p:blipFill>
              <a:blip r:embed="rId69"/>
              <a:stretch>
                <a:fillRect/>
              </a:stretch>
            </p:blipFill>
            <p:spPr>
              <a:xfrm>
                <a:off x="4651101" y="1557882"/>
                <a:ext cx="374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6" name="Input penna 65">
                <a:extLst>
                  <a:ext uri="{FF2B5EF4-FFF2-40B4-BE49-F238E27FC236}">
                    <a16:creationId xmlns:a16="http://schemas.microsoft.com/office/drawing/2014/main" id="{393769FF-BA68-4C83-9010-B7821EE58648}"/>
                  </a:ext>
                </a:extLst>
              </p14:cNvPr>
              <p14:cNvContentPartPr/>
              <p14:nvPr/>
            </p14:nvContentPartPr>
            <p14:xfrm>
              <a:off x="3879621" y="1392282"/>
              <a:ext cx="551520" cy="476640"/>
            </p14:xfrm>
          </p:contentPart>
        </mc:Choice>
        <mc:Fallback>
          <p:pic>
            <p:nvPicPr>
              <p:cNvPr id="66" name="Input penna 65">
                <a:extLst>
                  <a:ext uri="{FF2B5EF4-FFF2-40B4-BE49-F238E27FC236}">
                    <a16:creationId xmlns:a16="http://schemas.microsoft.com/office/drawing/2014/main" id="{393769FF-BA68-4C83-9010-B7821EE58648}"/>
                  </a:ext>
                </a:extLst>
              </p:cNvPr>
              <p:cNvPicPr/>
              <p:nvPr/>
            </p:nvPicPr>
            <p:blipFill>
              <a:blip r:embed="rId71"/>
              <a:stretch>
                <a:fillRect/>
              </a:stretch>
            </p:blipFill>
            <p:spPr>
              <a:xfrm>
                <a:off x="3870621" y="1383282"/>
                <a:ext cx="56916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7" name="Input penna 66">
                <a:extLst>
                  <a:ext uri="{FF2B5EF4-FFF2-40B4-BE49-F238E27FC236}">
                    <a16:creationId xmlns:a16="http://schemas.microsoft.com/office/drawing/2014/main" id="{5B8A09AC-E209-456D-963B-F8C8EA2DCC8F}"/>
                  </a:ext>
                </a:extLst>
              </p14:cNvPr>
              <p14:cNvContentPartPr/>
              <p14:nvPr/>
            </p14:nvContentPartPr>
            <p14:xfrm>
              <a:off x="4930461" y="1542402"/>
              <a:ext cx="165600" cy="152280"/>
            </p14:xfrm>
          </p:contentPart>
        </mc:Choice>
        <mc:Fallback>
          <p:pic>
            <p:nvPicPr>
              <p:cNvPr id="67" name="Input penna 66">
                <a:extLst>
                  <a:ext uri="{FF2B5EF4-FFF2-40B4-BE49-F238E27FC236}">
                    <a16:creationId xmlns:a16="http://schemas.microsoft.com/office/drawing/2014/main" id="{5B8A09AC-E209-456D-963B-F8C8EA2DCC8F}"/>
                  </a:ext>
                </a:extLst>
              </p:cNvPr>
              <p:cNvPicPr/>
              <p:nvPr/>
            </p:nvPicPr>
            <p:blipFill>
              <a:blip r:embed="rId73"/>
              <a:stretch>
                <a:fillRect/>
              </a:stretch>
            </p:blipFill>
            <p:spPr>
              <a:xfrm>
                <a:off x="4921461" y="1533402"/>
                <a:ext cx="1832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8" name="Input penna 67">
                <a:extLst>
                  <a:ext uri="{FF2B5EF4-FFF2-40B4-BE49-F238E27FC236}">
                    <a16:creationId xmlns:a16="http://schemas.microsoft.com/office/drawing/2014/main" id="{0E64384F-62F1-4B38-AB21-AC2091F31473}"/>
                  </a:ext>
                </a:extLst>
              </p14:cNvPr>
              <p14:cNvContentPartPr/>
              <p14:nvPr/>
            </p14:nvContentPartPr>
            <p14:xfrm>
              <a:off x="5218461" y="1395522"/>
              <a:ext cx="16560" cy="205200"/>
            </p14:xfrm>
          </p:contentPart>
        </mc:Choice>
        <mc:Fallback>
          <p:pic>
            <p:nvPicPr>
              <p:cNvPr id="68" name="Input penna 67">
                <a:extLst>
                  <a:ext uri="{FF2B5EF4-FFF2-40B4-BE49-F238E27FC236}">
                    <a16:creationId xmlns:a16="http://schemas.microsoft.com/office/drawing/2014/main" id="{0E64384F-62F1-4B38-AB21-AC2091F31473}"/>
                  </a:ext>
                </a:extLst>
              </p:cNvPr>
              <p:cNvPicPr/>
              <p:nvPr/>
            </p:nvPicPr>
            <p:blipFill>
              <a:blip r:embed="rId75"/>
              <a:stretch>
                <a:fillRect/>
              </a:stretch>
            </p:blipFill>
            <p:spPr>
              <a:xfrm>
                <a:off x="5209261" y="1386522"/>
                <a:ext cx="34592"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9" name="Input penna 68">
                <a:extLst>
                  <a:ext uri="{FF2B5EF4-FFF2-40B4-BE49-F238E27FC236}">
                    <a16:creationId xmlns:a16="http://schemas.microsoft.com/office/drawing/2014/main" id="{231139B4-9B77-47C0-A936-0E6B0AEBC6EB}"/>
                  </a:ext>
                </a:extLst>
              </p14:cNvPr>
              <p14:cNvContentPartPr/>
              <p14:nvPr/>
            </p14:nvContentPartPr>
            <p14:xfrm>
              <a:off x="5208741" y="1700082"/>
              <a:ext cx="40320" cy="36360"/>
            </p14:xfrm>
          </p:contentPart>
        </mc:Choice>
        <mc:Fallback>
          <p:pic>
            <p:nvPicPr>
              <p:cNvPr id="69" name="Input penna 68">
                <a:extLst>
                  <a:ext uri="{FF2B5EF4-FFF2-40B4-BE49-F238E27FC236}">
                    <a16:creationId xmlns:a16="http://schemas.microsoft.com/office/drawing/2014/main" id="{231139B4-9B77-47C0-A936-0E6B0AEBC6EB}"/>
                  </a:ext>
                </a:extLst>
              </p:cNvPr>
              <p:cNvPicPr/>
              <p:nvPr/>
            </p:nvPicPr>
            <p:blipFill>
              <a:blip r:embed="rId77"/>
              <a:stretch>
                <a:fillRect/>
              </a:stretch>
            </p:blipFill>
            <p:spPr>
              <a:xfrm>
                <a:off x="5199741" y="1691082"/>
                <a:ext cx="579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0" name="Input penna 69">
                <a:extLst>
                  <a:ext uri="{FF2B5EF4-FFF2-40B4-BE49-F238E27FC236}">
                    <a16:creationId xmlns:a16="http://schemas.microsoft.com/office/drawing/2014/main" id="{9C3AE357-6388-4984-B307-39B3FDCA4E80}"/>
                  </a:ext>
                </a:extLst>
              </p14:cNvPr>
              <p14:cNvContentPartPr/>
              <p14:nvPr/>
            </p14:nvContentPartPr>
            <p14:xfrm>
              <a:off x="240381" y="2389482"/>
              <a:ext cx="127800" cy="47880"/>
            </p14:xfrm>
          </p:contentPart>
        </mc:Choice>
        <mc:Fallback>
          <p:pic>
            <p:nvPicPr>
              <p:cNvPr id="70" name="Input penna 69">
                <a:extLst>
                  <a:ext uri="{FF2B5EF4-FFF2-40B4-BE49-F238E27FC236}">
                    <a16:creationId xmlns:a16="http://schemas.microsoft.com/office/drawing/2014/main" id="{9C3AE357-6388-4984-B307-39B3FDCA4E80}"/>
                  </a:ext>
                </a:extLst>
              </p:cNvPr>
              <p:cNvPicPr/>
              <p:nvPr/>
            </p:nvPicPr>
            <p:blipFill>
              <a:blip r:embed="rId79"/>
              <a:stretch>
                <a:fillRect/>
              </a:stretch>
            </p:blipFill>
            <p:spPr>
              <a:xfrm>
                <a:off x="231381" y="2380482"/>
                <a:ext cx="14544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1" name="Input penna 70">
                <a:extLst>
                  <a:ext uri="{FF2B5EF4-FFF2-40B4-BE49-F238E27FC236}">
                    <a16:creationId xmlns:a16="http://schemas.microsoft.com/office/drawing/2014/main" id="{1FCC0176-D262-42E7-BCD0-AE49144F6B8E}"/>
                  </a:ext>
                </a:extLst>
              </p14:cNvPr>
              <p14:cNvContentPartPr/>
              <p14:nvPr/>
            </p14:nvContentPartPr>
            <p14:xfrm>
              <a:off x="198621" y="2541762"/>
              <a:ext cx="180360" cy="33120"/>
            </p14:xfrm>
          </p:contentPart>
        </mc:Choice>
        <mc:Fallback>
          <p:pic>
            <p:nvPicPr>
              <p:cNvPr id="71" name="Input penna 70">
                <a:extLst>
                  <a:ext uri="{FF2B5EF4-FFF2-40B4-BE49-F238E27FC236}">
                    <a16:creationId xmlns:a16="http://schemas.microsoft.com/office/drawing/2014/main" id="{1FCC0176-D262-42E7-BCD0-AE49144F6B8E}"/>
                  </a:ext>
                </a:extLst>
              </p:cNvPr>
              <p:cNvPicPr/>
              <p:nvPr/>
            </p:nvPicPr>
            <p:blipFill>
              <a:blip r:embed="rId81"/>
              <a:stretch>
                <a:fillRect/>
              </a:stretch>
            </p:blipFill>
            <p:spPr>
              <a:xfrm>
                <a:off x="189621" y="2532762"/>
                <a:ext cx="19800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2" name="Input penna 71">
                <a:extLst>
                  <a:ext uri="{FF2B5EF4-FFF2-40B4-BE49-F238E27FC236}">
                    <a16:creationId xmlns:a16="http://schemas.microsoft.com/office/drawing/2014/main" id="{A76F9AAC-A25C-4604-BE75-9C8EB01DC2AA}"/>
                  </a:ext>
                </a:extLst>
              </p14:cNvPr>
              <p14:cNvContentPartPr/>
              <p14:nvPr/>
            </p14:nvContentPartPr>
            <p14:xfrm>
              <a:off x="1152261" y="2164842"/>
              <a:ext cx="159120" cy="221400"/>
            </p14:xfrm>
          </p:contentPart>
        </mc:Choice>
        <mc:Fallback>
          <p:pic>
            <p:nvPicPr>
              <p:cNvPr id="72" name="Input penna 71">
                <a:extLst>
                  <a:ext uri="{FF2B5EF4-FFF2-40B4-BE49-F238E27FC236}">
                    <a16:creationId xmlns:a16="http://schemas.microsoft.com/office/drawing/2014/main" id="{A76F9AAC-A25C-4604-BE75-9C8EB01DC2AA}"/>
                  </a:ext>
                </a:extLst>
              </p:cNvPr>
              <p:cNvPicPr/>
              <p:nvPr/>
            </p:nvPicPr>
            <p:blipFill>
              <a:blip r:embed="rId83"/>
              <a:stretch>
                <a:fillRect/>
              </a:stretch>
            </p:blipFill>
            <p:spPr>
              <a:xfrm>
                <a:off x="1143261" y="2155842"/>
                <a:ext cx="17676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3" name="Input penna 72">
                <a:extLst>
                  <a:ext uri="{FF2B5EF4-FFF2-40B4-BE49-F238E27FC236}">
                    <a16:creationId xmlns:a16="http://schemas.microsoft.com/office/drawing/2014/main" id="{CE884B26-B65D-44B4-B490-2437ACE4BFED}"/>
                  </a:ext>
                </a:extLst>
              </p14:cNvPr>
              <p14:cNvContentPartPr/>
              <p14:nvPr/>
            </p14:nvContentPartPr>
            <p14:xfrm>
              <a:off x="1493901" y="2049282"/>
              <a:ext cx="16200" cy="225360"/>
            </p14:xfrm>
          </p:contentPart>
        </mc:Choice>
        <mc:Fallback>
          <p:pic>
            <p:nvPicPr>
              <p:cNvPr id="73" name="Input penna 72">
                <a:extLst>
                  <a:ext uri="{FF2B5EF4-FFF2-40B4-BE49-F238E27FC236}">
                    <a16:creationId xmlns:a16="http://schemas.microsoft.com/office/drawing/2014/main" id="{CE884B26-B65D-44B4-B490-2437ACE4BFED}"/>
                  </a:ext>
                </a:extLst>
              </p:cNvPr>
              <p:cNvPicPr/>
              <p:nvPr/>
            </p:nvPicPr>
            <p:blipFill>
              <a:blip r:embed="rId85"/>
              <a:stretch>
                <a:fillRect/>
              </a:stretch>
            </p:blipFill>
            <p:spPr>
              <a:xfrm>
                <a:off x="1484901" y="2040282"/>
                <a:ext cx="338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4" name="Input penna 73">
                <a:extLst>
                  <a:ext uri="{FF2B5EF4-FFF2-40B4-BE49-F238E27FC236}">
                    <a16:creationId xmlns:a16="http://schemas.microsoft.com/office/drawing/2014/main" id="{8F926010-4BBC-4A3B-9ADC-73FA4CB7F63C}"/>
                  </a:ext>
                </a:extLst>
              </p14:cNvPr>
              <p14:cNvContentPartPr/>
              <p14:nvPr/>
            </p14:nvContentPartPr>
            <p14:xfrm>
              <a:off x="1506141" y="2367162"/>
              <a:ext cx="46440" cy="31680"/>
            </p14:xfrm>
          </p:contentPart>
        </mc:Choice>
        <mc:Fallback>
          <p:pic>
            <p:nvPicPr>
              <p:cNvPr id="74" name="Input penna 73">
                <a:extLst>
                  <a:ext uri="{FF2B5EF4-FFF2-40B4-BE49-F238E27FC236}">
                    <a16:creationId xmlns:a16="http://schemas.microsoft.com/office/drawing/2014/main" id="{8F926010-4BBC-4A3B-9ADC-73FA4CB7F63C}"/>
                  </a:ext>
                </a:extLst>
              </p:cNvPr>
              <p:cNvPicPr/>
              <p:nvPr/>
            </p:nvPicPr>
            <p:blipFill>
              <a:blip r:embed="rId87"/>
              <a:stretch>
                <a:fillRect/>
              </a:stretch>
            </p:blipFill>
            <p:spPr>
              <a:xfrm>
                <a:off x="1497141" y="2358162"/>
                <a:ext cx="6408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5" name="Input penna 74">
                <a:extLst>
                  <a:ext uri="{FF2B5EF4-FFF2-40B4-BE49-F238E27FC236}">
                    <a16:creationId xmlns:a16="http://schemas.microsoft.com/office/drawing/2014/main" id="{BC41143C-99AB-494F-B411-92383E165953}"/>
                  </a:ext>
                </a:extLst>
              </p14:cNvPr>
              <p14:cNvContentPartPr/>
              <p14:nvPr/>
            </p14:nvContentPartPr>
            <p14:xfrm>
              <a:off x="678501" y="2496762"/>
              <a:ext cx="1122120" cy="67680"/>
            </p14:xfrm>
          </p:contentPart>
        </mc:Choice>
        <mc:Fallback>
          <p:pic>
            <p:nvPicPr>
              <p:cNvPr id="75" name="Input penna 74">
                <a:extLst>
                  <a:ext uri="{FF2B5EF4-FFF2-40B4-BE49-F238E27FC236}">
                    <a16:creationId xmlns:a16="http://schemas.microsoft.com/office/drawing/2014/main" id="{BC41143C-99AB-494F-B411-92383E165953}"/>
                  </a:ext>
                </a:extLst>
              </p:cNvPr>
              <p:cNvPicPr/>
              <p:nvPr/>
            </p:nvPicPr>
            <p:blipFill>
              <a:blip r:embed="rId89"/>
              <a:stretch>
                <a:fillRect/>
              </a:stretch>
            </p:blipFill>
            <p:spPr>
              <a:xfrm>
                <a:off x="669501" y="2487762"/>
                <a:ext cx="113976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6" name="Input penna 75">
                <a:extLst>
                  <a:ext uri="{FF2B5EF4-FFF2-40B4-BE49-F238E27FC236}">
                    <a16:creationId xmlns:a16="http://schemas.microsoft.com/office/drawing/2014/main" id="{5D966E51-3CB7-4029-B4CA-8BBA080704A5}"/>
                  </a:ext>
                </a:extLst>
              </p14:cNvPr>
              <p14:cNvContentPartPr/>
              <p14:nvPr/>
            </p14:nvContentPartPr>
            <p14:xfrm>
              <a:off x="645381" y="2749122"/>
              <a:ext cx="133560" cy="227520"/>
            </p14:xfrm>
          </p:contentPart>
        </mc:Choice>
        <mc:Fallback>
          <p:pic>
            <p:nvPicPr>
              <p:cNvPr id="76" name="Input penna 75">
                <a:extLst>
                  <a:ext uri="{FF2B5EF4-FFF2-40B4-BE49-F238E27FC236}">
                    <a16:creationId xmlns:a16="http://schemas.microsoft.com/office/drawing/2014/main" id="{5D966E51-3CB7-4029-B4CA-8BBA080704A5}"/>
                  </a:ext>
                </a:extLst>
              </p:cNvPr>
              <p:cNvPicPr/>
              <p:nvPr/>
            </p:nvPicPr>
            <p:blipFill>
              <a:blip r:embed="rId91"/>
              <a:stretch>
                <a:fillRect/>
              </a:stretch>
            </p:blipFill>
            <p:spPr>
              <a:xfrm>
                <a:off x="636381" y="2740122"/>
                <a:ext cx="1512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7" name="Input penna 76">
                <a:extLst>
                  <a:ext uri="{FF2B5EF4-FFF2-40B4-BE49-F238E27FC236}">
                    <a16:creationId xmlns:a16="http://schemas.microsoft.com/office/drawing/2014/main" id="{67EA307F-1B7E-42D6-A053-40F5E0A012A4}"/>
                  </a:ext>
                </a:extLst>
              </p14:cNvPr>
              <p14:cNvContentPartPr/>
              <p14:nvPr/>
            </p14:nvContentPartPr>
            <p14:xfrm>
              <a:off x="886581" y="2678922"/>
              <a:ext cx="48240" cy="205560"/>
            </p14:xfrm>
          </p:contentPart>
        </mc:Choice>
        <mc:Fallback>
          <p:pic>
            <p:nvPicPr>
              <p:cNvPr id="77" name="Input penna 76">
                <a:extLst>
                  <a:ext uri="{FF2B5EF4-FFF2-40B4-BE49-F238E27FC236}">
                    <a16:creationId xmlns:a16="http://schemas.microsoft.com/office/drawing/2014/main" id="{67EA307F-1B7E-42D6-A053-40F5E0A012A4}"/>
                  </a:ext>
                </a:extLst>
              </p:cNvPr>
              <p:cNvPicPr/>
              <p:nvPr/>
            </p:nvPicPr>
            <p:blipFill>
              <a:blip r:embed="rId93"/>
              <a:stretch>
                <a:fillRect/>
              </a:stretch>
            </p:blipFill>
            <p:spPr>
              <a:xfrm>
                <a:off x="877581" y="2669922"/>
                <a:ext cx="6588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8" name="Input penna 77">
                <a:extLst>
                  <a:ext uri="{FF2B5EF4-FFF2-40B4-BE49-F238E27FC236}">
                    <a16:creationId xmlns:a16="http://schemas.microsoft.com/office/drawing/2014/main" id="{CDF3D861-167B-4D23-9506-E6A3B7F7AAF2}"/>
                  </a:ext>
                </a:extLst>
              </p14:cNvPr>
              <p14:cNvContentPartPr/>
              <p14:nvPr/>
            </p14:nvContentPartPr>
            <p14:xfrm>
              <a:off x="908541" y="2953602"/>
              <a:ext cx="19440" cy="28440"/>
            </p14:xfrm>
          </p:contentPart>
        </mc:Choice>
        <mc:Fallback>
          <p:pic>
            <p:nvPicPr>
              <p:cNvPr id="78" name="Input penna 77">
                <a:extLst>
                  <a:ext uri="{FF2B5EF4-FFF2-40B4-BE49-F238E27FC236}">
                    <a16:creationId xmlns:a16="http://schemas.microsoft.com/office/drawing/2014/main" id="{CDF3D861-167B-4D23-9506-E6A3B7F7AAF2}"/>
                  </a:ext>
                </a:extLst>
              </p:cNvPr>
              <p:cNvPicPr/>
              <p:nvPr/>
            </p:nvPicPr>
            <p:blipFill>
              <a:blip r:embed="rId95"/>
              <a:stretch>
                <a:fillRect/>
              </a:stretch>
            </p:blipFill>
            <p:spPr>
              <a:xfrm>
                <a:off x="899541" y="2944602"/>
                <a:ext cx="3708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9" name="Input penna 78">
                <a:extLst>
                  <a:ext uri="{FF2B5EF4-FFF2-40B4-BE49-F238E27FC236}">
                    <a16:creationId xmlns:a16="http://schemas.microsoft.com/office/drawing/2014/main" id="{1E6B8DCE-8BB2-4E7C-BD92-738A13173408}"/>
                  </a:ext>
                </a:extLst>
              </p14:cNvPr>
              <p14:cNvContentPartPr/>
              <p14:nvPr/>
            </p14:nvContentPartPr>
            <p14:xfrm>
              <a:off x="1217421" y="2816442"/>
              <a:ext cx="42840" cy="27720"/>
            </p14:xfrm>
          </p:contentPart>
        </mc:Choice>
        <mc:Fallback>
          <p:pic>
            <p:nvPicPr>
              <p:cNvPr id="79" name="Input penna 78">
                <a:extLst>
                  <a:ext uri="{FF2B5EF4-FFF2-40B4-BE49-F238E27FC236}">
                    <a16:creationId xmlns:a16="http://schemas.microsoft.com/office/drawing/2014/main" id="{1E6B8DCE-8BB2-4E7C-BD92-738A13173408}"/>
                  </a:ext>
                </a:extLst>
              </p:cNvPr>
              <p:cNvPicPr/>
              <p:nvPr/>
            </p:nvPicPr>
            <p:blipFill>
              <a:blip r:embed="rId97"/>
              <a:stretch>
                <a:fillRect/>
              </a:stretch>
            </p:blipFill>
            <p:spPr>
              <a:xfrm>
                <a:off x="1208421" y="2807442"/>
                <a:ext cx="604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2" name="Input penna 81">
                <a:extLst>
                  <a:ext uri="{FF2B5EF4-FFF2-40B4-BE49-F238E27FC236}">
                    <a16:creationId xmlns:a16="http://schemas.microsoft.com/office/drawing/2014/main" id="{228E992D-5FAC-44CC-960B-B13512C59AE4}"/>
                  </a:ext>
                </a:extLst>
              </p14:cNvPr>
              <p14:cNvContentPartPr/>
              <p14:nvPr/>
            </p14:nvContentPartPr>
            <p14:xfrm>
              <a:off x="1709541" y="2987802"/>
              <a:ext cx="32400" cy="20160"/>
            </p14:xfrm>
          </p:contentPart>
        </mc:Choice>
        <mc:Fallback>
          <p:pic>
            <p:nvPicPr>
              <p:cNvPr id="82" name="Input penna 81">
                <a:extLst>
                  <a:ext uri="{FF2B5EF4-FFF2-40B4-BE49-F238E27FC236}">
                    <a16:creationId xmlns:a16="http://schemas.microsoft.com/office/drawing/2014/main" id="{228E992D-5FAC-44CC-960B-B13512C59AE4}"/>
                  </a:ext>
                </a:extLst>
              </p:cNvPr>
              <p:cNvPicPr/>
              <p:nvPr/>
            </p:nvPicPr>
            <p:blipFill>
              <a:blip r:embed="rId99"/>
              <a:stretch>
                <a:fillRect/>
              </a:stretch>
            </p:blipFill>
            <p:spPr>
              <a:xfrm>
                <a:off x="1700541" y="2978802"/>
                <a:ext cx="5004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3" name="Input penna 82">
                <a:extLst>
                  <a:ext uri="{FF2B5EF4-FFF2-40B4-BE49-F238E27FC236}">
                    <a16:creationId xmlns:a16="http://schemas.microsoft.com/office/drawing/2014/main" id="{6E1DE055-7923-4D61-AE48-DCD545F641E5}"/>
                  </a:ext>
                </a:extLst>
              </p14:cNvPr>
              <p14:cNvContentPartPr/>
              <p14:nvPr/>
            </p14:nvContentPartPr>
            <p14:xfrm>
              <a:off x="2115981" y="2491722"/>
              <a:ext cx="97560" cy="6840"/>
            </p14:xfrm>
          </p:contentPart>
        </mc:Choice>
        <mc:Fallback>
          <p:pic>
            <p:nvPicPr>
              <p:cNvPr id="83" name="Input penna 82">
                <a:extLst>
                  <a:ext uri="{FF2B5EF4-FFF2-40B4-BE49-F238E27FC236}">
                    <a16:creationId xmlns:a16="http://schemas.microsoft.com/office/drawing/2014/main" id="{6E1DE055-7923-4D61-AE48-DCD545F641E5}"/>
                  </a:ext>
                </a:extLst>
              </p:cNvPr>
              <p:cNvPicPr/>
              <p:nvPr/>
            </p:nvPicPr>
            <p:blipFill>
              <a:blip r:embed="rId101"/>
              <a:stretch>
                <a:fillRect/>
              </a:stretch>
            </p:blipFill>
            <p:spPr>
              <a:xfrm>
                <a:off x="2106981" y="2482722"/>
                <a:ext cx="115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4" name="Input penna 83">
                <a:extLst>
                  <a:ext uri="{FF2B5EF4-FFF2-40B4-BE49-F238E27FC236}">
                    <a16:creationId xmlns:a16="http://schemas.microsoft.com/office/drawing/2014/main" id="{5D768FDD-3021-4ED8-BEC1-B54BB03D76BF}"/>
                  </a:ext>
                </a:extLst>
              </p14:cNvPr>
              <p14:cNvContentPartPr/>
              <p14:nvPr/>
            </p14:nvContentPartPr>
            <p14:xfrm>
              <a:off x="2131101" y="2561202"/>
              <a:ext cx="116280" cy="18360"/>
            </p14:xfrm>
          </p:contentPart>
        </mc:Choice>
        <mc:Fallback>
          <p:pic>
            <p:nvPicPr>
              <p:cNvPr id="84" name="Input penna 83">
                <a:extLst>
                  <a:ext uri="{FF2B5EF4-FFF2-40B4-BE49-F238E27FC236}">
                    <a16:creationId xmlns:a16="http://schemas.microsoft.com/office/drawing/2014/main" id="{5D768FDD-3021-4ED8-BEC1-B54BB03D76BF}"/>
                  </a:ext>
                </a:extLst>
              </p:cNvPr>
              <p:cNvPicPr/>
              <p:nvPr/>
            </p:nvPicPr>
            <p:blipFill>
              <a:blip r:embed="rId103"/>
              <a:stretch>
                <a:fillRect/>
              </a:stretch>
            </p:blipFill>
            <p:spPr>
              <a:xfrm>
                <a:off x="2122101" y="2552202"/>
                <a:ext cx="1339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5" name="Input penna 84">
                <a:extLst>
                  <a:ext uri="{FF2B5EF4-FFF2-40B4-BE49-F238E27FC236}">
                    <a16:creationId xmlns:a16="http://schemas.microsoft.com/office/drawing/2014/main" id="{0A85845D-9D3F-4A80-A435-F11F652813BC}"/>
                  </a:ext>
                </a:extLst>
              </p14:cNvPr>
              <p14:cNvContentPartPr/>
              <p14:nvPr/>
            </p14:nvContentPartPr>
            <p14:xfrm>
              <a:off x="1519461" y="2683602"/>
              <a:ext cx="216000" cy="256320"/>
            </p14:xfrm>
          </p:contentPart>
        </mc:Choice>
        <mc:Fallback>
          <p:pic>
            <p:nvPicPr>
              <p:cNvPr id="85" name="Input penna 84">
                <a:extLst>
                  <a:ext uri="{FF2B5EF4-FFF2-40B4-BE49-F238E27FC236}">
                    <a16:creationId xmlns:a16="http://schemas.microsoft.com/office/drawing/2014/main" id="{0A85845D-9D3F-4A80-A435-F11F652813BC}"/>
                  </a:ext>
                </a:extLst>
              </p:cNvPr>
              <p:cNvPicPr/>
              <p:nvPr/>
            </p:nvPicPr>
            <p:blipFill>
              <a:blip r:embed="rId105"/>
              <a:stretch>
                <a:fillRect/>
              </a:stretch>
            </p:blipFill>
            <p:spPr>
              <a:xfrm>
                <a:off x="1510461" y="2674602"/>
                <a:ext cx="23364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6" name="Input penna 85">
                <a:extLst>
                  <a:ext uri="{FF2B5EF4-FFF2-40B4-BE49-F238E27FC236}">
                    <a16:creationId xmlns:a16="http://schemas.microsoft.com/office/drawing/2014/main" id="{5883E04D-B28C-4A64-A0DA-BC9D359D4678}"/>
                  </a:ext>
                </a:extLst>
              </p14:cNvPr>
              <p14:cNvContentPartPr/>
              <p14:nvPr/>
            </p14:nvContentPartPr>
            <p14:xfrm>
              <a:off x="2522781" y="2191842"/>
              <a:ext cx="110880" cy="163080"/>
            </p14:xfrm>
          </p:contentPart>
        </mc:Choice>
        <mc:Fallback>
          <p:pic>
            <p:nvPicPr>
              <p:cNvPr id="86" name="Input penna 85">
                <a:extLst>
                  <a:ext uri="{FF2B5EF4-FFF2-40B4-BE49-F238E27FC236}">
                    <a16:creationId xmlns:a16="http://schemas.microsoft.com/office/drawing/2014/main" id="{5883E04D-B28C-4A64-A0DA-BC9D359D4678}"/>
                  </a:ext>
                </a:extLst>
              </p:cNvPr>
              <p:cNvPicPr/>
              <p:nvPr/>
            </p:nvPicPr>
            <p:blipFill>
              <a:blip r:embed="rId107"/>
              <a:stretch>
                <a:fillRect/>
              </a:stretch>
            </p:blipFill>
            <p:spPr>
              <a:xfrm>
                <a:off x="2513781" y="2182842"/>
                <a:ext cx="1285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7" name="Input penna 86">
                <a:extLst>
                  <a:ext uri="{FF2B5EF4-FFF2-40B4-BE49-F238E27FC236}">
                    <a16:creationId xmlns:a16="http://schemas.microsoft.com/office/drawing/2014/main" id="{C3D09E23-0A3B-4166-A3C0-841F43BEDC9E}"/>
                  </a:ext>
                </a:extLst>
              </p14:cNvPr>
              <p14:cNvContentPartPr/>
              <p14:nvPr/>
            </p14:nvContentPartPr>
            <p14:xfrm>
              <a:off x="2797461" y="2255562"/>
              <a:ext cx="18000" cy="18720"/>
            </p14:xfrm>
          </p:contentPart>
        </mc:Choice>
        <mc:Fallback>
          <p:pic>
            <p:nvPicPr>
              <p:cNvPr id="87" name="Input penna 86">
                <a:extLst>
                  <a:ext uri="{FF2B5EF4-FFF2-40B4-BE49-F238E27FC236}">
                    <a16:creationId xmlns:a16="http://schemas.microsoft.com/office/drawing/2014/main" id="{C3D09E23-0A3B-4166-A3C0-841F43BEDC9E}"/>
                  </a:ext>
                </a:extLst>
              </p:cNvPr>
              <p:cNvPicPr/>
              <p:nvPr/>
            </p:nvPicPr>
            <p:blipFill>
              <a:blip r:embed="rId109"/>
              <a:stretch>
                <a:fillRect/>
              </a:stretch>
            </p:blipFill>
            <p:spPr>
              <a:xfrm>
                <a:off x="2788461" y="2246562"/>
                <a:ext cx="356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8" name="Input penna 97">
                <a:extLst>
                  <a:ext uri="{FF2B5EF4-FFF2-40B4-BE49-F238E27FC236}">
                    <a16:creationId xmlns:a16="http://schemas.microsoft.com/office/drawing/2014/main" id="{3F6CEE56-26BE-4E7F-9036-7C4FF17C9F53}"/>
                  </a:ext>
                </a:extLst>
              </p14:cNvPr>
              <p14:cNvContentPartPr/>
              <p14:nvPr/>
            </p14:nvContentPartPr>
            <p14:xfrm>
              <a:off x="2998341" y="2131722"/>
              <a:ext cx="279360" cy="205920"/>
            </p14:xfrm>
          </p:contentPart>
        </mc:Choice>
        <mc:Fallback>
          <p:pic>
            <p:nvPicPr>
              <p:cNvPr id="98" name="Input penna 97">
                <a:extLst>
                  <a:ext uri="{FF2B5EF4-FFF2-40B4-BE49-F238E27FC236}">
                    <a16:creationId xmlns:a16="http://schemas.microsoft.com/office/drawing/2014/main" id="{3F6CEE56-26BE-4E7F-9036-7C4FF17C9F53}"/>
                  </a:ext>
                </a:extLst>
              </p:cNvPr>
              <p:cNvPicPr/>
              <p:nvPr/>
            </p:nvPicPr>
            <p:blipFill>
              <a:blip r:embed="rId111"/>
              <a:stretch>
                <a:fillRect/>
              </a:stretch>
            </p:blipFill>
            <p:spPr>
              <a:xfrm>
                <a:off x="2989341" y="2122722"/>
                <a:ext cx="29700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9" name="Input penna 98">
                <a:extLst>
                  <a:ext uri="{FF2B5EF4-FFF2-40B4-BE49-F238E27FC236}">
                    <a16:creationId xmlns:a16="http://schemas.microsoft.com/office/drawing/2014/main" id="{35D76B26-134C-40AA-8E17-A87DD01BB34D}"/>
                  </a:ext>
                </a:extLst>
              </p14:cNvPr>
              <p14:cNvContentPartPr/>
              <p14:nvPr/>
            </p14:nvContentPartPr>
            <p14:xfrm>
              <a:off x="2384181" y="2457882"/>
              <a:ext cx="2952000" cy="95760"/>
            </p14:xfrm>
          </p:contentPart>
        </mc:Choice>
        <mc:Fallback>
          <p:pic>
            <p:nvPicPr>
              <p:cNvPr id="99" name="Input penna 98">
                <a:extLst>
                  <a:ext uri="{FF2B5EF4-FFF2-40B4-BE49-F238E27FC236}">
                    <a16:creationId xmlns:a16="http://schemas.microsoft.com/office/drawing/2014/main" id="{35D76B26-134C-40AA-8E17-A87DD01BB34D}"/>
                  </a:ext>
                </a:extLst>
              </p:cNvPr>
              <p:cNvPicPr/>
              <p:nvPr/>
            </p:nvPicPr>
            <p:blipFill>
              <a:blip r:embed="rId113"/>
              <a:stretch>
                <a:fillRect/>
              </a:stretch>
            </p:blipFill>
            <p:spPr>
              <a:xfrm>
                <a:off x="2375181" y="2448882"/>
                <a:ext cx="296964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13" name="Input penna 112">
                <a:extLst>
                  <a:ext uri="{FF2B5EF4-FFF2-40B4-BE49-F238E27FC236}">
                    <a16:creationId xmlns:a16="http://schemas.microsoft.com/office/drawing/2014/main" id="{51258EDB-5BDA-4316-A908-0C2F7954211A}"/>
                  </a:ext>
                </a:extLst>
              </p14:cNvPr>
              <p14:cNvContentPartPr/>
              <p14:nvPr/>
            </p14:nvContentPartPr>
            <p14:xfrm>
              <a:off x="4495581" y="2711682"/>
              <a:ext cx="201960" cy="200880"/>
            </p14:xfrm>
          </p:contentPart>
        </mc:Choice>
        <mc:Fallback>
          <p:pic>
            <p:nvPicPr>
              <p:cNvPr id="113" name="Input penna 112">
                <a:extLst>
                  <a:ext uri="{FF2B5EF4-FFF2-40B4-BE49-F238E27FC236}">
                    <a16:creationId xmlns:a16="http://schemas.microsoft.com/office/drawing/2014/main" id="{51258EDB-5BDA-4316-A908-0C2F7954211A}"/>
                  </a:ext>
                </a:extLst>
              </p:cNvPr>
              <p:cNvPicPr/>
              <p:nvPr/>
            </p:nvPicPr>
            <p:blipFill>
              <a:blip r:embed="rId115"/>
              <a:stretch>
                <a:fillRect/>
              </a:stretch>
            </p:blipFill>
            <p:spPr>
              <a:xfrm>
                <a:off x="4486581" y="2702682"/>
                <a:ext cx="2196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14" name="Input penna 113">
                <a:extLst>
                  <a:ext uri="{FF2B5EF4-FFF2-40B4-BE49-F238E27FC236}">
                    <a16:creationId xmlns:a16="http://schemas.microsoft.com/office/drawing/2014/main" id="{708DA588-2E4B-4A01-9079-047E96D39F9C}"/>
                  </a:ext>
                </a:extLst>
              </p14:cNvPr>
              <p14:cNvContentPartPr/>
              <p14:nvPr/>
            </p14:nvContentPartPr>
            <p14:xfrm>
              <a:off x="4806981" y="2768922"/>
              <a:ext cx="60840" cy="51120"/>
            </p14:xfrm>
          </p:contentPart>
        </mc:Choice>
        <mc:Fallback>
          <p:pic>
            <p:nvPicPr>
              <p:cNvPr id="114" name="Input penna 113">
                <a:extLst>
                  <a:ext uri="{FF2B5EF4-FFF2-40B4-BE49-F238E27FC236}">
                    <a16:creationId xmlns:a16="http://schemas.microsoft.com/office/drawing/2014/main" id="{708DA588-2E4B-4A01-9079-047E96D39F9C}"/>
                  </a:ext>
                </a:extLst>
              </p:cNvPr>
              <p:cNvPicPr/>
              <p:nvPr/>
            </p:nvPicPr>
            <p:blipFill>
              <a:blip r:embed="rId117"/>
              <a:stretch>
                <a:fillRect/>
              </a:stretch>
            </p:blipFill>
            <p:spPr>
              <a:xfrm>
                <a:off x="4797981" y="2759922"/>
                <a:ext cx="7848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17" name="Input penna 116">
                <a:extLst>
                  <a:ext uri="{FF2B5EF4-FFF2-40B4-BE49-F238E27FC236}">
                    <a16:creationId xmlns:a16="http://schemas.microsoft.com/office/drawing/2014/main" id="{E0C36323-B884-47E5-803C-F13685483BFA}"/>
                  </a:ext>
                </a:extLst>
              </p14:cNvPr>
              <p14:cNvContentPartPr/>
              <p14:nvPr/>
            </p14:nvContentPartPr>
            <p14:xfrm>
              <a:off x="5087421" y="2719962"/>
              <a:ext cx="220680" cy="228240"/>
            </p14:xfrm>
          </p:contentPart>
        </mc:Choice>
        <mc:Fallback>
          <p:pic>
            <p:nvPicPr>
              <p:cNvPr id="117" name="Input penna 116">
                <a:extLst>
                  <a:ext uri="{FF2B5EF4-FFF2-40B4-BE49-F238E27FC236}">
                    <a16:creationId xmlns:a16="http://schemas.microsoft.com/office/drawing/2014/main" id="{E0C36323-B884-47E5-803C-F13685483BFA}"/>
                  </a:ext>
                </a:extLst>
              </p:cNvPr>
              <p:cNvPicPr/>
              <p:nvPr/>
            </p:nvPicPr>
            <p:blipFill>
              <a:blip r:embed="rId119"/>
              <a:stretch>
                <a:fillRect/>
              </a:stretch>
            </p:blipFill>
            <p:spPr>
              <a:xfrm>
                <a:off x="5078421" y="2710962"/>
                <a:ext cx="23832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22" name="Input penna 121">
                <a:extLst>
                  <a:ext uri="{FF2B5EF4-FFF2-40B4-BE49-F238E27FC236}">
                    <a16:creationId xmlns:a16="http://schemas.microsoft.com/office/drawing/2014/main" id="{E8201AD5-1E4A-4EAB-96C2-5D0D66DC7B61}"/>
                  </a:ext>
                </a:extLst>
              </p14:cNvPr>
              <p14:cNvContentPartPr/>
              <p14:nvPr/>
            </p14:nvContentPartPr>
            <p14:xfrm>
              <a:off x="3484701" y="2033082"/>
              <a:ext cx="1713240" cy="338760"/>
            </p14:xfrm>
          </p:contentPart>
        </mc:Choice>
        <mc:Fallback>
          <p:pic>
            <p:nvPicPr>
              <p:cNvPr id="122" name="Input penna 121">
                <a:extLst>
                  <a:ext uri="{FF2B5EF4-FFF2-40B4-BE49-F238E27FC236}">
                    <a16:creationId xmlns:a16="http://schemas.microsoft.com/office/drawing/2014/main" id="{E8201AD5-1E4A-4EAB-96C2-5D0D66DC7B61}"/>
                  </a:ext>
                </a:extLst>
              </p:cNvPr>
              <p:cNvPicPr/>
              <p:nvPr/>
            </p:nvPicPr>
            <p:blipFill>
              <a:blip r:embed="rId121"/>
              <a:stretch>
                <a:fillRect/>
              </a:stretch>
            </p:blipFill>
            <p:spPr>
              <a:xfrm>
                <a:off x="3475701" y="2024082"/>
                <a:ext cx="173088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3" name="Input penna 122">
                <a:extLst>
                  <a:ext uri="{FF2B5EF4-FFF2-40B4-BE49-F238E27FC236}">
                    <a16:creationId xmlns:a16="http://schemas.microsoft.com/office/drawing/2014/main" id="{A54697EB-3258-4D06-B85C-AF05F7601490}"/>
                  </a:ext>
                </a:extLst>
              </p14:cNvPr>
              <p14:cNvContentPartPr/>
              <p14:nvPr/>
            </p14:nvContentPartPr>
            <p14:xfrm>
              <a:off x="2341701" y="2716362"/>
              <a:ext cx="1676880" cy="230400"/>
            </p14:xfrm>
          </p:contentPart>
        </mc:Choice>
        <mc:Fallback>
          <p:pic>
            <p:nvPicPr>
              <p:cNvPr id="123" name="Input penna 122">
                <a:extLst>
                  <a:ext uri="{FF2B5EF4-FFF2-40B4-BE49-F238E27FC236}">
                    <a16:creationId xmlns:a16="http://schemas.microsoft.com/office/drawing/2014/main" id="{A54697EB-3258-4D06-B85C-AF05F7601490}"/>
                  </a:ext>
                </a:extLst>
              </p:cNvPr>
              <p:cNvPicPr/>
              <p:nvPr/>
            </p:nvPicPr>
            <p:blipFill>
              <a:blip r:embed="rId123"/>
              <a:stretch>
                <a:fillRect/>
              </a:stretch>
            </p:blipFill>
            <p:spPr>
              <a:xfrm>
                <a:off x="2332701" y="2707362"/>
                <a:ext cx="169452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25" name="Input penna 124">
                <a:extLst>
                  <a:ext uri="{FF2B5EF4-FFF2-40B4-BE49-F238E27FC236}">
                    <a16:creationId xmlns:a16="http://schemas.microsoft.com/office/drawing/2014/main" id="{1E1DD1FB-D9D0-4732-9BCA-645998329887}"/>
                  </a:ext>
                </a:extLst>
              </p14:cNvPr>
              <p14:cNvContentPartPr/>
              <p14:nvPr/>
            </p14:nvContentPartPr>
            <p14:xfrm>
              <a:off x="5808861" y="2449962"/>
              <a:ext cx="158400" cy="22680"/>
            </p14:xfrm>
          </p:contentPart>
        </mc:Choice>
        <mc:Fallback>
          <p:pic>
            <p:nvPicPr>
              <p:cNvPr id="125" name="Input penna 124">
                <a:extLst>
                  <a:ext uri="{FF2B5EF4-FFF2-40B4-BE49-F238E27FC236}">
                    <a16:creationId xmlns:a16="http://schemas.microsoft.com/office/drawing/2014/main" id="{1E1DD1FB-D9D0-4732-9BCA-645998329887}"/>
                  </a:ext>
                </a:extLst>
              </p:cNvPr>
              <p:cNvPicPr/>
              <p:nvPr/>
            </p:nvPicPr>
            <p:blipFill>
              <a:blip r:embed="rId125"/>
              <a:stretch>
                <a:fillRect/>
              </a:stretch>
            </p:blipFill>
            <p:spPr>
              <a:xfrm>
                <a:off x="5799861" y="2440962"/>
                <a:ext cx="17604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26" name="Input penna 125">
                <a:extLst>
                  <a:ext uri="{FF2B5EF4-FFF2-40B4-BE49-F238E27FC236}">
                    <a16:creationId xmlns:a16="http://schemas.microsoft.com/office/drawing/2014/main" id="{50E6FD72-14FF-47C6-8559-3C11360DA7F3}"/>
                  </a:ext>
                </a:extLst>
              </p14:cNvPr>
              <p14:cNvContentPartPr/>
              <p14:nvPr/>
            </p14:nvContentPartPr>
            <p14:xfrm>
              <a:off x="5848101" y="2598642"/>
              <a:ext cx="151200" cy="360"/>
            </p14:xfrm>
          </p:contentPart>
        </mc:Choice>
        <mc:Fallback>
          <p:pic>
            <p:nvPicPr>
              <p:cNvPr id="126" name="Input penna 125">
                <a:extLst>
                  <a:ext uri="{FF2B5EF4-FFF2-40B4-BE49-F238E27FC236}">
                    <a16:creationId xmlns:a16="http://schemas.microsoft.com/office/drawing/2014/main" id="{50E6FD72-14FF-47C6-8559-3C11360DA7F3}"/>
                  </a:ext>
                </a:extLst>
              </p:cNvPr>
              <p:cNvPicPr/>
              <p:nvPr/>
            </p:nvPicPr>
            <p:blipFill>
              <a:blip r:embed="rId127"/>
              <a:stretch>
                <a:fillRect/>
              </a:stretch>
            </p:blipFill>
            <p:spPr>
              <a:xfrm>
                <a:off x="5839101" y="2589642"/>
                <a:ext cx="168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27" name="Input penna 126">
                <a:extLst>
                  <a:ext uri="{FF2B5EF4-FFF2-40B4-BE49-F238E27FC236}">
                    <a16:creationId xmlns:a16="http://schemas.microsoft.com/office/drawing/2014/main" id="{C48FFC49-4DCE-4661-B4D0-1B36C066E36D}"/>
                  </a:ext>
                </a:extLst>
              </p14:cNvPr>
              <p14:cNvContentPartPr/>
              <p14:nvPr/>
            </p14:nvContentPartPr>
            <p14:xfrm>
              <a:off x="6497901" y="2136762"/>
              <a:ext cx="160560" cy="207360"/>
            </p14:xfrm>
          </p:contentPart>
        </mc:Choice>
        <mc:Fallback>
          <p:pic>
            <p:nvPicPr>
              <p:cNvPr id="127" name="Input penna 126">
                <a:extLst>
                  <a:ext uri="{FF2B5EF4-FFF2-40B4-BE49-F238E27FC236}">
                    <a16:creationId xmlns:a16="http://schemas.microsoft.com/office/drawing/2014/main" id="{C48FFC49-4DCE-4661-B4D0-1B36C066E36D}"/>
                  </a:ext>
                </a:extLst>
              </p:cNvPr>
              <p:cNvPicPr/>
              <p:nvPr/>
            </p:nvPicPr>
            <p:blipFill>
              <a:blip r:embed="rId129"/>
              <a:stretch>
                <a:fillRect/>
              </a:stretch>
            </p:blipFill>
            <p:spPr>
              <a:xfrm>
                <a:off x="6488901" y="2127762"/>
                <a:ext cx="17820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28" name="Input penna 127">
                <a:extLst>
                  <a:ext uri="{FF2B5EF4-FFF2-40B4-BE49-F238E27FC236}">
                    <a16:creationId xmlns:a16="http://schemas.microsoft.com/office/drawing/2014/main" id="{8EAD014A-A920-4FF4-B433-0ACF7A823D76}"/>
                  </a:ext>
                </a:extLst>
              </p14:cNvPr>
              <p14:cNvContentPartPr/>
              <p14:nvPr/>
            </p14:nvContentPartPr>
            <p14:xfrm>
              <a:off x="6863301" y="2193282"/>
              <a:ext cx="195480" cy="122760"/>
            </p14:xfrm>
          </p:contentPart>
        </mc:Choice>
        <mc:Fallback>
          <p:pic>
            <p:nvPicPr>
              <p:cNvPr id="128" name="Input penna 127">
                <a:extLst>
                  <a:ext uri="{FF2B5EF4-FFF2-40B4-BE49-F238E27FC236}">
                    <a16:creationId xmlns:a16="http://schemas.microsoft.com/office/drawing/2014/main" id="{8EAD014A-A920-4FF4-B433-0ACF7A823D76}"/>
                  </a:ext>
                </a:extLst>
              </p:cNvPr>
              <p:cNvPicPr/>
              <p:nvPr/>
            </p:nvPicPr>
            <p:blipFill>
              <a:blip r:embed="rId131"/>
              <a:stretch>
                <a:fillRect/>
              </a:stretch>
            </p:blipFill>
            <p:spPr>
              <a:xfrm>
                <a:off x="6854301" y="2184282"/>
                <a:ext cx="2131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29" name="Input penna 128">
                <a:extLst>
                  <a:ext uri="{FF2B5EF4-FFF2-40B4-BE49-F238E27FC236}">
                    <a16:creationId xmlns:a16="http://schemas.microsoft.com/office/drawing/2014/main" id="{82964349-71EF-423C-8112-33FE80672250}"/>
                  </a:ext>
                </a:extLst>
              </p14:cNvPr>
              <p14:cNvContentPartPr/>
              <p14:nvPr/>
            </p14:nvContentPartPr>
            <p14:xfrm>
              <a:off x="6292341" y="2420802"/>
              <a:ext cx="743760" cy="41040"/>
            </p14:xfrm>
          </p:contentPart>
        </mc:Choice>
        <mc:Fallback>
          <p:pic>
            <p:nvPicPr>
              <p:cNvPr id="129" name="Input penna 128">
                <a:extLst>
                  <a:ext uri="{FF2B5EF4-FFF2-40B4-BE49-F238E27FC236}">
                    <a16:creationId xmlns:a16="http://schemas.microsoft.com/office/drawing/2014/main" id="{82964349-71EF-423C-8112-33FE80672250}"/>
                  </a:ext>
                </a:extLst>
              </p:cNvPr>
              <p:cNvPicPr/>
              <p:nvPr/>
            </p:nvPicPr>
            <p:blipFill>
              <a:blip r:embed="rId133"/>
              <a:stretch>
                <a:fillRect/>
              </a:stretch>
            </p:blipFill>
            <p:spPr>
              <a:xfrm>
                <a:off x="6283341" y="2411802"/>
                <a:ext cx="7614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30" name="Input penna 129">
                <a:extLst>
                  <a:ext uri="{FF2B5EF4-FFF2-40B4-BE49-F238E27FC236}">
                    <a16:creationId xmlns:a16="http://schemas.microsoft.com/office/drawing/2014/main" id="{1A23E5DA-4E7E-42EA-A196-19DE7B1A516D}"/>
                  </a:ext>
                </a:extLst>
              </p14:cNvPr>
              <p14:cNvContentPartPr/>
              <p14:nvPr/>
            </p14:nvContentPartPr>
            <p14:xfrm>
              <a:off x="6536061" y="2587482"/>
              <a:ext cx="200160" cy="158040"/>
            </p14:xfrm>
          </p:contentPart>
        </mc:Choice>
        <mc:Fallback>
          <p:pic>
            <p:nvPicPr>
              <p:cNvPr id="130" name="Input penna 129">
                <a:extLst>
                  <a:ext uri="{FF2B5EF4-FFF2-40B4-BE49-F238E27FC236}">
                    <a16:creationId xmlns:a16="http://schemas.microsoft.com/office/drawing/2014/main" id="{1A23E5DA-4E7E-42EA-A196-19DE7B1A516D}"/>
                  </a:ext>
                </a:extLst>
              </p:cNvPr>
              <p:cNvPicPr/>
              <p:nvPr/>
            </p:nvPicPr>
            <p:blipFill>
              <a:blip r:embed="rId135"/>
              <a:stretch>
                <a:fillRect/>
              </a:stretch>
            </p:blipFill>
            <p:spPr>
              <a:xfrm>
                <a:off x="6527061" y="2578482"/>
                <a:ext cx="2178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36" name="Input penna 135">
                <a:extLst>
                  <a:ext uri="{FF2B5EF4-FFF2-40B4-BE49-F238E27FC236}">
                    <a16:creationId xmlns:a16="http://schemas.microsoft.com/office/drawing/2014/main" id="{A48A5E4F-38F3-44E8-819A-35D1FE044347}"/>
                  </a:ext>
                </a:extLst>
              </p14:cNvPr>
              <p14:cNvContentPartPr/>
              <p14:nvPr/>
            </p14:nvContentPartPr>
            <p14:xfrm>
              <a:off x="7998741" y="2120562"/>
              <a:ext cx="477720" cy="289800"/>
            </p14:xfrm>
          </p:contentPart>
        </mc:Choice>
        <mc:Fallback>
          <p:pic>
            <p:nvPicPr>
              <p:cNvPr id="136" name="Input penna 135">
                <a:extLst>
                  <a:ext uri="{FF2B5EF4-FFF2-40B4-BE49-F238E27FC236}">
                    <a16:creationId xmlns:a16="http://schemas.microsoft.com/office/drawing/2014/main" id="{A48A5E4F-38F3-44E8-819A-35D1FE044347}"/>
                  </a:ext>
                </a:extLst>
              </p:cNvPr>
              <p:cNvPicPr/>
              <p:nvPr/>
            </p:nvPicPr>
            <p:blipFill>
              <a:blip r:embed="rId137"/>
              <a:stretch>
                <a:fillRect/>
              </a:stretch>
            </p:blipFill>
            <p:spPr>
              <a:xfrm>
                <a:off x="7989741" y="2111562"/>
                <a:ext cx="49536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37" name="Input penna 136">
                <a:extLst>
                  <a:ext uri="{FF2B5EF4-FFF2-40B4-BE49-F238E27FC236}">
                    <a16:creationId xmlns:a16="http://schemas.microsoft.com/office/drawing/2014/main" id="{3C4308A7-7CB5-481D-B5E9-E7B29302DC3F}"/>
                  </a:ext>
                </a:extLst>
              </p14:cNvPr>
              <p14:cNvContentPartPr/>
              <p14:nvPr/>
            </p14:nvContentPartPr>
            <p14:xfrm>
              <a:off x="7388181" y="2366082"/>
              <a:ext cx="202680" cy="66600"/>
            </p14:xfrm>
          </p:contentPart>
        </mc:Choice>
        <mc:Fallback>
          <p:pic>
            <p:nvPicPr>
              <p:cNvPr id="137" name="Input penna 136">
                <a:extLst>
                  <a:ext uri="{FF2B5EF4-FFF2-40B4-BE49-F238E27FC236}">
                    <a16:creationId xmlns:a16="http://schemas.microsoft.com/office/drawing/2014/main" id="{3C4308A7-7CB5-481D-B5E9-E7B29302DC3F}"/>
                  </a:ext>
                </a:extLst>
              </p:cNvPr>
              <p:cNvPicPr/>
              <p:nvPr/>
            </p:nvPicPr>
            <p:blipFill>
              <a:blip r:embed="rId139"/>
              <a:stretch>
                <a:fillRect/>
              </a:stretch>
            </p:blipFill>
            <p:spPr>
              <a:xfrm>
                <a:off x="7379181" y="2357082"/>
                <a:ext cx="22032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55" name="Input penna 154">
                <a:extLst>
                  <a:ext uri="{FF2B5EF4-FFF2-40B4-BE49-F238E27FC236}">
                    <a16:creationId xmlns:a16="http://schemas.microsoft.com/office/drawing/2014/main" id="{34DBFD72-CBF7-4FBA-8CB6-8AF007B27E24}"/>
                  </a:ext>
                </a:extLst>
              </p14:cNvPr>
              <p14:cNvContentPartPr/>
              <p14:nvPr/>
            </p14:nvContentPartPr>
            <p14:xfrm>
              <a:off x="213381" y="3088602"/>
              <a:ext cx="2888640" cy="606600"/>
            </p14:xfrm>
          </p:contentPart>
        </mc:Choice>
        <mc:Fallback>
          <p:pic>
            <p:nvPicPr>
              <p:cNvPr id="155" name="Input penna 154">
                <a:extLst>
                  <a:ext uri="{FF2B5EF4-FFF2-40B4-BE49-F238E27FC236}">
                    <a16:creationId xmlns:a16="http://schemas.microsoft.com/office/drawing/2014/main" id="{34DBFD72-CBF7-4FBA-8CB6-8AF007B27E24}"/>
                  </a:ext>
                </a:extLst>
              </p:cNvPr>
              <p:cNvPicPr/>
              <p:nvPr/>
            </p:nvPicPr>
            <p:blipFill>
              <a:blip r:embed="rId141"/>
              <a:stretch>
                <a:fillRect/>
              </a:stretch>
            </p:blipFill>
            <p:spPr>
              <a:xfrm>
                <a:off x="204381" y="3079602"/>
                <a:ext cx="2906280" cy="6242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56" name="Input penna 155">
                <a:extLst>
                  <a:ext uri="{FF2B5EF4-FFF2-40B4-BE49-F238E27FC236}">
                    <a16:creationId xmlns:a16="http://schemas.microsoft.com/office/drawing/2014/main" id="{BCC2BB19-13DC-4507-AA98-DAF23C16D809}"/>
                  </a:ext>
                </a:extLst>
              </p14:cNvPr>
              <p14:cNvContentPartPr/>
              <p14:nvPr/>
            </p14:nvContentPartPr>
            <p14:xfrm>
              <a:off x="3746061" y="3355362"/>
              <a:ext cx="290160" cy="176760"/>
            </p14:xfrm>
          </p:contentPart>
        </mc:Choice>
        <mc:Fallback>
          <p:pic>
            <p:nvPicPr>
              <p:cNvPr id="156" name="Input penna 155">
                <a:extLst>
                  <a:ext uri="{FF2B5EF4-FFF2-40B4-BE49-F238E27FC236}">
                    <a16:creationId xmlns:a16="http://schemas.microsoft.com/office/drawing/2014/main" id="{BCC2BB19-13DC-4507-AA98-DAF23C16D809}"/>
                  </a:ext>
                </a:extLst>
              </p:cNvPr>
              <p:cNvPicPr/>
              <p:nvPr/>
            </p:nvPicPr>
            <p:blipFill>
              <a:blip r:embed="rId143"/>
              <a:stretch>
                <a:fillRect/>
              </a:stretch>
            </p:blipFill>
            <p:spPr>
              <a:xfrm>
                <a:off x="3737061" y="3346362"/>
                <a:ext cx="30780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63" name="Input penna 162">
                <a:extLst>
                  <a:ext uri="{FF2B5EF4-FFF2-40B4-BE49-F238E27FC236}">
                    <a16:creationId xmlns:a16="http://schemas.microsoft.com/office/drawing/2014/main" id="{7E7A3386-2A6E-4CAB-B516-2CD5D645FD07}"/>
                  </a:ext>
                </a:extLst>
              </p14:cNvPr>
              <p14:cNvContentPartPr/>
              <p14:nvPr/>
            </p14:nvContentPartPr>
            <p14:xfrm>
              <a:off x="4370661" y="3265722"/>
              <a:ext cx="846720" cy="275400"/>
            </p14:xfrm>
          </p:contentPart>
        </mc:Choice>
        <mc:Fallback>
          <p:pic>
            <p:nvPicPr>
              <p:cNvPr id="163" name="Input penna 162">
                <a:extLst>
                  <a:ext uri="{FF2B5EF4-FFF2-40B4-BE49-F238E27FC236}">
                    <a16:creationId xmlns:a16="http://schemas.microsoft.com/office/drawing/2014/main" id="{7E7A3386-2A6E-4CAB-B516-2CD5D645FD07}"/>
                  </a:ext>
                </a:extLst>
              </p:cNvPr>
              <p:cNvPicPr/>
              <p:nvPr/>
            </p:nvPicPr>
            <p:blipFill>
              <a:blip r:embed="rId145"/>
              <a:stretch>
                <a:fillRect/>
              </a:stretch>
            </p:blipFill>
            <p:spPr>
              <a:xfrm>
                <a:off x="4361661" y="3256722"/>
                <a:ext cx="86436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68" name="Input penna 167">
                <a:extLst>
                  <a:ext uri="{FF2B5EF4-FFF2-40B4-BE49-F238E27FC236}">
                    <a16:creationId xmlns:a16="http://schemas.microsoft.com/office/drawing/2014/main" id="{D3269FFE-D25E-423E-8D39-4FF4BE5CFC39}"/>
                  </a:ext>
                </a:extLst>
              </p14:cNvPr>
              <p14:cNvContentPartPr/>
              <p14:nvPr/>
            </p14:nvContentPartPr>
            <p14:xfrm>
              <a:off x="5339061" y="3241602"/>
              <a:ext cx="804240" cy="258480"/>
            </p14:xfrm>
          </p:contentPart>
        </mc:Choice>
        <mc:Fallback>
          <p:pic>
            <p:nvPicPr>
              <p:cNvPr id="168" name="Input penna 167">
                <a:extLst>
                  <a:ext uri="{FF2B5EF4-FFF2-40B4-BE49-F238E27FC236}">
                    <a16:creationId xmlns:a16="http://schemas.microsoft.com/office/drawing/2014/main" id="{D3269FFE-D25E-423E-8D39-4FF4BE5CFC39}"/>
                  </a:ext>
                </a:extLst>
              </p:cNvPr>
              <p:cNvPicPr/>
              <p:nvPr/>
            </p:nvPicPr>
            <p:blipFill>
              <a:blip r:embed="rId147"/>
              <a:stretch>
                <a:fillRect/>
              </a:stretch>
            </p:blipFill>
            <p:spPr>
              <a:xfrm>
                <a:off x="5330061" y="3232602"/>
                <a:ext cx="82188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72" name="Input penna 171">
                <a:extLst>
                  <a:ext uri="{FF2B5EF4-FFF2-40B4-BE49-F238E27FC236}">
                    <a16:creationId xmlns:a16="http://schemas.microsoft.com/office/drawing/2014/main" id="{753D9A71-5A1E-4664-9103-449A9BDEC9A0}"/>
                  </a:ext>
                </a:extLst>
              </p14:cNvPr>
              <p14:cNvContentPartPr/>
              <p14:nvPr/>
            </p14:nvContentPartPr>
            <p14:xfrm>
              <a:off x="254061" y="4050882"/>
              <a:ext cx="598320" cy="520920"/>
            </p14:xfrm>
          </p:contentPart>
        </mc:Choice>
        <mc:Fallback>
          <p:pic>
            <p:nvPicPr>
              <p:cNvPr id="172" name="Input penna 171">
                <a:extLst>
                  <a:ext uri="{FF2B5EF4-FFF2-40B4-BE49-F238E27FC236}">
                    <a16:creationId xmlns:a16="http://schemas.microsoft.com/office/drawing/2014/main" id="{753D9A71-5A1E-4664-9103-449A9BDEC9A0}"/>
                  </a:ext>
                </a:extLst>
              </p:cNvPr>
              <p:cNvPicPr/>
              <p:nvPr/>
            </p:nvPicPr>
            <p:blipFill>
              <a:blip r:embed="rId149"/>
              <a:stretch>
                <a:fillRect/>
              </a:stretch>
            </p:blipFill>
            <p:spPr>
              <a:xfrm>
                <a:off x="245061" y="4041882"/>
                <a:ext cx="615960" cy="5385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73" name="Input penna 172">
                <a:extLst>
                  <a:ext uri="{FF2B5EF4-FFF2-40B4-BE49-F238E27FC236}">
                    <a16:creationId xmlns:a16="http://schemas.microsoft.com/office/drawing/2014/main" id="{192ACEDF-74F3-499F-A228-B714B9AD2D22}"/>
                  </a:ext>
                </a:extLst>
              </p14:cNvPr>
              <p14:cNvContentPartPr/>
              <p14:nvPr/>
            </p14:nvContentPartPr>
            <p14:xfrm>
              <a:off x="990621" y="4252122"/>
              <a:ext cx="196560" cy="155880"/>
            </p14:xfrm>
          </p:contentPart>
        </mc:Choice>
        <mc:Fallback>
          <p:pic>
            <p:nvPicPr>
              <p:cNvPr id="173" name="Input penna 172">
                <a:extLst>
                  <a:ext uri="{FF2B5EF4-FFF2-40B4-BE49-F238E27FC236}">
                    <a16:creationId xmlns:a16="http://schemas.microsoft.com/office/drawing/2014/main" id="{192ACEDF-74F3-499F-A228-B714B9AD2D22}"/>
                  </a:ext>
                </a:extLst>
              </p:cNvPr>
              <p:cNvPicPr/>
              <p:nvPr/>
            </p:nvPicPr>
            <p:blipFill>
              <a:blip r:embed="rId151"/>
              <a:stretch>
                <a:fillRect/>
              </a:stretch>
            </p:blipFill>
            <p:spPr>
              <a:xfrm>
                <a:off x="981621" y="4243122"/>
                <a:ext cx="2142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74" name="Input penna 173">
                <a:extLst>
                  <a:ext uri="{FF2B5EF4-FFF2-40B4-BE49-F238E27FC236}">
                    <a16:creationId xmlns:a16="http://schemas.microsoft.com/office/drawing/2014/main" id="{BA7DC327-463C-45F7-8FF5-AC24CEFDA345}"/>
                  </a:ext>
                </a:extLst>
              </p14:cNvPr>
              <p14:cNvContentPartPr/>
              <p14:nvPr/>
            </p14:nvContentPartPr>
            <p14:xfrm>
              <a:off x="1396341" y="4073202"/>
              <a:ext cx="104760" cy="28080"/>
            </p14:xfrm>
          </p:contentPart>
        </mc:Choice>
        <mc:Fallback>
          <p:pic>
            <p:nvPicPr>
              <p:cNvPr id="174" name="Input penna 173">
                <a:extLst>
                  <a:ext uri="{FF2B5EF4-FFF2-40B4-BE49-F238E27FC236}">
                    <a16:creationId xmlns:a16="http://schemas.microsoft.com/office/drawing/2014/main" id="{BA7DC327-463C-45F7-8FF5-AC24CEFDA345}"/>
                  </a:ext>
                </a:extLst>
              </p:cNvPr>
              <p:cNvPicPr/>
              <p:nvPr/>
            </p:nvPicPr>
            <p:blipFill>
              <a:blip r:embed="rId153"/>
              <a:stretch>
                <a:fillRect/>
              </a:stretch>
            </p:blipFill>
            <p:spPr>
              <a:xfrm>
                <a:off x="1387341" y="4064202"/>
                <a:ext cx="1224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75" name="Input penna 174">
                <a:extLst>
                  <a:ext uri="{FF2B5EF4-FFF2-40B4-BE49-F238E27FC236}">
                    <a16:creationId xmlns:a16="http://schemas.microsoft.com/office/drawing/2014/main" id="{525B80BA-65EF-4247-A059-A1B1F170EEEB}"/>
                  </a:ext>
                </a:extLst>
              </p14:cNvPr>
              <p14:cNvContentPartPr/>
              <p14:nvPr/>
            </p14:nvContentPartPr>
            <p14:xfrm>
              <a:off x="1409661" y="4182282"/>
              <a:ext cx="134640" cy="7920"/>
            </p14:xfrm>
          </p:contentPart>
        </mc:Choice>
        <mc:Fallback>
          <p:pic>
            <p:nvPicPr>
              <p:cNvPr id="175" name="Input penna 174">
                <a:extLst>
                  <a:ext uri="{FF2B5EF4-FFF2-40B4-BE49-F238E27FC236}">
                    <a16:creationId xmlns:a16="http://schemas.microsoft.com/office/drawing/2014/main" id="{525B80BA-65EF-4247-A059-A1B1F170EEEB}"/>
                  </a:ext>
                </a:extLst>
              </p:cNvPr>
              <p:cNvPicPr/>
              <p:nvPr/>
            </p:nvPicPr>
            <p:blipFill>
              <a:blip r:embed="rId155"/>
              <a:stretch>
                <a:fillRect/>
              </a:stretch>
            </p:blipFill>
            <p:spPr>
              <a:xfrm>
                <a:off x="1400661" y="4173282"/>
                <a:ext cx="15228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76" name="Input penna 175">
                <a:extLst>
                  <a:ext uri="{FF2B5EF4-FFF2-40B4-BE49-F238E27FC236}">
                    <a16:creationId xmlns:a16="http://schemas.microsoft.com/office/drawing/2014/main" id="{97EFDACD-3C50-4A17-9D8F-D3C666EEEF97}"/>
                  </a:ext>
                </a:extLst>
              </p14:cNvPr>
              <p14:cNvContentPartPr/>
              <p14:nvPr/>
            </p14:nvContentPartPr>
            <p14:xfrm>
              <a:off x="1812861" y="3851442"/>
              <a:ext cx="112320" cy="651960"/>
            </p14:xfrm>
          </p:contentPart>
        </mc:Choice>
        <mc:Fallback>
          <p:pic>
            <p:nvPicPr>
              <p:cNvPr id="176" name="Input penna 175">
                <a:extLst>
                  <a:ext uri="{FF2B5EF4-FFF2-40B4-BE49-F238E27FC236}">
                    <a16:creationId xmlns:a16="http://schemas.microsoft.com/office/drawing/2014/main" id="{97EFDACD-3C50-4A17-9D8F-D3C666EEEF97}"/>
                  </a:ext>
                </a:extLst>
              </p:cNvPr>
              <p:cNvPicPr/>
              <p:nvPr/>
            </p:nvPicPr>
            <p:blipFill>
              <a:blip r:embed="rId157"/>
              <a:stretch>
                <a:fillRect/>
              </a:stretch>
            </p:blipFill>
            <p:spPr>
              <a:xfrm>
                <a:off x="1803861" y="3842442"/>
                <a:ext cx="129960" cy="6696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77" name="Input penna 176">
                <a:extLst>
                  <a:ext uri="{FF2B5EF4-FFF2-40B4-BE49-F238E27FC236}">
                    <a16:creationId xmlns:a16="http://schemas.microsoft.com/office/drawing/2014/main" id="{553F30D8-19ED-4C3B-B8D0-49F793581E34}"/>
                  </a:ext>
                </a:extLst>
              </p14:cNvPr>
              <p14:cNvContentPartPr/>
              <p14:nvPr/>
            </p14:nvContentPartPr>
            <p14:xfrm>
              <a:off x="2094381" y="3838482"/>
              <a:ext cx="190440" cy="169920"/>
            </p14:xfrm>
          </p:contentPart>
        </mc:Choice>
        <mc:Fallback>
          <p:pic>
            <p:nvPicPr>
              <p:cNvPr id="177" name="Input penna 176">
                <a:extLst>
                  <a:ext uri="{FF2B5EF4-FFF2-40B4-BE49-F238E27FC236}">
                    <a16:creationId xmlns:a16="http://schemas.microsoft.com/office/drawing/2014/main" id="{553F30D8-19ED-4C3B-B8D0-49F793581E34}"/>
                  </a:ext>
                </a:extLst>
              </p:cNvPr>
              <p:cNvPicPr/>
              <p:nvPr/>
            </p:nvPicPr>
            <p:blipFill>
              <a:blip r:embed="rId159"/>
              <a:stretch>
                <a:fillRect/>
              </a:stretch>
            </p:blipFill>
            <p:spPr>
              <a:xfrm>
                <a:off x="2085381" y="3829482"/>
                <a:ext cx="20808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78" name="Input penna 177">
                <a:extLst>
                  <a:ext uri="{FF2B5EF4-FFF2-40B4-BE49-F238E27FC236}">
                    <a16:creationId xmlns:a16="http://schemas.microsoft.com/office/drawing/2014/main" id="{5483AF7B-4023-4AEF-9728-DE95140889C9}"/>
                  </a:ext>
                </a:extLst>
              </p14:cNvPr>
              <p14:cNvContentPartPr/>
              <p14:nvPr/>
            </p14:nvContentPartPr>
            <p14:xfrm>
              <a:off x="2140461" y="4301082"/>
              <a:ext cx="156240" cy="151920"/>
            </p14:xfrm>
          </p:contentPart>
        </mc:Choice>
        <mc:Fallback>
          <p:pic>
            <p:nvPicPr>
              <p:cNvPr id="178" name="Input penna 177">
                <a:extLst>
                  <a:ext uri="{FF2B5EF4-FFF2-40B4-BE49-F238E27FC236}">
                    <a16:creationId xmlns:a16="http://schemas.microsoft.com/office/drawing/2014/main" id="{5483AF7B-4023-4AEF-9728-DE95140889C9}"/>
                  </a:ext>
                </a:extLst>
              </p:cNvPr>
              <p:cNvPicPr/>
              <p:nvPr/>
            </p:nvPicPr>
            <p:blipFill>
              <a:blip r:embed="rId161"/>
              <a:stretch>
                <a:fillRect/>
              </a:stretch>
            </p:blipFill>
            <p:spPr>
              <a:xfrm>
                <a:off x="2131461" y="4292082"/>
                <a:ext cx="1738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79" name="Input penna 178">
                <a:extLst>
                  <a:ext uri="{FF2B5EF4-FFF2-40B4-BE49-F238E27FC236}">
                    <a16:creationId xmlns:a16="http://schemas.microsoft.com/office/drawing/2014/main" id="{2C1B6D62-506E-4E6B-B5A7-F41CD9A7EFF1}"/>
                  </a:ext>
                </a:extLst>
              </p14:cNvPr>
              <p14:cNvContentPartPr/>
              <p14:nvPr/>
            </p14:nvContentPartPr>
            <p14:xfrm>
              <a:off x="2434221" y="3859722"/>
              <a:ext cx="151920" cy="676440"/>
            </p14:xfrm>
          </p:contentPart>
        </mc:Choice>
        <mc:Fallback>
          <p:pic>
            <p:nvPicPr>
              <p:cNvPr id="179" name="Input penna 178">
                <a:extLst>
                  <a:ext uri="{FF2B5EF4-FFF2-40B4-BE49-F238E27FC236}">
                    <a16:creationId xmlns:a16="http://schemas.microsoft.com/office/drawing/2014/main" id="{2C1B6D62-506E-4E6B-B5A7-F41CD9A7EFF1}"/>
                  </a:ext>
                </a:extLst>
              </p:cNvPr>
              <p:cNvPicPr/>
              <p:nvPr/>
            </p:nvPicPr>
            <p:blipFill>
              <a:blip r:embed="rId163"/>
              <a:stretch>
                <a:fillRect/>
              </a:stretch>
            </p:blipFill>
            <p:spPr>
              <a:xfrm>
                <a:off x="2425221" y="3850722"/>
                <a:ext cx="169560" cy="6940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80" name="Input penna 179">
                <a:extLst>
                  <a:ext uri="{FF2B5EF4-FFF2-40B4-BE49-F238E27FC236}">
                    <a16:creationId xmlns:a16="http://schemas.microsoft.com/office/drawing/2014/main" id="{12E30527-7E1E-4425-812F-0324DB13F8A2}"/>
                  </a:ext>
                </a:extLst>
              </p14:cNvPr>
              <p14:cNvContentPartPr/>
              <p14:nvPr/>
            </p14:nvContentPartPr>
            <p14:xfrm>
              <a:off x="2873421" y="4140882"/>
              <a:ext cx="101520" cy="29160"/>
            </p14:xfrm>
          </p:contentPart>
        </mc:Choice>
        <mc:Fallback>
          <p:pic>
            <p:nvPicPr>
              <p:cNvPr id="180" name="Input penna 179">
                <a:extLst>
                  <a:ext uri="{FF2B5EF4-FFF2-40B4-BE49-F238E27FC236}">
                    <a16:creationId xmlns:a16="http://schemas.microsoft.com/office/drawing/2014/main" id="{12E30527-7E1E-4425-812F-0324DB13F8A2}"/>
                  </a:ext>
                </a:extLst>
              </p:cNvPr>
              <p:cNvPicPr/>
              <p:nvPr/>
            </p:nvPicPr>
            <p:blipFill>
              <a:blip r:embed="rId165"/>
              <a:stretch>
                <a:fillRect/>
              </a:stretch>
            </p:blipFill>
            <p:spPr>
              <a:xfrm>
                <a:off x="2864421" y="4131882"/>
                <a:ext cx="1191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81" name="Input penna 180">
                <a:extLst>
                  <a:ext uri="{FF2B5EF4-FFF2-40B4-BE49-F238E27FC236}">
                    <a16:creationId xmlns:a16="http://schemas.microsoft.com/office/drawing/2014/main" id="{706EF35C-CD34-42EF-A354-09A259D42CE9}"/>
                  </a:ext>
                </a:extLst>
              </p14:cNvPr>
              <p14:cNvContentPartPr/>
              <p14:nvPr/>
            </p14:nvContentPartPr>
            <p14:xfrm>
              <a:off x="2878461" y="4211802"/>
              <a:ext cx="126360" cy="12960"/>
            </p14:xfrm>
          </p:contentPart>
        </mc:Choice>
        <mc:Fallback>
          <p:pic>
            <p:nvPicPr>
              <p:cNvPr id="181" name="Input penna 180">
                <a:extLst>
                  <a:ext uri="{FF2B5EF4-FFF2-40B4-BE49-F238E27FC236}">
                    <a16:creationId xmlns:a16="http://schemas.microsoft.com/office/drawing/2014/main" id="{706EF35C-CD34-42EF-A354-09A259D42CE9}"/>
                  </a:ext>
                </a:extLst>
              </p:cNvPr>
              <p:cNvPicPr/>
              <p:nvPr/>
            </p:nvPicPr>
            <p:blipFill>
              <a:blip r:embed="rId167"/>
              <a:stretch>
                <a:fillRect/>
              </a:stretch>
            </p:blipFill>
            <p:spPr>
              <a:xfrm>
                <a:off x="2869461" y="4202802"/>
                <a:ext cx="1440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84" name="Input penna 183">
                <a:extLst>
                  <a:ext uri="{FF2B5EF4-FFF2-40B4-BE49-F238E27FC236}">
                    <a16:creationId xmlns:a16="http://schemas.microsoft.com/office/drawing/2014/main" id="{44C3F16F-1D52-46E2-B3B0-FA1E1B16FC4D}"/>
                  </a:ext>
                </a:extLst>
              </p14:cNvPr>
              <p14:cNvContentPartPr/>
              <p14:nvPr/>
            </p14:nvContentPartPr>
            <p14:xfrm>
              <a:off x="3621141" y="3760722"/>
              <a:ext cx="502560" cy="297720"/>
            </p14:xfrm>
          </p:contentPart>
        </mc:Choice>
        <mc:Fallback>
          <p:pic>
            <p:nvPicPr>
              <p:cNvPr id="184" name="Input penna 183">
                <a:extLst>
                  <a:ext uri="{FF2B5EF4-FFF2-40B4-BE49-F238E27FC236}">
                    <a16:creationId xmlns:a16="http://schemas.microsoft.com/office/drawing/2014/main" id="{44C3F16F-1D52-46E2-B3B0-FA1E1B16FC4D}"/>
                  </a:ext>
                </a:extLst>
              </p:cNvPr>
              <p:cNvPicPr/>
              <p:nvPr/>
            </p:nvPicPr>
            <p:blipFill>
              <a:blip r:embed="rId169"/>
              <a:stretch>
                <a:fillRect/>
              </a:stretch>
            </p:blipFill>
            <p:spPr>
              <a:xfrm>
                <a:off x="3612141" y="3751722"/>
                <a:ext cx="52020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87" name="Input penna 186">
                <a:extLst>
                  <a:ext uri="{FF2B5EF4-FFF2-40B4-BE49-F238E27FC236}">
                    <a16:creationId xmlns:a16="http://schemas.microsoft.com/office/drawing/2014/main" id="{0E51DA56-B3AA-433F-BD4F-35CCB420299A}"/>
                  </a:ext>
                </a:extLst>
              </p14:cNvPr>
              <p14:cNvContentPartPr/>
              <p14:nvPr/>
            </p14:nvContentPartPr>
            <p14:xfrm>
              <a:off x="3207141" y="4168962"/>
              <a:ext cx="1778760" cy="123480"/>
            </p14:xfrm>
          </p:contentPart>
        </mc:Choice>
        <mc:Fallback>
          <p:pic>
            <p:nvPicPr>
              <p:cNvPr id="187" name="Input penna 186">
                <a:extLst>
                  <a:ext uri="{FF2B5EF4-FFF2-40B4-BE49-F238E27FC236}">
                    <a16:creationId xmlns:a16="http://schemas.microsoft.com/office/drawing/2014/main" id="{0E51DA56-B3AA-433F-BD4F-35CCB420299A}"/>
                  </a:ext>
                </a:extLst>
              </p:cNvPr>
              <p:cNvPicPr/>
              <p:nvPr/>
            </p:nvPicPr>
            <p:blipFill>
              <a:blip r:embed="rId171"/>
              <a:stretch>
                <a:fillRect/>
              </a:stretch>
            </p:blipFill>
            <p:spPr>
              <a:xfrm>
                <a:off x="3198141" y="4159962"/>
                <a:ext cx="179640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95" name="Input penna 194">
                <a:extLst>
                  <a:ext uri="{FF2B5EF4-FFF2-40B4-BE49-F238E27FC236}">
                    <a16:creationId xmlns:a16="http://schemas.microsoft.com/office/drawing/2014/main" id="{F935A3B1-BAE3-46B9-85B8-9F729ADB3DE4}"/>
                  </a:ext>
                </a:extLst>
              </p14:cNvPr>
              <p14:cNvContentPartPr/>
              <p14:nvPr/>
            </p14:nvContentPartPr>
            <p14:xfrm>
              <a:off x="3709341" y="4368402"/>
              <a:ext cx="660600" cy="437400"/>
            </p14:xfrm>
          </p:contentPart>
        </mc:Choice>
        <mc:Fallback>
          <p:pic>
            <p:nvPicPr>
              <p:cNvPr id="195" name="Input penna 194">
                <a:extLst>
                  <a:ext uri="{FF2B5EF4-FFF2-40B4-BE49-F238E27FC236}">
                    <a16:creationId xmlns:a16="http://schemas.microsoft.com/office/drawing/2014/main" id="{F935A3B1-BAE3-46B9-85B8-9F729ADB3DE4}"/>
                  </a:ext>
                </a:extLst>
              </p:cNvPr>
              <p:cNvPicPr/>
              <p:nvPr/>
            </p:nvPicPr>
            <p:blipFill>
              <a:blip r:embed="rId173"/>
              <a:stretch>
                <a:fillRect/>
              </a:stretch>
            </p:blipFill>
            <p:spPr>
              <a:xfrm>
                <a:off x="3700341" y="4359402"/>
                <a:ext cx="678240" cy="4550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96" name="Input penna 195">
                <a:extLst>
                  <a:ext uri="{FF2B5EF4-FFF2-40B4-BE49-F238E27FC236}">
                    <a16:creationId xmlns:a16="http://schemas.microsoft.com/office/drawing/2014/main" id="{64CC3ED6-1591-4362-8608-C0BDFDF3D6EC}"/>
                  </a:ext>
                </a:extLst>
              </p14:cNvPr>
              <p14:cNvContentPartPr/>
              <p14:nvPr/>
            </p14:nvContentPartPr>
            <p14:xfrm>
              <a:off x="3244581" y="4394682"/>
              <a:ext cx="325080" cy="359280"/>
            </p14:xfrm>
          </p:contentPart>
        </mc:Choice>
        <mc:Fallback>
          <p:pic>
            <p:nvPicPr>
              <p:cNvPr id="196" name="Input penna 195">
                <a:extLst>
                  <a:ext uri="{FF2B5EF4-FFF2-40B4-BE49-F238E27FC236}">
                    <a16:creationId xmlns:a16="http://schemas.microsoft.com/office/drawing/2014/main" id="{64CC3ED6-1591-4362-8608-C0BDFDF3D6EC}"/>
                  </a:ext>
                </a:extLst>
              </p:cNvPr>
              <p:cNvPicPr/>
              <p:nvPr/>
            </p:nvPicPr>
            <p:blipFill>
              <a:blip r:embed="rId175"/>
              <a:stretch>
                <a:fillRect/>
              </a:stretch>
            </p:blipFill>
            <p:spPr>
              <a:xfrm>
                <a:off x="3235581" y="4385682"/>
                <a:ext cx="34272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97" name="Input penna 196">
                <a:extLst>
                  <a:ext uri="{FF2B5EF4-FFF2-40B4-BE49-F238E27FC236}">
                    <a16:creationId xmlns:a16="http://schemas.microsoft.com/office/drawing/2014/main" id="{48993B57-A4E5-4EA9-A92A-EAD948BC9A50}"/>
                  </a:ext>
                </a:extLst>
              </p14:cNvPr>
              <p14:cNvContentPartPr/>
              <p14:nvPr/>
            </p14:nvContentPartPr>
            <p14:xfrm>
              <a:off x="4637061" y="4485402"/>
              <a:ext cx="114120" cy="157680"/>
            </p14:xfrm>
          </p:contentPart>
        </mc:Choice>
        <mc:Fallback>
          <p:pic>
            <p:nvPicPr>
              <p:cNvPr id="197" name="Input penna 196">
                <a:extLst>
                  <a:ext uri="{FF2B5EF4-FFF2-40B4-BE49-F238E27FC236}">
                    <a16:creationId xmlns:a16="http://schemas.microsoft.com/office/drawing/2014/main" id="{48993B57-A4E5-4EA9-A92A-EAD948BC9A50}"/>
                  </a:ext>
                </a:extLst>
              </p:cNvPr>
              <p:cNvPicPr/>
              <p:nvPr/>
            </p:nvPicPr>
            <p:blipFill>
              <a:blip r:embed="rId177"/>
              <a:stretch>
                <a:fillRect/>
              </a:stretch>
            </p:blipFill>
            <p:spPr>
              <a:xfrm>
                <a:off x="4628061" y="4476402"/>
                <a:ext cx="1317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98" name="Input penna 197">
                <a:extLst>
                  <a:ext uri="{FF2B5EF4-FFF2-40B4-BE49-F238E27FC236}">
                    <a16:creationId xmlns:a16="http://schemas.microsoft.com/office/drawing/2014/main" id="{B33AC6E7-894F-4F9B-BCFB-698EB6FC5A7B}"/>
                  </a:ext>
                </a:extLst>
              </p14:cNvPr>
              <p14:cNvContentPartPr/>
              <p14:nvPr/>
            </p14:nvContentPartPr>
            <p14:xfrm>
              <a:off x="4866741" y="4361202"/>
              <a:ext cx="54360" cy="238680"/>
            </p14:xfrm>
          </p:contentPart>
        </mc:Choice>
        <mc:Fallback>
          <p:pic>
            <p:nvPicPr>
              <p:cNvPr id="198" name="Input penna 197">
                <a:extLst>
                  <a:ext uri="{FF2B5EF4-FFF2-40B4-BE49-F238E27FC236}">
                    <a16:creationId xmlns:a16="http://schemas.microsoft.com/office/drawing/2014/main" id="{B33AC6E7-894F-4F9B-BCFB-698EB6FC5A7B}"/>
                  </a:ext>
                </a:extLst>
              </p:cNvPr>
              <p:cNvPicPr/>
              <p:nvPr/>
            </p:nvPicPr>
            <p:blipFill>
              <a:blip r:embed="rId179"/>
              <a:stretch>
                <a:fillRect/>
              </a:stretch>
            </p:blipFill>
            <p:spPr>
              <a:xfrm>
                <a:off x="4857741" y="4352202"/>
                <a:ext cx="7200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99" name="Input penna 198">
                <a:extLst>
                  <a:ext uri="{FF2B5EF4-FFF2-40B4-BE49-F238E27FC236}">
                    <a16:creationId xmlns:a16="http://schemas.microsoft.com/office/drawing/2014/main" id="{FD44A84A-BFD3-4173-B123-5237E7F49B97}"/>
                  </a:ext>
                </a:extLst>
              </p14:cNvPr>
              <p14:cNvContentPartPr/>
              <p14:nvPr/>
            </p14:nvContentPartPr>
            <p14:xfrm>
              <a:off x="4865661" y="4721202"/>
              <a:ext cx="29880" cy="38880"/>
            </p14:xfrm>
          </p:contentPart>
        </mc:Choice>
        <mc:Fallback>
          <p:pic>
            <p:nvPicPr>
              <p:cNvPr id="199" name="Input penna 198">
                <a:extLst>
                  <a:ext uri="{FF2B5EF4-FFF2-40B4-BE49-F238E27FC236}">
                    <a16:creationId xmlns:a16="http://schemas.microsoft.com/office/drawing/2014/main" id="{FD44A84A-BFD3-4173-B123-5237E7F49B97}"/>
                  </a:ext>
                </a:extLst>
              </p:cNvPr>
              <p:cNvPicPr/>
              <p:nvPr/>
            </p:nvPicPr>
            <p:blipFill>
              <a:blip r:embed="rId181"/>
              <a:stretch>
                <a:fillRect/>
              </a:stretch>
            </p:blipFill>
            <p:spPr>
              <a:xfrm>
                <a:off x="4856661" y="4712202"/>
                <a:ext cx="475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00" name="Input penna 199">
                <a:extLst>
                  <a:ext uri="{FF2B5EF4-FFF2-40B4-BE49-F238E27FC236}">
                    <a16:creationId xmlns:a16="http://schemas.microsoft.com/office/drawing/2014/main" id="{DB7D46AC-6FE4-458F-8872-5AEBB89C95E2}"/>
                  </a:ext>
                </a:extLst>
              </p14:cNvPr>
              <p14:cNvContentPartPr/>
              <p14:nvPr/>
            </p14:nvContentPartPr>
            <p14:xfrm>
              <a:off x="5423301" y="4127922"/>
              <a:ext cx="101160" cy="37800"/>
            </p14:xfrm>
          </p:contentPart>
        </mc:Choice>
        <mc:Fallback>
          <p:pic>
            <p:nvPicPr>
              <p:cNvPr id="200" name="Input penna 199">
                <a:extLst>
                  <a:ext uri="{FF2B5EF4-FFF2-40B4-BE49-F238E27FC236}">
                    <a16:creationId xmlns:a16="http://schemas.microsoft.com/office/drawing/2014/main" id="{DB7D46AC-6FE4-458F-8872-5AEBB89C95E2}"/>
                  </a:ext>
                </a:extLst>
              </p:cNvPr>
              <p:cNvPicPr/>
              <p:nvPr/>
            </p:nvPicPr>
            <p:blipFill>
              <a:blip r:embed="rId183"/>
              <a:stretch>
                <a:fillRect/>
              </a:stretch>
            </p:blipFill>
            <p:spPr>
              <a:xfrm>
                <a:off x="5414301" y="4118922"/>
                <a:ext cx="11880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01" name="Input penna 200">
                <a:extLst>
                  <a:ext uri="{FF2B5EF4-FFF2-40B4-BE49-F238E27FC236}">
                    <a16:creationId xmlns:a16="http://schemas.microsoft.com/office/drawing/2014/main" id="{26EC9B94-C480-4101-81B1-51CD1BE19510}"/>
                  </a:ext>
                </a:extLst>
              </p14:cNvPr>
              <p14:cNvContentPartPr/>
              <p14:nvPr/>
            </p14:nvContentPartPr>
            <p14:xfrm>
              <a:off x="5419701" y="4220802"/>
              <a:ext cx="185040" cy="20880"/>
            </p14:xfrm>
          </p:contentPart>
        </mc:Choice>
        <mc:Fallback>
          <p:pic>
            <p:nvPicPr>
              <p:cNvPr id="201" name="Input penna 200">
                <a:extLst>
                  <a:ext uri="{FF2B5EF4-FFF2-40B4-BE49-F238E27FC236}">
                    <a16:creationId xmlns:a16="http://schemas.microsoft.com/office/drawing/2014/main" id="{26EC9B94-C480-4101-81B1-51CD1BE19510}"/>
                  </a:ext>
                </a:extLst>
              </p:cNvPr>
              <p:cNvPicPr/>
              <p:nvPr/>
            </p:nvPicPr>
            <p:blipFill>
              <a:blip r:embed="rId185"/>
              <a:stretch>
                <a:fillRect/>
              </a:stretch>
            </p:blipFill>
            <p:spPr>
              <a:xfrm>
                <a:off x="5410701" y="4211802"/>
                <a:ext cx="2026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211" name="Input penna 210">
                <a:extLst>
                  <a:ext uri="{FF2B5EF4-FFF2-40B4-BE49-F238E27FC236}">
                    <a16:creationId xmlns:a16="http://schemas.microsoft.com/office/drawing/2014/main" id="{138B5ECA-768C-4427-9CE4-38CF638D52AE}"/>
                  </a:ext>
                </a:extLst>
              </p14:cNvPr>
              <p14:cNvContentPartPr/>
              <p14:nvPr/>
            </p14:nvContentPartPr>
            <p14:xfrm>
              <a:off x="5932701" y="3744522"/>
              <a:ext cx="2094480" cy="473040"/>
            </p14:xfrm>
          </p:contentPart>
        </mc:Choice>
        <mc:Fallback>
          <p:pic>
            <p:nvPicPr>
              <p:cNvPr id="211" name="Input penna 210">
                <a:extLst>
                  <a:ext uri="{FF2B5EF4-FFF2-40B4-BE49-F238E27FC236}">
                    <a16:creationId xmlns:a16="http://schemas.microsoft.com/office/drawing/2014/main" id="{138B5ECA-768C-4427-9CE4-38CF638D52AE}"/>
                  </a:ext>
                </a:extLst>
              </p:cNvPr>
              <p:cNvPicPr/>
              <p:nvPr/>
            </p:nvPicPr>
            <p:blipFill>
              <a:blip r:embed="rId187"/>
              <a:stretch>
                <a:fillRect/>
              </a:stretch>
            </p:blipFill>
            <p:spPr>
              <a:xfrm>
                <a:off x="5923701" y="3735522"/>
                <a:ext cx="2112120" cy="4906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12" name="Input penna 211">
                <a:extLst>
                  <a:ext uri="{FF2B5EF4-FFF2-40B4-BE49-F238E27FC236}">
                    <a16:creationId xmlns:a16="http://schemas.microsoft.com/office/drawing/2014/main" id="{AB2AA06E-E40E-4A6D-B9E9-01D9278A711B}"/>
                  </a:ext>
                </a:extLst>
              </p14:cNvPr>
              <p14:cNvContentPartPr/>
              <p14:nvPr/>
            </p14:nvContentPartPr>
            <p14:xfrm>
              <a:off x="6794541" y="4410162"/>
              <a:ext cx="215640" cy="174960"/>
            </p14:xfrm>
          </p:contentPart>
        </mc:Choice>
        <mc:Fallback>
          <p:pic>
            <p:nvPicPr>
              <p:cNvPr id="212" name="Input penna 211">
                <a:extLst>
                  <a:ext uri="{FF2B5EF4-FFF2-40B4-BE49-F238E27FC236}">
                    <a16:creationId xmlns:a16="http://schemas.microsoft.com/office/drawing/2014/main" id="{AB2AA06E-E40E-4A6D-B9E9-01D9278A711B}"/>
                  </a:ext>
                </a:extLst>
              </p:cNvPr>
              <p:cNvPicPr/>
              <p:nvPr/>
            </p:nvPicPr>
            <p:blipFill>
              <a:blip r:embed="rId189"/>
              <a:stretch>
                <a:fillRect/>
              </a:stretch>
            </p:blipFill>
            <p:spPr>
              <a:xfrm>
                <a:off x="6785541" y="4401162"/>
                <a:ext cx="2332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217" name="Input penna 216">
                <a:extLst>
                  <a:ext uri="{FF2B5EF4-FFF2-40B4-BE49-F238E27FC236}">
                    <a16:creationId xmlns:a16="http://schemas.microsoft.com/office/drawing/2014/main" id="{1A3DDB3B-C45E-42DE-8B2E-9806FB7F0E30}"/>
                  </a:ext>
                </a:extLst>
              </p14:cNvPr>
              <p14:cNvContentPartPr/>
              <p14:nvPr/>
            </p14:nvContentPartPr>
            <p14:xfrm>
              <a:off x="791541" y="4943682"/>
              <a:ext cx="100800" cy="465480"/>
            </p14:xfrm>
          </p:contentPart>
        </mc:Choice>
        <mc:Fallback>
          <p:pic>
            <p:nvPicPr>
              <p:cNvPr id="217" name="Input penna 216">
                <a:extLst>
                  <a:ext uri="{FF2B5EF4-FFF2-40B4-BE49-F238E27FC236}">
                    <a16:creationId xmlns:a16="http://schemas.microsoft.com/office/drawing/2014/main" id="{1A3DDB3B-C45E-42DE-8B2E-9806FB7F0E30}"/>
                  </a:ext>
                </a:extLst>
              </p:cNvPr>
              <p:cNvPicPr/>
              <p:nvPr/>
            </p:nvPicPr>
            <p:blipFill>
              <a:blip r:embed="rId191"/>
              <a:stretch>
                <a:fillRect/>
              </a:stretch>
            </p:blipFill>
            <p:spPr>
              <a:xfrm>
                <a:off x="782541" y="4934682"/>
                <a:ext cx="118440" cy="4831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18" name="Input penna 217">
                <a:extLst>
                  <a:ext uri="{FF2B5EF4-FFF2-40B4-BE49-F238E27FC236}">
                    <a16:creationId xmlns:a16="http://schemas.microsoft.com/office/drawing/2014/main" id="{56D5554E-4637-423A-A65C-54F31B041F9F}"/>
                  </a:ext>
                </a:extLst>
              </p14:cNvPr>
              <p14:cNvContentPartPr/>
              <p14:nvPr/>
            </p14:nvContentPartPr>
            <p14:xfrm>
              <a:off x="245421" y="5075802"/>
              <a:ext cx="349560" cy="237240"/>
            </p14:xfrm>
          </p:contentPart>
        </mc:Choice>
        <mc:Fallback>
          <p:pic>
            <p:nvPicPr>
              <p:cNvPr id="218" name="Input penna 217">
                <a:extLst>
                  <a:ext uri="{FF2B5EF4-FFF2-40B4-BE49-F238E27FC236}">
                    <a16:creationId xmlns:a16="http://schemas.microsoft.com/office/drawing/2014/main" id="{56D5554E-4637-423A-A65C-54F31B041F9F}"/>
                  </a:ext>
                </a:extLst>
              </p:cNvPr>
              <p:cNvPicPr/>
              <p:nvPr/>
            </p:nvPicPr>
            <p:blipFill>
              <a:blip r:embed="rId193"/>
              <a:stretch>
                <a:fillRect/>
              </a:stretch>
            </p:blipFill>
            <p:spPr>
              <a:xfrm>
                <a:off x="236421" y="5066802"/>
                <a:ext cx="36720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23" name="Input penna 222">
                <a:extLst>
                  <a:ext uri="{FF2B5EF4-FFF2-40B4-BE49-F238E27FC236}">
                    <a16:creationId xmlns:a16="http://schemas.microsoft.com/office/drawing/2014/main" id="{C28D15E3-6667-4D22-B81C-49B676DAE8D1}"/>
                  </a:ext>
                </a:extLst>
              </p14:cNvPr>
              <p14:cNvContentPartPr/>
              <p14:nvPr/>
            </p14:nvContentPartPr>
            <p14:xfrm>
              <a:off x="1020501" y="4894002"/>
              <a:ext cx="565920" cy="654120"/>
            </p14:xfrm>
          </p:contentPart>
        </mc:Choice>
        <mc:Fallback>
          <p:pic>
            <p:nvPicPr>
              <p:cNvPr id="223" name="Input penna 222">
                <a:extLst>
                  <a:ext uri="{FF2B5EF4-FFF2-40B4-BE49-F238E27FC236}">
                    <a16:creationId xmlns:a16="http://schemas.microsoft.com/office/drawing/2014/main" id="{C28D15E3-6667-4D22-B81C-49B676DAE8D1}"/>
                  </a:ext>
                </a:extLst>
              </p:cNvPr>
              <p:cNvPicPr/>
              <p:nvPr/>
            </p:nvPicPr>
            <p:blipFill>
              <a:blip r:embed="rId195"/>
              <a:stretch>
                <a:fillRect/>
              </a:stretch>
            </p:blipFill>
            <p:spPr>
              <a:xfrm>
                <a:off x="1011501" y="4885002"/>
                <a:ext cx="583560" cy="6717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224" name="Input penna 223">
                <a:extLst>
                  <a:ext uri="{FF2B5EF4-FFF2-40B4-BE49-F238E27FC236}">
                    <a16:creationId xmlns:a16="http://schemas.microsoft.com/office/drawing/2014/main" id="{44558992-AD23-45DE-96BB-C6E90340B08A}"/>
                  </a:ext>
                </a:extLst>
              </p14:cNvPr>
              <p14:cNvContentPartPr/>
              <p14:nvPr/>
            </p14:nvContentPartPr>
            <p14:xfrm>
              <a:off x="1911861" y="5188842"/>
              <a:ext cx="75240" cy="20520"/>
            </p14:xfrm>
          </p:contentPart>
        </mc:Choice>
        <mc:Fallback>
          <p:pic>
            <p:nvPicPr>
              <p:cNvPr id="224" name="Input penna 223">
                <a:extLst>
                  <a:ext uri="{FF2B5EF4-FFF2-40B4-BE49-F238E27FC236}">
                    <a16:creationId xmlns:a16="http://schemas.microsoft.com/office/drawing/2014/main" id="{44558992-AD23-45DE-96BB-C6E90340B08A}"/>
                  </a:ext>
                </a:extLst>
              </p:cNvPr>
              <p:cNvPicPr/>
              <p:nvPr/>
            </p:nvPicPr>
            <p:blipFill>
              <a:blip r:embed="rId197"/>
              <a:stretch>
                <a:fillRect/>
              </a:stretch>
            </p:blipFill>
            <p:spPr>
              <a:xfrm>
                <a:off x="1902861" y="5179842"/>
                <a:ext cx="9288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25" name="Input penna 224">
                <a:extLst>
                  <a:ext uri="{FF2B5EF4-FFF2-40B4-BE49-F238E27FC236}">
                    <a16:creationId xmlns:a16="http://schemas.microsoft.com/office/drawing/2014/main" id="{30FDDE8B-6286-40F3-A58D-08334B8F9594}"/>
                  </a:ext>
                </a:extLst>
              </p14:cNvPr>
              <p14:cNvContentPartPr/>
              <p14:nvPr/>
            </p14:nvContentPartPr>
            <p14:xfrm>
              <a:off x="1935981" y="5278482"/>
              <a:ext cx="113760" cy="18360"/>
            </p14:xfrm>
          </p:contentPart>
        </mc:Choice>
        <mc:Fallback>
          <p:pic>
            <p:nvPicPr>
              <p:cNvPr id="225" name="Input penna 224">
                <a:extLst>
                  <a:ext uri="{FF2B5EF4-FFF2-40B4-BE49-F238E27FC236}">
                    <a16:creationId xmlns:a16="http://schemas.microsoft.com/office/drawing/2014/main" id="{30FDDE8B-6286-40F3-A58D-08334B8F9594}"/>
                  </a:ext>
                </a:extLst>
              </p:cNvPr>
              <p:cNvPicPr/>
              <p:nvPr/>
            </p:nvPicPr>
            <p:blipFill>
              <a:blip r:embed="rId199"/>
              <a:stretch>
                <a:fillRect/>
              </a:stretch>
            </p:blipFill>
            <p:spPr>
              <a:xfrm>
                <a:off x="1926981" y="5269482"/>
                <a:ext cx="1314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231" name="Input penna 230">
                <a:extLst>
                  <a:ext uri="{FF2B5EF4-FFF2-40B4-BE49-F238E27FC236}">
                    <a16:creationId xmlns:a16="http://schemas.microsoft.com/office/drawing/2014/main" id="{91C7D1E8-D755-46FF-BD28-D1828DA1F9FC}"/>
                  </a:ext>
                </a:extLst>
              </p14:cNvPr>
              <p14:cNvContentPartPr/>
              <p14:nvPr/>
            </p14:nvContentPartPr>
            <p14:xfrm>
              <a:off x="2808261" y="5102802"/>
              <a:ext cx="439920" cy="255960"/>
            </p14:xfrm>
          </p:contentPart>
        </mc:Choice>
        <mc:Fallback>
          <p:pic>
            <p:nvPicPr>
              <p:cNvPr id="231" name="Input penna 230">
                <a:extLst>
                  <a:ext uri="{FF2B5EF4-FFF2-40B4-BE49-F238E27FC236}">
                    <a16:creationId xmlns:a16="http://schemas.microsoft.com/office/drawing/2014/main" id="{91C7D1E8-D755-46FF-BD28-D1828DA1F9FC}"/>
                  </a:ext>
                </a:extLst>
              </p:cNvPr>
              <p:cNvPicPr/>
              <p:nvPr/>
            </p:nvPicPr>
            <p:blipFill>
              <a:blip r:embed="rId201"/>
              <a:stretch>
                <a:fillRect/>
              </a:stretch>
            </p:blipFill>
            <p:spPr>
              <a:xfrm>
                <a:off x="2799261" y="5093802"/>
                <a:ext cx="45756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32" name="Input penna 231">
                <a:extLst>
                  <a:ext uri="{FF2B5EF4-FFF2-40B4-BE49-F238E27FC236}">
                    <a16:creationId xmlns:a16="http://schemas.microsoft.com/office/drawing/2014/main" id="{199B77AD-1A65-4E0F-A365-F41DD9749466}"/>
                  </a:ext>
                </a:extLst>
              </p14:cNvPr>
              <p14:cNvContentPartPr/>
              <p14:nvPr/>
            </p14:nvContentPartPr>
            <p14:xfrm>
              <a:off x="2197341" y="5009562"/>
              <a:ext cx="308520" cy="341280"/>
            </p14:xfrm>
          </p:contentPart>
        </mc:Choice>
        <mc:Fallback>
          <p:pic>
            <p:nvPicPr>
              <p:cNvPr id="232" name="Input penna 231">
                <a:extLst>
                  <a:ext uri="{FF2B5EF4-FFF2-40B4-BE49-F238E27FC236}">
                    <a16:creationId xmlns:a16="http://schemas.microsoft.com/office/drawing/2014/main" id="{199B77AD-1A65-4E0F-A365-F41DD9749466}"/>
                  </a:ext>
                </a:extLst>
              </p:cNvPr>
              <p:cNvPicPr/>
              <p:nvPr/>
            </p:nvPicPr>
            <p:blipFill>
              <a:blip r:embed="rId203"/>
              <a:stretch>
                <a:fillRect/>
              </a:stretch>
            </p:blipFill>
            <p:spPr>
              <a:xfrm>
                <a:off x="2188341" y="5000562"/>
                <a:ext cx="32616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244" name="Input penna 243">
                <a:extLst>
                  <a:ext uri="{FF2B5EF4-FFF2-40B4-BE49-F238E27FC236}">
                    <a16:creationId xmlns:a16="http://schemas.microsoft.com/office/drawing/2014/main" id="{7533C5DD-756A-4BA6-9670-7DD08248E68F}"/>
                  </a:ext>
                </a:extLst>
              </p14:cNvPr>
              <p14:cNvContentPartPr/>
              <p14:nvPr/>
            </p14:nvContentPartPr>
            <p14:xfrm>
              <a:off x="3597741" y="4928562"/>
              <a:ext cx="1684800" cy="359280"/>
            </p14:xfrm>
          </p:contentPart>
        </mc:Choice>
        <mc:Fallback>
          <p:pic>
            <p:nvPicPr>
              <p:cNvPr id="244" name="Input penna 243">
                <a:extLst>
                  <a:ext uri="{FF2B5EF4-FFF2-40B4-BE49-F238E27FC236}">
                    <a16:creationId xmlns:a16="http://schemas.microsoft.com/office/drawing/2014/main" id="{7533C5DD-756A-4BA6-9670-7DD08248E68F}"/>
                  </a:ext>
                </a:extLst>
              </p:cNvPr>
              <p:cNvPicPr/>
              <p:nvPr/>
            </p:nvPicPr>
            <p:blipFill>
              <a:blip r:embed="rId205"/>
              <a:stretch>
                <a:fillRect/>
              </a:stretch>
            </p:blipFill>
            <p:spPr>
              <a:xfrm>
                <a:off x="3588741" y="4919562"/>
                <a:ext cx="170244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45" name="Input penna 244">
                <a:extLst>
                  <a:ext uri="{FF2B5EF4-FFF2-40B4-BE49-F238E27FC236}">
                    <a16:creationId xmlns:a16="http://schemas.microsoft.com/office/drawing/2014/main" id="{744B3016-3B18-4F20-8324-8A576381A4D3}"/>
                  </a:ext>
                </a:extLst>
              </p14:cNvPr>
              <p14:cNvContentPartPr/>
              <p14:nvPr/>
            </p14:nvContentPartPr>
            <p14:xfrm>
              <a:off x="4233861" y="5440482"/>
              <a:ext cx="321120" cy="195840"/>
            </p14:xfrm>
          </p:contentPart>
        </mc:Choice>
        <mc:Fallback>
          <p:pic>
            <p:nvPicPr>
              <p:cNvPr id="245" name="Input penna 244">
                <a:extLst>
                  <a:ext uri="{FF2B5EF4-FFF2-40B4-BE49-F238E27FC236}">
                    <a16:creationId xmlns:a16="http://schemas.microsoft.com/office/drawing/2014/main" id="{744B3016-3B18-4F20-8324-8A576381A4D3}"/>
                  </a:ext>
                </a:extLst>
              </p:cNvPr>
              <p:cNvPicPr/>
              <p:nvPr/>
            </p:nvPicPr>
            <p:blipFill>
              <a:blip r:embed="rId207"/>
              <a:stretch>
                <a:fillRect/>
              </a:stretch>
            </p:blipFill>
            <p:spPr>
              <a:xfrm>
                <a:off x="4224861" y="5431482"/>
                <a:ext cx="33876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246" name="Input penna 245">
                <a:extLst>
                  <a:ext uri="{FF2B5EF4-FFF2-40B4-BE49-F238E27FC236}">
                    <a16:creationId xmlns:a16="http://schemas.microsoft.com/office/drawing/2014/main" id="{2BE56232-D90C-45B5-9F8D-F9A920F678C8}"/>
                  </a:ext>
                </a:extLst>
              </p14:cNvPr>
              <p14:cNvContentPartPr/>
              <p14:nvPr/>
            </p14:nvContentPartPr>
            <p14:xfrm>
              <a:off x="5504301" y="5164722"/>
              <a:ext cx="132840" cy="28080"/>
            </p14:xfrm>
          </p:contentPart>
        </mc:Choice>
        <mc:Fallback>
          <p:pic>
            <p:nvPicPr>
              <p:cNvPr id="246" name="Input penna 245">
                <a:extLst>
                  <a:ext uri="{FF2B5EF4-FFF2-40B4-BE49-F238E27FC236}">
                    <a16:creationId xmlns:a16="http://schemas.microsoft.com/office/drawing/2014/main" id="{2BE56232-D90C-45B5-9F8D-F9A920F678C8}"/>
                  </a:ext>
                </a:extLst>
              </p:cNvPr>
              <p:cNvPicPr/>
              <p:nvPr/>
            </p:nvPicPr>
            <p:blipFill>
              <a:blip r:embed="rId209"/>
              <a:stretch>
                <a:fillRect/>
              </a:stretch>
            </p:blipFill>
            <p:spPr>
              <a:xfrm>
                <a:off x="5495301" y="5155722"/>
                <a:ext cx="15048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247" name="Input penna 246">
                <a:extLst>
                  <a:ext uri="{FF2B5EF4-FFF2-40B4-BE49-F238E27FC236}">
                    <a16:creationId xmlns:a16="http://schemas.microsoft.com/office/drawing/2014/main" id="{44E05F56-A408-4FE1-9B65-8BCBB39B955F}"/>
                  </a:ext>
                </a:extLst>
              </p14:cNvPr>
              <p14:cNvContentPartPr/>
              <p14:nvPr/>
            </p14:nvContentPartPr>
            <p14:xfrm>
              <a:off x="5546421" y="5254002"/>
              <a:ext cx="153720" cy="360"/>
            </p14:xfrm>
          </p:contentPart>
        </mc:Choice>
        <mc:Fallback>
          <p:pic>
            <p:nvPicPr>
              <p:cNvPr id="247" name="Input penna 246">
                <a:extLst>
                  <a:ext uri="{FF2B5EF4-FFF2-40B4-BE49-F238E27FC236}">
                    <a16:creationId xmlns:a16="http://schemas.microsoft.com/office/drawing/2014/main" id="{44E05F56-A408-4FE1-9B65-8BCBB39B955F}"/>
                  </a:ext>
                </a:extLst>
              </p:cNvPr>
              <p:cNvPicPr/>
              <p:nvPr/>
            </p:nvPicPr>
            <p:blipFill>
              <a:blip r:embed="rId211"/>
              <a:stretch>
                <a:fillRect/>
              </a:stretch>
            </p:blipFill>
            <p:spPr>
              <a:xfrm>
                <a:off x="5537421" y="5245002"/>
                <a:ext cx="171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50" name="Input penna 249">
                <a:extLst>
                  <a:ext uri="{FF2B5EF4-FFF2-40B4-BE49-F238E27FC236}">
                    <a16:creationId xmlns:a16="http://schemas.microsoft.com/office/drawing/2014/main" id="{EECE54C2-EB6A-4C6C-832D-63AD0CDB8FA3}"/>
                  </a:ext>
                </a:extLst>
              </p14:cNvPr>
              <p14:cNvContentPartPr/>
              <p14:nvPr/>
            </p14:nvContentPartPr>
            <p14:xfrm>
              <a:off x="5926941" y="4966722"/>
              <a:ext cx="406440" cy="315360"/>
            </p14:xfrm>
          </p:contentPart>
        </mc:Choice>
        <mc:Fallback>
          <p:pic>
            <p:nvPicPr>
              <p:cNvPr id="250" name="Input penna 249">
                <a:extLst>
                  <a:ext uri="{FF2B5EF4-FFF2-40B4-BE49-F238E27FC236}">
                    <a16:creationId xmlns:a16="http://schemas.microsoft.com/office/drawing/2014/main" id="{EECE54C2-EB6A-4C6C-832D-63AD0CDB8FA3}"/>
                  </a:ext>
                </a:extLst>
              </p:cNvPr>
              <p:cNvPicPr/>
              <p:nvPr/>
            </p:nvPicPr>
            <p:blipFill>
              <a:blip r:embed="rId213"/>
              <a:stretch>
                <a:fillRect/>
              </a:stretch>
            </p:blipFill>
            <p:spPr>
              <a:xfrm>
                <a:off x="5917941" y="4957722"/>
                <a:ext cx="42408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254" name="Input penna 253">
                <a:extLst>
                  <a:ext uri="{FF2B5EF4-FFF2-40B4-BE49-F238E27FC236}">
                    <a16:creationId xmlns:a16="http://schemas.microsoft.com/office/drawing/2014/main" id="{35B22236-F72D-4308-961D-AFF42C43F973}"/>
                  </a:ext>
                </a:extLst>
              </p14:cNvPr>
              <p14:cNvContentPartPr/>
              <p14:nvPr/>
            </p14:nvContentPartPr>
            <p14:xfrm>
              <a:off x="6498261" y="5036922"/>
              <a:ext cx="345240" cy="212400"/>
            </p14:xfrm>
          </p:contentPart>
        </mc:Choice>
        <mc:Fallback>
          <p:pic>
            <p:nvPicPr>
              <p:cNvPr id="254" name="Input penna 253">
                <a:extLst>
                  <a:ext uri="{FF2B5EF4-FFF2-40B4-BE49-F238E27FC236}">
                    <a16:creationId xmlns:a16="http://schemas.microsoft.com/office/drawing/2014/main" id="{35B22236-F72D-4308-961D-AFF42C43F973}"/>
                  </a:ext>
                </a:extLst>
              </p:cNvPr>
              <p:cNvPicPr/>
              <p:nvPr/>
            </p:nvPicPr>
            <p:blipFill>
              <a:blip r:embed="rId215"/>
              <a:stretch>
                <a:fillRect/>
              </a:stretch>
            </p:blipFill>
            <p:spPr>
              <a:xfrm>
                <a:off x="6489261" y="5027922"/>
                <a:ext cx="36288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261" name="Input penna 260">
                <a:extLst>
                  <a:ext uri="{FF2B5EF4-FFF2-40B4-BE49-F238E27FC236}">
                    <a16:creationId xmlns:a16="http://schemas.microsoft.com/office/drawing/2014/main" id="{7B8D545D-DE55-477E-B2E7-949089E2A7AD}"/>
                  </a:ext>
                </a:extLst>
              </p14:cNvPr>
              <p14:cNvContentPartPr/>
              <p14:nvPr/>
            </p14:nvContentPartPr>
            <p14:xfrm>
              <a:off x="8676981" y="5013522"/>
              <a:ext cx="134640" cy="37080"/>
            </p14:xfrm>
          </p:contentPart>
        </mc:Choice>
        <mc:Fallback>
          <p:pic>
            <p:nvPicPr>
              <p:cNvPr id="261" name="Input penna 260">
                <a:extLst>
                  <a:ext uri="{FF2B5EF4-FFF2-40B4-BE49-F238E27FC236}">
                    <a16:creationId xmlns:a16="http://schemas.microsoft.com/office/drawing/2014/main" id="{7B8D545D-DE55-477E-B2E7-949089E2A7AD}"/>
                  </a:ext>
                </a:extLst>
              </p:cNvPr>
              <p:cNvPicPr/>
              <p:nvPr/>
            </p:nvPicPr>
            <p:blipFill>
              <a:blip r:embed="rId217"/>
              <a:stretch>
                <a:fillRect/>
              </a:stretch>
            </p:blipFill>
            <p:spPr>
              <a:xfrm>
                <a:off x="8667981" y="5004522"/>
                <a:ext cx="1522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262" name="Input penna 261">
                <a:extLst>
                  <a:ext uri="{FF2B5EF4-FFF2-40B4-BE49-F238E27FC236}">
                    <a16:creationId xmlns:a16="http://schemas.microsoft.com/office/drawing/2014/main" id="{F0791895-DE4D-4A2C-913F-DF76670289E9}"/>
                  </a:ext>
                </a:extLst>
              </p14:cNvPr>
              <p14:cNvContentPartPr/>
              <p14:nvPr/>
            </p14:nvContentPartPr>
            <p14:xfrm>
              <a:off x="8683101" y="5129802"/>
              <a:ext cx="118800" cy="26280"/>
            </p14:xfrm>
          </p:contentPart>
        </mc:Choice>
        <mc:Fallback>
          <p:pic>
            <p:nvPicPr>
              <p:cNvPr id="262" name="Input penna 261">
                <a:extLst>
                  <a:ext uri="{FF2B5EF4-FFF2-40B4-BE49-F238E27FC236}">
                    <a16:creationId xmlns:a16="http://schemas.microsoft.com/office/drawing/2014/main" id="{F0791895-DE4D-4A2C-913F-DF76670289E9}"/>
                  </a:ext>
                </a:extLst>
              </p:cNvPr>
              <p:cNvPicPr/>
              <p:nvPr/>
            </p:nvPicPr>
            <p:blipFill>
              <a:blip r:embed="rId219"/>
              <a:stretch>
                <a:fillRect/>
              </a:stretch>
            </p:blipFill>
            <p:spPr>
              <a:xfrm>
                <a:off x="8674101" y="5120802"/>
                <a:ext cx="13644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263" name="Input penna 262">
                <a:extLst>
                  <a:ext uri="{FF2B5EF4-FFF2-40B4-BE49-F238E27FC236}">
                    <a16:creationId xmlns:a16="http://schemas.microsoft.com/office/drawing/2014/main" id="{D0038961-3B69-47D4-9B92-7B1216E6C034}"/>
                  </a:ext>
                </a:extLst>
              </p14:cNvPr>
              <p14:cNvContentPartPr/>
              <p14:nvPr/>
            </p14:nvContentPartPr>
            <p14:xfrm>
              <a:off x="7946901" y="4875282"/>
              <a:ext cx="536040" cy="380520"/>
            </p14:xfrm>
          </p:contentPart>
        </mc:Choice>
        <mc:Fallback>
          <p:pic>
            <p:nvPicPr>
              <p:cNvPr id="263" name="Input penna 262">
                <a:extLst>
                  <a:ext uri="{FF2B5EF4-FFF2-40B4-BE49-F238E27FC236}">
                    <a16:creationId xmlns:a16="http://schemas.microsoft.com/office/drawing/2014/main" id="{D0038961-3B69-47D4-9B92-7B1216E6C034}"/>
                  </a:ext>
                </a:extLst>
              </p:cNvPr>
              <p:cNvPicPr/>
              <p:nvPr/>
            </p:nvPicPr>
            <p:blipFill>
              <a:blip r:embed="rId221"/>
              <a:stretch>
                <a:fillRect/>
              </a:stretch>
            </p:blipFill>
            <p:spPr>
              <a:xfrm>
                <a:off x="7937901" y="4866282"/>
                <a:ext cx="55368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264" name="Input penna 263">
                <a:extLst>
                  <a:ext uri="{FF2B5EF4-FFF2-40B4-BE49-F238E27FC236}">
                    <a16:creationId xmlns:a16="http://schemas.microsoft.com/office/drawing/2014/main" id="{B8594EE9-7E7A-40CB-892D-0A064AFE6B33}"/>
                  </a:ext>
                </a:extLst>
              </p14:cNvPr>
              <p14:cNvContentPartPr/>
              <p14:nvPr/>
            </p14:nvContentPartPr>
            <p14:xfrm>
              <a:off x="7079661" y="4927122"/>
              <a:ext cx="754200" cy="291600"/>
            </p14:xfrm>
          </p:contentPart>
        </mc:Choice>
        <mc:Fallback>
          <p:pic>
            <p:nvPicPr>
              <p:cNvPr id="264" name="Input penna 263">
                <a:extLst>
                  <a:ext uri="{FF2B5EF4-FFF2-40B4-BE49-F238E27FC236}">
                    <a16:creationId xmlns:a16="http://schemas.microsoft.com/office/drawing/2014/main" id="{B8594EE9-7E7A-40CB-892D-0A064AFE6B33}"/>
                  </a:ext>
                </a:extLst>
              </p:cNvPr>
              <p:cNvPicPr/>
              <p:nvPr/>
            </p:nvPicPr>
            <p:blipFill>
              <a:blip r:embed="rId223"/>
              <a:stretch>
                <a:fillRect/>
              </a:stretch>
            </p:blipFill>
            <p:spPr>
              <a:xfrm>
                <a:off x="7070661" y="4918122"/>
                <a:ext cx="77184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267" name="Input penna 266">
                <a:extLst>
                  <a:ext uri="{FF2B5EF4-FFF2-40B4-BE49-F238E27FC236}">
                    <a16:creationId xmlns:a16="http://schemas.microsoft.com/office/drawing/2014/main" id="{88A3AF9C-44D6-4397-9334-485EB8B082D2}"/>
                  </a:ext>
                </a:extLst>
              </p14:cNvPr>
              <p14:cNvContentPartPr/>
              <p14:nvPr/>
            </p14:nvContentPartPr>
            <p14:xfrm>
              <a:off x="9452781" y="5034042"/>
              <a:ext cx="36720" cy="12240"/>
            </p14:xfrm>
          </p:contentPart>
        </mc:Choice>
        <mc:Fallback>
          <p:pic>
            <p:nvPicPr>
              <p:cNvPr id="267" name="Input penna 266">
                <a:extLst>
                  <a:ext uri="{FF2B5EF4-FFF2-40B4-BE49-F238E27FC236}">
                    <a16:creationId xmlns:a16="http://schemas.microsoft.com/office/drawing/2014/main" id="{88A3AF9C-44D6-4397-9334-485EB8B082D2}"/>
                  </a:ext>
                </a:extLst>
              </p:cNvPr>
              <p:cNvPicPr/>
              <p:nvPr/>
            </p:nvPicPr>
            <p:blipFill>
              <a:blip r:embed="rId225"/>
              <a:stretch>
                <a:fillRect/>
              </a:stretch>
            </p:blipFill>
            <p:spPr>
              <a:xfrm>
                <a:off x="9443781" y="5025042"/>
                <a:ext cx="5436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268" name="Input penna 267">
                <a:extLst>
                  <a:ext uri="{FF2B5EF4-FFF2-40B4-BE49-F238E27FC236}">
                    <a16:creationId xmlns:a16="http://schemas.microsoft.com/office/drawing/2014/main" id="{2D836596-B415-453A-ABAB-F34C48071A0E}"/>
                  </a:ext>
                </a:extLst>
              </p14:cNvPr>
              <p14:cNvContentPartPr/>
              <p14:nvPr/>
            </p14:nvContentPartPr>
            <p14:xfrm>
              <a:off x="9656181" y="4975722"/>
              <a:ext cx="137880" cy="128880"/>
            </p14:xfrm>
          </p:contentPart>
        </mc:Choice>
        <mc:Fallback>
          <p:pic>
            <p:nvPicPr>
              <p:cNvPr id="268" name="Input penna 267">
                <a:extLst>
                  <a:ext uri="{FF2B5EF4-FFF2-40B4-BE49-F238E27FC236}">
                    <a16:creationId xmlns:a16="http://schemas.microsoft.com/office/drawing/2014/main" id="{2D836596-B415-453A-ABAB-F34C48071A0E}"/>
                  </a:ext>
                </a:extLst>
              </p:cNvPr>
              <p:cNvPicPr/>
              <p:nvPr/>
            </p:nvPicPr>
            <p:blipFill>
              <a:blip r:embed="rId227"/>
              <a:stretch>
                <a:fillRect/>
              </a:stretch>
            </p:blipFill>
            <p:spPr>
              <a:xfrm>
                <a:off x="9647181" y="4966722"/>
                <a:ext cx="1555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269" name="Input penna 268">
                <a:extLst>
                  <a:ext uri="{FF2B5EF4-FFF2-40B4-BE49-F238E27FC236}">
                    <a16:creationId xmlns:a16="http://schemas.microsoft.com/office/drawing/2014/main" id="{12EF8E63-E96B-41E3-94F6-25251185AFBE}"/>
                  </a:ext>
                </a:extLst>
              </p14:cNvPr>
              <p14:cNvContentPartPr/>
              <p14:nvPr/>
            </p14:nvContentPartPr>
            <p14:xfrm>
              <a:off x="8960301" y="4931802"/>
              <a:ext cx="326520" cy="183600"/>
            </p14:xfrm>
          </p:contentPart>
        </mc:Choice>
        <mc:Fallback>
          <p:pic>
            <p:nvPicPr>
              <p:cNvPr id="269" name="Input penna 268">
                <a:extLst>
                  <a:ext uri="{FF2B5EF4-FFF2-40B4-BE49-F238E27FC236}">
                    <a16:creationId xmlns:a16="http://schemas.microsoft.com/office/drawing/2014/main" id="{12EF8E63-E96B-41E3-94F6-25251185AFBE}"/>
                  </a:ext>
                </a:extLst>
              </p:cNvPr>
              <p:cNvPicPr/>
              <p:nvPr/>
            </p:nvPicPr>
            <p:blipFill>
              <a:blip r:embed="rId229"/>
              <a:stretch>
                <a:fillRect/>
              </a:stretch>
            </p:blipFill>
            <p:spPr>
              <a:xfrm>
                <a:off x="8951301" y="4922802"/>
                <a:ext cx="34416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273" name="Input penna 272">
                <a:extLst>
                  <a:ext uri="{FF2B5EF4-FFF2-40B4-BE49-F238E27FC236}">
                    <a16:creationId xmlns:a16="http://schemas.microsoft.com/office/drawing/2014/main" id="{B367A718-8D9C-4FB1-AF96-346E17A800ED}"/>
                  </a:ext>
                </a:extLst>
              </p14:cNvPr>
              <p14:cNvContentPartPr/>
              <p14:nvPr/>
            </p14:nvContentPartPr>
            <p14:xfrm>
              <a:off x="44541" y="5870322"/>
              <a:ext cx="329760" cy="210600"/>
            </p14:xfrm>
          </p:contentPart>
        </mc:Choice>
        <mc:Fallback>
          <p:pic>
            <p:nvPicPr>
              <p:cNvPr id="273" name="Input penna 272">
                <a:extLst>
                  <a:ext uri="{FF2B5EF4-FFF2-40B4-BE49-F238E27FC236}">
                    <a16:creationId xmlns:a16="http://schemas.microsoft.com/office/drawing/2014/main" id="{B367A718-8D9C-4FB1-AF96-346E17A800ED}"/>
                  </a:ext>
                </a:extLst>
              </p:cNvPr>
              <p:cNvPicPr/>
              <p:nvPr/>
            </p:nvPicPr>
            <p:blipFill>
              <a:blip r:embed="rId231"/>
              <a:stretch>
                <a:fillRect/>
              </a:stretch>
            </p:blipFill>
            <p:spPr>
              <a:xfrm>
                <a:off x="35541" y="5861322"/>
                <a:ext cx="3474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274" name="Input penna 273">
                <a:extLst>
                  <a:ext uri="{FF2B5EF4-FFF2-40B4-BE49-F238E27FC236}">
                    <a16:creationId xmlns:a16="http://schemas.microsoft.com/office/drawing/2014/main" id="{C1D7ECCE-2366-45BC-B034-211E9F75D757}"/>
                  </a:ext>
                </a:extLst>
              </p14:cNvPr>
              <p14:cNvContentPartPr/>
              <p14:nvPr/>
            </p14:nvContentPartPr>
            <p14:xfrm>
              <a:off x="525141" y="5922162"/>
              <a:ext cx="242280" cy="134280"/>
            </p14:xfrm>
          </p:contentPart>
        </mc:Choice>
        <mc:Fallback>
          <p:pic>
            <p:nvPicPr>
              <p:cNvPr id="274" name="Input penna 273">
                <a:extLst>
                  <a:ext uri="{FF2B5EF4-FFF2-40B4-BE49-F238E27FC236}">
                    <a16:creationId xmlns:a16="http://schemas.microsoft.com/office/drawing/2014/main" id="{C1D7ECCE-2366-45BC-B034-211E9F75D757}"/>
                  </a:ext>
                </a:extLst>
              </p:cNvPr>
              <p:cNvPicPr/>
              <p:nvPr/>
            </p:nvPicPr>
            <p:blipFill>
              <a:blip r:embed="rId233"/>
              <a:stretch>
                <a:fillRect/>
              </a:stretch>
            </p:blipFill>
            <p:spPr>
              <a:xfrm>
                <a:off x="516141" y="5913162"/>
                <a:ext cx="2599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275" name="Input penna 274">
                <a:extLst>
                  <a:ext uri="{FF2B5EF4-FFF2-40B4-BE49-F238E27FC236}">
                    <a16:creationId xmlns:a16="http://schemas.microsoft.com/office/drawing/2014/main" id="{1D83A308-3449-4A53-BF03-5BA71E5FB064}"/>
                  </a:ext>
                </a:extLst>
              </p14:cNvPr>
              <p14:cNvContentPartPr/>
              <p14:nvPr/>
            </p14:nvContentPartPr>
            <p14:xfrm>
              <a:off x="736461" y="5765562"/>
              <a:ext cx="191520" cy="112680"/>
            </p14:xfrm>
          </p:contentPart>
        </mc:Choice>
        <mc:Fallback>
          <p:pic>
            <p:nvPicPr>
              <p:cNvPr id="275" name="Input penna 274">
                <a:extLst>
                  <a:ext uri="{FF2B5EF4-FFF2-40B4-BE49-F238E27FC236}">
                    <a16:creationId xmlns:a16="http://schemas.microsoft.com/office/drawing/2014/main" id="{1D83A308-3449-4A53-BF03-5BA71E5FB064}"/>
                  </a:ext>
                </a:extLst>
              </p:cNvPr>
              <p:cNvPicPr/>
              <p:nvPr/>
            </p:nvPicPr>
            <p:blipFill>
              <a:blip r:embed="rId235"/>
              <a:stretch>
                <a:fillRect/>
              </a:stretch>
            </p:blipFill>
            <p:spPr>
              <a:xfrm>
                <a:off x="727461" y="5756562"/>
                <a:ext cx="20916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276" name="Input penna 275">
                <a:extLst>
                  <a:ext uri="{FF2B5EF4-FFF2-40B4-BE49-F238E27FC236}">
                    <a16:creationId xmlns:a16="http://schemas.microsoft.com/office/drawing/2014/main" id="{D5D4ABDC-AF6D-429E-AD40-32146E2447C9}"/>
                  </a:ext>
                </a:extLst>
              </p14:cNvPr>
              <p14:cNvContentPartPr/>
              <p14:nvPr/>
            </p14:nvContentPartPr>
            <p14:xfrm>
              <a:off x="956781" y="6016482"/>
              <a:ext cx="234360" cy="22680"/>
            </p14:xfrm>
          </p:contentPart>
        </mc:Choice>
        <mc:Fallback>
          <p:pic>
            <p:nvPicPr>
              <p:cNvPr id="276" name="Input penna 275">
                <a:extLst>
                  <a:ext uri="{FF2B5EF4-FFF2-40B4-BE49-F238E27FC236}">
                    <a16:creationId xmlns:a16="http://schemas.microsoft.com/office/drawing/2014/main" id="{D5D4ABDC-AF6D-429E-AD40-32146E2447C9}"/>
                  </a:ext>
                </a:extLst>
              </p:cNvPr>
              <p:cNvPicPr/>
              <p:nvPr/>
            </p:nvPicPr>
            <p:blipFill>
              <a:blip r:embed="rId237"/>
              <a:stretch>
                <a:fillRect/>
              </a:stretch>
            </p:blipFill>
            <p:spPr>
              <a:xfrm>
                <a:off x="947781" y="6007482"/>
                <a:ext cx="2520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277" name="Input penna 276">
                <a:extLst>
                  <a:ext uri="{FF2B5EF4-FFF2-40B4-BE49-F238E27FC236}">
                    <a16:creationId xmlns:a16="http://schemas.microsoft.com/office/drawing/2014/main" id="{4BAA1733-4647-4D60-90A8-BE11958A9907}"/>
                  </a:ext>
                </a:extLst>
              </p14:cNvPr>
              <p14:cNvContentPartPr/>
              <p14:nvPr/>
            </p14:nvContentPartPr>
            <p14:xfrm>
              <a:off x="1322181" y="5932602"/>
              <a:ext cx="220320" cy="132120"/>
            </p14:xfrm>
          </p:contentPart>
        </mc:Choice>
        <mc:Fallback>
          <p:pic>
            <p:nvPicPr>
              <p:cNvPr id="277" name="Input penna 276">
                <a:extLst>
                  <a:ext uri="{FF2B5EF4-FFF2-40B4-BE49-F238E27FC236}">
                    <a16:creationId xmlns:a16="http://schemas.microsoft.com/office/drawing/2014/main" id="{4BAA1733-4647-4D60-90A8-BE11958A9907}"/>
                  </a:ext>
                </a:extLst>
              </p:cNvPr>
              <p:cNvPicPr/>
              <p:nvPr/>
            </p:nvPicPr>
            <p:blipFill>
              <a:blip r:embed="rId239"/>
              <a:stretch>
                <a:fillRect/>
              </a:stretch>
            </p:blipFill>
            <p:spPr>
              <a:xfrm>
                <a:off x="1313181" y="5923602"/>
                <a:ext cx="2379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280" name="Input penna 279">
                <a:extLst>
                  <a:ext uri="{FF2B5EF4-FFF2-40B4-BE49-F238E27FC236}">
                    <a16:creationId xmlns:a16="http://schemas.microsoft.com/office/drawing/2014/main" id="{F1CC3A6B-FBEC-456E-8DE4-2DD173CB30CD}"/>
                  </a:ext>
                </a:extLst>
              </p14:cNvPr>
              <p14:cNvContentPartPr/>
              <p14:nvPr/>
            </p14:nvContentPartPr>
            <p14:xfrm>
              <a:off x="1728261" y="5952042"/>
              <a:ext cx="190440" cy="85680"/>
            </p14:xfrm>
          </p:contentPart>
        </mc:Choice>
        <mc:Fallback>
          <p:pic>
            <p:nvPicPr>
              <p:cNvPr id="280" name="Input penna 279">
                <a:extLst>
                  <a:ext uri="{FF2B5EF4-FFF2-40B4-BE49-F238E27FC236}">
                    <a16:creationId xmlns:a16="http://schemas.microsoft.com/office/drawing/2014/main" id="{F1CC3A6B-FBEC-456E-8DE4-2DD173CB30CD}"/>
                  </a:ext>
                </a:extLst>
              </p:cNvPr>
              <p:cNvPicPr/>
              <p:nvPr/>
            </p:nvPicPr>
            <p:blipFill>
              <a:blip r:embed="rId241"/>
              <a:stretch>
                <a:fillRect/>
              </a:stretch>
            </p:blipFill>
            <p:spPr>
              <a:xfrm>
                <a:off x="1719261" y="5943042"/>
                <a:ext cx="20808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285" name="Input penna 284">
                <a:extLst>
                  <a:ext uri="{FF2B5EF4-FFF2-40B4-BE49-F238E27FC236}">
                    <a16:creationId xmlns:a16="http://schemas.microsoft.com/office/drawing/2014/main" id="{4BB34A5B-E7FE-4EF8-BAB2-0785F1255378}"/>
                  </a:ext>
                </a:extLst>
              </p14:cNvPr>
              <p14:cNvContentPartPr/>
              <p14:nvPr/>
            </p14:nvContentPartPr>
            <p14:xfrm>
              <a:off x="2164581" y="5847642"/>
              <a:ext cx="378000" cy="195480"/>
            </p14:xfrm>
          </p:contentPart>
        </mc:Choice>
        <mc:Fallback>
          <p:pic>
            <p:nvPicPr>
              <p:cNvPr id="285" name="Input penna 284">
                <a:extLst>
                  <a:ext uri="{FF2B5EF4-FFF2-40B4-BE49-F238E27FC236}">
                    <a16:creationId xmlns:a16="http://schemas.microsoft.com/office/drawing/2014/main" id="{4BB34A5B-E7FE-4EF8-BAB2-0785F1255378}"/>
                  </a:ext>
                </a:extLst>
              </p:cNvPr>
              <p:cNvPicPr/>
              <p:nvPr/>
            </p:nvPicPr>
            <p:blipFill>
              <a:blip r:embed="rId243"/>
              <a:stretch>
                <a:fillRect/>
              </a:stretch>
            </p:blipFill>
            <p:spPr>
              <a:xfrm>
                <a:off x="2155581" y="5838642"/>
                <a:ext cx="3956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325" name="Input penna 324">
                <a:extLst>
                  <a:ext uri="{FF2B5EF4-FFF2-40B4-BE49-F238E27FC236}">
                    <a16:creationId xmlns:a16="http://schemas.microsoft.com/office/drawing/2014/main" id="{2CA8511B-7256-492B-ACEF-B13AAECA5BDE}"/>
                  </a:ext>
                </a:extLst>
              </p14:cNvPr>
              <p14:cNvContentPartPr/>
              <p14:nvPr/>
            </p14:nvContentPartPr>
            <p14:xfrm>
              <a:off x="6845301" y="5426442"/>
              <a:ext cx="2907360" cy="496800"/>
            </p14:xfrm>
          </p:contentPart>
        </mc:Choice>
        <mc:Fallback>
          <p:pic>
            <p:nvPicPr>
              <p:cNvPr id="325" name="Input penna 324">
                <a:extLst>
                  <a:ext uri="{FF2B5EF4-FFF2-40B4-BE49-F238E27FC236}">
                    <a16:creationId xmlns:a16="http://schemas.microsoft.com/office/drawing/2014/main" id="{2CA8511B-7256-492B-ACEF-B13AAECA5BDE}"/>
                  </a:ext>
                </a:extLst>
              </p:cNvPr>
              <p:cNvPicPr/>
              <p:nvPr/>
            </p:nvPicPr>
            <p:blipFill>
              <a:blip r:embed="rId245"/>
              <a:stretch>
                <a:fillRect/>
              </a:stretch>
            </p:blipFill>
            <p:spPr>
              <a:xfrm>
                <a:off x="6836301" y="5417442"/>
                <a:ext cx="2925000" cy="5144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326" name="Input penna 325">
                <a:extLst>
                  <a:ext uri="{FF2B5EF4-FFF2-40B4-BE49-F238E27FC236}">
                    <a16:creationId xmlns:a16="http://schemas.microsoft.com/office/drawing/2014/main" id="{AFC24D41-9DD4-444C-BB7C-0573CD44A8A3}"/>
                  </a:ext>
                </a:extLst>
              </p14:cNvPr>
              <p14:cNvContentPartPr/>
              <p14:nvPr/>
            </p14:nvContentPartPr>
            <p14:xfrm>
              <a:off x="6897141" y="5984802"/>
              <a:ext cx="2726280" cy="99000"/>
            </p14:xfrm>
          </p:contentPart>
        </mc:Choice>
        <mc:Fallback>
          <p:pic>
            <p:nvPicPr>
              <p:cNvPr id="326" name="Input penna 325">
                <a:extLst>
                  <a:ext uri="{FF2B5EF4-FFF2-40B4-BE49-F238E27FC236}">
                    <a16:creationId xmlns:a16="http://schemas.microsoft.com/office/drawing/2014/main" id="{AFC24D41-9DD4-444C-BB7C-0573CD44A8A3}"/>
                  </a:ext>
                </a:extLst>
              </p:cNvPr>
              <p:cNvPicPr/>
              <p:nvPr/>
            </p:nvPicPr>
            <p:blipFill>
              <a:blip r:embed="rId247"/>
              <a:stretch>
                <a:fillRect/>
              </a:stretch>
            </p:blipFill>
            <p:spPr>
              <a:xfrm>
                <a:off x="6888141" y="5975802"/>
                <a:ext cx="274392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327" name="Input penna 326">
                <a:extLst>
                  <a:ext uri="{FF2B5EF4-FFF2-40B4-BE49-F238E27FC236}">
                    <a16:creationId xmlns:a16="http://schemas.microsoft.com/office/drawing/2014/main" id="{38B225C1-F604-46CC-8D9B-2CA12BE83302}"/>
                  </a:ext>
                </a:extLst>
              </p14:cNvPr>
              <p14:cNvContentPartPr/>
              <p14:nvPr/>
            </p14:nvContentPartPr>
            <p14:xfrm>
              <a:off x="8267301" y="6240402"/>
              <a:ext cx="223560" cy="128520"/>
            </p14:xfrm>
          </p:contentPart>
        </mc:Choice>
        <mc:Fallback>
          <p:pic>
            <p:nvPicPr>
              <p:cNvPr id="327" name="Input penna 326">
                <a:extLst>
                  <a:ext uri="{FF2B5EF4-FFF2-40B4-BE49-F238E27FC236}">
                    <a16:creationId xmlns:a16="http://schemas.microsoft.com/office/drawing/2014/main" id="{38B225C1-F604-46CC-8D9B-2CA12BE83302}"/>
                  </a:ext>
                </a:extLst>
              </p:cNvPr>
              <p:cNvPicPr/>
              <p:nvPr/>
            </p:nvPicPr>
            <p:blipFill>
              <a:blip r:embed="rId249"/>
              <a:stretch>
                <a:fillRect/>
              </a:stretch>
            </p:blipFill>
            <p:spPr>
              <a:xfrm>
                <a:off x="8258301" y="6231402"/>
                <a:ext cx="24120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328" name="Input penna 327">
                <a:extLst>
                  <a:ext uri="{FF2B5EF4-FFF2-40B4-BE49-F238E27FC236}">
                    <a16:creationId xmlns:a16="http://schemas.microsoft.com/office/drawing/2014/main" id="{52CF5E9C-CA3F-4352-B06C-120762B460DE}"/>
                  </a:ext>
                </a:extLst>
              </p14:cNvPr>
              <p14:cNvContentPartPr/>
              <p14:nvPr/>
            </p14:nvContentPartPr>
            <p14:xfrm>
              <a:off x="9997461" y="5922162"/>
              <a:ext cx="142920" cy="39600"/>
            </p14:xfrm>
          </p:contentPart>
        </mc:Choice>
        <mc:Fallback>
          <p:pic>
            <p:nvPicPr>
              <p:cNvPr id="328" name="Input penna 327">
                <a:extLst>
                  <a:ext uri="{FF2B5EF4-FFF2-40B4-BE49-F238E27FC236}">
                    <a16:creationId xmlns:a16="http://schemas.microsoft.com/office/drawing/2014/main" id="{52CF5E9C-CA3F-4352-B06C-120762B460DE}"/>
                  </a:ext>
                </a:extLst>
              </p:cNvPr>
              <p:cNvPicPr/>
              <p:nvPr/>
            </p:nvPicPr>
            <p:blipFill>
              <a:blip r:embed="rId251"/>
              <a:stretch>
                <a:fillRect/>
              </a:stretch>
            </p:blipFill>
            <p:spPr>
              <a:xfrm>
                <a:off x="9988461" y="5913162"/>
                <a:ext cx="16056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329" name="Input penna 328">
                <a:extLst>
                  <a:ext uri="{FF2B5EF4-FFF2-40B4-BE49-F238E27FC236}">
                    <a16:creationId xmlns:a16="http://schemas.microsoft.com/office/drawing/2014/main" id="{37DFF8A0-6C45-465E-ADD9-2D26437CAEBD}"/>
                  </a:ext>
                </a:extLst>
              </p14:cNvPr>
              <p14:cNvContentPartPr/>
              <p14:nvPr/>
            </p14:nvContentPartPr>
            <p14:xfrm>
              <a:off x="9979821" y="6046362"/>
              <a:ext cx="233640" cy="17640"/>
            </p14:xfrm>
          </p:contentPart>
        </mc:Choice>
        <mc:Fallback>
          <p:pic>
            <p:nvPicPr>
              <p:cNvPr id="329" name="Input penna 328">
                <a:extLst>
                  <a:ext uri="{FF2B5EF4-FFF2-40B4-BE49-F238E27FC236}">
                    <a16:creationId xmlns:a16="http://schemas.microsoft.com/office/drawing/2014/main" id="{37DFF8A0-6C45-465E-ADD9-2D26437CAEBD}"/>
                  </a:ext>
                </a:extLst>
              </p:cNvPr>
              <p:cNvPicPr/>
              <p:nvPr/>
            </p:nvPicPr>
            <p:blipFill>
              <a:blip r:embed="rId253"/>
              <a:stretch>
                <a:fillRect/>
              </a:stretch>
            </p:blipFill>
            <p:spPr>
              <a:xfrm>
                <a:off x="9970821" y="6037362"/>
                <a:ext cx="2512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332" name="Input penna 331">
                <a:extLst>
                  <a:ext uri="{FF2B5EF4-FFF2-40B4-BE49-F238E27FC236}">
                    <a16:creationId xmlns:a16="http://schemas.microsoft.com/office/drawing/2014/main" id="{A2C03BE2-F441-4FF7-84EC-AE58276AF7FF}"/>
                  </a:ext>
                </a:extLst>
              </p14:cNvPr>
              <p14:cNvContentPartPr/>
              <p14:nvPr/>
            </p14:nvContentPartPr>
            <p14:xfrm>
              <a:off x="245421" y="6503922"/>
              <a:ext cx="166320" cy="100440"/>
            </p14:xfrm>
          </p:contentPart>
        </mc:Choice>
        <mc:Fallback>
          <p:pic>
            <p:nvPicPr>
              <p:cNvPr id="332" name="Input penna 331">
                <a:extLst>
                  <a:ext uri="{FF2B5EF4-FFF2-40B4-BE49-F238E27FC236}">
                    <a16:creationId xmlns:a16="http://schemas.microsoft.com/office/drawing/2014/main" id="{A2C03BE2-F441-4FF7-84EC-AE58276AF7FF}"/>
                  </a:ext>
                </a:extLst>
              </p:cNvPr>
              <p:cNvPicPr/>
              <p:nvPr/>
            </p:nvPicPr>
            <p:blipFill>
              <a:blip r:embed="rId255"/>
              <a:stretch>
                <a:fillRect/>
              </a:stretch>
            </p:blipFill>
            <p:spPr>
              <a:xfrm>
                <a:off x="236440" y="6494922"/>
                <a:ext cx="183922"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348" name="Input penna 347">
                <a:extLst>
                  <a:ext uri="{FF2B5EF4-FFF2-40B4-BE49-F238E27FC236}">
                    <a16:creationId xmlns:a16="http://schemas.microsoft.com/office/drawing/2014/main" id="{4904F242-553D-4267-AB90-99BD154F1B73}"/>
                  </a:ext>
                </a:extLst>
              </p14:cNvPr>
              <p14:cNvContentPartPr/>
              <p14:nvPr/>
            </p14:nvContentPartPr>
            <p14:xfrm>
              <a:off x="633501" y="6298722"/>
              <a:ext cx="1661400" cy="541440"/>
            </p14:xfrm>
          </p:contentPart>
        </mc:Choice>
        <mc:Fallback>
          <p:pic>
            <p:nvPicPr>
              <p:cNvPr id="348" name="Input penna 347">
                <a:extLst>
                  <a:ext uri="{FF2B5EF4-FFF2-40B4-BE49-F238E27FC236}">
                    <a16:creationId xmlns:a16="http://schemas.microsoft.com/office/drawing/2014/main" id="{4904F242-553D-4267-AB90-99BD154F1B73}"/>
                  </a:ext>
                </a:extLst>
              </p:cNvPr>
              <p:cNvPicPr/>
              <p:nvPr/>
            </p:nvPicPr>
            <p:blipFill>
              <a:blip r:embed="rId257"/>
              <a:stretch>
                <a:fillRect/>
              </a:stretch>
            </p:blipFill>
            <p:spPr>
              <a:xfrm>
                <a:off x="624501" y="6289722"/>
                <a:ext cx="1679040" cy="5590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349" name="Input penna 348">
                <a:extLst>
                  <a:ext uri="{FF2B5EF4-FFF2-40B4-BE49-F238E27FC236}">
                    <a16:creationId xmlns:a16="http://schemas.microsoft.com/office/drawing/2014/main" id="{8FCB713A-EAFF-4741-8474-EC610BFB1359}"/>
                  </a:ext>
                </a:extLst>
              </p14:cNvPr>
              <p14:cNvContentPartPr/>
              <p14:nvPr/>
            </p14:nvContentPartPr>
            <p14:xfrm>
              <a:off x="2577861" y="6535242"/>
              <a:ext cx="122400" cy="25920"/>
            </p14:xfrm>
          </p:contentPart>
        </mc:Choice>
        <mc:Fallback>
          <p:pic>
            <p:nvPicPr>
              <p:cNvPr id="349" name="Input penna 348">
                <a:extLst>
                  <a:ext uri="{FF2B5EF4-FFF2-40B4-BE49-F238E27FC236}">
                    <a16:creationId xmlns:a16="http://schemas.microsoft.com/office/drawing/2014/main" id="{8FCB713A-EAFF-4741-8474-EC610BFB1359}"/>
                  </a:ext>
                </a:extLst>
              </p:cNvPr>
              <p:cNvPicPr/>
              <p:nvPr/>
            </p:nvPicPr>
            <p:blipFill>
              <a:blip r:embed="rId259"/>
              <a:stretch>
                <a:fillRect/>
              </a:stretch>
            </p:blipFill>
            <p:spPr>
              <a:xfrm>
                <a:off x="2568861" y="6526242"/>
                <a:ext cx="14004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350" name="Input penna 349">
                <a:extLst>
                  <a:ext uri="{FF2B5EF4-FFF2-40B4-BE49-F238E27FC236}">
                    <a16:creationId xmlns:a16="http://schemas.microsoft.com/office/drawing/2014/main" id="{773EED72-8691-4149-91FD-596A6C6453D1}"/>
                  </a:ext>
                </a:extLst>
              </p14:cNvPr>
              <p14:cNvContentPartPr/>
              <p14:nvPr/>
            </p14:nvContentPartPr>
            <p14:xfrm>
              <a:off x="2618901" y="6634962"/>
              <a:ext cx="120240" cy="1080"/>
            </p14:xfrm>
          </p:contentPart>
        </mc:Choice>
        <mc:Fallback>
          <p:pic>
            <p:nvPicPr>
              <p:cNvPr id="350" name="Input penna 349">
                <a:extLst>
                  <a:ext uri="{FF2B5EF4-FFF2-40B4-BE49-F238E27FC236}">
                    <a16:creationId xmlns:a16="http://schemas.microsoft.com/office/drawing/2014/main" id="{773EED72-8691-4149-91FD-596A6C6453D1}"/>
                  </a:ext>
                </a:extLst>
              </p:cNvPr>
              <p:cNvPicPr/>
              <p:nvPr/>
            </p:nvPicPr>
            <p:blipFill>
              <a:blip r:embed="rId261"/>
              <a:stretch>
                <a:fillRect/>
              </a:stretch>
            </p:blipFill>
            <p:spPr>
              <a:xfrm>
                <a:off x="2609901" y="6625962"/>
                <a:ext cx="13788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373" name="Input penna 372">
                <a:extLst>
                  <a:ext uri="{FF2B5EF4-FFF2-40B4-BE49-F238E27FC236}">
                    <a16:creationId xmlns:a16="http://schemas.microsoft.com/office/drawing/2014/main" id="{B3A6B15F-339E-4AA6-A88D-B3BD3B764A22}"/>
                  </a:ext>
                </a:extLst>
              </p14:cNvPr>
              <p14:cNvContentPartPr/>
              <p14:nvPr/>
            </p14:nvContentPartPr>
            <p14:xfrm>
              <a:off x="2859021" y="5740722"/>
              <a:ext cx="3447720" cy="1097280"/>
            </p14:xfrm>
          </p:contentPart>
        </mc:Choice>
        <mc:Fallback>
          <p:pic>
            <p:nvPicPr>
              <p:cNvPr id="373" name="Input penna 372">
                <a:extLst>
                  <a:ext uri="{FF2B5EF4-FFF2-40B4-BE49-F238E27FC236}">
                    <a16:creationId xmlns:a16="http://schemas.microsoft.com/office/drawing/2014/main" id="{B3A6B15F-339E-4AA6-A88D-B3BD3B764A22}"/>
                  </a:ext>
                </a:extLst>
              </p:cNvPr>
              <p:cNvPicPr/>
              <p:nvPr/>
            </p:nvPicPr>
            <p:blipFill>
              <a:blip r:embed="rId263"/>
              <a:stretch>
                <a:fillRect/>
              </a:stretch>
            </p:blipFill>
            <p:spPr>
              <a:xfrm>
                <a:off x="2850021" y="5731722"/>
                <a:ext cx="3465360" cy="1114920"/>
              </a:xfrm>
              <a:prstGeom prst="rect">
                <a:avLst/>
              </a:prstGeom>
            </p:spPr>
          </p:pic>
        </mc:Fallback>
      </mc:AlternateContent>
    </p:spTree>
    <p:extLst>
      <p:ext uri="{BB962C8B-B14F-4D97-AF65-F5344CB8AC3E}">
        <p14:creationId xmlns:p14="http://schemas.microsoft.com/office/powerpoint/2010/main" val="105990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D06C15-FAFD-4A94-92EE-9257650FA0D5}"/>
              </a:ext>
            </a:extLst>
          </p:cNvPr>
          <p:cNvSpPr>
            <a:spLocks noGrp="1"/>
          </p:cNvSpPr>
          <p:nvPr>
            <p:ph type="title"/>
          </p:nvPr>
        </p:nvSpPr>
        <p:spPr>
          <a:xfrm>
            <a:off x="677334" y="609600"/>
            <a:ext cx="8596668" cy="861391"/>
          </a:xfrm>
        </p:spPr>
        <p:txBody>
          <a:bodyPr/>
          <a:lstStyle/>
          <a:p>
            <a:r>
              <a:rPr lang="it-IT" dirty="0"/>
              <a:t>Esercizio 4</a:t>
            </a:r>
          </a:p>
        </p:txBody>
      </p:sp>
      <p:sp>
        <p:nvSpPr>
          <p:cNvPr id="3" name="Segnaposto contenuto 2">
            <a:extLst>
              <a:ext uri="{FF2B5EF4-FFF2-40B4-BE49-F238E27FC236}">
                <a16:creationId xmlns:a16="http://schemas.microsoft.com/office/drawing/2014/main" id="{83970885-BC1B-4750-B390-A93A8754E7DA}"/>
              </a:ext>
            </a:extLst>
          </p:cNvPr>
          <p:cNvSpPr>
            <a:spLocks noGrp="1"/>
          </p:cNvSpPr>
          <p:nvPr>
            <p:ph idx="1"/>
          </p:nvPr>
        </p:nvSpPr>
        <p:spPr>
          <a:xfrm>
            <a:off x="677334" y="1696279"/>
            <a:ext cx="8596668" cy="4345084"/>
          </a:xfrm>
        </p:spPr>
        <p:txBody>
          <a:bodyPr/>
          <a:lstStyle/>
          <a:p>
            <a:r>
              <a:rPr lang="it-IT" dirty="0"/>
              <a:t>Calcolare il numero di terni, quaterne e cinquine che si possono formare con 90 numeri.</a:t>
            </a:r>
          </a:p>
          <a:p>
            <a:endParaRPr lang="it-IT" dirty="0"/>
          </a:p>
        </p:txBody>
      </p:sp>
      <mc:AlternateContent xmlns:mc="http://schemas.openxmlformats.org/markup-compatibility/2006">
        <mc:Choice xmlns:p14="http://schemas.microsoft.com/office/powerpoint/2010/main" Requires="p14">
          <p:contentPart p14:bwMode="auto" r:id="rId2">
            <p14:nvContentPartPr>
              <p14:cNvPr id="8" name="Input penna 7">
                <a:extLst>
                  <a:ext uri="{FF2B5EF4-FFF2-40B4-BE49-F238E27FC236}">
                    <a16:creationId xmlns:a16="http://schemas.microsoft.com/office/drawing/2014/main" id="{64E089C7-90FA-4E6E-8881-CB0BFF68BA73}"/>
                  </a:ext>
                </a:extLst>
              </p14:cNvPr>
              <p14:cNvContentPartPr/>
              <p14:nvPr/>
            </p14:nvContentPartPr>
            <p14:xfrm>
              <a:off x="340461" y="2738682"/>
              <a:ext cx="617040" cy="525960"/>
            </p14:xfrm>
          </p:contentPart>
        </mc:Choice>
        <mc:Fallback>
          <p:pic>
            <p:nvPicPr>
              <p:cNvPr id="8" name="Input penna 7">
                <a:extLst>
                  <a:ext uri="{FF2B5EF4-FFF2-40B4-BE49-F238E27FC236}">
                    <a16:creationId xmlns:a16="http://schemas.microsoft.com/office/drawing/2014/main" id="{64E089C7-90FA-4E6E-8881-CB0BFF68BA73}"/>
                  </a:ext>
                </a:extLst>
              </p:cNvPr>
              <p:cNvPicPr/>
              <p:nvPr/>
            </p:nvPicPr>
            <p:blipFill>
              <a:blip r:embed="rId3"/>
              <a:stretch>
                <a:fillRect/>
              </a:stretch>
            </p:blipFill>
            <p:spPr>
              <a:xfrm>
                <a:off x="331461" y="2729682"/>
                <a:ext cx="634680" cy="543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put penna 8">
                <a:extLst>
                  <a:ext uri="{FF2B5EF4-FFF2-40B4-BE49-F238E27FC236}">
                    <a16:creationId xmlns:a16="http://schemas.microsoft.com/office/drawing/2014/main" id="{563F7403-D277-4510-B9FF-6A69FD22795D}"/>
                  </a:ext>
                </a:extLst>
              </p14:cNvPr>
              <p14:cNvContentPartPr/>
              <p14:nvPr/>
            </p14:nvContentPartPr>
            <p14:xfrm>
              <a:off x="1036341" y="2994282"/>
              <a:ext cx="136440" cy="192600"/>
            </p14:xfrm>
          </p:contentPart>
        </mc:Choice>
        <mc:Fallback>
          <p:pic>
            <p:nvPicPr>
              <p:cNvPr id="9" name="Input penna 8">
                <a:extLst>
                  <a:ext uri="{FF2B5EF4-FFF2-40B4-BE49-F238E27FC236}">
                    <a16:creationId xmlns:a16="http://schemas.microsoft.com/office/drawing/2014/main" id="{563F7403-D277-4510-B9FF-6A69FD22795D}"/>
                  </a:ext>
                </a:extLst>
              </p:cNvPr>
              <p:cNvPicPr/>
              <p:nvPr/>
            </p:nvPicPr>
            <p:blipFill>
              <a:blip r:embed="rId5"/>
              <a:stretch>
                <a:fillRect/>
              </a:stretch>
            </p:blipFill>
            <p:spPr>
              <a:xfrm>
                <a:off x="1027341" y="2985282"/>
                <a:ext cx="1540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put penna 9">
                <a:extLst>
                  <a:ext uri="{FF2B5EF4-FFF2-40B4-BE49-F238E27FC236}">
                    <a16:creationId xmlns:a16="http://schemas.microsoft.com/office/drawing/2014/main" id="{B7A8FE91-13D9-4E68-AE54-F6EED25F047A}"/>
                  </a:ext>
                </a:extLst>
              </p14:cNvPr>
              <p14:cNvContentPartPr/>
              <p14:nvPr/>
            </p14:nvContentPartPr>
            <p14:xfrm>
              <a:off x="1337661" y="2885562"/>
              <a:ext cx="111600" cy="29880"/>
            </p14:xfrm>
          </p:contentPart>
        </mc:Choice>
        <mc:Fallback>
          <p:pic>
            <p:nvPicPr>
              <p:cNvPr id="10" name="Input penna 9">
                <a:extLst>
                  <a:ext uri="{FF2B5EF4-FFF2-40B4-BE49-F238E27FC236}">
                    <a16:creationId xmlns:a16="http://schemas.microsoft.com/office/drawing/2014/main" id="{B7A8FE91-13D9-4E68-AE54-F6EED25F047A}"/>
                  </a:ext>
                </a:extLst>
              </p:cNvPr>
              <p:cNvPicPr/>
              <p:nvPr/>
            </p:nvPicPr>
            <p:blipFill>
              <a:blip r:embed="rId7"/>
              <a:stretch>
                <a:fillRect/>
              </a:stretch>
            </p:blipFill>
            <p:spPr>
              <a:xfrm>
                <a:off x="1328661" y="2876562"/>
                <a:ext cx="1292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put penna 10">
                <a:extLst>
                  <a:ext uri="{FF2B5EF4-FFF2-40B4-BE49-F238E27FC236}">
                    <a16:creationId xmlns:a16="http://schemas.microsoft.com/office/drawing/2014/main" id="{89B8A86F-7551-41DC-89CB-1C0C67CE7352}"/>
                  </a:ext>
                </a:extLst>
              </p14:cNvPr>
              <p14:cNvContentPartPr/>
              <p14:nvPr/>
            </p14:nvContentPartPr>
            <p14:xfrm>
              <a:off x="1368621" y="2957202"/>
              <a:ext cx="106560" cy="19080"/>
            </p14:xfrm>
          </p:contentPart>
        </mc:Choice>
        <mc:Fallback>
          <p:pic>
            <p:nvPicPr>
              <p:cNvPr id="11" name="Input penna 10">
                <a:extLst>
                  <a:ext uri="{FF2B5EF4-FFF2-40B4-BE49-F238E27FC236}">
                    <a16:creationId xmlns:a16="http://schemas.microsoft.com/office/drawing/2014/main" id="{89B8A86F-7551-41DC-89CB-1C0C67CE7352}"/>
                  </a:ext>
                </a:extLst>
              </p:cNvPr>
              <p:cNvPicPr/>
              <p:nvPr/>
            </p:nvPicPr>
            <p:blipFill>
              <a:blip r:embed="rId9"/>
              <a:stretch>
                <a:fillRect/>
              </a:stretch>
            </p:blipFill>
            <p:spPr>
              <a:xfrm>
                <a:off x="1359621" y="2948202"/>
                <a:ext cx="12420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put penna 11">
                <a:extLst>
                  <a:ext uri="{FF2B5EF4-FFF2-40B4-BE49-F238E27FC236}">
                    <a16:creationId xmlns:a16="http://schemas.microsoft.com/office/drawing/2014/main" id="{CC61A829-C9DB-480B-9273-7D5B0E7D7735}"/>
                  </a:ext>
                </a:extLst>
              </p14:cNvPr>
              <p14:cNvContentPartPr/>
              <p14:nvPr/>
            </p14:nvContentPartPr>
            <p14:xfrm>
              <a:off x="1687221" y="2643642"/>
              <a:ext cx="100080" cy="658440"/>
            </p14:xfrm>
          </p:contentPart>
        </mc:Choice>
        <mc:Fallback>
          <p:pic>
            <p:nvPicPr>
              <p:cNvPr id="12" name="Input penna 11">
                <a:extLst>
                  <a:ext uri="{FF2B5EF4-FFF2-40B4-BE49-F238E27FC236}">
                    <a16:creationId xmlns:a16="http://schemas.microsoft.com/office/drawing/2014/main" id="{CC61A829-C9DB-480B-9273-7D5B0E7D7735}"/>
                  </a:ext>
                </a:extLst>
              </p:cNvPr>
              <p:cNvPicPr/>
              <p:nvPr/>
            </p:nvPicPr>
            <p:blipFill>
              <a:blip r:embed="rId11"/>
              <a:stretch>
                <a:fillRect/>
              </a:stretch>
            </p:blipFill>
            <p:spPr>
              <a:xfrm>
                <a:off x="1678221" y="2634642"/>
                <a:ext cx="117720" cy="676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put penna 16">
                <a:extLst>
                  <a:ext uri="{FF2B5EF4-FFF2-40B4-BE49-F238E27FC236}">
                    <a16:creationId xmlns:a16="http://schemas.microsoft.com/office/drawing/2014/main" id="{CB7E0810-1EEC-48A2-A1AF-D04944D0CE59}"/>
                  </a:ext>
                </a:extLst>
              </p14:cNvPr>
              <p14:cNvContentPartPr/>
              <p14:nvPr/>
            </p14:nvContentPartPr>
            <p14:xfrm>
              <a:off x="1907181" y="2587482"/>
              <a:ext cx="402840" cy="261000"/>
            </p14:xfrm>
          </p:contentPart>
        </mc:Choice>
        <mc:Fallback>
          <p:pic>
            <p:nvPicPr>
              <p:cNvPr id="17" name="Input penna 16">
                <a:extLst>
                  <a:ext uri="{FF2B5EF4-FFF2-40B4-BE49-F238E27FC236}">
                    <a16:creationId xmlns:a16="http://schemas.microsoft.com/office/drawing/2014/main" id="{CB7E0810-1EEC-48A2-A1AF-D04944D0CE59}"/>
                  </a:ext>
                </a:extLst>
              </p:cNvPr>
              <p:cNvPicPr/>
              <p:nvPr/>
            </p:nvPicPr>
            <p:blipFill>
              <a:blip r:embed="rId13"/>
              <a:stretch>
                <a:fillRect/>
              </a:stretch>
            </p:blipFill>
            <p:spPr>
              <a:xfrm>
                <a:off x="1898181" y="2578482"/>
                <a:ext cx="42048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Input penna 17">
                <a:extLst>
                  <a:ext uri="{FF2B5EF4-FFF2-40B4-BE49-F238E27FC236}">
                    <a16:creationId xmlns:a16="http://schemas.microsoft.com/office/drawing/2014/main" id="{DD2333E0-2DB8-4A74-97C3-BDC1C7DB35AB}"/>
                  </a:ext>
                </a:extLst>
              </p14:cNvPr>
              <p14:cNvContentPartPr/>
              <p14:nvPr/>
            </p14:nvContentPartPr>
            <p14:xfrm>
              <a:off x="2052261" y="3071682"/>
              <a:ext cx="121320" cy="190800"/>
            </p14:xfrm>
          </p:contentPart>
        </mc:Choice>
        <mc:Fallback>
          <p:pic>
            <p:nvPicPr>
              <p:cNvPr id="18" name="Input penna 17">
                <a:extLst>
                  <a:ext uri="{FF2B5EF4-FFF2-40B4-BE49-F238E27FC236}">
                    <a16:creationId xmlns:a16="http://schemas.microsoft.com/office/drawing/2014/main" id="{DD2333E0-2DB8-4A74-97C3-BDC1C7DB35AB}"/>
                  </a:ext>
                </a:extLst>
              </p:cNvPr>
              <p:cNvPicPr/>
              <p:nvPr/>
            </p:nvPicPr>
            <p:blipFill>
              <a:blip r:embed="rId15"/>
              <a:stretch>
                <a:fillRect/>
              </a:stretch>
            </p:blipFill>
            <p:spPr>
              <a:xfrm>
                <a:off x="2043261" y="3062682"/>
                <a:ext cx="13896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 name="Input penna 18">
                <a:extLst>
                  <a:ext uri="{FF2B5EF4-FFF2-40B4-BE49-F238E27FC236}">
                    <a16:creationId xmlns:a16="http://schemas.microsoft.com/office/drawing/2014/main" id="{756B47EF-6BD6-4F28-A869-E68EB7FEFEE2}"/>
                  </a:ext>
                </a:extLst>
              </p14:cNvPr>
              <p14:cNvContentPartPr/>
              <p14:nvPr/>
            </p14:nvContentPartPr>
            <p14:xfrm>
              <a:off x="2379141" y="2528802"/>
              <a:ext cx="222120" cy="824040"/>
            </p14:xfrm>
          </p:contentPart>
        </mc:Choice>
        <mc:Fallback>
          <p:pic>
            <p:nvPicPr>
              <p:cNvPr id="19" name="Input penna 18">
                <a:extLst>
                  <a:ext uri="{FF2B5EF4-FFF2-40B4-BE49-F238E27FC236}">
                    <a16:creationId xmlns:a16="http://schemas.microsoft.com/office/drawing/2014/main" id="{756B47EF-6BD6-4F28-A869-E68EB7FEFEE2}"/>
                  </a:ext>
                </a:extLst>
              </p:cNvPr>
              <p:cNvPicPr/>
              <p:nvPr/>
            </p:nvPicPr>
            <p:blipFill>
              <a:blip r:embed="rId17"/>
              <a:stretch>
                <a:fillRect/>
              </a:stretch>
            </p:blipFill>
            <p:spPr>
              <a:xfrm>
                <a:off x="2370141" y="2519802"/>
                <a:ext cx="239760" cy="841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Input penna 21">
                <a:extLst>
                  <a:ext uri="{FF2B5EF4-FFF2-40B4-BE49-F238E27FC236}">
                    <a16:creationId xmlns:a16="http://schemas.microsoft.com/office/drawing/2014/main" id="{7A5D6CCA-8B78-4972-A7C9-FF6FF68D14D2}"/>
                  </a:ext>
                </a:extLst>
              </p14:cNvPr>
              <p14:cNvContentPartPr/>
              <p14:nvPr/>
            </p14:nvContentPartPr>
            <p14:xfrm>
              <a:off x="3723381" y="2902122"/>
              <a:ext cx="135000" cy="148320"/>
            </p14:xfrm>
          </p:contentPart>
        </mc:Choice>
        <mc:Fallback>
          <p:pic>
            <p:nvPicPr>
              <p:cNvPr id="22" name="Input penna 21">
                <a:extLst>
                  <a:ext uri="{FF2B5EF4-FFF2-40B4-BE49-F238E27FC236}">
                    <a16:creationId xmlns:a16="http://schemas.microsoft.com/office/drawing/2014/main" id="{7A5D6CCA-8B78-4972-A7C9-FF6FF68D14D2}"/>
                  </a:ext>
                </a:extLst>
              </p:cNvPr>
              <p:cNvPicPr/>
              <p:nvPr/>
            </p:nvPicPr>
            <p:blipFill>
              <a:blip r:embed="rId19"/>
              <a:stretch>
                <a:fillRect/>
              </a:stretch>
            </p:blipFill>
            <p:spPr>
              <a:xfrm>
                <a:off x="3714381" y="2893122"/>
                <a:ext cx="1526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Input penna 22">
                <a:extLst>
                  <a:ext uri="{FF2B5EF4-FFF2-40B4-BE49-F238E27FC236}">
                    <a16:creationId xmlns:a16="http://schemas.microsoft.com/office/drawing/2014/main" id="{D587A69E-057F-478B-AAE5-864FE6A254CB}"/>
                  </a:ext>
                </a:extLst>
              </p14:cNvPr>
              <p14:cNvContentPartPr/>
              <p14:nvPr/>
            </p14:nvContentPartPr>
            <p14:xfrm>
              <a:off x="3813381" y="3133962"/>
              <a:ext cx="64800" cy="115560"/>
            </p14:xfrm>
          </p:contentPart>
        </mc:Choice>
        <mc:Fallback>
          <p:pic>
            <p:nvPicPr>
              <p:cNvPr id="23" name="Input penna 22">
                <a:extLst>
                  <a:ext uri="{FF2B5EF4-FFF2-40B4-BE49-F238E27FC236}">
                    <a16:creationId xmlns:a16="http://schemas.microsoft.com/office/drawing/2014/main" id="{D587A69E-057F-478B-AAE5-864FE6A254CB}"/>
                  </a:ext>
                </a:extLst>
              </p:cNvPr>
              <p:cNvPicPr/>
              <p:nvPr/>
            </p:nvPicPr>
            <p:blipFill>
              <a:blip r:embed="rId21"/>
              <a:stretch>
                <a:fillRect/>
              </a:stretch>
            </p:blipFill>
            <p:spPr>
              <a:xfrm>
                <a:off x="3804381" y="3124962"/>
                <a:ext cx="8244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4" name="Input penna 23">
                <a:extLst>
                  <a:ext uri="{FF2B5EF4-FFF2-40B4-BE49-F238E27FC236}">
                    <a16:creationId xmlns:a16="http://schemas.microsoft.com/office/drawing/2014/main" id="{483A5715-5312-483C-B3F9-85915DE27B65}"/>
                  </a:ext>
                </a:extLst>
              </p14:cNvPr>
              <p14:cNvContentPartPr/>
              <p14:nvPr/>
            </p14:nvContentPartPr>
            <p14:xfrm>
              <a:off x="3256461" y="2696922"/>
              <a:ext cx="378360" cy="426960"/>
            </p14:xfrm>
          </p:contentPart>
        </mc:Choice>
        <mc:Fallback>
          <p:pic>
            <p:nvPicPr>
              <p:cNvPr id="24" name="Input penna 23">
                <a:extLst>
                  <a:ext uri="{FF2B5EF4-FFF2-40B4-BE49-F238E27FC236}">
                    <a16:creationId xmlns:a16="http://schemas.microsoft.com/office/drawing/2014/main" id="{483A5715-5312-483C-B3F9-85915DE27B65}"/>
                  </a:ext>
                </a:extLst>
              </p:cNvPr>
              <p:cNvPicPr/>
              <p:nvPr/>
            </p:nvPicPr>
            <p:blipFill>
              <a:blip r:embed="rId23"/>
              <a:stretch>
                <a:fillRect/>
              </a:stretch>
            </p:blipFill>
            <p:spPr>
              <a:xfrm>
                <a:off x="3247461" y="2687922"/>
                <a:ext cx="396000" cy="444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5" name="Input penna 24">
                <a:extLst>
                  <a:ext uri="{FF2B5EF4-FFF2-40B4-BE49-F238E27FC236}">
                    <a16:creationId xmlns:a16="http://schemas.microsoft.com/office/drawing/2014/main" id="{8EFA426D-1DE9-47C1-BD3B-032B1E14FBE2}"/>
                  </a:ext>
                </a:extLst>
              </p14:cNvPr>
              <p14:cNvContentPartPr/>
              <p14:nvPr/>
            </p14:nvContentPartPr>
            <p14:xfrm>
              <a:off x="3996621" y="2897442"/>
              <a:ext cx="131760" cy="240840"/>
            </p14:xfrm>
          </p:contentPart>
        </mc:Choice>
        <mc:Fallback>
          <p:pic>
            <p:nvPicPr>
              <p:cNvPr id="25" name="Input penna 24">
                <a:extLst>
                  <a:ext uri="{FF2B5EF4-FFF2-40B4-BE49-F238E27FC236}">
                    <a16:creationId xmlns:a16="http://schemas.microsoft.com/office/drawing/2014/main" id="{8EFA426D-1DE9-47C1-BD3B-032B1E14FBE2}"/>
                  </a:ext>
                </a:extLst>
              </p:cNvPr>
              <p:cNvPicPr/>
              <p:nvPr/>
            </p:nvPicPr>
            <p:blipFill>
              <a:blip r:embed="rId25"/>
              <a:stretch>
                <a:fillRect/>
              </a:stretch>
            </p:blipFill>
            <p:spPr>
              <a:xfrm>
                <a:off x="3987621" y="2888442"/>
                <a:ext cx="1494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6" name="Input penna 25">
                <a:extLst>
                  <a:ext uri="{FF2B5EF4-FFF2-40B4-BE49-F238E27FC236}">
                    <a16:creationId xmlns:a16="http://schemas.microsoft.com/office/drawing/2014/main" id="{25809AF9-75CD-4F35-B00B-109CC14D7759}"/>
                  </a:ext>
                </a:extLst>
              </p14:cNvPr>
              <p14:cNvContentPartPr/>
              <p14:nvPr/>
            </p14:nvContentPartPr>
            <p14:xfrm>
              <a:off x="4414941" y="2697282"/>
              <a:ext cx="99360" cy="24480"/>
            </p14:xfrm>
          </p:contentPart>
        </mc:Choice>
        <mc:Fallback>
          <p:pic>
            <p:nvPicPr>
              <p:cNvPr id="26" name="Input penna 25">
                <a:extLst>
                  <a:ext uri="{FF2B5EF4-FFF2-40B4-BE49-F238E27FC236}">
                    <a16:creationId xmlns:a16="http://schemas.microsoft.com/office/drawing/2014/main" id="{25809AF9-75CD-4F35-B00B-109CC14D7759}"/>
                  </a:ext>
                </a:extLst>
              </p:cNvPr>
              <p:cNvPicPr/>
              <p:nvPr/>
            </p:nvPicPr>
            <p:blipFill>
              <a:blip r:embed="rId27"/>
              <a:stretch>
                <a:fillRect/>
              </a:stretch>
            </p:blipFill>
            <p:spPr>
              <a:xfrm>
                <a:off x="4405941" y="2688282"/>
                <a:ext cx="11700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7" name="Input penna 26">
                <a:extLst>
                  <a:ext uri="{FF2B5EF4-FFF2-40B4-BE49-F238E27FC236}">
                    <a16:creationId xmlns:a16="http://schemas.microsoft.com/office/drawing/2014/main" id="{1B279B86-4CA2-4E5A-BC1E-33B5D270BA91}"/>
                  </a:ext>
                </a:extLst>
              </p14:cNvPr>
              <p14:cNvContentPartPr/>
              <p14:nvPr/>
            </p14:nvContentPartPr>
            <p14:xfrm>
              <a:off x="4408461" y="2806002"/>
              <a:ext cx="133200" cy="12240"/>
            </p14:xfrm>
          </p:contentPart>
        </mc:Choice>
        <mc:Fallback>
          <p:pic>
            <p:nvPicPr>
              <p:cNvPr id="27" name="Input penna 26">
                <a:extLst>
                  <a:ext uri="{FF2B5EF4-FFF2-40B4-BE49-F238E27FC236}">
                    <a16:creationId xmlns:a16="http://schemas.microsoft.com/office/drawing/2014/main" id="{1B279B86-4CA2-4E5A-BC1E-33B5D270BA91}"/>
                  </a:ext>
                </a:extLst>
              </p:cNvPr>
              <p:cNvPicPr/>
              <p:nvPr/>
            </p:nvPicPr>
            <p:blipFill>
              <a:blip r:embed="rId29"/>
              <a:stretch>
                <a:fillRect/>
              </a:stretch>
            </p:blipFill>
            <p:spPr>
              <a:xfrm>
                <a:off x="4399461" y="2797002"/>
                <a:ext cx="15084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8" name="Input penna 27">
                <a:extLst>
                  <a:ext uri="{FF2B5EF4-FFF2-40B4-BE49-F238E27FC236}">
                    <a16:creationId xmlns:a16="http://schemas.microsoft.com/office/drawing/2014/main" id="{A11A8E1E-A13D-4E8B-BEF7-757B258F414F}"/>
                  </a:ext>
                </a:extLst>
              </p14:cNvPr>
              <p14:cNvContentPartPr/>
              <p14:nvPr/>
            </p14:nvContentPartPr>
            <p14:xfrm>
              <a:off x="4700061" y="2455002"/>
              <a:ext cx="188640" cy="773640"/>
            </p14:xfrm>
          </p:contentPart>
        </mc:Choice>
        <mc:Fallback>
          <p:pic>
            <p:nvPicPr>
              <p:cNvPr id="28" name="Input penna 27">
                <a:extLst>
                  <a:ext uri="{FF2B5EF4-FFF2-40B4-BE49-F238E27FC236}">
                    <a16:creationId xmlns:a16="http://schemas.microsoft.com/office/drawing/2014/main" id="{A11A8E1E-A13D-4E8B-BEF7-757B258F414F}"/>
                  </a:ext>
                </a:extLst>
              </p:cNvPr>
              <p:cNvPicPr/>
              <p:nvPr/>
            </p:nvPicPr>
            <p:blipFill>
              <a:blip r:embed="rId31"/>
              <a:stretch>
                <a:fillRect/>
              </a:stretch>
            </p:blipFill>
            <p:spPr>
              <a:xfrm>
                <a:off x="4691061" y="2446002"/>
                <a:ext cx="206280" cy="791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1" name="Input penna 30">
                <a:extLst>
                  <a:ext uri="{FF2B5EF4-FFF2-40B4-BE49-F238E27FC236}">
                    <a16:creationId xmlns:a16="http://schemas.microsoft.com/office/drawing/2014/main" id="{D3869C2B-EDB5-45B3-9E40-CA70323EA2C2}"/>
                  </a:ext>
                </a:extLst>
              </p14:cNvPr>
              <p14:cNvContentPartPr/>
              <p14:nvPr/>
            </p14:nvContentPartPr>
            <p14:xfrm>
              <a:off x="5008941" y="2465802"/>
              <a:ext cx="329040" cy="377640"/>
            </p14:xfrm>
          </p:contentPart>
        </mc:Choice>
        <mc:Fallback>
          <p:pic>
            <p:nvPicPr>
              <p:cNvPr id="31" name="Input penna 30">
                <a:extLst>
                  <a:ext uri="{FF2B5EF4-FFF2-40B4-BE49-F238E27FC236}">
                    <a16:creationId xmlns:a16="http://schemas.microsoft.com/office/drawing/2014/main" id="{D3869C2B-EDB5-45B3-9E40-CA70323EA2C2}"/>
                  </a:ext>
                </a:extLst>
              </p:cNvPr>
              <p:cNvPicPr/>
              <p:nvPr/>
            </p:nvPicPr>
            <p:blipFill>
              <a:blip r:embed="rId33"/>
              <a:stretch>
                <a:fillRect/>
              </a:stretch>
            </p:blipFill>
            <p:spPr>
              <a:xfrm>
                <a:off x="4999941" y="2456802"/>
                <a:ext cx="34668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2" name="Input penna 31">
                <a:extLst>
                  <a:ext uri="{FF2B5EF4-FFF2-40B4-BE49-F238E27FC236}">
                    <a16:creationId xmlns:a16="http://schemas.microsoft.com/office/drawing/2014/main" id="{17CBF525-51A1-4CE1-A844-FED600D4593D}"/>
                  </a:ext>
                </a:extLst>
              </p14:cNvPr>
              <p14:cNvContentPartPr/>
              <p14:nvPr/>
            </p14:nvContentPartPr>
            <p14:xfrm>
              <a:off x="5013261" y="3060522"/>
              <a:ext cx="172080" cy="230400"/>
            </p14:xfrm>
          </p:contentPart>
        </mc:Choice>
        <mc:Fallback>
          <p:pic>
            <p:nvPicPr>
              <p:cNvPr id="32" name="Input penna 31">
                <a:extLst>
                  <a:ext uri="{FF2B5EF4-FFF2-40B4-BE49-F238E27FC236}">
                    <a16:creationId xmlns:a16="http://schemas.microsoft.com/office/drawing/2014/main" id="{17CBF525-51A1-4CE1-A844-FED600D4593D}"/>
                  </a:ext>
                </a:extLst>
              </p:cNvPr>
              <p:cNvPicPr/>
              <p:nvPr/>
            </p:nvPicPr>
            <p:blipFill>
              <a:blip r:embed="rId35"/>
              <a:stretch>
                <a:fillRect/>
              </a:stretch>
            </p:blipFill>
            <p:spPr>
              <a:xfrm>
                <a:off x="5004261" y="3051522"/>
                <a:ext cx="18972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3" name="Input penna 32">
                <a:extLst>
                  <a:ext uri="{FF2B5EF4-FFF2-40B4-BE49-F238E27FC236}">
                    <a16:creationId xmlns:a16="http://schemas.microsoft.com/office/drawing/2014/main" id="{79CE3F46-3B93-4ADC-91DF-3185A74ECA10}"/>
                  </a:ext>
                </a:extLst>
              </p14:cNvPr>
              <p14:cNvContentPartPr/>
              <p14:nvPr/>
            </p14:nvContentPartPr>
            <p14:xfrm>
              <a:off x="5504301" y="2408562"/>
              <a:ext cx="176760" cy="1016640"/>
            </p14:xfrm>
          </p:contentPart>
        </mc:Choice>
        <mc:Fallback>
          <p:pic>
            <p:nvPicPr>
              <p:cNvPr id="33" name="Input penna 32">
                <a:extLst>
                  <a:ext uri="{FF2B5EF4-FFF2-40B4-BE49-F238E27FC236}">
                    <a16:creationId xmlns:a16="http://schemas.microsoft.com/office/drawing/2014/main" id="{79CE3F46-3B93-4ADC-91DF-3185A74ECA10}"/>
                  </a:ext>
                </a:extLst>
              </p:cNvPr>
              <p:cNvPicPr/>
              <p:nvPr/>
            </p:nvPicPr>
            <p:blipFill>
              <a:blip r:embed="rId37"/>
              <a:stretch>
                <a:fillRect/>
              </a:stretch>
            </p:blipFill>
            <p:spPr>
              <a:xfrm>
                <a:off x="5495301" y="2399562"/>
                <a:ext cx="194400" cy="1034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0" name="Input penna 39">
                <a:extLst>
                  <a:ext uri="{FF2B5EF4-FFF2-40B4-BE49-F238E27FC236}">
                    <a16:creationId xmlns:a16="http://schemas.microsoft.com/office/drawing/2014/main" id="{0AD16EF1-D314-476A-BD73-26689A451212}"/>
                  </a:ext>
                </a:extLst>
              </p14:cNvPr>
              <p14:cNvContentPartPr/>
              <p14:nvPr/>
            </p14:nvContentPartPr>
            <p14:xfrm>
              <a:off x="7105221" y="2881962"/>
              <a:ext cx="172440" cy="260640"/>
            </p14:xfrm>
          </p:contentPart>
        </mc:Choice>
        <mc:Fallback>
          <p:pic>
            <p:nvPicPr>
              <p:cNvPr id="40" name="Input penna 39">
                <a:extLst>
                  <a:ext uri="{FF2B5EF4-FFF2-40B4-BE49-F238E27FC236}">
                    <a16:creationId xmlns:a16="http://schemas.microsoft.com/office/drawing/2014/main" id="{0AD16EF1-D314-476A-BD73-26689A451212}"/>
                  </a:ext>
                </a:extLst>
              </p:cNvPr>
              <p:cNvPicPr/>
              <p:nvPr/>
            </p:nvPicPr>
            <p:blipFill>
              <a:blip r:embed="rId39"/>
              <a:stretch>
                <a:fillRect/>
              </a:stretch>
            </p:blipFill>
            <p:spPr>
              <a:xfrm>
                <a:off x="7096221" y="2872962"/>
                <a:ext cx="19008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1" name="Input penna 40">
                <a:extLst>
                  <a:ext uri="{FF2B5EF4-FFF2-40B4-BE49-F238E27FC236}">
                    <a16:creationId xmlns:a16="http://schemas.microsoft.com/office/drawing/2014/main" id="{C4D2128D-E18E-4801-84A7-F4B616FC6F71}"/>
                  </a:ext>
                </a:extLst>
              </p14:cNvPr>
              <p14:cNvContentPartPr/>
              <p14:nvPr/>
            </p14:nvContentPartPr>
            <p14:xfrm>
              <a:off x="6413661" y="2629242"/>
              <a:ext cx="525240" cy="623880"/>
            </p14:xfrm>
          </p:contentPart>
        </mc:Choice>
        <mc:Fallback>
          <p:pic>
            <p:nvPicPr>
              <p:cNvPr id="41" name="Input penna 40">
                <a:extLst>
                  <a:ext uri="{FF2B5EF4-FFF2-40B4-BE49-F238E27FC236}">
                    <a16:creationId xmlns:a16="http://schemas.microsoft.com/office/drawing/2014/main" id="{C4D2128D-E18E-4801-84A7-F4B616FC6F71}"/>
                  </a:ext>
                </a:extLst>
              </p:cNvPr>
              <p:cNvPicPr/>
              <p:nvPr/>
            </p:nvPicPr>
            <p:blipFill>
              <a:blip r:embed="rId41"/>
              <a:stretch>
                <a:fillRect/>
              </a:stretch>
            </p:blipFill>
            <p:spPr>
              <a:xfrm>
                <a:off x="6404661" y="2620242"/>
                <a:ext cx="542880" cy="6415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4" name="Input penna 43">
                <a:extLst>
                  <a:ext uri="{FF2B5EF4-FFF2-40B4-BE49-F238E27FC236}">
                    <a16:creationId xmlns:a16="http://schemas.microsoft.com/office/drawing/2014/main" id="{AB66DCEF-7F83-4CC5-8079-DCF6E68C87B6}"/>
                  </a:ext>
                </a:extLst>
              </p14:cNvPr>
              <p14:cNvContentPartPr/>
              <p14:nvPr/>
            </p14:nvContentPartPr>
            <p14:xfrm>
              <a:off x="7504821" y="2676402"/>
              <a:ext cx="153000" cy="48240"/>
            </p14:xfrm>
          </p:contentPart>
        </mc:Choice>
        <mc:Fallback>
          <p:pic>
            <p:nvPicPr>
              <p:cNvPr id="44" name="Input penna 43">
                <a:extLst>
                  <a:ext uri="{FF2B5EF4-FFF2-40B4-BE49-F238E27FC236}">
                    <a16:creationId xmlns:a16="http://schemas.microsoft.com/office/drawing/2014/main" id="{AB66DCEF-7F83-4CC5-8079-DCF6E68C87B6}"/>
                  </a:ext>
                </a:extLst>
              </p:cNvPr>
              <p:cNvPicPr/>
              <p:nvPr/>
            </p:nvPicPr>
            <p:blipFill>
              <a:blip r:embed="rId43"/>
              <a:stretch>
                <a:fillRect/>
              </a:stretch>
            </p:blipFill>
            <p:spPr>
              <a:xfrm>
                <a:off x="7495821" y="2667402"/>
                <a:ext cx="17064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5" name="Input penna 44">
                <a:extLst>
                  <a:ext uri="{FF2B5EF4-FFF2-40B4-BE49-F238E27FC236}">
                    <a16:creationId xmlns:a16="http://schemas.microsoft.com/office/drawing/2014/main" id="{D8D48BC2-F03C-45FF-9AC0-A692FFF57D7D}"/>
                  </a:ext>
                </a:extLst>
              </p14:cNvPr>
              <p14:cNvContentPartPr/>
              <p14:nvPr/>
            </p14:nvContentPartPr>
            <p14:xfrm>
              <a:off x="7934661" y="2421162"/>
              <a:ext cx="168840" cy="790560"/>
            </p14:xfrm>
          </p:contentPart>
        </mc:Choice>
        <mc:Fallback>
          <p:pic>
            <p:nvPicPr>
              <p:cNvPr id="45" name="Input penna 44">
                <a:extLst>
                  <a:ext uri="{FF2B5EF4-FFF2-40B4-BE49-F238E27FC236}">
                    <a16:creationId xmlns:a16="http://schemas.microsoft.com/office/drawing/2014/main" id="{D8D48BC2-F03C-45FF-9AC0-A692FFF57D7D}"/>
                  </a:ext>
                </a:extLst>
              </p:cNvPr>
              <p:cNvPicPr/>
              <p:nvPr/>
            </p:nvPicPr>
            <p:blipFill>
              <a:blip r:embed="rId45"/>
              <a:stretch>
                <a:fillRect/>
              </a:stretch>
            </p:blipFill>
            <p:spPr>
              <a:xfrm>
                <a:off x="7925661" y="2412162"/>
                <a:ext cx="186480" cy="808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3" name="Input penna 52">
                <a:extLst>
                  <a:ext uri="{FF2B5EF4-FFF2-40B4-BE49-F238E27FC236}">
                    <a16:creationId xmlns:a16="http://schemas.microsoft.com/office/drawing/2014/main" id="{EAB1DAAE-51AD-4220-A8BF-DD2527CF0FD0}"/>
                  </a:ext>
                </a:extLst>
              </p14:cNvPr>
              <p14:cNvContentPartPr/>
              <p14:nvPr/>
            </p14:nvContentPartPr>
            <p14:xfrm>
              <a:off x="8211501" y="2391282"/>
              <a:ext cx="642240" cy="897120"/>
            </p14:xfrm>
          </p:contentPart>
        </mc:Choice>
        <mc:Fallback>
          <p:pic>
            <p:nvPicPr>
              <p:cNvPr id="53" name="Input penna 52">
                <a:extLst>
                  <a:ext uri="{FF2B5EF4-FFF2-40B4-BE49-F238E27FC236}">
                    <a16:creationId xmlns:a16="http://schemas.microsoft.com/office/drawing/2014/main" id="{EAB1DAAE-51AD-4220-A8BF-DD2527CF0FD0}"/>
                  </a:ext>
                </a:extLst>
              </p:cNvPr>
              <p:cNvPicPr/>
              <p:nvPr/>
            </p:nvPicPr>
            <p:blipFill>
              <a:blip r:embed="rId47"/>
              <a:stretch>
                <a:fillRect/>
              </a:stretch>
            </p:blipFill>
            <p:spPr>
              <a:xfrm>
                <a:off x="8202501" y="2382282"/>
                <a:ext cx="659880" cy="914760"/>
              </a:xfrm>
              <a:prstGeom prst="rect">
                <a:avLst/>
              </a:prstGeom>
            </p:spPr>
          </p:pic>
        </mc:Fallback>
      </mc:AlternateContent>
    </p:spTree>
    <p:extLst>
      <p:ext uri="{BB962C8B-B14F-4D97-AF65-F5344CB8AC3E}">
        <p14:creationId xmlns:p14="http://schemas.microsoft.com/office/powerpoint/2010/main" val="3595852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6AAF3F-7295-4DCC-81A3-C5B3F5731F7B}"/>
              </a:ext>
            </a:extLst>
          </p:cNvPr>
          <p:cNvSpPr>
            <a:spLocks noGrp="1"/>
          </p:cNvSpPr>
          <p:nvPr>
            <p:ph type="title"/>
          </p:nvPr>
        </p:nvSpPr>
        <p:spPr>
          <a:xfrm>
            <a:off x="677334" y="609600"/>
            <a:ext cx="8596668" cy="755374"/>
          </a:xfrm>
        </p:spPr>
        <p:txBody>
          <a:bodyPr/>
          <a:lstStyle/>
          <a:p>
            <a:r>
              <a:rPr lang="it-IT" dirty="0"/>
              <a:t>Esercizio 5</a:t>
            </a:r>
          </a:p>
        </p:txBody>
      </p:sp>
      <p:sp>
        <p:nvSpPr>
          <p:cNvPr id="3" name="Segnaposto contenuto 2">
            <a:extLst>
              <a:ext uri="{FF2B5EF4-FFF2-40B4-BE49-F238E27FC236}">
                <a16:creationId xmlns:a16="http://schemas.microsoft.com/office/drawing/2014/main" id="{396B0431-674D-480D-A607-340111DDF9E7}"/>
              </a:ext>
            </a:extLst>
          </p:cNvPr>
          <p:cNvSpPr>
            <a:spLocks noGrp="1"/>
          </p:cNvSpPr>
          <p:nvPr>
            <p:ph idx="1"/>
          </p:nvPr>
        </p:nvSpPr>
        <p:spPr>
          <a:xfrm>
            <a:off x="677334" y="1630017"/>
            <a:ext cx="8596668" cy="4411345"/>
          </a:xfrm>
        </p:spPr>
        <p:txBody>
          <a:bodyPr/>
          <a:lstStyle/>
          <a:p>
            <a:r>
              <a:rPr lang="it-IT" dirty="0"/>
              <a:t>Giorgio ha 3 balconi ed ha acquistato 6 gerani (identici) e 3 petunie (identiche). In quanti modi può disporre i fiori sui suoi balconi? E se volesse almeno un geranio per balcone</a:t>
            </a:r>
          </a:p>
          <a:p>
            <a:endParaRPr lang="it-IT" dirty="0"/>
          </a:p>
        </p:txBody>
      </p:sp>
    </p:spTree>
    <p:extLst>
      <p:ext uri="{BB962C8B-B14F-4D97-AF65-F5344CB8AC3E}">
        <p14:creationId xmlns:p14="http://schemas.microsoft.com/office/powerpoint/2010/main" val="2042877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 name="Input penna 6">
                <a:extLst>
                  <a:ext uri="{FF2B5EF4-FFF2-40B4-BE49-F238E27FC236}">
                    <a16:creationId xmlns:a16="http://schemas.microsoft.com/office/drawing/2014/main" id="{C38E98FE-7F3A-41BF-8CB8-02C5C672ADEA}"/>
                  </a:ext>
                </a:extLst>
              </p14:cNvPr>
              <p14:cNvContentPartPr/>
              <p14:nvPr/>
            </p14:nvContentPartPr>
            <p14:xfrm>
              <a:off x="1127781" y="843642"/>
              <a:ext cx="167040" cy="223920"/>
            </p14:xfrm>
          </p:contentPart>
        </mc:Choice>
        <mc:Fallback>
          <p:pic>
            <p:nvPicPr>
              <p:cNvPr id="7" name="Input penna 6">
                <a:extLst>
                  <a:ext uri="{FF2B5EF4-FFF2-40B4-BE49-F238E27FC236}">
                    <a16:creationId xmlns:a16="http://schemas.microsoft.com/office/drawing/2014/main" id="{C38E98FE-7F3A-41BF-8CB8-02C5C672ADEA}"/>
                  </a:ext>
                </a:extLst>
              </p:cNvPr>
              <p:cNvPicPr/>
              <p:nvPr/>
            </p:nvPicPr>
            <p:blipFill>
              <a:blip r:embed="rId3"/>
              <a:stretch>
                <a:fillRect/>
              </a:stretch>
            </p:blipFill>
            <p:spPr>
              <a:xfrm>
                <a:off x="1118781" y="834642"/>
                <a:ext cx="18468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put penna 7">
                <a:extLst>
                  <a:ext uri="{FF2B5EF4-FFF2-40B4-BE49-F238E27FC236}">
                    <a16:creationId xmlns:a16="http://schemas.microsoft.com/office/drawing/2014/main" id="{EA305E09-A89A-4B50-A580-43B337814019}"/>
                  </a:ext>
                </a:extLst>
              </p14:cNvPr>
              <p14:cNvContentPartPr/>
              <p14:nvPr/>
            </p14:nvContentPartPr>
            <p14:xfrm>
              <a:off x="376821" y="306522"/>
              <a:ext cx="634320" cy="825480"/>
            </p14:xfrm>
          </p:contentPart>
        </mc:Choice>
        <mc:Fallback>
          <p:pic>
            <p:nvPicPr>
              <p:cNvPr id="8" name="Input penna 7">
                <a:extLst>
                  <a:ext uri="{FF2B5EF4-FFF2-40B4-BE49-F238E27FC236}">
                    <a16:creationId xmlns:a16="http://schemas.microsoft.com/office/drawing/2014/main" id="{EA305E09-A89A-4B50-A580-43B337814019}"/>
                  </a:ext>
                </a:extLst>
              </p:cNvPr>
              <p:cNvPicPr/>
              <p:nvPr/>
            </p:nvPicPr>
            <p:blipFill>
              <a:blip r:embed="rId5"/>
              <a:stretch>
                <a:fillRect/>
              </a:stretch>
            </p:blipFill>
            <p:spPr>
              <a:xfrm>
                <a:off x="367821" y="297522"/>
                <a:ext cx="651960" cy="84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put penna 8">
                <a:extLst>
                  <a:ext uri="{FF2B5EF4-FFF2-40B4-BE49-F238E27FC236}">
                    <a16:creationId xmlns:a16="http://schemas.microsoft.com/office/drawing/2014/main" id="{4CB1C33D-E97D-4653-8658-6C87BEB20938}"/>
                  </a:ext>
                </a:extLst>
              </p14:cNvPr>
              <p14:cNvContentPartPr/>
              <p14:nvPr/>
            </p14:nvContentPartPr>
            <p14:xfrm>
              <a:off x="1636101" y="624762"/>
              <a:ext cx="33840" cy="57960"/>
            </p14:xfrm>
          </p:contentPart>
        </mc:Choice>
        <mc:Fallback>
          <p:pic>
            <p:nvPicPr>
              <p:cNvPr id="9" name="Input penna 8">
                <a:extLst>
                  <a:ext uri="{FF2B5EF4-FFF2-40B4-BE49-F238E27FC236}">
                    <a16:creationId xmlns:a16="http://schemas.microsoft.com/office/drawing/2014/main" id="{4CB1C33D-E97D-4653-8658-6C87BEB20938}"/>
                  </a:ext>
                </a:extLst>
              </p:cNvPr>
              <p:cNvPicPr/>
              <p:nvPr/>
            </p:nvPicPr>
            <p:blipFill>
              <a:blip r:embed="rId7"/>
              <a:stretch>
                <a:fillRect/>
              </a:stretch>
            </p:blipFill>
            <p:spPr>
              <a:xfrm>
                <a:off x="1627101" y="615762"/>
                <a:ext cx="5148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put penna 11">
                <a:extLst>
                  <a:ext uri="{FF2B5EF4-FFF2-40B4-BE49-F238E27FC236}">
                    <a16:creationId xmlns:a16="http://schemas.microsoft.com/office/drawing/2014/main" id="{EA7A17B0-7BB5-4CD6-A505-94FB79ABA2B4}"/>
                  </a:ext>
                </a:extLst>
              </p14:cNvPr>
              <p14:cNvContentPartPr/>
              <p14:nvPr/>
            </p14:nvContentPartPr>
            <p14:xfrm>
              <a:off x="2083941" y="361602"/>
              <a:ext cx="399240" cy="460800"/>
            </p14:xfrm>
          </p:contentPart>
        </mc:Choice>
        <mc:Fallback>
          <p:pic>
            <p:nvPicPr>
              <p:cNvPr id="12" name="Input penna 11">
                <a:extLst>
                  <a:ext uri="{FF2B5EF4-FFF2-40B4-BE49-F238E27FC236}">
                    <a16:creationId xmlns:a16="http://schemas.microsoft.com/office/drawing/2014/main" id="{EA7A17B0-7BB5-4CD6-A505-94FB79ABA2B4}"/>
                  </a:ext>
                </a:extLst>
              </p:cNvPr>
              <p:cNvPicPr/>
              <p:nvPr/>
            </p:nvPicPr>
            <p:blipFill>
              <a:blip r:embed="rId9"/>
              <a:stretch>
                <a:fillRect/>
              </a:stretch>
            </p:blipFill>
            <p:spPr>
              <a:xfrm>
                <a:off x="2074941" y="352602"/>
                <a:ext cx="416880" cy="478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put penna 12">
                <a:extLst>
                  <a:ext uri="{FF2B5EF4-FFF2-40B4-BE49-F238E27FC236}">
                    <a16:creationId xmlns:a16="http://schemas.microsoft.com/office/drawing/2014/main" id="{150F1C7D-323C-44E1-A467-B17467D40A76}"/>
                  </a:ext>
                </a:extLst>
              </p14:cNvPr>
              <p14:cNvContentPartPr/>
              <p14:nvPr/>
            </p14:nvContentPartPr>
            <p14:xfrm>
              <a:off x="2290221" y="908802"/>
              <a:ext cx="165600" cy="197280"/>
            </p14:xfrm>
          </p:contentPart>
        </mc:Choice>
        <mc:Fallback>
          <p:pic>
            <p:nvPicPr>
              <p:cNvPr id="13" name="Input penna 12">
                <a:extLst>
                  <a:ext uri="{FF2B5EF4-FFF2-40B4-BE49-F238E27FC236}">
                    <a16:creationId xmlns:a16="http://schemas.microsoft.com/office/drawing/2014/main" id="{150F1C7D-323C-44E1-A467-B17467D40A76}"/>
                  </a:ext>
                </a:extLst>
              </p:cNvPr>
              <p:cNvPicPr/>
              <p:nvPr/>
            </p:nvPicPr>
            <p:blipFill>
              <a:blip r:embed="rId11"/>
              <a:stretch>
                <a:fillRect/>
              </a:stretch>
            </p:blipFill>
            <p:spPr>
              <a:xfrm>
                <a:off x="2281221" y="899802"/>
                <a:ext cx="18324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put penna 13">
                <a:extLst>
                  <a:ext uri="{FF2B5EF4-FFF2-40B4-BE49-F238E27FC236}">
                    <a16:creationId xmlns:a16="http://schemas.microsoft.com/office/drawing/2014/main" id="{FDFCE8DF-E36C-4B59-AC84-178F05FEB3D4}"/>
                  </a:ext>
                </a:extLst>
              </p14:cNvPr>
              <p14:cNvContentPartPr/>
              <p14:nvPr/>
            </p14:nvContentPartPr>
            <p14:xfrm>
              <a:off x="2576421" y="1115442"/>
              <a:ext cx="24480" cy="84960"/>
            </p14:xfrm>
          </p:contentPart>
        </mc:Choice>
        <mc:Fallback>
          <p:pic>
            <p:nvPicPr>
              <p:cNvPr id="14" name="Input penna 13">
                <a:extLst>
                  <a:ext uri="{FF2B5EF4-FFF2-40B4-BE49-F238E27FC236}">
                    <a16:creationId xmlns:a16="http://schemas.microsoft.com/office/drawing/2014/main" id="{FDFCE8DF-E36C-4B59-AC84-178F05FEB3D4}"/>
                  </a:ext>
                </a:extLst>
              </p:cNvPr>
              <p:cNvPicPr/>
              <p:nvPr/>
            </p:nvPicPr>
            <p:blipFill>
              <a:blip r:embed="rId13"/>
              <a:stretch>
                <a:fillRect/>
              </a:stretch>
            </p:blipFill>
            <p:spPr>
              <a:xfrm>
                <a:off x="2567421" y="1106442"/>
                <a:ext cx="421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put penna 14">
                <a:extLst>
                  <a:ext uri="{FF2B5EF4-FFF2-40B4-BE49-F238E27FC236}">
                    <a16:creationId xmlns:a16="http://schemas.microsoft.com/office/drawing/2014/main" id="{DD954A3A-B45D-4069-9EE6-A8969F594FEC}"/>
                  </a:ext>
                </a:extLst>
              </p14:cNvPr>
              <p14:cNvContentPartPr/>
              <p14:nvPr/>
            </p14:nvContentPartPr>
            <p14:xfrm>
              <a:off x="2685861" y="931122"/>
              <a:ext cx="114480" cy="228600"/>
            </p14:xfrm>
          </p:contentPart>
        </mc:Choice>
        <mc:Fallback>
          <p:pic>
            <p:nvPicPr>
              <p:cNvPr id="15" name="Input penna 14">
                <a:extLst>
                  <a:ext uri="{FF2B5EF4-FFF2-40B4-BE49-F238E27FC236}">
                    <a16:creationId xmlns:a16="http://schemas.microsoft.com/office/drawing/2014/main" id="{DD954A3A-B45D-4069-9EE6-A8969F594FEC}"/>
                  </a:ext>
                </a:extLst>
              </p:cNvPr>
              <p:cNvPicPr/>
              <p:nvPr/>
            </p:nvPicPr>
            <p:blipFill>
              <a:blip r:embed="rId15"/>
              <a:stretch>
                <a:fillRect/>
              </a:stretch>
            </p:blipFill>
            <p:spPr>
              <a:xfrm>
                <a:off x="2676861" y="922122"/>
                <a:ext cx="1321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put penna 15">
                <a:extLst>
                  <a:ext uri="{FF2B5EF4-FFF2-40B4-BE49-F238E27FC236}">
                    <a16:creationId xmlns:a16="http://schemas.microsoft.com/office/drawing/2014/main" id="{8DEDB534-5EC0-447A-AB78-807444CF6E38}"/>
                  </a:ext>
                </a:extLst>
              </p14:cNvPr>
              <p14:cNvContentPartPr/>
              <p14:nvPr/>
            </p14:nvContentPartPr>
            <p14:xfrm>
              <a:off x="2996181" y="590922"/>
              <a:ext cx="121680" cy="3600"/>
            </p14:xfrm>
          </p:contentPart>
        </mc:Choice>
        <mc:Fallback>
          <p:pic>
            <p:nvPicPr>
              <p:cNvPr id="16" name="Input penna 15">
                <a:extLst>
                  <a:ext uri="{FF2B5EF4-FFF2-40B4-BE49-F238E27FC236}">
                    <a16:creationId xmlns:a16="http://schemas.microsoft.com/office/drawing/2014/main" id="{8DEDB534-5EC0-447A-AB78-807444CF6E38}"/>
                  </a:ext>
                </a:extLst>
              </p:cNvPr>
              <p:cNvPicPr/>
              <p:nvPr/>
            </p:nvPicPr>
            <p:blipFill>
              <a:blip r:embed="rId17"/>
              <a:stretch>
                <a:fillRect/>
              </a:stretch>
            </p:blipFill>
            <p:spPr>
              <a:xfrm>
                <a:off x="2987181" y="581922"/>
                <a:ext cx="13932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put penna 16">
                <a:extLst>
                  <a:ext uri="{FF2B5EF4-FFF2-40B4-BE49-F238E27FC236}">
                    <a16:creationId xmlns:a16="http://schemas.microsoft.com/office/drawing/2014/main" id="{F0BB5EA2-BE93-4D8E-BA49-C51DBFAF18E4}"/>
                  </a:ext>
                </a:extLst>
              </p14:cNvPr>
              <p14:cNvContentPartPr/>
              <p14:nvPr/>
            </p14:nvContentPartPr>
            <p14:xfrm>
              <a:off x="2992941" y="692802"/>
              <a:ext cx="187200" cy="21600"/>
            </p14:xfrm>
          </p:contentPart>
        </mc:Choice>
        <mc:Fallback>
          <p:pic>
            <p:nvPicPr>
              <p:cNvPr id="17" name="Input penna 16">
                <a:extLst>
                  <a:ext uri="{FF2B5EF4-FFF2-40B4-BE49-F238E27FC236}">
                    <a16:creationId xmlns:a16="http://schemas.microsoft.com/office/drawing/2014/main" id="{F0BB5EA2-BE93-4D8E-BA49-C51DBFAF18E4}"/>
                  </a:ext>
                </a:extLst>
              </p:cNvPr>
              <p:cNvPicPr/>
              <p:nvPr/>
            </p:nvPicPr>
            <p:blipFill>
              <a:blip r:embed="rId19"/>
              <a:stretch>
                <a:fillRect/>
              </a:stretch>
            </p:blipFill>
            <p:spPr>
              <a:xfrm>
                <a:off x="2983941" y="683802"/>
                <a:ext cx="2048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8" name="Input penna 27">
                <a:extLst>
                  <a:ext uri="{FF2B5EF4-FFF2-40B4-BE49-F238E27FC236}">
                    <a16:creationId xmlns:a16="http://schemas.microsoft.com/office/drawing/2014/main" id="{000A6C1A-3D3B-4565-9B77-A2ED72D090AA}"/>
                  </a:ext>
                </a:extLst>
              </p14:cNvPr>
              <p14:cNvContentPartPr/>
              <p14:nvPr/>
            </p14:nvContentPartPr>
            <p14:xfrm>
              <a:off x="3516021" y="298962"/>
              <a:ext cx="784440" cy="796680"/>
            </p14:xfrm>
          </p:contentPart>
        </mc:Choice>
        <mc:Fallback>
          <p:pic>
            <p:nvPicPr>
              <p:cNvPr id="28" name="Input penna 27">
                <a:extLst>
                  <a:ext uri="{FF2B5EF4-FFF2-40B4-BE49-F238E27FC236}">
                    <a16:creationId xmlns:a16="http://schemas.microsoft.com/office/drawing/2014/main" id="{000A6C1A-3D3B-4565-9B77-A2ED72D090AA}"/>
                  </a:ext>
                </a:extLst>
              </p:cNvPr>
              <p:cNvPicPr/>
              <p:nvPr/>
            </p:nvPicPr>
            <p:blipFill>
              <a:blip r:embed="rId21"/>
              <a:stretch>
                <a:fillRect/>
              </a:stretch>
            </p:blipFill>
            <p:spPr>
              <a:xfrm>
                <a:off x="3507021" y="289962"/>
                <a:ext cx="802080" cy="814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 name="Input penna 29">
                <a:extLst>
                  <a:ext uri="{FF2B5EF4-FFF2-40B4-BE49-F238E27FC236}">
                    <a16:creationId xmlns:a16="http://schemas.microsoft.com/office/drawing/2014/main" id="{4E6CFE7E-143C-448A-89CA-3E9DB6C0F0EB}"/>
                  </a:ext>
                </a:extLst>
              </p14:cNvPr>
              <p14:cNvContentPartPr/>
              <p14:nvPr/>
            </p14:nvContentPartPr>
            <p14:xfrm>
              <a:off x="4436541" y="301842"/>
              <a:ext cx="515520" cy="759960"/>
            </p14:xfrm>
          </p:contentPart>
        </mc:Choice>
        <mc:Fallback>
          <p:pic>
            <p:nvPicPr>
              <p:cNvPr id="30" name="Input penna 29">
                <a:extLst>
                  <a:ext uri="{FF2B5EF4-FFF2-40B4-BE49-F238E27FC236}">
                    <a16:creationId xmlns:a16="http://schemas.microsoft.com/office/drawing/2014/main" id="{4E6CFE7E-143C-448A-89CA-3E9DB6C0F0EB}"/>
                  </a:ext>
                </a:extLst>
              </p:cNvPr>
              <p:cNvPicPr/>
              <p:nvPr/>
            </p:nvPicPr>
            <p:blipFill>
              <a:blip r:embed="rId23"/>
              <a:stretch>
                <a:fillRect/>
              </a:stretch>
            </p:blipFill>
            <p:spPr>
              <a:xfrm>
                <a:off x="4427541" y="292842"/>
                <a:ext cx="533160" cy="777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 name="Input penna 30">
                <a:extLst>
                  <a:ext uri="{FF2B5EF4-FFF2-40B4-BE49-F238E27FC236}">
                    <a16:creationId xmlns:a16="http://schemas.microsoft.com/office/drawing/2014/main" id="{4C0ECD77-E6AE-4AB1-BC6C-9EE7A0D45084}"/>
                  </a:ext>
                </a:extLst>
              </p14:cNvPr>
              <p14:cNvContentPartPr/>
              <p14:nvPr/>
            </p14:nvContentPartPr>
            <p14:xfrm>
              <a:off x="5111181" y="592362"/>
              <a:ext cx="48240" cy="29160"/>
            </p14:xfrm>
          </p:contentPart>
        </mc:Choice>
        <mc:Fallback>
          <p:pic>
            <p:nvPicPr>
              <p:cNvPr id="31" name="Input penna 30">
                <a:extLst>
                  <a:ext uri="{FF2B5EF4-FFF2-40B4-BE49-F238E27FC236}">
                    <a16:creationId xmlns:a16="http://schemas.microsoft.com/office/drawing/2014/main" id="{4C0ECD77-E6AE-4AB1-BC6C-9EE7A0D45084}"/>
                  </a:ext>
                </a:extLst>
              </p:cNvPr>
              <p:cNvPicPr/>
              <p:nvPr/>
            </p:nvPicPr>
            <p:blipFill>
              <a:blip r:embed="rId25"/>
              <a:stretch>
                <a:fillRect/>
              </a:stretch>
            </p:blipFill>
            <p:spPr>
              <a:xfrm>
                <a:off x="5102181" y="583362"/>
                <a:ext cx="658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2" name="Input penna 31">
                <a:extLst>
                  <a:ext uri="{FF2B5EF4-FFF2-40B4-BE49-F238E27FC236}">
                    <a16:creationId xmlns:a16="http://schemas.microsoft.com/office/drawing/2014/main" id="{F3ABA9C4-1370-4E2E-AB2E-642D72E109AD}"/>
                  </a:ext>
                </a:extLst>
              </p14:cNvPr>
              <p14:cNvContentPartPr/>
              <p14:nvPr/>
            </p14:nvContentPartPr>
            <p14:xfrm>
              <a:off x="5274621" y="328842"/>
              <a:ext cx="122760" cy="670680"/>
            </p14:xfrm>
          </p:contentPart>
        </mc:Choice>
        <mc:Fallback>
          <p:pic>
            <p:nvPicPr>
              <p:cNvPr id="32" name="Input penna 31">
                <a:extLst>
                  <a:ext uri="{FF2B5EF4-FFF2-40B4-BE49-F238E27FC236}">
                    <a16:creationId xmlns:a16="http://schemas.microsoft.com/office/drawing/2014/main" id="{F3ABA9C4-1370-4E2E-AB2E-642D72E109AD}"/>
                  </a:ext>
                </a:extLst>
              </p:cNvPr>
              <p:cNvPicPr/>
              <p:nvPr/>
            </p:nvPicPr>
            <p:blipFill>
              <a:blip r:embed="rId27"/>
              <a:stretch>
                <a:fillRect/>
              </a:stretch>
            </p:blipFill>
            <p:spPr>
              <a:xfrm>
                <a:off x="5265621" y="319842"/>
                <a:ext cx="140400" cy="688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6" name="Input penna 35">
                <a:extLst>
                  <a:ext uri="{FF2B5EF4-FFF2-40B4-BE49-F238E27FC236}">
                    <a16:creationId xmlns:a16="http://schemas.microsoft.com/office/drawing/2014/main" id="{A59FE454-FCFB-4B25-97BA-D50857BEF6D1}"/>
                  </a:ext>
                </a:extLst>
              </p14:cNvPr>
              <p14:cNvContentPartPr/>
              <p14:nvPr/>
            </p14:nvContentPartPr>
            <p14:xfrm>
              <a:off x="5493501" y="311202"/>
              <a:ext cx="370800" cy="223920"/>
            </p14:xfrm>
          </p:contentPart>
        </mc:Choice>
        <mc:Fallback>
          <p:pic>
            <p:nvPicPr>
              <p:cNvPr id="36" name="Input penna 35">
                <a:extLst>
                  <a:ext uri="{FF2B5EF4-FFF2-40B4-BE49-F238E27FC236}">
                    <a16:creationId xmlns:a16="http://schemas.microsoft.com/office/drawing/2014/main" id="{A59FE454-FCFB-4B25-97BA-D50857BEF6D1}"/>
                  </a:ext>
                </a:extLst>
              </p:cNvPr>
              <p:cNvPicPr/>
              <p:nvPr/>
            </p:nvPicPr>
            <p:blipFill>
              <a:blip r:embed="rId29"/>
              <a:stretch>
                <a:fillRect/>
              </a:stretch>
            </p:blipFill>
            <p:spPr>
              <a:xfrm>
                <a:off x="5484501" y="302202"/>
                <a:ext cx="3884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7" name="Input penna 36">
                <a:extLst>
                  <a:ext uri="{FF2B5EF4-FFF2-40B4-BE49-F238E27FC236}">
                    <a16:creationId xmlns:a16="http://schemas.microsoft.com/office/drawing/2014/main" id="{5BDD2B64-6E71-4B1A-9B35-5C15A9AF8358}"/>
                  </a:ext>
                </a:extLst>
              </p14:cNvPr>
              <p14:cNvContentPartPr/>
              <p14:nvPr/>
            </p14:nvContentPartPr>
            <p14:xfrm>
              <a:off x="5942061" y="327042"/>
              <a:ext cx="116280" cy="212400"/>
            </p14:xfrm>
          </p:contentPart>
        </mc:Choice>
        <mc:Fallback>
          <p:pic>
            <p:nvPicPr>
              <p:cNvPr id="37" name="Input penna 36">
                <a:extLst>
                  <a:ext uri="{FF2B5EF4-FFF2-40B4-BE49-F238E27FC236}">
                    <a16:creationId xmlns:a16="http://schemas.microsoft.com/office/drawing/2014/main" id="{5BDD2B64-6E71-4B1A-9B35-5C15A9AF8358}"/>
                  </a:ext>
                </a:extLst>
              </p:cNvPr>
              <p:cNvPicPr/>
              <p:nvPr/>
            </p:nvPicPr>
            <p:blipFill>
              <a:blip r:embed="rId31"/>
              <a:stretch>
                <a:fillRect/>
              </a:stretch>
            </p:blipFill>
            <p:spPr>
              <a:xfrm>
                <a:off x="5933061" y="318042"/>
                <a:ext cx="13392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1" name="Input penna 40">
                <a:extLst>
                  <a:ext uri="{FF2B5EF4-FFF2-40B4-BE49-F238E27FC236}">
                    <a16:creationId xmlns:a16="http://schemas.microsoft.com/office/drawing/2014/main" id="{E54F1DAB-981A-4C35-ABF5-ADD1278EFDEB}"/>
                  </a:ext>
                </a:extLst>
              </p14:cNvPr>
              <p14:cNvContentPartPr/>
              <p14:nvPr/>
            </p14:nvContentPartPr>
            <p14:xfrm>
              <a:off x="5795901" y="753642"/>
              <a:ext cx="139680" cy="177840"/>
            </p14:xfrm>
          </p:contentPart>
        </mc:Choice>
        <mc:Fallback>
          <p:pic>
            <p:nvPicPr>
              <p:cNvPr id="41" name="Input penna 40">
                <a:extLst>
                  <a:ext uri="{FF2B5EF4-FFF2-40B4-BE49-F238E27FC236}">
                    <a16:creationId xmlns:a16="http://schemas.microsoft.com/office/drawing/2014/main" id="{E54F1DAB-981A-4C35-ABF5-ADD1278EFDEB}"/>
                  </a:ext>
                </a:extLst>
              </p:cNvPr>
              <p:cNvPicPr/>
              <p:nvPr/>
            </p:nvPicPr>
            <p:blipFill>
              <a:blip r:embed="rId33"/>
              <a:stretch>
                <a:fillRect/>
              </a:stretch>
            </p:blipFill>
            <p:spPr>
              <a:xfrm>
                <a:off x="5786901" y="744642"/>
                <a:ext cx="15732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3" name="Input penna 42">
                <a:extLst>
                  <a:ext uri="{FF2B5EF4-FFF2-40B4-BE49-F238E27FC236}">
                    <a16:creationId xmlns:a16="http://schemas.microsoft.com/office/drawing/2014/main" id="{DD2CFE25-3933-477E-A212-74642BD7B387}"/>
                  </a:ext>
                </a:extLst>
              </p14:cNvPr>
              <p14:cNvContentPartPr/>
              <p14:nvPr/>
            </p14:nvContentPartPr>
            <p14:xfrm>
              <a:off x="7026381" y="547002"/>
              <a:ext cx="96120" cy="1800"/>
            </p14:xfrm>
          </p:contentPart>
        </mc:Choice>
        <mc:Fallback>
          <p:pic>
            <p:nvPicPr>
              <p:cNvPr id="43" name="Input penna 42">
                <a:extLst>
                  <a:ext uri="{FF2B5EF4-FFF2-40B4-BE49-F238E27FC236}">
                    <a16:creationId xmlns:a16="http://schemas.microsoft.com/office/drawing/2014/main" id="{DD2CFE25-3933-477E-A212-74642BD7B387}"/>
                  </a:ext>
                </a:extLst>
              </p:cNvPr>
              <p:cNvPicPr/>
              <p:nvPr/>
            </p:nvPicPr>
            <p:blipFill>
              <a:blip r:embed="rId35"/>
              <a:stretch>
                <a:fillRect/>
              </a:stretch>
            </p:blipFill>
            <p:spPr>
              <a:xfrm>
                <a:off x="7017381" y="538002"/>
                <a:ext cx="11376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4" name="Input penna 43">
                <a:extLst>
                  <a:ext uri="{FF2B5EF4-FFF2-40B4-BE49-F238E27FC236}">
                    <a16:creationId xmlns:a16="http://schemas.microsoft.com/office/drawing/2014/main" id="{53EFC3AD-E7E7-41B5-B1B3-BD15A53FA485}"/>
                  </a:ext>
                </a:extLst>
              </p14:cNvPr>
              <p14:cNvContentPartPr/>
              <p14:nvPr/>
            </p14:nvContentPartPr>
            <p14:xfrm>
              <a:off x="6973461" y="621522"/>
              <a:ext cx="153720" cy="12600"/>
            </p14:xfrm>
          </p:contentPart>
        </mc:Choice>
        <mc:Fallback>
          <p:pic>
            <p:nvPicPr>
              <p:cNvPr id="44" name="Input penna 43">
                <a:extLst>
                  <a:ext uri="{FF2B5EF4-FFF2-40B4-BE49-F238E27FC236}">
                    <a16:creationId xmlns:a16="http://schemas.microsoft.com/office/drawing/2014/main" id="{53EFC3AD-E7E7-41B5-B1B3-BD15A53FA485}"/>
                  </a:ext>
                </a:extLst>
              </p:cNvPr>
              <p:cNvPicPr/>
              <p:nvPr/>
            </p:nvPicPr>
            <p:blipFill>
              <a:blip r:embed="rId37"/>
              <a:stretch>
                <a:fillRect/>
              </a:stretch>
            </p:blipFill>
            <p:spPr>
              <a:xfrm>
                <a:off x="6964461" y="612522"/>
                <a:ext cx="1713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5" name="Input penna 44">
                <a:extLst>
                  <a:ext uri="{FF2B5EF4-FFF2-40B4-BE49-F238E27FC236}">
                    <a16:creationId xmlns:a16="http://schemas.microsoft.com/office/drawing/2014/main" id="{C8CA8A48-E90F-4E9D-83B7-1CE3B25B8159}"/>
                  </a:ext>
                </a:extLst>
              </p14:cNvPr>
              <p14:cNvContentPartPr/>
              <p14:nvPr/>
            </p14:nvContentPartPr>
            <p14:xfrm>
              <a:off x="6241221" y="254322"/>
              <a:ext cx="597600" cy="820800"/>
            </p14:xfrm>
          </p:contentPart>
        </mc:Choice>
        <mc:Fallback>
          <p:pic>
            <p:nvPicPr>
              <p:cNvPr id="45" name="Input penna 44">
                <a:extLst>
                  <a:ext uri="{FF2B5EF4-FFF2-40B4-BE49-F238E27FC236}">
                    <a16:creationId xmlns:a16="http://schemas.microsoft.com/office/drawing/2014/main" id="{C8CA8A48-E90F-4E9D-83B7-1CE3B25B8159}"/>
                  </a:ext>
                </a:extLst>
              </p:cNvPr>
              <p:cNvPicPr/>
              <p:nvPr/>
            </p:nvPicPr>
            <p:blipFill>
              <a:blip r:embed="rId39"/>
              <a:stretch>
                <a:fillRect/>
              </a:stretch>
            </p:blipFill>
            <p:spPr>
              <a:xfrm>
                <a:off x="6232221" y="245322"/>
                <a:ext cx="615240" cy="838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6" name="Input penna 45">
                <a:extLst>
                  <a:ext uri="{FF2B5EF4-FFF2-40B4-BE49-F238E27FC236}">
                    <a16:creationId xmlns:a16="http://schemas.microsoft.com/office/drawing/2014/main" id="{B7C2DDB4-E08E-46C0-A367-8F4CECEC25EC}"/>
                  </a:ext>
                </a:extLst>
              </p14:cNvPr>
              <p14:cNvContentPartPr/>
              <p14:nvPr/>
            </p14:nvContentPartPr>
            <p14:xfrm>
              <a:off x="7395021" y="197802"/>
              <a:ext cx="147240" cy="737640"/>
            </p14:xfrm>
          </p:contentPart>
        </mc:Choice>
        <mc:Fallback>
          <p:pic>
            <p:nvPicPr>
              <p:cNvPr id="46" name="Input penna 45">
                <a:extLst>
                  <a:ext uri="{FF2B5EF4-FFF2-40B4-BE49-F238E27FC236}">
                    <a16:creationId xmlns:a16="http://schemas.microsoft.com/office/drawing/2014/main" id="{B7C2DDB4-E08E-46C0-A367-8F4CECEC25EC}"/>
                  </a:ext>
                </a:extLst>
              </p:cNvPr>
              <p:cNvPicPr/>
              <p:nvPr/>
            </p:nvPicPr>
            <p:blipFill>
              <a:blip r:embed="rId41"/>
              <a:stretch>
                <a:fillRect/>
              </a:stretch>
            </p:blipFill>
            <p:spPr>
              <a:xfrm>
                <a:off x="7386021" y="188802"/>
                <a:ext cx="164880" cy="755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7" name="Input penna 46">
                <a:extLst>
                  <a:ext uri="{FF2B5EF4-FFF2-40B4-BE49-F238E27FC236}">
                    <a16:creationId xmlns:a16="http://schemas.microsoft.com/office/drawing/2014/main" id="{EFCE3CE2-C6EE-400D-8EE0-F211D01CDD13}"/>
                  </a:ext>
                </a:extLst>
              </p14:cNvPr>
              <p14:cNvContentPartPr/>
              <p14:nvPr/>
            </p14:nvContentPartPr>
            <p14:xfrm>
              <a:off x="7665381" y="229842"/>
              <a:ext cx="177480" cy="234000"/>
            </p14:xfrm>
          </p:contentPart>
        </mc:Choice>
        <mc:Fallback>
          <p:pic>
            <p:nvPicPr>
              <p:cNvPr id="47" name="Input penna 46">
                <a:extLst>
                  <a:ext uri="{FF2B5EF4-FFF2-40B4-BE49-F238E27FC236}">
                    <a16:creationId xmlns:a16="http://schemas.microsoft.com/office/drawing/2014/main" id="{EFCE3CE2-C6EE-400D-8EE0-F211D01CDD13}"/>
                  </a:ext>
                </a:extLst>
              </p:cNvPr>
              <p:cNvPicPr/>
              <p:nvPr/>
            </p:nvPicPr>
            <p:blipFill>
              <a:blip r:embed="rId43"/>
              <a:stretch>
                <a:fillRect/>
              </a:stretch>
            </p:blipFill>
            <p:spPr>
              <a:xfrm>
                <a:off x="7656381" y="220842"/>
                <a:ext cx="19512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8" name="Input penna 47">
                <a:extLst>
                  <a:ext uri="{FF2B5EF4-FFF2-40B4-BE49-F238E27FC236}">
                    <a16:creationId xmlns:a16="http://schemas.microsoft.com/office/drawing/2014/main" id="{450DCCD4-8F65-4117-B568-C5A0E85BF53E}"/>
                  </a:ext>
                </a:extLst>
              </p14:cNvPr>
              <p14:cNvContentPartPr/>
              <p14:nvPr/>
            </p14:nvContentPartPr>
            <p14:xfrm>
              <a:off x="7689861" y="642762"/>
              <a:ext cx="127080" cy="169200"/>
            </p14:xfrm>
          </p:contentPart>
        </mc:Choice>
        <mc:Fallback>
          <p:pic>
            <p:nvPicPr>
              <p:cNvPr id="48" name="Input penna 47">
                <a:extLst>
                  <a:ext uri="{FF2B5EF4-FFF2-40B4-BE49-F238E27FC236}">
                    <a16:creationId xmlns:a16="http://schemas.microsoft.com/office/drawing/2014/main" id="{450DCCD4-8F65-4117-B568-C5A0E85BF53E}"/>
                  </a:ext>
                </a:extLst>
              </p:cNvPr>
              <p:cNvPicPr/>
              <p:nvPr/>
            </p:nvPicPr>
            <p:blipFill>
              <a:blip r:embed="rId45"/>
              <a:stretch>
                <a:fillRect/>
              </a:stretch>
            </p:blipFill>
            <p:spPr>
              <a:xfrm>
                <a:off x="7680861" y="633762"/>
                <a:ext cx="14472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9" name="Input penna 48">
                <a:extLst>
                  <a:ext uri="{FF2B5EF4-FFF2-40B4-BE49-F238E27FC236}">
                    <a16:creationId xmlns:a16="http://schemas.microsoft.com/office/drawing/2014/main" id="{5D8615AF-D8AE-4291-B37A-1E8CEA19713B}"/>
                  </a:ext>
                </a:extLst>
              </p14:cNvPr>
              <p14:cNvContentPartPr/>
              <p14:nvPr/>
            </p14:nvContentPartPr>
            <p14:xfrm>
              <a:off x="7945101" y="185922"/>
              <a:ext cx="261360" cy="864360"/>
            </p14:xfrm>
          </p:contentPart>
        </mc:Choice>
        <mc:Fallback>
          <p:pic>
            <p:nvPicPr>
              <p:cNvPr id="49" name="Input penna 48">
                <a:extLst>
                  <a:ext uri="{FF2B5EF4-FFF2-40B4-BE49-F238E27FC236}">
                    <a16:creationId xmlns:a16="http://schemas.microsoft.com/office/drawing/2014/main" id="{5D8615AF-D8AE-4291-B37A-1E8CEA19713B}"/>
                  </a:ext>
                </a:extLst>
              </p:cNvPr>
              <p:cNvPicPr/>
              <p:nvPr/>
            </p:nvPicPr>
            <p:blipFill>
              <a:blip r:embed="rId47"/>
              <a:stretch>
                <a:fillRect/>
              </a:stretch>
            </p:blipFill>
            <p:spPr>
              <a:xfrm>
                <a:off x="7936101" y="176922"/>
                <a:ext cx="279000" cy="882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0" name="Input penna 49">
                <a:extLst>
                  <a:ext uri="{FF2B5EF4-FFF2-40B4-BE49-F238E27FC236}">
                    <a16:creationId xmlns:a16="http://schemas.microsoft.com/office/drawing/2014/main" id="{70431841-2E09-4A53-8655-961AF47C2B57}"/>
                  </a:ext>
                </a:extLst>
              </p14:cNvPr>
              <p14:cNvContentPartPr/>
              <p14:nvPr/>
            </p14:nvContentPartPr>
            <p14:xfrm>
              <a:off x="8341821" y="216882"/>
              <a:ext cx="230040" cy="816840"/>
            </p14:xfrm>
          </p:contentPart>
        </mc:Choice>
        <mc:Fallback>
          <p:pic>
            <p:nvPicPr>
              <p:cNvPr id="50" name="Input penna 49">
                <a:extLst>
                  <a:ext uri="{FF2B5EF4-FFF2-40B4-BE49-F238E27FC236}">
                    <a16:creationId xmlns:a16="http://schemas.microsoft.com/office/drawing/2014/main" id="{70431841-2E09-4A53-8655-961AF47C2B57}"/>
                  </a:ext>
                </a:extLst>
              </p:cNvPr>
              <p:cNvPicPr/>
              <p:nvPr/>
            </p:nvPicPr>
            <p:blipFill>
              <a:blip r:embed="rId49"/>
              <a:stretch>
                <a:fillRect/>
              </a:stretch>
            </p:blipFill>
            <p:spPr>
              <a:xfrm>
                <a:off x="8332821" y="207882"/>
                <a:ext cx="247680" cy="8344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6" name="Input penna 55">
                <a:extLst>
                  <a:ext uri="{FF2B5EF4-FFF2-40B4-BE49-F238E27FC236}">
                    <a16:creationId xmlns:a16="http://schemas.microsoft.com/office/drawing/2014/main" id="{FE129E0B-395E-449C-86F2-0D26BA688B68}"/>
                  </a:ext>
                </a:extLst>
              </p14:cNvPr>
              <p14:cNvContentPartPr/>
              <p14:nvPr/>
            </p14:nvContentPartPr>
            <p14:xfrm>
              <a:off x="8716941" y="216882"/>
              <a:ext cx="640080" cy="735120"/>
            </p14:xfrm>
          </p:contentPart>
        </mc:Choice>
        <mc:Fallback>
          <p:pic>
            <p:nvPicPr>
              <p:cNvPr id="56" name="Input penna 55">
                <a:extLst>
                  <a:ext uri="{FF2B5EF4-FFF2-40B4-BE49-F238E27FC236}">
                    <a16:creationId xmlns:a16="http://schemas.microsoft.com/office/drawing/2014/main" id="{FE129E0B-395E-449C-86F2-0D26BA688B68}"/>
                  </a:ext>
                </a:extLst>
              </p:cNvPr>
              <p:cNvPicPr/>
              <p:nvPr/>
            </p:nvPicPr>
            <p:blipFill>
              <a:blip r:embed="rId51"/>
              <a:stretch>
                <a:fillRect/>
              </a:stretch>
            </p:blipFill>
            <p:spPr>
              <a:xfrm>
                <a:off x="8707941" y="207882"/>
                <a:ext cx="657720" cy="752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7" name="Input penna 56">
                <a:extLst>
                  <a:ext uri="{FF2B5EF4-FFF2-40B4-BE49-F238E27FC236}">
                    <a16:creationId xmlns:a16="http://schemas.microsoft.com/office/drawing/2014/main" id="{8203A803-935A-4568-942D-BE13A74EF0AC}"/>
                  </a:ext>
                </a:extLst>
              </p14:cNvPr>
              <p14:cNvContentPartPr/>
              <p14:nvPr/>
            </p14:nvContentPartPr>
            <p14:xfrm>
              <a:off x="381501" y="1564362"/>
              <a:ext cx="117000" cy="3600"/>
            </p14:xfrm>
          </p:contentPart>
        </mc:Choice>
        <mc:Fallback>
          <p:pic>
            <p:nvPicPr>
              <p:cNvPr id="57" name="Input penna 56">
                <a:extLst>
                  <a:ext uri="{FF2B5EF4-FFF2-40B4-BE49-F238E27FC236}">
                    <a16:creationId xmlns:a16="http://schemas.microsoft.com/office/drawing/2014/main" id="{8203A803-935A-4568-942D-BE13A74EF0AC}"/>
                  </a:ext>
                </a:extLst>
              </p:cNvPr>
              <p:cNvPicPr/>
              <p:nvPr/>
            </p:nvPicPr>
            <p:blipFill>
              <a:blip r:embed="rId53"/>
              <a:stretch>
                <a:fillRect/>
              </a:stretch>
            </p:blipFill>
            <p:spPr>
              <a:xfrm>
                <a:off x="372501" y="1555362"/>
                <a:ext cx="1346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8" name="Input penna 57">
                <a:extLst>
                  <a:ext uri="{FF2B5EF4-FFF2-40B4-BE49-F238E27FC236}">
                    <a16:creationId xmlns:a16="http://schemas.microsoft.com/office/drawing/2014/main" id="{2243F6DB-B184-452F-B69B-A42E3E3295C8}"/>
                  </a:ext>
                </a:extLst>
              </p14:cNvPr>
              <p14:cNvContentPartPr/>
              <p14:nvPr/>
            </p14:nvContentPartPr>
            <p14:xfrm>
              <a:off x="378621" y="1668762"/>
              <a:ext cx="145800" cy="10080"/>
            </p14:xfrm>
          </p:contentPart>
        </mc:Choice>
        <mc:Fallback>
          <p:pic>
            <p:nvPicPr>
              <p:cNvPr id="58" name="Input penna 57">
                <a:extLst>
                  <a:ext uri="{FF2B5EF4-FFF2-40B4-BE49-F238E27FC236}">
                    <a16:creationId xmlns:a16="http://schemas.microsoft.com/office/drawing/2014/main" id="{2243F6DB-B184-452F-B69B-A42E3E3295C8}"/>
                  </a:ext>
                </a:extLst>
              </p:cNvPr>
              <p:cNvPicPr/>
              <p:nvPr/>
            </p:nvPicPr>
            <p:blipFill>
              <a:blip r:embed="rId55"/>
              <a:stretch>
                <a:fillRect/>
              </a:stretch>
            </p:blipFill>
            <p:spPr>
              <a:xfrm>
                <a:off x="369621" y="1659762"/>
                <a:ext cx="1634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5" name="Input penna 64">
                <a:extLst>
                  <a:ext uri="{FF2B5EF4-FFF2-40B4-BE49-F238E27FC236}">
                    <a16:creationId xmlns:a16="http://schemas.microsoft.com/office/drawing/2014/main" id="{B4DF44FF-85D3-4EAF-B6AB-B59C57DFE14B}"/>
                  </a:ext>
                </a:extLst>
              </p14:cNvPr>
              <p14:cNvContentPartPr/>
              <p14:nvPr/>
            </p14:nvContentPartPr>
            <p14:xfrm>
              <a:off x="842301" y="1408122"/>
              <a:ext cx="1138320" cy="359280"/>
            </p14:xfrm>
          </p:contentPart>
        </mc:Choice>
        <mc:Fallback>
          <p:pic>
            <p:nvPicPr>
              <p:cNvPr id="65" name="Input penna 64">
                <a:extLst>
                  <a:ext uri="{FF2B5EF4-FFF2-40B4-BE49-F238E27FC236}">
                    <a16:creationId xmlns:a16="http://schemas.microsoft.com/office/drawing/2014/main" id="{B4DF44FF-85D3-4EAF-B6AB-B59C57DFE14B}"/>
                  </a:ext>
                </a:extLst>
              </p:cNvPr>
              <p:cNvPicPr/>
              <p:nvPr/>
            </p:nvPicPr>
            <p:blipFill>
              <a:blip r:embed="rId57"/>
              <a:stretch>
                <a:fillRect/>
              </a:stretch>
            </p:blipFill>
            <p:spPr>
              <a:xfrm>
                <a:off x="833301" y="1399122"/>
                <a:ext cx="115596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6" name="Input penna 65">
                <a:extLst>
                  <a:ext uri="{FF2B5EF4-FFF2-40B4-BE49-F238E27FC236}">
                    <a16:creationId xmlns:a16="http://schemas.microsoft.com/office/drawing/2014/main" id="{7F17AF44-78D7-4FBB-9053-AF7AE934539C}"/>
                  </a:ext>
                </a:extLst>
              </p14:cNvPr>
              <p14:cNvContentPartPr/>
              <p14:nvPr/>
            </p14:nvContentPartPr>
            <p14:xfrm>
              <a:off x="1383741" y="1847682"/>
              <a:ext cx="244800" cy="196920"/>
            </p14:xfrm>
          </p:contentPart>
        </mc:Choice>
        <mc:Fallback>
          <p:pic>
            <p:nvPicPr>
              <p:cNvPr id="66" name="Input penna 65">
                <a:extLst>
                  <a:ext uri="{FF2B5EF4-FFF2-40B4-BE49-F238E27FC236}">
                    <a16:creationId xmlns:a16="http://schemas.microsoft.com/office/drawing/2014/main" id="{7F17AF44-78D7-4FBB-9053-AF7AE934539C}"/>
                  </a:ext>
                </a:extLst>
              </p:cNvPr>
              <p:cNvPicPr/>
              <p:nvPr/>
            </p:nvPicPr>
            <p:blipFill>
              <a:blip r:embed="rId59"/>
              <a:stretch>
                <a:fillRect/>
              </a:stretch>
            </p:blipFill>
            <p:spPr>
              <a:xfrm>
                <a:off x="1374741" y="1838682"/>
                <a:ext cx="26244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7" name="Input penna 66">
                <a:extLst>
                  <a:ext uri="{FF2B5EF4-FFF2-40B4-BE49-F238E27FC236}">
                    <a16:creationId xmlns:a16="http://schemas.microsoft.com/office/drawing/2014/main" id="{13381591-9780-49FB-AE1F-AC10478B5F2B}"/>
                  </a:ext>
                </a:extLst>
              </p14:cNvPr>
              <p14:cNvContentPartPr/>
              <p14:nvPr/>
            </p14:nvContentPartPr>
            <p14:xfrm>
              <a:off x="2220021" y="1689642"/>
              <a:ext cx="63360" cy="28800"/>
            </p14:xfrm>
          </p:contentPart>
        </mc:Choice>
        <mc:Fallback>
          <p:pic>
            <p:nvPicPr>
              <p:cNvPr id="67" name="Input penna 66">
                <a:extLst>
                  <a:ext uri="{FF2B5EF4-FFF2-40B4-BE49-F238E27FC236}">
                    <a16:creationId xmlns:a16="http://schemas.microsoft.com/office/drawing/2014/main" id="{13381591-9780-49FB-AE1F-AC10478B5F2B}"/>
                  </a:ext>
                </a:extLst>
              </p:cNvPr>
              <p:cNvPicPr/>
              <p:nvPr/>
            </p:nvPicPr>
            <p:blipFill>
              <a:blip r:embed="rId61"/>
              <a:stretch>
                <a:fillRect/>
              </a:stretch>
            </p:blipFill>
            <p:spPr>
              <a:xfrm>
                <a:off x="2211021" y="1680642"/>
                <a:ext cx="8100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74" name="Input penna 73">
                <a:extLst>
                  <a:ext uri="{FF2B5EF4-FFF2-40B4-BE49-F238E27FC236}">
                    <a16:creationId xmlns:a16="http://schemas.microsoft.com/office/drawing/2014/main" id="{B751EB81-762B-466A-B684-0AADF4F809FF}"/>
                  </a:ext>
                </a:extLst>
              </p14:cNvPr>
              <p14:cNvContentPartPr/>
              <p14:nvPr/>
            </p14:nvContentPartPr>
            <p14:xfrm>
              <a:off x="2589741" y="1376442"/>
              <a:ext cx="993600" cy="354240"/>
            </p14:xfrm>
          </p:contentPart>
        </mc:Choice>
        <mc:Fallback>
          <p:pic>
            <p:nvPicPr>
              <p:cNvPr id="74" name="Input penna 73">
                <a:extLst>
                  <a:ext uri="{FF2B5EF4-FFF2-40B4-BE49-F238E27FC236}">
                    <a16:creationId xmlns:a16="http://schemas.microsoft.com/office/drawing/2014/main" id="{B751EB81-762B-466A-B684-0AADF4F809FF}"/>
                  </a:ext>
                </a:extLst>
              </p:cNvPr>
              <p:cNvPicPr/>
              <p:nvPr/>
            </p:nvPicPr>
            <p:blipFill>
              <a:blip r:embed="rId63"/>
              <a:stretch>
                <a:fillRect/>
              </a:stretch>
            </p:blipFill>
            <p:spPr>
              <a:xfrm>
                <a:off x="2580741" y="1367442"/>
                <a:ext cx="101124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75" name="Input penna 74">
                <a:extLst>
                  <a:ext uri="{FF2B5EF4-FFF2-40B4-BE49-F238E27FC236}">
                    <a16:creationId xmlns:a16="http://schemas.microsoft.com/office/drawing/2014/main" id="{20431A82-AAB7-442A-A82A-641B65EA6DCA}"/>
                  </a:ext>
                </a:extLst>
              </p14:cNvPr>
              <p14:cNvContentPartPr/>
              <p14:nvPr/>
            </p14:nvContentPartPr>
            <p14:xfrm>
              <a:off x="2963781" y="1850922"/>
              <a:ext cx="246960" cy="210960"/>
            </p14:xfrm>
          </p:contentPart>
        </mc:Choice>
        <mc:Fallback>
          <p:pic>
            <p:nvPicPr>
              <p:cNvPr id="75" name="Input penna 74">
                <a:extLst>
                  <a:ext uri="{FF2B5EF4-FFF2-40B4-BE49-F238E27FC236}">
                    <a16:creationId xmlns:a16="http://schemas.microsoft.com/office/drawing/2014/main" id="{20431A82-AAB7-442A-A82A-641B65EA6DCA}"/>
                  </a:ext>
                </a:extLst>
              </p:cNvPr>
              <p:cNvPicPr/>
              <p:nvPr/>
            </p:nvPicPr>
            <p:blipFill>
              <a:blip r:embed="rId65"/>
              <a:stretch>
                <a:fillRect/>
              </a:stretch>
            </p:blipFill>
            <p:spPr>
              <a:xfrm>
                <a:off x="2954781" y="1841922"/>
                <a:ext cx="2646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76" name="Input penna 75">
                <a:extLst>
                  <a:ext uri="{FF2B5EF4-FFF2-40B4-BE49-F238E27FC236}">
                    <a16:creationId xmlns:a16="http://schemas.microsoft.com/office/drawing/2014/main" id="{39EBAB55-31B6-48F4-AF4B-6EEC72391DF1}"/>
                  </a:ext>
                </a:extLst>
              </p14:cNvPr>
              <p14:cNvContentPartPr/>
              <p14:nvPr/>
            </p14:nvContentPartPr>
            <p14:xfrm>
              <a:off x="4003461" y="1575882"/>
              <a:ext cx="144000" cy="13320"/>
            </p14:xfrm>
          </p:contentPart>
        </mc:Choice>
        <mc:Fallback>
          <p:pic>
            <p:nvPicPr>
              <p:cNvPr id="76" name="Input penna 75">
                <a:extLst>
                  <a:ext uri="{FF2B5EF4-FFF2-40B4-BE49-F238E27FC236}">
                    <a16:creationId xmlns:a16="http://schemas.microsoft.com/office/drawing/2014/main" id="{39EBAB55-31B6-48F4-AF4B-6EEC72391DF1}"/>
                  </a:ext>
                </a:extLst>
              </p:cNvPr>
              <p:cNvPicPr/>
              <p:nvPr/>
            </p:nvPicPr>
            <p:blipFill>
              <a:blip r:embed="rId67"/>
              <a:stretch>
                <a:fillRect/>
              </a:stretch>
            </p:blipFill>
            <p:spPr>
              <a:xfrm>
                <a:off x="3994461" y="1566882"/>
                <a:ext cx="16164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7" name="Input penna 76">
                <a:extLst>
                  <a:ext uri="{FF2B5EF4-FFF2-40B4-BE49-F238E27FC236}">
                    <a16:creationId xmlns:a16="http://schemas.microsoft.com/office/drawing/2014/main" id="{B696DA35-F734-4D8E-9CBC-64492664AF06}"/>
                  </a:ext>
                </a:extLst>
              </p14:cNvPr>
              <p14:cNvContentPartPr/>
              <p14:nvPr/>
            </p14:nvContentPartPr>
            <p14:xfrm>
              <a:off x="3964581" y="1689642"/>
              <a:ext cx="151200" cy="10800"/>
            </p14:xfrm>
          </p:contentPart>
        </mc:Choice>
        <mc:Fallback>
          <p:pic>
            <p:nvPicPr>
              <p:cNvPr id="77" name="Input penna 76">
                <a:extLst>
                  <a:ext uri="{FF2B5EF4-FFF2-40B4-BE49-F238E27FC236}">
                    <a16:creationId xmlns:a16="http://schemas.microsoft.com/office/drawing/2014/main" id="{B696DA35-F734-4D8E-9CBC-64492664AF06}"/>
                  </a:ext>
                </a:extLst>
              </p:cNvPr>
              <p:cNvPicPr/>
              <p:nvPr/>
            </p:nvPicPr>
            <p:blipFill>
              <a:blip r:embed="rId69"/>
              <a:stretch>
                <a:fillRect/>
              </a:stretch>
            </p:blipFill>
            <p:spPr>
              <a:xfrm>
                <a:off x="3955581" y="1680642"/>
                <a:ext cx="1688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78" name="Input penna 77">
                <a:extLst>
                  <a:ext uri="{FF2B5EF4-FFF2-40B4-BE49-F238E27FC236}">
                    <a16:creationId xmlns:a16="http://schemas.microsoft.com/office/drawing/2014/main" id="{BCD728DF-16AC-4DA4-8D25-7E040691D253}"/>
                  </a:ext>
                </a:extLst>
              </p14:cNvPr>
              <p14:cNvContentPartPr/>
              <p14:nvPr/>
            </p14:nvContentPartPr>
            <p14:xfrm>
              <a:off x="4488741" y="1505322"/>
              <a:ext cx="266760" cy="213120"/>
            </p14:xfrm>
          </p:contentPart>
        </mc:Choice>
        <mc:Fallback>
          <p:pic>
            <p:nvPicPr>
              <p:cNvPr id="78" name="Input penna 77">
                <a:extLst>
                  <a:ext uri="{FF2B5EF4-FFF2-40B4-BE49-F238E27FC236}">
                    <a16:creationId xmlns:a16="http://schemas.microsoft.com/office/drawing/2014/main" id="{BCD728DF-16AC-4DA4-8D25-7E040691D253}"/>
                  </a:ext>
                </a:extLst>
              </p:cNvPr>
              <p:cNvPicPr/>
              <p:nvPr/>
            </p:nvPicPr>
            <p:blipFill>
              <a:blip r:embed="rId71"/>
              <a:stretch>
                <a:fillRect/>
              </a:stretch>
            </p:blipFill>
            <p:spPr>
              <a:xfrm>
                <a:off x="4479741" y="1496322"/>
                <a:ext cx="28440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9" name="Input penna 78">
                <a:extLst>
                  <a:ext uri="{FF2B5EF4-FFF2-40B4-BE49-F238E27FC236}">
                    <a16:creationId xmlns:a16="http://schemas.microsoft.com/office/drawing/2014/main" id="{8C352610-946F-416F-B560-5FBDBEE7523D}"/>
                  </a:ext>
                </a:extLst>
              </p14:cNvPr>
              <p14:cNvContentPartPr/>
              <p14:nvPr/>
            </p14:nvContentPartPr>
            <p14:xfrm>
              <a:off x="4855941" y="1472202"/>
              <a:ext cx="119160" cy="280080"/>
            </p14:xfrm>
          </p:contentPart>
        </mc:Choice>
        <mc:Fallback>
          <p:pic>
            <p:nvPicPr>
              <p:cNvPr id="79" name="Input penna 78">
                <a:extLst>
                  <a:ext uri="{FF2B5EF4-FFF2-40B4-BE49-F238E27FC236}">
                    <a16:creationId xmlns:a16="http://schemas.microsoft.com/office/drawing/2014/main" id="{8C352610-946F-416F-B560-5FBDBEE7523D}"/>
                  </a:ext>
                </a:extLst>
              </p:cNvPr>
              <p:cNvPicPr/>
              <p:nvPr/>
            </p:nvPicPr>
            <p:blipFill>
              <a:blip r:embed="rId73"/>
              <a:stretch>
                <a:fillRect/>
              </a:stretch>
            </p:blipFill>
            <p:spPr>
              <a:xfrm>
                <a:off x="4846775" y="1463202"/>
                <a:ext cx="137126"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80" name="Input penna 79">
                <a:extLst>
                  <a:ext uri="{FF2B5EF4-FFF2-40B4-BE49-F238E27FC236}">
                    <a16:creationId xmlns:a16="http://schemas.microsoft.com/office/drawing/2014/main" id="{BE412FE6-48AF-4AB9-B48B-C2891E1C5DAC}"/>
                  </a:ext>
                </a:extLst>
              </p14:cNvPr>
              <p14:cNvContentPartPr/>
              <p14:nvPr/>
            </p14:nvContentPartPr>
            <p14:xfrm>
              <a:off x="5109741" y="1501362"/>
              <a:ext cx="179280" cy="182880"/>
            </p14:xfrm>
          </p:contentPart>
        </mc:Choice>
        <mc:Fallback>
          <p:pic>
            <p:nvPicPr>
              <p:cNvPr id="80" name="Input penna 79">
                <a:extLst>
                  <a:ext uri="{FF2B5EF4-FFF2-40B4-BE49-F238E27FC236}">
                    <a16:creationId xmlns:a16="http://schemas.microsoft.com/office/drawing/2014/main" id="{BE412FE6-48AF-4AB9-B48B-C2891E1C5DAC}"/>
                  </a:ext>
                </a:extLst>
              </p:cNvPr>
              <p:cNvPicPr/>
              <p:nvPr/>
            </p:nvPicPr>
            <p:blipFill>
              <a:blip r:embed="rId75"/>
              <a:stretch>
                <a:fillRect/>
              </a:stretch>
            </p:blipFill>
            <p:spPr>
              <a:xfrm>
                <a:off x="5100741" y="1492362"/>
                <a:ext cx="19692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88" name="Input penna 87">
                <a:extLst>
                  <a:ext uri="{FF2B5EF4-FFF2-40B4-BE49-F238E27FC236}">
                    <a16:creationId xmlns:a16="http://schemas.microsoft.com/office/drawing/2014/main" id="{C71E88E5-7ED4-48BB-A4D8-07F95DE15608}"/>
                  </a:ext>
                </a:extLst>
              </p14:cNvPr>
              <p14:cNvContentPartPr/>
              <p14:nvPr/>
            </p14:nvContentPartPr>
            <p14:xfrm>
              <a:off x="592101" y="2580642"/>
              <a:ext cx="884880" cy="886680"/>
            </p14:xfrm>
          </p:contentPart>
        </mc:Choice>
        <mc:Fallback>
          <p:pic>
            <p:nvPicPr>
              <p:cNvPr id="88" name="Input penna 87">
                <a:extLst>
                  <a:ext uri="{FF2B5EF4-FFF2-40B4-BE49-F238E27FC236}">
                    <a16:creationId xmlns:a16="http://schemas.microsoft.com/office/drawing/2014/main" id="{C71E88E5-7ED4-48BB-A4D8-07F95DE15608}"/>
                  </a:ext>
                </a:extLst>
              </p:cNvPr>
              <p:cNvPicPr/>
              <p:nvPr/>
            </p:nvPicPr>
            <p:blipFill>
              <a:blip r:embed="rId77"/>
              <a:stretch>
                <a:fillRect/>
              </a:stretch>
            </p:blipFill>
            <p:spPr>
              <a:xfrm>
                <a:off x="583101" y="2571642"/>
                <a:ext cx="902520" cy="9043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89" name="Input penna 88">
                <a:extLst>
                  <a:ext uri="{FF2B5EF4-FFF2-40B4-BE49-F238E27FC236}">
                    <a16:creationId xmlns:a16="http://schemas.microsoft.com/office/drawing/2014/main" id="{0DFAD3FD-CCA5-4E70-B393-61B957A17118}"/>
                  </a:ext>
                </a:extLst>
              </p14:cNvPr>
              <p14:cNvContentPartPr/>
              <p14:nvPr/>
            </p14:nvContentPartPr>
            <p14:xfrm>
              <a:off x="1765701" y="2916882"/>
              <a:ext cx="65880" cy="47880"/>
            </p14:xfrm>
          </p:contentPart>
        </mc:Choice>
        <mc:Fallback>
          <p:pic>
            <p:nvPicPr>
              <p:cNvPr id="89" name="Input penna 88">
                <a:extLst>
                  <a:ext uri="{FF2B5EF4-FFF2-40B4-BE49-F238E27FC236}">
                    <a16:creationId xmlns:a16="http://schemas.microsoft.com/office/drawing/2014/main" id="{0DFAD3FD-CCA5-4E70-B393-61B957A17118}"/>
                  </a:ext>
                </a:extLst>
              </p:cNvPr>
              <p:cNvPicPr/>
              <p:nvPr/>
            </p:nvPicPr>
            <p:blipFill>
              <a:blip r:embed="rId79"/>
              <a:stretch>
                <a:fillRect/>
              </a:stretch>
            </p:blipFill>
            <p:spPr>
              <a:xfrm>
                <a:off x="1756701" y="2907882"/>
                <a:ext cx="8352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6" name="Input penna 95">
                <a:extLst>
                  <a:ext uri="{FF2B5EF4-FFF2-40B4-BE49-F238E27FC236}">
                    <a16:creationId xmlns:a16="http://schemas.microsoft.com/office/drawing/2014/main" id="{5AD9FD85-6940-43DD-BBB9-1B3AF6B6762D}"/>
                  </a:ext>
                </a:extLst>
              </p14:cNvPr>
              <p14:cNvContentPartPr/>
              <p14:nvPr/>
            </p14:nvContentPartPr>
            <p14:xfrm>
              <a:off x="3347181" y="2948562"/>
              <a:ext cx="100800" cy="20160"/>
            </p14:xfrm>
          </p:contentPart>
        </mc:Choice>
        <mc:Fallback>
          <p:pic>
            <p:nvPicPr>
              <p:cNvPr id="96" name="Input penna 95">
                <a:extLst>
                  <a:ext uri="{FF2B5EF4-FFF2-40B4-BE49-F238E27FC236}">
                    <a16:creationId xmlns:a16="http://schemas.microsoft.com/office/drawing/2014/main" id="{5AD9FD85-6940-43DD-BBB9-1B3AF6B6762D}"/>
                  </a:ext>
                </a:extLst>
              </p:cNvPr>
              <p:cNvPicPr/>
              <p:nvPr/>
            </p:nvPicPr>
            <p:blipFill>
              <a:blip r:embed="rId81"/>
              <a:stretch>
                <a:fillRect/>
              </a:stretch>
            </p:blipFill>
            <p:spPr>
              <a:xfrm>
                <a:off x="3338181" y="2939562"/>
                <a:ext cx="11844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7" name="Input penna 96">
                <a:extLst>
                  <a:ext uri="{FF2B5EF4-FFF2-40B4-BE49-F238E27FC236}">
                    <a16:creationId xmlns:a16="http://schemas.microsoft.com/office/drawing/2014/main" id="{69B5E042-AE22-4F8E-B62C-4ABEB24091CC}"/>
                  </a:ext>
                </a:extLst>
              </p14:cNvPr>
              <p14:cNvContentPartPr/>
              <p14:nvPr/>
            </p14:nvContentPartPr>
            <p14:xfrm>
              <a:off x="3368061" y="3059082"/>
              <a:ext cx="110160" cy="7920"/>
            </p14:xfrm>
          </p:contentPart>
        </mc:Choice>
        <mc:Fallback>
          <p:pic>
            <p:nvPicPr>
              <p:cNvPr id="97" name="Input penna 96">
                <a:extLst>
                  <a:ext uri="{FF2B5EF4-FFF2-40B4-BE49-F238E27FC236}">
                    <a16:creationId xmlns:a16="http://schemas.microsoft.com/office/drawing/2014/main" id="{69B5E042-AE22-4F8E-B62C-4ABEB24091CC}"/>
                  </a:ext>
                </a:extLst>
              </p:cNvPr>
              <p:cNvPicPr/>
              <p:nvPr/>
            </p:nvPicPr>
            <p:blipFill>
              <a:blip r:embed="rId83"/>
              <a:stretch>
                <a:fillRect/>
              </a:stretch>
            </p:blipFill>
            <p:spPr>
              <a:xfrm>
                <a:off x="3359061" y="3050082"/>
                <a:ext cx="12780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8" name="Input penna 97">
                <a:extLst>
                  <a:ext uri="{FF2B5EF4-FFF2-40B4-BE49-F238E27FC236}">
                    <a16:creationId xmlns:a16="http://schemas.microsoft.com/office/drawing/2014/main" id="{63529504-6FEE-4883-AD68-9DD4C3D46A82}"/>
                  </a:ext>
                </a:extLst>
              </p14:cNvPr>
              <p14:cNvContentPartPr/>
              <p14:nvPr/>
            </p14:nvContentPartPr>
            <p14:xfrm>
              <a:off x="2340261" y="2680722"/>
              <a:ext cx="760680" cy="837360"/>
            </p14:xfrm>
          </p:contentPart>
        </mc:Choice>
        <mc:Fallback>
          <p:pic>
            <p:nvPicPr>
              <p:cNvPr id="98" name="Input penna 97">
                <a:extLst>
                  <a:ext uri="{FF2B5EF4-FFF2-40B4-BE49-F238E27FC236}">
                    <a16:creationId xmlns:a16="http://schemas.microsoft.com/office/drawing/2014/main" id="{63529504-6FEE-4883-AD68-9DD4C3D46A82}"/>
                  </a:ext>
                </a:extLst>
              </p:cNvPr>
              <p:cNvPicPr/>
              <p:nvPr/>
            </p:nvPicPr>
            <p:blipFill>
              <a:blip r:embed="rId85"/>
              <a:stretch>
                <a:fillRect/>
              </a:stretch>
            </p:blipFill>
            <p:spPr>
              <a:xfrm>
                <a:off x="2331261" y="2671722"/>
                <a:ext cx="778320" cy="855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7" name="Input penna 106">
                <a:extLst>
                  <a:ext uri="{FF2B5EF4-FFF2-40B4-BE49-F238E27FC236}">
                    <a16:creationId xmlns:a16="http://schemas.microsoft.com/office/drawing/2014/main" id="{41AA7F3C-16D4-481F-BFB3-6F20712AE1FA}"/>
                  </a:ext>
                </a:extLst>
              </p14:cNvPr>
              <p14:cNvContentPartPr/>
              <p14:nvPr/>
            </p14:nvContentPartPr>
            <p14:xfrm>
              <a:off x="4774941" y="2669922"/>
              <a:ext cx="350280" cy="227880"/>
            </p14:xfrm>
          </p:contentPart>
        </mc:Choice>
        <mc:Fallback>
          <p:pic>
            <p:nvPicPr>
              <p:cNvPr id="107" name="Input penna 106">
                <a:extLst>
                  <a:ext uri="{FF2B5EF4-FFF2-40B4-BE49-F238E27FC236}">
                    <a16:creationId xmlns:a16="http://schemas.microsoft.com/office/drawing/2014/main" id="{41AA7F3C-16D4-481F-BFB3-6F20712AE1FA}"/>
                  </a:ext>
                </a:extLst>
              </p:cNvPr>
              <p:cNvPicPr/>
              <p:nvPr/>
            </p:nvPicPr>
            <p:blipFill>
              <a:blip r:embed="rId87"/>
              <a:stretch>
                <a:fillRect/>
              </a:stretch>
            </p:blipFill>
            <p:spPr>
              <a:xfrm>
                <a:off x="4765941" y="2660922"/>
                <a:ext cx="3679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9" name="Input penna 108">
                <a:extLst>
                  <a:ext uri="{FF2B5EF4-FFF2-40B4-BE49-F238E27FC236}">
                    <a16:creationId xmlns:a16="http://schemas.microsoft.com/office/drawing/2014/main" id="{DA6438E7-EA57-4FF4-943D-9F7F0423F5E1}"/>
                  </a:ext>
                </a:extLst>
              </p14:cNvPr>
              <p14:cNvContentPartPr/>
              <p14:nvPr/>
            </p14:nvContentPartPr>
            <p14:xfrm>
              <a:off x="3829581" y="2606562"/>
              <a:ext cx="758880" cy="850320"/>
            </p14:xfrm>
          </p:contentPart>
        </mc:Choice>
        <mc:Fallback>
          <p:pic>
            <p:nvPicPr>
              <p:cNvPr id="109" name="Input penna 108">
                <a:extLst>
                  <a:ext uri="{FF2B5EF4-FFF2-40B4-BE49-F238E27FC236}">
                    <a16:creationId xmlns:a16="http://schemas.microsoft.com/office/drawing/2014/main" id="{DA6438E7-EA57-4FF4-943D-9F7F0423F5E1}"/>
                  </a:ext>
                </a:extLst>
              </p:cNvPr>
              <p:cNvPicPr/>
              <p:nvPr/>
            </p:nvPicPr>
            <p:blipFill>
              <a:blip r:embed="rId89"/>
              <a:stretch>
                <a:fillRect/>
              </a:stretch>
            </p:blipFill>
            <p:spPr>
              <a:xfrm>
                <a:off x="3820581" y="2597562"/>
                <a:ext cx="776520" cy="867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10" name="Input penna 109">
                <a:extLst>
                  <a:ext uri="{FF2B5EF4-FFF2-40B4-BE49-F238E27FC236}">
                    <a16:creationId xmlns:a16="http://schemas.microsoft.com/office/drawing/2014/main" id="{393A392A-7456-4626-A3BB-139EF3BA76C6}"/>
                  </a:ext>
                </a:extLst>
              </p14:cNvPr>
              <p14:cNvContentPartPr/>
              <p14:nvPr/>
            </p14:nvContentPartPr>
            <p14:xfrm>
              <a:off x="5226021" y="2592522"/>
              <a:ext cx="343440" cy="978840"/>
            </p14:xfrm>
          </p:contentPart>
        </mc:Choice>
        <mc:Fallback>
          <p:pic>
            <p:nvPicPr>
              <p:cNvPr id="110" name="Input penna 109">
                <a:extLst>
                  <a:ext uri="{FF2B5EF4-FFF2-40B4-BE49-F238E27FC236}">
                    <a16:creationId xmlns:a16="http://schemas.microsoft.com/office/drawing/2014/main" id="{393A392A-7456-4626-A3BB-139EF3BA76C6}"/>
                  </a:ext>
                </a:extLst>
              </p:cNvPr>
              <p:cNvPicPr/>
              <p:nvPr/>
            </p:nvPicPr>
            <p:blipFill>
              <a:blip r:embed="rId91"/>
              <a:stretch>
                <a:fillRect/>
              </a:stretch>
            </p:blipFill>
            <p:spPr>
              <a:xfrm>
                <a:off x="5217021" y="2583522"/>
                <a:ext cx="361080" cy="9964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15" name="Input penna 114">
                <a:extLst>
                  <a:ext uri="{FF2B5EF4-FFF2-40B4-BE49-F238E27FC236}">
                    <a16:creationId xmlns:a16="http://schemas.microsoft.com/office/drawing/2014/main" id="{B904497A-AA1E-4179-A037-BCADADAF3D1E}"/>
                  </a:ext>
                </a:extLst>
              </p14:cNvPr>
              <p14:cNvContentPartPr/>
              <p14:nvPr/>
            </p14:nvContentPartPr>
            <p14:xfrm>
              <a:off x="6287661" y="2650482"/>
              <a:ext cx="197640" cy="170280"/>
            </p14:xfrm>
          </p:contentPart>
        </mc:Choice>
        <mc:Fallback>
          <p:pic>
            <p:nvPicPr>
              <p:cNvPr id="115" name="Input penna 114">
                <a:extLst>
                  <a:ext uri="{FF2B5EF4-FFF2-40B4-BE49-F238E27FC236}">
                    <a16:creationId xmlns:a16="http://schemas.microsoft.com/office/drawing/2014/main" id="{B904497A-AA1E-4179-A037-BCADADAF3D1E}"/>
                  </a:ext>
                </a:extLst>
              </p:cNvPr>
              <p:cNvPicPr/>
              <p:nvPr/>
            </p:nvPicPr>
            <p:blipFill>
              <a:blip r:embed="rId93"/>
              <a:stretch>
                <a:fillRect/>
              </a:stretch>
            </p:blipFill>
            <p:spPr>
              <a:xfrm>
                <a:off x="6278661" y="2641482"/>
                <a:ext cx="21528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16" name="Input penna 115">
                <a:extLst>
                  <a:ext uri="{FF2B5EF4-FFF2-40B4-BE49-F238E27FC236}">
                    <a16:creationId xmlns:a16="http://schemas.microsoft.com/office/drawing/2014/main" id="{5D9052B2-6EF8-4994-BBB5-D02AA615332C}"/>
                  </a:ext>
                </a:extLst>
              </p14:cNvPr>
              <p14:cNvContentPartPr/>
              <p14:nvPr/>
            </p14:nvContentPartPr>
            <p14:xfrm>
              <a:off x="5732181" y="2602602"/>
              <a:ext cx="435600" cy="870840"/>
            </p14:xfrm>
          </p:contentPart>
        </mc:Choice>
        <mc:Fallback>
          <p:pic>
            <p:nvPicPr>
              <p:cNvPr id="116" name="Input penna 115">
                <a:extLst>
                  <a:ext uri="{FF2B5EF4-FFF2-40B4-BE49-F238E27FC236}">
                    <a16:creationId xmlns:a16="http://schemas.microsoft.com/office/drawing/2014/main" id="{5D9052B2-6EF8-4994-BBB5-D02AA615332C}"/>
                  </a:ext>
                </a:extLst>
              </p:cNvPr>
              <p:cNvPicPr/>
              <p:nvPr/>
            </p:nvPicPr>
            <p:blipFill>
              <a:blip r:embed="rId95"/>
              <a:stretch>
                <a:fillRect/>
              </a:stretch>
            </p:blipFill>
            <p:spPr>
              <a:xfrm>
                <a:off x="5723181" y="2593602"/>
                <a:ext cx="453240" cy="888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17" name="Input penna 116">
                <a:extLst>
                  <a:ext uri="{FF2B5EF4-FFF2-40B4-BE49-F238E27FC236}">
                    <a16:creationId xmlns:a16="http://schemas.microsoft.com/office/drawing/2014/main" id="{7841D3A9-9920-434C-BDA3-88F1B9572DAE}"/>
                  </a:ext>
                </a:extLst>
              </p14:cNvPr>
              <p14:cNvContentPartPr/>
              <p14:nvPr/>
            </p14:nvContentPartPr>
            <p14:xfrm>
              <a:off x="6609861" y="2632482"/>
              <a:ext cx="95040" cy="218520"/>
            </p14:xfrm>
          </p:contentPart>
        </mc:Choice>
        <mc:Fallback>
          <p:pic>
            <p:nvPicPr>
              <p:cNvPr id="117" name="Input penna 116">
                <a:extLst>
                  <a:ext uri="{FF2B5EF4-FFF2-40B4-BE49-F238E27FC236}">
                    <a16:creationId xmlns:a16="http://schemas.microsoft.com/office/drawing/2014/main" id="{7841D3A9-9920-434C-BDA3-88F1B9572DAE}"/>
                  </a:ext>
                </a:extLst>
              </p:cNvPr>
              <p:cNvPicPr/>
              <p:nvPr/>
            </p:nvPicPr>
            <p:blipFill>
              <a:blip r:embed="rId97"/>
              <a:stretch>
                <a:fillRect/>
              </a:stretch>
            </p:blipFill>
            <p:spPr>
              <a:xfrm>
                <a:off x="6600861" y="2623482"/>
                <a:ext cx="11268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20" name="Input penna 119">
                <a:extLst>
                  <a:ext uri="{FF2B5EF4-FFF2-40B4-BE49-F238E27FC236}">
                    <a16:creationId xmlns:a16="http://schemas.microsoft.com/office/drawing/2014/main" id="{EBC156F7-3725-4D74-BC5F-10ED4FA5B50D}"/>
                  </a:ext>
                </a:extLst>
              </p14:cNvPr>
              <p14:cNvContentPartPr/>
              <p14:nvPr/>
            </p14:nvContentPartPr>
            <p14:xfrm>
              <a:off x="6350301" y="3156642"/>
              <a:ext cx="154440" cy="281160"/>
            </p14:xfrm>
          </p:contentPart>
        </mc:Choice>
        <mc:Fallback>
          <p:pic>
            <p:nvPicPr>
              <p:cNvPr id="120" name="Input penna 119">
                <a:extLst>
                  <a:ext uri="{FF2B5EF4-FFF2-40B4-BE49-F238E27FC236}">
                    <a16:creationId xmlns:a16="http://schemas.microsoft.com/office/drawing/2014/main" id="{EBC156F7-3725-4D74-BC5F-10ED4FA5B50D}"/>
                  </a:ext>
                </a:extLst>
              </p:cNvPr>
              <p:cNvPicPr/>
              <p:nvPr/>
            </p:nvPicPr>
            <p:blipFill>
              <a:blip r:embed="rId99"/>
              <a:stretch>
                <a:fillRect/>
              </a:stretch>
            </p:blipFill>
            <p:spPr>
              <a:xfrm>
                <a:off x="6341301" y="3147642"/>
                <a:ext cx="17208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22" name="Input penna 121">
                <a:extLst>
                  <a:ext uri="{FF2B5EF4-FFF2-40B4-BE49-F238E27FC236}">
                    <a16:creationId xmlns:a16="http://schemas.microsoft.com/office/drawing/2014/main" id="{994A868D-4195-4DD4-A6E2-57393B73B080}"/>
                  </a:ext>
                </a:extLst>
              </p14:cNvPr>
              <p14:cNvContentPartPr/>
              <p14:nvPr/>
            </p14:nvContentPartPr>
            <p14:xfrm>
              <a:off x="6919101" y="2543202"/>
              <a:ext cx="727200" cy="1007280"/>
            </p14:xfrm>
          </p:contentPart>
        </mc:Choice>
        <mc:Fallback>
          <p:pic>
            <p:nvPicPr>
              <p:cNvPr id="122" name="Input penna 121">
                <a:extLst>
                  <a:ext uri="{FF2B5EF4-FFF2-40B4-BE49-F238E27FC236}">
                    <a16:creationId xmlns:a16="http://schemas.microsoft.com/office/drawing/2014/main" id="{994A868D-4195-4DD4-A6E2-57393B73B080}"/>
                  </a:ext>
                </a:extLst>
              </p:cNvPr>
              <p:cNvPicPr/>
              <p:nvPr/>
            </p:nvPicPr>
            <p:blipFill>
              <a:blip r:embed="rId101"/>
              <a:stretch>
                <a:fillRect/>
              </a:stretch>
            </p:blipFill>
            <p:spPr>
              <a:xfrm>
                <a:off x="6910101" y="2534202"/>
                <a:ext cx="744840" cy="1024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23" name="Input penna 122">
                <a:extLst>
                  <a:ext uri="{FF2B5EF4-FFF2-40B4-BE49-F238E27FC236}">
                    <a16:creationId xmlns:a16="http://schemas.microsoft.com/office/drawing/2014/main" id="{9D9A277B-3800-4864-AE24-BCD3D0DFC7E8}"/>
                  </a:ext>
                </a:extLst>
              </p14:cNvPr>
              <p14:cNvContentPartPr/>
              <p14:nvPr/>
            </p14:nvContentPartPr>
            <p14:xfrm>
              <a:off x="7820901" y="2881242"/>
              <a:ext cx="104400" cy="4680"/>
            </p14:xfrm>
          </p:contentPart>
        </mc:Choice>
        <mc:Fallback>
          <p:pic>
            <p:nvPicPr>
              <p:cNvPr id="123" name="Input penna 122">
                <a:extLst>
                  <a:ext uri="{FF2B5EF4-FFF2-40B4-BE49-F238E27FC236}">
                    <a16:creationId xmlns:a16="http://schemas.microsoft.com/office/drawing/2014/main" id="{9D9A277B-3800-4864-AE24-BCD3D0DFC7E8}"/>
                  </a:ext>
                </a:extLst>
              </p:cNvPr>
              <p:cNvPicPr/>
              <p:nvPr/>
            </p:nvPicPr>
            <p:blipFill>
              <a:blip r:embed="rId103"/>
              <a:stretch>
                <a:fillRect/>
              </a:stretch>
            </p:blipFill>
            <p:spPr>
              <a:xfrm>
                <a:off x="7811901" y="2872242"/>
                <a:ext cx="12204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24" name="Input penna 123">
                <a:extLst>
                  <a:ext uri="{FF2B5EF4-FFF2-40B4-BE49-F238E27FC236}">
                    <a16:creationId xmlns:a16="http://schemas.microsoft.com/office/drawing/2014/main" id="{561E7904-3E49-4040-937D-6B3A2C16B61B}"/>
                  </a:ext>
                </a:extLst>
              </p14:cNvPr>
              <p14:cNvContentPartPr/>
              <p14:nvPr/>
            </p14:nvContentPartPr>
            <p14:xfrm>
              <a:off x="7812621" y="2970162"/>
              <a:ext cx="102960" cy="2880"/>
            </p14:xfrm>
          </p:contentPart>
        </mc:Choice>
        <mc:Fallback>
          <p:pic>
            <p:nvPicPr>
              <p:cNvPr id="124" name="Input penna 123">
                <a:extLst>
                  <a:ext uri="{FF2B5EF4-FFF2-40B4-BE49-F238E27FC236}">
                    <a16:creationId xmlns:a16="http://schemas.microsoft.com/office/drawing/2014/main" id="{561E7904-3E49-4040-937D-6B3A2C16B61B}"/>
                  </a:ext>
                </a:extLst>
              </p:cNvPr>
              <p:cNvPicPr/>
              <p:nvPr/>
            </p:nvPicPr>
            <p:blipFill>
              <a:blip r:embed="rId105"/>
              <a:stretch>
                <a:fillRect/>
              </a:stretch>
            </p:blipFill>
            <p:spPr>
              <a:xfrm>
                <a:off x="7803621" y="2961162"/>
                <a:ext cx="1206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31" name="Input penna 130">
                <a:extLst>
                  <a:ext uri="{FF2B5EF4-FFF2-40B4-BE49-F238E27FC236}">
                    <a16:creationId xmlns:a16="http://schemas.microsoft.com/office/drawing/2014/main" id="{43B669CD-EF69-4A57-BBEF-764507BE63F7}"/>
                  </a:ext>
                </a:extLst>
              </p14:cNvPr>
              <p14:cNvContentPartPr/>
              <p14:nvPr/>
            </p14:nvContentPartPr>
            <p14:xfrm>
              <a:off x="9011781" y="2944242"/>
              <a:ext cx="73440" cy="42480"/>
            </p14:xfrm>
          </p:contentPart>
        </mc:Choice>
        <mc:Fallback>
          <p:pic>
            <p:nvPicPr>
              <p:cNvPr id="131" name="Input penna 130">
                <a:extLst>
                  <a:ext uri="{FF2B5EF4-FFF2-40B4-BE49-F238E27FC236}">
                    <a16:creationId xmlns:a16="http://schemas.microsoft.com/office/drawing/2014/main" id="{43B669CD-EF69-4A57-BBEF-764507BE63F7}"/>
                  </a:ext>
                </a:extLst>
              </p:cNvPr>
              <p:cNvPicPr/>
              <p:nvPr/>
            </p:nvPicPr>
            <p:blipFill>
              <a:blip r:embed="rId107"/>
              <a:stretch>
                <a:fillRect/>
              </a:stretch>
            </p:blipFill>
            <p:spPr>
              <a:xfrm>
                <a:off x="9002781" y="2935242"/>
                <a:ext cx="910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32" name="Input penna 131">
                <a:extLst>
                  <a:ext uri="{FF2B5EF4-FFF2-40B4-BE49-F238E27FC236}">
                    <a16:creationId xmlns:a16="http://schemas.microsoft.com/office/drawing/2014/main" id="{35911477-DACA-4E0D-BBC2-2582F8FAFE27}"/>
                  </a:ext>
                </a:extLst>
              </p14:cNvPr>
              <p14:cNvContentPartPr/>
              <p14:nvPr/>
            </p14:nvContentPartPr>
            <p14:xfrm>
              <a:off x="8140221" y="2546442"/>
              <a:ext cx="668880" cy="947880"/>
            </p14:xfrm>
          </p:contentPart>
        </mc:Choice>
        <mc:Fallback>
          <p:pic>
            <p:nvPicPr>
              <p:cNvPr id="132" name="Input penna 131">
                <a:extLst>
                  <a:ext uri="{FF2B5EF4-FFF2-40B4-BE49-F238E27FC236}">
                    <a16:creationId xmlns:a16="http://schemas.microsoft.com/office/drawing/2014/main" id="{35911477-DACA-4E0D-BBC2-2582F8FAFE27}"/>
                  </a:ext>
                </a:extLst>
              </p:cNvPr>
              <p:cNvPicPr/>
              <p:nvPr/>
            </p:nvPicPr>
            <p:blipFill>
              <a:blip r:embed="rId109"/>
              <a:stretch>
                <a:fillRect/>
              </a:stretch>
            </p:blipFill>
            <p:spPr>
              <a:xfrm>
                <a:off x="8131221" y="2537442"/>
                <a:ext cx="686520" cy="9655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39" name="Input penna 138">
                <a:extLst>
                  <a:ext uri="{FF2B5EF4-FFF2-40B4-BE49-F238E27FC236}">
                    <a16:creationId xmlns:a16="http://schemas.microsoft.com/office/drawing/2014/main" id="{E00EA86C-0B15-46E4-B02F-4BA431E6F02E}"/>
                  </a:ext>
                </a:extLst>
              </p14:cNvPr>
              <p14:cNvContentPartPr/>
              <p14:nvPr/>
            </p14:nvContentPartPr>
            <p14:xfrm>
              <a:off x="9227061" y="2525202"/>
              <a:ext cx="885240" cy="955800"/>
            </p14:xfrm>
          </p:contentPart>
        </mc:Choice>
        <mc:Fallback>
          <p:pic>
            <p:nvPicPr>
              <p:cNvPr id="139" name="Input penna 138">
                <a:extLst>
                  <a:ext uri="{FF2B5EF4-FFF2-40B4-BE49-F238E27FC236}">
                    <a16:creationId xmlns:a16="http://schemas.microsoft.com/office/drawing/2014/main" id="{E00EA86C-0B15-46E4-B02F-4BA431E6F02E}"/>
                  </a:ext>
                </a:extLst>
              </p:cNvPr>
              <p:cNvPicPr/>
              <p:nvPr/>
            </p:nvPicPr>
            <p:blipFill>
              <a:blip r:embed="rId111"/>
              <a:stretch>
                <a:fillRect/>
              </a:stretch>
            </p:blipFill>
            <p:spPr>
              <a:xfrm>
                <a:off x="9218061" y="2516202"/>
                <a:ext cx="902880" cy="9734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42" name="Input penna 141">
                <a:extLst>
                  <a:ext uri="{FF2B5EF4-FFF2-40B4-BE49-F238E27FC236}">
                    <a16:creationId xmlns:a16="http://schemas.microsoft.com/office/drawing/2014/main" id="{685A2521-1343-499E-AD6A-4179F66230E8}"/>
                  </a:ext>
                </a:extLst>
              </p14:cNvPr>
              <p14:cNvContentPartPr/>
              <p14:nvPr/>
            </p14:nvContentPartPr>
            <p14:xfrm>
              <a:off x="10247301" y="3020922"/>
              <a:ext cx="142560" cy="122400"/>
            </p14:xfrm>
          </p:contentPart>
        </mc:Choice>
        <mc:Fallback>
          <p:pic>
            <p:nvPicPr>
              <p:cNvPr id="142" name="Input penna 141">
                <a:extLst>
                  <a:ext uri="{FF2B5EF4-FFF2-40B4-BE49-F238E27FC236}">
                    <a16:creationId xmlns:a16="http://schemas.microsoft.com/office/drawing/2014/main" id="{685A2521-1343-499E-AD6A-4179F66230E8}"/>
                  </a:ext>
                </a:extLst>
              </p:cNvPr>
              <p:cNvPicPr/>
              <p:nvPr/>
            </p:nvPicPr>
            <p:blipFill>
              <a:blip r:embed="rId113"/>
              <a:stretch>
                <a:fillRect/>
              </a:stretch>
            </p:blipFill>
            <p:spPr>
              <a:xfrm>
                <a:off x="10238301" y="3011922"/>
                <a:ext cx="16020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43" name="Input penna 142">
                <a:extLst>
                  <a:ext uri="{FF2B5EF4-FFF2-40B4-BE49-F238E27FC236}">
                    <a16:creationId xmlns:a16="http://schemas.microsoft.com/office/drawing/2014/main" id="{B94A8A77-E6F1-45D4-9894-904D53CBBC35}"/>
                  </a:ext>
                </a:extLst>
              </p14:cNvPr>
              <p14:cNvContentPartPr/>
              <p14:nvPr/>
            </p14:nvContentPartPr>
            <p14:xfrm>
              <a:off x="3287781" y="3968442"/>
              <a:ext cx="163440" cy="34560"/>
            </p14:xfrm>
          </p:contentPart>
        </mc:Choice>
        <mc:Fallback>
          <p:pic>
            <p:nvPicPr>
              <p:cNvPr id="143" name="Input penna 142">
                <a:extLst>
                  <a:ext uri="{FF2B5EF4-FFF2-40B4-BE49-F238E27FC236}">
                    <a16:creationId xmlns:a16="http://schemas.microsoft.com/office/drawing/2014/main" id="{B94A8A77-E6F1-45D4-9894-904D53CBBC35}"/>
                  </a:ext>
                </a:extLst>
              </p:cNvPr>
              <p:cNvPicPr/>
              <p:nvPr/>
            </p:nvPicPr>
            <p:blipFill>
              <a:blip r:embed="rId115"/>
              <a:stretch>
                <a:fillRect/>
              </a:stretch>
            </p:blipFill>
            <p:spPr>
              <a:xfrm>
                <a:off x="3278781" y="3959442"/>
                <a:ext cx="18108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44" name="Input penna 143">
                <a:extLst>
                  <a:ext uri="{FF2B5EF4-FFF2-40B4-BE49-F238E27FC236}">
                    <a16:creationId xmlns:a16="http://schemas.microsoft.com/office/drawing/2014/main" id="{E4431330-65B8-4468-8B21-7F1953FA076E}"/>
                  </a:ext>
                </a:extLst>
              </p14:cNvPr>
              <p14:cNvContentPartPr/>
              <p14:nvPr/>
            </p14:nvContentPartPr>
            <p14:xfrm>
              <a:off x="3294981" y="4102722"/>
              <a:ext cx="101160" cy="8280"/>
            </p14:xfrm>
          </p:contentPart>
        </mc:Choice>
        <mc:Fallback>
          <p:pic>
            <p:nvPicPr>
              <p:cNvPr id="144" name="Input penna 143">
                <a:extLst>
                  <a:ext uri="{FF2B5EF4-FFF2-40B4-BE49-F238E27FC236}">
                    <a16:creationId xmlns:a16="http://schemas.microsoft.com/office/drawing/2014/main" id="{E4431330-65B8-4468-8B21-7F1953FA076E}"/>
                  </a:ext>
                </a:extLst>
              </p:cNvPr>
              <p:cNvPicPr/>
              <p:nvPr/>
            </p:nvPicPr>
            <p:blipFill>
              <a:blip r:embed="rId117"/>
              <a:stretch>
                <a:fillRect/>
              </a:stretch>
            </p:blipFill>
            <p:spPr>
              <a:xfrm>
                <a:off x="3285981" y="4093722"/>
                <a:ext cx="11880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45" name="Input penna 144">
                <a:extLst>
                  <a:ext uri="{FF2B5EF4-FFF2-40B4-BE49-F238E27FC236}">
                    <a16:creationId xmlns:a16="http://schemas.microsoft.com/office/drawing/2014/main" id="{2F70AF81-2252-43A6-85AF-B15BF333FE79}"/>
                  </a:ext>
                </a:extLst>
              </p14:cNvPr>
              <p14:cNvContentPartPr/>
              <p14:nvPr/>
            </p14:nvContentPartPr>
            <p14:xfrm>
              <a:off x="3748581" y="3876282"/>
              <a:ext cx="168840" cy="253440"/>
            </p14:xfrm>
          </p:contentPart>
        </mc:Choice>
        <mc:Fallback>
          <p:pic>
            <p:nvPicPr>
              <p:cNvPr id="145" name="Input penna 144">
                <a:extLst>
                  <a:ext uri="{FF2B5EF4-FFF2-40B4-BE49-F238E27FC236}">
                    <a16:creationId xmlns:a16="http://schemas.microsoft.com/office/drawing/2014/main" id="{2F70AF81-2252-43A6-85AF-B15BF333FE79}"/>
                  </a:ext>
                </a:extLst>
              </p:cNvPr>
              <p:cNvPicPr/>
              <p:nvPr/>
            </p:nvPicPr>
            <p:blipFill>
              <a:blip r:embed="rId119"/>
              <a:stretch>
                <a:fillRect/>
              </a:stretch>
            </p:blipFill>
            <p:spPr>
              <a:xfrm>
                <a:off x="3739581" y="3867282"/>
                <a:ext cx="18648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48" name="Input penna 147">
                <a:extLst>
                  <a:ext uri="{FF2B5EF4-FFF2-40B4-BE49-F238E27FC236}">
                    <a16:creationId xmlns:a16="http://schemas.microsoft.com/office/drawing/2014/main" id="{8B9939F7-4916-46B4-8C33-65A4B0ADC994}"/>
                  </a:ext>
                </a:extLst>
              </p14:cNvPr>
              <p14:cNvContentPartPr/>
              <p14:nvPr/>
            </p14:nvContentPartPr>
            <p14:xfrm>
              <a:off x="4021821" y="3978882"/>
              <a:ext cx="422280" cy="125640"/>
            </p14:xfrm>
          </p:contentPart>
        </mc:Choice>
        <mc:Fallback>
          <p:pic>
            <p:nvPicPr>
              <p:cNvPr id="148" name="Input penna 147">
                <a:extLst>
                  <a:ext uri="{FF2B5EF4-FFF2-40B4-BE49-F238E27FC236}">
                    <a16:creationId xmlns:a16="http://schemas.microsoft.com/office/drawing/2014/main" id="{8B9939F7-4916-46B4-8C33-65A4B0ADC994}"/>
                  </a:ext>
                </a:extLst>
              </p:cNvPr>
              <p:cNvPicPr/>
              <p:nvPr/>
            </p:nvPicPr>
            <p:blipFill>
              <a:blip r:embed="rId121"/>
              <a:stretch>
                <a:fillRect/>
              </a:stretch>
            </p:blipFill>
            <p:spPr>
              <a:xfrm>
                <a:off x="4012821" y="3969882"/>
                <a:ext cx="439920" cy="143280"/>
              </a:xfrm>
              <a:prstGeom prst="rect">
                <a:avLst/>
              </a:prstGeom>
            </p:spPr>
          </p:pic>
        </mc:Fallback>
      </mc:AlternateContent>
    </p:spTree>
    <p:extLst>
      <p:ext uri="{BB962C8B-B14F-4D97-AF65-F5344CB8AC3E}">
        <p14:creationId xmlns:p14="http://schemas.microsoft.com/office/powerpoint/2010/main" val="40614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D94923-9857-4B3C-8D3D-4EFDBD90583E}"/>
              </a:ext>
            </a:extLst>
          </p:cNvPr>
          <p:cNvSpPr>
            <a:spLocks noGrp="1"/>
          </p:cNvSpPr>
          <p:nvPr>
            <p:ph type="title"/>
          </p:nvPr>
        </p:nvSpPr>
        <p:spPr>
          <a:xfrm>
            <a:off x="655054" y="161078"/>
            <a:ext cx="8596668" cy="554971"/>
          </a:xfrm>
        </p:spPr>
        <p:txBody>
          <a:bodyPr>
            <a:normAutofit fontScale="90000"/>
          </a:bodyPr>
          <a:lstStyle/>
          <a:p>
            <a:r>
              <a:rPr lang="it-IT" dirty="0"/>
              <a:t>Come riconoscere la formula da usare</a:t>
            </a:r>
          </a:p>
        </p:txBody>
      </p:sp>
      <p:sp>
        <p:nvSpPr>
          <p:cNvPr id="4" name="Segnaposto contenuto 2">
            <a:extLst>
              <a:ext uri="{FF2B5EF4-FFF2-40B4-BE49-F238E27FC236}">
                <a16:creationId xmlns:a16="http://schemas.microsoft.com/office/drawing/2014/main" id="{3412F43F-9A0D-4C96-8503-F00F3A99C179}"/>
              </a:ext>
            </a:extLst>
          </p:cNvPr>
          <p:cNvSpPr>
            <a:spLocks noGrp="1"/>
          </p:cNvSpPr>
          <p:nvPr>
            <p:ph idx="1"/>
          </p:nvPr>
        </p:nvSpPr>
        <p:spPr>
          <a:xfrm>
            <a:off x="677863" y="923588"/>
            <a:ext cx="8596312" cy="5118438"/>
          </a:xfrm>
        </p:spPr>
        <p:txBody>
          <a:bodyPr>
            <a:normAutofit/>
          </a:bodyPr>
          <a:lstStyle/>
          <a:p>
            <a:r>
              <a:rPr lang="it-IT" sz="1400" b="1" dirty="0"/>
              <a:t>Come prima cosa bisogna individuare il numero totale di oggetti a disposizione, n, poi il numero di oggetti con il quale fare i raggruppamenti, k.</a:t>
            </a:r>
          </a:p>
          <a:p>
            <a:endParaRPr lang="it-IT" sz="2000" b="1" dirty="0"/>
          </a:p>
        </p:txBody>
      </p:sp>
      <p:sp>
        <p:nvSpPr>
          <p:cNvPr id="5" name="Rettangolo 4">
            <a:extLst>
              <a:ext uri="{FF2B5EF4-FFF2-40B4-BE49-F238E27FC236}">
                <a16:creationId xmlns:a16="http://schemas.microsoft.com/office/drawing/2014/main" id="{64B6C1C3-6E81-4081-9DF8-218217B04DE7}"/>
              </a:ext>
            </a:extLst>
          </p:cNvPr>
          <p:cNvSpPr/>
          <p:nvPr/>
        </p:nvSpPr>
        <p:spPr>
          <a:xfrm>
            <a:off x="4651513" y="1497495"/>
            <a:ext cx="1842052" cy="6493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L’ordine ha importanza?</a:t>
            </a:r>
          </a:p>
        </p:txBody>
      </p:sp>
      <p:sp>
        <p:nvSpPr>
          <p:cNvPr id="6" name="Rettangolo 5">
            <a:extLst>
              <a:ext uri="{FF2B5EF4-FFF2-40B4-BE49-F238E27FC236}">
                <a16:creationId xmlns:a16="http://schemas.microsoft.com/office/drawing/2014/main" id="{A771D9D9-1E0E-4696-9BF2-E415FBF683D7}"/>
              </a:ext>
            </a:extLst>
          </p:cNvPr>
          <p:cNvSpPr/>
          <p:nvPr/>
        </p:nvSpPr>
        <p:spPr>
          <a:xfrm>
            <a:off x="7050158" y="2206488"/>
            <a:ext cx="914400" cy="4505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NO</a:t>
            </a:r>
          </a:p>
        </p:txBody>
      </p:sp>
      <p:sp>
        <p:nvSpPr>
          <p:cNvPr id="7" name="Rettangolo 6">
            <a:extLst>
              <a:ext uri="{FF2B5EF4-FFF2-40B4-BE49-F238E27FC236}">
                <a16:creationId xmlns:a16="http://schemas.microsoft.com/office/drawing/2014/main" id="{89C55836-0C62-4E83-B5B7-0C4EB41CD6AA}"/>
              </a:ext>
            </a:extLst>
          </p:cNvPr>
          <p:cNvSpPr/>
          <p:nvPr/>
        </p:nvSpPr>
        <p:spPr>
          <a:xfrm>
            <a:off x="8333962" y="2782957"/>
            <a:ext cx="1671430" cy="4505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COMBINAZIONI</a:t>
            </a:r>
          </a:p>
        </p:txBody>
      </p:sp>
      <p:sp>
        <p:nvSpPr>
          <p:cNvPr id="8" name="Rettangolo 7">
            <a:extLst>
              <a:ext uri="{FF2B5EF4-FFF2-40B4-BE49-F238E27FC236}">
                <a16:creationId xmlns:a16="http://schemas.microsoft.com/office/drawing/2014/main" id="{FE316B3B-3F71-451B-A010-3D3739C0F858}"/>
              </a:ext>
            </a:extLst>
          </p:cNvPr>
          <p:cNvSpPr/>
          <p:nvPr/>
        </p:nvSpPr>
        <p:spPr>
          <a:xfrm>
            <a:off x="7964558" y="3637722"/>
            <a:ext cx="2572579" cy="112643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UNO STESSO ELEMENTO, IN OGNI RAGGRUPPAMENTO, PUO ESSERE RIPETUTO?</a:t>
            </a:r>
          </a:p>
        </p:txBody>
      </p:sp>
      <p:sp>
        <p:nvSpPr>
          <p:cNvPr id="9" name="Rettangolo 8">
            <a:extLst>
              <a:ext uri="{FF2B5EF4-FFF2-40B4-BE49-F238E27FC236}">
                <a16:creationId xmlns:a16="http://schemas.microsoft.com/office/drawing/2014/main" id="{DBA368D1-E8EB-4AA5-A439-8C87E92681EC}"/>
              </a:ext>
            </a:extLst>
          </p:cNvPr>
          <p:cNvSpPr/>
          <p:nvPr/>
        </p:nvSpPr>
        <p:spPr>
          <a:xfrm>
            <a:off x="3203716" y="2206488"/>
            <a:ext cx="914400" cy="4505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SI</a:t>
            </a:r>
          </a:p>
        </p:txBody>
      </p:sp>
      <p:sp>
        <p:nvSpPr>
          <p:cNvPr id="10" name="Rettangolo 9">
            <a:extLst>
              <a:ext uri="{FF2B5EF4-FFF2-40B4-BE49-F238E27FC236}">
                <a16:creationId xmlns:a16="http://schemas.microsoft.com/office/drawing/2014/main" id="{962830C1-CE94-4E21-847E-21DB5A61F69D}"/>
              </a:ext>
            </a:extLst>
          </p:cNvPr>
          <p:cNvSpPr/>
          <p:nvPr/>
        </p:nvSpPr>
        <p:spPr>
          <a:xfrm>
            <a:off x="7507358" y="5168348"/>
            <a:ext cx="914400" cy="4505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SI</a:t>
            </a:r>
          </a:p>
        </p:txBody>
      </p:sp>
      <p:sp>
        <p:nvSpPr>
          <p:cNvPr id="11" name="Rettangolo 10">
            <a:extLst>
              <a:ext uri="{FF2B5EF4-FFF2-40B4-BE49-F238E27FC236}">
                <a16:creationId xmlns:a16="http://schemas.microsoft.com/office/drawing/2014/main" id="{4823A907-4C93-4EF7-B706-8FB4144B33E7}"/>
              </a:ext>
            </a:extLst>
          </p:cNvPr>
          <p:cNvSpPr/>
          <p:nvPr/>
        </p:nvSpPr>
        <p:spPr>
          <a:xfrm>
            <a:off x="10343323" y="5168347"/>
            <a:ext cx="914400" cy="4505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NO</a:t>
            </a:r>
          </a:p>
        </p:txBody>
      </p:sp>
      <p:sp>
        <p:nvSpPr>
          <p:cNvPr id="12" name="Rettangolo 11">
            <a:extLst>
              <a:ext uri="{FF2B5EF4-FFF2-40B4-BE49-F238E27FC236}">
                <a16:creationId xmlns:a16="http://schemas.microsoft.com/office/drawing/2014/main" id="{C5A79454-3970-4913-BE27-0EF3E1B7174C}"/>
              </a:ext>
            </a:extLst>
          </p:cNvPr>
          <p:cNvSpPr/>
          <p:nvPr/>
        </p:nvSpPr>
        <p:spPr>
          <a:xfrm>
            <a:off x="7043532" y="5954893"/>
            <a:ext cx="1842052" cy="6493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COMBINAZIONI CON RIPETIZIONE</a:t>
            </a:r>
          </a:p>
        </p:txBody>
      </p:sp>
      <p:sp>
        <p:nvSpPr>
          <p:cNvPr id="13" name="Rettangolo 12">
            <a:extLst>
              <a:ext uri="{FF2B5EF4-FFF2-40B4-BE49-F238E27FC236}">
                <a16:creationId xmlns:a16="http://schemas.microsoft.com/office/drawing/2014/main" id="{49D6934D-E01E-4398-887D-337381796526}"/>
              </a:ext>
            </a:extLst>
          </p:cNvPr>
          <p:cNvSpPr/>
          <p:nvPr/>
        </p:nvSpPr>
        <p:spPr>
          <a:xfrm>
            <a:off x="10219784" y="5954892"/>
            <a:ext cx="1842052" cy="6493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COMBINAZIONI SENZA RIPETIZIONE</a:t>
            </a:r>
          </a:p>
        </p:txBody>
      </p:sp>
      <p:sp>
        <p:nvSpPr>
          <p:cNvPr id="14" name="Rettangolo 13">
            <a:extLst>
              <a:ext uri="{FF2B5EF4-FFF2-40B4-BE49-F238E27FC236}">
                <a16:creationId xmlns:a16="http://schemas.microsoft.com/office/drawing/2014/main" id="{B88BB009-C142-42B2-8113-6C488E1738E3}"/>
              </a:ext>
            </a:extLst>
          </p:cNvPr>
          <p:cNvSpPr/>
          <p:nvPr/>
        </p:nvSpPr>
        <p:spPr>
          <a:xfrm>
            <a:off x="1350893" y="2782957"/>
            <a:ext cx="1671430" cy="4505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DISPOSIZIONI</a:t>
            </a:r>
          </a:p>
        </p:txBody>
      </p:sp>
      <p:sp>
        <p:nvSpPr>
          <p:cNvPr id="15" name="Rettangolo 14">
            <a:extLst>
              <a:ext uri="{FF2B5EF4-FFF2-40B4-BE49-F238E27FC236}">
                <a16:creationId xmlns:a16="http://schemas.microsoft.com/office/drawing/2014/main" id="{C155E15B-618B-4C78-9BAC-88062DD138B6}"/>
              </a:ext>
            </a:extLst>
          </p:cNvPr>
          <p:cNvSpPr/>
          <p:nvPr/>
        </p:nvSpPr>
        <p:spPr>
          <a:xfrm>
            <a:off x="987288" y="3637722"/>
            <a:ext cx="2572579" cy="112643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UNO STESSO ELEMENTO, IN OGNI RAGGRUPPAMENTO, PUO ESSERE RIPETUTO?</a:t>
            </a:r>
          </a:p>
        </p:txBody>
      </p:sp>
      <p:sp>
        <p:nvSpPr>
          <p:cNvPr id="16" name="Rettangolo 15">
            <a:extLst>
              <a:ext uri="{FF2B5EF4-FFF2-40B4-BE49-F238E27FC236}">
                <a16:creationId xmlns:a16="http://schemas.microsoft.com/office/drawing/2014/main" id="{0616DDAB-BA8D-4A53-BBFA-2B1D3814C8DF}"/>
              </a:ext>
            </a:extLst>
          </p:cNvPr>
          <p:cNvSpPr/>
          <p:nvPr/>
        </p:nvSpPr>
        <p:spPr>
          <a:xfrm>
            <a:off x="477077" y="5150940"/>
            <a:ext cx="914400" cy="4505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SI</a:t>
            </a:r>
          </a:p>
        </p:txBody>
      </p:sp>
      <p:sp>
        <p:nvSpPr>
          <p:cNvPr id="17" name="Rettangolo 16">
            <a:extLst>
              <a:ext uri="{FF2B5EF4-FFF2-40B4-BE49-F238E27FC236}">
                <a16:creationId xmlns:a16="http://schemas.microsoft.com/office/drawing/2014/main" id="{E38F9675-D5AE-439E-9C1C-35AC7B0B76D4}"/>
              </a:ext>
            </a:extLst>
          </p:cNvPr>
          <p:cNvSpPr/>
          <p:nvPr/>
        </p:nvSpPr>
        <p:spPr>
          <a:xfrm>
            <a:off x="3485324" y="5123998"/>
            <a:ext cx="914400" cy="4505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NO</a:t>
            </a:r>
          </a:p>
        </p:txBody>
      </p:sp>
      <p:sp>
        <p:nvSpPr>
          <p:cNvPr id="18" name="Rettangolo 17">
            <a:extLst>
              <a:ext uri="{FF2B5EF4-FFF2-40B4-BE49-F238E27FC236}">
                <a16:creationId xmlns:a16="http://schemas.microsoft.com/office/drawing/2014/main" id="{42F186C7-0BF6-41DC-9668-A5F7C1DF52F6}"/>
              </a:ext>
            </a:extLst>
          </p:cNvPr>
          <p:cNvSpPr/>
          <p:nvPr/>
        </p:nvSpPr>
        <p:spPr>
          <a:xfrm>
            <a:off x="344556" y="5963522"/>
            <a:ext cx="1842052" cy="6493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DISPOSIZIONI CON RIPETIZIONE</a:t>
            </a:r>
          </a:p>
        </p:txBody>
      </p:sp>
      <p:sp>
        <p:nvSpPr>
          <p:cNvPr id="19" name="Rettangolo 18">
            <a:extLst>
              <a:ext uri="{FF2B5EF4-FFF2-40B4-BE49-F238E27FC236}">
                <a16:creationId xmlns:a16="http://schemas.microsoft.com/office/drawing/2014/main" id="{31A33458-A12B-4D42-A4E9-DB1B7F450955}"/>
              </a:ext>
            </a:extLst>
          </p:cNvPr>
          <p:cNvSpPr/>
          <p:nvPr/>
        </p:nvSpPr>
        <p:spPr>
          <a:xfrm>
            <a:off x="3465445" y="5934413"/>
            <a:ext cx="1842052" cy="6493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rPr>
              <a:t>DISPOSIZIONII SENZA RIPETIZIONE</a:t>
            </a:r>
          </a:p>
        </p:txBody>
      </p:sp>
      <p:cxnSp>
        <p:nvCxnSpPr>
          <p:cNvPr id="20" name="Connettore 2 19">
            <a:extLst>
              <a:ext uri="{FF2B5EF4-FFF2-40B4-BE49-F238E27FC236}">
                <a16:creationId xmlns:a16="http://schemas.microsoft.com/office/drawing/2014/main" id="{453C28D9-907D-45F4-9BD0-05EC579652DA}"/>
              </a:ext>
            </a:extLst>
          </p:cNvPr>
          <p:cNvCxnSpPr>
            <a:cxnSpLocks/>
          </p:cNvCxnSpPr>
          <p:nvPr/>
        </p:nvCxnSpPr>
        <p:spPr>
          <a:xfrm flipH="1">
            <a:off x="4150418" y="2151067"/>
            <a:ext cx="1054628" cy="42375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1" name="Connettore 2 20">
            <a:extLst>
              <a:ext uri="{FF2B5EF4-FFF2-40B4-BE49-F238E27FC236}">
                <a16:creationId xmlns:a16="http://schemas.microsoft.com/office/drawing/2014/main" id="{025AAD7A-C059-41B2-8E7B-13B159A9CB08}"/>
              </a:ext>
            </a:extLst>
          </p:cNvPr>
          <p:cNvCxnSpPr>
            <a:cxnSpLocks/>
          </p:cNvCxnSpPr>
          <p:nvPr/>
        </p:nvCxnSpPr>
        <p:spPr>
          <a:xfrm>
            <a:off x="6238384" y="2197466"/>
            <a:ext cx="815564" cy="42375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2" name="Connettore a gomito 21">
            <a:extLst>
              <a:ext uri="{FF2B5EF4-FFF2-40B4-BE49-F238E27FC236}">
                <a16:creationId xmlns:a16="http://schemas.microsoft.com/office/drawing/2014/main" id="{B124EDC6-FB92-4F88-8A99-47108597AED5}"/>
              </a:ext>
            </a:extLst>
          </p:cNvPr>
          <p:cNvCxnSpPr>
            <a:cxnSpLocks/>
          </p:cNvCxnSpPr>
          <p:nvPr/>
        </p:nvCxnSpPr>
        <p:spPr>
          <a:xfrm rot="10800000" flipV="1">
            <a:off x="3022323" y="2667612"/>
            <a:ext cx="805322" cy="44874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a gomito 22">
            <a:extLst>
              <a:ext uri="{FF2B5EF4-FFF2-40B4-BE49-F238E27FC236}">
                <a16:creationId xmlns:a16="http://schemas.microsoft.com/office/drawing/2014/main" id="{950196D8-6F78-413F-9D5D-EEA8E29216B0}"/>
              </a:ext>
            </a:extLst>
          </p:cNvPr>
          <p:cNvCxnSpPr>
            <a:cxnSpLocks/>
          </p:cNvCxnSpPr>
          <p:nvPr/>
        </p:nvCxnSpPr>
        <p:spPr>
          <a:xfrm>
            <a:off x="7335916" y="2676040"/>
            <a:ext cx="998046" cy="44031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12D71569-B20C-4DAD-B58A-40AFB337588B}"/>
              </a:ext>
            </a:extLst>
          </p:cNvPr>
          <p:cNvCxnSpPr>
            <a:cxnSpLocks/>
          </p:cNvCxnSpPr>
          <p:nvPr/>
        </p:nvCxnSpPr>
        <p:spPr>
          <a:xfrm>
            <a:off x="9169677" y="3233530"/>
            <a:ext cx="0" cy="40419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Connettore a gomito 24">
            <a:extLst>
              <a:ext uri="{FF2B5EF4-FFF2-40B4-BE49-F238E27FC236}">
                <a16:creationId xmlns:a16="http://schemas.microsoft.com/office/drawing/2014/main" id="{2DC480A5-FB45-4FDC-9824-F5F33B6523BB}"/>
              </a:ext>
            </a:extLst>
          </p:cNvPr>
          <p:cNvCxnSpPr>
            <a:cxnSpLocks/>
            <a:endCxn id="17" idx="0"/>
          </p:cNvCxnSpPr>
          <p:nvPr/>
        </p:nvCxnSpPr>
        <p:spPr>
          <a:xfrm rot="16200000" flipH="1">
            <a:off x="3104050" y="4285524"/>
            <a:ext cx="1281454" cy="3954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a gomito 25">
            <a:extLst>
              <a:ext uri="{FF2B5EF4-FFF2-40B4-BE49-F238E27FC236}">
                <a16:creationId xmlns:a16="http://schemas.microsoft.com/office/drawing/2014/main" id="{08330A95-E71C-4008-A3C7-BCC0864F9E80}"/>
              </a:ext>
            </a:extLst>
          </p:cNvPr>
          <p:cNvCxnSpPr>
            <a:cxnSpLocks/>
          </p:cNvCxnSpPr>
          <p:nvPr/>
        </p:nvCxnSpPr>
        <p:spPr>
          <a:xfrm rot="5400000">
            <a:off x="200591" y="4357274"/>
            <a:ext cx="1221187" cy="31226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5F70D97B-4E49-436D-B7D2-6C67A6E0D475}"/>
              </a:ext>
            </a:extLst>
          </p:cNvPr>
          <p:cNvCxnSpPr>
            <a:cxnSpLocks/>
          </p:cNvCxnSpPr>
          <p:nvPr/>
        </p:nvCxnSpPr>
        <p:spPr>
          <a:xfrm flipH="1">
            <a:off x="1015037" y="5597609"/>
            <a:ext cx="827" cy="31376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8" name="Connettore 2 27">
            <a:extLst>
              <a:ext uri="{FF2B5EF4-FFF2-40B4-BE49-F238E27FC236}">
                <a16:creationId xmlns:a16="http://schemas.microsoft.com/office/drawing/2014/main" id="{CA6ADFF7-7E87-45DC-8238-BE930DB14B55}"/>
              </a:ext>
            </a:extLst>
          </p:cNvPr>
          <p:cNvCxnSpPr>
            <a:cxnSpLocks/>
          </p:cNvCxnSpPr>
          <p:nvPr/>
        </p:nvCxnSpPr>
        <p:spPr>
          <a:xfrm>
            <a:off x="4118116" y="5618920"/>
            <a:ext cx="0" cy="34460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9" name="Connettore a gomito 28">
            <a:extLst>
              <a:ext uri="{FF2B5EF4-FFF2-40B4-BE49-F238E27FC236}">
                <a16:creationId xmlns:a16="http://schemas.microsoft.com/office/drawing/2014/main" id="{1B6196DE-2FBC-47B6-9C88-E702ECA6FA9F}"/>
              </a:ext>
            </a:extLst>
          </p:cNvPr>
          <p:cNvCxnSpPr>
            <a:cxnSpLocks/>
          </p:cNvCxnSpPr>
          <p:nvPr/>
        </p:nvCxnSpPr>
        <p:spPr>
          <a:xfrm rot="5400000">
            <a:off x="7198930" y="4396162"/>
            <a:ext cx="1221187" cy="31226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a gomito 29">
            <a:extLst>
              <a:ext uri="{FF2B5EF4-FFF2-40B4-BE49-F238E27FC236}">
                <a16:creationId xmlns:a16="http://schemas.microsoft.com/office/drawing/2014/main" id="{CF919ABC-75C4-412F-AE5A-C094A0B8B78D}"/>
              </a:ext>
            </a:extLst>
          </p:cNvPr>
          <p:cNvCxnSpPr>
            <a:cxnSpLocks/>
          </p:cNvCxnSpPr>
          <p:nvPr/>
        </p:nvCxnSpPr>
        <p:spPr>
          <a:xfrm rot="16200000" flipH="1">
            <a:off x="10079556" y="4340489"/>
            <a:ext cx="1281454" cy="3954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1F04CB86-0480-492E-84B7-C59771EB1D83}"/>
              </a:ext>
            </a:extLst>
          </p:cNvPr>
          <p:cNvCxnSpPr>
            <a:cxnSpLocks/>
          </p:cNvCxnSpPr>
          <p:nvPr/>
        </p:nvCxnSpPr>
        <p:spPr>
          <a:xfrm flipH="1">
            <a:off x="7784005" y="5620647"/>
            <a:ext cx="827" cy="31376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2" name="Connettore 2 31">
            <a:extLst>
              <a:ext uri="{FF2B5EF4-FFF2-40B4-BE49-F238E27FC236}">
                <a16:creationId xmlns:a16="http://schemas.microsoft.com/office/drawing/2014/main" id="{722D724A-13B0-4129-8C64-166B807EFFA9}"/>
              </a:ext>
            </a:extLst>
          </p:cNvPr>
          <p:cNvCxnSpPr>
            <a:cxnSpLocks/>
          </p:cNvCxnSpPr>
          <p:nvPr/>
        </p:nvCxnSpPr>
        <p:spPr>
          <a:xfrm flipH="1">
            <a:off x="11042957" y="5612030"/>
            <a:ext cx="827" cy="31376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6993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9AFCD7-96FC-4836-92AF-ADC53FBC9D1F}"/>
              </a:ext>
            </a:extLst>
          </p:cNvPr>
          <p:cNvSpPr>
            <a:spLocks noGrp="1"/>
          </p:cNvSpPr>
          <p:nvPr>
            <p:ph type="title"/>
          </p:nvPr>
        </p:nvSpPr>
        <p:spPr>
          <a:xfrm>
            <a:off x="677334" y="185530"/>
            <a:ext cx="8596668" cy="768626"/>
          </a:xfrm>
        </p:spPr>
        <p:txBody>
          <a:bodyPr>
            <a:normAutofit fontScale="90000"/>
          </a:bodyPr>
          <a:lstStyle/>
          <a:p>
            <a:r>
              <a:rPr lang="it-IT" dirty="0"/>
              <a:t>Problemi d’urna con o senza reinserimento</a:t>
            </a:r>
          </a:p>
        </p:txBody>
      </p:sp>
      <p:sp>
        <p:nvSpPr>
          <p:cNvPr id="3" name="Segnaposto contenuto 2">
            <a:extLst>
              <a:ext uri="{FF2B5EF4-FFF2-40B4-BE49-F238E27FC236}">
                <a16:creationId xmlns:a16="http://schemas.microsoft.com/office/drawing/2014/main" id="{73E26149-581F-4C5B-B7CB-DE91C86EFE05}"/>
              </a:ext>
            </a:extLst>
          </p:cNvPr>
          <p:cNvSpPr>
            <a:spLocks noGrp="1"/>
          </p:cNvSpPr>
          <p:nvPr>
            <p:ph idx="1"/>
          </p:nvPr>
        </p:nvSpPr>
        <p:spPr>
          <a:xfrm>
            <a:off x="677334" y="1497497"/>
            <a:ext cx="8596668" cy="4543866"/>
          </a:xfrm>
        </p:spPr>
        <p:txBody>
          <a:bodyPr>
            <a:normAutofit/>
          </a:bodyPr>
          <a:lstStyle/>
          <a:p>
            <a:r>
              <a:rPr lang="it-IT" sz="2400" dirty="0"/>
              <a:t>Nel calcolo delle probabilità si dicono problemi di urna quei problemi in cui vi sono una o più urne dalle quali bisogna estrarre una o più palline generalmente numerate,  o che si possono ricondurre ad essi.</a:t>
            </a:r>
          </a:p>
          <a:p>
            <a:r>
              <a:rPr lang="it-IT" sz="2400" dirty="0"/>
              <a:t>È proprio in questi problemi che trova maggior applicazione l’utilizzo del Calcolo Combinatorio</a:t>
            </a:r>
          </a:p>
          <a:p>
            <a:r>
              <a:rPr lang="it-IT" sz="2400" dirty="0"/>
              <a:t>In un problema d’urna l’ordine di estrazione delle palline può avere o meno importanza, inoltre l’estrazione può avvenire:</a:t>
            </a:r>
          </a:p>
          <a:p>
            <a:pPr lvl="1"/>
            <a:r>
              <a:rPr lang="it-IT" dirty="0"/>
              <a:t>Con reinserimento (dopo ogni estrazione la palline viene rimessa nell’urna)</a:t>
            </a:r>
          </a:p>
          <a:p>
            <a:pPr lvl="1"/>
            <a:r>
              <a:rPr lang="it-IT" dirty="0"/>
              <a:t>Senza reinserimento (dopo ogni estrazione la pallina non viene reinserita nell’urna)</a:t>
            </a:r>
          </a:p>
          <a:p>
            <a:endParaRPr lang="it-IT" dirty="0"/>
          </a:p>
        </p:txBody>
      </p:sp>
    </p:spTree>
    <p:extLst>
      <p:ext uri="{BB962C8B-B14F-4D97-AF65-F5344CB8AC3E}">
        <p14:creationId xmlns:p14="http://schemas.microsoft.com/office/powerpoint/2010/main" val="850646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B8CA9A-832C-4D63-B86A-6DD69F0B8311}"/>
              </a:ext>
            </a:extLst>
          </p:cNvPr>
          <p:cNvSpPr>
            <a:spLocks noGrp="1"/>
          </p:cNvSpPr>
          <p:nvPr>
            <p:ph type="title"/>
          </p:nvPr>
        </p:nvSpPr>
        <p:spPr>
          <a:xfrm>
            <a:off x="677334" y="304800"/>
            <a:ext cx="8596668" cy="742122"/>
          </a:xfrm>
        </p:spPr>
        <p:txBody>
          <a:bodyPr>
            <a:normAutofit fontScale="90000"/>
          </a:bodyPr>
          <a:lstStyle/>
          <a:p>
            <a:r>
              <a:rPr lang="it-IT" dirty="0"/>
              <a:t>Problemi d’urna con o senza reinserimento</a:t>
            </a:r>
          </a:p>
        </p:txBody>
      </p:sp>
      <p:sp>
        <p:nvSpPr>
          <p:cNvPr id="3" name="Segnaposto contenuto 2">
            <a:extLst>
              <a:ext uri="{FF2B5EF4-FFF2-40B4-BE49-F238E27FC236}">
                <a16:creationId xmlns:a16="http://schemas.microsoft.com/office/drawing/2014/main" id="{D402E8F7-17AC-4298-90BA-D7B50AA944C5}"/>
              </a:ext>
            </a:extLst>
          </p:cNvPr>
          <p:cNvSpPr>
            <a:spLocks noGrp="1"/>
          </p:cNvSpPr>
          <p:nvPr>
            <p:ph idx="1"/>
          </p:nvPr>
        </p:nvSpPr>
        <p:spPr>
          <a:xfrm>
            <a:off x="677334" y="1484243"/>
            <a:ext cx="8596668" cy="4557119"/>
          </a:xfrm>
        </p:spPr>
        <p:txBody>
          <a:bodyPr/>
          <a:lstStyle/>
          <a:p>
            <a:r>
              <a:rPr lang="it-IT" dirty="0"/>
              <a:t>In base ai casi che si presentano, se fosse necessario ricorrere al calcolo combinatorio per il calcolo del numero di casi, utilizzeremo:</a:t>
            </a:r>
          </a:p>
          <a:p>
            <a:pPr marL="914400" lvl="1" indent="-457200">
              <a:buFont typeface="+mj-lt"/>
              <a:buAutoNum type="arabicPeriod"/>
            </a:pPr>
            <a:r>
              <a:rPr lang="it-IT" dirty="0"/>
              <a:t>Si ordine, si reinserimento: disposizioni con ripetizione</a:t>
            </a:r>
          </a:p>
          <a:p>
            <a:pPr marL="914400" lvl="1" indent="-457200">
              <a:buFont typeface="+mj-lt"/>
              <a:buAutoNum type="arabicPeriod"/>
            </a:pPr>
            <a:r>
              <a:rPr lang="it-IT" dirty="0"/>
              <a:t>Si ordine, no reinserimento: disposizioni semplici</a:t>
            </a:r>
          </a:p>
          <a:p>
            <a:pPr marL="914400" lvl="1" indent="-457200">
              <a:buFont typeface="+mj-lt"/>
              <a:buAutoNum type="arabicPeriod"/>
            </a:pPr>
            <a:r>
              <a:rPr lang="it-IT" dirty="0"/>
              <a:t>No ordine, si reinserimento: combinazioni con ripetizione</a:t>
            </a:r>
          </a:p>
          <a:p>
            <a:pPr marL="914400" lvl="1" indent="-457200">
              <a:buFont typeface="+mj-lt"/>
              <a:buAutoNum type="arabicPeriod"/>
            </a:pPr>
            <a:r>
              <a:rPr lang="it-IT" dirty="0"/>
              <a:t>No ordine, no reinserimento: combinazioni semplici</a:t>
            </a:r>
          </a:p>
          <a:p>
            <a:endParaRPr lang="it-IT" dirty="0"/>
          </a:p>
        </p:txBody>
      </p:sp>
    </p:spTree>
    <p:extLst>
      <p:ext uri="{BB962C8B-B14F-4D97-AF65-F5344CB8AC3E}">
        <p14:creationId xmlns:p14="http://schemas.microsoft.com/office/powerpoint/2010/main" val="3789192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76EFB2-8843-429E-A3EB-896460A27EF3}"/>
              </a:ext>
            </a:extLst>
          </p:cNvPr>
          <p:cNvSpPr>
            <a:spLocks noGrp="1"/>
          </p:cNvSpPr>
          <p:nvPr>
            <p:ph type="title"/>
          </p:nvPr>
        </p:nvSpPr>
        <p:spPr/>
        <p:txBody>
          <a:bodyPr/>
          <a:lstStyle/>
          <a:p>
            <a:r>
              <a:rPr lang="it-IT" dirty="0"/>
              <a:t>Esercizio 6</a:t>
            </a:r>
          </a:p>
        </p:txBody>
      </p:sp>
      <p:sp>
        <p:nvSpPr>
          <p:cNvPr id="3" name="Segnaposto contenuto 2">
            <a:extLst>
              <a:ext uri="{FF2B5EF4-FFF2-40B4-BE49-F238E27FC236}">
                <a16:creationId xmlns:a16="http://schemas.microsoft.com/office/drawing/2014/main" id="{42A53D6A-E15A-4048-BAB3-6BD7C7060AF9}"/>
              </a:ext>
            </a:extLst>
          </p:cNvPr>
          <p:cNvSpPr>
            <a:spLocks noGrp="1"/>
          </p:cNvSpPr>
          <p:nvPr>
            <p:ph idx="1"/>
          </p:nvPr>
        </p:nvSpPr>
        <p:spPr/>
        <p:txBody>
          <a:bodyPr/>
          <a:lstStyle/>
          <a:p>
            <a:r>
              <a:rPr lang="it-IT" dirty="0"/>
              <a:t>Un’urna contiene 15 palline, delle quali 5 sono bianche, 5 sono blu, e 5 verdi. Si calcoli la probabilità che in un’estrazione senza reinserimento di 5 palline dall’urna si estraggano 3 palline di uno stesso colore ed una ciascuna degli altri due colori</a:t>
            </a:r>
          </a:p>
          <a:p>
            <a:endParaRPr lang="it-IT" dirty="0"/>
          </a:p>
        </p:txBody>
      </p:sp>
      <mc:AlternateContent xmlns:mc="http://schemas.openxmlformats.org/markup-compatibility/2006" xmlns:p14="http://schemas.microsoft.com/office/powerpoint/2010/main">
        <mc:Choice Requires="p14">
          <p:contentPart p14:bwMode="auto" r:id="rId2">
            <p14:nvContentPartPr>
              <p14:cNvPr id="56" name="Input penna 55">
                <a:extLst>
                  <a:ext uri="{FF2B5EF4-FFF2-40B4-BE49-F238E27FC236}">
                    <a16:creationId xmlns:a16="http://schemas.microsoft.com/office/drawing/2014/main" id="{8E087E50-0CFC-4562-84C7-7367876C2BF9}"/>
                  </a:ext>
                </a:extLst>
              </p14:cNvPr>
              <p14:cNvContentPartPr/>
              <p14:nvPr/>
            </p14:nvContentPartPr>
            <p14:xfrm>
              <a:off x="8038156" y="3964811"/>
              <a:ext cx="3240" cy="5760"/>
            </p14:xfrm>
          </p:contentPart>
        </mc:Choice>
        <mc:Fallback xmlns="">
          <p:pic>
            <p:nvPicPr>
              <p:cNvPr id="56" name="Input penna 55">
                <a:extLst>
                  <a:ext uri="{FF2B5EF4-FFF2-40B4-BE49-F238E27FC236}">
                    <a16:creationId xmlns:a16="http://schemas.microsoft.com/office/drawing/2014/main" id="{8E087E50-0CFC-4562-84C7-7367876C2BF9}"/>
                  </a:ext>
                </a:extLst>
              </p:cNvPr>
              <p:cNvPicPr/>
              <p:nvPr/>
            </p:nvPicPr>
            <p:blipFill>
              <a:blip r:embed="rId55"/>
              <a:stretch>
                <a:fillRect/>
              </a:stretch>
            </p:blipFill>
            <p:spPr>
              <a:xfrm>
                <a:off x="8029156" y="3955811"/>
                <a:ext cx="2088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6" name="Input penna 65">
                <a:extLst>
                  <a:ext uri="{FF2B5EF4-FFF2-40B4-BE49-F238E27FC236}">
                    <a16:creationId xmlns:a16="http://schemas.microsoft.com/office/drawing/2014/main" id="{043138ED-B3BF-4A59-8A30-E7EEFC0C24B6}"/>
                  </a:ext>
                </a:extLst>
              </p14:cNvPr>
              <p14:cNvContentPartPr/>
              <p14:nvPr/>
            </p14:nvContentPartPr>
            <p14:xfrm>
              <a:off x="8380156" y="4671851"/>
              <a:ext cx="360" cy="360"/>
            </p14:xfrm>
          </p:contentPart>
        </mc:Choice>
        <mc:Fallback xmlns="">
          <p:pic>
            <p:nvPicPr>
              <p:cNvPr id="66" name="Input penna 65">
                <a:extLst>
                  <a:ext uri="{FF2B5EF4-FFF2-40B4-BE49-F238E27FC236}">
                    <a16:creationId xmlns:a16="http://schemas.microsoft.com/office/drawing/2014/main" id="{043138ED-B3BF-4A59-8A30-E7EEFC0C24B6}"/>
                  </a:ext>
                </a:extLst>
              </p:cNvPr>
              <p:cNvPicPr/>
              <p:nvPr/>
            </p:nvPicPr>
            <p:blipFill>
              <a:blip r:embed="rId65"/>
              <a:stretch>
                <a:fillRect/>
              </a:stretch>
            </p:blipFill>
            <p:spPr>
              <a:xfrm>
                <a:off x="8371156" y="4662851"/>
                <a:ext cx="18000" cy="18000"/>
              </a:xfrm>
              <a:prstGeom prst="rect">
                <a:avLst/>
              </a:prstGeom>
            </p:spPr>
          </p:pic>
        </mc:Fallback>
      </mc:AlternateContent>
    </p:spTree>
    <p:extLst>
      <p:ext uri="{BB962C8B-B14F-4D97-AF65-F5344CB8AC3E}">
        <p14:creationId xmlns:p14="http://schemas.microsoft.com/office/powerpoint/2010/main" val="1199791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put penna 1">
                <a:extLst>
                  <a:ext uri="{FF2B5EF4-FFF2-40B4-BE49-F238E27FC236}">
                    <a16:creationId xmlns:a16="http://schemas.microsoft.com/office/drawing/2014/main" id="{50D000D1-A9DF-447C-A6E0-07EF24EFA5B9}"/>
                  </a:ext>
                </a:extLst>
              </p14:cNvPr>
              <p14:cNvContentPartPr/>
              <p14:nvPr/>
            </p14:nvContentPartPr>
            <p14:xfrm>
              <a:off x="466101" y="359802"/>
              <a:ext cx="245520" cy="215640"/>
            </p14:xfrm>
          </p:contentPart>
        </mc:Choice>
        <mc:Fallback>
          <p:pic>
            <p:nvPicPr>
              <p:cNvPr id="2" name="Input penna 1">
                <a:extLst>
                  <a:ext uri="{FF2B5EF4-FFF2-40B4-BE49-F238E27FC236}">
                    <a16:creationId xmlns:a16="http://schemas.microsoft.com/office/drawing/2014/main" id="{50D000D1-A9DF-447C-A6E0-07EF24EFA5B9}"/>
                  </a:ext>
                </a:extLst>
              </p:cNvPr>
              <p:cNvPicPr/>
              <p:nvPr/>
            </p:nvPicPr>
            <p:blipFill>
              <a:blip r:embed="rId3"/>
              <a:stretch>
                <a:fillRect/>
              </a:stretch>
            </p:blipFill>
            <p:spPr>
              <a:xfrm>
                <a:off x="457101" y="350802"/>
                <a:ext cx="2631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put penna 2">
                <a:extLst>
                  <a:ext uri="{FF2B5EF4-FFF2-40B4-BE49-F238E27FC236}">
                    <a16:creationId xmlns:a16="http://schemas.microsoft.com/office/drawing/2014/main" id="{BC8A930F-8590-49A1-A24E-5D5B5B42348F}"/>
                  </a:ext>
                </a:extLst>
              </p14:cNvPr>
              <p14:cNvContentPartPr/>
              <p14:nvPr/>
            </p14:nvContentPartPr>
            <p14:xfrm>
              <a:off x="900261" y="431802"/>
              <a:ext cx="78480" cy="28440"/>
            </p14:xfrm>
          </p:contentPart>
        </mc:Choice>
        <mc:Fallback>
          <p:pic>
            <p:nvPicPr>
              <p:cNvPr id="3" name="Input penna 2">
                <a:extLst>
                  <a:ext uri="{FF2B5EF4-FFF2-40B4-BE49-F238E27FC236}">
                    <a16:creationId xmlns:a16="http://schemas.microsoft.com/office/drawing/2014/main" id="{BC8A930F-8590-49A1-A24E-5D5B5B42348F}"/>
                  </a:ext>
                </a:extLst>
              </p:cNvPr>
              <p:cNvPicPr/>
              <p:nvPr/>
            </p:nvPicPr>
            <p:blipFill>
              <a:blip r:embed="rId5"/>
              <a:stretch>
                <a:fillRect/>
              </a:stretch>
            </p:blipFill>
            <p:spPr>
              <a:xfrm>
                <a:off x="891261" y="422802"/>
                <a:ext cx="9612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put penna 3">
                <a:extLst>
                  <a:ext uri="{FF2B5EF4-FFF2-40B4-BE49-F238E27FC236}">
                    <a16:creationId xmlns:a16="http://schemas.microsoft.com/office/drawing/2014/main" id="{664070F1-08A2-4422-BE9E-5EE5B5E00055}"/>
                  </a:ext>
                </a:extLst>
              </p14:cNvPr>
              <p14:cNvContentPartPr/>
              <p14:nvPr/>
            </p14:nvContentPartPr>
            <p14:xfrm>
              <a:off x="914661" y="525042"/>
              <a:ext cx="150120" cy="8280"/>
            </p14:xfrm>
          </p:contentPart>
        </mc:Choice>
        <mc:Fallback>
          <p:pic>
            <p:nvPicPr>
              <p:cNvPr id="4" name="Input penna 3">
                <a:extLst>
                  <a:ext uri="{FF2B5EF4-FFF2-40B4-BE49-F238E27FC236}">
                    <a16:creationId xmlns:a16="http://schemas.microsoft.com/office/drawing/2014/main" id="{664070F1-08A2-4422-BE9E-5EE5B5E00055}"/>
                  </a:ext>
                </a:extLst>
              </p:cNvPr>
              <p:cNvPicPr/>
              <p:nvPr/>
            </p:nvPicPr>
            <p:blipFill>
              <a:blip r:embed="rId7"/>
              <a:stretch>
                <a:fillRect/>
              </a:stretch>
            </p:blipFill>
            <p:spPr>
              <a:xfrm>
                <a:off x="905661" y="516042"/>
                <a:ext cx="1677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put penna 4">
                <a:extLst>
                  <a:ext uri="{FF2B5EF4-FFF2-40B4-BE49-F238E27FC236}">
                    <a16:creationId xmlns:a16="http://schemas.microsoft.com/office/drawing/2014/main" id="{2D0BC369-93AC-4FFA-B51A-19C8F6B5E024}"/>
                  </a:ext>
                </a:extLst>
              </p14:cNvPr>
              <p14:cNvContentPartPr/>
              <p14:nvPr/>
            </p14:nvContentPartPr>
            <p14:xfrm>
              <a:off x="1309941" y="323082"/>
              <a:ext cx="102600" cy="200160"/>
            </p14:xfrm>
          </p:contentPart>
        </mc:Choice>
        <mc:Fallback>
          <p:pic>
            <p:nvPicPr>
              <p:cNvPr id="5" name="Input penna 4">
                <a:extLst>
                  <a:ext uri="{FF2B5EF4-FFF2-40B4-BE49-F238E27FC236}">
                    <a16:creationId xmlns:a16="http://schemas.microsoft.com/office/drawing/2014/main" id="{2D0BC369-93AC-4FFA-B51A-19C8F6B5E024}"/>
                  </a:ext>
                </a:extLst>
              </p:cNvPr>
              <p:cNvPicPr/>
              <p:nvPr/>
            </p:nvPicPr>
            <p:blipFill>
              <a:blip r:embed="rId9"/>
              <a:stretch>
                <a:fillRect/>
              </a:stretch>
            </p:blipFill>
            <p:spPr>
              <a:xfrm>
                <a:off x="1300941" y="314082"/>
                <a:ext cx="12024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put penna 7">
                <a:extLst>
                  <a:ext uri="{FF2B5EF4-FFF2-40B4-BE49-F238E27FC236}">
                    <a16:creationId xmlns:a16="http://schemas.microsoft.com/office/drawing/2014/main" id="{82158568-C79B-400A-BEDE-D3F7714DDB79}"/>
                  </a:ext>
                </a:extLst>
              </p14:cNvPr>
              <p14:cNvContentPartPr/>
              <p14:nvPr/>
            </p14:nvContentPartPr>
            <p14:xfrm>
              <a:off x="1547901" y="251442"/>
              <a:ext cx="219960" cy="337680"/>
            </p14:xfrm>
          </p:contentPart>
        </mc:Choice>
        <mc:Fallback>
          <p:pic>
            <p:nvPicPr>
              <p:cNvPr id="8" name="Input penna 7">
                <a:extLst>
                  <a:ext uri="{FF2B5EF4-FFF2-40B4-BE49-F238E27FC236}">
                    <a16:creationId xmlns:a16="http://schemas.microsoft.com/office/drawing/2014/main" id="{82158568-C79B-400A-BEDE-D3F7714DDB79}"/>
                  </a:ext>
                </a:extLst>
              </p:cNvPr>
              <p:cNvPicPr/>
              <p:nvPr/>
            </p:nvPicPr>
            <p:blipFill>
              <a:blip r:embed="rId11"/>
              <a:stretch>
                <a:fillRect/>
              </a:stretch>
            </p:blipFill>
            <p:spPr>
              <a:xfrm>
                <a:off x="1538901" y="242442"/>
                <a:ext cx="23760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put penna 17">
                <a:extLst>
                  <a:ext uri="{FF2B5EF4-FFF2-40B4-BE49-F238E27FC236}">
                    <a16:creationId xmlns:a16="http://schemas.microsoft.com/office/drawing/2014/main" id="{55E5EA42-FEB0-4C8D-9446-A45EC050889C}"/>
                  </a:ext>
                </a:extLst>
              </p14:cNvPr>
              <p14:cNvContentPartPr/>
              <p14:nvPr/>
            </p14:nvContentPartPr>
            <p14:xfrm>
              <a:off x="210141" y="1242882"/>
              <a:ext cx="360000" cy="249120"/>
            </p14:xfrm>
          </p:contentPart>
        </mc:Choice>
        <mc:Fallback>
          <p:pic>
            <p:nvPicPr>
              <p:cNvPr id="18" name="Input penna 17">
                <a:extLst>
                  <a:ext uri="{FF2B5EF4-FFF2-40B4-BE49-F238E27FC236}">
                    <a16:creationId xmlns:a16="http://schemas.microsoft.com/office/drawing/2014/main" id="{55E5EA42-FEB0-4C8D-9446-A45EC050889C}"/>
                  </a:ext>
                </a:extLst>
              </p:cNvPr>
              <p:cNvPicPr/>
              <p:nvPr/>
            </p:nvPicPr>
            <p:blipFill>
              <a:blip r:embed="rId13"/>
              <a:stretch>
                <a:fillRect/>
              </a:stretch>
            </p:blipFill>
            <p:spPr>
              <a:xfrm>
                <a:off x="201141" y="1233882"/>
                <a:ext cx="37764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9" name="Input penna 18">
                <a:extLst>
                  <a:ext uri="{FF2B5EF4-FFF2-40B4-BE49-F238E27FC236}">
                    <a16:creationId xmlns:a16="http://schemas.microsoft.com/office/drawing/2014/main" id="{F4EA0B4E-0470-4E53-ADA0-7E4EAF2335DB}"/>
                  </a:ext>
                </a:extLst>
              </p14:cNvPr>
              <p14:cNvContentPartPr/>
              <p14:nvPr/>
            </p14:nvContentPartPr>
            <p14:xfrm>
              <a:off x="661581" y="1289682"/>
              <a:ext cx="118080" cy="201600"/>
            </p14:xfrm>
          </p:contentPart>
        </mc:Choice>
        <mc:Fallback>
          <p:pic>
            <p:nvPicPr>
              <p:cNvPr id="19" name="Input penna 18">
                <a:extLst>
                  <a:ext uri="{FF2B5EF4-FFF2-40B4-BE49-F238E27FC236}">
                    <a16:creationId xmlns:a16="http://schemas.microsoft.com/office/drawing/2014/main" id="{F4EA0B4E-0470-4E53-ADA0-7E4EAF2335DB}"/>
                  </a:ext>
                </a:extLst>
              </p:cNvPr>
              <p:cNvPicPr/>
              <p:nvPr/>
            </p:nvPicPr>
            <p:blipFill>
              <a:blip r:embed="rId15"/>
              <a:stretch>
                <a:fillRect/>
              </a:stretch>
            </p:blipFill>
            <p:spPr>
              <a:xfrm>
                <a:off x="652581" y="1280682"/>
                <a:ext cx="1357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0" name="Input penna 19">
                <a:extLst>
                  <a:ext uri="{FF2B5EF4-FFF2-40B4-BE49-F238E27FC236}">
                    <a16:creationId xmlns:a16="http://schemas.microsoft.com/office/drawing/2014/main" id="{85E75D3F-DAA8-425B-9166-8F2BB65DCDD1}"/>
                  </a:ext>
                </a:extLst>
              </p14:cNvPr>
              <p14:cNvContentPartPr/>
              <p14:nvPr/>
            </p14:nvContentPartPr>
            <p14:xfrm>
              <a:off x="905301" y="1312722"/>
              <a:ext cx="2520" cy="179280"/>
            </p14:xfrm>
          </p:contentPart>
        </mc:Choice>
        <mc:Fallback>
          <p:pic>
            <p:nvPicPr>
              <p:cNvPr id="20" name="Input penna 19">
                <a:extLst>
                  <a:ext uri="{FF2B5EF4-FFF2-40B4-BE49-F238E27FC236}">
                    <a16:creationId xmlns:a16="http://schemas.microsoft.com/office/drawing/2014/main" id="{85E75D3F-DAA8-425B-9166-8F2BB65DCDD1}"/>
                  </a:ext>
                </a:extLst>
              </p:cNvPr>
              <p:cNvPicPr/>
              <p:nvPr/>
            </p:nvPicPr>
            <p:blipFill>
              <a:blip r:embed="rId17"/>
              <a:stretch>
                <a:fillRect/>
              </a:stretch>
            </p:blipFill>
            <p:spPr>
              <a:xfrm>
                <a:off x="896301" y="1303722"/>
                <a:ext cx="2016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1" name="Input penna 20">
                <a:extLst>
                  <a:ext uri="{FF2B5EF4-FFF2-40B4-BE49-F238E27FC236}">
                    <a16:creationId xmlns:a16="http://schemas.microsoft.com/office/drawing/2014/main" id="{1E89774F-7732-43D6-BF06-F30B8C206EAF}"/>
                  </a:ext>
                </a:extLst>
              </p14:cNvPr>
              <p14:cNvContentPartPr/>
              <p14:nvPr/>
            </p14:nvContentPartPr>
            <p14:xfrm>
              <a:off x="1416141" y="1252962"/>
              <a:ext cx="113760" cy="247320"/>
            </p14:xfrm>
          </p:contentPart>
        </mc:Choice>
        <mc:Fallback>
          <p:pic>
            <p:nvPicPr>
              <p:cNvPr id="21" name="Input penna 20">
                <a:extLst>
                  <a:ext uri="{FF2B5EF4-FFF2-40B4-BE49-F238E27FC236}">
                    <a16:creationId xmlns:a16="http://schemas.microsoft.com/office/drawing/2014/main" id="{1E89774F-7732-43D6-BF06-F30B8C206EAF}"/>
                  </a:ext>
                </a:extLst>
              </p:cNvPr>
              <p:cNvPicPr/>
              <p:nvPr/>
            </p:nvPicPr>
            <p:blipFill>
              <a:blip r:embed="rId19"/>
              <a:stretch>
                <a:fillRect/>
              </a:stretch>
            </p:blipFill>
            <p:spPr>
              <a:xfrm>
                <a:off x="1407141" y="1243962"/>
                <a:ext cx="13140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4" name="Input penna 23">
                <a:extLst>
                  <a:ext uri="{FF2B5EF4-FFF2-40B4-BE49-F238E27FC236}">
                    <a16:creationId xmlns:a16="http://schemas.microsoft.com/office/drawing/2014/main" id="{B4EBBF86-0493-4E1D-8AAE-62C44D04B745}"/>
                  </a:ext>
                </a:extLst>
              </p14:cNvPr>
              <p14:cNvContentPartPr/>
              <p14:nvPr/>
            </p14:nvContentPartPr>
            <p14:xfrm>
              <a:off x="2126421" y="1255482"/>
              <a:ext cx="186120" cy="300600"/>
            </p14:xfrm>
          </p:contentPart>
        </mc:Choice>
        <mc:Fallback>
          <p:pic>
            <p:nvPicPr>
              <p:cNvPr id="24" name="Input penna 23">
                <a:extLst>
                  <a:ext uri="{FF2B5EF4-FFF2-40B4-BE49-F238E27FC236}">
                    <a16:creationId xmlns:a16="http://schemas.microsoft.com/office/drawing/2014/main" id="{B4EBBF86-0493-4E1D-8AAE-62C44D04B745}"/>
                  </a:ext>
                </a:extLst>
              </p:cNvPr>
              <p:cNvPicPr/>
              <p:nvPr/>
            </p:nvPicPr>
            <p:blipFill>
              <a:blip r:embed="rId21"/>
              <a:stretch>
                <a:fillRect/>
              </a:stretch>
            </p:blipFill>
            <p:spPr>
              <a:xfrm>
                <a:off x="2117421" y="1246482"/>
                <a:ext cx="20376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5" name="Input penna 24">
                <a:extLst>
                  <a:ext uri="{FF2B5EF4-FFF2-40B4-BE49-F238E27FC236}">
                    <a16:creationId xmlns:a16="http://schemas.microsoft.com/office/drawing/2014/main" id="{BD2962FE-12E4-4AAE-AFE0-0BAEC61735B0}"/>
                  </a:ext>
                </a:extLst>
              </p14:cNvPr>
              <p14:cNvContentPartPr/>
              <p14:nvPr/>
            </p14:nvContentPartPr>
            <p14:xfrm>
              <a:off x="1624941" y="1261962"/>
              <a:ext cx="388080" cy="231120"/>
            </p14:xfrm>
          </p:contentPart>
        </mc:Choice>
        <mc:Fallback>
          <p:pic>
            <p:nvPicPr>
              <p:cNvPr id="25" name="Input penna 24">
                <a:extLst>
                  <a:ext uri="{FF2B5EF4-FFF2-40B4-BE49-F238E27FC236}">
                    <a16:creationId xmlns:a16="http://schemas.microsoft.com/office/drawing/2014/main" id="{BD2962FE-12E4-4AAE-AFE0-0BAEC61735B0}"/>
                  </a:ext>
                </a:extLst>
              </p:cNvPr>
              <p:cNvPicPr/>
              <p:nvPr/>
            </p:nvPicPr>
            <p:blipFill>
              <a:blip r:embed="rId23"/>
              <a:stretch>
                <a:fillRect/>
              </a:stretch>
            </p:blipFill>
            <p:spPr>
              <a:xfrm>
                <a:off x="1615941" y="1252962"/>
                <a:ext cx="40572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2" name="Input penna 91">
                <a:extLst>
                  <a:ext uri="{FF2B5EF4-FFF2-40B4-BE49-F238E27FC236}">
                    <a16:creationId xmlns:a16="http://schemas.microsoft.com/office/drawing/2014/main" id="{85B64C1E-965C-419B-8752-F636FE8FB087}"/>
                  </a:ext>
                </a:extLst>
              </p14:cNvPr>
              <p14:cNvContentPartPr/>
              <p14:nvPr/>
            </p14:nvContentPartPr>
            <p14:xfrm>
              <a:off x="9880101" y="974322"/>
              <a:ext cx="340560" cy="385200"/>
            </p14:xfrm>
          </p:contentPart>
        </mc:Choice>
        <mc:Fallback>
          <p:pic>
            <p:nvPicPr>
              <p:cNvPr id="92" name="Input penna 91">
                <a:extLst>
                  <a:ext uri="{FF2B5EF4-FFF2-40B4-BE49-F238E27FC236}">
                    <a16:creationId xmlns:a16="http://schemas.microsoft.com/office/drawing/2014/main" id="{85B64C1E-965C-419B-8752-F636FE8FB087}"/>
                  </a:ext>
                </a:extLst>
              </p:cNvPr>
              <p:cNvPicPr/>
              <p:nvPr/>
            </p:nvPicPr>
            <p:blipFill>
              <a:blip r:embed="rId25"/>
              <a:stretch>
                <a:fillRect/>
              </a:stretch>
            </p:blipFill>
            <p:spPr>
              <a:xfrm>
                <a:off x="9871101" y="965322"/>
                <a:ext cx="35820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6" name="Input penna 95">
                <a:extLst>
                  <a:ext uri="{FF2B5EF4-FFF2-40B4-BE49-F238E27FC236}">
                    <a16:creationId xmlns:a16="http://schemas.microsoft.com/office/drawing/2014/main" id="{7FFC8343-87A9-4E7B-8964-8B58057E4C74}"/>
                  </a:ext>
                </a:extLst>
              </p14:cNvPr>
              <p14:cNvContentPartPr/>
              <p14:nvPr/>
            </p14:nvContentPartPr>
            <p14:xfrm>
              <a:off x="586341" y="2092842"/>
              <a:ext cx="73440" cy="204840"/>
            </p14:xfrm>
          </p:contentPart>
        </mc:Choice>
        <mc:Fallback>
          <p:pic>
            <p:nvPicPr>
              <p:cNvPr id="96" name="Input penna 95">
                <a:extLst>
                  <a:ext uri="{FF2B5EF4-FFF2-40B4-BE49-F238E27FC236}">
                    <a16:creationId xmlns:a16="http://schemas.microsoft.com/office/drawing/2014/main" id="{7FFC8343-87A9-4E7B-8964-8B58057E4C74}"/>
                  </a:ext>
                </a:extLst>
              </p:cNvPr>
              <p:cNvPicPr/>
              <p:nvPr/>
            </p:nvPicPr>
            <p:blipFill>
              <a:blip r:embed="rId27"/>
              <a:stretch>
                <a:fillRect/>
              </a:stretch>
            </p:blipFill>
            <p:spPr>
              <a:xfrm>
                <a:off x="577341" y="2083842"/>
                <a:ext cx="9108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97" name="Input penna 96">
                <a:extLst>
                  <a:ext uri="{FF2B5EF4-FFF2-40B4-BE49-F238E27FC236}">
                    <a16:creationId xmlns:a16="http://schemas.microsoft.com/office/drawing/2014/main" id="{4917A9B6-ABE0-446F-8CF7-2AF60EDA07DA}"/>
                  </a:ext>
                </a:extLst>
              </p14:cNvPr>
              <p14:cNvContentPartPr/>
              <p14:nvPr/>
            </p14:nvContentPartPr>
            <p14:xfrm>
              <a:off x="749421" y="2128122"/>
              <a:ext cx="4320" cy="160560"/>
            </p14:xfrm>
          </p:contentPart>
        </mc:Choice>
        <mc:Fallback>
          <p:pic>
            <p:nvPicPr>
              <p:cNvPr id="97" name="Input penna 96">
                <a:extLst>
                  <a:ext uri="{FF2B5EF4-FFF2-40B4-BE49-F238E27FC236}">
                    <a16:creationId xmlns:a16="http://schemas.microsoft.com/office/drawing/2014/main" id="{4917A9B6-ABE0-446F-8CF7-2AF60EDA07DA}"/>
                  </a:ext>
                </a:extLst>
              </p:cNvPr>
              <p:cNvPicPr/>
              <p:nvPr/>
            </p:nvPicPr>
            <p:blipFill>
              <a:blip r:embed="rId29"/>
              <a:stretch>
                <a:fillRect/>
              </a:stretch>
            </p:blipFill>
            <p:spPr>
              <a:xfrm>
                <a:off x="740421" y="2119122"/>
                <a:ext cx="219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2" name="Input penna 101">
                <a:extLst>
                  <a:ext uri="{FF2B5EF4-FFF2-40B4-BE49-F238E27FC236}">
                    <a16:creationId xmlns:a16="http://schemas.microsoft.com/office/drawing/2014/main" id="{44D8381C-F0A9-4E29-92E3-EF0D8412828E}"/>
                  </a:ext>
                </a:extLst>
              </p14:cNvPr>
              <p14:cNvContentPartPr/>
              <p14:nvPr/>
            </p14:nvContentPartPr>
            <p14:xfrm>
              <a:off x="186741" y="2084202"/>
              <a:ext cx="312480" cy="191160"/>
            </p14:xfrm>
          </p:contentPart>
        </mc:Choice>
        <mc:Fallback>
          <p:pic>
            <p:nvPicPr>
              <p:cNvPr id="102" name="Input penna 101">
                <a:extLst>
                  <a:ext uri="{FF2B5EF4-FFF2-40B4-BE49-F238E27FC236}">
                    <a16:creationId xmlns:a16="http://schemas.microsoft.com/office/drawing/2014/main" id="{44D8381C-F0A9-4E29-92E3-EF0D8412828E}"/>
                  </a:ext>
                </a:extLst>
              </p:cNvPr>
              <p:cNvPicPr/>
              <p:nvPr/>
            </p:nvPicPr>
            <p:blipFill>
              <a:blip r:embed="rId31"/>
              <a:stretch>
                <a:fillRect/>
              </a:stretch>
            </p:blipFill>
            <p:spPr>
              <a:xfrm>
                <a:off x="177741" y="2075202"/>
                <a:ext cx="33012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21" name="Input penna 120">
                <a:extLst>
                  <a:ext uri="{FF2B5EF4-FFF2-40B4-BE49-F238E27FC236}">
                    <a16:creationId xmlns:a16="http://schemas.microsoft.com/office/drawing/2014/main" id="{7A467864-30CA-41FF-BBC7-CEBC013213B6}"/>
                  </a:ext>
                </a:extLst>
              </p14:cNvPr>
              <p14:cNvContentPartPr/>
              <p14:nvPr/>
            </p14:nvContentPartPr>
            <p14:xfrm>
              <a:off x="33021" y="2597202"/>
              <a:ext cx="352080" cy="430560"/>
            </p14:xfrm>
          </p:contentPart>
        </mc:Choice>
        <mc:Fallback>
          <p:pic>
            <p:nvPicPr>
              <p:cNvPr id="121" name="Input penna 120">
                <a:extLst>
                  <a:ext uri="{FF2B5EF4-FFF2-40B4-BE49-F238E27FC236}">
                    <a16:creationId xmlns:a16="http://schemas.microsoft.com/office/drawing/2014/main" id="{7A467864-30CA-41FF-BBC7-CEBC013213B6}"/>
                  </a:ext>
                </a:extLst>
              </p:cNvPr>
              <p:cNvPicPr/>
              <p:nvPr/>
            </p:nvPicPr>
            <p:blipFill>
              <a:blip r:embed="rId33"/>
              <a:stretch>
                <a:fillRect/>
              </a:stretch>
            </p:blipFill>
            <p:spPr>
              <a:xfrm>
                <a:off x="24021" y="2588202"/>
                <a:ext cx="369720" cy="448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22" name="Input penna 121">
                <a:extLst>
                  <a:ext uri="{FF2B5EF4-FFF2-40B4-BE49-F238E27FC236}">
                    <a16:creationId xmlns:a16="http://schemas.microsoft.com/office/drawing/2014/main" id="{888B79C8-38F5-4137-8E7F-5E730356E1BA}"/>
                  </a:ext>
                </a:extLst>
              </p14:cNvPr>
              <p14:cNvContentPartPr/>
              <p14:nvPr/>
            </p14:nvContentPartPr>
            <p14:xfrm>
              <a:off x="584181" y="2713842"/>
              <a:ext cx="211320" cy="315000"/>
            </p14:xfrm>
          </p:contentPart>
        </mc:Choice>
        <mc:Fallback>
          <p:pic>
            <p:nvPicPr>
              <p:cNvPr id="122" name="Input penna 121">
                <a:extLst>
                  <a:ext uri="{FF2B5EF4-FFF2-40B4-BE49-F238E27FC236}">
                    <a16:creationId xmlns:a16="http://schemas.microsoft.com/office/drawing/2014/main" id="{888B79C8-38F5-4137-8E7F-5E730356E1BA}"/>
                  </a:ext>
                </a:extLst>
              </p:cNvPr>
              <p:cNvPicPr/>
              <p:nvPr/>
            </p:nvPicPr>
            <p:blipFill>
              <a:blip r:embed="rId35"/>
              <a:stretch>
                <a:fillRect/>
              </a:stretch>
            </p:blipFill>
            <p:spPr>
              <a:xfrm>
                <a:off x="575181" y="2704842"/>
                <a:ext cx="22896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53" name="Input penna 152">
                <a:extLst>
                  <a:ext uri="{FF2B5EF4-FFF2-40B4-BE49-F238E27FC236}">
                    <a16:creationId xmlns:a16="http://schemas.microsoft.com/office/drawing/2014/main" id="{1FA96C88-47B9-4F62-9312-1E9221AF6365}"/>
                  </a:ext>
                </a:extLst>
              </p14:cNvPr>
              <p14:cNvContentPartPr/>
              <p14:nvPr/>
            </p14:nvContentPartPr>
            <p14:xfrm>
              <a:off x="45981" y="3549042"/>
              <a:ext cx="329040" cy="434160"/>
            </p14:xfrm>
          </p:contentPart>
        </mc:Choice>
        <mc:Fallback>
          <p:pic>
            <p:nvPicPr>
              <p:cNvPr id="153" name="Input penna 152">
                <a:extLst>
                  <a:ext uri="{FF2B5EF4-FFF2-40B4-BE49-F238E27FC236}">
                    <a16:creationId xmlns:a16="http://schemas.microsoft.com/office/drawing/2014/main" id="{1FA96C88-47B9-4F62-9312-1E9221AF6365}"/>
                  </a:ext>
                </a:extLst>
              </p:cNvPr>
              <p:cNvPicPr/>
              <p:nvPr/>
            </p:nvPicPr>
            <p:blipFill>
              <a:blip r:embed="rId37"/>
              <a:stretch>
                <a:fillRect/>
              </a:stretch>
            </p:blipFill>
            <p:spPr>
              <a:xfrm>
                <a:off x="36981" y="3540042"/>
                <a:ext cx="346680" cy="451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54" name="Input penna 153">
                <a:extLst>
                  <a:ext uri="{FF2B5EF4-FFF2-40B4-BE49-F238E27FC236}">
                    <a16:creationId xmlns:a16="http://schemas.microsoft.com/office/drawing/2014/main" id="{168333BB-63D8-4A91-934B-0AD3819C7BCB}"/>
                  </a:ext>
                </a:extLst>
              </p14:cNvPr>
              <p14:cNvContentPartPr/>
              <p14:nvPr/>
            </p14:nvContentPartPr>
            <p14:xfrm>
              <a:off x="580581" y="3600522"/>
              <a:ext cx="133560" cy="298440"/>
            </p14:xfrm>
          </p:contentPart>
        </mc:Choice>
        <mc:Fallback>
          <p:pic>
            <p:nvPicPr>
              <p:cNvPr id="154" name="Input penna 153">
                <a:extLst>
                  <a:ext uri="{FF2B5EF4-FFF2-40B4-BE49-F238E27FC236}">
                    <a16:creationId xmlns:a16="http://schemas.microsoft.com/office/drawing/2014/main" id="{168333BB-63D8-4A91-934B-0AD3819C7BCB}"/>
                  </a:ext>
                </a:extLst>
              </p:cNvPr>
              <p:cNvPicPr/>
              <p:nvPr/>
            </p:nvPicPr>
            <p:blipFill>
              <a:blip r:embed="rId39"/>
              <a:stretch>
                <a:fillRect/>
              </a:stretch>
            </p:blipFill>
            <p:spPr>
              <a:xfrm>
                <a:off x="571581" y="3591522"/>
                <a:ext cx="15120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88" name="Input penna 187">
                <a:extLst>
                  <a:ext uri="{FF2B5EF4-FFF2-40B4-BE49-F238E27FC236}">
                    <a16:creationId xmlns:a16="http://schemas.microsoft.com/office/drawing/2014/main" id="{1B2B849F-45AF-475E-9745-2F36B0046D89}"/>
                  </a:ext>
                </a:extLst>
              </p14:cNvPr>
              <p14:cNvContentPartPr/>
              <p14:nvPr/>
            </p14:nvContentPartPr>
            <p14:xfrm>
              <a:off x="-46539" y="4303962"/>
              <a:ext cx="445680" cy="514800"/>
            </p14:xfrm>
          </p:contentPart>
        </mc:Choice>
        <mc:Fallback>
          <p:pic>
            <p:nvPicPr>
              <p:cNvPr id="188" name="Input penna 187">
                <a:extLst>
                  <a:ext uri="{FF2B5EF4-FFF2-40B4-BE49-F238E27FC236}">
                    <a16:creationId xmlns:a16="http://schemas.microsoft.com/office/drawing/2014/main" id="{1B2B849F-45AF-475E-9745-2F36B0046D89}"/>
                  </a:ext>
                </a:extLst>
              </p:cNvPr>
              <p:cNvPicPr/>
              <p:nvPr/>
            </p:nvPicPr>
            <p:blipFill>
              <a:blip r:embed="rId41"/>
              <a:stretch>
                <a:fillRect/>
              </a:stretch>
            </p:blipFill>
            <p:spPr>
              <a:xfrm>
                <a:off x="-55539" y="4294962"/>
                <a:ext cx="463320" cy="532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89" name="Input penna 188">
                <a:extLst>
                  <a:ext uri="{FF2B5EF4-FFF2-40B4-BE49-F238E27FC236}">
                    <a16:creationId xmlns:a16="http://schemas.microsoft.com/office/drawing/2014/main" id="{B6210E70-F4BE-435F-A9A9-4AA191142DED}"/>
                  </a:ext>
                </a:extLst>
              </p14:cNvPr>
              <p14:cNvContentPartPr/>
              <p14:nvPr/>
            </p14:nvContentPartPr>
            <p14:xfrm>
              <a:off x="582381" y="4301802"/>
              <a:ext cx="182160" cy="294120"/>
            </p14:xfrm>
          </p:contentPart>
        </mc:Choice>
        <mc:Fallback>
          <p:pic>
            <p:nvPicPr>
              <p:cNvPr id="189" name="Input penna 188">
                <a:extLst>
                  <a:ext uri="{FF2B5EF4-FFF2-40B4-BE49-F238E27FC236}">
                    <a16:creationId xmlns:a16="http://schemas.microsoft.com/office/drawing/2014/main" id="{B6210E70-F4BE-435F-A9A9-4AA191142DED}"/>
                  </a:ext>
                </a:extLst>
              </p:cNvPr>
              <p:cNvPicPr/>
              <p:nvPr/>
            </p:nvPicPr>
            <p:blipFill>
              <a:blip r:embed="rId43"/>
              <a:stretch>
                <a:fillRect/>
              </a:stretch>
            </p:blipFill>
            <p:spPr>
              <a:xfrm>
                <a:off x="573381" y="4292802"/>
                <a:ext cx="19980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28" name="Input penna 227">
                <a:extLst>
                  <a:ext uri="{FF2B5EF4-FFF2-40B4-BE49-F238E27FC236}">
                    <a16:creationId xmlns:a16="http://schemas.microsoft.com/office/drawing/2014/main" id="{F83F2395-54F8-4E80-BADE-920085B30F54}"/>
                  </a:ext>
                </a:extLst>
              </p14:cNvPr>
              <p14:cNvContentPartPr/>
              <p14:nvPr/>
            </p14:nvContentPartPr>
            <p14:xfrm>
              <a:off x="586341" y="5309442"/>
              <a:ext cx="128160" cy="335520"/>
            </p14:xfrm>
          </p:contentPart>
        </mc:Choice>
        <mc:Fallback>
          <p:pic>
            <p:nvPicPr>
              <p:cNvPr id="228" name="Input penna 227">
                <a:extLst>
                  <a:ext uri="{FF2B5EF4-FFF2-40B4-BE49-F238E27FC236}">
                    <a16:creationId xmlns:a16="http://schemas.microsoft.com/office/drawing/2014/main" id="{F83F2395-54F8-4E80-BADE-920085B30F54}"/>
                  </a:ext>
                </a:extLst>
              </p:cNvPr>
              <p:cNvPicPr/>
              <p:nvPr/>
            </p:nvPicPr>
            <p:blipFill>
              <a:blip r:embed="rId45"/>
              <a:stretch>
                <a:fillRect/>
              </a:stretch>
            </p:blipFill>
            <p:spPr>
              <a:xfrm>
                <a:off x="577341" y="5300442"/>
                <a:ext cx="14580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7" name="Input penna 286">
                <a:extLst>
                  <a:ext uri="{FF2B5EF4-FFF2-40B4-BE49-F238E27FC236}">
                    <a16:creationId xmlns:a16="http://schemas.microsoft.com/office/drawing/2014/main" id="{96DE152C-4A2C-4BF2-9296-D1D7A60F636B}"/>
                  </a:ext>
                </a:extLst>
              </p14:cNvPr>
              <p14:cNvContentPartPr/>
              <p14:nvPr/>
            </p14:nvContentPartPr>
            <p14:xfrm>
              <a:off x="10157301" y="4940082"/>
              <a:ext cx="675720" cy="380880"/>
            </p14:xfrm>
          </p:contentPart>
        </mc:Choice>
        <mc:Fallback>
          <p:pic>
            <p:nvPicPr>
              <p:cNvPr id="287" name="Input penna 286">
                <a:extLst>
                  <a:ext uri="{FF2B5EF4-FFF2-40B4-BE49-F238E27FC236}">
                    <a16:creationId xmlns:a16="http://schemas.microsoft.com/office/drawing/2014/main" id="{96DE152C-4A2C-4BF2-9296-D1D7A60F636B}"/>
                  </a:ext>
                </a:extLst>
              </p:cNvPr>
              <p:cNvPicPr/>
              <p:nvPr/>
            </p:nvPicPr>
            <p:blipFill>
              <a:blip r:embed="rId47"/>
              <a:stretch>
                <a:fillRect/>
              </a:stretch>
            </p:blipFill>
            <p:spPr>
              <a:xfrm>
                <a:off x="10148301" y="4931082"/>
                <a:ext cx="69336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3" name="Input penna 292">
                <a:extLst>
                  <a:ext uri="{FF2B5EF4-FFF2-40B4-BE49-F238E27FC236}">
                    <a16:creationId xmlns:a16="http://schemas.microsoft.com/office/drawing/2014/main" id="{F7FB474F-83A6-4DD0-A2A2-811CE76976BE}"/>
                  </a:ext>
                </a:extLst>
              </p14:cNvPr>
              <p14:cNvContentPartPr/>
              <p14:nvPr/>
            </p14:nvContentPartPr>
            <p14:xfrm>
              <a:off x="913221" y="2028402"/>
              <a:ext cx="9153000" cy="3872520"/>
            </p14:xfrm>
          </p:contentPart>
        </mc:Choice>
        <mc:Fallback>
          <p:pic>
            <p:nvPicPr>
              <p:cNvPr id="293" name="Input penna 292">
                <a:extLst>
                  <a:ext uri="{FF2B5EF4-FFF2-40B4-BE49-F238E27FC236}">
                    <a16:creationId xmlns:a16="http://schemas.microsoft.com/office/drawing/2014/main" id="{F7FB474F-83A6-4DD0-A2A2-811CE76976BE}"/>
                  </a:ext>
                </a:extLst>
              </p:cNvPr>
              <p:cNvPicPr/>
              <p:nvPr/>
            </p:nvPicPr>
            <p:blipFill>
              <a:blip r:embed="rId49"/>
              <a:stretch>
                <a:fillRect/>
              </a:stretch>
            </p:blipFill>
            <p:spPr>
              <a:xfrm>
                <a:off x="904221" y="2019402"/>
                <a:ext cx="9170640" cy="3890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5" name="Input penna 294">
                <a:extLst>
                  <a:ext uri="{FF2B5EF4-FFF2-40B4-BE49-F238E27FC236}">
                    <a16:creationId xmlns:a16="http://schemas.microsoft.com/office/drawing/2014/main" id="{FE7A3516-B195-4007-BF4C-72477A8CEBBB}"/>
                  </a:ext>
                </a:extLst>
              </p14:cNvPr>
              <p14:cNvContentPartPr/>
              <p14:nvPr/>
            </p14:nvContentPartPr>
            <p14:xfrm>
              <a:off x="2455461" y="184842"/>
              <a:ext cx="7293600" cy="1676880"/>
            </p14:xfrm>
          </p:contentPart>
        </mc:Choice>
        <mc:Fallback>
          <p:pic>
            <p:nvPicPr>
              <p:cNvPr id="295" name="Input penna 294">
                <a:extLst>
                  <a:ext uri="{FF2B5EF4-FFF2-40B4-BE49-F238E27FC236}">
                    <a16:creationId xmlns:a16="http://schemas.microsoft.com/office/drawing/2014/main" id="{FE7A3516-B195-4007-BF4C-72477A8CEBBB}"/>
                  </a:ext>
                </a:extLst>
              </p:cNvPr>
              <p:cNvPicPr/>
              <p:nvPr/>
            </p:nvPicPr>
            <p:blipFill>
              <a:blip r:embed="rId51"/>
              <a:stretch>
                <a:fillRect/>
              </a:stretch>
            </p:blipFill>
            <p:spPr>
              <a:xfrm>
                <a:off x="2446461" y="175842"/>
                <a:ext cx="7311240" cy="1694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3" name="Input penna 302">
                <a:extLst>
                  <a:ext uri="{FF2B5EF4-FFF2-40B4-BE49-F238E27FC236}">
                    <a16:creationId xmlns:a16="http://schemas.microsoft.com/office/drawing/2014/main" id="{77417747-E8D7-48DF-98AA-9651D8BAED0D}"/>
                  </a:ext>
                </a:extLst>
              </p14:cNvPr>
              <p14:cNvContentPartPr/>
              <p14:nvPr/>
            </p14:nvContentPartPr>
            <p14:xfrm>
              <a:off x="1305621" y="6158682"/>
              <a:ext cx="126360" cy="453240"/>
            </p14:xfrm>
          </p:contentPart>
        </mc:Choice>
        <mc:Fallback>
          <p:pic>
            <p:nvPicPr>
              <p:cNvPr id="303" name="Input penna 302">
                <a:extLst>
                  <a:ext uri="{FF2B5EF4-FFF2-40B4-BE49-F238E27FC236}">
                    <a16:creationId xmlns:a16="http://schemas.microsoft.com/office/drawing/2014/main" id="{77417747-E8D7-48DF-98AA-9651D8BAED0D}"/>
                  </a:ext>
                </a:extLst>
              </p:cNvPr>
              <p:cNvPicPr/>
              <p:nvPr/>
            </p:nvPicPr>
            <p:blipFill>
              <a:blip r:embed="rId53"/>
              <a:stretch>
                <a:fillRect/>
              </a:stretch>
            </p:blipFill>
            <p:spPr>
              <a:xfrm>
                <a:off x="1296621" y="6149682"/>
                <a:ext cx="144000" cy="4708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04" name="Input penna 303">
                <a:extLst>
                  <a:ext uri="{FF2B5EF4-FFF2-40B4-BE49-F238E27FC236}">
                    <a16:creationId xmlns:a16="http://schemas.microsoft.com/office/drawing/2014/main" id="{A8CC13DD-4D3E-49C2-8D78-96AF0470C320}"/>
                  </a:ext>
                </a:extLst>
              </p14:cNvPr>
              <p14:cNvContentPartPr/>
              <p14:nvPr/>
            </p14:nvContentPartPr>
            <p14:xfrm>
              <a:off x="463221" y="6151842"/>
              <a:ext cx="748800" cy="423000"/>
            </p14:xfrm>
          </p:contentPart>
        </mc:Choice>
        <mc:Fallback>
          <p:pic>
            <p:nvPicPr>
              <p:cNvPr id="304" name="Input penna 303">
                <a:extLst>
                  <a:ext uri="{FF2B5EF4-FFF2-40B4-BE49-F238E27FC236}">
                    <a16:creationId xmlns:a16="http://schemas.microsoft.com/office/drawing/2014/main" id="{A8CC13DD-4D3E-49C2-8D78-96AF0470C320}"/>
                  </a:ext>
                </a:extLst>
              </p:cNvPr>
              <p:cNvPicPr/>
              <p:nvPr/>
            </p:nvPicPr>
            <p:blipFill>
              <a:blip r:embed="rId55"/>
              <a:stretch>
                <a:fillRect/>
              </a:stretch>
            </p:blipFill>
            <p:spPr>
              <a:xfrm>
                <a:off x="454221" y="6142842"/>
                <a:ext cx="766440" cy="440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07" name="Input penna 306">
                <a:extLst>
                  <a:ext uri="{FF2B5EF4-FFF2-40B4-BE49-F238E27FC236}">
                    <a16:creationId xmlns:a16="http://schemas.microsoft.com/office/drawing/2014/main" id="{70AE5322-5474-4B62-B133-2E0A6CC58008}"/>
                  </a:ext>
                </a:extLst>
              </p14:cNvPr>
              <p14:cNvContentPartPr/>
              <p14:nvPr/>
            </p14:nvContentPartPr>
            <p14:xfrm>
              <a:off x="1644741" y="6346602"/>
              <a:ext cx="198360" cy="117720"/>
            </p14:xfrm>
          </p:contentPart>
        </mc:Choice>
        <mc:Fallback>
          <p:pic>
            <p:nvPicPr>
              <p:cNvPr id="307" name="Input penna 306">
                <a:extLst>
                  <a:ext uri="{FF2B5EF4-FFF2-40B4-BE49-F238E27FC236}">
                    <a16:creationId xmlns:a16="http://schemas.microsoft.com/office/drawing/2014/main" id="{70AE5322-5474-4B62-B133-2E0A6CC58008}"/>
                  </a:ext>
                </a:extLst>
              </p:cNvPr>
              <p:cNvPicPr/>
              <p:nvPr/>
            </p:nvPicPr>
            <p:blipFill>
              <a:blip r:embed="rId57"/>
              <a:stretch>
                <a:fillRect/>
              </a:stretch>
            </p:blipFill>
            <p:spPr>
              <a:xfrm>
                <a:off x="1635741" y="6337602"/>
                <a:ext cx="21600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21" name="Input penna 320">
                <a:extLst>
                  <a:ext uri="{FF2B5EF4-FFF2-40B4-BE49-F238E27FC236}">
                    <a16:creationId xmlns:a16="http://schemas.microsoft.com/office/drawing/2014/main" id="{15B199B9-B27D-497C-B911-FDAF4253AB2F}"/>
                  </a:ext>
                </a:extLst>
              </p14:cNvPr>
              <p14:cNvContentPartPr/>
              <p14:nvPr/>
            </p14:nvContentPartPr>
            <p14:xfrm>
              <a:off x="3633741" y="6196482"/>
              <a:ext cx="132840" cy="42840"/>
            </p14:xfrm>
          </p:contentPart>
        </mc:Choice>
        <mc:Fallback>
          <p:pic>
            <p:nvPicPr>
              <p:cNvPr id="321" name="Input penna 320">
                <a:extLst>
                  <a:ext uri="{FF2B5EF4-FFF2-40B4-BE49-F238E27FC236}">
                    <a16:creationId xmlns:a16="http://schemas.microsoft.com/office/drawing/2014/main" id="{15B199B9-B27D-497C-B911-FDAF4253AB2F}"/>
                  </a:ext>
                </a:extLst>
              </p:cNvPr>
              <p:cNvPicPr/>
              <p:nvPr/>
            </p:nvPicPr>
            <p:blipFill>
              <a:blip r:embed="rId59"/>
              <a:stretch>
                <a:fillRect/>
              </a:stretch>
            </p:blipFill>
            <p:spPr>
              <a:xfrm>
                <a:off x="3624741" y="6187482"/>
                <a:ext cx="15048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22" name="Input penna 321">
                <a:extLst>
                  <a:ext uri="{FF2B5EF4-FFF2-40B4-BE49-F238E27FC236}">
                    <a16:creationId xmlns:a16="http://schemas.microsoft.com/office/drawing/2014/main" id="{5579D6FF-3BD6-4379-AA23-E4A10D917A7D}"/>
                  </a:ext>
                </a:extLst>
              </p14:cNvPr>
              <p14:cNvContentPartPr/>
              <p14:nvPr/>
            </p14:nvContentPartPr>
            <p14:xfrm>
              <a:off x="3665781" y="6307722"/>
              <a:ext cx="164520" cy="59400"/>
            </p14:xfrm>
          </p:contentPart>
        </mc:Choice>
        <mc:Fallback>
          <p:pic>
            <p:nvPicPr>
              <p:cNvPr id="322" name="Input penna 321">
                <a:extLst>
                  <a:ext uri="{FF2B5EF4-FFF2-40B4-BE49-F238E27FC236}">
                    <a16:creationId xmlns:a16="http://schemas.microsoft.com/office/drawing/2014/main" id="{5579D6FF-3BD6-4379-AA23-E4A10D917A7D}"/>
                  </a:ext>
                </a:extLst>
              </p:cNvPr>
              <p:cNvPicPr/>
              <p:nvPr/>
            </p:nvPicPr>
            <p:blipFill>
              <a:blip r:embed="rId61"/>
              <a:stretch>
                <a:fillRect/>
              </a:stretch>
            </p:blipFill>
            <p:spPr>
              <a:xfrm>
                <a:off x="3656781" y="6298722"/>
                <a:ext cx="18216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23" name="Input penna 322">
                <a:extLst>
                  <a:ext uri="{FF2B5EF4-FFF2-40B4-BE49-F238E27FC236}">
                    <a16:creationId xmlns:a16="http://schemas.microsoft.com/office/drawing/2014/main" id="{BD0DEC86-8AC8-4D36-8C16-718F3A686B14}"/>
                  </a:ext>
                </a:extLst>
              </p14:cNvPr>
              <p14:cNvContentPartPr/>
              <p14:nvPr/>
            </p14:nvContentPartPr>
            <p14:xfrm>
              <a:off x="2053341" y="6001002"/>
              <a:ext cx="1332720" cy="731160"/>
            </p14:xfrm>
          </p:contentPart>
        </mc:Choice>
        <mc:Fallback>
          <p:pic>
            <p:nvPicPr>
              <p:cNvPr id="323" name="Input penna 322">
                <a:extLst>
                  <a:ext uri="{FF2B5EF4-FFF2-40B4-BE49-F238E27FC236}">
                    <a16:creationId xmlns:a16="http://schemas.microsoft.com/office/drawing/2014/main" id="{BD0DEC86-8AC8-4D36-8C16-718F3A686B14}"/>
                  </a:ext>
                </a:extLst>
              </p:cNvPr>
              <p:cNvPicPr/>
              <p:nvPr/>
            </p:nvPicPr>
            <p:blipFill>
              <a:blip r:embed="rId63"/>
              <a:stretch>
                <a:fillRect/>
              </a:stretch>
            </p:blipFill>
            <p:spPr>
              <a:xfrm>
                <a:off x="2044339" y="5992002"/>
                <a:ext cx="1350365" cy="748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26" name="Input penna 325">
                <a:extLst>
                  <a:ext uri="{FF2B5EF4-FFF2-40B4-BE49-F238E27FC236}">
                    <a16:creationId xmlns:a16="http://schemas.microsoft.com/office/drawing/2014/main" id="{A284527F-3636-4635-8223-AB88369A1F60}"/>
                  </a:ext>
                </a:extLst>
              </p14:cNvPr>
              <p14:cNvContentPartPr/>
              <p14:nvPr/>
            </p14:nvContentPartPr>
            <p14:xfrm>
              <a:off x="4052781" y="6087402"/>
              <a:ext cx="239400" cy="374400"/>
            </p14:xfrm>
          </p:contentPart>
        </mc:Choice>
        <mc:Fallback>
          <p:pic>
            <p:nvPicPr>
              <p:cNvPr id="326" name="Input penna 325">
                <a:extLst>
                  <a:ext uri="{FF2B5EF4-FFF2-40B4-BE49-F238E27FC236}">
                    <a16:creationId xmlns:a16="http://schemas.microsoft.com/office/drawing/2014/main" id="{A284527F-3636-4635-8223-AB88369A1F60}"/>
                  </a:ext>
                </a:extLst>
              </p:cNvPr>
              <p:cNvPicPr/>
              <p:nvPr/>
            </p:nvPicPr>
            <p:blipFill>
              <a:blip r:embed="rId65"/>
              <a:stretch>
                <a:fillRect/>
              </a:stretch>
            </p:blipFill>
            <p:spPr>
              <a:xfrm>
                <a:off x="4043781" y="6078402"/>
                <a:ext cx="25704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30" name="Input penna 329">
                <a:extLst>
                  <a:ext uri="{FF2B5EF4-FFF2-40B4-BE49-F238E27FC236}">
                    <a16:creationId xmlns:a16="http://schemas.microsoft.com/office/drawing/2014/main" id="{57037349-9FBC-41C0-BD61-2CE021EFF034}"/>
                  </a:ext>
                </a:extLst>
              </p14:cNvPr>
              <p14:cNvContentPartPr/>
              <p14:nvPr/>
            </p14:nvContentPartPr>
            <p14:xfrm>
              <a:off x="4444461" y="6102162"/>
              <a:ext cx="430920" cy="253800"/>
            </p14:xfrm>
          </p:contentPart>
        </mc:Choice>
        <mc:Fallback>
          <p:pic>
            <p:nvPicPr>
              <p:cNvPr id="330" name="Input penna 329">
                <a:extLst>
                  <a:ext uri="{FF2B5EF4-FFF2-40B4-BE49-F238E27FC236}">
                    <a16:creationId xmlns:a16="http://schemas.microsoft.com/office/drawing/2014/main" id="{57037349-9FBC-41C0-BD61-2CE021EFF034}"/>
                  </a:ext>
                </a:extLst>
              </p:cNvPr>
              <p:cNvPicPr/>
              <p:nvPr/>
            </p:nvPicPr>
            <p:blipFill>
              <a:blip r:embed="rId67"/>
              <a:stretch>
                <a:fillRect/>
              </a:stretch>
            </p:blipFill>
            <p:spPr>
              <a:xfrm>
                <a:off x="4435461" y="6093162"/>
                <a:ext cx="44856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31" name="Input penna 330">
                <a:extLst>
                  <a:ext uri="{FF2B5EF4-FFF2-40B4-BE49-F238E27FC236}">
                    <a16:creationId xmlns:a16="http://schemas.microsoft.com/office/drawing/2014/main" id="{357FBF39-0C7E-4FFA-A182-041936F3D0A1}"/>
                  </a:ext>
                </a:extLst>
              </p14:cNvPr>
              <p14:cNvContentPartPr/>
              <p14:nvPr/>
            </p14:nvContentPartPr>
            <p14:xfrm>
              <a:off x="5223861" y="6173082"/>
              <a:ext cx="110880" cy="18360"/>
            </p14:xfrm>
          </p:contentPart>
        </mc:Choice>
        <mc:Fallback>
          <p:pic>
            <p:nvPicPr>
              <p:cNvPr id="331" name="Input penna 330">
                <a:extLst>
                  <a:ext uri="{FF2B5EF4-FFF2-40B4-BE49-F238E27FC236}">
                    <a16:creationId xmlns:a16="http://schemas.microsoft.com/office/drawing/2014/main" id="{357FBF39-0C7E-4FFA-A182-041936F3D0A1}"/>
                  </a:ext>
                </a:extLst>
              </p:cNvPr>
              <p:cNvPicPr/>
              <p:nvPr/>
            </p:nvPicPr>
            <p:blipFill>
              <a:blip r:embed="rId69"/>
              <a:stretch>
                <a:fillRect/>
              </a:stretch>
            </p:blipFill>
            <p:spPr>
              <a:xfrm>
                <a:off x="5214861" y="6164082"/>
                <a:ext cx="1285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32" name="Input penna 331">
                <a:extLst>
                  <a:ext uri="{FF2B5EF4-FFF2-40B4-BE49-F238E27FC236}">
                    <a16:creationId xmlns:a16="http://schemas.microsoft.com/office/drawing/2014/main" id="{667C9CDF-169B-4EAD-87DD-29AD458791AD}"/>
                  </a:ext>
                </a:extLst>
              </p14:cNvPr>
              <p14:cNvContentPartPr/>
              <p14:nvPr/>
            </p14:nvContentPartPr>
            <p14:xfrm>
              <a:off x="5243661" y="6253002"/>
              <a:ext cx="158760" cy="19800"/>
            </p14:xfrm>
          </p:contentPart>
        </mc:Choice>
        <mc:Fallback>
          <p:pic>
            <p:nvPicPr>
              <p:cNvPr id="332" name="Input penna 331">
                <a:extLst>
                  <a:ext uri="{FF2B5EF4-FFF2-40B4-BE49-F238E27FC236}">
                    <a16:creationId xmlns:a16="http://schemas.microsoft.com/office/drawing/2014/main" id="{667C9CDF-169B-4EAD-87DD-29AD458791AD}"/>
                  </a:ext>
                </a:extLst>
              </p:cNvPr>
              <p:cNvPicPr/>
              <p:nvPr/>
            </p:nvPicPr>
            <p:blipFill>
              <a:blip r:embed="rId71"/>
              <a:stretch>
                <a:fillRect/>
              </a:stretch>
            </p:blipFill>
            <p:spPr>
              <a:xfrm>
                <a:off x="5234661" y="6244002"/>
                <a:ext cx="1764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39" name="Input penna 338">
                <a:extLst>
                  <a:ext uri="{FF2B5EF4-FFF2-40B4-BE49-F238E27FC236}">
                    <a16:creationId xmlns:a16="http://schemas.microsoft.com/office/drawing/2014/main" id="{A71DB2C1-6069-467D-90A9-8910A9D99357}"/>
                  </a:ext>
                </a:extLst>
              </p14:cNvPr>
              <p14:cNvContentPartPr/>
              <p14:nvPr/>
            </p14:nvContentPartPr>
            <p14:xfrm>
              <a:off x="5561901" y="5988042"/>
              <a:ext cx="701280" cy="338400"/>
            </p14:xfrm>
          </p:contentPart>
        </mc:Choice>
        <mc:Fallback>
          <p:pic>
            <p:nvPicPr>
              <p:cNvPr id="339" name="Input penna 338">
                <a:extLst>
                  <a:ext uri="{FF2B5EF4-FFF2-40B4-BE49-F238E27FC236}">
                    <a16:creationId xmlns:a16="http://schemas.microsoft.com/office/drawing/2014/main" id="{A71DB2C1-6069-467D-90A9-8910A9D99357}"/>
                  </a:ext>
                </a:extLst>
              </p:cNvPr>
              <p:cNvPicPr/>
              <p:nvPr/>
            </p:nvPicPr>
            <p:blipFill>
              <a:blip r:embed="rId73"/>
              <a:stretch>
                <a:fillRect/>
              </a:stretch>
            </p:blipFill>
            <p:spPr>
              <a:xfrm>
                <a:off x="5552901" y="5979042"/>
                <a:ext cx="718920" cy="356040"/>
              </a:xfrm>
              <a:prstGeom prst="rect">
                <a:avLst/>
              </a:prstGeom>
            </p:spPr>
          </p:pic>
        </mc:Fallback>
      </mc:AlternateContent>
    </p:spTree>
    <p:extLst>
      <p:ext uri="{BB962C8B-B14F-4D97-AF65-F5344CB8AC3E}">
        <p14:creationId xmlns:p14="http://schemas.microsoft.com/office/powerpoint/2010/main" val="3388206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214913-AFD7-45A2-8C85-36C963D5B338}"/>
              </a:ext>
            </a:extLst>
          </p:cNvPr>
          <p:cNvSpPr>
            <a:spLocks noGrp="1"/>
          </p:cNvSpPr>
          <p:nvPr>
            <p:ph type="title"/>
          </p:nvPr>
        </p:nvSpPr>
        <p:spPr>
          <a:xfrm>
            <a:off x="677334" y="609600"/>
            <a:ext cx="8596668" cy="649357"/>
          </a:xfrm>
        </p:spPr>
        <p:txBody>
          <a:bodyPr/>
          <a:lstStyle/>
          <a:p>
            <a:r>
              <a:rPr lang="it-IT" dirty="0"/>
              <a:t>Calcolo combinatorio</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9A36CBC-6C40-4014-AF18-D59C8A96B0B9}"/>
                  </a:ext>
                </a:extLst>
              </p:cNvPr>
              <p:cNvSpPr>
                <a:spLocks noGrp="1"/>
              </p:cNvSpPr>
              <p:nvPr>
                <p:ph idx="1"/>
              </p:nvPr>
            </p:nvSpPr>
            <p:spPr>
              <a:xfrm>
                <a:off x="677334" y="1444487"/>
                <a:ext cx="8596668" cy="4596875"/>
              </a:xfrm>
            </p:spPr>
            <p:txBody>
              <a:bodyPr/>
              <a:lstStyle/>
              <a:p>
                <a:r>
                  <a:rPr lang="it-IT" dirty="0"/>
                  <a:t>Il calcolo combinatorio oltre che a rispondere a domande del tipo precedente costituisce anche uno strumento aritmetico che è di supporto indispensabile nel Calcolo delle Probabilità poiché consente di determinare il numero di eventi possibili (ma anche quelli favorevoli e contrari) che si possono verificare in una prova.</a:t>
                </a:r>
              </a:p>
              <a:p>
                <a:r>
                  <a:rPr lang="it-IT" dirty="0"/>
                  <a:t> In definitiva possiamo dire che il Calcolo combinatorio fornisce quegli strumenti di calcolo per determinare il numero di raggruppamenti che si possono formare con un numero k di oggetti presi da un insieme contenente n oggetti </a:t>
                </a:r>
                <a:r>
                  <a:rPr lang="it-IT" dirty="0">
                    <a:highlight>
                      <a:srgbClr val="00FF00"/>
                    </a:highlight>
                  </a:rPr>
                  <a:t>( n </a:t>
                </a:r>
                <a14:m>
                  <m:oMath xmlns:m="http://schemas.openxmlformats.org/officeDocument/2006/math">
                    <m:r>
                      <a:rPr lang="it-IT" i="1">
                        <a:highlight>
                          <a:srgbClr val="00FF00"/>
                        </a:highlight>
                        <a:latin typeface="Cambria Math" panose="02040503050406030204" pitchFamily="18" charset="0"/>
                        <a:ea typeface="Cambria Math" panose="02040503050406030204" pitchFamily="18" charset="0"/>
                      </a:rPr>
                      <m:t>≥ </m:t>
                    </m:r>
                  </m:oMath>
                </a14:m>
                <a:r>
                  <a:rPr lang="it-IT" dirty="0">
                    <a:highlight>
                      <a:srgbClr val="00FF00"/>
                    </a:highlight>
                  </a:rPr>
                  <a:t>k ) </a:t>
                </a:r>
                <a:r>
                  <a:rPr lang="it-IT" dirty="0"/>
                  <a:t>secondo le modalità seguenti:</a:t>
                </a:r>
              </a:p>
              <a:p>
                <a:endParaRPr lang="it-IT" dirty="0"/>
              </a:p>
            </p:txBody>
          </p:sp>
        </mc:Choice>
        <mc:Fallback xmlns="">
          <p:sp>
            <p:nvSpPr>
              <p:cNvPr id="3" name="Segnaposto contenuto 2">
                <a:extLst>
                  <a:ext uri="{FF2B5EF4-FFF2-40B4-BE49-F238E27FC236}">
                    <a16:creationId xmlns:a16="http://schemas.microsoft.com/office/drawing/2014/main" id="{69A36CBC-6C40-4014-AF18-D59C8A96B0B9}"/>
                  </a:ext>
                </a:extLst>
              </p:cNvPr>
              <p:cNvSpPr>
                <a:spLocks noGrp="1" noRot="1" noChangeAspect="1" noMove="1" noResize="1" noEditPoints="1" noAdjustHandles="1" noChangeArrowheads="1" noChangeShapeType="1" noTextEdit="1"/>
              </p:cNvSpPr>
              <p:nvPr>
                <p:ph idx="1"/>
              </p:nvPr>
            </p:nvSpPr>
            <p:spPr>
              <a:xfrm>
                <a:off x="677334" y="1444487"/>
                <a:ext cx="8596668" cy="4596875"/>
              </a:xfrm>
              <a:blipFill>
                <a:blip r:embed="rId2"/>
                <a:stretch>
                  <a:fillRect l="-142" t="-928" r="-709"/>
                </a:stretch>
              </a:blipFill>
            </p:spPr>
            <p:txBody>
              <a:bodyPr/>
              <a:lstStyle/>
              <a:p>
                <a:r>
                  <a:rPr lang="it-IT">
                    <a:noFill/>
                  </a:rPr>
                  <a:t> </a:t>
                </a:r>
              </a:p>
            </p:txBody>
          </p:sp>
        </mc:Fallback>
      </mc:AlternateContent>
    </p:spTree>
    <p:extLst>
      <p:ext uri="{BB962C8B-B14F-4D97-AF65-F5344CB8AC3E}">
        <p14:creationId xmlns:p14="http://schemas.microsoft.com/office/powerpoint/2010/main" val="2237396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C34B-ABD3-456E-A59C-98A0F841E4B5}"/>
              </a:ext>
            </a:extLst>
          </p:cNvPr>
          <p:cNvSpPr>
            <a:spLocks noGrp="1"/>
          </p:cNvSpPr>
          <p:nvPr>
            <p:ph type="title"/>
          </p:nvPr>
        </p:nvSpPr>
        <p:spPr>
          <a:xfrm>
            <a:off x="677334" y="609600"/>
            <a:ext cx="8596668" cy="583096"/>
          </a:xfrm>
        </p:spPr>
        <p:txBody>
          <a:bodyPr>
            <a:normAutofit fontScale="90000"/>
          </a:bodyPr>
          <a:lstStyle/>
          <a:p>
            <a:r>
              <a:rPr lang="it-IT" dirty="0"/>
              <a:t>Esercizio 7</a:t>
            </a:r>
          </a:p>
        </p:txBody>
      </p:sp>
      <p:sp>
        <p:nvSpPr>
          <p:cNvPr id="3" name="Segnaposto contenuto 2">
            <a:extLst>
              <a:ext uri="{FF2B5EF4-FFF2-40B4-BE49-F238E27FC236}">
                <a16:creationId xmlns:a16="http://schemas.microsoft.com/office/drawing/2014/main" id="{024DC7D6-116C-4AC8-8044-C94963F51E7D}"/>
              </a:ext>
            </a:extLst>
          </p:cNvPr>
          <p:cNvSpPr>
            <a:spLocks noGrp="1"/>
          </p:cNvSpPr>
          <p:nvPr>
            <p:ph idx="1"/>
          </p:nvPr>
        </p:nvSpPr>
        <p:spPr>
          <a:xfrm>
            <a:off x="677334" y="1669775"/>
            <a:ext cx="8596668" cy="4371588"/>
          </a:xfrm>
        </p:spPr>
        <p:txBody>
          <a:bodyPr/>
          <a:lstStyle/>
          <a:p>
            <a:r>
              <a:rPr lang="it-IT" dirty="0"/>
              <a:t>In quanti modi si possono distribuire 8 palline identiche in tre urne, in modo che nessuna urna sia vuota? </a:t>
            </a:r>
          </a:p>
          <a:p>
            <a:r>
              <a:rPr lang="it-IT" dirty="0"/>
              <a:t>inoltre, se volessi anche che l'ultima urna contenga un numero dispari di palline?</a:t>
            </a:r>
          </a:p>
          <a:p>
            <a:endParaRPr lang="it-IT" dirty="0"/>
          </a:p>
        </p:txBody>
      </p:sp>
      <mc:AlternateContent xmlns:mc="http://schemas.openxmlformats.org/markup-compatibility/2006">
        <mc:Choice xmlns:p14="http://schemas.microsoft.com/office/powerpoint/2010/main" Requires="p14">
          <p:contentPart p14:bwMode="auto" r:id="rId2">
            <p14:nvContentPartPr>
              <p14:cNvPr id="11" name="Input penna 10">
                <a:extLst>
                  <a:ext uri="{FF2B5EF4-FFF2-40B4-BE49-F238E27FC236}">
                    <a16:creationId xmlns:a16="http://schemas.microsoft.com/office/drawing/2014/main" id="{88FE09DA-3463-4C2D-9548-7CFBFFBDE1A7}"/>
                  </a:ext>
                </a:extLst>
              </p14:cNvPr>
              <p14:cNvContentPartPr/>
              <p14:nvPr/>
            </p14:nvContentPartPr>
            <p14:xfrm>
              <a:off x="1445301" y="3705282"/>
              <a:ext cx="167400" cy="292320"/>
            </p14:xfrm>
          </p:contentPart>
        </mc:Choice>
        <mc:Fallback>
          <p:pic>
            <p:nvPicPr>
              <p:cNvPr id="11" name="Input penna 10">
                <a:extLst>
                  <a:ext uri="{FF2B5EF4-FFF2-40B4-BE49-F238E27FC236}">
                    <a16:creationId xmlns:a16="http://schemas.microsoft.com/office/drawing/2014/main" id="{88FE09DA-3463-4C2D-9548-7CFBFFBDE1A7}"/>
                  </a:ext>
                </a:extLst>
              </p:cNvPr>
              <p:cNvPicPr/>
              <p:nvPr/>
            </p:nvPicPr>
            <p:blipFill>
              <a:blip r:embed="rId3"/>
              <a:stretch>
                <a:fillRect/>
              </a:stretch>
            </p:blipFill>
            <p:spPr>
              <a:xfrm>
                <a:off x="1436301" y="3696282"/>
                <a:ext cx="18504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put penna 11">
                <a:extLst>
                  <a:ext uri="{FF2B5EF4-FFF2-40B4-BE49-F238E27FC236}">
                    <a16:creationId xmlns:a16="http://schemas.microsoft.com/office/drawing/2014/main" id="{069033FA-0622-4FF2-AF31-2A712DBA64A6}"/>
                  </a:ext>
                </a:extLst>
              </p14:cNvPr>
              <p14:cNvContentPartPr/>
              <p14:nvPr/>
            </p14:nvContentPartPr>
            <p14:xfrm>
              <a:off x="645021" y="3346002"/>
              <a:ext cx="666000" cy="696240"/>
            </p14:xfrm>
          </p:contentPart>
        </mc:Choice>
        <mc:Fallback>
          <p:pic>
            <p:nvPicPr>
              <p:cNvPr id="12" name="Input penna 11">
                <a:extLst>
                  <a:ext uri="{FF2B5EF4-FFF2-40B4-BE49-F238E27FC236}">
                    <a16:creationId xmlns:a16="http://schemas.microsoft.com/office/drawing/2014/main" id="{069033FA-0622-4FF2-AF31-2A712DBA64A6}"/>
                  </a:ext>
                </a:extLst>
              </p:cNvPr>
              <p:cNvPicPr/>
              <p:nvPr/>
            </p:nvPicPr>
            <p:blipFill>
              <a:blip r:embed="rId5"/>
              <a:stretch>
                <a:fillRect/>
              </a:stretch>
            </p:blipFill>
            <p:spPr>
              <a:xfrm>
                <a:off x="636021" y="3337002"/>
                <a:ext cx="683640" cy="713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put penna 12">
                <a:extLst>
                  <a:ext uri="{FF2B5EF4-FFF2-40B4-BE49-F238E27FC236}">
                    <a16:creationId xmlns:a16="http://schemas.microsoft.com/office/drawing/2014/main" id="{4CF1B0E6-9BE9-42FF-86C5-42610FAE2F71}"/>
                  </a:ext>
                </a:extLst>
              </p14:cNvPr>
              <p14:cNvContentPartPr/>
              <p14:nvPr/>
            </p14:nvContentPartPr>
            <p14:xfrm>
              <a:off x="1897461" y="3479562"/>
              <a:ext cx="117360" cy="19440"/>
            </p14:xfrm>
          </p:contentPart>
        </mc:Choice>
        <mc:Fallback>
          <p:pic>
            <p:nvPicPr>
              <p:cNvPr id="13" name="Input penna 12">
                <a:extLst>
                  <a:ext uri="{FF2B5EF4-FFF2-40B4-BE49-F238E27FC236}">
                    <a16:creationId xmlns:a16="http://schemas.microsoft.com/office/drawing/2014/main" id="{4CF1B0E6-9BE9-42FF-86C5-42610FAE2F71}"/>
                  </a:ext>
                </a:extLst>
              </p:cNvPr>
              <p:cNvPicPr/>
              <p:nvPr/>
            </p:nvPicPr>
            <p:blipFill>
              <a:blip r:embed="rId7"/>
              <a:stretch>
                <a:fillRect/>
              </a:stretch>
            </p:blipFill>
            <p:spPr>
              <a:xfrm>
                <a:off x="1888461" y="3470562"/>
                <a:ext cx="1350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put penna 13">
                <a:extLst>
                  <a:ext uri="{FF2B5EF4-FFF2-40B4-BE49-F238E27FC236}">
                    <a16:creationId xmlns:a16="http://schemas.microsoft.com/office/drawing/2014/main" id="{50B7FA2E-07B1-4AE7-9B64-0A750F759B29}"/>
                  </a:ext>
                </a:extLst>
              </p14:cNvPr>
              <p14:cNvContentPartPr/>
              <p14:nvPr/>
            </p14:nvContentPartPr>
            <p14:xfrm>
              <a:off x="1956861" y="3597282"/>
              <a:ext cx="101160" cy="14040"/>
            </p14:xfrm>
          </p:contentPart>
        </mc:Choice>
        <mc:Fallback>
          <p:pic>
            <p:nvPicPr>
              <p:cNvPr id="14" name="Input penna 13">
                <a:extLst>
                  <a:ext uri="{FF2B5EF4-FFF2-40B4-BE49-F238E27FC236}">
                    <a16:creationId xmlns:a16="http://schemas.microsoft.com/office/drawing/2014/main" id="{50B7FA2E-07B1-4AE7-9B64-0A750F759B29}"/>
                  </a:ext>
                </a:extLst>
              </p:cNvPr>
              <p:cNvPicPr/>
              <p:nvPr/>
            </p:nvPicPr>
            <p:blipFill>
              <a:blip r:embed="rId9"/>
              <a:stretch>
                <a:fillRect/>
              </a:stretch>
            </p:blipFill>
            <p:spPr>
              <a:xfrm>
                <a:off x="1947861" y="3588282"/>
                <a:ext cx="1188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put penna 14">
                <a:extLst>
                  <a:ext uri="{FF2B5EF4-FFF2-40B4-BE49-F238E27FC236}">
                    <a16:creationId xmlns:a16="http://schemas.microsoft.com/office/drawing/2014/main" id="{8F3BA0E8-43DE-49C1-B7F4-9E4106629964}"/>
                  </a:ext>
                </a:extLst>
              </p14:cNvPr>
              <p14:cNvContentPartPr/>
              <p14:nvPr/>
            </p14:nvContentPartPr>
            <p14:xfrm>
              <a:off x="2386341" y="3233322"/>
              <a:ext cx="223560" cy="838440"/>
            </p14:xfrm>
          </p:contentPart>
        </mc:Choice>
        <mc:Fallback>
          <p:pic>
            <p:nvPicPr>
              <p:cNvPr id="15" name="Input penna 14">
                <a:extLst>
                  <a:ext uri="{FF2B5EF4-FFF2-40B4-BE49-F238E27FC236}">
                    <a16:creationId xmlns:a16="http://schemas.microsoft.com/office/drawing/2014/main" id="{8F3BA0E8-43DE-49C1-B7F4-9E4106629964}"/>
                  </a:ext>
                </a:extLst>
              </p:cNvPr>
              <p:cNvPicPr/>
              <p:nvPr/>
            </p:nvPicPr>
            <p:blipFill>
              <a:blip r:embed="rId11"/>
              <a:stretch>
                <a:fillRect/>
              </a:stretch>
            </p:blipFill>
            <p:spPr>
              <a:xfrm>
                <a:off x="2377341" y="3224322"/>
                <a:ext cx="241200" cy="856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put penna 15">
                <a:extLst>
                  <a:ext uri="{FF2B5EF4-FFF2-40B4-BE49-F238E27FC236}">
                    <a16:creationId xmlns:a16="http://schemas.microsoft.com/office/drawing/2014/main" id="{31ADDA7A-304E-4D9C-B329-A616885888BA}"/>
                  </a:ext>
                </a:extLst>
              </p14:cNvPr>
              <p14:cNvContentPartPr/>
              <p14:nvPr/>
            </p14:nvContentPartPr>
            <p14:xfrm>
              <a:off x="2840301" y="3153402"/>
              <a:ext cx="146880" cy="221040"/>
            </p14:xfrm>
          </p:contentPart>
        </mc:Choice>
        <mc:Fallback>
          <p:pic>
            <p:nvPicPr>
              <p:cNvPr id="16" name="Input penna 15">
                <a:extLst>
                  <a:ext uri="{FF2B5EF4-FFF2-40B4-BE49-F238E27FC236}">
                    <a16:creationId xmlns:a16="http://schemas.microsoft.com/office/drawing/2014/main" id="{31ADDA7A-304E-4D9C-B329-A616885888BA}"/>
                  </a:ext>
                </a:extLst>
              </p:cNvPr>
              <p:cNvPicPr/>
              <p:nvPr/>
            </p:nvPicPr>
            <p:blipFill>
              <a:blip r:embed="rId13"/>
              <a:stretch>
                <a:fillRect/>
              </a:stretch>
            </p:blipFill>
            <p:spPr>
              <a:xfrm>
                <a:off x="2831301" y="3144402"/>
                <a:ext cx="16452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Input penna 20">
                <a:extLst>
                  <a:ext uri="{FF2B5EF4-FFF2-40B4-BE49-F238E27FC236}">
                    <a16:creationId xmlns:a16="http://schemas.microsoft.com/office/drawing/2014/main" id="{26603711-F630-4254-A403-17C3782CD63F}"/>
                  </a:ext>
                </a:extLst>
              </p14:cNvPr>
              <p14:cNvContentPartPr/>
              <p14:nvPr/>
            </p14:nvContentPartPr>
            <p14:xfrm>
              <a:off x="3839301" y="3319362"/>
              <a:ext cx="182160" cy="52560"/>
            </p14:xfrm>
          </p:contentPart>
        </mc:Choice>
        <mc:Fallback>
          <p:pic>
            <p:nvPicPr>
              <p:cNvPr id="21" name="Input penna 20">
                <a:extLst>
                  <a:ext uri="{FF2B5EF4-FFF2-40B4-BE49-F238E27FC236}">
                    <a16:creationId xmlns:a16="http://schemas.microsoft.com/office/drawing/2014/main" id="{26603711-F630-4254-A403-17C3782CD63F}"/>
                  </a:ext>
                </a:extLst>
              </p:cNvPr>
              <p:cNvPicPr/>
              <p:nvPr/>
            </p:nvPicPr>
            <p:blipFill>
              <a:blip r:embed="rId15"/>
              <a:stretch>
                <a:fillRect/>
              </a:stretch>
            </p:blipFill>
            <p:spPr>
              <a:xfrm>
                <a:off x="3830301" y="3310362"/>
                <a:ext cx="1998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2" name="Input penna 21">
                <a:extLst>
                  <a:ext uri="{FF2B5EF4-FFF2-40B4-BE49-F238E27FC236}">
                    <a16:creationId xmlns:a16="http://schemas.microsoft.com/office/drawing/2014/main" id="{5739D8EE-E6DD-488C-89F1-254184272196}"/>
                  </a:ext>
                </a:extLst>
              </p14:cNvPr>
              <p14:cNvContentPartPr/>
              <p14:nvPr/>
            </p14:nvContentPartPr>
            <p14:xfrm>
              <a:off x="3492621" y="3193002"/>
              <a:ext cx="178920" cy="270000"/>
            </p14:xfrm>
          </p:contentPart>
        </mc:Choice>
        <mc:Fallback>
          <p:pic>
            <p:nvPicPr>
              <p:cNvPr id="22" name="Input penna 21">
                <a:extLst>
                  <a:ext uri="{FF2B5EF4-FFF2-40B4-BE49-F238E27FC236}">
                    <a16:creationId xmlns:a16="http://schemas.microsoft.com/office/drawing/2014/main" id="{5739D8EE-E6DD-488C-89F1-254184272196}"/>
                  </a:ext>
                </a:extLst>
              </p:cNvPr>
              <p:cNvPicPr/>
              <p:nvPr/>
            </p:nvPicPr>
            <p:blipFill>
              <a:blip r:embed="rId17"/>
              <a:stretch>
                <a:fillRect/>
              </a:stretch>
            </p:blipFill>
            <p:spPr>
              <a:xfrm>
                <a:off x="3483621" y="3184002"/>
                <a:ext cx="19656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3" name="Input penna 22">
                <a:extLst>
                  <a:ext uri="{FF2B5EF4-FFF2-40B4-BE49-F238E27FC236}">
                    <a16:creationId xmlns:a16="http://schemas.microsoft.com/office/drawing/2014/main" id="{E06973D7-D927-4ED6-A5A3-62A366E58207}"/>
                  </a:ext>
                </a:extLst>
              </p14:cNvPr>
              <p14:cNvContentPartPr/>
              <p14:nvPr/>
            </p14:nvContentPartPr>
            <p14:xfrm>
              <a:off x="3139461" y="3185802"/>
              <a:ext cx="225720" cy="165600"/>
            </p14:xfrm>
          </p:contentPart>
        </mc:Choice>
        <mc:Fallback>
          <p:pic>
            <p:nvPicPr>
              <p:cNvPr id="23" name="Input penna 22">
                <a:extLst>
                  <a:ext uri="{FF2B5EF4-FFF2-40B4-BE49-F238E27FC236}">
                    <a16:creationId xmlns:a16="http://schemas.microsoft.com/office/drawing/2014/main" id="{E06973D7-D927-4ED6-A5A3-62A366E58207}"/>
                  </a:ext>
                </a:extLst>
              </p:cNvPr>
              <p:cNvPicPr/>
              <p:nvPr/>
            </p:nvPicPr>
            <p:blipFill>
              <a:blip r:embed="rId19"/>
              <a:stretch>
                <a:fillRect/>
              </a:stretch>
            </p:blipFill>
            <p:spPr>
              <a:xfrm>
                <a:off x="3130461" y="3176802"/>
                <a:ext cx="24336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4" name="Input penna 23">
                <a:extLst>
                  <a:ext uri="{FF2B5EF4-FFF2-40B4-BE49-F238E27FC236}">
                    <a16:creationId xmlns:a16="http://schemas.microsoft.com/office/drawing/2014/main" id="{5F65104B-AD7B-44AB-945F-5429A6FAD97F}"/>
                  </a:ext>
                </a:extLst>
              </p14:cNvPr>
              <p14:cNvContentPartPr/>
              <p14:nvPr/>
            </p14:nvContentPartPr>
            <p14:xfrm>
              <a:off x="4176261" y="3173562"/>
              <a:ext cx="142920" cy="257760"/>
            </p14:xfrm>
          </p:contentPart>
        </mc:Choice>
        <mc:Fallback>
          <p:pic>
            <p:nvPicPr>
              <p:cNvPr id="24" name="Input penna 23">
                <a:extLst>
                  <a:ext uri="{FF2B5EF4-FFF2-40B4-BE49-F238E27FC236}">
                    <a16:creationId xmlns:a16="http://schemas.microsoft.com/office/drawing/2014/main" id="{5F65104B-AD7B-44AB-945F-5429A6FAD97F}"/>
                  </a:ext>
                </a:extLst>
              </p:cNvPr>
              <p:cNvPicPr/>
              <p:nvPr/>
            </p:nvPicPr>
            <p:blipFill>
              <a:blip r:embed="rId21"/>
              <a:stretch>
                <a:fillRect/>
              </a:stretch>
            </p:blipFill>
            <p:spPr>
              <a:xfrm>
                <a:off x="4167261" y="3164562"/>
                <a:ext cx="16056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7" name="Input penna 26">
                <a:extLst>
                  <a:ext uri="{FF2B5EF4-FFF2-40B4-BE49-F238E27FC236}">
                    <a16:creationId xmlns:a16="http://schemas.microsoft.com/office/drawing/2014/main" id="{B17BEBBE-A1F7-4B39-9C00-04EAE410A389}"/>
                  </a:ext>
                </a:extLst>
              </p14:cNvPr>
              <p14:cNvContentPartPr/>
              <p14:nvPr/>
            </p14:nvContentPartPr>
            <p14:xfrm>
              <a:off x="3398301" y="3751722"/>
              <a:ext cx="154440" cy="218520"/>
            </p14:xfrm>
          </p:contentPart>
        </mc:Choice>
        <mc:Fallback>
          <p:pic>
            <p:nvPicPr>
              <p:cNvPr id="27" name="Input penna 26">
                <a:extLst>
                  <a:ext uri="{FF2B5EF4-FFF2-40B4-BE49-F238E27FC236}">
                    <a16:creationId xmlns:a16="http://schemas.microsoft.com/office/drawing/2014/main" id="{B17BEBBE-A1F7-4B39-9C00-04EAE410A389}"/>
                  </a:ext>
                </a:extLst>
              </p:cNvPr>
              <p:cNvPicPr/>
              <p:nvPr/>
            </p:nvPicPr>
            <p:blipFill>
              <a:blip r:embed="rId23"/>
              <a:stretch>
                <a:fillRect/>
              </a:stretch>
            </p:blipFill>
            <p:spPr>
              <a:xfrm>
                <a:off x="3389301" y="3742722"/>
                <a:ext cx="17208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8" name="Input penna 27">
                <a:extLst>
                  <a:ext uri="{FF2B5EF4-FFF2-40B4-BE49-F238E27FC236}">
                    <a16:creationId xmlns:a16="http://schemas.microsoft.com/office/drawing/2014/main" id="{1671A60C-F425-4C92-ACBA-1A8559753E65}"/>
                  </a:ext>
                </a:extLst>
              </p14:cNvPr>
              <p14:cNvContentPartPr/>
              <p14:nvPr/>
            </p14:nvContentPartPr>
            <p14:xfrm>
              <a:off x="4489821" y="3084282"/>
              <a:ext cx="241920" cy="1147320"/>
            </p14:xfrm>
          </p:contentPart>
        </mc:Choice>
        <mc:Fallback>
          <p:pic>
            <p:nvPicPr>
              <p:cNvPr id="28" name="Input penna 27">
                <a:extLst>
                  <a:ext uri="{FF2B5EF4-FFF2-40B4-BE49-F238E27FC236}">
                    <a16:creationId xmlns:a16="http://schemas.microsoft.com/office/drawing/2014/main" id="{1671A60C-F425-4C92-ACBA-1A8559753E65}"/>
                  </a:ext>
                </a:extLst>
              </p:cNvPr>
              <p:cNvPicPr/>
              <p:nvPr/>
            </p:nvPicPr>
            <p:blipFill>
              <a:blip r:embed="rId25"/>
              <a:stretch>
                <a:fillRect/>
              </a:stretch>
            </p:blipFill>
            <p:spPr>
              <a:xfrm>
                <a:off x="4480821" y="3075282"/>
                <a:ext cx="259560" cy="1164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1" name="Input penna 30">
                <a:extLst>
                  <a:ext uri="{FF2B5EF4-FFF2-40B4-BE49-F238E27FC236}">
                    <a16:creationId xmlns:a16="http://schemas.microsoft.com/office/drawing/2014/main" id="{05CC7F9F-C0F8-436F-B80E-CED2AE3CA96E}"/>
                  </a:ext>
                </a:extLst>
              </p14:cNvPr>
              <p14:cNvContentPartPr/>
              <p14:nvPr/>
            </p14:nvContentPartPr>
            <p14:xfrm>
              <a:off x="5501061" y="3014802"/>
              <a:ext cx="225360" cy="946800"/>
            </p14:xfrm>
          </p:contentPart>
        </mc:Choice>
        <mc:Fallback>
          <p:pic>
            <p:nvPicPr>
              <p:cNvPr id="31" name="Input penna 30">
                <a:extLst>
                  <a:ext uri="{FF2B5EF4-FFF2-40B4-BE49-F238E27FC236}">
                    <a16:creationId xmlns:a16="http://schemas.microsoft.com/office/drawing/2014/main" id="{05CC7F9F-C0F8-436F-B80E-CED2AE3CA96E}"/>
                  </a:ext>
                </a:extLst>
              </p:cNvPr>
              <p:cNvPicPr/>
              <p:nvPr/>
            </p:nvPicPr>
            <p:blipFill>
              <a:blip r:embed="rId27"/>
              <a:stretch>
                <a:fillRect/>
              </a:stretch>
            </p:blipFill>
            <p:spPr>
              <a:xfrm>
                <a:off x="5492061" y="3005802"/>
                <a:ext cx="243000" cy="96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2" name="Input penna 31">
                <a:extLst>
                  <a:ext uri="{FF2B5EF4-FFF2-40B4-BE49-F238E27FC236}">
                    <a16:creationId xmlns:a16="http://schemas.microsoft.com/office/drawing/2014/main" id="{EE478ADB-6581-4858-9CA5-DB763097909C}"/>
                  </a:ext>
                </a:extLst>
              </p14:cNvPr>
              <p14:cNvContentPartPr/>
              <p14:nvPr/>
            </p14:nvContentPartPr>
            <p14:xfrm>
              <a:off x="4959261" y="3540042"/>
              <a:ext cx="164880" cy="127080"/>
            </p14:xfrm>
          </p:contentPart>
        </mc:Choice>
        <mc:Fallback>
          <p:pic>
            <p:nvPicPr>
              <p:cNvPr id="32" name="Input penna 31">
                <a:extLst>
                  <a:ext uri="{FF2B5EF4-FFF2-40B4-BE49-F238E27FC236}">
                    <a16:creationId xmlns:a16="http://schemas.microsoft.com/office/drawing/2014/main" id="{EE478ADB-6581-4858-9CA5-DB763097909C}"/>
                  </a:ext>
                </a:extLst>
              </p:cNvPr>
              <p:cNvPicPr/>
              <p:nvPr/>
            </p:nvPicPr>
            <p:blipFill>
              <a:blip r:embed="rId29"/>
              <a:stretch>
                <a:fillRect/>
              </a:stretch>
            </p:blipFill>
            <p:spPr>
              <a:xfrm>
                <a:off x="4950261" y="3531042"/>
                <a:ext cx="1825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7" name="Input penna 36">
                <a:extLst>
                  <a:ext uri="{FF2B5EF4-FFF2-40B4-BE49-F238E27FC236}">
                    <a16:creationId xmlns:a16="http://schemas.microsoft.com/office/drawing/2014/main" id="{ADAA6E1E-2EFF-464B-84F7-56FFAA9B7C37}"/>
                  </a:ext>
                </a:extLst>
              </p14:cNvPr>
              <p14:cNvContentPartPr/>
              <p14:nvPr/>
            </p14:nvContentPartPr>
            <p14:xfrm>
              <a:off x="6244821" y="3036762"/>
              <a:ext cx="280800" cy="892080"/>
            </p14:xfrm>
          </p:contentPart>
        </mc:Choice>
        <mc:Fallback>
          <p:pic>
            <p:nvPicPr>
              <p:cNvPr id="37" name="Input penna 36">
                <a:extLst>
                  <a:ext uri="{FF2B5EF4-FFF2-40B4-BE49-F238E27FC236}">
                    <a16:creationId xmlns:a16="http://schemas.microsoft.com/office/drawing/2014/main" id="{ADAA6E1E-2EFF-464B-84F7-56FFAA9B7C37}"/>
                  </a:ext>
                </a:extLst>
              </p:cNvPr>
              <p:cNvPicPr/>
              <p:nvPr/>
            </p:nvPicPr>
            <p:blipFill>
              <a:blip r:embed="rId31"/>
              <a:stretch>
                <a:fillRect/>
              </a:stretch>
            </p:blipFill>
            <p:spPr>
              <a:xfrm>
                <a:off x="6235821" y="3027762"/>
                <a:ext cx="298440" cy="909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2" name="Input penna 41">
                <a:extLst>
                  <a:ext uri="{FF2B5EF4-FFF2-40B4-BE49-F238E27FC236}">
                    <a16:creationId xmlns:a16="http://schemas.microsoft.com/office/drawing/2014/main" id="{77FA9A71-5142-4F86-B801-11F5AAEEE813}"/>
                  </a:ext>
                </a:extLst>
              </p14:cNvPr>
              <p14:cNvContentPartPr/>
              <p14:nvPr/>
            </p14:nvContentPartPr>
            <p14:xfrm>
              <a:off x="7059141" y="3271122"/>
              <a:ext cx="365400" cy="218520"/>
            </p14:xfrm>
          </p:contentPart>
        </mc:Choice>
        <mc:Fallback>
          <p:pic>
            <p:nvPicPr>
              <p:cNvPr id="42" name="Input penna 41">
                <a:extLst>
                  <a:ext uri="{FF2B5EF4-FFF2-40B4-BE49-F238E27FC236}">
                    <a16:creationId xmlns:a16="http://schemas.microsoft.com/office/drawing/2014/main" id="{77FA9A71-5142-4F86-B801-11F5AAEEE813}"/>
                  </a:ext>
                </a:extLst>
              </p:cNvPr>
              <p:cNvPicPr/>
              <p:nvPr/>
            </p:nvPicPr>
            <p:blipFill>
              <a:blip r:embed="rId33"/>
              <a:stretch>
                <a:fillRect/>
              </a:stretch>
            </p:blipFill>
            <p:spPr>
              <a:xfrm>
                <a:off x="7050141" y="3262122"/>
                <a:ext cx="3830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3" name="Input penna 42">
                <a:extLst>
                  <a:ext uri="{FF2B5EF4-FFF2-40B4-BE49-F238E27FC236}">
                    <a16:creationId xmlns:a16="http://schemas.microsoft.com/office/drawing/2014/main" id="{C3BBD3BA-7C5C-4475-A2E4-C986DA9A21A2}"/>
                  </a:ext>
                </a:extLst>
              </p14:cNvPr>
              <p14:cNvContentPartPr/>
              <p14:nvPr/>
            </p14:nvContentPartPr>
            <p14:xfrm>
              <a:off x="6672861" y="3406482"/>
              <a:ext cx="127440" cy="83520"/>
            </p14:xfrm>
          </p:contentPart>
        </mc:Choice>
        <mc:Fallback>
          <p:pic>
            <p:nvPicPr>
              <p:cNvPr id="43" name="Input penna 42">
                <a:extLst>
                  <a:ext uri="{FF2B5EF4-FFF2-40B4-BE49-F238E27FC236}">
                    <a16:creationId xmlns:a16="http://schemas.microsoft.com/office/drawing/2014/main" id="{C3BBD3BA-7C5C-4475-A2E4-C986DA9A21A2}"/>
                  </a:ext>
                </a:extLst>
              </p:cNvPr>
              <p:cNvPicPr/>
              <p:nvPr/>
            </p:nvPicPr>
            <p:blipFill>
              <a:blip r:embed="rId35"/>
              <a:stretch>
                <a:fillRect/>
              </a:stretch>
            </p:blipFill>
            <p:spPr>
              <a:xfrm>
                <a:off x="6663861" y="3397482"/>
                <a:ext cx="14508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4" name="Input penna 43">
                <a:extLst>
                  <a:ext uri="{FF2B5EF4-FFF2-40B4-BE49-F238E27FC236}">
                    <a16:creationId xmlns:a16="http://schemas.microsoft.com/office/drawing/2014/main" id="{064EAF0C-ADD7-40B2-9177-C073C1EFC76A}"/>
                  </a:ext>
                </a:extLst>
              </p14:cNvPr>
              <p14:cNvContentPartPr/>
              <p14:nvPr/>
            </p14:nvContentPartPr>
            <p14:xfrm>
              <a:off x="5898141" y="3588282"/>
              <a:ext cx="164520" cy="248760"/>
            </p14:xfrm>
          </p:contentPart>
        </mc:Choice>
        <mc:Fallback>
          <p:pic>
            <p:nvPicPr>
              <p:cNvPr id="44" name="Input penna 43">
                <a:extLst>
                  <a:ext uri="{FF2B5EF4-FFF2-40B4-BE49-F238E27FC236}">
                    <a16:creationId xmlns:a16="http://schemas.microsoft.com/office/drawing/2014/main" id="{064EAF0C-ADD7-40B2-9177-C073C1EFC76A}"/>
                  </a:ext>
                </a:extLst>
              </p:cNvPr>
              <p:cNvPicPr/>
              <p:nvPr/>
            </p:nvPicPr>
            <p:blipFill>
              <a:blip r:embed="rId37"/>
              <a:stretch>
                <a:fillRect/>
              </a:stretch>
            </p:blipFill>
            <p:spPr>
              <a:xfrm>
                <a:off x="5889141" y="3579282"/>
                <a:ext cx="18216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5" name="Input penna 44">
                <a:extLst>
                  <a:ext uri="{FF2B5EF4-FFF2-40B4-BE49-F238E27FC236}">
                    <a16:creationId xmlns:a16="http://schemas.microsoft.com/office/drawing/2014/main" id="{3C21FF31-DE58-497A-B3EC-5C63753B29C3}"/>
                  </a:ext>
                </a:extLst>
              </p14:cNvPr>
              <p14:cNvContentPartPr/>
              <p14:nvPr/>
            </p14:nvContentPartPr>
            <p14:xfrm>
              <a:off x="5870781" y="3003282"/>
              <a:ext cx="226800" cy="326880"/>
            </p14:xfrm>
          </p:contentPart>
        </mc:Choice>
        <mc:Fallback>
          <p:pic>
            <p:nvPicPr>
              <p:cNvPr id="45" name="Input penna 44">
                <a:extLst>
                  <a:ext uri="{FF2B5EF4-FFF2-40B4-BE49-F238E27FC236}">
                    <a16:creationId xmlns:a16="http://schemas.microsoft.com/office/drawing/2014/main" id="{3C21FF31-DE58-497A-B3EC-5C63753B29C3}"/>
                  </a:ext>
                </a:extLst>
              </p:cNvPr>
              <p:cNvPicPr/>
              <p:nvPr/>
            </p:nvPicPr>
            <p:blipFill>
              <a:blip r:embed="rId39"/>
              <a:stretch>
                <a:fillRect/>
              </a:stretch>
            </p:blipFill>
            <p:spPr>
              <a:xfrm>
                <a:off x="5861781" y="2994282"/>
                <a:ext cx="24444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0" name="Input penna 49">
                <a:extLst>
                  <a:ext uri="{FF2B5EF4-FFF2-40B4-BE49-F238E27FC236}">
                    <a16:creationId xmlns:a16="http://schemas.microsoft.com/office/drawing/2014/main" id="{FAB4B1FC-D76B-4235-AFDA-78E23A8B48C4}"/>
                  </a:ext>
                </a:extLst>
              </p14:cNvPr>
              <p14:cNvContentPartPr/>
              <p14:nvPr/>
            </p14:nvContentPartPr>
            <p14:xfrm>
              <a:off x="7705341" y="3137562"/>
              <a:ext cx="331200" cy="283680"/>
            </p14:xfrm>
          </p:contentPart>
        </mc:Choice>
        <mc:Fallback>
          <p:pic>
            <p:nvPicPr>
              <p:cNvPr id="50" name="Input penna 49">
                <a:extLst>
                  <a:ext uri="{FF2B5EF4-FFF2-40B4-BE49-F238E27FC236}">
                    <a16:creationId xmlns:a16="http://schemas.microsoft.com/office/drawing/2014/main" id="{FAB4B1FC-D76B-4235-AFDA-78E23A8B48C4}"/>
                  </a:ext>
                </a:extLst>
              </p:cNvPr>
              <p:cNvPicPr/>
              <p:nvPr/>
            </p:nvPicPr>
            <p:blipFill>
              <a:blip r:embed="rId41"/>
              <a:stretch>
                <a:fillRect/>
              </a:stretch>
            </p:blipFill>
            <p:spPr>
              <a:xfrm>
                <a:off x="7696341" y="3128562"/>
                <a:ext cx="34884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8" name="Input penna 57">
                <a:extLst>
                  <a:ext uri="{FF2B5EF4-FFF2-40B4-BE49-F238E27FC236}">
                    <a16:creationId xmlns:a16="http://schemas.microsoft.com/office/drawing/2014/main" id="{8E2F773B-E0F3-4175-B1DA-AA745F27F91A}"/>
                  </a:ext>
                </a:extLst>
              </p14:cNvPr>
              <p14:cNvContentPartPr/>
              <p14:nvPr/>
            </p14:nvContentPartPr>
            <p14:xfrm>
              <a:off x="8215821" y="2939922"/>
              <a:ext cx="887760" cy="252360"/>
            </p14:xfrm>
          </p:contentPart>
        </mc:Choice>
        <mc:Fallback>
          <p:pic>
            <p:nvPicPr>
              <p:cNvPr id="58" name="Input penna 57">
                <a:extLst>
                  <a:ext uri="{FF2B5EF4-FFF2-40B4-BE49-F238E27FC236}">
                    <a16:creationId xmlns:a16="http://schemas.microsoft.com/office/drawing/2014/main" id="{8E2F773B-E0F3-4175-B1DA-AA745F27F91A}"/>
                  </a:ext>
                </a:extLst>
              </p:cNvPr>
              <p:cNvPicPr/>
              <p:nvPr/>
            </p:nvPicPr>
            <p:blipFill>
              <a:blip r:embed="rId43"/>
              <a:stretch>
                <a:fillRect/>
              </a:stretch>
            </p:blipFill>
            <p:spPr>
              <a:xfrm>
                <a:off x="8206821" y="2930922"/>
                <a:ext cx="9054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2" name="Input penna 61">
                <a:extLst>
                  <a:ext uri="{FF2B5EF4-FFF2-40B4-BE49-F238E27FC236}">
                    <a16:creationId xmlns:a16="http://schemas.microsoft.com/office/drawing/2014/main" id="{D6843F76-2309-4406-868F-1572F7551118}"/>
                  </a:ext>
                </a:extLst>
              </p14:cNvPr>
              <p14:cNvContentPartPr/>
              <p14:nvPr/>
            </p14:nvContentPartPr>
            <p14:xfrm>
              <a:off x="9211941" y="2909322"/>
              <a:ext cx="696960" cy="236160"/>
            </p14:xfrm>
          </p:contentPart>
        </mc:Choice>
        <mc:Fallback>
          <p:pic>
            <p:nvPicPr>
              <p:cNvPr id="62" name="Input penna 61">
                <a:extLst>
                  <a:ext uri="{FF2B5EF4-FFF2-40B4-BE49-F238E27FC236}">
                    <a16:creationId xmlns:a16="http://schemas.microsoft.com/office/drawing/2014/main" id="{D6843F76-2309-4406-868F-1572F7551118}"/>
                  </a:ext>
                </a:extLst>
              </p:cNvPr>
              <p:cNvPicPr/>
              <p:nvPr/>
            </p:nvPicPr>
            <p:blipFill>
              <a:blip r:embed="rId45"/>
              <a:stretch>
                <a:fillRect/>
              </a:stretch>
            </p:blipFill>
            <p:spPr>
              <a:xfrm>
                <a:off x="9202941" y="2900322"/>
                <a:ext cx="7146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0" name="Input penna 69">
                <a:extLst>
                  <a:ext uri="{FF2B5EF4-FFF2-40B4-BE49-F238E27FC236}">
                    <a16:creationId xmlns:a16="http://schemas.microsoft.com/office/drawing/2014/main" id="{4C09F7BF-F88B-44DB-82FB-2825A5227DF9}"/>
                  </a:ext>
                </a:extLst>
              </p14:cNvPr>
              <p14:cNvContentPartPr/>
              <p14:nvPr/>
            </p14:nvContentPartPr>
            <p14:xfrm>
              <a:off x="9075861" y="3342042"/>
              <a:ext cx="101520" cy="154080"/>
            </p14:xfrm>
          </p:contentPart>
        </mc:Choice>
        <mc:Fallback>
          <p:pic>
            <p:nvPicPr>
              <p:cNvPr id="70" name="Input penna 69">
                <a:extLst>
                  <a:ext uri="{FF2B5EF4-FFF2-40B4-BE49-F238E27FC236}">
                    <a16:creationId xmlns:a16="http://schemas.microsoft.com/office/drawing/2014/main" id="{4C09F7BF-F88B-44DB-82FB-2825A5227DF9}"/>
                  </a:ext>
                </a:extLst>
              </p:cNvPr>
              <p:cNvPicPr/>
              <p:nvPr/>
            </p:nvPicPr>
            <p:blipFill>
              <a:blip r:embed="rId47"/>
              <a:stretch>
                <a:fillRect/>
              </a:stretch>
            </p:blipFill>
            <p:spPr>
              <a:xfrm>
                <a:off x="9066861" y="3333042"/>
                <a:ext cx="1191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71" name="Input penna 70">
                <a:extLst>
                  <a:ext uri="{FF2B5EF4-FFF2-40B4-BE49-F238E27FC236}">
                    <a16:creationId xmlns:a16="http://schemas.microsoft.com/office/drawing/2014/main" id="{AC9A896F-17BA-4A44-81F4-BDF4FAC4368F}"/>
                  </a:ext>
                </a:extLst>
              </p14:cNvPr>
              <p14:cNvContentPartPr/>
              <p14:nvPr/>
            </p14:nvContentPartPr>
            <p14:xfrm>
              <a:off x="8240661" y="3324762"/>
              <a:ext cx="721080" cy="193680"/>
            </p14:xfrm>
          </p:contentPart>
        </mc:Choice>
        <mc:Fallback>
          <p:pic>
            <p:nvPicPr>
              <p:cNvPr id="71" name="Input penna 70">
                <a:extLst>
                  <a:ext uri="{FF2B5EF4-FFF2-40B4-BE49-F238E27FC236}">
                    <a16:creationId xmlns:a16="http://schemas.microsoft.com/office/drawing/2014/main" id="{AC9A896F-17BA-4A44-81F4-BDF4FAC4368F}"/>
                  </a:ext>
                </a:extLst>
              </p:cNvPr>
              <p:cNvPicPr/>
              <p:nvPr/>
            </p:nvPicPr>
            <p:blipFill>
              <a:blip r:embed="rId49"/>
              <a:stretch>
                <a:fillRect/>
              </a:stretch>
            </p:blipFill>
            <p:spPr>
              <a:xfrm>
                <a:off x="8231661" y="3315762"/>
                <a:ext cx="73872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0" name="Input penna 79">
                <a:extLst>
                  <a:ext uri="{FF2B5EF4-FFF2-40B4-BE49-F238E27FC236}">
                    <a16:creationId xmlns:a16="http://schemas.microsoft.com/office/drawing/2014/main" id="{2FCF38CD-6715-413A-BF25-19831BE0BABB}"/>
                  </a:ext>
                </a:extLst>
              </p14:cNvPr>
              <p14:cNvContentPartPr/>
              <p14:nvPr/>
            </p14:nvContentPartPr>
            <p14:xfrm>
              <a:off x="9585621" y="3299562"/>
              <a:ext cx="1124280" cy="242640"/>
            </p14:xfrm>
          </p:contentPart>
        </mc:Choice>
        <mc:Fallback>
          <p:pic>
            <p:nvPicPr>
              <p:cNvPr id="80" name="Input penna 79">
                <a:extLst>
                  <a:ext uri="{FF2B5EF4-FFF2-40B4-BE49-F238E27FC236}">
                    <a16:creationId xmlns:a16="http://schemas.microsoft.com/office/drawing/2014/main" id="{2FCF38CD-6715-413A-BF25-19831BE0BABB}"/>
                  </a:ext>
                </a:extLst>
              </p:cNvPr>
              <p:cNvPicPr/>
              <p:nvPr/>
            </p:nvPicPr>
            <p:blipFill>
              <a:blip r:embed="rId51"/>
              <a:stretch>
                <a:fillRect/>
              </a:stretch>
            </p:blipFill>
            <p:spPr>
              <a:xfrm>
                <a:off x="9576621" y="3290562"/>
                <a:ext cx="1141920" cy="260280"/>
              </a:xfrm>
              <a:prstGeom prst="rect">
                <a:avLst/>
              </a:prstGeom>
            </p:spPr>
          </p:pic>
        </mc:Fallback>
      </mc:AlternateContent>
    </p:spTree>
    <p:extLst>
      <p:ext uri="{BB962C8B-B14F-4D97-AF65-F5344CB8AC3E}">
        <p14:creationId xmlns:p14="http://schemas.microsoft.com/office/powerpoint/2010/main" val="1586693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put penna 3">
                <a:extLst>
                  <a:ext uri="{FF2B5EF4-FFF2-40B4-BE49-F238E27FC236}">
                    <a16:creationId xmlns:a16="http://schemas.microsoft.com/office/drawing/2014/main" id="{4169F043-0250-4C9C-A44A-6E71D6B017DC}"/>
                  </a:ext>
                </a:extLst>
              </p14:cNvPr>
              <p14:cNvContentPartPr/>
              <p14:nvPr/>
            </p14:nvContentPartPr>
            <p14:xfrm>
              <a:off x="141741" y="141642"/>
              <a:ext cx="494280" cy="530280"/>
            </p14:xfrm>
          </p:contentPart>
        </mc:Choice>
        <mc:Fallback>
          <p:pic>
            <p:nvPicPr>
              <p:cNvPr id="4" name="Input penna 3">
                <a:extLst>
                  <a:ext uri="{FF2B5EF4-FFF2-40B4-BE49-F238E27FC236}">
                    <a16:creationId xmlns:a16="http://schemas.microsoft.com/office/drawing/2014/main" id="{4169F043-0250-4C9C-A44A-6E71D6B017DC}"/>
                  </a:ext>
                </a:extLst>
              </p:cNvPr>
              <p:cNvPicPr/>
              <p:nvPr/>
            </p:nvPicPr>
            <p:blipFill>
              <a:blip r:embed="rId3"/>
              <a:stretch>
                <a:fillRect/>
              </a:stretch>
            </p:blipFill>
            <p:spPr>
              <a:xfrm>
                <a:off x="132741" y="132642"/>
                <a:ext cx="511920" cy="547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put penna 15">
                <a:extLst>
                  <a:ext uri="{FF2B5EF4-FFF2-40B4-BE49-F238E27FC236}">
                    <a16:creationId xmlns:a16="http://schemas.microsoft.com/office/drawing/2014/main" id="{2AEF0F95-946F-49AB-9E33-893D41484CDE}"/>
                  </a:ext>
                </a:extLst>
              </p14:cNvPr>
              <p14:cNvContentPartPr/>
              <p14:nvPr/>
            </p14:nvContentPartPr>
            <p14:xfrm>
              <a:off x="1785861" y="246042"/>
              <a:ext cx="591480" cy="208080"/>
            </p14:xfrm>
          </p:contentPart>
        </mc:Choice>
        <mc:Fallback>
          <p:pic>
            <p:nvPicPr>
              <p:cNvPr id="16" name="Input penna 15">
                <a:extLst>
                  <a:ext uri="{FF2B5EF4-FFF2-40B4-BE49-F238E27FC236}">
                    <a16:creationId xmlns:a16="http://schemas.microsoft.com/office/drawing/2014/main" id="{2AEF0F95-946F-49AB-9E33-893D41484CDE}"/>
                  </a:ext>
                </a:extLst>
              </p:cNvPr>
              <p:cNvPicPr/>
              <p:nvPr/>
            </p:nvPicPr>
            <p:blipFill>
              <a:blip r:embed="rId5"/>
              <a:stretch>
                <a:fillRect/>
              </a:stretch>
            </p:blipFill>
            <p:spPr>
              <a:xfrm>
                <a:off x="1776861" y="237042"/>
                <a:ext cx="60912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put penna 16">
                <a:extLst>
                  <a:ext uri="{FF2B5EF4-FFF2-40B4-BE49-F238E27FC236}">
                    <a16:creationId xmlns:a16="http://schemas.microsoft.com/office/drawing/2014/main" id="{E41A573B-7A6C-46F1-96E3-242DE8DAEA97}"/>
                  </a:ext>
                </a:extLst>
              </p14:cNvPr>
              <p14:cNvContentPartPr/>
              <p14:nvPr/>
            </p14:nvContentPartPr>
            <p14:xfrm>
              <a:off x="815661" y="227322"/>
              <a:ext cx="812880" cy="244800"/>
            </p14:xfrm>
          </p:contentPart>
        </mc:Choice>
        <mc:Fallback>
          <p:pic>
            <p:nvPicPr>
              <p:cNvPr id="17" name="Input penna 16">
                <a:extLst>
                  <a:ext uri="{FF2B5EF4-FFF2-40B4-BE49-F238E27FC236}">
                    <a16:creationId xmlns:a16="http://schemas.microsoft.com/office/drawing/2014/main" id="{E41A573B-7A6C-46F1-96E3-242DE8DAEA97}"/>
                  </a:ext>
                </a:extLst>
              </p:cNvPr>
              <p:cNvPicPr/>
              <p:nvPr/>
            </p:nvPicPr>
            <p:blipFill>
              <a:blip r:embed="rId7"/>
              <a:stretch>
                <a:fillRect/>
              </a:stretch>
            </p:blipFill>
            <p:spPr>
              <a:xfrm>
                <a:off x="806661" y="218322"/>
                <a:ext cx="83052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8" name="Input penna 27">
                <a:extLst>
                  <a:ext uri="{FF2B5EF4-FFF2-40B4-BE49-F238E27FC236}">
                    <a16:creationId xmlns:a16="http://schemas.microsoft.com/office/drawing/2014/main" id="{9B6990F9-3E94-4037-9856-8361FF496E68}"/>
                  </a:ext>
                </a:extLst>
              </p14:cNvPr>
              <p14:cNvContentPartPr/>
              <p14:nvPr/>
            </p14:nvContentPartPr>
            <p14:xfrm>
              <a:off x="3952341" y="269082"/>
              <a:ext cx="115920" cy="170640"/>
            </p14:xfrm>
          </p:contentPart>
        </mc:Choice>
        <mc:Fallback>
          <p:pic>
            <p:nvPicPr>
              <p:cNvPr id="28" name="Input penna 27">
                <a:extLst>
                  <a:ext uri="{FF2B5EF4-FFF2-40B4-BE49-F238E27FC236}">
                    <a16:creationId xmlns:a16="http://schemas.microsoft.com/office/drawing/2014/main" id="{9B6990F9-3E94-4037-9856-8361FF496E68}"/>
                  </a:ext>
                </a:extLst>
              </p:cNvPr>
              <p:cNvPicPr/>
              <p:nvPr/>
            </p:nvPicPr>
            <p:blipFill>
              <a:blip r:embed="rId9"/>
              <a:stretch>
                <a:fillRect/>
              </a:stretch>
            </p:blipFill>
            <p:spPr>
              <a:xfrm>
                <a:off x="3943341" y="260082"/>
                <a:ext cx="13356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0" name="Input penna 29">
                <a:extLst>
                  <a:ext uri="{FF2B5EF4-FFF2-40B4-BE49-F238E27FC236}">
                    <a16:creationId xmlns:a16="http://schemas.microsoft.com/office/drawing/2014/main" id="{F46B29E8-D38A-429B-BB50-799763303EA5}"/>
                  </a:ext>
                </a:extLst>
              </p14:cNvPr>
              <p14:cNvContentPartPr/>
              <p14:nvPr/>
            </p14:nvContentPartPr>
            <p14:xfrm>
              <a:off x="2772981" y="208242"/>
              <a:ext cx="1092600" cy="215280"/>
            </p14:xfrm>
          </p:contentPart>
        </mc:Choice>
        <mc:Fallback>
          <p:pic>
            <p:nvPicPr>
              <p:cNvPr id="30" name="Input penna 29">
                <a:extLst>
                  <a:ext uri="{FF2B5EF4-FFF2-40B4-BE49-F238E27FC236}">
                    <a16:creationId xmlns:a16="http://schemas.microsoft.com/office/drawing/2014/main" id="{F46B29E8-D38A-429B-BB50-799763303EA5}"/>
                  </a:ext>
                </a:extLst>
              </p:cNvPr>
              <p:cNvPicPr/>
              <p:nvPr/>
            </p:nvPicPr>
            <p:blipFill>
              <a:blip r:embed="rId11"/>
              <a:stretch>
                <a:fillRect/>
              </a:stretch>
            </p:blipFill>
            <p:spPr>
              <a:xfrm>
                <a:off x="2763981" y="199242"/>
                <a:ext cx="111024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5" name="Input penna 34">
                <a:extLst>
                  <a:ext uri="{FF2B5EF4-FFF2-40B4-BE49-F238E27FC236}">
                    <a16:creationId xmlns:a16="http://schemas.microsoft.com/office/drawing/2014/main" id="{21196C7F-C9CF-47B4-BF54-595786F13C09}"/>
                  </a:ext>
                </a:extLst>
              </p14:cNvPr>
              <p14:cNvContentPartPr/>
              <p14:nvPr/>
            </p14:nvContentPartPr>
            <p14:xfrm>
              <a:off x="4376421" y="203562"/>
              <a:ext cx="452520" cy="204840"/>
            </p14:xfrm>
          </p:contentPart>
        </mc:Choice>
        <mc:Fallback>
          <p:pic>
            <p:nvPicPr>
              <p:cNvPr id="35" name="Input penna 34">
                <a:extLst>
                  <a:ext uri="{FF2B5EF4-FFF2-40B4-BE49-F238E27FC236}">
                    <a16:creationId xmlns:a16="http://schemas.microsoft.com/office/drawing/2014/main" id="{21196C7F-C9CF-47B4-BF54-595786F13C09}"/>
                  </a:ext>
                </a:extLst>
              </p:cNvPr>
              <p:cNvPicPr/>
              <p:nvPr/>
            </p:nvPicPr>
            <p:blipFill>
              <a:blip r:embed="rId13"/>
              <a:stretch>
                <a:fillRect/>
              </a:stretch>
            </p:blipFill>
            <p:spPr>
              <a:xfrm>
                <a:off x="4367421" y="194562"/>
                <a:ext cx="47016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9" name="Input penna 38">
                <a:extLst>
                  <a:ext uri="{FF2B5EF4-FFF2-40B4-BE49-F238E27FC236}">
                    <a16:creationId xmlns:a16="http://schemas.microsoft.com/office/drawing/2014/main" id="{DE7D5071-41CA-45A6-B269-8EE0CB668E7C}"/>
                  </a:ext>
                </a:extLst>
              </p14:cNvPr>
              <p14:cNvContentPartPr/>
              <p14:nvPr/>
            </p14:nvContentPartPr>
            <p14:xfrm>
              <a:off x="4916061" y="151362"/>
              <a:ext cx="377640" cy="229320"/>
            </p14:xfrm>
          </p:contentPart>
        </mc:Choice>
        <mc:Fallback>
          <p:pic>
            <p:nvPicPr>
              <p:cNvPr id="39" name="Input penna 38">
                <a:extLst>
                  <a:ext uri="{FF2B5EF4-FFF2-40B4-BE49-F238E27FC236}">
                    <a16:creationId xmlns:a16="http://schemas.microsoft.com/office/drawing/2014/main" id="{DE7D5071-41CA-45A6-B269-8EE0CB668E7C}"/>
                  </a:ext>
                </a:extLst>
              </p:cNvPr>
              <p:cNvPicPr/>
              <p:nvPr/>
            </p:nvPicPr>
            <p:blipFill>
              <a:blip r:embed="rId15"/>
              <a:stretch>
                <a:fillRect/>
              </a:stretch>
            </p:blipFill>
            <p:spPr>
              <a:xfrm>
                <a:off x="4907061" y="142362"/>
                <a:ext cx="39528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0" name="Input penna 39">
                <a:extLst>
                  <a:ext uri="{FF2B5EF4-FFF2-40B4-BE49-F238E27FC236}">
                    <a16:creationId xmlns:a16="http://schemas.microsoft.com/office/drawing/2014/main" id="{1C972B74-72E6-4F45-8360-5BE93F774974}"/>
                  </a:ext>
                </a:extLst>
              </p14:cNvPr>
              <p14:cNvContentPartPr/>
              <p14:nvPr/>
            </p14:nvContentPartPr>
            <p14:xfrm>
              <a:off x="5455341" y="230922"/>
              <a:ext cx="160920" cy="160560"/>
            </p14:xfrm>
          </p:contentPart>
        </mc:Choice>
        <mc:Fallback>
          <p:pic>
            <p:nvPicPr>
              <p:cNvPr id="40" name="Input penna 39">
                <a:extLst>
                  <a:ext uri="{FF2B5EF4-FFF2-40B4-BE49-F238E27FC236}">
                    <a16:creationId xmlns:a16="http://schemas.microsoft.com/office/drawing/2014/main" id="{1C972B74-72E6-4F45-8360-5BE93F774974}"/>
                  </a:ext>
                </a:extLst>
              </p:cNvPr>
              <p:cNvPicPr/>
              <p:nvPr/>
            </p:nvPicPr>
            <p:blipFill>
              <a:blip r:embed="rId17"/>
              <a:stretch>
                <a:fillRect/>
              </a:stretch>
            </p:blipFill>
            <p:spPr>
              <a:xfrm>
                <a:off x="5446341" y="221922"/>
                <a:ext cx="1785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9" name="Input penna 48">
                <a:extLst>
                  <a:ext uri="{FF2B5EF4-FFF2-40B4-BE49-F238E27FC236}">
                    <a16:creationId xmlns:a16="http://schemas.microsoft.com/office/drawing/2014/main" id="{ACA8A07C-49AB-47DE-8273-E664DDDE3C1F}"/>
                  </a:ext>
                </a:extLst>
              </p14:cNvPr>
              <p14:cNvContentPartPr/>
              <p14:nvPr/>
            </p14:nvContentPartPr>
            <p14:xfrm>
              <a:off x="6453981" y="273042"/>
              <a:ext cx="126000" cy="160560"/>
            </p14:xfrm>
          </p:contentPart>
        </mc:Choice>
        <mc:Fallback>
          <p:pic>
            <p:nvPicPr>
              <p:cNvPr id="49" name="Input penna 48">
                <a:extLst>
                  <a:ext uri="{FF2B5EF4-FFF2-40B4-BE49-F238E27FC236}">
                    <a16:creationId xmlns:a16="http://schemas.microsoft.com/office/drawing/2014/main" id="{ACA8A07C-49AB-47DE-8273-E664DDDE3C1F}"/>
                  </a:ext>
                </a:extLst>
              </p:cNvPr>
              <p:cNvPicPr/>
              <p:nvPr/>
            </p:nvPicPr>
            <p:blipFill>
              <a:blip r:embed="rId19"/>
              <a:stretch>
                <a:fillRect/>
              </a:stretch>
            </p:blipFill>
            <p:spPr>
              <a:xfrm>
                <a:off x="6444981" y="264042"/>
                <a:ext cx="1436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0" name="Input penna 49">
                <a:extLst>
                  <a:ext uri="{FF2B5EF4-FFF2-40B4-BE49-F238E27FC236}">
                    <a16:creationId xmlns:a16="http://schemas.microsoft.com/office/drawing/2014/main" id="{58AB566B-9C66-42A9-82A4-854C168457E0}"/>
                  </a:ext>
                </a:extLst>
              </p14:cNvPr>
              <p14:cNvContentPartPr/>
              <p14:nvPr/>
            </p14:nvContentPartPr>
            <p14:xfrm>
              <a:off x="5713461" y="229122"/>
              <a:ext cx="663120" cy="194400"/>
            </p14:xfrm>
          </p:contentPart>
        </mc:Choice>
        <mc:Fallback>
          <p:pic>
            <p:nvPicPr>
              <p:cNvPr id="50" name="Input penna 49">
                <a:extLst>
                  <a:ext uri="{FF2B5EF4-FFF2-40B4-BE49-F238E27FC236}">
                    <a16:creationId xmlns:a16="http://schemas.microsoft.com/office/drawing/2014/main" id="{58AB566B-9C66-42A9-82A4-854C168457E0}"/>
                  </a:ext>
                </a:extLst>
              </p:cNvPr>
              <p:cNvPicPr/>
              <p:nvPr/>
            </p:nvPicPr>
            <p:blipFill>
              <a:blip r:embed="rId21"/>
              <a:stretch>
                <a:fillRect/>
              </a:stretch>
            </p:blipFill>
            <p:spPr>
              <a:xfrm>
                <a:off x="5704461" y="220122"/>
                <a:ext cx="68076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7" name="Input penna 56">
                <a:extLst>
                  <a:ext uri="{FF2B5EF4-FFF2-40B4-BE49-F238E27FC236}">
                    <a16:creationId xmlns:a16="http://schemas.microsoft.com/office/drawing/2014/main" id="{2FC72ABC-5824-4D3B-8E8C-89D2302BE3DA}"/>
                  </a:ext>
                </a:extLst>
              </p14:cNvPr>
              <p14:cNvContentPartPr/>
              <p14:nvPr/>
            </p14:nvContentPartPr>
            <p14:xfrm>
              <a:off x="7812981" y="226962"/>
              <a:ext cx="173520" cy="205560"/>
            </p14:xfrm>
          </p:contentPart>
        </mc:Choice>
        <mc:Fallback>
          <p:pic>
            <p:nvPicPr>
              <p:cNvPr id="57" name="Input penna 56">
                <a:extLst>
                  <a:ext uri="{FF2B5EF4-FFF2-40B4-BE49-F238E27FC236}">
                    <a16:creationId xmlns:a16="http://schemas.microsoft.com/office/drawing/2014/main" id="{2FC72ABC-5824-4D3B-8E8C-89D2302BE3DA}"/>
                  </a:ext>
                </a:extLst>
              </p:cNvPr>
              <p:cNvPicPr/>
              <p:nvPr/>
            </p:nvPicPr>
            <p:blipFill>
              <a:blip r:embed="rId23"/>
              <a:stretch>
                <a:fillRect/>
              </a:stretch>
            </p:blipFill>
            <p:spPr>
              <a:xfrm>
                <a:off x="7803981" y="217962"/>
                <a:ext cx="1911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8" name="Input penna 57">
                <a:extLst>
                  <a:ext uri="{FF2B5EF4-FFF2-40B4-BE49-F238E27FC236}">
                    <a16:creationId xmlns:a16="http://schemas.microsoft.com/office/drawing/2014/main" id="{492081CD-DE8B-4DB2-9E77-73FFA0C3BA69}"/>
                  </a:ext>
                </a:extLst>
              </p14:cNvPr>
              <p14:cNvContentPartPr/>
              <p14:nvPr/>
            </p14:nvContentPartPr>
            <p14:xfrm>
              <a:off x="6895701" y="178362"/>
              <a:ext cx="712800" cy="257400"/>
            </p14:xfrm>
          </p:contentPart>
        </mc:Choice>
        <mc:Fallback>
          <p:pic>
            <p:nvPicPr>
              <p:cNvPr id="58" name="Input penna 57">
                <a:extLst>
                  <a:ext uri="{FF2B5EF4-FFF2-40B4-BE49-F238E27FC236}">
                    <a16:creationId xmlns:a16="http://schemas.microsoft.com/office/drawing/2014/main" id="{492081CD-DE8B-4DB2-9E77-73FFA0C3BA69}"/>
                  </a:ext>
                </a:extLst>
              </p:cNvPr>
              <p:cNvPicPr/>
              <p:nvPr/>
            </p:nvPicPr>
            <p:blipFill>
              <a:blip r:embed="rId25"/>
              <a:stretch>
                <a:fillRect/>
              </a:stretch>
            </p:blipFill>
            <p:spPr>
              <a:xfrm>
                <a:off x="6886701" y="169362"/>
                <a:ext cx="73044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6" name="Input penna 65">
                <a:extLst>
                  <a:ext uri="{FF2B5EF4-FFF2-40B4-BE49-F238E27FC236}">
                    <a16:creationId xmlns:a16="http://schemas.microsoft.com/office/drawing/2014/main" id="{EB2E1C0C-40CA-401A-9F89-3F8CAF0A21AE}"/>
                  </a:ext>
                </a:extLst>
              </p14:cNvPr>
              <p14:cNvContentPartPr/>
              <p14:nvPr/>
            </p14:nvContentPartPr>
            <p14:xfrm>
              <a:off x="1581381" y="1015002"/>
              <a:ext cx="97560" cy="22680"/>
            </p14:xfrm>
          </p:contentPart>
        </mc:Choice>
        <mc:Fallback>
          <p:pic>
            <p:nvPicPr>
              <p:cNvPr id="66" name="Input penna 65">
                <a:extLst>
                  <a:ext uri="{FF2B5EF4-FFF2-40B4-BE49-F238E27FC236}">
                    <a16:creationId xmlns:a16="http://schemas.microsoft.com/office/drawing/2014/main" id="{EB2E1C0C-40CA-401A-9F89-3F8CAF0A21AE}"/>
                  </a:ext>
                </a:extLst>
              </p:cNvPr>
              <p:cNvPicPr/>
              <p:nvPr/>
            </p:nvPicPr>
            <p:blipFill>
              <a:blip r:embed="rId27"/>
              <a:stretch>
                <a:fillRect/>
              </a:stretch>
            </p:blipFill>
            <p:spPr>
              <a:xfrm>
                <a:off x="1572381" y="1006002"/>
                <a:ext cx="1152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7" name="Input penna 66">
                <a:extLst>
                  <a:ext uri="{FF2B5EF4-FFF2-40B4-BE49-F238E27FC236}">
                    <a16:creationId xmlns:a16="http://schemas.microsoft.com/office/drawing/2014/main" id="{BC264A4F-7C7C-418C-B71B-6BAAE633C250}"/>
                  </a:ext>
                </a:extLst>
              </p14:cNvPr>
              <p14:cNvContentPartPr/>
              <p14:nvPr/>
            </p14:nvContentPartPr>
            <p14:xfrm>
              <a:off x="1622061" y="1123722"/>
              <a:ext cx="89640" cy="5040"/>
            </p14:xfrm>
          </p:contentPart>
        </mc:Choice>
        <mc:Fallback>
          <p:pic>
            <p:nvPicPr>
              <p:cNvPr id="67" name="Input penna 66">
                <a:extLst>
                  <a:ext uri="{FF2B5EF4-FFF2-40B4-BE49-F238E27FC236}">
                    <a16:creationId xmlns:a16="http://schemas.microsoft.com/office/drawing/2014/main" id="{BC264A4F-7C7C-418C-B71B-6BAAE633C250}"/>
                  </a:ext>
                </a:extLst>
              </p:cNvPr>
              <p:cNvPicPr/>
              <p:nvPr/>
            </p:nvPicPr>
            <p:blipFill>
              <a:blip r:embed="rId29"/>
              <a:stretch>
                <a:fillRect/>
              </a:stretch>
            </p:blipFill>
            <p:spPr>
              <a:xfrm>
                <a:off x="1613061" y="1114722"/>
                <a:ext cx="1072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8" name="Input penna 67">
                <a:extLst>
                  <a:ext uri="{FF2B5EF4-FFF2-40B4-BE49-F238E27FC236}">
                    <a16:creationId xmlns:a16="http://schemas.microsoft.com/office/drawing/2014/main" id="{79844F34-9481-459E-AF9C-16F731F372E5}"/>
                  </a:ext>
                </a:extLst>
              </p14:cNvPr>
              <p14:cNvContentPartPr/>
              <p14:nvPr/>
            </p14:nvContentPartPr>
            <p14:xfrm>
              <a:off x="655461" y="748602"/>
              <a:ext cx="755640" cy="705240"/>
            </p14:xfrm>
          </p:contentPart>
        </mc:Choice>
        <mc:Fallback>
          <p:pic>
            <p:nvPicPr>
              <p:cNvPr id="68" name="Input penna 67">
                <a:extLst>
                  <a:ext uri="{FF2B5EF4-FFF2-40B4-BE49-F238E27FC236}">
                    <a16:creationId xmlns:a16="http://schemas.microsoft.com/office/drawing/2014/main" id="{79844F34-9481-459E-AF9C-16F731F372E5}"/>
                  </a:ext>
                </a:extLst>
              </p:cNvPr>
              <p:cNvPicPr/>
              <p:nvPr/>
            </p:nvPicPr>
            <p:blipFill>
              <a:blip r:embed="rId31"/>
              <a:stretch>
                <a:fillRect/>
              </a:stretch>
            </p:blipFill>
            <p:spPr>
              <a:xfrm>
                <a:off x="646461" y="739607"/>
                <a:ext cx="773280" cy="722871"/>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9" name="Input penna 68">
                <a:extLst>
                  <a:ext uri="{FF2B5EF4-FFF2-40B4-BE49-F238E27FC236}">
                    <a16:creationId xmlns:a16="http://schemas.microsoft.com/office/drawing/2014/main" id="{97000CF2-A293-4B60-8BA5-DF6CED9185B2}"/>
                  </a:ext>
                </a:extLst>
              </p14:cNvPr>
              <p14:cNvContentPartPr/>
              <p14:nvPr/>
            </p14:nvContentPartPr>
            <p14:xfrm>
              <a:off x="2092941" y="781362"/>
              <a:ext cx="142200" cy="598680"/>
            </p14:xfrm>
          </p:contentPart>
        </mc:Choice>
        <mc:Fallback>
          <p:pic>
            <p:nvPicPr>
              <p:cNvPr id="69" name="Input penna 68">
                <a:extLst>
                  <a:ext uri="{FF2B5EF4-FFF2-40B4-BE49-F238E27FC236}">
                    <a16:creationId xmlns:a16="http://schemas.microsoft.com/office/drawing/2014/main" id="{97000CF2-A293-4B60-8BA5-DF6CED9185B2}"/>
                  </a:ext>
                </a:extLst>
              </p:cNvPr>
              <p:cNvPicPr/>
              <p:nvPr/>
            </p:nvPicPr>
            <p:blipFill>
              <a:blip r:embed="rId33"/>
              <a:stretch>
                <a:fillRect/>
              </a:stretch>
            </p:blipFill>
            <p:spPr>
              <a:xfrm>
                <a:off x="2083941" y="772362"/>
                <a:ext cx="159840" cy="616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0" name="Input penna 69">
                <a:extLst>
                  <a:ext uri="{FF2B5EF4-FFF2-40B4-BE49-F238E27FC236}">
                    <a16:creationId xmlns:a16="http://schemas.microsoft.com/office/drawing/2014/main" id="{FCF9EBE9-EFFA-4903-9239-1682CD1FEC0E}"/>
                  </a:ext>
                </a:extLst>
              </p14:cNvPr>
              <p14:cNvContentPartPr/>
              <p14:nvPr/>
            </p14:nvContentPartPr>
            <p14:xfrm>
              <a:off x="2446821" y="748242"/>
              <a:ext cx="147600" cy="152280"/>
            </p14:xfrm>
          </p:contentPart>
        </mc:Choice>
        <mc:Fallback>
          <p:pic>
            <p:nvPicPr>
              <p:cNvPr id="70" name="Input penna 69">
                <a:extLst>
                  <a:ext uri="{FF2B5EF4-FFF2-40B4-BE49-F238E27FC236}">
                    <a16:creationId xmlns:a16="http://schemas.microsoft.com/office/drawing/2014/main" id="{FCF9EBE9-EFFA-4903-9239-1682CD1FEC0E}"/>
                  </a:ext>
                </a:extLst>
              </p:cNvPr>
              <p:cNvPicPr/>
              <p:nvPr/>
            </p:nvPicPr>
            <p:blipFill>
              <a:blip r:embed="rId35"/>
              <a:stretch>
                <a:fillRect/>
              </a:stretch>
            </p:blipFill>
            <p:spPr>
              <a:xfrm>
                <a:off x="2437821" y="739242"/>
                <a:ext cx="1652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3" name="Input penna 72">
                <a:extLst>
                  <a:ext uri="{FF2B5EF4-FFF2-40B4-BE49-F238E27FC236}">
                    <a16:creationId xmlns:a16="http://schemas.microsoft.com/office/drawing/2014/main" id="{30534D5C-ADDA-480E-8E63-9BB7DCB21C3D}"/>
                  </a:ext>
                </a:extLst>
              </p14:cNvPr>
              <p14:cNvContentPartPr/>
              <p14:nvPr/>
            </p14:nvContentPartPr>
            <p14:xfrm>
              <a:off x="2978901" y="732042"/>
              <a:ext cx="153000" cy="12960"/>
            </p14:xfrm>
          </p:contentPart>
        </mc:Choice>
        <mc:Fallback>
          <p:pic>
            <p:nvPicPr>
              <p:cNvPr id="73" name="Input penna 72">
                <a:extLst>
                  <a:ext uri="{FF2B5EF4-FFF2-40B4-BE49-F238E27FC236}">
                    <a16:creationId xmlns:a16="http://schemas.microsoft.com/office/drawing/2014/main" id="{30534D5C-ADDA-480E-8E63-9BB7DCB21C3D}"/>
                  </a:ext>
                </a:extLst>
              </p:cNvPr>
              <p:cNvPicPr/>
              <p:nvPr/>
            </p:nvPicPr>
            <p:blipFill>
              <a:blip r:embed="rId37"/>
              <a:stretch>
                <a:fillRect/>
              </a:stretch>
            </p:blipFill>
            <p:spPr>
              <a:xfrm>
                <a:off x="2969901" y="723042"/>
                <a:ext cx="1706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4" name="Input penna 73">
                <a:extLst>
                  <a:ext uri="{FF2B5EF4-FFF2-40B4-BE49-F238E27FC236}">
                    <a16:creationId xmlns:a16="http://schemas.microsoft.com/office/drawing/2014/main" id="{971AD64A-036B-4EDB-932C-2DB9396B8626}"/>
                  </a:ext>
                </a:extLst>
              </p14:cNvPr>
              <p14:cNvContentPartPr/>
              <p14:nvPr/>
            </p14:nvContentPartPr>
            <p14:xfrm>
              <a:off x="2923821" y="786042"/>
              <a:ext cx="154440" cy="165600"/>
            </p14:xfrm>
          </p:contentPart>
        </mc:Choice>
        <mc:Fallback>
          <p:pic>
            <p:nvPicPr>
              <p:cNvPr id="74" name="Input penna 73">
                <a:extLst>
                  <a:ext uri="{FF2B5EF4-FFF2-40B4-BE49-F238E27FC236}">
                    <a16:creationId xmlns:a16="http://schemas.microsoft.com/office/drawing/2014/main" id="{971AD64A-036B-4EDB-932C-2DB9396B8626}"/>
                  </a:ext>
                </a:extLst>
              </p:cNvPr>
              <p:cNvPicPr/>
              <p:nvPr/>
            </p:nvPicPr>
            <p:blipFill>
              <a:blip r:embed="rId39"/>
              <a:stretch>
                <a:fillRect/>
              </a:stretch>
            </p:blipFill>
            <p:spPr>
              <a:xfrm>
                <a:off x="2914821" y="777042"/>
                <a:ext cx="17208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5" name="Input penna 74">
                <a:extLst>
                  <a:ext uri="{FF2B5EF4-FFF2-40B4-BE49-F238E27FC236}">
                    <a16:creationId xmlns:a16="http://schemas.microsoft.com/office/drawing/2014/main" id="{1855FB6B-AF07-482A-BB2E-5EE63EE16EDB}"/>
                  </a:ext>
                </a:extLst>
              </p14:cNvPr>
              <p14:cNvContentPartPr/>
              <p14:nvPr/>
            </p14:nvContentPartPr>
            <p14:xfrm>
              <a:off x="3248181" y="822762"/>
              <a:ext cx="131400" cy="24120"/>
            </p14:xfrm>
          </p:contentPart>
        </mc:Choice>
        <mc:Fallback>
          <p:pic>
            <p:nvPicPr>
              <p:cNvPr id="75" name="Input penna 74">
                <a:extLst>
                  <a:ext uri="{FF2B5EF4-FFF2-40B4-BE49-F238E27FC236}">
                    <a16:creationId xmlns:a16="http://schemas.microsoft.com/office/drawing/2014/main" id="{1855FB6B-AF07-482A-BB2E-5EE63EE16EDB}"/>
                  </a:ext>
                </a:extLst>
              </p:cNvPr>
              <p:cNvPicPr/>
              <p:nvPr/>
            </p:nvPicPr>
            <p:blipFill>
              <a:blip r:embed="rId41"/>
              <a:stretch>
                <a:fillRect/>
              </a:stretch>
            </p:blipFill>
            <p:spPr>
              <a:xfrm>
                <a:off x="3239181" y="813762"/>
                <a:ext cx="1490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6" name="Input penna 75">
                <a:extLst>
                  <a:ext uri="{FF2B5EF4-FFF2-40B4-BE49-F238E27FC236}">
                    <a16:creationId xmlns:a16="http://schemas.microsoft.com/office/drawing/2014/main" id="{A01E1828-A898-435F-8E73-14A35A20019B}"/>
                  </a:ext>
                </a:extLst>
              </p14:cNvPr>
              <p14:cNvContentPartPr/>
              <p14:nvPr/>
            </p14:nvContentPartPr>
            <p14:xfrm>
              <a:off x="3469581" y="767322"/>
              <a:ext cx="52200" cy="151200"/>
            </p14:xfrm>
          </p:contentPart>
        </mc:Choice>
        <mc:Fallback>
          <p:pic>
            <p:nvPicPr>
              <p:cNvPr id="76" name="Input penna 75">
                <a:extLst>
                  <a:ext uri="{FF2B5EF4-FFF2-40B4-BE49-F238E27FC236}">
                    <a16:creationId xmlns:a16="http://schemas.microsoft.com/office/drawing/2014/main" id="{A01E1828-A898-435F-8E73-14A35A20019B}"/>
                  </a:ext>
                </a:extLst>
              </p:cNvPr>
              <p:cNvPicPr/>
              <p:nvPr/>
            </p:nvPicPr>
            <p:blipFill>
              <a:blip r:embed="rId43"/>
              <a:stretch>
                <a:fillRect/>
              </a:stretch>
            </p:blipFill>
            <p:spPr>
              <a:xfrm>
                <a:off x="3460581" y="758322"/>
                <a:ext cx="698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7" name="Input penna 76">
                <a:extLst>
                  <a:ext uri="{FF2B5EF4-FFF2-40B4-BE49-F238E27FC236}">
                    <a16:creationId xmlns:a16="http://schemas.microsoft.com/office/drawing/2014/main" id="{833BF4A7-5A69-4ECE-86C2-6415B8212A2D}"/>
                  </a:ext>
                </a:extLst>
              </p14:cNvPr>
              <p14:cNvContentPartPr/>
              <p14:nvPr/>
            </p14:nvContentPartPr>
            <p14:xfrm>
              <a:off x="2686941" y="746082"/>
              <a:ext cx="106920" cy="137880"/>
            </p14:xfrm>
          </p:contentPart>
        </mc:Choice>
        <mc:Fallback>
          <p:pic>
            <p:nvPicPr>
              <p:cNvPr id="77" name="Input penna 76">
                <a:extLst>
                  <a:ext uri="{FF2B5EF4-FFF2-40B4-BE49-F238E27FC236}">
                    <a16:creationId xmlns:a16="http://schemas.microsoft.com/office/drawing/2014/main" id="{833BF4A7-5A69-4ECE-86C2-6415B8212A2D}"/>
                  </a:ext>
                </a:extLst>
              </p:cNvPr>
              <p:cNvPicPr/>
              <p:nvPr/>
            </p:nvPicPr>
            <p:blipFill>
              <a:blip r:embed="rId45"/>
              <a:stretch>
                <a:fillRect/>
              </a:stretch>
            </p:blipFill>
            <p:spPr>
              <a:xfrm>
                <a:off x="2677941" y="737082"/>
                <a:ext cx="12456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8" name="Input penna 77">
                <a:extLst>
                  <a:ext uri="{FF2B5EF4-FFF2-40B4-BE49-F238E27FC236}">
                    <a16:creationId xmlns:a16="http://schemas.microsoft.com/office/drawing/2014/main" id="{B443B4B2-4F0F-4D71-B8C2-39C19594831C}"/>
                  </a:ext>
                </a:extLst>
              </p14:cNvPr>
              <p14:cNvContentPartPr/>
              <p14:nvPr/>
            </p14:nvContentPartPr>
            <p14:xfrm>
              <a:off x="2892861" y="1100682"/>
              <a:ext cx="110160" cy="7560"/>
            </p14:xfrm>
          </p:contentPart>
        </mc:Choice>
        <mc:Fallback>
          <p:pic>
            <p:nvPicPr>
              <p:cNvPr id="78" name="Input penna 77">
                <a:extLst>
                  <a:ext uri="{FF2B5EF4-FFF2-40B4-BE49-F238E27FC236}">
                    <a16:creationId xmlns:a16="http://schemas.microsoft.com/office/drawing/2014/main" id="{B443B4B2-4F0F-4D71-B8C2-39C19594831C}"/>
                  </a:ext>
                </a:extLst>
              </p:cNvPr>
              <p:cNvPicPr/>
              <p:nvPr/>
            </p:nvPicPr>
            <p:blipFill>
              <a:blip r:embed="rId47"/>
              <a:stretch>
                <a:fillRect/>
              </a:stretch>
            </p:blipFill>
            <p:spPr>
              <a:xfrm>
                <a:off x="2883861" y="1091682"/>
                <a:ext cx="1278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79" name="Input penna 78">
                <a:extLst>
                  <a:ext uri="{FF2B5EF4-FFF2-40B4-BE49-F238E27FC236}">
                    <a16:creationId xmlns:a16="http://schemas.microsoft.com/office/drawing/2014/main" id="{393D80BD-9A7D-4028-AD56-B159D9AE3885}"/>
                  </a:ext>
                </a:extLst>
              </p14:cNvPr>
              <p14:cNvContentPartPr/>
              <p14:nvPr/>
            </p14:nvContentPartPr>
            <p14:xfrm>
              <a:off x="2785221" y="1166562"/>
              <a:ext cx="205560" cy="149040"/>
            </p14:xfrm>
          </p:contentPart>
        </mc:Choice>
        <mc:Fallback>
          <p:pic>
            <p:nvPicPr>
              <p:cNvPr id="79" name="Input penna 78">
                <a:extLst>
                  <a:ext uri="{FF2B5EF4-FFF2-40B4-BE49-F238E27FC236}">
                    <a16:creationId xmlns:a16="http://schemas.microsoft.com/office/drawing/2014/main" id="{393D80BD-9A7D-4028-AD56-B159D9AE3885}"/>
                  </a:ext>
                </a:extLst>
              </p:cNvPr>
              <p:cNvPicPr/>
              <p:nvPr/>
            </p:nvPicPr>
            <p:blipFill>
              <a:blip r:embed="rId49"/>
              <a:stretch>
                <a:fillRect/>
              </a:stretch>
            </p:blipFill>
            <p:spPr>
              <a:xfrm>
                <a:off x="2776221" y="1157562"/>
                <a:ext cx="22320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0" name="Input penna 79">
                <a:extLst>
                  <a:ext uri="{FF2B5EF4-FFF2-40B4-BE49-F238E27FC236}">
                    <a16:creationId xmlns:a16="http://schemas.microsoft.com/office/drawing/2014/main" id="{6BCB5D51-523B-4148-87FD-C2DA825C858A}"/>
                  </a:ext>
                </a:extLst>
              </p14:cNvPr>
              <p14:cNvContentPartPr/>
              <p14:nvPr/>
            </p14:nvContentPartPr>
            <p14:xfrm>
              <a:off x="3701061" y="642762"/>
              <a:ext cx="214200" cy="786240"/>
            </p14:xfrm>
          </p:contentPart>
        </mc:Choice>
        <mc:Fallback>
          <p:pic>
            <p:nvPicPr>
              <p:cNvPr id="80" name="Input penna 79">
                <a:extLst>
                  <a:ext uri="{FF2B5EF4-FFF2-40B4-BE49-F238E27FC236}">
                    <a16:creationId xmlns:a16="http://schemas.microsoft.com/office/drawing/2014/main" id="{6BCB5D51-523B-4148-87FD-C2DA825C858A}"/>
                  </a:ext>
                </a:extLst>
              </p:cNvPr>
              <p:cNvPicPr/>
              <p:nvPr/>
            </p:nvPicPr>
            <p:blipFill>
              <a:blip r:embed="rId51"/>
              <a:stretch>
                <a:fillRect/>
              </a:stretch>
            </p:blipFill>
            <p:spPr>
              <a:xfrm>
                <a:off x="3692061" y="633762"/>
                <a:ext cx="231840" cy="803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81" name="Input penna 80">
                <a:extLst>
                  <a:ext uri="{FF2B5EF4-FFF2-40B4-BE49-F238E27FC236}">
                    <a16:creationId xmlns:a16="http://schemas.microsoft.com/office/drawing/2014/main" id="{B1462D16-76F9-445F-9651-D094E918BA65}"/>
                  </a:ext>
                </a:extLst>
              </p14:cNvPr>
              <p14:cNvContentPartPr/>
              <p14:nvPr/>
            </p14:nvContentPartPr>
            <p14:xfrm>
              <a:off x="4197141" y="914202"/>
              <a:ext cx="105840" cy="49680"/>
            </p14:xfrm>
          </p:contentPart>
        </mc:Choice>
        <mc:Fallback>
          <p:pic>
            <p:nvPicPr>
              <p:cNvPr id="81" name="Input penna 80">
                <a:extLst>
                  <a:ext uri="{FF2B5EF4-FFF2-40B4-BE49-F238E27FC236}">
                    <a16:creationId xmlns:a16="http://schemas.microsoft.com/office/drawing/2014/main" id="{B1462D16-76F9-445F-9651-D094E918BA65}"/>
                  </a:ext>
                </a:extLst>
              </p:cNvPr>
              <p:cNvPicPr/>
              <p:nvPr/>
            </p:nvPicPr>
            <p:blipFill>
              <a:blip r:embed="rId53"/>
              <a:stretch>
                <a:fillRect/>
              </a:stretch>
            </p:blipFill>
            <p:spPr>
              <a:xfrm>
                <a:off x="4188141" y="905202"/>
                <a:ext cx="12348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82" name="Input penna 81">
                <a:extLst>
                  <a:ext uri="{FF2B5EF4-FFF2-40B4-BE49-F238E27FC236}">
                    <a16:creationId xmlns:a16="http://schemas.microsoft.com/office/drawing/2014/main" id="{8361173A-9DB3-45FD-9486-9280BC1029E5}"/>
                  </a:ext>
                </a:extLst>
              </p14:cNvPr>
              <p14:cNvContentPartPr/>
              <p14:nvPr/>
            </p14:nvContentPartPr>
            <p14:xfrm>
              <a:off x="4244301" y="1047762"/>
              <a:ext cx="102960" cy="10080"/>
            </p14:xfrm>
          </p:contentPart>
        </mc:Choice>
        <mc:Fallback>
          <p:pic>
            <p:nvPicPr>
              <p:cNvPr id="82" name="Input penna 81">
                <a:extLst>
                  <a:ext uri="{FF2B5EF4-FFF2-40B4-BE49-F238E27FC236}">
                    <a16:creationId xmlns:a16="http://schemas.microsoft.com/office/drawing/2014/main" id="{8361173A-9DB3-45FD-9486-9280BC1029E5}"/>
                  </a:ext>
                </a:extLst>
              </p:cNvPr>
              <p:cNvPicPr/>
              <p:nvPr/>
            </p:nvPicPr>
            <p:blipFill>
              <a:blip r:embed="rId55"/>
              <a:stretch>
                <a:fillRect/>
              </a:stretch>
            </p:blipFill>
            <p:spPr>
              <a:xfrm>
                <a:off x="4235301" y="1038762"/>
                <a:ext cx="1206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83" name="Input penna 82">
                <a:extLst>
                  <a:ext uri="{FF2B5EF4-FFF2-40B4-BE49-F238E27FC236}">
                    <a16:creationId xmlns:a16="http://schemas.microsoft.com/office/drawing/2014/main" id="{E914D4AC-E1E1-4B34-BE0B-A3062C44FC27}"/>
                  </a:ext>
                </a:extLst>
              </p14:cNvPr>
              <p14:cNvContentPartPr/>
              <p14:nvPr/>
            </p14:nvContentPartPr>
            <p14:xfrm>
              <a:off x="4568301" y="710802"/>
              <a:ext cx="196560" cy="599040"/>
            </p14:xfrm>
          </p:contentPart>
        </mc:Choice>
        <mc:Fallback>
          <p:pic>
            <p:nvPicPr>
              <p:cNvPr id="83" name="Input penna 82">
                <a:extLst>
                  <a:ext uri="{FF2B5EF4-FFF2-40B4-BE49-F238E27FC236}">
                    <a16:creationId xmlns:a16="http://schemas.microsoft.com/office/drawing/2014/main" id="{E914D4AC-E1E1-4B34-BE0B-A3062C44FC27}"/>
                  </a:ext>
                </a:extLst>
              </p:cNvPr>
              <p:cNvPicPr/>
              <p:nvPr/>
            </p:nvPicPr>
            <p:blipFill>
              <a:blip r:embed="rId57"/>
              <a:stretch>
                <a:fillRect/>
              </a:stretch>
            </p:blipFill>
            <p:spPr>
              <a:xfrm>
                <a:off x="4559301" y="701802"/>
                <a:ext cx="214200" cy="6166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4" name="Input penna 83">
                <a:extLst>
                  <a:ext uri="{FF2B5EF4-FFF2-40B4-BE49-F238E27FC236}">
                    <a16:creationId xmlns:a16="http://schemas.microsoft.com/office/drawing/2014/main" id="{03845275-995D-4C40-A2FE-2441D3FF612B}"/>
                  </a:ext>
                </a:extLst>
              </p14:cNvPr>
              <p14:cNvContentPartPr/>
              <p14:nvPr/>
            </p14:nvContentPartPr>
            <p14:xfrm>
              <a:off x="4918581" y="693882"/>
              <a:ext cx="150120" cy="171000"/>
            </p14:xfrm>
          </p:contentPart>
        </mc:Choice>
        <mc:Fallback>
          <p:pic>
            <p:nvPicPr>
              <p:cNvPr id="84" name="Input penna 83">
                <a:extLst>
                  <a:ext uri="{FF2B5EF4-FFF2-40B4-BE49-F238E27FC236}">
                    <a16:creationId xmlns:a16="http://schemas.microsoft.com/office/drawing/2014/main" id="{03845275-995D-4C40-A2FE-2441D3FF612B}"/>
                  </a:ext>
                </a:extLst>
              </p:cNvPr>
              <p:cNvPicPr/>
              <p:nvPr/>
            </p:nvPicPr>
            <p:blipFill>
              <a:blip r:embed="rId59"/>
              <a:stretch>
                <a:fillRect/>
              </a:stretch>
            </p:blipFill>
            <p:spPr>
              <a:xfrm>
                <a:off x="4909581" y="684882"/>
                <a:ext cx="16776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7" name="Input penna 86">
                <a:extLst>
                  <a:ext uri="{FF2B5EF4-FFF2-40B4-BE49-F238E27FC236}">
                    <a16:creationId xmlns:a16="http://schemas.microsoft.com/office/drawing/2014/main" id="{B8CE53B6-3E9C-41FA-93FA-4D7D1C3B4B07}"/>
                  </a:ext>
                </a:extLst>
              </p14:cNvPr>
              <p14:cNvContentPartPr/>
              <p14:nvPr/>
            </p14:nvContentPartPr>
            <p14:xfrm>
              <a:off x="5240421" y="666162"/>
              <a:ext cx="192960" cy="695880"/>
            </p14:xfrm>
          </p:contentPart>
        </mc:Choice>
        <mc:Fallback>
          <p:pic>
            <p:nvPicPr>
              <p:cNvPr id="87" name="Input penna 86">
                <a:extLst>
                  <a:ext uri="{FF2B5EF4-FFF2-40B4-BE49-F238E27FC236}">
                    <a16:creationId xmlns:a16="http://schemas.microsoft.com/office/drawing/2014/main" id="{B8CE53B6-3E9C-41FA-93FA-4D7D1C3B4B07}"/>
                  </a:ext>
                </a:extLst>
              </p:cNvPr>
              <p:cNvPicPr/>
              <p:nvPr/>
            </p:nvPicPr>
            <p:blipFill>
              <a:blip r:embed="rId61"/>
              <a:stretch>
                <a:fillRect/>
              </a:stretch>
            </p:blipFill>
            <p:spPr>
              <a:xfrm>
                <a:off x="5231421" y="657162"/>
                <a:ext cx="210600" cy="713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8" name="Input penna 87">
                <a:extLst>
                  <a:ext uri="{FF2B5EF4-FFF2-40B4-BE49-F238E27FC236}">
                    <a16:creationId xmlns:a16="http://schemas.microsoft.com/office/drawing/2014/main" id="{54A2952B-8137-4FFF-92D8-68E01BDD71E9}"/>
                  </a:ext>
                </a:extLst>
              </p14:cNvPr>
              <p14:cNvContentPartPr/>
              <p14:nvPr/>
            </p14:nvContentPartPr>
            <p14:xfrm>
              <a:off x="5666301" y="898722"/>
              <a:ext cx="122400" cy="50760"/>
            </p14:xfrm>
          </p:contentPart>
        </mc:Choice>
        <mc:Fallback>
          <p:pic>
            <p:nvPicPr>
              <p:cNvPr id="88" name="Input penna 87">
                <a:extLst>
                  <a:ext uri="{FF2B5EF4-FFF2-40B4-BE49-F238E27FC236}">
                    <a16:creationId xmlns:a16="http://schemas.microsoft.com/office/drawing/2014/main" id="{54A2952B-8137-4FFF-92D8-68E01BDD71E9}"/>
                  </a:ext>
                </a:extLst>
              </p:cNvPr>
              <p:cNvPicPr/>
              <p:nvPr/>
            </p:nvPicPr>
            <p:blipFill>
              <a:blip r:embed="rId63"/>
              <a:stretch>
                <a:fillRect/>
              </a:stretch>
            </p:blipFill>
            <p:spPr>
              <a:xfrm>
                <a:off x="5657301" y="889722"/>
                <a:ext cx="14004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9" name="Input penna 88">
                <a:extLst>
                  <a:ext uri="{FF2B5EF4-FFF2-40B4-BE49-F238E27FC236}">
                    <a16:creationId xmlns:a16="http://schemas.microsoft.com/office/drawing/2014/main" id="{03C51B5E-1894-4B45-9B05-63422B1095D0}"/>
                  </a:ext>
                </a:extLst>
              </p14:cNvPr>
              <p14:cNvContentPartPr/>
              <p14:nvPr/>
            </p14:nvContentPartPr>
            <p14:xfrm>
              <a:off x="5709861" y="1021482"/>
              <a:ext cx="97560" cy="28080"/>
            </p14:xfrm>
          </p:contentPart>
        </mc:Choice>
        <mc:Fallback>
          <p:pic>
            <p:nvPicPr>
              <p:cNvPr id="89" name="Input penna 88">
                <a:extLst>
                  <a:ext uri="{FF2B5EF4-FFF2-40B4-BE49-F238E27FC236}">
                    <a16:creationId xmlns:a16="http://schemas.microsoft.com/office/drawing/2014/main" id="{03C51B5E-1894-4B45-9B05-63422B1095D0}"/>
                  </a:ext>
                </a:extLst>
              </p:cNvPr>
              <p:cNvPicPr/>
              <p:nvPr/>
            </p:nvPicPr>
            <p:blipFill>
              <a:blip r:embed="rId65"/>
              <a:stretch>
                <a:fillRect/>
              </a:stretch>
            </p:blipFill>
            <p:spPr>
              <a:xfrm>
                <a:off x="5700861" y="1012482"/>
                <a:ext cx="1152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0" name="Input penna 89">
                <a:extLst>
                  <a:ext uri="{FF2B5EF4-FFF2-40B4-BE49-F238E27FC236}">
                    <a16:creationId xmlns:a16="http://schemas.microsoft.com/office/drawing/2014/main" id="{22A8A25A-3001-47A3-9704-CDF9A6F49323}"/>
                  </a:ext>
                </a:extLst>
              </p14:cNvPr>
              <p14:cNvContentPartPr/>
              <p14:nvPr/>
            </p14:nvContentPartPr>
            <p14:xfrm>
              <a:off x="4877181" y="1097802"/>
              <a:ext cx="191160" cy="190080"/>
            </p14:xfrm>
          </p:contentPart>
        </mc:Choice>
        <mc:Fallback>
          <p:pic>
            <p:nvPicPr>
              <p:cNvPr id="90" name="Input penna 89">
                <a:extLst>
                  <a:ext uri="{FF2B5EF4-FFF2-40B4-BE49-F238E27FC236}">
                    <a16:creationId xmlns:a16="http://schemas.microsoft.com/office/drawing/2014/main" id="{22A8A25A-3001-47A3-9704-CDF9A6F49323}"/>
                  </a:ext>
                </a:extLst>
              </p:cNvPr>
              <p:cNvPicPr/>
              <p:nvPr/>
            </p:nvPicPr>
            <p:blipFill>
              <a:blip r:embed="rId67"/>
              <a:stretch>
                <a:fillRect/>
              </a:stretch>
            </p:blipFill>
            <p:spPr>
              <a:xfrm>
                <a:off x="4868181" y="1088802"/>
                <a:ext cx="2088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1" name="Input penna 90">
                <a:extLst>
                  <a:ext uri="{FF2B5EF4-FFF2-40B4-BE49-F238E27FC236}">
                    <a16:creationId xmlns:a16="http://schemas.microsoft.com/office/drawing/2014/main" id="{A4D31784-B488-4095-8B2C-38F592735A7A}"/>
                  </a:ext>
                </a:extLst>
              </p14:cNvPr>
              <p14:cNvContentPartPr/>
              <p14:nvPr/>
            </p14:nvContentPartPr>
            <p14:xfrm>
              <a:off x="6076341" y="819522"/>
              <a:ext cx="164160" cy="264600"/>
            </p14:xfrm>
          </p:contentPart>
        </mc:Choice>
        <mc:Fallback>
          <p:pic>
            <p:nvPicPr>
              <p:cNvPr id="91" name="Input penna 90">
                <a:extLst>
                  <a:ext uri="{FF2B5EF4-FFF2-40B4-BE49-F238E27FC236}">
                    <a16:creationId xmlns:a16="http://schemas.microsoft.com/office/drawing/2014/main" id="{A4D31784-B488-4095-8B2C-38F592735A7A}"/>
                  </a:ext>
                </a:extLst>
              </p:cNvPr>
              <p:cNvPicPr/>
              <p:nvPr/>
            </p:nvPicPr>
            <p:blipFill>
              <a:blip r:embed="rId69"/>
              <a:stretch>
                <a:fillRect/>
              </a:stretch>
            </p:blipFill>
            <p:spPr>
              <a:xfrm>
                <a:off x="6067341" y="810522"/>
                <a:ext cx="18180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94" name="Input penna 93">
                <a:extLst>
                  <a:ext uri="{FF2B5EF4-FFF2-40B4-BE49-F238E27FC236}">
                    <a16:creationId xmlns:a16="http://schemas.microsoft.com/office/drawing/2014/main" id="{3C60F442-4570-4992-8F42-3F1AFA70F647}"/>
                  </a:ext>
                </a:extLst>
              </p14:cNvPr>
              <p14:cNvContentPartPr/>
              <p14:nvPr/>
            </p14:nvContentPartPr>
            <p14:xfrm>
              <a:off x="29781" y="1705842"/>
              <a:ext cx="477720" cy="488880"/>
            </p14:xfrm>
          </p:contentPart>
        </mc:Choice>
        <mc:Fallback>
          <p:pic>
            <p:nvPicPr>
              <p:cNvPr id="94" name="Input penna 93">
                <a:extLst>
                  <a:ext uri="{FF2B5EF4-FFF2-40B4-BE49-F238E27FC236}">
                    <a16:creationId xmlns:a16="http://schemas.microsoft.com/office/drawing/2014/main" id="{3C60F442-4570-4992-8F42-3F1AFA70F647}"/>
                  </a:ext>
                </a:extLst>
              </p:cNvPr>
              <p:cNvPicPr/>
              <p:nvPr/>
            </p:nvPicPr>
            <p:blipFill>
              <a:blip r:embed="rId71"/>
              <a:stretch>
                <a:fillRect/>
              </a:stretch>
            </p:blipFill>
            <p:spPr>
              <a:xfrm>
                <a:off x="20781" y="1696842"/>
                <a:ext cx="495360" cy="506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03" name="Input penna 102">
                <a:extLst>
                  <a:ext uri="{FF2B5EF4-FFF2-40B4-BE49-F238E27FC236}">
                    <a16:creationId xmlns:a16="http://schemas.microsoft.com/office/drawing/2014/main" id="{C0BE994C-A362-476B-97A4-64890EF446A3}"/>
                  </a:ext>
                </a:extLst>
              </p14:cNvPr>
              <p14:cNvContentPartPr/>
              <p14:nvPr/>
            </p14:nvContentPartPr>
            <p14:xfrm>
              <a:off x="1389501" y="1771362"/>
              <a:ext cx="482400" cy="177840"/>
            </p14:xfrm>
          </p:contentPart>
        </mc:Choice>
        <mc:Fallback>
          <p:pic>
            <p:nvPicPr>
              <p:cNvPr id="103" name="Input penna 102">
                <a:extLst>
                  <a:ext uri="{FF2B5EF4-FFF2-40B4-BE49-F238E27FC236}">
                    <a16:creationId xmlns:a16="http://schemas.microsoft.com/office/drawing/2014/main" id="{C0BE994C-A362-476B-97A4-64890EF446A3}"/>
                  </a:ext>
                </a:extLst>
              </p:cNvPr>
              <p:cNvPicPr/>
              <p:nvPr/>
            </p:nvPicPr>
            <p:blipFill>
              <a:blip r:embed="rId73"/>
              <a:stretch>
                <a:fillRect/>
              </a:stretch>
            </p:blipFill>
            <p:spPr>
              <a:xfrm>
                <a:off x="1380501" y="1762362"/>
                <a:ext cx="50004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04" name="Input penna 103">
                <a:extLst>
                  <a:ext uri="{FF2B5EF4-FFF2-40B4-BE49-F238E27FC236}">
                    <a16:creationId xmlns:a16="http://schemas.microsoft.com/office/drawing/2014/main" id="{C0875D2F-1952-4E27-9F12-6D9980089860}"/>
                  </a:ext>
                </a:extLst>
              </p14:cNvPr>
              <p14:cNvContentPartPr/>
              <p14:nvPr/>
            </p14:nvContentPartPr>
            <p14:xfrm>
              <a:off x="845541" y="1786842"/>
              <a:ext cx="448920" cy="209520"/>
            </p14:xfrm>
          </p:contentPart>
        </mc:Choice>
        <mc:Fallback>
          <p:pic>
            <p:nvPicPr>
              <p:cNvPr id="104" name="Input penna 103">
                <a:extLst>
                  <a:ext uri="{FF2B5EF4-FFF2-40B4-BE49-F238E27FC236}">
                    <a16:creationId xmlns:a16="http://schemas.microsoft.com/office/drawing/2014/main" id="{C0875D2F-1952-4E27-9F12-6D9980089860}"/>
                  </a:ext>
                </a:extLst>
              </p:cNvPr>
              <p:cNvPicPr/>
              <p:nvPr/>
            </p:nvPicPr>
            <p:blipFill>
              <a:blip r:embed="rId75"/>
              <a:stretch>
                <a:fillRect/>
              </a:stretch>
            </p:blipFill>
            <p:spPr>
              <a:xfrm>
                <a:off x="836541" y="1777842"/>
                <a:ext cx="46656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05" name="Input penna 104">
                <a:extLst>
                  <a:ext uri="{FF2B5EF4-FFF2-40B4-BE49-F238E27FC236}">
                    <a16:creationId xmlns:a16="http://schemas.microsoft.com/office/drawing/2014/main" id="{17E96D30-D28E-4572-ABFE-D4D7D28593F7}"/>
                  </a:ext>
                </a:extLst>
              </p14:cNvPr>
              <p14:cNvContentPartPr/>
              <p14:nvPr/>
            </p14:nvContentPartPr>
            <p14:xfrm>
              <a:off x="2302821" y="1774242"/>
              <a:ext cx="241200" cy="164160"/>
            </p14:xfrm>
          </p:contentPart>
        </mc:Choice>
        <mc:Fallback>
          <p:pic>
            <p:nvPicPr>
              <p:cNvPr id="105" name="Input penna 104">
                <a:extLst>
                  <a:ext uri="{FF2B5EF4-FFF2-40B4-BE49-F238E27FC236}">
                    <a16:creationId xmlns:a16="http://schemas.microsoft.com/office/drawing/2014/main" id="{17E96D30-D28E-4572-ABFE-D4D7D28593F7}"/>
                  </a:ext>
                </a:extLst>
              </p:cNvPr>
              <p:cNvPicPr/>
              <p:nvPr/>
            </p:nvPicPr>
            <p:blipFill>
              <a:blip r:embed="rId77"/>
              <a:stretch>
                <a:fillRect/>
              </a:stretch>
            </p:blipFill>
            <p:spPr>
              <a:xfrm>
                <a:off x="2293821" y="1765242"/>
                <a:ext cx="25884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06" name="Input penna 105">
                <a:extLst>
                  <a:ext uri="{FF2B5EF4-FFF2-40B4-BE49-F238E27FC236}">
                    <a16:creationId xmlns:a16="http://schemas.microsoft.com/office/drawing/2014/main" id="{3A515890-13E7-4EEA-97AC-9BC67DDCEAA1}"/>
                  </a:ext>
                </a:extLst>
              </p14:cNvPr>
              <p14:cNvContentPartPr/>
              <p14:nvPr/>
            </p14:nvContentPartPr>
            <p14:xfrm>
              <a:off x="2905461" y="1703322"/>
              <a:ext cx="115920" cy="187200"/>
            </p14:xfrm>
          </p:contentPart>
        </mc:Choice>
        <mc:Fallback>
          <p:pic>
            <p:nvPicPr>
              <p:cNvPr id="106" name="Input penna 105">
                <a:extLst>
                  <a:ext uri="{FF2B5EF4-FFF2-40B4-BE49-F238E27FC236}">
                    <a16:creationId xmlns:a16="http://schemas.microsoft.com/office/drawing/2014/main" id="{3A515890-13E7-4EEA-97AC-9BC67DDCEAA1}"/>
                  </a:ext>
                </a:extLst>
              </p:cNvPr>
              <p:cNvPicPr/>
              <p:nvPr/>
            </p:nvPicPr>
            <p:blipFill>
              <a:blip r:embed="rId79"/>
              <a:stretch>
                <a:fillRect/>
              </a:stretch>
            </p:blipFill>
            <p:spPr>
              <a:xfrm>
                <a:off x="2896461" y="1694322"/>
                <a:ext cx="13356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11" name="Input penna 110">
                <a:extLst>
                  <a:ext uri="{FF2B5EF4-FFF2-40B4-BE49-F238E27FC236}">
                    <a16:creationId xmlns:a16="http://schemas.microsoft.com/office/drawing/2014/main" id="{66CF4AC0-D993-4E87-90CF-738A5C8C072B}"/>
                  </a:ext>
                </a:extLst>
              </p14:cNvPr>
              <p14:cNvContentPartPr/>
              <p14:nvPr/>
            </p14:nvContentPartPr>
            <p14:xfrm>
              <a:off x="3827781" y="1787202"/>
              <a:ext cx="34560" cy="160920"/>
            </p14:xfrm>
          </p:contentPart>
        </mc:Choice>
        <mc:Fallback>
          <p:pic>
            <p:nvPicPr>
              <p:cNvPr id="111" name="Input penna 110">
                <a:extLst>
                  <a:ext uri="{FF2B5EF4-FFF2-40B4-BE49-F238E27FC236}">
                    <a16:creationId xmlns:a16="http://schemas.microsoft.com/office/drawing/2014/main" id="{66CF4AC0-D993-4E87-90CF-738A5C8C072B}"/>
                  </a:ext>
                </a:extLst>
              </p:cNvPr>
              <p:cNvPicPr/>
              <p:nvPr/>
            </p:nvPicPr>
            <p:blipFill>
              <a:blip r:embed="rId81"/>
              <a:stretch>
                <a:fillRect/>
              </a:stretch>
            </p:blipFill>
            <p:spPr>
              <a:xfrm>
                <a:off x="3818781" y="1778202"/>
                <a:ext cx="522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12" name="Input penna 111">
                <a:extLst>
                  <a:ext uri="{FF2B5EF4-FFF2-40B4-BE49-F238E27FC236}">
                    <a16:creationId xmlns:a16="http://schemas.microsoft.com/office/drawing/2014/main" id="{D0C4F06B-9D0C-4D6D-8D91-D8487616F8A5}"/>
                  </a:ext>
                </a:extLst>
              </p14:cNvPr>
              <p14:cNvContentPartPr/>
              <p14:nvPr/>
            </p14:nvContentPartPr>
            <p14:xfrm>
              <a:off x="3112821" y="1734642"/>
              <a:ext cx="563400" cy="200880"/>
            </p14:xfrm>
          </p:contentPart>
        </mc:Choice>
        <mc:Fallback>
          <p:pic>
            <p:nvPicPr>
              <p:cNvPr id="112" name="Input penna 111">
                <a:extLst>
                  <a:ext uri="{FF2B5EF4-FFF2-40B4-BE49-F238E27FC236}">
                    <a16:creationId xmlns:a16="http://schemas.microsoft.com/office/drawing/2014/main" id="{D0C4F06B-9D0C-4D6D-8D91-D8487616F8A5}"/>
                  </a:ext>
                </a:extLst>
              </p:cNvPr>
              <p:cNvPicPr/>
              <p:nvPr/>
            </p:nvPicPr>
            <p:blipFill>
              <a:blip r:embed="rId83"/>
              <a:stretch>
                <a:fillRect/>
              </a:stretch>
            </p:blipFill>
            <p:spPr>
              <a:xfrm>
                <a:off x="3103821" y="1725642"/>
                <a:ext cx="58104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13" name="Input penna 112">
                <a:extLst>
                  <a:ext uri="{FF2B5EF4-FFF2-40B4-BE49-F238E27FC236}">
                    <a16:creationId xmlns:a16="http://schemas.microsoft.com/office/drawing/2014/main" id="{9B1CCF75-FE5B-48BD-9F5E-AEFED4BE207D}"/>
                  </a:ext>
                </a:extLst>
              </p14:cNvPr>
              <p14:cNvContentPartPr/>
              <p14:nvPr/>
            </p14:nvContentPartPr>
            <p14:xfrm>
              <a:off x="3942981" y="1741842"/>
              <a:ext cx="258120" cy="176760"/>
            </p14:xfrm>
          </p:contentPart>
        </mc:Choice>
        <mc:Fallback>
          <p:pic>
            <p:nvPicPr>
              <p:cNvPr id="113" name="Input penna 112">
                <a:extLst>
                  <a:ext uri="{FF2B5EF4-FFF2-40B4-BE49-F238E27FC236}">
                    <a16:creationId xmlns:a16="http://schemas.microsoft.com/office/drawing/2014/main" id="{9B1CCF75-FE5B-48BD-9F5E-AEFED4BE207D}"/>
                  </a:ext>
                </a:extLst>
              </p:cNvPr>
              <p:cNvPicPr/>
              <p:nvPr/>
            </p:nvPicPr>
            <p:blipFill>
              <a:blip r:embed="rId85"/>
              <a:stretch>
                <a:fillRect/>
              </a:stretch>
            </p:blipFill>
            <p:spPr>
              <a:xfrm>
                <a:off x="3933981" y="1732842"/>
                <a:ext cx="2757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16" name="Input penna 115">
                <a:extLst>
                  <a:ext uri="{FF2B5EF4-FFF2-40B4-BE49-F238E27FC236}">
                    <a16:creationId xmlns:a16="http://schemas.microsoft.com/office/drawing/2014/main" id="{F692E6C8-1F3B-49A4-BA12-C289C90BD02C}"/>
                  </a:ext>
                </a:extLst>
              </p14:cNvPr>
              <p14:cNvContentPartPr/>
              <p14:nvPr/>
            </p14:nvContentPartPr>
            <p14:xfrm>
              <a:off x="4449141" y="1734642"/>
              <a:ext cx="156240" cy="16560"/>
            </p14:xfrm>
          </p:contentPart>
        </mc:Choice>
        <mc:Fallback>
          <p:pic>
            <p:nvPicPr>
              <p:cNvPr id="116" name="Input penna 115">
                <a:extLst>
                  <a:ext uri="{FF2B5EF4-FFF2-40B4-BE49-F238E27FC236}">
                    <a16:creationId xmlns:a16="http://schemas.microsoft.com/office/drawing/2014/main" id="{F692E6C8-1F3B-49A4-BA12-C289C90BD02C}"/>
                  </a:ext>
                </a:extLst>
              </p:cNvPr>
              <p:cNvPicPr/>
              <p:nvPr/>
            </p:nvPicPr>
            <p:blipFill>
              <a:blip r:embed="rId87"/>
              <a:stretch>
                <a:fillRect/>
              </a:stretch>
            </p:blipFill>
            <p:spPr>
              <a:xfrm>
                <a:off x="4440141" y="1725642"/>
                <a:ext cx="1738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17" name="Input penna 116">
                <a:extLst>
                  <a:ext uri="{FF2B5EF4-FFF2-40B4-BE49-F238E27FC236}">
                    <a16:creationId xmlns:a16="http://schemas.microsoft.com/office/drawing/2014/main" id="{43F87371-F489-4B53-9DD6-DC550A60E450}"/>
                  </a:ext>
                </a:extLst>
              </p14:cNvPr>
              <p14:cNvContentPartPr/>
              <p14:nvPr/>
            </p14:nvContentPartPr>
            <p14:xfrm>
              <a:off x="4336101" y="1799802"/>
              <a:ext cx="161640" cy="130680"/>
            </p14:xfrm>
          </p:contentPart>
        </mc:Choice>
        <mc:Fallback>
          <p:pic>
            <p:nvPicPr>
              <p:cNvPr id="117" name="Input penna 116">
                <a:extLst>
                  <a:ext uri="{FF2B5EF4-FFF2-40B4-BE49-F238E27FC236}">
                    <a16:creationId xmlns:a16="http://schemas.microsoft.com/office/drawing/2014/main" id="{43F87371-F489-4B53-9DD6-DC550A60E450}"/>
                  </a:ext>
                </a:extLst>
              </p:cNvPr>
              <p:cNvPicPr/>
              <p:nvPr/>
            </p:nvPicPr>
            <p:blipFill>
              <a:blip r:embed="rId89"/>
              <a:stretch>
                <a:fillRect/>
              </a:stretch>
            </p:blipFill>
            <p:spPr>
              <a:xfrm>
                <a:off x="4327101" y="1790802"/>
                <a:ext cx="1792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25" name="Input penna 124">
                <a:extLst>
                  <a:ext uri="{FF2B5EF4-FFF2-40B4-BE49-F238E27FC236}">
                    <a16:creationId xmlns:a16="http://schemas.microsoft.com/office/drawing/2014/main" id="{8F68F6D3-36CE-4099-9A4B-7F90AF6D6671}"/>
                  </a:ext>
                </a:extLst>
              </p14:cNvPr>
              <p14:cNvContentPartPr/>
              <p14:nvPr/>
            </p14:nvContentPartPr>
            <p14:xfrm>
              <a:off x="6225381" y="1675242"/>
              <a:ext cx="200160" cy="162360"/>
            </p14:xfrm>
          </p:contentPart>
        </mc:Choice>
        <mc:Fallback>
          <p:pic>
            <p:nvPicPr>
              <p:cNvPr id="125" name="Input penna 124">
                <a:extLst>
                  <a:ext uri="{FF2B5EF4-FFF2-40B4-BE49-F238E27FC236}">
                    <a16:creationId xmlns:a16="http://schemas.microsoft.com/office/drawing/2014/main" id="{8F68F6D3-36CE-4099-9A4B-7F90AF6D6671}"/>
                  </a:ext>
                </a:extLst>
              </p:cNvPr>
              <p:cNvPicPr/>
              <p:nvPr/>
            </p:nvPicPr>
            <p:blipFill>
              <a:blip r:embed="rId91"/>
              <a:stretch>
                <a:fillRect/>
              </a:stretch>
            </p:blipFill>
            <p:spPr>
              <a:xfrm>
                <a:off x="6216381" y="1666242"/>
                <a:ext cx="21780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30" name="Input penna 129">
                <a:extLst>
                  <a:ext uri="{FF2B5EF4-FFF2-40B4-BE49-F238E27FC236}">
                    <a16:creationId xmlns:a16="http://schemas.microsoft.com/office/drawing/2014/main" id="{F394DBC6-AEEE-4F9A-8D2E-F89D04D40240}"/>
                  </a:ext>
                </a:extLst>
              </p14:cNvPr>
              <p14:cNvContentPartPr/>
              <p14:nvPr/>
            </p14:nvContentPartPr>
            <p14:xfrm>
              <a:off x="6509061" y="1678122"/>
              <a:ext cx="506160" cy="218880"/>
            </p14:xfrm>
          </p:contentPart>
        </mc:Choice>
        <mc:Fallback>
          <p:pic>
            <p:nvPicPr>
              <p:cNvPr id="130" name="Input penna 129">
                <a:extLst>
                  <a:ext uri="{FF2B5EF4-FFF2-40B4-BE49-F238E27FC236}">
                    <a16:creationId xmlns:a16="http://schemas.microsoft.com/office/drawing/2014/main" id="{F394DBC6-AEEE-4F9A-8D2E-F89D04D40240}"/>
                  </a:ext>
                </a:extLst>
              </p:cNvPr>
              <p:cNvPicPr/>
              <p:nvPr/>
            </p:nvPicPr>
            <p:blipFill>
              <a:blip r:embed="rId93"/>
              <a:stretch>
                <a:fillRect/>
              </a:stretch>
            </p:blipFill>
            <p:spPr>
              <a:xfrm>
                <a:off x="6500061" y="1669122"/>
                <a:ext cx="5238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31" name="Input penna 130">
                <a:extLst>
                  <a:ext uri="{FF2B5EF4-FFF2-40B4-BE49-F238E27FC236}">
                    <a16:creationId xmlns:a16="http://schemas.microsoft.com/office/drawing/2014/main" id="{FD3ED980-3A0F-44CC-8A37-0B22CD1FAFBB}"/>
                  </a:ext>
                </a:extLst>
              </p14:cNvPr>
              <p14:cNvContentPartPr/>
              <p14:nvPr/>
            </p14:nvContentPartPr>
            <p14:xfrm>
              <a:off x="5086341" y="1608642"/>
              <a:ext cx="1036080" cy="245520"/>
            </p14:xfrm>
          </p:contentPart>
        </mc:Choice>
        <mc:Fallback>
          <p:pic>
            <p:nvPicPr>
              <p:cNvPr id="131" name="Input penna 130">
                <a:extLst>
                  <a:ext uri="{FF2B5EF4-FFF2-40B4-BE49-F238E27FC236}">
                    <a16:creationId xmlns:a16="http://schemas.microsoft.com/office/drawing/2014/main" id="{FD3ED980-3A0F-44CC-8A37-0B22CD1FAFBB}"/>
                  </a:ext>
                </a:extLst>
              </p:cNvPr>
              <p:cNvPicPr/>
              <p:nvPr/>
            </p:nvPicPr>
            <p:blipFill>
              <a:blip r:embed="rId95"/>
              <a:stretch>
                <a:fillRect/>
              </a:stretch>
            </p:blipFill>
            <p:spPr>
              <a:xfrm>
                <a:off x="5077341" y="1599642"/>
                <a:ext cx="10537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35" name="Input penna 134">
                <a:extLst>
                  <a:ext uri="{FF2B5EF4-FFF2-40B4-BE49-F238E27FC236}">
                    <a16:creationId xmlns:a16="http://schemas.microsoft.com/office/drawing/2014/main" id="{4783CE5E-6624-4234-A9E3-4FC3ADEC533A}"/>
                  </a:ext>
                </a:extLst>
              </p14:cNvPr>
              <p14:cNvContentPartPr/>
              <p14:nvPr/>
            </p14:nvContentPartPr>
            <p14:xfrm>
              <a:off x="7158861" y="1674162"/>
              <a:ext cx="442080" cy="198000"/>
            </p14:xfrm>
          </p:contentPart>
        </mc:Choice>
        <mc:Fallback>
          <p:pic>
            <p:nvPicPr>
              <p:cNvPr id="135" name="Input penna 134">
                <a:extLst>
                  <a:ext uri="{FF2B5EF4-FFF2-40B4-BE49-F238E27FC236}">
                    <a16:creationId xmlns:a16="http://schemas.microsoft.com/office/drawing/2014/main" id="{4783CE5E-6624-4234-A9E3-4FC3ADEC533A}"/>
                  </a:ext>
                </a:extLst>
              </p:cNvPr>
              <p:cNvPicPr/>
              <p:nvPr/>
            </p:nvPicPr>
            <p:blipFill>
              <a:blip r:embed="rId97"/>
              <a:stretch>
                <a:fillRect/>
              </a:stretch>
            </p:blipFill>
            <p:spPr>
              <a:xfrm>
                <a:off x="7149854" y="1665162"/>
                <a:ext cx="459734"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41" name="Input penna 140">
                <a:extLst>
                  <a:ext uri="{FF2B5EF4-FFF2-40B4-BE49-F238E27FC236}">
                    <a16:creationId xmlns:a16="http://schemas.microsoft.com/office/drawing/2014/main" id="{3EEE6AA9-D7EC-4DDF-A4FC-20216C34B4E3}"/>
                  </a:ext>
                </a:extLst>
              </p14:cNvPr>
              <p14:cNvContentPartPr/>
              <p14:nvPr/>
            </p14:nvContentPartPr>
            <p14:xfrm>
              <a:off x="8029701" y="1627362"/>
              <a:ext cx="936360" cy="252720"/>
            </p14:xfrm>
          </p:contentPart>
        </mc:Choice>
        <mc:Fallback>
          <p:pic>
            <p:nvPicPr>
              <p:cNvPr id="141" name="Input penna 140">
                <a:extLst>
                  <a:ext uri="{FF2B5EF4-FFF2-40B4-BE49-F238E27FC236}">
                    <a16:creationId xmlns:a16="http://schemas.microsoft.com/office/drawing/2014/main" id="{3EEE6AA9-D7EC-4DDF-A4FC-20216C34B4E3}"/>
                  </a:ext>
                </a:extLst>
              </p:cNvPr>
              <p:cNvPicPr/>
              <p:nvPr/>
            </p:nvPicPr>
            <p:blipFill>
              <a:blip r:embed="rId99"/>
              <a:stretch>
                <a:fillRect/>
              </a:stretch>
            </p:blipFill>
            <p:spPr>
              <a:xfrm>
                <a:off x="8020701" y="1618362"/>
                <a:ext cx="95400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42" name="Input penna 141">
                <a:extLst>
                  <a:ext uri="{FF2B5EF4-FFF2-40B4-BE49-F238E27FC236}">
                    <a16:creationId xmlns:a16="http://schemas.microsoft.com/office/drawing/2014/main" id="{1EC477E9-FFD4-4209-8699-46D9AFCE5C39}"/>
                  </a:ext>
                </a:extLst>
              </p14:cNvPr>
              <p14:cNvContentPartPr/>
              <p14:nvPr/>
            </p14:nvContentPartPr>
            <p14:xfrm>
              <a:off x="697581" y="2434122"/>
              <a:ext cx="254880" cy="238320"/>
            </p14:xfrm>
          </p:contentPart>
        </mc:Choice>
        <mc:Fallback>
          <p:pic>
            <p:nvPicPr>
              <p:cNvPr id="142" name="Input penna 141">
                <a:extLst>
                  <a:ext uri="{FF2B5EF4-FFF2-40B4-BE49-F238E27FC236}">
                    <a16:creationId xmlns:a16="http://schemas.microsoft.com/office/drawing/2014/main" id="{1EC477E9-FFD4-4209-8699-46D9AFCE5C39}"/>
                  </a:ext>
                </a:extLst>
              </p:cNvPr>
              <p:cNvPicPr/>
              <p:nvPr/>
            </p:nvPicPr>
            <p:blipFill>
              <a:blip r:embed="rId101"/>
              <a:stretch>
                <a:fillRect/>
              </a:stretch>
            </p:blipFill>
            <p:spPr>
              <a:xfrm>
                <a:off x="688581" y="2425122"/>
                <a:ext cx="2725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43" name="Input penna 142">
                <a:extLst>
                  <a:ext uri="{FF2B5EF4-FFF2-40B4-BE49-F238E27FC236}">
                    <a16:creationId xmlns:a16="http://schemas.microsoft.com/office/drawing/2014/main" id="{1023AF79-88B1-49F4-87CF-4747819AA022}"/>
                  </a:ext>
                </a:extLst>
              </p14:cNvPr>
              <p14:cNvContentPartPr/>
              <p14:nvPr/>
            </p14:nvContentPartPr>
            <p14:xfrm>
              <a:off x="1037781" y="2638602"/>
              <a:ext cx="176040" cy="154440"/>
            </p14:xfrm>
          </p:contentPart>
        </mc:Choice>
        <mc:Fallback>
          <p:pic>
            <p:nvPicPr>
              <p:cNvPr id="143" name="Input penna 142">
                <a:extLst>
                  <a:ext uri="{FF2B5EF4-FFF2-40B4-BE49-F238E27FC236}">
                    <a16:creationId xmlns:a16="http://schemas.microsoft.com/office/drawing/2014/main" id="{1023AF79-88B1-49F4-87CF-4747819AA022}"/>
                  </a:ext>
                </a:extLst>
              </p:cNvPr>
              <p:cNvPicPr/>
              <p:nvPr/>
            </p:nvPicPr>
            <p:blipFill>
              <a:blip r:embed="rId103"/>
              <a:stretch>
                <a:fillRect/>
              </a:stretch>
            </p:blipFill>
            <p:spPr>
              <a:xfrm>
                <a:off x="1028781" y="2629602"/>
                <a:ext cx="19368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44" name="Input penna 143">
                <a:extLst>
                  <a:ext uri="{FF2B5EF4-FFF2-40B4-BE49-F238E27FC236}">
                    <a16:creationId xmlns:a16="http://schemas.microsoft.com/office/drawing/2014/main" id="{95866534-CB26-43A9-9399-45B492251143}"/>
                  </a:ext>
                </a:extLst>
              </p14:cNvPr>
              <p14:cNvContentPartPr/>
              <p14:nvPr/>
            </p14:nvContentPartPr>
            <p14:xfrm>
              <a:off x="1338741" y="2711682"/>
              <a:ext cx="32040" cy="154080"/>
            </p14:xfrm>
          </p:contentPart>
        </mc:Choice>
        <mc:Fallback>
          <p:pic>
            <p:nvPicPr>
              <p:cNvPr id="144" name="Input penna 143">
                <a:extLst>
                  <a:ext uri="{FF2B5EF4-FFF2-40B4-BE49-F238E27FC236}">
                    <a16:creationId xmlns:a16="http://schemas.microsoft.com/office/drawing/2014/main" id="{95866534-CB26-43A9-9399-45B492251143}"/>
                  </a:ext>
                </a:extLst>
              </p:cNvPr>
              <p:cNvPicPr/>
              <p:nvPr/>
            </p:nvPicPr>
            <p:blipFill>
              <a:blip r:embed="rId105"/>
              <a:stretch>
                <a:fillRect/>
              </a:stretch>
            </p:blipFill>
            <p:spPr>
              <a:xfrm>
                <a:off x="1329741" y="2702682"/>
                <a:ext cx="4968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45" name="Input penna 144">
                <a:extLst>
                  <a:ext uri="{FF2B5EF4-FFF2-40B4-BE49-F238E27FC236}">
                    <a16:creationId xmlns:a16="http://schemas.microsoft.com/office/drawing/2014/main" id="{1AA69AB0-2AC8-43DF-9B69-72DFDB5D5721}"/>
                  </a:ext>
                </a:extLst>
              </p14:cNvPr>
              <p14:cNvContentPartPr/>
              <p14:nvPr/>
            </p14:nvContentPartPr>
            <p14:xfrm>
              <a:off x="1533861" y="2565882"/>
              <a:ext cx="132120" cy="234720"/>
            </p14:xfrm>
          </p:contentPart>
        </mc:Choice>
        <mc:Fallback>
          <p:pic>
            <p:nvPicPr>
              <p:cNvPr id="145" name="Input penna 144">
                <a:extLst>
                  <a:ext uri="{FF2B5EF4-FFF2-40B4-BE49-F238E27FC236}">
                    <a16:creationId xmlns:a16="http://schemas.microsoft.com/office/drawing/2014/main" id="{1AA69AB0-2AC8-43DF-9B69-72DFDB5D5721}"/>
                  </a:ext>
                </a:extLst>
              </p:cNvPr>
              <p:cNvPicPr/>
              <p:nvPr/>
            </p:nvPicPr>
            <p:blipFill>
              <a:blip r:embed="rId107"/>
              <a:stretch>
                <a:fillRect/>
              </a:stretch>
            </p:blipFill>
            <p:spPr>
              <a:xfrm>
                <a:off x="1524861" y="2556882"/>
                <a:ext cx="1497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46" name="Input penna 145">
                <a:extLst>
                  <a:ext uri="{FF2B5EF4-FFF2-40B4-BE49-F238E27FC236}">
                    <a16:creationId xmlns:a16="http://schemas.microsoft.com/office/drawing/2014/main" id="{583BB9A2-58A5-4EE7-878A-37305C90CB54}"/>
                  </a:ext>
                </a:extLst>
              </p14:cNvPr>
              <p14:cNvContentPartPr/>
              <p14:nvPr/>
            </p14:nvContentPartPr>
            <p14:xfrm>
              <a:off x="1133901" y="2345562"/>
              <a:ext cx="45720" cy="157680"/>
            </p14:xfrm>
          </p:contentPart>
        </mc:Choice>
        <mc:Fallback>
          <p:pic>
            <p:nvPicPr>
              <p:cNvPr id="146" name="Input penna 145">
                <a:extLst>
                  <a:ext uri="{FF2B5EF4-FFF2-40B4-BE49-F238E27FC236}">
                    <a16:creationId xmlns:a16="http://schemas.microsoft.com/office/drawing/2014/main" id="{583BB9A2-58A5-4EE7-878A-37305C90CB54}"/>
                  </a:ext>
                </a:extLst>
              </p:cNvPr>
              <p:cNvPicPr/>
              <p:nvPr/>
            </p:nvPicPr>
            <p:blipFill>
              <a:blip r:embed="rId109"/>
              <a:stretch>
                <a:fillRect/>
              </a:stretch>
            </p:blipFill>
            <p:spPr>
              <a:xfrm>
                <a:off x="1124901" y="2336562"/>
                <a:ext cx="633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47" name="Input penna 146">
                <a:extLst>
                  <a:ext uri="{FF2B5EF4-FFF2-40B4-BE49-F238E27FC236}">
                    <a16:creationId xmlns:a16="http://schemas.microsoft.com/office/drawing/2014/main" id="{D037B55C-9460-4016-9991-170D66B9472C}"/>
                  </a:ext>
                </a:extLst>
              </p14:cNvPr>
              <p14:cNvContentPartPr/>
              <p14:nvPr/>
            </p14:nvContentPartPr>
            <p14:xfrm>
              <a:off x="2010501" y="2519442"/>
              <a:ext cx="121680" cy="42120"/>
            </p14:xfrm>
          </p:contentPart>
        </mc:Choice>
        <mc:Fallback>
          <p:pic>
            <p:nvPicPr>
              <p:cNvPr id="147" name="Input penna 146">
                <a:extLst>
                  <a:ext uri="{FF2B5EF4-FFF2-40B4-BE49-F238E27FC236}">
                    <a16:creationId xmlns:a16="http://schemas.microsoft.com/office/drawing/2014/main" id="{D037B55C-9460-4016-9991-170D66B9472C}"/>
                  </a:ext>
                </a:extLst>
              </p:cNvPr>
              <p:cNvPicPr/>
              <p:nvPr/>
            </p:nvPicPr>
            <p:blipFill>
              <a:blip r:embed="rId111"/>
              <a:stretch>
                <a:fillRect/>
              </a:stretch>
            </p:blipFill>
            <p:spPr>
              <a:xfrm>
                <a:off x="2001501" y="2510442"/>
                <a:ext cx="1393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48" name="Input penna 147">
                <a:extLst>
                  <a:ext uri="{FF2B5EF4-FFF2-40B4-BE49-F238E27FC236}">
                    <a16:creationId xmlns:a16="http://schemas.microsoft.com/office/drawing/2014/main" id="{FF6679EB-7DF2-45E3-929C-F34AB6A72C9E}"/>
                  </a:ext>
                </a:extLst>
              </p14:cNvPr>
              <p14:cNvContentPartPr/>
              <p14:nvPr/>
            </p14:nvContentPartPr>
            <p14:xfrm>
              <a:off x="2048301" y="2620962"/>
              <a:ext cx="193680" cy="16560"/>
            </p14:xfrm>
          </p:contentPart>
        </mc:Choice>
        <mc:Fallback>
          <p:pic>
            <p:nvPicPr>
              <p:cNvPr id="148" name="Input penna 147">
                <a:extLst>
                  <a:ext uri="{FF2B5EF4-FFF2-40B4-BE49-F238E27FC236}">
                    <a16:creationId xmlns:a16="http://schemas.microsoft.com/office/drawing/2014/main" id="{FF6679EB-7DF2-45E3-929C-F34AB6A72C9E}"/>
                  </a:ext>
                </a:extLst>
              </p:cNvPr>
              <p:cNvPicPr/>
              <p:nvPr/>
            </p:nvPicPr>
            <p:blipFill>
              <a:blip r:embed="rId113"/>
              <a:stretch>
                <a:fillRect/>
              </a:stretch>
            </p:blipFill>
            <p:spPr>
              <a:xfrm>
                <a:off x="2039301" y="2611962"/>
                <a:ext cx="2113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53" name="Input penna 152">
                <a:extLst>
                  <a:ext uri="{FF2B5EF4-FFF2-40B4-BE49-F238E27FC236}">
                    <a16:creationId xmlns:a16="http://schemas.microsoft.com/office/drawing/2014/main" id="{D4958CA7-FD05-45D9-B254-0531BB389B22}"/>
                  </a:ext>
                </a:extLst>
              </p14:cNvPr>
              <p14:cNvContentPartPr/>
              <p14:nvPr/>
            </p14:nvContentPartPr>
            <p14:xfrm>
              <a:off x="3257541" y="2241882"/>
              <a:ext cx="190440" cy="143640"/>
            </p14:xfrm>
          </p:contentPart>
        </mc:Choice>
        <mc:Fallback>
          <p:pic>
            <p:nvPicPr>
              <p:cNvPr id="153" name="Input penna 152">
                <a:extLst>
                  <a:ext uri="{FF2B5EF4-FFF2-40B4-BE49-F238E27FC236}">
                    <a16:creationId xmlns:a16="http://schemas.microsoft.com/office/drawing/2014/main" id="{D4958CA7-FD05-45D9-B254-0531BB389B22}"/>
                  </a:ext>
                </a:extLst>
              </p:cNvPr>
              <p:cNvPicPr/>
              <p:nvPr/>
            </p:nvPicPr>
            <p:blipFill>
              <a:blip r:embed="rId115"/>
              <a:stretch>
                <a:fillRect/>
              </a:stretch>
            </p:blipFill>
            <p:spPr>
              <a:xfrm>
                <a:off x="3248541" y="2232882"/>
                <a:ext cx="20808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54" name="Input penna 153">
                <a:extLst>
                  <a:ext uri="{FF2B5EF4-FFF2-40B4-BE49-F238E27FC236}">
                    <a16:creationId xmlns:a16="http://schemas.microsoft.com/office/drawing/2014/main" id="{9CED490A-FA80-4A29-858D-E4BD5AD6F71F}"/>
                  </a:ext>
                </a:extLst>
              </p14:cNvPr>
              <p14:cNvContentPartPr/>
              <p14:nvPr/>
            </p14:nvContentPartPr>
            <p14:xfrm>
              <a:off x="2545461" y="2232882"/>
              <a:ext cx="584280" cy="730080"/>
            </p14:xfrm>
          </p:contentPart>
        </mc:Choice>
        <mc:Fallback>
          <p:pic>
            <p:nvPicPr>
              <p:cNvPr id="154" name="Input penna 153">
                <a:extLst>
                  <a:ext uri="{FF2B5EF4-FFF2-40B4-BE49-F238E27FC236}">
                    <a16:creationId xmlns:a16="http://schemas.microsoft.com/office/drawing/2014/main" id="{9CED490A-FA80-4A29-858D-E4BD5AD6F71F}"/>
                  </a:ext>
                </a:extLst>
              </p:cNvPr>
              <p:cNvPicPr/>
              <p:nvPr/>
            </p:nvPicPr>
            <p:blipFill>
              <a:blip r:embed="rId117"/>
              <a:stretch>
                <a:fillRect/>
              </a:stretch>
            </p:blipFill>
            <p:spPr>
              <a:xfrm>
                <a:off x="2536461" y="2223882"/>
                <a:ext cx="601920" cy="747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55" name="Input penna 154">
                <a:extLst>
                  <a:ext uri="{FF2B5EF4-FFF2-40B4-BE49-F238E27FC236}">
                    <a16:creationId xmlns:a16="http://schemas.microsoft.com/office/drawing/2014/main" id="{AA78573A-CF38-40D3-8F18-7D1370A8743E}"/>
                  </a:ext>
                </a:extLst>
              </p14:cNvPr>
              <p14:cNvContentPartPr/>
              <p14:nvPr/>
            </p14:nvContentPartPr>
            <p14:xfrm>
              <a:off x="3577941" y="2205882"/>
              <a:ext cx="148680" cy="214560"/>
            </p14:xfrm>
          </p:contentPart>
        </mc:Choice>
        <mc:Fallback>
          <p:pic>
            <p:nvPicPr>
              <p:cNvPr id="155" name="Input penna 154">
                <a:extLst>
                  <a:ext uri="{FF2B5EF4-FFF2-40B4-BE49-F238E27FC236}">
                    <a16:creationId xmlns:a16="http://schemas.microsoft.com/office/drawing/2014/main" id="{AA78573A-CF38-40D3-8F18-7D1370A8743E}"/>
                  </a:ext>
                </a:extLst>
              </p:cNvPr>
              <p:cNvPicPr/>
              <p:nvPr/>
            </p:nvPicPr>
            <p:blipFill>
              <a:blip r:embed="rId119"/>
              <a:stretch>
                <a:fillRect/>
              </a:stretch>
            </p:blipFill>
            <p:spPr>
              <a:xfrm>
                <a:off x="3568941" y="2196882"/>
                <a:ext cx="1663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58" name="Input penna 157">
                <a:extLst>
                  <a:ext uri="{FF2B5EF4-FFF2-40B4-BE49-F238E27FC236}">
                    <a16:creationId xmlns:a16="http://schemas.microsoft.com/office/drawing/2014/main" id="{7DC83F48-21D3-4883-BE82-E9C2F6D3B35B}"/>
                  </a:ext>
                </a:extLst>
              </p14:cNvPr>
              <p14:cNvContentPartPr/>
              <p14:nvPr/>
            </p14:nvContentPartPr>
            <p14:xfrm>
              <a:off x="3897981" y="2235762"/>
              <a:ext cx="261000" cy="146880"/>
            </p14:xfrm>
          </p:contentPart>
        </mc:Choice>
        <mc:Fallback>
          <p:pic>
            <p:nvPicPr>
              <p:cNvPr id="158" name="Input penna 157">
                <a:extLst>
                  <a:ext uri="{FF2B5EF4-FFF2-40B4-BE49-F238E27FC236}">
                    <a16:creationId xmlns:a16="http://schemas.microsoft.com/office/drawing/2014/main" id="{7DC83F48-21D3-4883-BE82-E9C2F6D3B35B}"/>
                  </a:ext>
                </a:extLst>
              </p:cNvPr>
              <p:cNvPicPr/>
              <p:nvPr/>
            </p:nvPicPr>
            <p:blipFill>
              <a:blip r:embed="rId121"/>
              <a:stretch>
                <a:fillRect/>
              </a:stretch>
            </p:blipFill>
            <p:spPr>
              <a:xfrm>
                <a:off x="3888981" y="2226762"/>
                <a:ext cx="2786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59" name="Input penna 158">
                <a:extLst>
                  <a:ext uri="{FF2B5EF4-FFF2-40B4-BE49-F238E27FC236}">
                    <a16:creationId xmlns:a16="http://schemas.microsoft.com/office/drawing/2014/main" id="{120707BF-B743-48ED-9588-C099E72AD2FB}"/>
                  </a:ext>
                </a:extLst>
              </p14:cNvPr>
              <p14:cNvContentPartPr/>
              <p14:nvPr/>
            </p14:nvContentPartPr>
            <p14:xfrm>
              <a:off x="3357261" y="2620962"/>
              <a:ext cx="114120" cy="185400"/>
            </p14:xfrm>
          </p:contentPart>
        </mc:Choice>
        <mc:Fallback>
          <p:pic>
            <p:nvPicPr>
              <p:cNvPr id="159" name="Input penna 158">
                <a:extLst>
                  <a:ext uri="{FF2B5EF4-FFF2-40B4-BE49-F238E27FC236}">
                    <a16:creationId xmlns:a16="http://schemas.microsoft.com/office/drawing/2014/main" id="{120707BF-B743-48ED-9588-C099E72AD2FB}"/>
                  </a:ext>
                </a:extLst>
              </p:cNvPr>
              <p:cNvPicPr/>
              <p:nvPr/>
            </p:nvPicPr>
            <p:blipFill>
              <a:blip r:embed="rId123"/>
              <a:stretch>
                <a:fillRect/>
              </a:stretch>
            </p:blipFill>
            <p:spPr>
              <a:xfrm>
                <a:off x="3348261" y="2611962"/>
                <a:ext cx="1317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60" name="Input penna 159">
                <a:extLst>
                  <a:ext uri="{FF2B5EF4-FFF2-40B4-BE49-F238E27FC236}">
                    <a16:creationId xmlns:a16="http://schemas.microsoft.com/office/drawing/2014/main" id="{096F3AD6-B5DD-45F3-BFBB-99146B983228}"/>
                  </a:ext>
                </a:extLst>
              </p14:cNvPr>
              <p14:cNvContentPartPr/>
              <p14:nvPr/>
            </p14:nvContentPartPr>
            <p14:xfrm>
              <a:off x="4445901" y="2121282"/>
              <a:ext cx="194400" cy="811800"/>
            </p14:xfrm>
          </p:contentPart>
        </mc:Choice>
        <mc:Fallback>
          <p:pic>
            <p:nvPicPr>
              <p:cNvPr id="160" name="Input penna 159">
                <a:extLst>
                  <a:ext uri="{FF2B5EF4-FFF2-40B4-BE49-F238E27FC236}">
                    <a16:creationId xmlns:a16="http://schemas.microsoft.com/office/drawing/2014/main" id="{096F3AD6-B5DD-45F3-BFBB-99146B983228}"/>
                  </a:ext>
                </a:extLst>
              </p:cNvPr>
              <p:cNvPicPr/>
              <p:nvPr/>
            </p:nvPicPr>
            <p:blipFill>
              <a:blip r:embed="rId125"/>
              <a:stretch>
                <a:fillRect/>
              </a:stretch>
            </p:blipFill>
            <p:spPr>
              <a:xfrm>
                <a:off x="4436901" y="2112282"/>
                <a:ext cx="212040" cy="8294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61" name="Input penna 160">
                <a:extLst>
                  <a:ext uri="{FF2B5EF4-FFF2-40B4-BE49-F238E27FC236}">
                    <a16:creationId xmlns:a16="http://schemas.microsoft.com/office/drawing/2014/main" id="{0AC9AC93-B673-48EC-9BC9-31DCFC1742CC}"/>
                  </a:ext>
                </a:extLst>
              </p14:cNvPr>
              <p14:cNvContentPartPr/>
              <p14:nvPr/>
            </p14:nvContentPartPr>
            <p14:xfrm>
              <a:off x="4845861" y="2368602"/>
              <a:ext cx="151560" cy="50760"/>
            </p14:xfrm>
          </p:contentPart>
        </mc:Choice>
        <mc:Fallback>
          <p:pic>
            <p:nvPicPr>
              <p:cNvPr id="161" name="Input penna 160">
                <a:extLst>
                  <a:ext uri="{FF2B5EF4-FFF2-40B4-BE49-F238E27FC236}">
                    <a16:creationId xmlns:a16="http://schemas.microsoft.com/office/drawing/2014/main" id="{0AC9AC93-B673-48EC-9BC9-31DCFC1742CC}"/>
                  </a:ext>
                </a:extLst>
              </p:cNvPr>
              <p:cNvPicPr/>
              <p:nvPr/>
            </p:nvPicPr>
            <p:blipFill>
              <a:blip r:embed="rId127"/>
              <a:stretch>
                <a:fillRect/>
              </a:stretch>
            </p:blipFill>
            <p:spPr>
              <a:xfrm>
                <a:off x="4836861" y="2359602"/>
                <a:ext cx="16920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62" name="Input penna 161">
                <a:extLst>
                  <a:ext uri="{FF2B5EF4-FFF2-40B4-BE49-F238E27FC236}">
                    <a16:creationId xmlns:a16="http://schemas.microsoft.com/office/drawing/2014/main" id="{A687BC0A-72BC-4EBD-9B1C-9B751E11EB97}"/>
                  </a:ext>
                </a:extLst>
              </p14:cNvPr>
              <p14:cNvContentPartPr/>
              <p14:nvPr/>
            </p14:nvContentPartPr>
            <p14:xfrm>
              <a:off x="4875021" y="2506482"/>
              <a:ext cx="178920" cy="16920"/>
            </p14:xfrm>
          </p:contentPart>
        </mc:Choice>
        <mc:Fallback>
          <p:pic>
            <p:nvPicPr>
              <p:cNvPr id="162" name="Input penna 161">
                <a:extLst>
                  <a:ext uri="{FF2B5EF4-FFF2-40B4-BE49-F238E27FC236}">
                    <a16:creationId xmlns:a16="http://schemas.microsoft.com/office/drawing/2014/main" id="{A687BC0A-72BC-4EBD-9B1C-9B751E11EB97}"/>
                  </a:ext>
                </a:extLst>
              </p:cNvPr>
              <p:cNvPicPr/>
              <p:nvPr/>
            </p:nvPicPr>
            <p:blipFill>
              <a:blip r:embed="rId129"/>
              <a:stretch>
                <a:fillRect/>
              </a:stretch>
            </p:blipFill>
            <p:spPr>
              <a:xfrm>
                <a:off x="4866021" y="2497482"/>
                <a:ext cx="19656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63" name="Input penna 162">
                <a:extLst>
                  <a:ext uri="{FF2B5EF4-FFF2-40B4-BE49-F238E27FC236}">
                    <a16:creationId xmlns:a16="http://schemas.microsoft.com/office/drawing/2014/main" id="{02E880D9-4B9E-47B7-8A57-DE4A1BDDA8A1}"/>
                  </a:ext>
                </a:extLst>
              </p14:cNvPr>
              <p14:cNvContentPartPr/>
              <p14:nvPr/>
            </p14:nvContentPartPr>
            <p14:xfrm>
              <a:off x="5264541" y="2104722"/>
              <a:ext cx="117000" cy="717840"/>
            </p14:xfrm>
          </p:contentPart>
        </mc:Choice>
        <mc:Fallback>
          <p:pic>
            <p:nvPicPr>
              <p:cNvPr id="163" name="Input penna 162">
                <a:extLst>
                  <a:ext uri="{FF2B5EF4-FFF2-40B4-BE49-F238E27FC236}">
                    <a16:creationId xmlns:a16="http://schemas.microsoft.com/office/drawing/2014/main" id="{02E880D9-4B9E-47B7-8A57-DE4A1BDDA8A1}"/>
                  </a:ext>
                </a:extLst>
              </p:cNvPr>
              <p:cNvPicPr/>
              <p:nvPr/>
            </p:nvPicPr>
            <p:blipFill>
              <a:blip r:embed="rId131"/>
              <a:stretch>
                <a:fillRect/>
              </a:stretch>
            </p:blipFill>
            <p:spPr>
              <a:xfrm>
                <a:off x="5255541" y="2095722"/>
                <a:ext cx="134640" cy="7354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64" name="Input penna 163">
                <a:extLst>
                  <a:ext uri="{FF2B5EF4-FFF2-40B4-BE49-F238E27FC236}">
                    <a16:creationId xmlns:a16="http://schemas.microsoft.com/office/drawing/2014/main" id="{AA6550DA-B657-4442-8E62-DC85CF34BF6B}"/>
                  </a:ext>
                </a:extLst>
              </p14:cNvPr>
              <p14:cNvContentPartPr/>
              <p14:nvPr/>
            </p14:nvContentPartPr>
            <p14:xfrm>
              <a:off x="5610861" y="2059722"/>
              <a:ext cx="101520" cy="264600"/>
            </p14:xfrm>
          </p:contentPart>
        </mc:Choice>
        <mc:Fallback>
          <p:pic>
            <p:nvPicPr>
              <p:cNvPr id="164" name="Input penna 163">
                <a:extLst>
                  <a:ext uri="{FF2B5EF4-FFF2-40B4-BE49-F238E27FC236}">
                    <a16:creationId xmlns:a16="http://schemas.microsoft.com/office/drawing/2014/main" id="{AA6550DA-B657-4442-8E62-DC85CF34BF6B}"/>
                  </a:ext>
                </a:extLst>
              </p:cNvPr>
              <p:cNvPicPr/>
              <p:nvPr/>
            </p:nvPicPr>
            <p:blipFill>
              <a:blip r:embed="rId133"/>
              <a:stretch>
                <a:fillRect/>
              </a:stretch>
            </p:blipFill>
            <p:spPr>
              <a:xfrm>
                <a:off x="5601861" y="2050722"/>
                <a:ext cx="11916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65" name="Input penna 164">
                <a:extLst>
                  <a:ext uri="{FF2B5EF4-FFF2-40B4-BE49-F238E27FC236}">
                    <a16:creationId xmlns:a16="http://schemas.microsoft.com/office/drawing/2014/main" id="{5F29D674-26DB-4BB7-8AE4-AB96C59F222B}"/>
                  </a:ext>
                </a:extLst>
              </p14:cNvPr>
              <p14:cNvContentPartPr/>
              <p14:nvPr/>
            </p14:nvContentPartPr>
            <p14:xfrm>
              <a:off x="5601141" y="2529162"/>
              <a:ext cx="106200" cy="244800"/>
            </p14:xfrm>
          </p:contentPart>
        </mc:Choice>
        <mc:Fallback>
          <p:pic>
            <p:nvPicPr>
              <p:cNvPr id="165" name="Input penna 164">
                <a:extLst>
                  <a:ext uri="{FF2B5EF4-FFF2-40B4-BE49-F238E27FC236}">
                    <a16:creationId xmlns:a16="http://schemas.microsoft.com/office/drawing/2014/main" id="{5F29D674-26DB-4BB7-8AE4-AB96C59F222B}"/>
                  </a:ext>
                </a:extLst>
              </p:cNvPr>
              <p:cNvPicPr/>
              <p:nvPr/>
            </p:nvPicPr>
            <p:blipFill>
              <a:blip r:embed="rId135"/>
              <a:stretch>
                <a:fillRect/>
              </a:stretch>
            </p:blipFill>
            <p:spPr>
              <a:xfrm>
                <a:off x="5592141" y="2520162"/>
                <a:ext cx="12384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66" name="Input penna 165">
                <a:extLst>
                  <a:ext uri="{FF2B5EF4-FFF2-40B4-BE49-F238E27FC236}">
                    <a16:creationId xmlns:a16="http://schemas.microsoft.com/office/drawing/2014/main" id="{467B900F-C366-4AB7-9F9E-532B0FF846EF}"/>
                  </a:ext>
                </a:extLst>
              </p14:cNvPr>
              <p14:cNvContentPartPr/>
              <p14:nvPr/>
            </p14:nvContentPartPr>
            <p14:xfrm>
              <a:off x="5895981" y="2100762"/>
              <a:ext cx="265320" cy="845640"/>
            </p14:xfrm>
          </p:contentPart>
        </mc:Choice>
        <mc:Fallback>
          <p:pic>
            <p:nvPicPr>
              <p:cNvPr id="166" name="Input penna 165">
                <a:extLst>
                  <a:ext uri="{FF2B5EF4-FFF2-40B4-BE49-F238E27FC236}">
                    <a16:creationId xmlns:a16="http://schemas.microsoft.com/office/drawing/2014/main" id="{467B900F-C366-4AB7-9F9E-532B0FF846EF}"/>
                  </a:ext>
                </a:extLst>
              </p:cNvPr>
              <p:cNvPicPr/>
              <p:nvPr/>
            </p:nvPicPr>
            <p:blipFill>
              <a:blip r:embed="rId137"/>
              <a:stretch>
                <a:fillRect/>
              </a:stretch>
            </p:blipFill>
            <p:spPr>
              <a:xfrm>
                <a:off x="5886981" y="2091762"/>
                <a:ext cx="282960" cy="8632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67" name="Input penna 166">
                <a:extLst>
                  <a:ext uri="{FF2B5EF4-FFF2-40B4-BE49-F238E27FC236}">
                    <a16:creationId xmlns:a16="http://schemas.microsoft.com/office/drawing/2014/main" id="{A78AF004-7F58-48D8-B7FC-4BFAD53D8529}"/>
                  </a:ext>
                </a:extLst>
              </p14:cNvPr>
              <p14:cNvContentPartPr/>
              <p14:nvPr/>
            </p14:nvContentPartPr>
            <p14:xfrm>
              <a:off x="6418701" y="2347722"/>
              <a:ext cx="126720" cy="6120"/>
            </p14:xfrm>
          </p:contentPart>
        </mc:Choice>
        <mc:Fallback>
          <p:pic>
            <p:nvPicPr>
              <p:cNvPr id="167" name="Input penna 166">
                <a:extLst>
                  <a:ext uri="{FF2B5EF4-FFF2-40B4-BE49-F238E27FC236}">
                    <a16:creationId xmlns:a16="http://schemas.microsoft.com/office/drawing/2014/main" id="{A78AF004-7F58-48D8-B7FC-4BFAD53D8529}"/>
                  </a:ext>
                </a:extLst>
              </p:cNvPr>
              <p:cNvPicPr/>
              <p:nvPr/>
            </p:nvPicPr>
            <p:blipFill>
              <a:blip r:embed="rId139"/>
              <a:stretch>
                <a:fillRect/>
              </a:stretch>
            </p:blipFill>
            <p:spPr>
              <a:xfrm>
                <a:off x="6409701" y="2338722"/>
                <a:ext cx="1443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68" name="Input penna 167">
                <a:extLst>
                  <a:ext uri="{FF2B5EF4-FFF2-40B4-BE49-F238E27FC236}">
                    <a16:creationId xmlns:a16="http://schemas.microsoft.com/office/drawing/2014/main" id="{8B8E82EC-12CD-493C-A73D-94E171E9DAA8}"/>
                  </a:ext>
                </a:extLst>
              </p14:cNvPr>
              <p14:cNvContentPartPr/>
              <p14:nvPr/>
            </p14:nvContentPartPr>
            <p14:xfrm>
              <a:off x="6413661" y="2430162"/>
              <a:ext cx="107640" cy="16200"/>
            </p14:xfrm>
          </p:contentPart>
        </mc:Choice>
        <mc:Fallback>
          <p:pic>
            <p:nvPicPr>
              <p:cNvPr id="168" name="Input penna 167">
                <a:extLst>
                  <a:ext uri="{FF2B5EF4-FFF2-40B4-BE49-F238E27FC236}">
                    <a16:creationId xmlns:a16="http://schemas.microsoft.com/office/drawing/2014/main" id="{8B8E82EC-12CD-493C-A73D-94E171E9DAA8}"/>
                  </a:ext>
                </a:extLst>
              </p:cNvPr>
              <p:cNvPicPr/>
              <p:nvPr/>
            </p:nvPicPr>
            <p:blipFill>
              <a:blip r:embed="rId141"/>
              <a:stretch>
                <a:fillRect/>
              </a:stretch>
            </p:blipFill>
            <p:spPr>
              <a:xfrm>
                <a:off x="6404661" y="2421162"/>
                <a:ext cx="1252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69" name="Input penna 168">
                <a:extLst>
                  <a:ext uri="{FF2B5EF4-FFF2-40B4-BE49-F238E27FC236}">
                    <a16:creationId xmlns:a16="http://schemas.microsoft.com/office/drawing/2014/main" id="{EEDB2335-70E0-49AA-BC53-34B88F41E984}"/>
                  </a:ext>
                </a:extLst>
              </p14:cNvPr>
              <p14:cNvContentPartPr/>
              <p14:nvPr/>
            </p14:nvContentPartPr>
            <p14:xfrm>
              <a:off x="6794181" y="2235402"/>
              <a:ext cx="100080" cy="278280"/>
            </p14:xfrm>
          </p:contentPart>
        </mc:Choice>
        <mc:Fallback>
          <p:pic>
            <p:nvPicPr>
              <p:cNvPr id="169" name="Input penna 168">
                <a:extLst>
                  <a:ext uri="{FF2B5EF4-FFF2-40B4-BE49-F238E27FC236}">
                    <a16:creationId xmlns:a16="http://schemas.microsoft.com/office/drawing/2014/main" id="{EEDB2335-70E0-49AA-BC53-34B88F41E984}"/>
                  </a:ext>
                </a:extLst>
              </p:cNvPr>
              <p:cNvPicPr/>
              <p:nvPr/>
            </p:nvPicPr>
            <p:blipFill>
              <a:blip r:embed="rId143"/>
              <a:stretch>
                <a:fillRect/>
              </a:stretch>
            </p:blipFill>
            <p:spPr>
              <a:xfrm>
                <a:off x="6785181" y="2226402"/>
                <a:ext cx="11772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72" name="Input penna 171">
                <a:extLst>
                  <a:ext uri="{FF2B5EF4-FFF2-40B4-BE49-F238E27FC236}">
                    <a16:creationId xmlns:a16="http://schemas.microsoft.com/office/drawing/2014/main" id="{97B1C979-EFBF-4B11-9868-266D96813C68}"/>
                  </a:ext>
                </a:extLst>
              </p14:cNvPr>
              <p14:cNvContentPartPr/>
              <p14:nvPr/>
            </p14:nvContentPartPr>
            <p14:xfrm>
              <a:off x="133461" y="3258162"/>
              <a:ext cx="581760" cy="573120"/>
            </p14:xfrm>
          </p:contentPart>
        </mc:Choice>
        <mc:Fallback>
          <p:pic>
            <p:nvPicPr>
              <p:cNvPr id="172" name="Input penna 171">
                <a:extLst>
                  <a:ext uri="{FF2B5EF4-FFF2-40B4-BE49-F238E27FC236}">
                    <a16:creationId xmlns:a16="http://schemas.microsoft.com/office/drawing/2014/main" id="{97B1C979-EFBF-4B11-9868-266D96813C68}"/>
                  </a:ext>
                </a:extLst>
              </p:cNvPr>
              <p:cNvPicPr/>
              <p:nvPr/>
            </p:nvPicPr>
            <p:blipFill>
              <a:blip r:embed="rId145"/>
              <a:stretch>
                <a:fillRect/>
              </a:stretch>
            </p:blipFill>
            <p:spPr>
              <a:xfrm>
                <a:off x="124461" y="3249162"/>
                <a:ext cx="599400" cy="5907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80" name="Input penna 179">
                <a:extLst>
                  <a:ext uri="{FF2B5EF4-FFF2-40B4-BE49-F238E27FC236}">
                    <a16:creationId xmlns:a16="http://schemas.microsoft.com/office/drawing/2014/main" id="{3EE02617-83D1-4AD7-B0D8-D55EC6835A9D}"/>
                  </a:ext>
                </a:extLst>
              </p14:cNvPr>
              <p14:cNvContentPartPr/>
              <p14:nvPr/>
            </p14:nvContentPartPr>
            <p14:xfrm>
              <a:off x="2208861" y="3425562"/>
              <a:ext cx="174960" cy="132480"/>
            </p14:xfrm>
          </p:contentPart>
        </mc:Choice>
        <mc:Fallback>
          <p:pic>
            <p:nvPicPr>
              <p:cNvPr id="180" name="Input penna 179">
                <a:extLst>
                  <a:ext uri="{FF2B5EF4-FFF2-40B4-BE49-F238E27FC236}">
                    <a16:creationId xmlns:a16="http://schemas.microsoft.com/office/drawing/2014/main" id="{3EE02617-83D1-4AD7-B0D8-D55EC6835A9D}"/>
                  </a:ext>
                </a:extLst>
              </p:cNvPr>
              <p:cNvPicPr/>
              <p:nvPr/>
            </p:nvPicPr>
            <p:blipFill>
              <a:blip r:embed="rId147"/>
              <a:stretch>
                <a:fillRect/>
              </a:stretch>
            </p:blipFill>
            <p:spPr>
              <a:xfrm>
                <a:off x="2199861" y="3416562"/>
                <a:ext cx="19260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81" name="Input penna 180">
                <a:extLst>
                  <a:ext uri="{FF2B5EF4-FFF2-40B4-BE49-F238E27FC236}">
                    <a16:creationId xmlns:a16="http://schemas.microsoft.com/office/drawing/2014/main" id="{107282A4-2C9B-46F6-9CFB-19AE8C24C420}"/>
                  </a:ext>
                </a:extLst>
              </p14:cNvPr>
              <p14:cNvContentPartPr/>
              <p14:nvPr/>
            </p14:nvContentPartPr>
            <p14:xfrm>
              <a:off x="1674261" y="3356802"/>
              <a:ext cx="387000" cy="205560"/>
            </p14:xfrm>
          </p:contentPart>
        </mc:Choice>
        <mc:Fallback>
          <p:pic>
            <p:nvPicPr>
              <p:cNvPr id="181" name="Input penna 180">
                <a:extLst>
                  <a:ext uri="{FF2B5EF4-FFF2-40B4-BE49-F238E27FC236}">
                    <a16:creationId xmlns:a16="http://schemas.microsoft.com/office/drawing/2014/main" id="{107282A4-2C9B-46F6-9CFB-19AE8C24C420}"/>
                  </a:ext>
                </a:extLst>
              </p:cNvPr>
              <p:cNvPicPr/>
              <p:nvPr/>
            </p:nvPicPr>
            <p:blipFill>
              <a:blip r:embed="rId149"/>
              <a:stretch>
                <a:fillRect/>
              </a:stretch>
            </p:blipFill>
            <p:spPr>
              <a:xfrm>
                <a:off x="1665261" y="3347802"/>
                <a:ext cx="40464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82" name="Input penna 181">
                <a:extLst>
                  <a:ext uri="{FF2B5EF4-FFF2-40B4-BE49-F238E27FC236}">
                    <a16:creationId xmlns:a16="http://schemas.microsoft.com/office/drawing/2014/main" id="{6F3F5FE6-3A28-4368-BBBA-B16F0C46F61F}"/>
                  </a:ext>
                </a:extLst>
              </p14:cNvPr>
              <p14:cNvContentPartPr/>
              <p14:nvPr/>
            </p14:nvContentPartPr>
            <p14:xfrm>
              <a:off x="1129581" y="3392442"/>
              <a:ext cx="430560" cy="179640"/>
            </p14:xfrm>
          </p:contentPart>
        </mc:Choice>
        <mc:Fallback>
          <p:pic>
            <p:nvPicPr>
              <p:cNvPr id="182" name="Input penna 181">
                <a:extLst>
                  <a:ext uri="{FF2B5EF4-FFF2-40B4-BE49-F238E27FC236}">
                    <a16:creationId xmlns:a16="http://schemas.microsoft.com/office/drawing/2014/main" id="{6F3F5FE6-3A28-4368-BBBA-B16F0C46F61F}"/>
                  </a:ext>
                </a:extLst>
              </p:cNvPr>
              <p:cNvPicPr/>
              <p:nvPr/>
            </p:nvPicPr>
            <p:blipFill>
              <a:blip r:embed="rId151"/>
              <a:stretch>
                <a:fillRect/>
              </a:stretch>
            </p:blipFill>
            <p:spPr>
              <a:xfrm>
                <a:off x="1120581" y="3383442"/>
                <a:ext cx="4482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83" name="Input penna 182">
                <a:extLst>
                  <a:ext uri="{FF2B5EF4-FFF2-40B4-BE49-F238E27FC236}">
                    <a16:creationId xmlns:a16="http://schemas.microsoft.com/office/drawing/2014/main" id="{D55E6C38-C718-4EA1-B027-97BD1F3DF59F}"/>
                  </a:ext>
                </a:extLst>
              </p14:cNvPr>
              <p14:cNvContentPartPr/>
              <p14:nvPr/>
            </p14:nvContentPartPr>
            <p14:xfrm>
              <a:off x="2818341" y="3317562"/>
              <a:ext cx="140040" cy="239040"/>
            </p14:xfrm>
          </p:contentPart>
        </mc:Choice>
        <mc:Fallback>
          <p:pic>
            <p:nvPicPr>
              <p:cNvPr id="183" name="Input penna 182">
                <a:extLst>
                  <a:ext uri="{FF2B5EF4-FFF2-40B4-BE49-F238E27FC236}">
                    <a16:creationId xmlns:a16="http://schemas.microsoft.com/office/drawing/2014/main" id="{D55E6C38-C718-4EA1-B027-97BD1F3DF59F}"/>
                  </a:ext>
                </a:extLst>
              </p:cNvPr>
              <p:cNvPicPr/>
              <p:nvPr/>
            </p:nvPicPr>
            <p:blipFill>
              <a:blip r:embed="rId153"/>
              <a:stretch>
                <a:fillRect/>
              </a:stretch>
            </p:blipFill>
            <p:spPr>
              <a:xfrm>
                <a:off x="2809341" y="3308562"/>
                <a:ext cx="15768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84" name="Input penna 183">
                <a:extLst>
                  <a:ext uri="{FF2B5EF4-FFF2-40B4-BE49-F238E27FC236}">
                    <a16:creationId xmlns:a16="http://schemas.microsoft.com/office/drawing/2014/main" id="{0BBD4CBE-74C7-47A8-9C6A-1536A938570C}"/>
                  </a:ext>
                </a:extLst>
              </p14:cNvPr>
              <p14:cNvContentPartPr/>
              <p14:nvPr/>
            </p14:nvContentPartPr>
            <p14:xfrm>
              <a:off x="3311181" y="3338442"/>
              <a:ext cx="136800" cy="203400"/>
            </p14:xfrm>
          </p:contentPart>
        </mc:Choice>
        <mc:Fallback>
          <p:pic>
            <p:nvPicPr>
              <p:cNvPr id="184" name="Input penna 183">
                <a:extLst>
                  <a:ext uri="{FF2B5EF4-FFF2-40B4-BE49-F238E27FC236}">
                    <a16:creationId xmlns:a16="http://schemas.microsoft.com/office/drawing/2014/main" id="{0BBD4CBE-74C7-47A8-9C6A-1536A938570C}"/>
                  </a:ext>
                </a:extLst>
              </p:cNvPr>
              <p:cNvPicPr/>
              <p:nvPr/>
            </p:nvPicPr>
            <p:blipFill>
              <a:blip r:embed="rId155"/>
              <a:stretch>
                <a:fillRect/>
              </a:stretch>
            </p:blipFill>
            <p:spPr>
              <a:xfrm>
                <a:off x="3302181" y="3329442"/>
                <a:ext cx="15444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94" name="Input penna 193">
                <a:extLst>
                  <a:ext uri="{FF2B5EF4-FFF2-40B4-BE49-F238E27FC236}">
                    <a16:creationId xmlns:a16="http://schemas.microsoft.com/office/drawing/2014/main" id="{DE1BB896-D999-49B5-BDC5-1459957B2868}"/>
                  </a:ext>
                </a:extLst>
              </p14:cNvPr>
              <p14:cNvContentPartPr/>
              <p14:nvPr/>
            </p14:nvContentPartPr>
            <p14:xfrm>
              <a:off x="4650381" y="3369402"/>
              <a:ext cx="81000" cy="3960"/>
            </p14:xfrm>
          </p:contentPart>
        </mc:Choice>
        <mc:Fallback>
          <p:pic>
            <p:nvPicPr>
              <p:cNvPr id="194" name="Input penna 193">
                <a:extLst>
                  <a:ext uri="{FF2B5EF4-FFF2-40B4-BE49-F238E27FC236}">
                    <a16:creationId xmlns:a16="http://schemas.microsoft.com/office/drawing/2014/main" id="{DE1BB896-D999-49B5-BDC5-1459957B2868}"/>
                  </a:ext>
                </a:extLst>
              </p:cNvPr>
              <p:cNvPicPr/>
              <p:nvPr/>
            </p:nvPicPr>
            <p:blipFill>
              <a:blip r:embed="rId157"/>
              <a:stretch>
                <a:fillRect/>
              </a:stretch>
            </p:blipFill>
            <p:spPr>
              <a:xfrm>
                <a:off x="4641381" y="3360402"/>
                <a:ext cx="98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95" name="Input penna 194">
                <a:extLst>
                  <a:ext uri="{FF2B5EF4-FFF2-40B4-BE49-F238E27FC236}">
                    <a16:creationId xmlns:a16="http://schemas.microsoft.com/office/drawing/2014/main" id="{D6BEA533-04D4-4EFA-9ED3-D9B17E754012}"/>
                  </a:ext>
                </a:extLst>
              </p14:cNvPr>
              <p14:cNvContentPartPr/>
              <p14:nvPr/>
            </p14:nvContentPartPr>
            <p14:xfrm>
              <a:off x="4560741" y="3457242"/>
              <a:ext cx="106920" cy="89280"/>
            </p14:xfrm>
          </p:contentPart>
        </mc:Choice>
        <mc:Fallback>
          <p:pic>
            <p:nvPicPr>
              <p:cNvPr id="195" name="Input penna 194">
                <a:extLst>
                  <a:ext uri="{FF2B5EF4-FFF2-40B4-BE49-F238E27FC236}">
                    <a16:creationId xmlns:a16="http://schemas.microsoft.com/office/drawing/2014/main" id="{D6BEA533-04D4-4EFA-9ED3-D9B17E754012}"/>
                  </a:ext>
                </a:extLst>
              </p:cNvPr>
              <p:cNvPicPr/>
              <p:nvPr/>
            </p:nvPicPr>
            <p:blipFill>
              <a:blip r:embed="rId159"/>
              <a:stretch>
                <a:fillRect/>
              </a:stretch>
            </p:blipFill>
            <p:spPr>
              <a:xfrm>
                <a:off x="4551741" y="3448242"/>
                <a:ext cx="12456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96" name="Input penna 195">
                <a:extLst>
                  <a:ext uri="{FF2B5EF4-FFF2-40B4-BE49-F238E27FC236}">
                    <a16:creationId xmlns:a16="http://schemas.microsoft.com/office/drawing/2014/main" id="{1E0BD6DD-6583-45FF-A4F0-1F8C028E7F80}"/>
                  </a:ext>
                </a:extLst>
              </p14:cNvPr>
              <p14:cNvContentPartPr/>
              <p14:nvPr/>
            </p14:nvContentPartPr>
            <p14:xfrm>
              <a:off x="3533301" y="3361482"/>
              <a:ext cx="906480" cy="237600"/>
            </p14:xfrm>
          </p:contentPart>
        </mc:Choice>
        <mc:Fallback>
          <p:pic>
            <p:nvPicPr>
              <p:cNvPr id="196" name="Input penna 195">
                <a:extLst>
                  <a:ext uri="{FF2B5EF4-FFF2-40B4-BE49-F238E27FC236}">
                    <a16:creationId xmlns:a16="http://schemas.microsoft.com/office/drawing/2014/main" id="{1E0BD6DD-6583-45FF-A4F0-1F8C028E7F80}"/>
                  </a:ext>
                </a:extLst>
              </p:cNvPr>
              <p:cNvPicPr/>
              <p:nvPr/>
            </p:nvPicPr>
            <p:blipFill>
              <a:blip r:embed="rId161"/>
              <a:stretch>
                <a:fillRect/>
              </a:stretch>
            </p:blipFill>
            <p:spPr>
              <a:xfrm>
                <a:off x="3524301" y="3352482"/>
                <a:ext cx="92412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97" name="Input penna 196">
                <a:extLst>
                  <a:ext uri="{FF2B5EF4-FFF2-40B4-BE49-F238E27FC236}">
                    <a16:creationId xmlns:a16="http://schemas.microsoft.com/office/drawing/2014/main" id="{B5C2544C-FFA7-4528-88A8-82D25409A384}"/>
                  </a:ext>
                </a:extLst>
              </p14:cNvPr>
              <p14:cNvContentPartPr/>
              <p14:nvPr/>
            </p14:nvContentPartPr>
            <p14:xfrm>
              <a:off x="5138181" y="3340242"/>
              <a:ext cx="212400" cy="210240"/>
            </p14:xfrm>
          </p:contentPart>
        </mc:Choice>
        <mc:Fallback>
          <p:pic>
            <p:nvPicPr>
              <p:cNvPr id="197" name="Input penna 196">
                <a:extLst>
                  <a:ext uri="{FF2B5EF4-FFF2-40B4-BE49-F238E27FC236}">
                    <a16:creationId xmlns:a16="http://schemas.microsoft.com/office/drawing/2014/main" id="{B5C2544C-FFA7-4528-88A8-82D25409A384}"/>
                  </a:ext>
                </a:extLst>
              </p:cNvPr>
              <p:cNvPicPr/>
              <p:nvPr/>
            </p:nvPicPr>
            <p:blipFill>
              <a:blip r:embed="rId163"/>
              <a:stretch>
                <a:fillRect/>
              </a:stretch>
            </p:blipFill>
            <p:spPr>
              <a:xfrm>
                <a:off x="5129181" y="3331242"/>
                <a:ext cx="2300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204" name="Input penna 203">
                <a:extLst>
                  <a:ext uri="{FF2B5EF4-FFF2-40B4-BE49-F238E27FC236}">
                    <a16:creationId xmlns:a16="http://schemas.microsoft.com/office/drawing/2014/main" id="{85FB4118-3F60-4D11-87D1-DEA1B4F93DFD}"/>
                  </a:ext>
                </a:extLst>
              </p14:cNvPr>
              <p14:cNvContentPartPr/>
              <p14:nvPr/>
            </p14:nvContentPartPr>
            <p14:xfrm>
              <a:off x="5448141" y="3264642"/>
              <a:ext cx="699480" cy="267480"/>
            </p14:xfrm>
          </p:contentPart>
        </mc:Choice>
        <mc:Fallback>
          <p:pic>
            <p:nvPicPr>
              <p:cNvPr id="204" name="Input penna 203">
                <a:extLst>
                  <a:ext uri="{FF2B5EF4-FFF2-40B4-BE49-F238E27FC236}">
                    <a16:creationId xmlns:a16="http://schemas.microsoft.com/office/drawing/2014/main" id="{85FB4118-3F60-4D11-87D1-DEA1B4F93DFD}"/>
                  </a:ext>
                </a:extLst>
              </p:cNvPr>
              <p:cNvPicPr/>
              <p:nvPr/>
            </p:nvPicPr>
            <p:blipFill>
              <a:blip r:embed="rId165"/>
              <a:stretch>
                <a:fillRect/>
              </a:stretch>
            </p:blipFill>
            <p:spPr>
              <a:xfrm>
                <a:off x="5439141" y="3255642"/>
                <a:ext cx="71712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14" name="Input penna 213">
                <a:extLst>
                  <a:ext uri="{FF2B5EF4-FFF2-40B4-BE49-F238E27FC236}">
                    <a16:creationId xmlns:a16="http://schemas.microsoft.com/office/drawing/2014/main" id="{839A5480-212E-40B0-83D5-0D33F8365FD9}"/>
                  </a:ext>
                </a:extLst>
              </p14:cNvPr>
              <p14:cNvContentPartPr/>
              <p14:nvPr/>
            </p14:nvContentPartPr>
            <p14:xfrm>
              <a:off x="6284061" y="3333042"/>
              <a:ext cx="1142640" cy="213480"/>
            </p14:xfrm>
          </p:contentPart>
        </mc:Choice>
        <mc:Fallback>
          <p:pic>
            <p:nvPicPr>
              <p:cNvPr id="214" name="Input penna 213">
                <a:extLst>
                  <a:ext uri="{FF2B5EF4-FFF2-40B4-BE49-F238E27FC236}">
                    <a16:creationId xmlns:a16="http://schemas.microsoft.com/office/drawing/2014/main" id="{839A5480-212E-40B0-83D5-0D33F8365FD9}"/>
                  </a:ext>
                </a:extLst>
              </p:cNvPr>
              <p:cNvPicPr/>
              <p:nvPr/>
            </p:nvPicPr>
            <p:blipFill>
              <a:blip r:embed="rId167"/>
              <a:stretch>
                <a:fillRect/>
              </a:stretch>
            </p:blipFill>
            <p:spPr>
              <a:xfrm>
                <a:off x="6275061" y="3324042"/>
                <a:ext cx="116028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221" name="Input penna 220">
                <a:extLst>
                  <a:ext uri="{FF2B5EF4-FFF2-40B4-BE49-F238E27FC236}">
                    <a16:creationId xmlns:a16="http://schemas.microsoft.com/office/drawing/2014/main" id="{0F473988-ACBD-49B2-8936-55FFBDC0B40C}"/>
                  </a:ext>
                </a:extLst>
              </p14:cNvPr>
              <p14:cNvContentPartPr/>
              <p14:nvPr/>
            </p14:nvContentPartPr>
            <p14:xfrm>
              <a:off x="7802181" y="3274722"/>
              <a:ext cx="837720" cy="242280"/>
            </p14:xfrm>
          </p:contentPart>
        </mc:Choice>
        <mc:Fallback>
          <p:pic>
            <p:nvPicPr>
              <p:cNvPr id="221" name="Input penna 220">
                <a:extLst>
                  <a:ext uri="{FF2B5EF4-FFF2-40B4-BE49-F238E27FC236}">
                    <a16:creationId xmlns:a16="http://schemas.microsoft.com/office/drawing/2014/main" id="{0F473988-ACBD-49B2-8936-55FFBDC0B40C}"/>
                  </a:ext>
                </a:extLst>
              </p:cNvPr>
              <p:cNvPicPr/>
              <p:nvPr/>
            </p:nvPicPr>
            <p:blipFill>
              <a:blip r:embed="rId169"/>
              <a:stretch>
                <a:fillRect/>
              </a:stretch>
            </p:blipFill>
            <p:spPr>
              <a:xfrm>
                <a:off x="7793181" y="3265722"/>
                <a:ext cx="85536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222" name="Input penna 221">
                <a:extLst>
                  <a:ext uri="{FF2B5EF4-FFF2-40B4-BE49-F238E27FC236}">
                    <a16:creationId xmlns:a16="http://schemas.microsoft.com/office/drawing/2014/main" id="{13367C5E-1EFF-42E1-8AD0-9B48F6359FE8}"/>
                  </a:ext>
                </a:extLst>
              </p14:cNvPr>
              <p14:cNvContentPartPr/>
              <p14:nvPr/>
            </p14:nvContentPartPr>
            <p14:xfrm>
              <a:off x="737901" y="4212522"/>
              <a:ext cx="241200" cy="363600"/>
            </p14:xfrm>
          </p:contentPart>
        </mc:Choice>
        <mc:Fallback>
          <p:pic>
            <p:nvPicPr>
              <p:cNvPr id="222" name="Input penna 221">
                <a:extLst>
                  <a:ext uri="{FF2B5EF4-FFF2-40B4-BE49-F238E27FC236}">
                    <a16:creationId xmlns:a16="http://schemas.microsoft.com/office/drawing/2014/main" id="{13367C5E-1EFF-42E1-8AD0-9B48F6359FE8}"/>
                  </a:ext>
                </a:extLst>
              </p:cNvPr>
              <p:cNvPicPr/>
              <p:nvPr/>
            </p:nvPicPr>
            <p:blipFill>
              <a:blip r:embed="rId171"/>
              <a:stretch>
                <a:fillRect/>
              </a:stretch>
            </p:blipFill>
            <p:spPr>
              <a:xfrm>
                <a:off x="728901" y="4203522"/>
                <a:ext cx="25884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223" name="Input penna 222">
                <a:extLst>
                  <a:ext uri="{FF2B5EF4-FFF2-40B4-BE49-F238E27FC236}">
                    <a16:creationId xmlns:a16="http://schemas.microsoft.com/office/drawing/2014/main" id="{36E31DB7-BE03-4435-A51F-5C44C41FD415}"/>
                  </a:ext>
                </a:extLst>
              </p14:cNvPr>
              <p14:cNvContentPartPr/>
              <p14:nvPr/>
            </p14:nvContentPartPr>
            <p14:xfrm>
              <a:off x="1107621" y="4046562"/>
              <a:ext cx="26640" cy="119520"/>
            </p14:xfrm>
          </p:contentPart>
        </mc:Choice>
        <mc:Fallback>
          <p:pic>
            <p:nvPicPr>
              <p:cNvPr id="223" name="Input penna 222">
                <a:extLst>
                  <a:ext uri="{FF2B5EF4-FFF2-40B4-BE49-F238E27FC236}">
                    <a16:creationId xmlns:a16="http://schemas.microsoft.com/office/drawing/2014/main" id="{36E31DB7-BE03-4435-A51F-5C44C41FD415}"/>
                  </a:ext>
                </a:extLst>
              </p:cNvPr>
              <p:cNvPicPr/>
              <p:nvPr/>
            </p:nvPicPr>
            <p:blipFill>
              <a:blip r:embed="rId173"/>
              <a:stretch>
                <a:fillRect/>
              </a:stretch>
            </p:blipFill>
            <p:spPr>
              <a:xfrm>
                <a:off x="1098621" y="4037562"/>
                <a:ext cx="4428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226" name="Input penna 225">
                <a:extLst>
                  <a:ext uri="{FF2B5EF4-FFF2-40B4-BE49-F238E27FC236}">
                    <a16:creationId xmlns:a16="http://schemas.microsoft.com/office/drawing/2014/main" id="{42FB4286-5555-406E-94C9-9F0C86B1AE84}"/>
                  </a:ext>
                </a:extLst>
              </p14:cNvPr>
              <p14:cNvContentPartPr/>
              <p14:nvPr/>
            </p14:nvContentPartPr>
            <p14:xfrm>
              <a:off x="1107981" y="4527882"/>
              <a:ext cx="256680" cy="202320"/>
            </p14:xfrm>
          </p:contentPart>
        </mc:Choice>
        <mc:Fallback>
          <p:pic>
            <p:nvPicPr>
              <p:cNvPr id="226" name="Input penna 225">
                <a:extLst>
                  <a:ext uri="{FF2B5EF4-FFF2-40B4-BE49-F238E27FC236}">
                    <a16:creationId xmlns:a16="http://schemas.microsoft.com/office/drawing/2014/main" id="{42FB4286-5555-406E-94C9-9F0C86B1AE84}"/>
                  </a:ext>
                </a:extLst>
              </p:cNvPr>
              <p:cNvPicPr/>
              <p:nvPr/>
            </p:nvPicPr>
            <p:blipFill>
              <a:blip r:embed="rId175"/>
              <a:stretch>
                <a:fillRect/>
              </a:stretch>
            </p:blipFill>
            <p:spPr>
              <a:xfrm>
                <a:off x="1098981" y="4518882"/>
                <a:ext cx="27432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27" name="Input penna 226">
                <a:extLst>
                  <a:ext uri="{FF2B5EF4-FFF2-40B4-BE49-F238E27FC236}">
                    <a16:creationId xmlns:a16="http://schemas.microsoft.com/office/drawing/2014/main" id="{12BC31E7-0B93-4658-B981-5270366AD7C3}"/>
                  </a:ext>
                </a:extLst>
              </p14:cNvPr>
              <p14:cNvContentPartPr/>
              <p14:nvPr/>
            </p14:nvContentPartPr>
            <p14:xfrm>
              <a:off x="1509381" y="4452642"/>
              <a:ext cx="92880" cy="263880"/>
            </p14:xfrm>
          </p:contentPart>
        </mc:Choice>
        <mc:Fallback>
          <p:pic>
            <p:nvPicPr>
              <p:cNvPr id="227" name="Input penna 226">
                <a:extLst>
                  <a:ext uri="{FF2B5EF4-FFF2-40B4-BE49-F238E27FC236}">
                    <a16:creationId xmlns:a16="http://schemas.microsoft.com/office/drawing/2014/main" id="{12BC31E7-0B93-4658-B981-5270366AD7C3}"/>
                  </a:ext>
                </a:extLst>
              </p:cNvPr>
              <p:cNvPicPr/>
              <p:nvPr/>
            </p:nvPicPr>
            <p:blipFill>
              <a:blip r:embed="rId177"/>
              <a:stretch>
                <a:fillRect/>
              </a:stretch>
            </p:blipFill>
            <p:spPr>
              <a:xfrm>
                <a:off x="1500381" y="4443642"/>
                <a:ext cx="11052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228" name="Input penna 227">
                <a:extLst>
                  <a:ext uri="{FF2B5EF4-FFF2-40B4-BE49-F238E27FC236}">
                    <a16:creationId xmlns:a16="http://schemas.microsoft.com/office/drawing/2014/main" id="{9235CE4C-32C1-4841-B923-D62CD042CFA6}"/>
                  </a:ext>
                </a:extLst>
              </p14:cNvPr>
              <p14:cNvContentPartPr/>
              <p14:nvPr/>
            </p14:nvContentPartPr>
            <p14:xfrm>
              <a:off x="1898901" y="4382082"/>
              <a:ext cx="141840" cy="36000"/>
            </p14:xfrm>
          </p:contentPart>
        </mc:Choice>
        <mc:Fallback>
          <p:pic>
            <p:nvPicPr>
              <p:cNvPr id="228" name="Input penna 227">
                <a:extLst>
                  <a:ext uri="{FF2B5EF4-FFF2-40B4-BE49-F238E27FC236}">
                    <a16:creationId xmlns:a16="http://schemas.microsoft.com/office/drawing/2014/main" id="{9235CE4C-32C1-4841-B923-D62CD042CFA6}"/>
                  </a:ext>
                </a:extLst>
              </p:cNvPr>
              <p:cNvPicPr/>
              <p:nvPr/>
            </p:nvPicPr>
            <p:blipFill>
              <a:blip r:embed="rId179"/>
              <a:stretch>
                <a:fillRect/>
              </a:stretch>
            </p:blipFill>
            <p:spPr>
              <a:xfrm>
                <a:off x="1889901" y="4373082"/>
                <a:ext cx="1594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229" name="Input penna 228">
                <a:extLst>
                  <a:ext uri="{FF2B5EF4-FFF2-40B4-BE49-F238E27FC236}">
                    <a16:creationId xmlns:a16="http://schemas.microsoft.com/office/drawing/2014/main" id="{3565A9D1-1B52-473F-8163-383D46FCA794}"/>
                  </a:ext>
                </a:extLst>
              </p14:cNvPr>
              <p14:cNvContentPartPr/>
              <p14:nvPr/>
            </p14:nvContentPartPr>
            <p14:xfrm>
              <a:off x="1969101" y="4516362"/>
              <a:ext cx="95400" cy="25560"/>
            </p14:xfrm>
          </p:contentPart>
        </mc:Choice>
        <mc:Fallback>
          <p:pic>
            <p:nvPicPr>
              <p:cNvPr id="229" name="Input penna 228">
                <a:extLst>
                  <a:ext uri="{FF2B5EF4-FFF2-40B4-BE49-F238E27FC236}">
                    <a16:creationId xmlns:a16="http://schemas.microsoft.com/office/drawing/2014/main" id="{3565A9D1-1B52-473F-8163-383D46FCA794}"/>
                  </a:ext>
                </a:extLst>
              </p:cNvPr>
              <p:cNvPicPr/>
              <p:nvPr/>
            </p:nvPicPr>
            <p:blipFill>
              <a:blip r:embed="rId181"/>
              <a:stretch>
                <a:fillRect/>
              </a:stretch>
            </p:blipFill>
            <p:spPr>
              <a:xfrm>
                <a:off x="1960101" y="4507362"/>
                <a:ext cx="1130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30" name="Input penna 229">
                <a:extLst>
                  <a:ext uri="{FF2B5EF4-FFF2-40B4-BE49-F238E27FC236}">
                    <a16:creationId xmlns:a16="http://schemas.microsoft.com/office/drawing/2014/main" id="{2E72508C-8F9E-4E93-B019-324D0352A47F}"/>
                  </a:ext>
                </a:extLst>
              </p14:cNvPr>
              <p14:cNvContentPartPr/>
              <p14:nvPr/>
            </p14:nvContentPartPr>
            <p14:xfrm>
              <a:off x="2533221" y="4051962"/>
              <a:ext cx="210240" cy="960120"/>
            </p14:xfrm>
          </p:contentPart>
        </mc:Choice>
        <mc:Fallback>
          <p:pic>
            <p:nvPicPr>
              <p:cNvPr id="230" name="Input penna 229">
                <a:extLst>
                  <a:ext uri="{FF2B5EF4-FFF2-40B4-BE49-F238E27FC236}">
                    <a16:creationId xmlns:a16="http://schemas.microsoft.com/office/drawing/2014/main" id="{2E72508C-8F9E-4E93-B019-324D0352A47F}"/>
                  </a:ext>
                </a:extLst>
              </p:cNvPr>
              <p:cNvPicPr/>
              <p:nvPr/>
            </p:nvPicPr>
            <p:blipFill>
              <a:blip r:embed="rId183"/>
              <a:stretch>
                <a:fillRect/>
              </a:stretch>
            </p:blipFill>
            <p:spPr>
              <a:xfrm>
                <a:off x="2524221" y="4042962"/>
                <a:ext cx="227880" cy="977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31" name="Input penna 230">
                <a:extLst>
                  <a:ext uri="{FF2B5EF4-FFF2-40B4-BE49-F238E27FC236}">
                    <a16:creationId xmlns:a16="http://schemas.microsoft.com/office/drawing/2014/main" id="{7DB3D2BE-6D3F-4B01-825C-FD522AB4EB44}"/>
                  </a:ext>
                </a:extLst>
              </p14:cNvPr>
              <p14:cNvContentPartPr/>
              <p14:nvPr/>
            </p14:nvContentPartPr>
            <p14:xfrm>
              <a:off x="2909061" y="4108482"/>
              <a:ext cx="176400" cy="168120"/>
            </p14:xfrm>
          </p:contentPart>
        </mc:Choice>
        <mc:Fallback>
          <p:pic>
            <p:nvPicPr>
              <p:cNvPr id="231" name="Input penna 230">
                <a:extLst>
                  <a:ext uri="{FF2B5EF4-FFF2-40B4-BE49-F238E27FC236}">
                    <a16:creationId xmlns:a16="http://schemas.microsoft.com/office/drawing/2014/main" id="{7DB3D2BE-6D3F-4B01-825C-FD522AB4EB44}"/>
                  </a:ext>
                </a:extLst>
              </p:cNvPr>
              <p:cNvPicPr/>
              <p:nvPr/>
            </p:nvPicPr>
            <p:blipFill>
              <a:blip r:embed="rId185"/>
              <a:stretch>
                <a:fillRect/>
              </a:stretch>
            </p:blipFill>
            <p:spPr>
              <a:xfrm>
                <a:off x="2900061" y="4099482"/>
                <a:ext cx="19404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234" name="Input penna 233">
                <a:extLst>
                  <a:ext uri="{FF2B5EF4-FFF2-40B4-BE49-F238E27FC236}">
                    <a16:creationId xmlns:a16="http://schemas.microsoft.com/office/drawing/2014/main" id="{2175649D-F3C8-4028-98A9-35B30C999E44}"/>
                  </a:ext>
                </a:extLst>
              </p14:cNvPr>
              <p14:cNvContentPartPr/>
              <p14:nvPr/>
            </p14:nvContentPartPr>
            <p14:xfrm>
              <a:off x="3447621" y="4102722"/>
              <a:ext cx="93600" cy="182520"/>
            </p14:xfrm>
          </p:contentPart>
        </mc:Choice>
        <mc:Fallback>
          <p:pic>
            <p:nvPicPr>
              <p:cNvPr id="234" name="Input penna 233">
                <a:extLst>
                  <a:ext uri="{FF2B5EF4-FFF2-40B4-BE49-F238E27FC236}">
                    <a16:creationId xmlns:a16="http://schemas.microsoft.com/office/drawing/2014/main" id="{2175649D-F3C8-4028-98A9-35B30C999E44}"/>
                  </a:ext>
                </a:extLst>
              </p:cNvPr>
              <p:cNvPicPr/>
              <p:nvPr/>
            </p:nvPicPr>
            <p:blipFill>
              <a:blip r:embed="rId187"/>
              <a:stretch>
                <a:fillRect/>
              </a:stretch>
            </p:blipFill>
            <p:spPr>
              <a:xfrm>
                <a:off x="3438621" y="4093722"/>
                <a:ext cx="11124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35" name="Input penna 234">
                <a:extLst>
                  <a:ext uri="{FF2B5EF4-FFF2-40B4-BE49-F238E27FC236}">
                    <a16:creationId xmlns:a16="http://schemas.microsoft.com/office/drawing/2014/main" id="{1265109D-06D9-414F-8762-DFCF04967AAF}"/>
                  </a:ext>
                </a:extLst>
              </p14:cNvPr>
              <p14:cNvContentPartPr/>
              <p14:nvPr/>
            </p14:nvContentPartPr>
            <p14:xfrm>
              <a:off x="3742461" y="4159602"/>
              <a:ext cx="149040" cy="29160"/>
            </p14:xfrm>
          </p:contentPart>
        </mc:Choice>
        <mc:Fallback>
          <p:pic>
            <p:nvPicPr>
              <p:cNvPr id="235" name="Input penna 234">
                <a:extLst>
                  <a:ext uri="{FF2B5EF4-FFF2-40B4-BE49-F238E27FC236}">
                    <a16:creationId xmlns:a16="http://schemas.microsoft.com/office/drawing/2014/main" id="{1265109D-06D9-414F-8762-DFCF04967AAF}"/>
                  </a:ext>
                </a:extLst>
              </p:cNvPr>
              <p:cNvPicPr/>
              <p:nvPr/>
            </p:nvPicPr>
            <p:blipFill>
              <a:blip r:embed="rId189"/>
              <a:stretch>
                <a:fillRect/>
              </a:stretch>
            </p:blipFill>
            <p:spPr>
              <a:xfrm>
                <a:off x="3733461" y="4150602"/>
                <a:ext cx="1666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236" name="Input penna 235">
                <a:extLst>
                  <a:ext uri="{FF2B5EF4-FFF2-40B4-BE49-F238E27FC236}">
                    <a16:creationId xmlns:a16="http://schemas.microsoft.com/office/drawing/2014/main" id="{29D1788B-DA9B-43DE-89C2-24B0A27666B9}"/>
                  </a:ext>
                </a:extLst>
              </p14:cNvPr>
              <p14:cNvContentPartPr/>
              <p14:nvPr/>
            </p14:nvContentPartPr>
            <p14:xfrm>
              <a:off x="4030821" y="4087602"/>
              <a:ext cx="105480" cy="215640"/>
            </p14:xfrm>
          </p:contentPart>
        </mc:Choice>
        <mc:Fallback>
          <p:pic>
            <p:nvPicPr>
              <p:cNvPr id="236" name="Input penna 235">
                <a:extLst>
                  <a:ext uri="{FF2B5EF4-FFF2-40B4-BE49-F238E27FC236}">
                    <a16:creationId xmlns:a16="http://schemas.microsoft.com/office/drawing/2014/main" id="{29D1788B-DA9B-43DE-89C2-24B0A27666B9}"/>
                  </a:ext>
                </a:extLst>
              </p:cNvPr>
              <p:cNvPicPr/>
              <p:nvPr/>
            </p:nvPicPr>
            <p:blipFill>
              <a:blip r:embed="rId191"/>
              <a:stretch>
                <a:fillRect/>
              </a:stretch>
            </p:blipFill>
            <p:spPr>
              <a:xfrm>
                <a:off x="4021821" y="4078602"/>
                <a:ext cx="12312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37" name="Input penna 236">
                <a:extLst>
                  <a:ext uri="{FF2B5EF4-FFF2-40B4-BE49-F238E27FC236}">
                    <a16:creationId xmlns:a16="http://schemas.microsoft.com/office/drawing/2014/main" id="{76863686-9051-4BAB-B041-6F4C45EF49DD}"/>
                  </a:ext>
                </a:extLst>
              </p14:cNvPr>
              <p14:cNvContentPartPr/>
              <p14:nvPr/>
            </p14:nvContentPartPr>
            <p14:xfrm>
              <a:off x="3196341" y="4155282"/>
              <a:ext cx="147240" cy="115560"/>
            </p14:xfrm>
          </p:contentPart>
        </mc:Choice>
        <mc:Fallback>
          <p:pic>
            <p:nvPicPr>
              <p:cNvPr id="237" name="Input penna 236">
                <a:extLst>
                  <a:ext uri="{FF2B5EF4-FFF2-40B4-BE49-F238E27FC236}">
                    <a16:creationId xmlns:a16="http://schemas.microsoft.com/office/drawing/2014/main" id="{76863686-9051-4BAB-B041-6F4C45EF49DD}"/>
                  </a:ext>
                </a:extLst>
              </p:cNvPr>
              <p:cNvPicPr/>
              <p:nvPr/>
            </p:nvPicPr>
            <p:blipFill>
              <a:blip r:embed="rId193"/>
              <a:stretch>
                <a:fillRect/>
              </a:stretch>
            </p:blipFill>
            <p:spPr>
              <a:xfrm>
                <a:off x="3187341" y="4146282"/>
                <a:ext cx="1648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38" name="Input penna 237">
                <a:extLst>
                  <a:ext uri="{FF2B5EF4-FFF2-40B4-BE49-F238E27FC236}">
                    <a16:creationId xmlns:a16="http://schemas.microsoft.com/office/drawing/2014/main" id="{6A294035-98A0-4822-B122-B7609C30502C}"/>
                  </a:ext>
                </a:extLst>
              </p14:cNvPr>
              <p14:cNvContentPartPr/>
              <p14:nvPr/>
            </p14:nvContentPartPr>
            <p14:xfrm>
              <a:off x="3231621" y="4638762"/>
              <a:ext cx="108720" cy="218160"/>
            </p14:xfrm>
          </p:contentPart>
        </mc:Choice>
        <mc:Fallback>
          <p:pic>
            <p:nvPicPr>
              <p:cNvPr id="238" name="Input penna 237">
                <a:extLst>
                  <a:ext uri="{FF2B5EF4-FFF2-40B4-BE49-F238E27FC236}">
                    <a16:creationId xmlns:a16="http://schemas.microsoft.com/office/drawing/2014/main" id="{6A294035-98A0-4822-B122-B7609C30502C}"/>
                  </a:ext>
                </a:extLst>
              </p:cNvPr>
              <p:cNvPicPr/>
              <p:nvPr/>
            </p:nvPicPr>
            <p:blipFill>
              <a:blip r:embed="rId195"/>
              <a:stretch>
                <a:fillRect/>
              </a:stretch>
            </p:blipFill>
            <p:spPr>
              <a:xfrm>
                <a:off x="3222621" y="4629762"/>
                <a:ext cx="12636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239" name="Input penna 238">
                <a:extLst>
                  <a:ext uri="{FF2B5EF4-FFF2-40B4-BE49-F238E27FC236}">
                    <a16:creationId xmlns:a16="http://schemas.microsoft.com/office/drawing/2014/main" id="{3D108A83-41F1-4FCD-BE51-E568DCC84422}"/>
                  </a:ext>
                </a:extLst>
              </p14:cNvPr>
              <p14:cNvContentPartPr/>
              <p14:nvPr/>
            </p14:nvContentPartPr>
            <p14:xfrm>
              <a:off x="4299381" y="3979242"/>
              <a:ext cx="218880" cy="816840"/>
            </p14:xfrm>
          </p:contentPart>
        </mc:Choice>
        <mc:Fallback>
          <p:pic>
            <p:nvPicPr>
              <p:cNvPr id="239" name="Input penna 238">
                <a:extLst>
                  <a:ext uri="{FF2B5EF4-FFF2-40B4-BE49-F238E27FC236}">
                    <a16:creationId xmlns:a16="http://schemas.microsoft.com/office/drawing/2014/main" id="{3D108A83-41F1-4FCD-BE51-E568DCC84422}"/>
                  </a:ext>
                </a:extLst>
              </p:cNvPr>
              <p:cNvPicPr/>
              <p:nvPr/>
            </p:nvPicPr>
            <p:blipFill>
              <a:blip r:embed="rId197"/>
              <a:stretch>
                <a:fillRect/>
              </a:stretch>
            </p:blipFill>
            <p:spPr>
              <a:xfrm>
                <a:off x="4290381" y="3970242"/>
                <a:ext cx="236520" cy="8344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40" name="Input penna 239">
                <a:extLst>
                  <a:ext uri="{FF2B5EF4-FFF2-40B4-BE49-F238E27FC236}">
                    <a16:creationId xmlns:a16="http://schemas.microsoft.com/office/drawing/2014/main" id="{DC23A683-AD36-4F3B-A1E9-D62C3787D1C2}"/>
                  </a:ext>
                </a:extLst>
              </p14:cNvPr>
              <p14:cNvContentPartPr/>
              <p14:nvPr/>
            </p14:nvContentPartPr>
            <p14:xfrm>
              <a:off x="4911021" y="4261122"/>
              <a:ext cx="126360" cy="15840"/>
            </p14:xfrm>
          </p:contentPart>
        </mc:Choice>
        <mc:Fallback>
          <p:pic>
            <p:nvPicPr>
              <p:cNvPr id="240" name="Input penna 239">
                <a:extLst>
                  <a:ext uri="{FF2B5EF4-FFF2-40B4-BE49-F238E27FC236}">
                    <a16:creationId xmlns:a16="http://schemas.microsoft.com/office/drawing/2014/main" id="{DC23A683-AD36-4F3B-A1E9-D62C3787D1C2}"/>
                  </a:ext>
                </a:extLst>
              </p:cNvPr>
              <p:cNvPicPr/>
              <p:nvPr/>
            </p:nvPicPr>
            <p:blipFill>
              <a:blip r:embed="rId199"/>
              <a:stretch>
                <a:fillRect/>
              </a:stretch>
            </p:blipFill>
            <p:spPr>
              <a:xfrm>
                <a:off x="4902021" y="4252122"/>
                <a:ext cx="1440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241" name="Input penna 240">
                <a:extLst>
                  <a:ext uri="{FF2B5EF4-FFF2-40B4-BE49-F238E27FC236}">
                    <a16:creationId xmlns:a16="http://schemas.microsoft.com/office/drawing/2014/main" id="{4619E9A2-FED3-4EE7-A4EE-319CB1C32525}"/>
                  </a:ext>
                </a:extLst>
              </p14:cNvPr>
              <p14:cNvContentPartPr/>
              <p14:nvPr/>
            </p14:nvContentPartPr>
            <p14:xfrm>
              <a:off x="4933701" y="4374882"/>
              <a:ext cx="114120" cy="18360"/>
            </p14:xfrm>
          </p:contentPart>
        </mc:Choice>
        <mc:Fallback>
          <p:pic>
            <p:nvPicPr>
              <p:cNvPr id="241" name="Input penna 240">
                <a:extLst>
                  <a:ext uri="{FF2B5EF4-FFF2-40B4-BE49-F238E27FC236}">
                    <a16:creationId xmlns:a16="http://schemas.microsoft.com/office/drawing/2014/main" id="{4619E9A2-FED3-4EE7-A4EE-319CB1C32525}"/>
                  </a:ext>
                </a:extLst>
              </p:cNvPr>
              <p:cNvPicPr/>
              <p:nvPr/>
            </p:nvPicPr>
            <p:blipFill>
              <a:blip r:embed="rId201"/>
              <a:stretch>
                <a:fillRect/>
              </a:stretch>
            </p:blipFill>
            <p:spPr>
              <a:xfrm>
                <a:off x="4924701" y="4365882"/>
                <a:ext cx="1317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42" name="Input penna 241">
                <a:extLst>
                  <a:ext uri="{FF2B5EF4-FFF2-40B4-BE49-F238E27FC236}">
                    <a16:creationId xmlns:a16="http://schemas.microsoft.com/office/drawing/2014/main" id="{DD207209-E30F-4BEC-B602-0F95E618B18D}"/>
                  </a:ext>
                </a:extLst>
              </p14:cNvPr>
              <p14:cNvContentPartPr/>
              <p14:nvPr/>
            </p14:nvContentPartPr>
            <p14:xfrm>
              <a:off x="5356701" y="4067442"/>
              <a:ext cx="159480" cy="654120"/>
            </p14:xfrm>
          </p:contentPart>
        </mc:Choice>
        <mc:Fallback>
          <p:pic>
            <p:nvPicPr>
              <p:cNvPr id="242" name="Input penna 241">
                <a:extLst>
                  <a:ext uri="{FF2B5EF4-FFF2-40B4-BE49-F238E27FC236}">
                    <a16:creationId xmlns:a16="http://schemas.microsoft.com/office/drawing/2014/main" id="{DD207209-E30F-4BEC-B602-0F95E618B18D}"/>
                  </a:ext>
                </a:extLst>
              </p:cNvPr>
              <p:cNvPicPr/>
              <p:nvPr/>
            </p:nvPicPr>
            <p:blipFill>
              <a:blip r:embed="rId203"/>
              <a:stretch>
                <a:fillRect/>
              </a:stretch>
            </p:blipFill>
            <p:spPr>
              <a:xfrm>
                <a:off x="5347701" y="4058442"/>
                <a:ext cx="177120" cy="6717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243" name="Input penna 242">
                <a:extLst>
                  <a:ext uri="{FF2B5EF4-FFF2-40B4-BE49-F238E27FC236}">
                    <a16:creationId xmlns:a16="http://schemas.microsoft.com/office/drawing/2014/main" id="{4A57B0C1-9BE2-4BDD-B121-D2FB8211AF00}"/>
                  </a:ext>
                </a:extLst>
              </p14:cNvPr>
              <p14:cNvContentPartPr/>
              <p14:nvPr/>
            </p14:nvContentPartPr>
            <p14:xfrm>
              <a:off x="5735781" y="4060962"/>
              <a:ext cx="179280" cy="159120"/>
            </p14:xfrm>
          </p:contentPart>
        </mc:Choice>
        <mc:Fallback>
          <p:pic>
            <p:nvPicPr>
              <p:cNvPr id="243" name="Input penna 242">
                <a:extLst>
                  <a:ext uri="{FF2B5EF4-FFF2-40B4-BE49-F238E27FC236}">
                    <a16:creationId xmlns:a16="http://schemas.microsoft.com/office/drawing/2014/main" id="{4A57B0C1-9BE2-4BDD-B121-D2FB8211AF00}"/>
                  </a:ext>
                </a:extLst>
              </p:cNvPr>
              <p:cNvPicPr/>
              <p:nvPr/>
            </p:nvPicPr>
            <p:blipFill>
              <a:blip r:embed="rId205"/>
              <a:stretch>
                <a:fillRect/>
              </a:stretch>
            </p:blipFill>
            <p:spPr>
              <a:xfrm>
                <a:off x="5726781" y="4051962"/>
                <a:ext cx="19692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44" name="Input penna 243">
                <a:extLst>
                  <a:ext uri="{FF2B5EF4-FFF2-40B4-BE49-F238E27FC236}">
                    <a16:creationId xmlns:a16="http://schemas.microsoft.com/office/drawing/2014/main" id="{4FB4BDF8-9B0B-41D2-BD8D-ED4E3596C5D7}"/>
                  </a:ext>
                </a:extLst>
              </p14:cNvPr>
              <p14:cNvContentPartPr/>
              <p14:nvPr/>
            </p14:nvContentPartPr>
            <p14:xfrm>
              <a:off x="5655501" y="4392882"/>
              <a:ext cx="170280" cy="290520"/>
            </p14:xfrm>
          </p:contentPart>
        </mc:Choice>
        <mc:Fallback>
          <p:pic>
            <p:nvPicPr>
              <p:cNvPr id="244" name="Input penna 243">
                <a:extLst>
                  <a:ext uri="{FF2B5EF4-FFF2-40B4-BE49-F238E27FC236}">
                    <a16:creationId xmlns:a16="http://schemas.microsoft.com/office/drawing/2014/main" id="{4FB4BDF8-9B0B-41D2-BD8D-ED4E3596C5D7}"/>
                  </a:ext>
                </a:extLst>
              </p:cNvPr>
              <p:cNvPicPr/>
              <p:nvPr/>
            </p:nvPicPr>
            <p:blipFill>
              <a:blip r:embed="rId207"/>
              <a:stretch>
                <a:fillRect/>
              </a:stretch>
            </p:blipFill>
            <p:spPr>
              <a:xfrm>
                <a:off x="5646501" y="4383882"/>
                <a:ext cx="18792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248" name="Input penna 247">
                <a:extLst>
                  <a:ext uri="{FF2B5EF4-FFF2-40B4-BE49-F238E27FC236}">
                    <a16:creationId xmlns:a16="http://schemas.microsoft.com/office/drawing/2014/main" id="{A3417DBC-33DD-4F1E-91C2-5AC2E236E6CE}"/>
                  </a:ext>
                </a:extLst>
              </p14:cNvPr>
              <p14:cNvContentPartPr/>
              <p14:nvPr/>
            </p14:nvContentPartPr>
            <p14:xfrm>
              <a:off x="6000381" y="4139442"/>
              <a:ext cx="210240" cy="641520"/>
            </p14:xfrm>
          </p:contentPart>
        </mc:Choice>
        <mc:Fallback>
          <p:pic>
            <p:nvPicPr>
              <p:cNvPr id="248" name="Input penna 247">
                <a:extLst>
                  <a:ext uri="{FF2B5EF4-FFF2-40B4-BE49-F238E27FC236}">
                    <a16:creationId xmlns:a16="http://schemas.microsoft.com/office/drawing/2014/main" id="{A3417DBC-33DD-4F1E-91C2-5AC2E236E6CE}"/>
                  </a:ext>
                </a:extLst>
              </p:cNvPr>
              <p:cNvPicPr/>
              <p:nvPr/>
            </p:nvPicPr>
            <p:blipFill>
              <a:blip r:embed="rId209"/>
              <a:stretch>
                <a:fillRect/>
              </a:stretch>
            </p:blipFill>
            <p:spPr>
              <a:xfrm>
                <a:off x="5991381" y="4130442"/>
                <a:ext cx="227880" cy="6591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251" name="Input penna 250">
                <a:extLst>
                  <a:ext uri="{FF2B5EF4-FFF2-40B4-BE49-F238E27FC236}">
                    <a16:creationId xmlns:a16="http://schemas.microsoft.com/office/drawing/2014/main" id="{7D4DD16C-909C-49A7-B8B4-596C24E45D49}"/>
                  </a:ext>
                </a:extLst>
              </p14:cNvPr>
              <p14:cNvContentPartPr/>
              <p14:nvPr/>
            </p14:nvContentPartPr>
            <p14:xfrm>
              <a:off x="6508341" y="4328082"/>
              <a:ext cx="176400" cy="63000"/>
            </p14:xfrm>
          </p:contentPart>
        </mc:Choice>
        <mc:Fallback>
          <p:pic>
            <p:nvPicPr>
              <p:cNvPr id="251" name="Input penna 250">
                <a:extLst>
                  <a:ext uri="{FF2B5EF4-FFF2-40B4-BE49-F238E27FC236}">
                    <a16:creationId xmlns:a16="http://schemas.microsoft.com/office/drawing/2014/main" id="{7D4DD16C-909C-49A7-B8B4-596C24E45D49}"/>
                  </a:ext>
                </a:extLst>
              </p:cNvPr>
              <p:cNvPicPr/>
              <p:nvPr/>
            </p:nvPicPr>
            <p:blipFill>
              <a:blip r:embed="rId211"/>
              <a:stretch>
                <a:fillRect/>
              </a:stretch>
            </p:blipFill>
            <p:spPr>
              <a:xfrm>
                <a:off x="6499341" y="4319082"/>
                <a:ext cx="19404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52" name="Input penna 251">
                <a:extLst>
                  <a:ext uri="{FF2B5EF4-FFF2-40B4-BE49-F238E27FC236}">
                    <a16:creationId xmlns:a16="http://schemas.microsoft.com/office/drawing/2014/main" id="{4DE42BB0-5151-4C4A-9802-3973F2310AB5}"/>
                  </a:ext>
                </a:extLst>
              </p14:cNvPr>
              <p14:cNvContentPartPr/>
              <p14:nvPr/>
            </p14:nvContentPartPr>
            <p14:xfrm>
              <a:off x="7308621" y="4175442"/>
              <a:ext cx="219240" cy="208080"/>
            </p14:xfrm>
          </p:contentPart>
        </mc:Choice>
        <mc:Fallback>
          <p:pic>
            <p:nvPicPr>
              <p:cNvPr id="252" name="Input penna 251">
                <a:extLst>
                  <a:ext uri="{FF2B5EF4-FFF2-40B4-BE49-F238E27FC236}">
                    <a16:creationId xmlns:a16="http://schemas.microsoft.com/office/drawing/2014/main" id="{4DE42BB0-5151-4C4A-9802-3973F2310AB5}"/>
                  </a:ext>
                </a:extLst>
              </p:cNvPr>
              <p:cNvPicPr/>
              <p:nvPr/>
            </p:nvPicPr>
            <p:blipFill>
              <a:blip r:embed="rId213"/>
              <a:stretch>
                <a:fillRect/>
              </a:stretch>
            </p:blipFill>
            <p:spPr>
              <a:xfrm>
                <a:off x="7299621" y="4166442"/>
                <a:ext cx="2368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258" name="Input penna 257">
                <a:extLst>
                  <a:ext uri="{FF2B5EF4-FFF2-40B4-BE49-F238E27FC236}">
                    <a16:creationId xmlns:a16="http://schemas.microsoft.com/office/drawing/2014/main" id="{CE2F3245-799F-48AA-9CB2-BF5708E107C5}"/>
                  </a:ext>
                </a:extLst>
              </p14:cNvPr>
              <p14:cNvContentPartPr/>
              <p14:nvPr/>
            </p14:nvContentPartPr>
            <p14:xfrm>
              <a:off x="1341621" y="5320962"/>
              <a:ext cx="135000" cy="25560"/>
            </p14:xfrm>
          </p:contentPart>
        </mc:Choice>
        <mc:Fallback>
          <p:pic>
            <p:nvPicPr>
              <p:cNvPr id="258" name="Input penna 257">
                <a:extLst>
                  <a:ext uri="{FF2B5EF4-FFF2-40B4-BE49-F238E27FC236}">
                    <a16:creationId xmlns:a16="http://schemas.microsoft.com/office/drawing/2014/main" id="{CE2F3245-799F-48AA-9CB2-BF5708E107C5}"/>
                  </a:ext>
                </a:extLst>
              </p:cNvPr>
              <p:cNvPicPr/>
              <p:nvPr/>
            </p:nvPicPr>
            <p:blipFill>
              <a:blip r:embed="rId215"/>
              <a:stretch>
                <a:fillRect/>
              </a:stretch>
            </p:blipFill>
            <p:spPr>
              <a:xfrm>
                <a:off x="1332621" y="5311962"/>
                <a:ext cx="1526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259" name="Input penna 258">
                <a:extLst>
                  <a:ext uri="{FF2B5EF4-FFF2-40B4-BE49-F238E27FC236}">
                    <a16:creationId xmlns:a16="http://schemas.microsoft.com/office/drawing/2014/main" id="{96F0E804-1776-4DEB-9D88-F2A5294240AA}"/>
                  </a:ext>
                </a:extLst>
              </p14:cNvPr>
              <p14:cNvContentPartPr/>
              <p14:nvPr/>
            </p14:nvContentPartPr>
            <p14:xfrm>
              <a:off x="1442061" y="5396922"/>
              <a:ext cx="97560" cy="19440"/>
            </p14:xfrm>
          </p:contentPart>
        </mc:Choice>
        <mc:Fallback>
          <p:pic>
            <p:nvPicPr>
              <p:cNvPr id="259" name="Input penna 258">
                <a:extLst>
                  <a:ext uri="{FF2B5EF4-FFF2-40B4-BE49-F238E27FC236}">
                    <a16:creationId xmlns:a16="http://schemas.microsoft.com/office/drawing/2014/main" id="{96F0E804-1776-4DEB-9D88-F2A5294240AA}"/>
                  </a:ext>
                </a:extLst>
              </p:cNvPr>
              <p:cNvPicPr/>
              <p:nvPr/>
            </p:nvPicPr>
            <p:blipFill>
              <a:blip r:embed="rId217"/>
              <a:stretch>
                <a:fillRect/>
              </a:stretch>
            </p:blipFill>
            <p:spPr>
              <a:xfrm>
                <a:off x="1433061" y="5387922"/>
                <a:ext cx="1152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260" name="Input penna 259">
                <a:extLst>
                  <a:ext uri="{FF2B5EF4-FFF2-40B4-BE49-F238E27FC236}">
                    <a16:creationId xmlns:a16="http://schemas.microsoft.com/office/drawing/2014/main" id="{B9D0EECE-4327-4E39-B0A3-CD028CD6A3DC}"/>
                  </a:ext>
                </a:extLst>
              </p14:cNvPr>
              <p14:cNvContentPartPr/>
              <p14:nvPr/>
            </p14:nvContentPartPr>
            <p14:xfrm>
              <a:off x="391221" y="5132322"/>
              <a:ext cx="768960" cy="281880"/>
            </p14:xfrm>
          </p:contentPart>
        </mc:Choice>
        <mc:Fallback>
          <p:pic>
            <p:nvPicPr>
              <p:cNvPr id="260" name="Input penna 259">
                <a:extLst>
                  <a:ext uri="{FF2B5EF4-FFF2-40B4-BE49-F238E27FC236}">
                    <a16:creationId xmlns:a16="http://schemas.microsoft.com/office/drawing/2014/main" id="{B9D0EECE-4327-4E39-B0A3-CD028CD6A3DC}"/>
                  </a:ext>
                </a:extLst>
              </p:cNvPr>
              <p:cNvPicPr/>
              <p:nvPr/>
            </p:nvPicPr>
            <p:blipFill>
              <a:blip r:embed="rId219"/>
              <a:stretch>
                <a:fillRect/>
              </a:stretch>
            </p:blipFill>
            <p:spPr>
              <a:xfrm>
                <a:off x="382221" y="5123322"/>
                <a:ext cx="78660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261" name="Input penna 260">
                <a:extLst>
                  <a:ext uri="{FF2B5EF4-FFF2-40B4-BE49-F238E27FC236}">
                    <a16:creationId xmlns:a16="http://schemas.microsoft.com/office/drawing/2014/main" id="{89ADC678-90FC-42F0-A2E2-ED024CB76C41}"/>
                  </a:ext>
                </a:extLst>
              </p14:cNvPr>
              <p14:cNvContentPartPr/>
              <p14:nvPr/>
            </p14:nvContentPartPr>
            <p14:xfrm>
              <a:off x="1906821" y="5223762"/>
              <a:ext cx="104760" cy="226440"/>
            </p14:xfrm>
          </p:contentPart>
        </mc:Choice>
        <mc:Fallback>
          <p:pic>
            <p:nvPicPr>
              <p:cNvPr id="261" name="Input penna 260">
                <a:extLst>
                  <a:ext uri="{FF2B5EF4-FFF2-40B4-BE49-F238E27FC236}">
                    <a16:creationId xmlns:a16="http://schemas.microsoft.com/office/drawing/2014/main" id="{89ADC678-90FC-42F0-A2E2-ED024CB76C41}"/>
                  </a:ext>
                </a:extLst>
              </p:cNvPr>
              <p:cNvPicPr/>
              <p:nvPr/>
            </p:nvPicPr>
            <p:blipFill>
              <a:blip r:embed="rId221"/>
              <a:stretch>
                <a:fillRect/>
              </a:stretch>
            </p:blipFill>
            <p:spPr>
              <a:xfrm>
                <a:off x="1897821" y="5214762"/>
                <a:ext cx="12240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264" name="Input penna 263">
                <a:extLst>
                  <a:ext uri="{FF2B5EF4-FFF2-40B4-BE49-F238E27FC236}">
                    <a16:creationId xmlns:a16="http://schemas.microsoft.com/office/drawing/2014/main" id="{BC8D9437-FDD8-48EE-A472-C9C8FC66BCFB}"/>
                  </a:ext>
                </a:extLst>
              </p14:cNvPr>
              <p14:cNvContentPartPr/>
              <p14:nvPr/>
            </p14:nvContentPartPr>
            <p14:xfrm>
              <a:off x="2520981" y="5255442"/>
              <a:ext cx="93240" cy="183600"/>
            </p14:xfrm>
          </p:contentPart>
        </mc:Choice>
        <mc:Fallback>
          <p:pic>
            <p:nvPicPr>
              <p:cNvPr id="264" name="Input penna 263">
                <a:extLst>
                  <a:ext uri="{FF2B5EF4-FFF2-40B4-BE49-F238E27FC236}">
                    <a16:creationId xmlns:a16="http://schemas.microsoft.com/office/drawing/2014/main" id="{BC8D9437-FDD8-48EE-A472-C9C8FC66BCFB}"/>
                  </a:ext>
                </a:extLst>
              </p:cNvPr>
              <p:cNvPicPr/>
              <p:nvPr/>
            </p:nvPicPr>
            <p:blipFill>
              <a:blip r:embed="rId223"/>
              <a:stretch>
                <a:fillRect/>
              </a:stretch>
            </p:blipFill>
            <p:spPr>
              <a:xfrm>
                <a:off x="2511981" y="5246442"/>
                <a:ext cx="11088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265" name="Input penna 264">
                <a:extLst>
                  <a:ext uri="{FF2B5EF4-FFF2-40B4-BE49-F238E27FC236}">
                    <a16:creationId xmlns:a16="http://schemas.microsoft.com/office/drawing/2014/main" id="{76600B16-354C-4AE9-ACF4-3DDD618FD4C6}"/>
                  </a:ext>
                </a:extLst>
              </p14:cNvPr>
              <p14:cNvContentPartPr/>
              <p14:nvPr/>
            </p14:nvContentPartPr>
            <p14:xfrm>
              <a:off x="2168181" y="5241762"/>
              <a:ext cx="195120" cy="214200"/>
            </p14:xfrm>
          </p:contentPart>
        </mc:Choice>
        <mc:Fallback>
          <p:pic>
            <p:nvPicPr>
              <p:cNvPr id="265" name="Input penna 264">
                <a:extLst>
                  <a:ext uri="{FF2B5EF4-FFF2-40B4-BE49-F238E27FC236}">
                    <a16:creationId xmlns:a16="http://schemas.microsoft.com/office/drawing/2014/main" id="{76600B16-354C-4AE9-ACF4-3DDD618FD4C6}"/>
                  </a:ext>
                </a:extLst>
              </p:cNvPr>
              <p:cNvPicPr/>
              <p:nvPr/>
            </p:nvPicPr>
            <p:blipFill>
              <a:blip r:embed="rId225"/>
              <a:stretch>
                <a:fillRect/>
              </a:stretch>
            </p:blipFill>
            <p:spPr>
              <a:xfrm>
                <a:off x="2159181" y="5232762"/>
                <a:ext cx="21276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267" name="Input penna 266">
                <a:extLst>
                  <a:ext uri="{FF2B5EF4-FFF2-40B4-BE49-F238E27FC236}">
                    <a16:creationId xmlns:a16="http://schemas.microsoft.com/office/drawing/2014/main" id="{04F556A7-8E08-424A-A2E2-C31854F19A47}"/>
                  </a:ext>
                </a:extLst>
              </p14:cNvPr>
              <p14:cNvContentPartPr/>
              <p14:nvPr/>
            </p14:nvContentPartPr>
            <p14:xfrm>
              <a:off x="3086181" y="5264442"/>
              <a:ext cx="104760" cy="172080"/>
            </p14:xfrm>
          </p:contentPart>
        </mc:Choice>
        <mc:Fallback>
          <p:pic>
            <p:nvPicPr>
              <p:cNvPr id="267" name="Input penna 266">
                <a:extLst>
                  <a:ext uri="{FF2B5EF4-FFF2-40B4-BE49-F238E27FC236}">
                    <a16:creationId xmlns:a16="http://schemas.microsoft.com/office/drawing/2014/main" id="{04F556A7-8E08-424A-A2E2-C31854F19A47}"/>
                  </a:ext>
                </a:extLst>
              </p:cNvPr>
              <p:cNvPicPr/>
              <p:nvPr/>
            </p:nvPicPr>
            <p:blipFill>
              <a:blip r:embed="rId227"/>
              <a:stretch>
                <a:fillRect/>
              </a:stretch>
            </p:blipFill>
            <p:spPr>
              <a:xfrm>
                <a:off x="3077181" y="5255442"/>
                <a:ext cx="1224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268" name="Input penna 267">
                <a:extLst>
                  <a:ext uri="{FF2B5EF4-FFF2-40B4-BE49-F238E27FC236}">
                    <a16:creationId xmlns:a16="http://schemas.microsoft.com/office/drawing/2014/main" id="{63FE81EF-F538-46CC-B327-2E4A0789EA36}"/>
                  </a:ext>
                </a:extLst>
              </p14:cNvPr>
              <p14:cNvContentPartPr/>
              <p14:nvPr/>
            </p14:nvContentPartPr>
            <p14:xfrm>
              <a:off x="3534381" y="5265522"/>
              <a:ext cx="135000" cy="22320"/>
            </p14:xfrm>
          </p:contentPart>
        </mc:Choice>
        <mc:Fallback>
          <p:pic>
            <p:nvPicPr>
              <p:cNvPr id="268" name="Input penna 267">
                <a:extLst>
                  <a:ext uri="{FF2B5EF4-FFF2-40B4-BE49-F238E27FC236}">
                    <a16:creationId xmlns:a16="http://schemas.microsoft.com/office/drawing/2014/main" id="{63FE81EF-F538-46CC-B327-2E4A0789EA36}"/>
                  </a:ext>
                </a:extLst>
              </p:cNvPr>
              <p:cNvPicPr/>
              <p:nvPr/>
            </p:nvPicPr>
            <p:blipFill>
              <a:blip r:embed="rId229"/>
              <a:stretch>
                <a:fillRect/>
              </a:stretch>
            </p:blipFill>
            <p:spPr>
              <a:xfrm>
                <a:off x="3525381" y="5256522"/>
                <a:ext cx="15264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269" name="Input penna 268">
                <a:extLst>
                  <a:ext uri="{FF2B5EF4-FFF2-40B4-BE49-F238E27FC236}">
                    <a16:creationId xmlns:a16="http://schemas.microsoft.com/office/drawing/2014/main" id="{993C5C6B-DCCE-4A90-89E3-F44821EB19D6}"/>
                  </a:ext>
                </a:extLst>
              </p14:cNvPr>
              <p14:cNvContentPartPr/>
              <p14:nvPr/>
            </p14:nvContentPartPr>
            <p14:xfrm>
              <a:off x="3580101" y="5394762"/>
              <a:ext cx="93240" cy="17280"/>
            </p14:xfrm>
          </p:contentPart>
        </mc:Choice>
        <mc:Fallback>
          <p:pic>
            <p:nvPicPr>
              <p:cNvPr id="269" name="Input penna 268">
                <a:extLst>
                  <a:ext uri="{FF2B5EF4-FFF2-40B4-BE49-F238E27FC236}">
                    <a16:creationId xmlns:a16="http://schemas.microsoft.com/office/drawing/2014/main" id="{993C5C6B-DCCE-4A90-89E3-F44821EB19D6}"/>
                  </a:ext>
                </a:extLst>
              </p:cNvPr>
              <p:cNvPicPr/>
              <p:nvPr/>
            </p:nvPicPr>
            <p:blipFill>
              <a:blip r:embed="rId231"/>
              <a:stretch>
                <a:fillRect/>
              </a:stretch>
            </p:blipFill>
            <p:spPr>
              <a:xfrm>
                <a:off x="3571101" y="5385762"/>
                <a:ext cx="11088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270" name="Input penna 269">
                <a:extLst>
                  <a:ext uri="{FF2B5EF4-FFF2-40B4-BE49-F238E27FC236}">
                    <a16:creationId xmlns:a16="http://schemas.microsoft.com/office/drawing/2014/main" id="{9757BC1E-67B6-41E2-8483-2D84F23089E6}"/>
                  </a:ext>
                </a:extLst>
              </p14:cNvPr>
              <p14:cNvContentPartPr/>
              <p14:nvPr/>
            </p14:nvContentPartPr>
            <p14:xfrm>
              <a:off x="4056381" y="5230602"/>
              <a:ext cx="96480" cy="177120"/>
            </p14:xfrm>
          </p:contentPart>
        </mc:Choice>
        <mc:Fallback>
          <p:pic>
            <p:nvPicPr>
              <p:cNvPr id="270" name="Input penna 269">
                <a:extLst>
                  <a:ext uri="{FF2B5EF4-FFF2-40B4-BE49-F238E27FC236}">
                    <a16:creationId xmlns:a16="http://schemas.microsoft.com/office/drawing/2014/main" id="{9757BC1E-67B6-41E2-8483-2D84F23089E6}"/>
                  </a:ext>
                </a:extLst>
              </p:cNvPr>
              <p:cNvPicPr/>
              <p:nvPr/>
            </p:nvPicPr>
            <p:blipFill>
              <a:blip r:embed="rId233"/>
              <a:stretch>
                <a:fillRect/>
              </a:stretch>
            </p:blipFill>
            <p:spPr>
              <a:xfrm>
                <a:off x="4047381" y="5221602"/>
                <a:ext cx="1141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272" name="Input penna 271">
                <a:extLst>
                  <a:ext uri="{FF2B5EF4-FFF2-40B4-BE49-F238E27FC236}">
                    <a16:creationId xmlns:a16="http://schemas.microsoft.com/office/drawing/2014/main" id="{BB22BD17-7FE6-4FA4-87D3-87C595810FBB}"/>
                  </a:ext>
                </a:extLst>
              </p14:cNvPr>
              <p14:cNvContentPartPr/>
              <p14:nvPr/>
            </p14:nvContentPartPr>
            <p14:xfrm>
              <a:off x="2853621" y="5284962"/>
              <a:ext cx="140040" cy="196920"/>
            </p14:xfrm>
          </p:contentPart>
        </mc:Choice>
        <mc:Fallback>
          <p:pic>
            <p:nvPicPr>
              <p:cNvPr id="272" name="Input penna 271">
                <a:extLst>
                  <a:ext uri="{FF2B5EF4-FFF2-40B4-BE49-F238E27FC236}">
                    <a16:creationId xmlns:a16="http://schemas.microsoft.com/office/drawing/2014/main" id="{BB22BD17-7FE6-4FA4-87D3-87C595810FBB}"/>
                  </a:ext>
                </a:extLst>
              </p:cNvPr>
              <p:cNvPicPr/>
              <p:nvPr/>
            </p:nvPicPr>
            <p:blipFill>
              <a:blip r:embed="rId235"/>
              <a:stretch>
                <a:fillRect/>
              </a:stretch>
            </p:blipFill>
            <p:spPr>
              <a:xfrm>
                <a:off x="2844621" y="5275962"/>
                <a:ext cx="15768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273" name="Input penna 272">
                <a:extLst>
                  <a:ext uri="{FF2B5EF4-FFF2-40B4-BE49-F238E27FC236}">
                    <a16:creationId xmlns:a16="http://schemas.microsoft.com/office/drawing/2014/main" id="{506B2251-CB33-4563-8926-929033B8745E}"/>
                  </a:ext>
                </a:extLst>
              </p14:cNvPr>
              <p14:cNvContentPartPr/>
              <p14:nvPr/>
            </p14:nvContentPartPr>
            <p14:xfrm>
              <a:off x="4262661" y="5302602"/>
              <a:ext cx="204120" cy="166320"/>
            </p14:xfrm>
          </p:contentPart>
        </mc:Choice>
        <mc:Fallback>
          <p:pic>
            <p:nvPicPr>
              <p:cNvPr id="273" name="Input penna 272">
                <a:extLst>
                  <a:ext uri="{FF2B5EF4-FFF2-40B4-BE49-F238E27FC236}">
                    <a16:creationId xmlns:a16="http://schemas.microsoft.com/office/drawing/2014/main" id="{506B2251-CB33-4563-8926-929033B8745E}"/>
                  </a:ext>
                </a:extLst>
              </p:cNvPr>
              <p:cNvPicPr/>
              <p:nvPr/>
            </p:nvPicPr>
            <p:blipFill>
              <a:blip r:embed="rId237"/>
              <a:stretch>
                <a:fillRect/>
              </a:stretch>
            </p:blipFill>
            <p:spPr>
              <a:xfrm>
                <a:off x="4253661" y="5293602"/>
                <a:ext cx="221760" cy="183960"/>
              </a:xfrm>
              <a:prstGeom prst="rect">
                <a:avLst/>
              </a:prstGeom>
            </p:spPr>
          </p:pic>
        </mc:Fallback>
      </mc:AlternateContent>
    </p:spTree>
    <p:extLst>
      <p:ext uri="{BB962C8B-B14F-4D97-AF65-F5344CB8AC3E}">
        <p14:creationId xmlns:p14="http://schemas.microsoft.com/office/powerpoint/2010/main" val="674093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6AC0AC-A7DE-4ADF-969E-AA557EEA5FF3}"/>
              </a:ext>
            </a:extLst>
          </p:cNvPr>
          <p:cNvSpPr>
            <a:spLocks noGrp="1"/>
          </p:cNvSpPr>
          <p:nvPr>
            <p:ph type="title"/>
          </p:nvPr>
        </p:nvSpPr>
        <p:spPr>
          <a:xfrm>
            <a:off x="677334" y="609600"/>
            <a:ext cx="8596668" cy="706582"/>
          </a:xfrm>
        </p:spPr>
        <p:txBody>
          <a:bodyPr/>
          <a:lstStyle/>
          <a:p>
            <a:r>
              <a:rPr lang="it-IT" dirty="0"/>
              <a:t>Esercizio 10</a:t>
            </a:r>
          </a:p>
        </p:txBody>
      </p:sp>
      <p:sp>
        <p:nvSpPr>
          <p:cNvPr id="3" name="Segnaposto contenuto 2">
            <a:extLst>
              <a:ext uri="{FF2B5EF4-FFF2-40B4-BE49-F238E27FC236}">
                <a16:creationId xmlns:a16="http://schemas.microsoft.com/office/drawing/2014/main" id="{4036B2AE-995F-4B8C-A45B-0A1785B1B420}"/>
              </a:ext>
            </a:extLst>
          </p:cNvPr>
          <p:cNvSpPr>
            <a:spLocks noGrp="1"/>
          </p:cNvSpPr>
          <p:nvPr>
            <p:ph idx="1"/>
          </p:nvPr>
        </p:nvSpPr>
        <p:spPr>
          <a:xfrm>
            <a:off x="677334" y="1316183"/>
            <a:ext cx="8596668" cy="4725180"/>
          </a:xfrm>
        </p:spPr>
        <p:txBody>
          <a:bodyPr/>
          <a:lstStyle/>
          <a:p>
            <a:r>
              <a:rPr lang="it-IT" dirty="0"/>
              <a:t>Una donna ha un mazzo di chiavi con n chiavi, una delle quali apre la sua porta. Se le prova a caso scartando quelle che non aprono, qual è la probabilità che trovi la chiave giusta al k-esimo tentativo? E se non scartasse le chiavi già provate?</a:t>
            </a:r>
          </a:p>
          <a:p>
            <a:r>
              <a:rPr lang="it-IT" dirty="0"/>
              <a:t>Quest’esercizio mi è stato proposto da un vostro collega, la mia risposta è che questo esercizio io lo risolverei con una distribuzione geometrica che faremo tra qualche settimana</a:t>
            </a:r>
          </a:p>
        </p:txBody>
      </p:sp>
    </p:spTree>
    <p:extLst>
      <p:ext uri="{BB962C8B-B14F-4D97-AF65-F5344CB8AC3E}">
        <p14:creationId xmlns:p14="http://schemas.microsoft.com/office/powerpoint/2010/main" val="2737433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CEDB1D-17BD-4DF9-A78D-D7A8C27BCF4A}"/>
              </a:ext>
            </a:extLst>
          </p:cNvPr>
          <p:cNvSpPr>
            <a:spLocks noGrp="1"/>
          </p:cNvSpPr>
          <p:nvPr>
            <p:ph type="title"/>
          </p:nvPr>
        </p:nvSpPr>
        <p:spPr>
          <a:xfrm>
            <a:off x="677334" y="609600"/>
            <a:ext cx="8596668" cy="748145"/>
          </a:xfrm>
        </p:spPr>
        <p:txBody>
          <a:bodyPr/>
          <a:lstStyle/>
          <a:p>
            <a:r>
              <a:rPr lang="it-IT" dirty="0"/>
              <a:t>Esercizio 12</a:t>
            </a:r>
          </a:p>
        </p:txBody>
      </p:sp>
      <p:sp>
        <p:nvSpPr>
          <p:cNvPr id="3" name="Segnaposto contenuto 2">
            <a:extLst>
              <a:ext uri="{FF2B5EF4-FFF2-40B4-BE49-F238E27FC236}">
                <a16:creationId xmlns:a16="http://schemas.microsoft.com/office/drawing/2014/main" id="{778D7AA5-898B-4B5E-B969-52E3C0419311}"/>
              </a:ext>
            </a:extLst>
          </p:cNvPr>
          <p:cNvSpPr>
            <a:spLocks noGrp="1"/>
          </p:cNvSpPr>
          <p:nvPr>
            <p:ph idx="1"/>
          </p:nvPr>
        </p:nvSpPr>
        <p:spPr>
          <a:xfrm>
            <a:off x="677334" y="1357745"/>
            <a:ext cx="8596668" cy="4683617"/>
          </a:xfrm>
        </p:spPr>
        <p:txBody>
          <a:bodyPr/>
          <a:lstStyle/>
          <a:p>
            <a:r>
              <a:rPr lang="it-IT" dirty="0"/>
              <a:t>Una scarpiera contiene 8 paia di scarpe. Se si prendono a caso 4 scarpe, qual è la probabilità di:</a:t>
            </a:r>
          </a:p>
          <a:p>
            <a:r>
              <a:rPr lang="it-IT" dirty="0"/>
              <a:t>Non formare nessun paio di scarpe uguali</a:t>
            </a:r>
          </a:p>
          <a:p>
            <a:r>
              <a:rPr lang="it-IT" dirty="0"/>
              <a:t>Formarne esattamente uno</a:t>
            </a:r>
          </a:p>
          <a:p>
            <a:endParaRPr lang="it-IT" dirty="0"/>
          </a:p>
        </p:txBody>
      </p:sp>
    </p:spTree>
    <p:extLst>
      <p:ext uri="{BB962C8B-B14F-4D97-AF65-F5344CB8AC3E}">
        <p14:creationId xmlns:p14="http://schemas.microsoft.com/office/powerpoint/2010/main" val="4217349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59764A-3851-4CC3-B776-39CC756C2763}"/>
              </a:ext>
            </a:extLst>
          </p:cNvPr>
          <p:cNvSpPr>
            <a:spLocks noGrp="1"/>
          </p:cNvSpPr>
          <p:nvPr>
            <p:ph type="title"/>
          </p:nvPr>
        </p:nvSpPr>
        <p:spPr>
          <a:xfrm>
            <a:off x="677334" y="425699"/>
            <a:ext cx="8596668" cy="781878"/>
          </a:xfrm>
        </p:spPr>
        <p:txBody>
          <a:bodyPr/>
          <a:lstStyle/>
          <a:p>
            <a:r>
              <a:rPr lang="it-IT" dirty="0"/>
              <a:t>Calcolo combinatorio</a:t>
            </a:r>
          </a:p>
        </p:txBody>
      </p:sp>
      <p:sp>
        <p:nvSpPr>
          <p:cNvPr id="3" name="Segnaposto contenuto 2">
            <a:extLst>
              <a:ext uri="{FF2B5EF4-FFF2-40B4-BE49-F238E27FC236}">
                <a16:creationId xmlns:a16="http://schemas.microsoft.com/office/drawing/2014/main" id="{635E0AA3-678F-4723-A2AA-884AE37FC625}"/>
              </a:ext>
            </a:extLst>
          </p:cNvPr>
          <p:cNvSpPr>
            <a:spLocks noGrp="1"/>
          </p:cNvSpPr>
          <p:nvPr>
            <p:ph idx="1"/>
          </p:nvPr>
        </p:nvSpPr>
        <p:spPr>
          <a:xfrm>
            <a:off x="677334" y="1736035"/>
            <a:ext cx="8596668" cy="4305327"/>
          </a:xfrm>
        </p:spPr>
        <p:txBody>
          <a:bodyPr/>
          <a:lstStyle/>
          <a:p>
            <a:pPr marL="514350" indent="-514350">
              <a:buFont typeface="+mj-lt"/>
              <a:buAutoNum type="alphaLcParenR"/>
            </a:pPr>
            <a:r>
              <a:rPr lang="it-IT" dirty="0"/>
              <a:t>i k oggetti possono formare gruppi ordinati (che chiameremo disposizioni);</a:t>
            </a:r>
          </a:p>
          <a:p>
            <a:pPr marL="514350" indent="-514350">
              <a:buFont typeface="+mj-lt"/>
              <a:buAutoNum type="alphaLcParenR"/>
            </a:pPr>
            <a:r>
              <a:rPr lang="it-IT" dirty="0"/>
              <a:t>i k oggetti possono formare gruppi non ordinati (che chiameremo combinazioni);</a:t>
            </a:r>
          </a:p>
          <a:p>
            <a:endParaRPr lang="it-IT" dirty="0"/>
          </a:p>
        </p:txBody>
      </p:sp>
    </p:spTree>
    <p:extLst>
      <p:ext uri="{BB962C8B-B14F-4D97-AF65-F5344CB8AC3E}">
        <p14:creationId xmlns:p14="http://schemas.microsoft.com/office/powerpoint/2010/main" val="1216046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DFFD1E-202D-43EF-A2EE-ECF937CEB873}"/>
              </a:ext>
            </a:extLst>
          </p:cNvPr>
          <p:cNvSpPr>
            <a:spLocks noGrp="1"/>
          </p:cNvSpPr>
          <p:nvPr>
            <p:ph type="title"/>
          </p:nvPr>
        </p:nvSpPr>
        <p:spPr>
          <a:xfrm>
            <a:off x="677334" y="609600"/>
            <a:ext cx="8596668" cy="1033670"/>
          </a:xfrm>
        </p:spPr>
        <p:txBody>
          <a:bodyPr/>
          <a:lstStyle/>
          <a:p>
            <a:r>
              <a:rPr lang="it-IT" dirty="0"/>
              <a:t>Disposizioni semplici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1286CD0-E36F-4880-B25F-F0B2FD94DBCC}"/>
                  </a:ext>
                </a:extLst>
              </p:cNvPr>
              <p:cNvSpPr>
                <a:spLocks noGrp="1"/>
              </p:cNvSpPr>
              <p:nvPr>
                <p:ph idx="1"/>
              </p:nvPr>
            </p:nvSpPr>
            <p:spPr>
              <a:xfrm>
                <a:off x="677334" y="1643271"/>
                <a:ext cx="8596668" cy="4398092"/>
              </a:xfrm>
            </p:spPr>
            <p:txBody>
              <a:bodyPr/>
              <a:lstStyle/>
              <a:p>
                <a:r>
                  <a:rPr lang="it-IT" dirty="0"/>
                  <a:t>Consideriamo un insieme A formato da n elementi distinti ed un numero</a:t>
                </a:r>
                <a:r>
                  <a:rPr lang="it-IT" dirty="0">
                    <a:highlight>
                      <a:srgbClr val="00FF00"/>
                    </a:highlight>
                  </a:rPr>
                  <a:t> k</a:t>
                </a:r>
                <a14:m>
                  <m:oMath xmlns:m="http://schemas.openxmlformats.org/officeDocument/2006/math">
                    <m:r>
                      <a:rPr lang="it-IT" i="1">
                        <a:highlight>
                          <a:srgbClr val="00FF00"/>
                        </a:highlight>
                        <a:latin typeface="Cambria Math" panose="02040503050406030204" pitchFamily="18" charset="0"/>
                        <a:ea typeface="Cambria Math" panose="02040503050406030204" pitchFamily="18" charset="0"/>
                      </a:rPr>
                      <m:t>≥</m:t>
                    </m:r>
                  </m:oMath>
                </a14:m>
                <a:r>
                  <a:rPr lang="it-IT" dirty="0">
                    <a:highlight>
                      <a:srgbClr val="00FF00"/>
                    </a:highlight>
                  </a:rPr>
                  <a:t>n. </a:t>
                </a:r>
                <a:r>
                  <a:rPr lang="it-IT" dirty="0"/>
                  <a:t>Si chiamano disposizioni semplici degli n elementi presi a k a k ( o disposizioni della classe k) un gruppo ordinato formato da k degli n elementi dell’insieme dato A in modo che valgano le seguenti proprietà:</a:t>
                </a:r>
              </a:p>
              <a:p>
                <a:pPr marL="0" indent="0">
                  <a:buNone/>
                </a:pPr>
                <a:endParaRPr lang="it-IT" sz="2400" dirty="0"/>
              </a:p>
              <a:p>
                <a:pPr marL="914400" lvl="1" indent="-457200">
                  <a:buFont typeface="+mj-lt"/>
                  <a:buAutoNum type="arabicPeriod"/>
                </a:pPr>
                <a:r>
                  <a:rPr lang="it-IT" dirty="0"/>
                  <a:t>in ciascun raggruppamento figurano k oggetti senza ripetizione;</a:t>
                </a:r>
              </a:p>
              <a:p>
                <a:pPr marL="914400" lvl="1" indent="-457200">
                  <a:buFont typeface="+mj-lt"/>
                  <a:buAutoNum type="arabicPeriod"/>
                </a:pPr>
                <a:r>
                  <a:rPr lang="it-IT" dirty="0"/>
                  <a:t>due di tali disposizioni si ritengono diverse quando differiscono per almeno un elemento oppure per l’ordine con cui gli stessi elementi si presentano.</a:t>
                </a:r>
              </a:p>
              <a:p>
                <a:endParaRPr lang="it-IT" dirty="0"/>
              </a:p>
            </p:txBody>
          </p:sp>
        </mc:Choice>
        <mc:Fallback xmlns="">
          <p:sp>
            <p:nvSpPr>
              <p:cNvPr id="3" name="Segnaposto contenuto 2">
                <a:extLst>
                  <a:ext uri="{FF2B5EF4-FFF2-40B4-BE49-F238E27FC236}">
                    <a16:creationId xmlns:a16="http://schemas.microsoft.com/office/drawing/2014/main" id="{51286CD0-E36F-4880-B25F-F0B2FD94DBCC}"/>
                  </a:ext>
                </a:extLst>
              </p:cNvPr>
              <p:cNvSpPr>
                <a:spLocks noGrp="1" noRot="1" noChangeAspect="1" noMove="1" noResize="1" noEditPoints="1" noAdjustHandles="1" noChangeArrowheads="1" noChangeShapeType="1" noTextEdit="1"/>
              </p:cNvSpPr>
              <p:nvPr>
                <p:ph idx="1"/>
              </p:nvPr>
            </p:nvSpPr>
            <p:spPr>
              <a:xfrm>
                <a:off x="677334" y="1643271"/>
                <a:ext cx="8596668" cy="4398092"/>
              </a:xfrm>
              <a:blipFill>
                <a:blip r:embed="rId2"/>
                <a:stretch>
                  <a:fillRect l="-142" t="-971" r="-922"/>
                </a:stretch>
              </a:blipFill>
            </p:spPr>
            <p:txBody>
              <a:bodyPr/>
              <a:lstStyle/>
              <a:p>
                <a:r>
                  <a:rPr lang="it-IT">
                    <a:noFill/>
                  </a:rPr>
                  <a:t> </a:t>
                </a:r>
              </a:p>
            </p:txBody>
          </p:sp>
        </mc:Fallback>
      </mc:AlternateContent>
    </p:spTree>
    <p:extLst>
      <p:ext uri="{BB962C8B-B14F-4D97-AF65-F5344CB8AC3E}">
        <p14:creationId xmlns:p14="http://schemas.microsoft.com/office/powerpoint/2010/main" val="280955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FB3F69-6755-4B38-A429-08E10ECC8C0B}"/>
              </a:ext>
            </a:extLst>
          </p:cNvPr>
          <p:cNvSpPr>
            <a:spLocks noGrp="1"/>
          </p:cNvSpPr>
          <p:nvPr>
            <p:ph type="title"/>
          </p:nvPr>
        </p:nvSpPr>
        <p:spPr>
          <a:xfrm>
            <a:off x="677334" y="609600"/>
            <a:ext cx="8596668" cy="742122"/>
          </a:xfrm>
        </p:spPr>
        <p:txBody>
          <a:bodyPr/>
          <a:lstStyle/>
          <a:p>
            <a:r>
              <a:rPr lang="it-IT" dirty="0"/>
              <a:t>Disposizioni semplici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44ED538-3B59-4D06-AD7B-B0ECEF868899}"/>
                  </a:ext>
                </a:extLst>
              </p:cNvPr>
              <p:cNvSpPr>
                <a:spLocks noGrp="1"/>
              </p:cNvSpPr>
              <p:nvPr>
                <p:ph idx="1"/>
              </p:nvPr>
            </p:nvSpPr>
            <p:spPr>
              <a:xfrm>
                <a:off x="677334" y="1683027"/>
                <a:ext cx="8596668" cy="4358336"/>
              </a:xfrm>
            </p:spPr>
            <p:txBody>
              <a:bodyPr/>
              <a:lstStyle/>
              <a:p>
                <a:r>
                  <a:rPr lang="it-IT" dirty="0"/>
                  <a:t>Il numero delle disposizioni semplici di n elementi distinti, della classe k, si indica con il simbolo</a:t>
                </a:r>
                <a:r>
                  <a:rPr lang="it-IT" dirty="0">
                    <a:highlight>
                      <a:srgbClr val="00FF00"/>
                    </a:highlight>
                  </a:rPr>
                  <a:t> </a:t>
                </a:r>
                <a14:m>
                  <m:oMath xmlns:m="http://schemas.openxmlformats.org/officeDocument/2006/math">
                    <m:sSub>
                      <m:sSubPr>
                        <m:ctrlPr>
                          <a:rPr lang="it-IT" i="1">
                            <a:highlight>
                              <a:srgbClr val="00FF00"/>
                            </a:highlight>
                            <a:latin typeface="Cambria Math" panose="02040503050406030204" pitchFamily="18" charset="0"/>
                          </a:rPr>
                        </m:ctrlPr>
                      </m:sSubPr>
                      <m:e>
                        <m:r>
                          <a:rPr lang="it-IT" i="1">
                            <a:highlight>
                              <a:srgbClr val="00FF00"/>
                            </a:highlight>
                            <a:latin typeface="Cambria Math" panose="02040503050406030204" pitchFamily="18" charset="0"/>
                          </a:rPr>
                          <m:t>𝐷</m:t>
                        </m:r>
                      </m:e>
                      <m:sub>
                        <m:r>
                          <a:rPr lang="it-IT" i="1">
                            <a:highlight>
                              <a:srgbClr val="00FF00"/>
                            </a:highlight>
                            <a:latin typeface="Cambria Math" panose="02040503050406030204" pitchFamily="18" charset="0"/>
                          </a:rPr>
                          <m:t>𝑛</m:t>
                        </m:r>
                        <m:r>
                          <a:rPr lang="it-IT" i="1">
                            <a:highlight>
                              <a:srgbClr val="00FF00"/>
                            </a:highlight>
                            <a:latin typeface="Cambria Math" panose="02040503050406030204" pitchFamily="18" charset="0"/>
                          </a:rPr>
                          <m:t>,</m:t>
                        </m:r>
                        <m:r>
                          <a:rPr lang="it-IT" i="1">
                            <a:highlight>
                              <a:srgbClr val="00FF00"/>
                            </a:highlight>
                            <a:latin typeface="Cambria Math" panose="02040503050406030204" pitchFamily="18" charset="0"/>
                          </a:rPr>
                          <m:t>𝑘</m:t>
                        </m:r>
                      </m:sub>
                    </m:sSub>
                  </m:oMath>
                </a14:m>
                <a:r>
                  <a:rPr lang="it-IT" dirty="0"/>
                  <a:t>il cui valore è dato dal teorema (che non dimostreremo) seguente : </a:t>
                </a:r>
              </a:p>
              <a:p>
                <a:r>
                  <a:rPr lang="it-IT" dirty="0"/>
                  <a:t>Il numero delle disposizioni semplici di n elementi distinti della classe k, è uguale al prodotto di k numeri interi consecutivi decrescenti dei quali il primo è n.</a:t>
                </a:r>
              </a:p>
              <a:p>
                <a:endParaRPr lang="it-IT" dirty="0"/>
              </a:p>
            </p:txBody>
          </p:sp>
        </mc:Choice>
        <mc:Fallback xmlns="">
          <p:sp>
            <p:nvSpPr>
              <p:cNvPr id="3" name="Segnaposto contenuto 2">
                <a:extLst>
                  <a:ext uri="{FF2B5EF4-FFF2-40B4-BE49-F238E27FC236}">
                    <a16:creationId xmlns:a16="http://schemas.microsoft.com/office/drawing/2014/main" id="{B44ED538-3B59-4D06-AD7B-B0ECEF868899}"/>
                  </a:ext>
                </a:extLst>
              </p:cNvPr>
              <p:cNvSpPr>
                <a:spLocks noGrp="1" noRot="1" noChangeAspect="1" noMove="1" noResize="1" noEditPoints="1" noAdjustHandles="1" noChangeArrowheads="1" noChangeShapeType="1" noTextEdit="1"/>
              </p:cNvSpPr>
              <p:nvPr>
                <p:ph idx="1"/>
              </p:nvPr>
            </p:nvSpPr>
            <p:spPr>
              <a:xfrm>
                <a:off x="677334" y="1683027"/>
                <a:ext cx="8596668" cy="4358336"/>
              </a:xfrm>
              <a:blipFill>
                <a:blip r:embed="rId2"/>
                <a:stretch>
                  <a:fillRect l="-142" t="-839" r="-1206"/>
                </a:stretch>
              </a:blipFill>
            </p:spPr>
            <p:txBody>
              <a:bodyPr/>
              <a:lstStyle/>
              <a:p>
                <a:r>
                  <a:rPr lang="it-IT">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put penna 3">
                <a:extLst>
                  <a:ext uri="{FF2B5EF4-FFF2-40B4-BE49-F238E27FC236}">
                    <a16:creationId xmlns:a16="http://schemas.microsoft.com/office/drawing/2014/main" id="{7192F75D-9DCA-43A6-AF93-0ED9C456C23A}"/>
                  </a:ext>
                </a:extLst>
              </p14:cNvPr>
              <p14:cNvContentPartPr/>
              <p14:nvPr/>
            </p14:nvContentPartPr>
            <p14:xfrm>
              <a:off x="2418741" y="3858642"/>
              <a:ext cx="250200" cy="212400"/>
            </p14:xfrm>
          </p:contentPart>
        </mc:Choice>
        <mc:Fallback>
          <p:pic>
            <p:nvPicPr>
              <p:cNvPr id="4" name="Input penna 3">
                <a:extLst>
                  <a:ext uri="{FF2B5EF4-FFF2-40B4-BE49-F238E27FC236}">
                    <a16:creationId xmlns:a16="http://schemas.microsoft.com/office/drawing/2014/main" id="{7192F75D-9DCA-43A6-AF93-0ED9C456C23A}"/>
                  </a:ext>
                </a:extLst>
              </p:cNvPr>
              <p:cNvPicPr/>
              <p:nvPr/>
            </p:nvPicPr>
            <p:blipFill>
              <a:blip r:embed="rId4"/>
              <a:stretch>
                <a:fillRect/>
              </a:stretch>
            </p:blipFill>
            <p:spPr>
              <a:xfrm>
                <a:off x="2409741" y="3849642"/>
                <a:ext cx="26784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put penna 4">
                <a:extLst>
                  <a:ext uri="{FF2B5EF4-FFF2-40B4-BE49-F238E27FC236}">
                    <a16:creationId xmlns:a16="http://schemas.microsoft.com/office/drawing/2014/main" id="{6BBD719A-8590-4874-990B-2C3CDF81C9D6}"/>
                  </a:ext>
                </a:extLst>
              </p14:cNvPr>
              <p14:cNvContentPartPr/>
              <p14:nvPr/>
            </p14:nvContentPartPr>
            <p14:xfrm>
              <a:off x="2804301" y="3711402"/>
              <a:ext cx="32040" cy="218880"/>
            </p14:xfrm>
          </p:contentPart>
        </mc:Choice>
        <mc:Fallback>
          <p:pic>
            <p:nvPicPr>
              <p:cNvPr id="5" name="Input penna 4">
                <a:extLst>
                  <a:ext uri="{FF2B5EF4-FFF2-40B4-BE49-F238E27FC236}">
                    <a16:creationId xmlns:a16="http://schemas.microsoft.com/office/drawing/2014/main" id="{6BBD719A-8590-4874-990B-2C3CDF81C9D6}"/>
                  </a:ext>
                </a:extLst>
              </p:cNvPr>
              <p:cNvPicPr/>
              <p:nvPr/>
            </p:nvPicPr>
            <p:blipFill>
              <a:blip r:embed="rId6"/>
              <a:stretch>
                <a:fillRect/>
              </a:stretch>
            </p:blipFill>
            <p:spPr>
              <a:xfrm>
                <a:off x="2795301" y="3702402"/>
                <a:ext cx="4968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put penna 5">
                <a:extLst>
                  <a:ext uri="{FF2B5EF4-FFF2-40B4-BE49-F238E27FC236}">
                    <a16:creationId xmlns:a16="http://schemas.microsoft.com/office/drawing/2014/main" id="{F2558872-80FF-44BB-AF97-E7CEDEBF4E52}"/>
                  </a:ext>
                </a:extLst>
              </p14:cNvPr>
              <p14:cNvContentPartPr/>
              <p14:nvPr/>
            </p14:nvContentPartPr>
            <p14:xfrm>
              <a:off x="2825901" y="4098402"/>
              <a:ext cx="10440" cy="43560"/>
            </p14:xfrm>
          </p:contentPart>
        </mc:Choice>
        <mc:Fallback>
          <p:pic>
            <p:nvPicPr>
              <p:cNvPr id="6" name="Input penna 5">
                <a:extLst>
                  <a:ext uri="{FF2B5EF4-FFF2-40B4-BE49-F238E27FC236}">
                    <a16:creationId xmlns:a16="http://schemas.microsoft.com/office/drawing/2014/main" id="{F2558872-80FF-44BB-AF97-E7CEDEBF4E52}"/>
                  </a:ext>
                </a:extLst>
              </p:cNvPr>
              <p:cNvPicPr/>
              <p:nvPr/>
            </p:nvPicPr>
            <p:blipFill>
              <a:blip r:embed="rId8"/>
              <a:stretch>
                <a:fillRect/>
              </a:stretch>
            </p:blipFill>
            <p:spPr>
              <a:xfrm>
                <a:off x="2816901" y="4089402"/>
                <a:ext cx="2808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put penna 6">
                <a:extLst>
                  <a:ext uri="{FF2B5EF4-FFF2-40B4-BE49-F238E27FC236}">
                    <a16:creationId xmlns:a16="http://schemas.microsoft.com/office/drawing/2014/main" id="{389C4B29-8D26-4B68-B511-B578594A96FE}"/>
                  </a:ext>
                </a:extLst>
              </p14:cNvPr>
              <p14:cNvContentPartPr/>
              <p14:nvPr/>
            </p14:nvContentPartPr>
            <p14:xfrm>
              <a:off x="4067181" y="3891762"/>
              <a:ext cx="206640" cy="269280"/>
            </p14:xfrm>
          </p:contentPart>
        </mc:Choice>
        <mc:Fallback>
          <p:pic>
            <p:nvPicPr>
              <p:cNvPr id="7" name="Input penna 6">
                <a:extLst>
                  <a:ext uri="{FF2B5EF4-FFF2-40B4-BE49-F238E27FC236}">
                    <a16:creationId xmlns:a16="http://schemas.microsoft.com/office/drawing/2014/main" id="{389C4B29-8D26-4B68-B511-B578594A96FE}"/>
                  </a:ext>
                </a:extLst>
              </p:cNvPr>
              <p:cNvPicPr/>
              <p:nvPr/>
            </p:nvPicPr>
            <p:blipFill>
              <a:blip r:embed="rId10"/>
              <a:stretch>
                <a:fillRect/>
              </a:stretch>
            </p:blipFill>
            <p:spPr>
              <a:xfrm>
                <a:off x="4058181" y="3882762"/>
                <a:ext cx="2242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put penna 7">
                <a:extLst>
                  <a:ext uri="{FF2B5EF4-FFF2-40B4-BE49-F238E27FC236}">
                    <a16:creationId xmlns:a16="http://schemas.microsoft.com/office/drawing/2014/main" id="{0AEB0BD0-F66E-423F-A0D8-FE94A8088965}"/>
                  </a:ext>
                </a:extLst>
              </p14:cNvPr>
              <p14:cNvContentPartPr/>
              <p14:nvPr/>
            </p14:nvContentPartPr>
            <p14:xfrm>
              <a:off x="4475781" y="3812202"/>
              <a:ext cx="65880" cy="282600"/>
            </p14:xfrm>
          </p:contentPart>
        </mc:Choice>
        <mc:Fallback>
          <p:pic>
            <p:nvPicPr>
              <p:cNvPr id="8" name="Input penna 7">
                <a:extLst>
                  <a:ext uri="{FF2B5EF4-FFF2-40B4-BE49-F238E27FC236}">
                    <a16:creationId xmlns:a16="http://schemas.microsoft.com/office/drawing/2014/main" id="{0AEB0BD0-F66E-423F-A0D8-FE94A8088965}"/>
                  </a:ext>
                </a:extLst>
              </p:cNvPr>
              <p:cNvPicPr/>
              <p:nvPr/>
            </p:nvPicPr>
            <p:blipFill>
              <a:blip r:embed="rId12"/>
              <a:stretch>
                <a:fillRect/>
              </a:stretch>
            </p:blipFill>
            <p:spPr>
              <a:xfrm>
                <a:off x="4466781" y="3803202"/>
                <a:ext cx="8352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put penna 8">
                <a:extLst>
                  <a:ext uri="{FF2B5EF4-FFF2-40B4-BE49-F238E27FC236}">
                    <a16:creationId xmlns:a16="http://schemas.microsoft.com/office/drawing/2014/main" id="{C69E6AE6-2454-4214-AB38-42C321DE5904}"/>
                  </a:ext>
                </a:extLst>
              </p14:cNvPr>
              <p14:cNvContentPartPr/>
              <p14:nvPr/>
            </p14:nvContentPartPr>
            <p14:xfrm>
              <a:off x="4439061" y="4270482"/>
              <a:ext cx="68400" cy="61920"/>
            </p14:xfrm>
          </p:contentPart>
        </mc:Choice>
        <mc:Fallback>
          <p:pic>
            <p:nvPicPr>
              <p:cNvPr id="9" name="Input penna 8">
                <a:extLst>
                  <a:ext uri="{FF2B5EF4-FFF2-40B4-BE49-F238E27FC236}">
                    <a16:creationId xmlns:a16="http://schemas.microsoft.com/office/drawing/2014/main" id="{C69E6AE6-2454-4214-AB38-42C321DE5904}"/>
                  </a:ext>
                </a:extLst>
              </p:cNvPr>
              <p:cNvPicPr/>
              <p:nvPr/>
            </p:nvPicPr>
            <p:blipFill>
              <a:blip r:embed="rId14"/>
              <a:stretch>
                <a:fillRect/>
              </a:stretch>
            </p:blipFill>
            <p:spPr>
              <a:xfrm>
                <a:off x="4430061" y="4261482"/>
                <a:ext cx="8604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put penna 12">
                <a:extLst>
                  <a:ext uri="{FF2B5EF4-FFF2-40B4-BE49-F238E27FC236}">
                    <a16:creationId xmlns:a16="http://schemas.microsoft.com/office/drawing/2014/main" id="{D170BDC3-4DAC-4EC0-A337-C4CCA92E3721}"/>
                  </a:ext>
                </a:extLst>
              </p14:cNvPr>
              <p14:cNvContentPartPr/>
              <p14:nvPr/>
            </p14:nvContentPartPr>
            <p14:xfrm>
              <a:off x="4855941" y="4031442"/>
              <a:ext cx="376200" cy="261360"/>
            </p14:xfrm>
          </p:contentPart>
        </mc:Choice>
        <mc:Fallback>
          <p:pic>
            <p:nvPicPr>
              <p:cNvPr id="13" name="Input penna 12">
                <a:extLst>
                  <a:ext uri="{FF2B5EF4-FFF2-40B4-BE49-F238E27FC236}">
                    <a16:creationId xmlns:a16="http://schemas.microsoft.com/office/drawing/2014/main" id="{D170BDC3-4DAC-4EC0-A337-C4CCA92E3721}"/>
                  </a:ext>
                </a:extLst>
              </p:cNvPr>
              <p:cNvPicPr/>
              <p:nvPr/>
            </p:nvPicPr>
            <p:blipFill>
              <a:blip r:embed="rId16"/>
              <a:stretch>
                <a:fillRect/>
              </a:stretch>
            </p:blipFill>
            <p:spPr>
              <a:xfrm>
                <a:off x="4846941" y="4022442"/>
                <a:ext cx="39384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 name="Input penna 16">
                <a:extLst>
                  <a:ext uri="{FF2B5EF4-FFF2-40B4-BE49-F238E27FC236}">
                    <a16:creationId xmlns:a16="http://schemas.microsoft.com/office/drawing/2014/main" id="{F050F345-E7FD-4A2B-9AA1-0A1474100831}"/>
                  </a:ext>
                </a:extLst>
              </p14:cNvPr>
              <p14:cNvContentPartPr/>
              <p14:nvPr/>
            </p14:nvContentPartPr>
            <p14:xfrm>
              <a:off x="5564421" y="3912282"/>
              <a:ext cx="169560" cy="283320"/>
            </p14:xfrm>
          </p:contentPart>
        </mc:Choice>
        <mc:Fallback>
          <p:pic>
            <p:nvPicPr>
              <p:cNvPr id="17" name="Input penna 16">
                <a:extLst>
                  <a:ext uri="{FF2B5EF4-FFF2-40B4-BE49-F238E27FC236}">
                    <a16:creationId xmlns:a16="http://schemas.microsoft.com/office/drawing/2014/main" id="{F050F345-E7FD-4A2B-9AA1-0A1474100831}"/>
                  </a:ext>
                </a:extLst>
              </p:cNvPr>
              <p:cNvPicPr/>
              <p:nvPr/>
            </p:nvPicPr>
            <p:blipFill>
              <a:blip r:embed="rId18"/>
              <a:stretch>
                <a:fillRect/>
              </a:stretch>
            </p:blipFill>
            <p:spPr>
              <a:xfrm>
                <a:off x="5555421" y="3903282"/>
                <a:ext cx="18720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8" name="Input penna 17">
                <a:extLst>
                  <a:ext uri="{FF2B5EF4-FFF2-40B4-BE49-F238E27FC236}">
                    <a16:creationId xmlns:a16="http://schemas.microsoft.com/office/drawing/2014/main" id="{5B553AF9-0EE5-4088-B2CF-D8AC58BE75C9}"/>
                  </a:ext>
                </a:extLst>
              </p14:cNvPr>
              <p14:cNvContentPartPr/>
              <p14:nvPr/>
            </p14:nvContentPartPr>
            <p14:xfrm>
              <a:off x="5894901" y="4071402"/>
              <a:ext cx="4680" cy="20880"/>
            </p14:xfrm>
          </p:contentPart>
        </mc:Choice>
        <mc:Fallback>
          <p:pic>
            <p:nvPicPr>
              <p:cNvPr id="18" name="Input penna 17">
                <a:extLst>
                  <a:ext uri="{FF2B5EF4-FFF2-40B4-BE49-F238E27FC236}">
                    <a16:creationId xmlns:a16="http://schemas.microsoft.com/office/drawing/2014/main" id="{5B553AF9-0EE5-4088-B2CF-D8AC58BE75C9}"/>
                  </a:ext>
                </a:extLst>
              </p:cNvPr>
              <p:cNvPicPr/>
              <p:nvPr/>
            </p:nvPicPr>
            <p:blipFill>
              <a:blip r:embed="rId20"/>
              <a:stretch>
                <a:fillRect/>
              </a:stretch>
            </p:blipFill>
            <p:spPr>
              <a:xfrm>
                <a:off x="5885901" y="4062402"/>
                <a:ext cx="223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9" name="Input penna 18">
                <a:extLst>
                  <a:ext uri="{FF2B5EF4-FFF2-40B4-BE49-F238E27FC236}">
                    <a16:creationId xmlns:a16="http://schemas.microsoft.com/office/drawing/2014/main" id="{F2860ADB-A918-4584-B059-CB68C7D9C66E}"/>
                  </a:ext>
                </a:extLst>
              </p14:cNvPr>
              <p14:cNvContentPartPr/>
              <p14:nvPr/>
            </p14:nvContentPartPr>
            <p14:xfrm>
              <a:off x="6121341" y="3959082"/>
              <a:ext cx="187200" cy="220680"/>
            </p14:xfrm>
          </p:contentPart>
        </mc:Choice>
        <mc:Fallback>
          <p:pic>
            <p:nvPicPr>
              <p:cNvPr id="19" name="Input penna 18">
                <a:extLst>
                  <a:ext uri="{FF2B5EF4-FFF2-40B4-BE49-F238E27FC236}">
                    <a16:creationId xmlns:a16="http://schemas.microsoft.com/office/drawing/2014/main" id="{F2860ADB-A918-4584-B059-CB68C7D9C66E}"/>
                  </a:ext>
                </a:extLst>
              </p:cNvPr>
              <p:cNvPicPr/>
              <p:nvPr/>
            </p:nvPicPr>
            <p:blipFill>
              <a:blip r:embed="rId22"/>
              <a:stretch>
                <a:fillRect/>
              </a:stretch>
            </p:blipFill>
            <p:spPr>
              <a:xfrm>
                <a:off x="6112341" y="3950082"/>
                <a:ext cx="2048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0" name="Input penna 19">
                <a:extLst>
                  <a:ext uri="{FF2B5EF4-FFF2-40B4-BE49-F238E27FC236}">
                    <a16:creationId xmlns:a16="http://schemas.microsoft.com/office/drawing/2014/main" id="{92CA0A34-7470-4727-9AF6-AB05E2264EC1}"/>
                  </a:ext>
                </a:extLst>
              </p14:cNvPr>
              <p14:cNvContentPartPr/>
              <p14:nvPr/>
            </p14:nvContentPartPr>
            <p14:xfrm>
              <a:off x="6431301" y="4032522"/>
              <a:ext cx="13320" cy="42840"/>
            </p14:xfrm>
          </p:contentPart>
        </mc:Choice>
        <mc:Fallback>
          <p:pic>
            <p:nvPicPr>
              <p:cNvPr id="20" name="Input penna 19">
                <a:extLst>
                  <a:ext uri="{FF2B5EF4-FFF2-40B4-BE49-F238E27FC236}">
                    <a16:creationId xmlns:a16="http://schemas.microsoft.com/office/drawing/2014/main" id="{92CA0A34-7470-4727-9AF6-AB05E2264EC1}"/>
                  </a:ext>
                </a:extLst>
              </p:cNvPr>
              <p:cNvPicPr/>
              <p:nvPr/>
            </p:nvPicPr>
            <p:blipFill>
              <a:blip r:embed="rId24"/>
              <a:stretch>
                <a:fillRect/>
              </a:stretch>
            </p:blipFill>
            <p:spPr>
              <a:xfrm>
                <a:off x="6422301" y="4023522"/>
                <a:ext cx="3096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Input penna 20">
                <a:extLst>
                  <a:ext uri="{FF2B5EF4-FFF2-40B4-BE49-F238E27FC236}">
                    <a16:creationId xmlns:a16="http://schemas.microsoft.com/office/drawing/2014/main" id="{65A44B29-AE53-4AD9-95CD-12FBC2AB8797}"/>
                  </a:ext>
                </a:extLst>
              </p14:cNvPr>
              <p14:cNvContentPartPr/>
              <p14:nvPr/>
            </p14:nvContentPartPr>
            <p14:xfrm>
              <a:off x="6624261" y="3945762"/>
              <a:ext cx="255600" cy="251640"/>
            </p14:xfrm>
          </p:contentPart>
        </mc:Choice>
        <mc:Fallback>
          <p:pic>
            <p:nvPicPr>
              <p:cNvPr id="21" name="Input penna 20">
                <a:extLst>
                  <a:ext uri="{FF2B5EF4-FFF2-40B4-BE49-F238E27FC236}">
                    <a16:creationId xmlns:a16="http://schemas.microsoft.com/office/drawing/2014/main" id="{65A44B29-AE53-4AD9-95CD-12FBC2AB8797}"/>
                  </a:ext>
                </a:extLst>
              </p:cNvPr>
              <p:cNvPicPr/>
              <p:nvPr/>
            </p:nvPicPr>
            <p:blipFill>
              <a:blip r:embed="rId26"/>
              <a:stretch>
                <a:fillRect/>
              </a:stretch>
            </p:blipFill>
            <p:spPr>
              <a:xfrm>
                <a:off x="6615261" y="3936762"/>
                <a:ext cx="273240" cy="269280"/>
              </a:xfrm>
              <a:prstGeom prst="rect">
                <a:avLst/>
              </a:prstGeom>
            </p:spPr>
          </p:pic>
        </mc:Fallback>
      </mc:AlternateContent>
    </p:spTree>
    <p:extLst>
      <p:ext uri="{BB962C8B-B14F-4D97-AF65-F5344CB8AC3E}">
        <p14:creationId xmlns:p14="http://schemas.microsoft.com/office/powerpoint/2010/main" val="331371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96FDD4-B65A-4721-957B-37116FEC8494}"/>
              </a:ext>
            </a:extLst>
          </p:cNvPr>
          <p:cNvSpPr>
            <a:spLocks noGrp="1"/>
          </p:cNvSpPr>
          <p:nvPr>
            <p:ph type="title"/>
          </p:nvPr>
        </p:nvSpPr>
        <p:spPr>
          <a:xfrm>
            <a:off x="677334" y="609600"/>
            <a:ext cx="8596668" cy="702365"/>
          </a:xfrm>
        </p:spPr>
        <p:txBody>
          <a:bodyPr/>
          <a:lstStyle/>
          <a:p>
            <a:r>
              <a:rPr lang="it-IT" dirty="0"/>
              <a:t>Disposizioni semplici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8CEC997-5C2C-4205-B1DE-D4AA63C4BA87}"/>
                  </a:ext>
                </a:extLst>
              </p:cNvPr>
              <p:cNvSpPr>
                <a:spLocks noGrp="1"/>
              </p:cNvSpPr>
              <p:nvPr>
                <p:ph idx="1"/>
              </p:nvPr>
            </p:nvSpPr>
            <p:spPr>
              <a:xfrm>
                <a:off x="677334" y="1842053"/>
                <a:ext cx="8596668" cy="4199310"/>
              </a:xfrm>
            </p:spPr>
            <p:txBody>
              <a:bodyPr/>
              <a:lstStyle/>
              <a:p>
                <a:r>
                  <a:rPr lang="it-IT" dirty="0"/>
                  <a:t>Si ha cioè :</a:t>
                </a:r>
              </a:p>
              <a:p>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𝐷</m:t>
                        </m:r>
                      </m:e>
                      <m:sub>
                        <m:r>
                          <a:rPr lang="it-IT" i="1">
                            <a:latin typeface="Cambria Math" panose="02040503050406030204" pitchFamily="18" charset="0"/>
                          </a:rPr>
                          <m:t>𝑛</m:t>
                        </m:r>
                        <m:r>
                          <a:rPr lang="it-IT" i="1">
                            <a:latin typeface="Cambria Math" panose="02040503050406030204" pitchFamily="18" charset="0"/>
                          </a:rPr>
                          <m:t>,</m:t>
                        </m:r>
                        <m:r>
                          <a:rPr lang="it-IT" i="1">
                            <a:latin typeface="Cambria Math" panose="02040503050406030204" pitchFamily="18" charset="0"/>
                          </a:rPr>
                          <m:t>𝑘</m:t>
                        </m:r>
                      </m:sub>
                    </m:sSub>
                  </m:oMath>
                </a14:m>
                <a:r>
                  <a:rPr lang="it-IT" dirty="0"/>
                  <a:t> = </a:t>
                </a:r>
                <a14:m>
                  <m:oMath xmlns:m="http://schemas.openxmlformats.org/officeDocument/2006/math">
                    <m:r>
                      <a:rPr lang="it-IT" i="1">
                        <a:latin typeface="Cambria Math" panose="02040503050406030204" pitchFamily="18" charset="0"/>
                      </a:rPr>
                      <m:t>𝑛</m:t>
                    </m:r>
                    <m:r>
                      <a:rPr lang="it-IT" i="1">
                        <a:latin typeface="Cambria Math" panose="02040503050406030204" pitchFamily="18" charset="0"/>
                        <a:ea typeface="Cambria Math" panose="02040503050406030204" pitchFamily="18" charset="0"/>
                      </a:rPr>
                      <m:t>∙</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𝑛</m:t>
                        </m:r>
                        <m:r>
                          <a:rPr lang="it-IT" i="1">
                            <a:latin typeface="Cambria Math" panose="02040503050406030204" pitchFamily="18" charset="0"/>
                            <a:ea typeface="Cambria Math" panose="02040503050406030204" pitchFamily="18" charset="0"/>
                          </a:rPr>
                          <m:t>−1</m:t>
                        </m:r>
                      </m:e>
                    </m:d>
                    <m:r>
                      <a:rPr lang="it-IT" i="1">
                        <a:latin typeface="Cambria Math" panose="02040503050406030204" pitchFamily="18" charset="0"/>
                        <a:ea typeface="Cambria Math" panose="02040503050406030204" pitchFamily="18" charset="0"/>
                      </a:rPr>
                      <m:t>∙</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𝑛</m:t>
                        </m:r>
                        <m:r>
                          <a:rPr lang="it-IT" i="1">
                            <a:latin typeface="Cambria Math" panose="02040503050406030204" pitchFamily="18" charset="0"/>
                            <a:ea typeface="Cambria Math" panose="02040503050406030204" pitchFamily="18" charset="0"/>
                          </a:rPr>
                          <m:t>−2</m:t>
                        </m:r>
                      </m:e>
                    </m:d>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𝑛</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𝑘</m:t>
                    </m:r>
                    <m:r>
                      <a:rPr lang="it-IT" i="1">
                        <a:latin typeface="Cambria Math" panose="02040503050406030204" pitchFamily="18" charset="0"/>
                        <a:ea typeface="Cambria Math" panose="02040503050406030204" pitchFamily="18" charset="0"/>
                      </a:rPr>
                      <m:t>+1)</m:t>
                    </m:r>
                  </m:oMath>
                </a14:m>
                <a:endParaRPr lang="it-IT" dirty="0"/>
              </a:p>
              <a:p>
                <a:r>
                  <a:rPr lang="it-IT" dirty="0"/>
                  <a:t>e si dimostra che:</a:t>
                </a:r>
              </a:p>
              <a:p>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𝐷</m:t>
                        </m:r>
                      </m:e>
                      <m:sub>
                        <m:r>
                          <a:rPr lang="it-IT" i="1">
                            <a:latin typeface="Cambria Math" panose="02040503050406030204" pitchFamily="18" charset="0"/>
                          </a:rPr>
                          <m:t>𝑛</m:t>
                        </m:r>
                        <m:r>
                          <a:rPr lang="it-IT" i="1">
                            <a:latin typeface="Cambria Math" panose="02040503050406030204" pitchFamily="18" charset="0"/>
                          </a:rPr>
                          <m:t>,</m:t>
                        </m:r>
                        <m:r>
                          <a:rPr lang="it-IT" i="1">
                            <a:latin typeface="Cambria Math" panose="02040503050406030204" pitchFamily="18" charset="0"/>
                          </a:rPr>
                          <m:t>𝑘</m:t>
                        </m:r>
                      </m:sub>
                    </m:sSub>
                    <m:r>
                      <a:rPr lang="it-IT" i="1">
                        <a:latin typeface="Cambria Math" panose="02040503050406030204" pitchFamily="18" charset="0"/>
                      </a:rPr>
                      <m:t> </m:t>
                    </m:r>
                  </m:oMath>
                </a14:m>
                <a:r>
                  <a:rPr lang="it-IT" dirty="0"/>
                  <a:t>=</a:t>
                </a:r>
                <a14:m>
                  <m:oMath xmlns:m="http://schemas.openxmlformats.org/officeDocument/2006/math">
                    <m:f>
                      <m:fPr>
                        <m:ctrlPr>
                          <a:rPr lang="it-IT" i="1" dirty="0">
                            <a:latin typeface="Cambria Math" panose="02040503050406030204" pitchFamily="18" charset="0"/>
                          </a:rPr>
                        </m:ctrlPr>
                      </m:fPr>
                      <m:num>
                        <m:r>
                          <a:rPr lang="it-IT" i="1" dirty="0">
                            <a:latin typeface="Cambria Math" panose="02040503050406030204" pitchFamily="18" charset="0"/>
                          </a:rPr>
                          <m:t>𝑛</m:t>
                        </m:r>
                        <m:r>
                          <a:rPr lang="it-IT" i="1" dirty="0">
                            <a:latin typeface="Cambria Math" panose="02040503050406030204" pitchFamily="18" charset="0"/>
                          </a:rPr>
                          <m:t>!</m:t>
                        </m:r>
                      </m:num>
                      <m:den>
                        <m:d>
                          <m:dPr>
                            <m:ctrlPr>
                              <a:rPr lang="it-IT" i="1" dirty="0">
                                <a:latin typeface="Cambria Math" panose="02040503050406030204" pitchFamily="18" charset="0"/>
                              </a:rPr>
                            </m:ctrlPr>
                          </m:dPr>
                          <m:e>
                            <m:r>
                              <a:rPr lang="it-IT" i="1" dirty="0">
                                <a:latin typeface="Cambria Math" panose="02040503050406030204" pitchFamily="18" charset="0"/>
                              </a:rPr>
                              <m:t>𝑛</m:t>
                            </m:r>
                            <m:r>
                              <a:rPr lang="it-IT" i="1" dirty="0">
                                <a:latin typeface="Cambria Math" panose="02040503050406030204" pitchFamily="18" charset="0"/>
                              </a:rPr>
                              <m:t>−</m:t>
                            </m:r>
                            <m:r>
                              <a:rPr lang="it-IT" i="1" dirty="0">
                                <a:latin typeface="Cambria Math" panose="02040503050406030204" pitchFamily="18" charset="0"/>
                              </a:rPr>
                              <m:t>𝑘</m:t>
                            </m:r>
                          </m:e>
                        </m:d>
                        <m:r>
                          <a:rPr lang="it-IT" i="1" dirty="0">
                            <a:latin typeface="Cambria Math" panose="02040503050406030204" pitchFamily="18" charset="0"/>
                          </a:rPr>
                          <m:t>!</m:t>
                        </m:r>
                      </m:den>
                    </m:f>
                  </m:oMath>
                </a14:m>
                <a:endParaRPr lang="it-IT" dirty="0"/>
              </a:p>
              <a:p>
                <a:r>
                  <a:rPr lang="it-IT" dirty="0"/>
                  <a:t>Il simbolo n! si legge n fattoriale e non è altro che il prodotto di n numeri interi decrescenti a partire da n e per definizione si pone </a:t>
                </a:r>
              </a:p>
              <a:p>
                <a:r>
                  <a:rPr lang="it-IT" dirty="0"/>
                  <a:t>0! = 1. </a:t>
                </a:r>
              </a:p>
              <a:p>
                <a:r>
                  <a:rPr lang="it-IT" dirty="0"/>
                  <a:t>Così, ad esempio, se vogliamo calcolare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𝐷</m:t>
                        </m:r>
                      </m:e>
                      <m:sub>
                        <m:r>
                          <a:rPr lang="it-IT" i="1">
                            <a:latin typeface="Cambria Math" panose="02040503050406030204" pitchFamily="18" charset="0"/>
                          </a:rPr>
                          <m:t>7,3</m:t>
                        </m:r>
                      </m:sub>
                    </m:sSub>
                  </m:oMath>
                </a14:m>
                <a:r>
                  <a:rPr lang="it-IT" dirty="0"/>
                  <a:t> nei due modi descritti, si ha:</a:t>
                </a:r>
              </a:p>
              <a:p>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𝐷</m:t>
                        </m:r>
                      </m:e>
                      <m:sub>
                        <m:r>
                          <a:rPr lang="it-IT" i="1">
                            <a:latin typeface="Cambria Math" panose="02040503050406030204" pitchFamily="18" charset="0"/>
                          </a:rPr>
                          <m:t>7,3</m:t>
                        </m:r>
                      </m:sub>
                    </m:sSub>
                  </m:oMath>
                </a14:m>
                <a:r>
                  <a:rPr lang="it-IT" dirty="0"/>
                  <a:t>=</a:t>
                </a:r>
                <a14:m>
                  <m:oMath xmlns:m="http://schemas.openxmlformats.org/officeDocument/2006/math">
                    <m:f>
                      <m:fPr>
                        <m:ctrlPr>
                          <a:rPr lang="it-IT" i="1" dirty="0">
                            <a:latin typeface="Cambria Math" panose="02040503050406030204" pitchFamily="18" charset="0"/>
                          </a:rPr>
                        </m:ctrlPr>
                      </m:fPr>
                      <m:num>
                        <m:r>
                          <a:rPr lang="it-IT" i="1" dirty="0">
                            <a:latin typeface="Cambria Math" panose="02040503050406030204" pitchFamily="18" charset="0"/>
                          </a:rPr>
                          <m:t>7!</m:t>
                        </m:r>
                      </m:num>
                      <m:den>
                        <m:d>
                          <m:dPr>
                            <m:ctrlPr>
                              <a:rPr lang="it-IT" i="1" dirty="0">
                                <a:latin typeface="Cambria Math" panose="02040503050406030204" pitchFamily="18" charset="0"/>
                              </a:rPr>
                            </m:ctrlPr>
                          </m:dPr>
                          <m:e>
                            <m:r>
                              <a:rPr lang="it-IT" i="1" dirty="0">
                                <a:latin typeface="Cambria Math" panose="02040503050406030204" pitchFamily="18" charset="0"/>
                              </a:rPr>
                              <m:t>7−3</m:t>
                            </m:r>
                          </m:e>
                        </m:d>
                        <m:r>
                          <a:rPr lang="it-IT" i="1" dirty="0">
                            <a:latin typeface="Cambria Math" panose="02040503050406030204" pitchFamily="18" charset="0"/>
                          </a:rPr>
                          <m:t>!</m:t>
                        </m:r>
                      </m:den>
                    </m:f>
                  </m:oMath>
                </a14:m>
                <a:r>
                  <a:rPr lang="it-IT" dirty="0"/>
                  <a:t>=</a:t>
                </a:r>
                <a14:m>
                  <m:oMath xmlns:m="http://schemas.openxmlformats.org/officeDocument/2006/math">
                    <m:f>
                      <m:fPr>
                        <m:ctrlPr>
                          <a:rPr lang="it-IT" i="1" dirty="0">
                            <a:latin typeface="Cambria Math" panose="02040503050406030204" pitchFamily="18" charset="0"/>
                          </a:rPr>
                        </m:ctrlPr>
                      </m:fPr>
                      <m:num>
                        <m:r>
                          <a:rPr lang="it-IT" i="1" dirty="0">
                            <a:latin typeface="Cambria Math" panose="02040503050406030204" pitchFamily="18" charset="0"/>
                          </a:rPr>
                          <m:t>7</m:t>
                        </m:r>
                        <m:r>
                          <a:rPr lang="it-IT" i="1" dirty="0">
                            <a:latin typeface="Cambria Math" panose="02040503050406030204" pitchFamily="18" charset="0"/>
                            <a:ea typeface="Cambria Math" panose="02040503050406030204" pitchFamily="18" charset="0"/>
                          </a:rPr>
                          <m:t>∙6∙5∙4∙3∙2∙1</m:t>
                        </m:r>
                      </m:num>
                      <m:den>
                        <m:r>
                          <a:rPr lang="it-IT" i="1" dirty="0">
                            <a:latin typeface="Cambria Math" panose="02040503050406030204" pitchFamily="18" charset="0"/>
                          </a:rPr>
                          <m:t>4</m:t>
                        </m:r>
                        <m:r>
                          <a:rPr lang="it-IT" i="1" dirty="0">
                            <a:latin typeface="Cambria Math" panose="02040503050406030204" pitchFamily="18" charset="0"/>
                            <a:ea typeface="Cambria Math" panose="02040503050406030204" pitchFamily="18" charset="0"/>
                          </a:rPr>
                          <m:t>∙3∙2∙1</m:t>
                        </m:r>
                      </m:den>
                    </m:f>
                  </m:oMath>
                </a14:m>
                <a:r>
                  <a:rPr lang="it-IT" dirty="0"/>
                  <a:t>=210</a:t>
                </a:r>
              </a:p>
              <a:p>
                <a:endParaRPr lang="it-IT" dirty="0"/>
              </a:p>
            </p:txBody>
          </p:sp>
        </mc:Choice>
        <mc:Fallback xmlns="">
          <p:sp>
            <p:nvSpPr>
              <p:cNvPr id="3" name="Segnaposto contenuto 2">
                <a:extLst>
                  <a:ext uri="{FF2B5EF4-FFF2-40B4-BE49-F238E27FC236}">
                    <a16:creationId xmlns:a16="http://schemas.microsoft.com/office/drawing/2014/main" id="{88CEC997-5C2C-4205-B1DE-D4AA63C4BA87}"/>
                  </a:ext>
                </a:extLst>
              </p:cNvPr>
              <p:cNvSpPr>
                <a:spLocks noGrp="1" noRot="1" noChangeAspect="1" noMove="1" noResize="1" noEditPoints="1" noAdjustHandles="1" noChangeArrowheads="1" noChangeShapeType="1" noTextEdit="1"/>
              </p:cNvSpPr>
              <p:nvPr>
                <p:ph idx="1"/>
              </p:nvPr>
            </p:nvSpPr>
            <p:spPr>
              <a:xfrm>
                <a:off x="677334" y="1842053"/>
                <a:ext cx="8596668" cy="4199310"/>
              </a:xfrm>
              <a:blipFill>
                <a:blip r:embed="rId2"/>
                <a:stretch>
                  <a:fillRect l="-142" t="-871"/>
                </a:stretch>
              </a:blipFill>
            </p:spPr>
            <p:txBody>
              <a:bodyPr/>
              <a:lstStyle/>
              <a:p>
                <a:r>
                  <a:rPr lang="it-IT">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5" name="Input penna 4">
                <a:extLst>
                  <a:ext uri="{FF2B5EF4-FFF2-40B4-BE49-F238E27FC236}">
                    <a16:creationId xmlns:a16="http://schemas.microsoft.com/office/drawing/2014/main" id="{0EC9FD57-D760-4332-815C-B175CBE91B32}"/>
                  </a:ext>
                </a:extLst>
              </p14:cNvPr>
              <p14:cNvContentPartPr/>
              <p14:nvPr/>
            </p14:nvContentPartPr>
            <p14:xfrm>
              <a:off x="2448261" y="5381802"/>
              <a:ext cx="840600" cy="178200"/>
            </p14:xfrm>
          </p:contentPart>
        </mc:Choice>
        <mc:Fallback>
          <p:pic>
            <p:nvPicPr>
              <p:cNvPr id="5" name="Input penna 4">
                <a:extLst>
                  <a:ext uri="{FF2B5EF4-FFF2-40B4-BE49-F238E27FC236}">
                    <a16:creationId xmlns:a16="http://schemas.microsoft.com/office/drawing/2014/main" id="{0EC9FD57-D760-4332-815C-B175CBE91B32}"/>
                  </a:ext>
                </a:extLst>
              </p:cNvPr>
              <p:cNvPicPr/>
              <p:nvPr/>
            </p:nvPicPr>
            <p:blipFill>
              <a:blip r:embed="rId4"/>
              <a:stretch>
                <a:fillRect/>
              </a:stretch>
            </p:blipFill>
            <p:spPr>
              <a:xfrm>
                <a:off x="2439261" y="5372802"/>
                <a:ext cx="85824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put penna 6">
                <a:extLst>
                  <a:ext uri="{FF2B5EF4-FFF2-40B4-BE49-F238E27FC236}">
                    <a16:creationId xmlns:a16="http://schemas.microsoft.com/office/drawing/2014/main" id="{63FA09FD-79CE-4761-A625-7CA342EDFCAE}"/>
                  </a:ext>
                </a:extLst>
              </p14:cNvPr>
              <p14:cNvContentPartPr/>
              <p14:nvPr/>
            </p14:nvContentPartPr>
            <p14:xfrm>
              <a:off x="3140901" y="5662962"/>
              <a:ext cx="46800" cy="101520"/>
            </p14:xfrm>
          </p:contentPart>
        </mc:Choice>
        <mc:Fallback>
          <p:pic>
            <p:nvPicPr>
              <p:cNvPr id="7" name="Input penna 6">
                <a:extLst>
                  <a:ext uri="{FF2B5EF4-FFF2-40B4-BE49-F238E27FC236}">
                    <a16:creationId xmlns:a16="http://schemas.microsoft.com/office/drawing/2014/main" id="{63FA09FD-79CE-4761-A625-7CA342EDFCAE}"/>
                  </a:ext>
                </a:extLst>
              </p:cNvPr>
              <p:cNvPicPr/>
              <p:nvPr/>
            </p:nvPicPr>
            <p:blipFill>
              <a:blip r:embed="rId6"/>
              <a:stretch>
                <a:fillRect/>
              </a:stretch>
            </p:blipFill>
            <p:spPr>
              <a:xfrm>
                <a:off x="3131901" y="5653962"/>
                <a:ext cx="6444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put penna 7">
                <a:extLst>
                  <a:ext uri="{FF2B5EF4-FFF2-40B4-BE49-F238E27FC236}">
                    <a16:creationId xmlns:a16="http://schemas.microsoft.com/office/drawing/2014/main" id="{951940AA-8BF4-448C-B1EE-D1E80CCEF430}"/>
                  </a:ext>
                </a:extLst>
              </p14:cNvPr>
              <p14:cNvContentPartPr/>
              <p14:nvPr/>
            </p14:nvContentPartPr>
            <p14:xfrm>
              <a:off x="2662461" y="5031522"/>
              <a:ext cx="688320" cy="231480"/>
            </p14:xfrm>
          </p:contentPart>
        </mc:Choice>
        <mc:Fallback>
          <p:pic>
            <p:nvPicPr>
              <p:cNvPr id="8" name="Input penna 7">
                <a:extLst>
                  <a:ext uri="{FF2B5EF4-FFF2-40B4-BE49-F238E27FC236}">
                    <a16:creationId xmlns:a16="http://schemas.microsoft.com/office/drawing/2014/main" id="{951940AA-8BF4-448C-B1EE-D1E80CCEF430}"/>
                  </a:ext>
                </a:extLst>
              </p:cNvPr>
              <p:cNvPicPr/>
              <p:nvPr/>
            </p:nvPicPr>
            <p:blipFill>
              <a:blip r:embed="rId8"/>
              <a:stretch>
                <a:fillRect/>
              </a:stretch>
            </p:blipFill>
            <p:spPr>
              <a:xfrm>
                <a:off x="2653461" y="5022522"/>
                <a:ext cx="705960" cy="249120"/>
              </a:xfrm>
              <a:prstGeom prst="rect">
                <a:avLst/>
              </a:prstGeom>
            </p:spPr>
          </p:pic>
        </mc:Fallback>
      </mc:AlternateContent>
    </p:spTree>
    <p:extLst>
      <p:ext uri="{BB962C8B-B14F-4D97-AF65-F5344CB8AC3E}">
        <p14:creationId xmlns:p14="http://schemas.microsoft.com/office/powerpoint/2010/main" val="3047176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6EB64E-E9B1-4B4B-9A38-0050E8E31A66}"/>
              </a:ext>
            </a:extLst>
          </p:cNvPr>
          <p:cNvSpPr>
            <a:spLocks noGrp="1"/>
          </p:cNvSpPr>
          <p:nvPr>
            <p:ph type="title"/>
          </p:nvPr>
        </p:nvSpPr>
        <p:spPr>
          <a:xfrm>
            <a:off x="677334" y="609600"/>
            <a:ext cx="8596668" cy="689113"/>
          </a:xfrm>
        </p:spPr>
        <p:txBody>
          <a:bodyPr/>
          <a:lstStyle/>
          <a:p>
            <a:r>
              <a:rPr lang="it-IT" dirty="0"/>
              <a:t>Disposizioni con ripetizione</a:t>
            </a:r>
          </a:p>
        </p:txBody>
      </p:sp>
      <p:sp>
        <p:nvSpPr>
          <p:cNvPr id="3" name="Segnaposto contenuto 2">
            <a:extLst>
              <a:ext uri="{FF2B5EF4-FFF2-40B4-BE49-F238E27FC236}">
                <a16:creationId xmlns:a16="http://schemas.microsoft.com/office/drawing/2014/main" id="{D8E1B145-BF1A-4488-BE8F-04D180C9B0E3}"/>
              </a:ext>
            </a:extLst>
          </p:cNvPr>
          <p:cNvSpPr>
            <a:spLocks noGrp="1"/>
          </p:cNvSpPr>
          <p:nvPr>
            <p:ph idx="1"/>
          </p:nvPr>
        </p:nvSpPr>
        <p:spPr>
          <a:xfrm>
            <a:off x="677334" y="1577009"/>
            <a:ext cx="8596668" cy="4464353"/>
          </a:xfrm>
        </p:spPr>
        <p:txBody>
          <a:bodyPr>
            <a:normAutofit/>
          </a:bodyPr>
          <a:lstStyle/>
          <a:p>
            <a:r>
              <a:rPr lang="it-IT" dirty="0"/>
              <a:t>Consideriamo un insieme costituito da n elementi distinti ed un numero naturale k senza alcuna limitazione superiore. Il problema che ci poniamo è quello di costruire tutti i possibili raggruppamenti distinti prendendo k oggetti in modo che :</a:t>
            </a:r>
          </a:p>
          <a:p>
            <a:pPr marL="914400" lvl="1" indent="-457200">
              <a:buFont typeface="+mj-lt"/>
              <a:buAutoNum type="alphaLcParenR"/>
            </a:pPr>
            <a:r>
              <a:rPr lang="it-IT" dirty="0"/>
              <a:t>in ciascun raggruppamento figurano k oggetti ed uno stesso oggetto può figurare, ripetuto, fino ad un massimo di k volte;</a:t>
            </a:r>
          </a:p>
          <a:p>
            <a:pPr marL="914400" lvl="1" indent="-457200">
              <a:buFont typeface="+mj-lt"/>
              <a:buAutoNum type="alphaLcParenR"/>
            </a:pPr>
            <a:r>
              <a:rPr lang="it-IT" dirty="0"/>
              <a:t>due qualsiasi raggruppamenti sono distinti se uno di essi contiene almeno un oggetto che non figura nell’altro, oppure gli oggetti sono diversamente ordinati </a:t>
            </a:r>
            <a:r>
              <a:rPr lang="it-IT" dirty="0">
                <a:highlight>
                  <a:srgbClr val="00FF00"/>
                </a:highlight>
              </a:rPr>
              <a:t>(è importante l’ordine), </a:t>
            </a:r>
            <a:r>
              <a:rPr lang="it-IT" dirty="0"/>
              <a:t>oppure gli oggetti che figurano in uno, figurano anche nell’altro ma sono ripetuti un numero diverso di volte </a:t>
            </a:r>
            <a:r>
              <a:rPr lang="it-IT" dirty="0">
                <a:highlight>
                  <a:srgbClr val="00FF00"/>
                </a:highlight>
              </a:rPr>
              <a:t>(la diversità riguarda il numero di volte che un oggetto si presenta in un gruppo).</a:t>
            </a:r>
          </a:p>
          <a:p>
            <a:endParaRPr lang="it-IT" dirty="0"/>
          </a:p>
        </p:txBody>
      </p:sp>
    </p:spTree>
    <p:extLst>
      <p:ext uri="{BB962C8B-B14F-4D97-AF65-F5344CB8AC3E}">
        <p14:creationId xmlns:p14="http://schemas.microsoft.com/office/powerpoint/2010/main" val="396484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6CBEF6-F1FD-4844-888C-56EEFAD3E1B1}"/>
              </a:ext>
            </a:extLst>
          </p:cNvPr>
          <p:cNvSpPr>
            <a:spLocks noGrp="1"/>
          </p:cNvSpPr>
          <p:nvPr>
            <p:ph type="title"/>
          </p:nvPr>
        </p:nvSpPr>
        <p:spPr>
          <a:xfrm>
            <a:off x="677334" y="609600"/>
            <a:ext cx="8596668" cy="715617"/>
          </a:xfrm>
        </p:spPr>
        <p:txBody>
          <a:bodyPr/>
          <a:lstStyle/>
          <a:p>
            <a:r>
              <a:rPr lang="it-IT" dirty="0"/>
              <a:t>Disposizioni con ripetizione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6BC271F-AC79-4489-A15B-9BF5501292A5}"/>
                  </a:ext>
                </a:extLst>
              </p:cNvPr>
              <p:cNvSpPr>
                <a:spLocks noGrp="1"/>
              </p:cNvSpPr>
              <p:nvPr>
                <p:ph idx="1"/>
              </p:nvPr>
            </p:nvSpPr>
            <p:spPr>
              <a:xfrm>
                <a:off x="677334" y="1643271"/>
                <a:ext cx="8596668" cy="4398092"/>
              </a:xfrm>
            </p:spPr>
            <p:txBody>
              <a:bodyPr/>
              <a:lstStyle/>
              <a:p>
                <a:r>
                  <a:rPr lang="it-IT" dirty="0"/>
                  <a:t>Il numero delle disposizioni con ripetizione si indica con il simbolo </a:t>
                </a:r>
                <a14:m>
                  <m:oMath xmlns:m="http://schemas.openxmlformats.org/officeDocument/2006/math">
                    <m:sSubSup>
                      <m:sSubSupPr>
                        <m:ctrlPr>
                          <a:rPr lang="it-IT" i="1" dirty="0">
                            <a:latin typeface="Cambria Math" panose="02040503050406030204" pitchFamily="18" charset="0"/>
                          </a:rPr>
                        </m:ctrlPr>
                      </m:sSubSupPr>
                      <m:e>
                        <m:r>
                          <a:rPr lang="it-IT" i="1" dirty="0">
                            <a:latin typeface="Cambria Math" panose="02040503050406030204" pitchFamily="18" charset="0"/>
                          </a:rPr>
                          <m:t>𝐷</m:t>
                        </m:r>
                      </m:e>
                      <m:sub>
                        <m:r>
                          <a:rPr lang="it-IT" i="1" dirty="0">
                            <a:latin typeface="Cambria Math" panose="02040503050406030204" pitchFamily="18" charset="0"/>
                          </a:rPr>
                          <m:t>𝑛</m:t>
                        </m:r>
                        <m:r>
                          <a:rPr lang="it-IT" i="1" dirty="0">
                            <a:latin typeface="Cambria Math" panose="02040503050406030204" pitchFamily="18" charset="0"/>
                          </a:rPr>
                          <m:t>,</m:t>
                        </m:r>
                        <m:r>
                          <a:rPr lang="it-IT" i="1" dirty="0">
                            <a:latin typeface="Cambria Math" panose="02040503050406030204" pitchFamily="18" charset="0"/>
                          </a:rPr>
                          <m:t>𝑘</m:t>
                        </m:r>
                      </m:sub>
                      <m:sup>
                        <m:r>
                          <a:rPr lang="it-IT" i="1" dirty="0">
                            <a:latin typeface="Cambria Math" panose="02040503050406030204" pitchFamily="18" charset="0"/>
                          </a:rPr>
                          <m:t>′</m:t>
                        </m:r>
                      </m:sup>
                    </m:sSubSup>
                  </m:oMath>
                </a14:m>
                <a:r>
                  <a:rPr lang="it-IT" dirty="0"/>
                  <a:t> e si dimostra che tale numero è dato da :</a:t>
                </a:r>
              </a:p>
              <a:p>
                <a14:m>
                  <m:oMath xmlns:m="http://schemas.openxmlformats.org/officeDocument/2006/math">
                    <m:sSubSup>
                      <m:sSubSupPr>
                        <m:ctrlPr>
                          <a:rPr lang="it-IT" i="1" dirty="0">
                            <a:latin typeface="Cambria Math" panose="02040503050406030204" pitchFamily="18" charset="0"/>
                          </a:rPr>
                        </m:ctrlPr>
                      </m:sSubSupPr>
                      <m:e>
                        <m:r>
                          <a:rPr lang="it-IT" i="1" dirty="0">
                            <a:latin typeface="Cambria Math" panose="02040503050406030204" pitchFamily="18" charset="0"/>
                          </a:rPr>
                          <m:t>𝐷</m:t>
                        </m:r>
                      </m:e>
                      <m:sub>
                        <m:r>
                          <a:rPr lang="it-IT" i="1" dirty="0">
                            <a:latin typeface="Cambria Math" panose="02040503050406030204" pitchFamily="18" charset="0"/>
                          </a:rPr>
                          <m:t>𝑛</m:t>
                        </m:r>
                        <m:r>
                          <a:rPr lang="it-IT" i="1" dirty="0">
                            <a:latin typeface="Cambria Math" panose="02040503050406030204" pitchFamily="18" charset="0"/>
                          </a:rPr>
                          <m:t>,</m:t>
                        </m:r>
                        <m:r>
                          <a:rPr lang="it-IT" i="1" dirty="0">
                            <a:latin typeface="Cambria Math" panose="02040503050406030204" pitchFamily="18" charset="0"/>
                          </a:rPr>
                          <m:t>𝑘</m:t>
                        </m:r>
                      </m:sub>
                      <m:sup>
                        <m:r>
                          <a:rPr lang="it-IT" i="1" dirty="0">
                            <a:latin typeface="Cambria Math" panose="02040503050406030204" pitchFamily="18" charset="0"/>
                          </a:rPr>
                          <m:t>′</m:t>
                        </m:r>
                      </m:sup>
                    </m:sSubSup>
                    <m:r>
                      <a:rPr lang="it-IT" i="1" dirty="0">
                        <a:latin typeface="Cambria Math" panose="02040503050406030204" pitchFamily="18" charset="0"/>
                      </a:rPr>
                      <m:t> </m:t>
                    </m:r>
                  </m:oMath>
                </a14:m>
                <a:r>
                  <a:rPr lang="it-IT" dirty="0"/>
                  <a:t>= </a:t>
                </a:r>
                <a14:m>
                  <m:oMath xmlns:m="http://schemas.openxmlformats.org/officeDocument/2006/math">
                    <m:sSup>
                      <m:sSupPr>
                        <m:ctrlPr>
                          <a:rPr lang="it-IT" i="1" dirty="0">
                            <a:latin typeface="Cambria Math" panose="02040503050406030204" pitchFamily="18" charset="0"/>
                          </a:rPr>
                        </m:ctrlPr>
                      </m:sSupPr>
                      <m:e>
                        <m:r>
                          <a:rPr lang="it-IT" i="1" dirty="0">
                            <a:latin typeface="Cambria Math" panose="02040503050406030204" pitchFamily="18" charset="0"/>
                          </a:rPr>
                          <m:t>𝑛</m:t>
                        </m:r>
                      </m:e>
                      <m:sup>
                        <m:r>
                          <a:rPr lang="it-IT" i="1" dirty="0">
                            <a:latin typeface="Cambria Math" panose="02040503050406030204" pitchFamily="18" charset="0"/>
                          </a:rPr>
                          <m:t>𝑘</m:t>
                        </m:r>
                      </m:sup>
                    </m:sSup>
                  </m:oMath>
                </a14:m>
                <a:r>
                  <a:rPr lang="it-IT" dirty="0"/>
                  <a:t>.</a:t>
                </a:r>
              </a:p>
              <a:p>
                <a:r>
                  <a:rPr lang="it-IT" dirty="0"/>
                  <a:t>Ad esempio, determiniamo quanti numeri diversi di tre cifre si possono formare con le nove cifre significative. È evidente che si tratta di disposizioni con ripetizione di 9 elementi della classe 3, per cui è:</a:t>
                </a:r>
              </a:p>
              <a:p>
                <a14:m>
                  <m:oMath xmlns:m="http://schemas.openxmlformats.org/officeDocument/2006/math">
                    <m:sSubSup>
                      <m:sSubSupPr>
                        <m:ctrlPr>
                          <a:rPr lang="it-IT" i="1">
                            <a:latin typeface="Cambria Math" panose="02040503050406030204" pitchFamily="18" charset="0"/>
                          </a:rPr>
                        </m:ctrlPr>
                      </m:sSubSupPr>
                      <m:e>
                        <m:r>
                          <a:rPr lang="it-IT" i="1">
                            <a:latin typeface="Cambria Math" panose="02040503050406030204" pitchFamily="18" charset="0"/>
                          </a:rPr>
                          <m:t>𝐷</m:t>
                        </m:r>
                      </m:e>
                      <m:sub>
                        <m:r>
                          <a:rPr lang="it-IT" i="1">
                            <a:latin typeface="Cambria Math" panose="02040503050406030204" pitchFamily="18" charset="0"/>
                          </a:rPr>
                          <m:t>9,3</m:t>
                        </m:r>
                      </m:sub>
                      <m:sup>
                        <m:r>
                          <a:rPr lang="it-IT" i="1">
                            <a:latin typeface="Cambria Math" panose="02040503050406030204" pitchFamily="18" charset="0"/>
                          </a:rPr>
                          <m:t>′</m:t>
                        </m:r>
                      </m:sup>
                    </m:sSubSup>
                  </m:oMath>
                </a14:m>
                <a:r>
                  <a:rPr lang="it-IT" dirty="0"/>
                  <a:t>=</a:t>
                </a:r>
                <a14:m>
                  <m:oMath xmlns:m="http://schemas.openxmlformats.org/officeDocument/2006/math">
                    <m:sSup>
                      <m:sSupPr>
                        <m:ctrlPr>
                          <a:rPr lang="it-IT" i="1" dirty="0">
                            <a:latin typeface="Cambria Math" panose="02040503050406030204" pitchFamily="18" charset="0"/>
                          </a:rPr>
                        </m:ctrlPr>
                      </m:sSupPr>
                      <m:e>
                        <m:r>
                          <a:rPr lang="it-IT" i="1" dirty="0">
                            <a:latin typeface="Cambria Math" panose="02040503050406030204" pitchFamily="18" charset="0"/>
                          </a:rPr>
                          <m:t>9</m:t>
                        </m:r>
                      </m:e>
                      <m:sup>
                        <m:r>
                          <a:rPr lang="it-IT" i="1" dirty="0">
                            <a:latin typeface="Cambria Math" panose="02040503050406030204" pitchFamily="18" charset="0"/>
                          </a:rPr>
                          <m:t>3</m:t>
                        </m:r>
                      </m:sup>
                    </m:sSup>
                  </m:oMath>
                </a14:m>
                <a:r>
                  <a:rPr lang="it-IT" dirty="0"/>
                  <a:t>=729</a:t>
                </a:r>
              </a:p>
              <a:p>
                <a:endParaRPr lang="it-IT" dirty="0"/>
              </a:p>
            </p:txBody>
          </p:sp>
        </mc:Choice>
        <mc:Fallback xmlns="">
          <p:sp>
            <p:nvSpPr>
              <p:cNvPr id="3" name="Segnaposto contenuto 2">
                <a:extLst>
                  <a:ext uri="{FF2B5EF4-FFF2-40B4-BE49-F238E27FC236}">
                    <a16:creationId xmlns:a16="http://schemas.microsoft.com/office/drawing/2014/main" id="{B6BC271F-AC79-4489-A15B-9BF5501292A5}"/>
                  </a:ext>
                </a:extLst>
              </p:cNvPr>
              <p:cNvSpPr>
                <a:spLocks noGrp="1" noRot="1" noChangeAspect="1" noMove="1" noResize="1" noEditPoints="1" noAdjustHandles="1" noChangeArrowheads="1" noChangeShapeType="1" noTextEdit="1"/>
              </p:cNvSpPr>
              <p:nvPr>
                <p:ph idx="1"/>
              </p:nvPr>
            </p:nvSpPr>
            <p:spPr>
              <a:xfrm>
                <a:off x="677334" y="1643271"/>
                <a:ext cx="8596668" cy="4398092"/>
              </a:xfrm>
              <a:blipFill>
                <a:blip r:embed="rId2"/>
                <a:stretch>
                  <a:fillRect l="-142" t="-971" r="-426"/>
                </a:stretch>
              </a:blipFill>
            </p:spPr>
            <p:txBody>
              <a:bodyPr/>
              <a:lstStyle/>
              <a:p>
                <a:r>
                  <a:rPr lang="it-IT">
                    <a:noFill/>
                  </a:rPr>
                  <a:t> </a:t>
                </a:r>
              </a:p>
            </p:txBody>
          </p:sp>
        </mc:Fallback>
      </mc:AlternateContent>
    </p:spTree>
    <p:extLst>
      <p:ext uri="{BB962C8B-B14F-4D97-AF65-F5344CB8AC3E}">
        <p14:creationId xmlns:p14="http://schemas.microsoft.com/office/powerpoint/2010/main" val="1985559081"/>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2557</TotalTime>
  <Words>2109</Words>
  <Application>Microsoft Office PowerPoint</Application>
  <PresentationFormat>Widescreen</PresentationFormat>
  <Paragraphs>127</Paragraphs>
  <Slides>33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33</vt:i4>
      </vt:variant>
    </vt:vector>
  </HeadingPairs>
  <TitlesOfParts>
    <vt:vector size="38" baseType="lpstr">
      <vt:lpstr>Arial</vt:lpstr>
      <vt:lpstr>Cambria Math</vt:lpstr>
      <vt:lpstr>Trebuchet MS</vt:lpstr>
      <vt:lpstr>Wingdings 3</vt:lpstr>
      <vt:lpstr>Sfaccettatura</vt:lpstr>
      <vt:lpstr>Webinar 3-24/11/2023</vt:lpstr>
      <vt:lpstr>Calcolo combinatorio</vt:lpstr>
      <vt:lpstr>Calcolo combinatorio</vt:lpstr>
      <vt:lpstr>Calcolo combinatorio</vt:lpstr>
      <vt:lpstr>Disposizioni semplici</vt:lpstr>
      <vt:lpstr>Disposizioni semplici</vt:lpstr>
      <vt:lpstr>Disposizioni semplici</vt:lpstr>
      <vt:lpstr>Disposizioni con ripetizione</vt:lpstr>
      <vt:lpstr>Disposizioni con ripetizione</vt:lpstr>
      <vt:lpstr>Esercizio 1</vt:lpstr>
      <vt:lpstr>Esercizio 2</vt:lpstr>
      <vt:lpstr>Presentazione standard di PowerPoint</vt:lpstr>
      <vt:lpstr>Combinazioni semplici</vt:lpstr>
      <vt:lpstr>Combinazioni semplici</vt:lpstr>
      <vt:lpstr>Combinazioni con ripetizione</vt:lpstr>
      <vt:lpstr>Combinazioni con ripetizione</vt:lpstr>
      <vt:lpstr>Coefficiente binomiale</vt:lpstr>
      <vt:lpstr>Proprietà del coefficiente binomiale</vt:lpstr>
      <vt:lpstr>Proprietà del coefficiente binomiale</vt:lpstr>
      <vt:lpstr>Esercizio 3</vt:lpstr>
      <vt:lpstr>Presentazione standard di PowerPoint</vt:lpstr>
      <vt:lpstr>Esercizio 4</vt:lpstr>
      <vt:lpstr>Esercizio 5</vt:lpstr>
      <vt:lpstr>Presentazione standard di PowerPoint</vt:lpstr>
      <vt:lpstr>Come riconoscere la formula da usare</vt:lpstr>
      <vt:lpstr>Problemi d’urna con o senza reinserimento</vt:lpstr>
      <vt:lpstr>Problemi d’urna con o senza reinserimento</vt:lpstr>
      <vt:lpstr>Esercizio 6</vt:lpstr>
      <vt:lpstr>Presentazione standard di PowerPoint</vt:lpstr>
      <vt:lpstr>Esercizio 7</vt:lpstr>
      <vt:lpstr>Presentazione standard di PowerPoint</vt:lpstr>
      <vt:lpstr>Esercizio 10</vt:lpstr>
      <vt:lpstr>Esercizio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3-17/11/2022</dc:title>
  <dc:creator>Laura Di Giacomo | FullService Solution</dc:creator>
  <cp:lastModifiedBy>Laura Di Giacomo | FullService Solution</cp:lastModifiedBy>
  <cp:revision>33</cp:revision>
  <dcterms:created xsi:type="dcterms:W3CDTF">2022-11-04T19:29:40Z</dcterms:created>
  <dcterms:modified xsi:type="dcterms:W3CDTF">2023-11-24T19:03:44Z</dcterms:modified>
</cp:coreProperties>
</file>