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ppt/ink/ink446.xml" ContentType="application/inkml+xml"/>
  <Override PartName="/ppt/ink/ink447.xml" ContentType="application/inkml+xml"/>
  <Override PartName="/ppt/ink/ink448.xml" ContentType="application/inkml+xml"/>
  <Override PartName="/ppt/ink/ink449.xml" ContentType="application/inkml+xml"/>
  <Override PartName="/ppt/ink/ink450.xml" ContentType="application/inkml+xml"/>
  <Override PartName="/ppt/ink/ink451.xml" ContentType="application/inkml+xml"/>
  <Override PartName="/ppt/ink/ink452.xml" ContentType="application/inkml+xml"/>
  <Override PartName="/ppt/ink/ink453.xml" ContentType="application/inkml+xml"/>
  <Override PartName="/ppt/ink/ink454.xml" ContentType="application/inkml+xml"/>
  <Override PartName="/ppt/ink/ink455.xml" ContentType="application/inkml+xml"/>
  <Override PartName="/ppt/ink/ink456.xml" ContentType="application/inkml+xml"/>
  <Override PartName="/ppt/ink/ink457.xml" ContentType="application/inkml+xml"/>
  <Override PartName="/ppt/ink/ink458.xml" ContentType="application/inkml+xml"/>
  <Override PartName="/ppt/ink/ink459.xml" ContentType="application/inkml+xml"/>
  <Override PartName="/ppt/ink/ink460.xml" ContentType="application/inkml+xml"/>
  <Override PartName="/ppt/ink/ink461.xml" ContentType="application/inkml+xml"/>
  <Override PartName="/ppt/ink/ink462.xml" ContentType="application/inkml+xml"/>
  <Override PartName="/ppt/ink/ink463.xml" ContentType="application/inkml+xml"/>
  <Override PartName="/ppt/ink/ink464.xml" ContentType="application/inkml+xml"/>
  <Override PartName="/ppt/ink/ink465.xml" ContentType="application/inkml+xml"/>
  <Override PartName="/ppt/ink/ink466.xml" ContentType="application/inkml+xml"/>
  <Override PartName="/ppt/ink/ink467.xml" ContentType="application/inkml+xml"/>
  <Override PartName="/ppt/ink/ink468.xml" ContentType="application/inkml+xml"/>
  <Override PartName="/ppt/ink/ink469.xml" ContentType="application/inkml+xml"/>
  <Override PartName="/ppt/ink/ink470.xml" ContentType="application/inkml+xml"/>
  <Override PartName="/ppt/ink/ink471.xml" ContentType="application/inkml+xml"/>
  <Override PartName="/ppt/ink/ink472.xml" ContentType="application/inkml+xml"/>
  <Override PartName="/ppt/ink/ink473.xml" ContentType="application/inkml+xml"/>
  <Override PartName="/ppt/ink/ink474.xml" ContentType="application/inkml+xml"/>
  <Override PartName="/ppt/ink/ink475.xml" ContentType="application/inkml+xml"/>
  <Override PartName="/ppt/ink/ink476.xml" ContentType="application/inkml+xml"/>
  <Override PartName="/ppt/ink/ink477.xml" ContentType="application/inkml+xml"/>
  <Override PartName="/ppt/ink/ink478.xml" ContentType="application/inkml+xml"/>
  <Override PartName="/ppt/ink/ink479.xml" ContentType="application/inkml+xml"/>
  <Override PartName="/ppt/ink/ink480.xml" ContentType="application/inkml+xml"/>
  <Override PartName="/ppt/ink/ink481.xml" ContentType="application/inkml+xml"/>
  <Override PartName="/ppt/ink/ink482.xml" ContentType="application/inkml+xml"/>
  <Override PartName="/ppt/ink/ink483.xml" ContentType="application/inkml+xml"/>
  <Override PartName="/ppt/ink/ink484.xml" ContentType="application/inkml+xml"/>
  <Override PartName="/ppt/ink/ink485.xml" ContentType="application/inkml+xml"/>
  <Override PartName="/ppt/ink/ink486.xml" ContentType="application/inkml+xml"/>
  <Override PartName="/ppt/ink/ink487.xml" ContentType="application/inkml+xml"/>
  <Override PartName="/ppt/ink/ink488.xml" ContentType="application/inkml+xml"/>
  <Override PartName="/ppt/ink/ink489.xml" ContentType="application/inkml+xml"/>
  <Override PartName="/ppt/ink/ink490.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3" r:id="rId6"/>
    <p:sldId id="265" r:id="rId7"/>
    <p:sldId id="266" r:id="rId8"/>
    <p:sldId id="267" r:id="rId9"/>
    <p:sldId id="268" r:id="rId10"/>
    <p:sldId id="269" r:id="rId11"/>
    <p:sldId id="270" r:id="rId12"/>
    <p:sldId id="271" r:id="rId13"/>
    <p:sldId id="280" r:id="rId14"/>
    <p:sldId id="295" r:id="rId15"/>
    <p:sldId id="282" r:id="rId16"/>
    <p:sldId id="296" r:id="rId17"/>
    <p:sldId id="297" r:id="rId18"/>
    <p:sldId id="275" r:id="rId19"/>
    <p:sldId id="276" r:id="rId20"/>
    <p:sldId id="277" r:id="rId21"/>
    <p:sldId id="278" r:id="rId22"/>
    <p:sldId id="298" r:id="rId23"/>
    <p:sldId id="292" r:id="rId24"/>
    <p:sldId id="260" r:id="rId25"/>
    <p:sldId id="293" r:id="rId26"/>
    <p:sldId id="294" r:id="rId27"/>
    <p:sldId id="272" r:id="rId28"/>
    <p:sldId id="273" r:id="rId29"/>
    <p:sldId id="274" r:id="rId30"/>
    <p:sldId id="284" r:id="rId31"/>
    <p:sldId id="299"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41.791"/>
    </inkml:context>
    <inkml:brush xml:id="br0">
      <inkml:brushProperty name="width" value="0.05" units="cm"/>
      <inkml:brushProperty name="height" value="0.05" units="cm"/>
      <inkml:brushProperty name="fitToCurve" value="1"/>
    </inkml:brush>
  </inkml:definitions>
  <inkml:trace contextRef="#ctx0" brushRef="#br0">49 390 21 0,'0'0'17'0,"0"0"-6"0,0 0 0 16,0 0-1-16,0 0-5 15,0 0 16-15,-44 25-4 16,42-25 7-16,2 0 2 16,-3 0-10-16,3 0 5 15,0-12-8-15,0-8-11 16,0-10 1-16,12-8-3 16,7-9 0-16,8-1 2 15,-1 2 1-15,-2 8 2 16,3 4-3-16,-4 7-2 15,-1 4 6-15,-1 4-6 0,-1 2 0 16,-6 7 0-16,-2 4-2 16,-4 6 0-16,-4 0-1 15,-2 16 3-15,1 20 7 16,-3 12 1-16,0 10 2 16,0 8-1-16,0-4-6 15,0-8 1-15,0-17-4 16,0-11 0-16,2-11 2 15,7-11-2-15,0-4 0 16,8-6 0-16,6-27 0 16,8-22 6-16,5-13 0 0,4-6-6 15,-7 8 8 1,-6 12-8-16,-10 21 0 0,-12 16 0 16,-1 17-1-16,-4 0-3 15,0 29 3-15,5 14 1 16,-1 14 6-16,4 9-4 15,1-2-2-15,2-4 0 16,1-9 2-16,-1-8 6 16,-3-11-4-16,1-3-2 15,-4-9 6-15,-1-3-6 16,-1-2-2-16,2-3 0 16,10-7-38-16,2-5-31 15,-3 0-85-15</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3.094"/>
    </inkml:context>
    <inkml:brush xml:id="br0">
      <inkml:brushProperty name="width" value="0.05" units="cm"/>
      <inkml:brushProperty name="height" value="0.05" units="cm"/>
      <inkml:brushProperty name="fitToCurve" value="1"/>
    </inkml:brush>
  </inkml:definitions>
  <inkml:trace contextRef="#ctx0" brushRef="#br0">124 592 3 0,'0'0'30'0,"0"0"-7"0,0 0-3 15,0 0-15-15,0 0-3 16,0 0 3-16,-108 123-1 15,98-77 3-15,5-3 5 16,5-4-12-16,5-16 5 16,27-17 9-16,9-6-2 15,13-29 8-15,4-24-9 16,1-12-5-16,-6-8 1 16,-8 0-6-16,-11 3-1 15,-15 6 0-15,-9 7 2 16,-10 12 0-16,-3 11-1 15,-23 18 1-15,-8 16 3 16,-9 8-5-16,-3 32 0 0,-3 14-1 16,4 10-4-1,8 1 5-15,14-12-10 0,14-13 1 16,9-19 9-16,14-19-8 16,26-2 8-16,15-36 0 15,11-19 2-15,3-15 2 16,6-12-4-16,-6-3 1 15,-6 3 1-15,-14 8-2 16,-13 17 0-16,-18 19 0 16,-18 20 0-16,0 18 21 15,-14 18-18-15,-16 32-3 16,-1 16 4-16,-1 16-3 16,6 3-1-16,7 1 0 0,8-7-1 15,4-13 1-15,5-10 0 16,2-16 2-16,0-8 9 15,16-11-10 1,14-13 0-16,12-8-1 0,11-8 0 16,9-27 4-16,5-14-1 15,1-5-3-15,-8-5 1 16,-7 5-1-16,-13 6 0 16,-17 7 0-16,-13 11-3 15,-10 9 3-15,-5 11 0 16,-23 10 0-16,-7 0-3 15,-5 31 1-15,0 10 2 0,6 11 0 16,10 5-5-16,13-2 5 16,11-3 0-16,0-11 0 15,17-8-2-15,8-18 3 16,7-8-1-16,8-7 0 16,7-15 3-16,9-20 0 15,3-15-2-15,7-12-1 16,-1-8 0-16,-7-5-3 15,-6-6-4-15,-13 2-6 16,-10 3 2-16,-15 10 5 16,-13 16-1-16,-1 16 7 15,-9 20 14-15,-14 14-4 16,-5 13-3-16,1 22-7 0,-2 19 2 16,9 12-4-1,3 9 4-15,12 8-2 0,5-7 9 16,0-5-9-16,22-15 6 15,2-15-5-15,10-11-1 16,29-23-4-16,-8-7-25 16,-4-7-92-16</inkml:trace>
</inkml:ink>
</file>

<file path=ppt/ink/ink1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3.567"/>
    </inkml:context>
    <inkml:brush xml:id="br0">
      <inkml:brushProperty name="width" value="0.05" units="cm"/>
      <inkml:brushProperty name="height" value="0.05" units="cm"/>
      <inkml:brushProperty name="fitToCurve" value="1"/>
    </inkml:brush>
  </inkml:definitions>
  <inkml:trace contextRef="#ctx0" brushRef="#br0">226 0 2 0,'0'0'34'0,"0"0"-26"15,0 0-2-15,0 0-6 0,0 0 0 16,0 0 4 0,153 77-2-16,-121-29 4 0,-2 13 13 15,-6 12-5-15,-2 11 6 16,1 7-10-16,-2 0-5 15,-2 4 5-15,-3-4-8 16,0 2-2-16,-9 0 0 16,-7 12 1-16,-4 25-1 15,-44 21 0-15,-16 2 0 16,-16-10 6-16,-1-14-4 16,12-32-2-16,12-17 0 15,20-19-4-15,6-10 3 16,2 3-9-16,-2 3-13 0,-4 17-6 15,12-19-27 1</inkml:trace>
</inkml:ink>
</file>

<file path=ppt/ink/ink1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4.972"/>
    </inkml:context>
    <inkml:brush xml:id="br0">
      <inkml:brushProperty name="width" value="0.05" units="cm"/>
      <inkml:brushProperty name="height" value="0.05" units="cm"/>
      <inkml:brushProperty name="fitToCurve" value="1"/>
    </inkml:brush>
  </inkml:definitions>
  <inkml:trace contextRef="#ctx0" brushRef="#br0">114 27 26 0,'0'0'28'16,"0"0"-4"-16,0 0-4 16,0 0-4-16,0 0-14 15,0 0 1-15,0 0 7 16,0-23-4-16,0 23 8 15,0 3-11-15,0 14 1 16,0 9 15-16,0 12-4 0,-14 15 2 16,-6 8-2-16,-1 5-9 15,-2 2 5-15,4-6-7 16,7-9-1-16,7-17 0 16,5-11-3-16,0-13 0 15,23-10-3-15,13-2-3 16,8-14 4-16,10-21 1 15,4-6-4-15,-3-9 3 16,-6 0-9-16,-12 11-4 16,-15 7 2-16,-16 15 13 15,-6 14 1-15,0 3 4 16,-20 15 1-16,-6 16 5 16,4 4-10-16,4 0 3 15,7-5-4-15,7 1 2 16,4-2 0-16,0-3-2 0,0 2 0 15,1 4 3 1,11 1-3-16,16 17-4 0,-2-7-22 16,-6-13-42-16</inkml:trace>
</inkml:ink>
</file>

<file path=ppt/ink/ink1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7.019"/>
    </inkml:context>
    <inkml:brush xml:id="br0">
      <inkml:brushProperty name="width" value="0.05" units="cm"/>
      <inkml:brushProperty name="height" value="0.05" units="cm"/>
      <inkml:brushProperty name="fitToCurve" value="1"/>
    </inkml:brush>
  </inkml:definitions>
  <inkml:trace contextRef="#ctx0" brushRef="#br0">0 67 10 0,'0'0'45'15,"0"0"-33"-15,0 0-3 16,0 0 1-16,0 0-1 15,121-46 10-15,-86 42-2 16,6 4 1-16,4 0 8 16,-1 0-17-16,1 0 1 15,-4 0-4-15,1-6-6 16,-2-1 0-16,10 6-5 16,-7-2-30-16,-15 3-58 0</inkml:trace>
</inkml:ink>
</file>

<file path=ppt/ink/ink1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6.082"/>
    </inkml:context>
    <inkml:brush xml:id="br0">
      <inkml:brushProperty name="width" value="0.05" units="cm"/>
      <inkml:brushProperty name="height" value="0.05" units="cm"/>
      <inkml:brushProperty name="fitToCurve" value="1"/>
    </inkml:brush>
  </inkml:definitions>
  <inkml:trace contextRef="#ctx0" brushRef="#br0">694 0 14 0,'0'0'35'0,"0"0"10"16,0 0-14-16,-130 10-6 15,76 13 6-15,-1 11-18 16,-3 7-5-16,4 14-8 16,5 10 5-16,-2 22-5 15,2 29 0-15,-5 25 1 16,7-12 1-16,13-20 1 16,13-29-3-16,7-16 7 15,2 15-7-15,2 12 5 16,9 9-5-16,1-3 1 15,6-3-3-15,25-1-18 16,30 22-14-16,-9-26-28 0</inkml:trace>
  <inkml:trace contextRef="#ctx0" brushRef="#br0" timeOffset="455">902 1107 3 0,'0'0'36'0,"0"0"-22"16,0 0-5-16,0 0 10 16,167-153-8-16,-110 99-7 15,-2-3 2-15,-4 6-4 16,-7 1-1-16,-9 9-1 16,-13 7-3-16,-11 5 3 15,-11 11 0-15,0 8 0 16,-11 10 1-16,-11 0-1 15,1 6 0-15,-2 13 4 0,4 13-2 16,3-3 5-16,5 4-4 16,2 5 2-16,1 2 7 15,2 3-9-15,-2 8 9 16,0 6 0-16,2 9-11 16,3 4 1-16,3 25-2 15,0-15-22-15,0-15-43 0</inkml:trace>
</inkml:ink>
</file>

<file path=ppt/ink/ink1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8.626"/>
    </inkml:context>
    <inkml:brush xml:id="br0">
      <inkml:brushProperty name="width" value="0.05" units="cm"/>
      <inkml:brushProperty name="height" value="0.05" units="cm"/>
      <inkml:brushProperty name="fitToCurve" value="1"/>
    </inkml:brush>
  </inkml:definitions>
  <inkml:trace contextRef="#ctx0" brushRef="#br0">468 89 53 0,'0'0'19'0,"0"0"43"0,0 0-29 16,-121-71-5-16,85 59-5 15,-1 6-19-15,2 6 7 16,-3 0-10-16,-5 18 2 15,1 20 0-15,3 9-3 16,6 7 0-16,10 5 0 16,9-1-1-16,11-2 1 15,3-7 0-15,0-12-1 16,23-12-2-16,11-16-15 16,8-9 7-16,8-19 7 15,12-21-1-15,-4-8 5 16,-4-2 0-16,-16 2 0 15,-20 10 2-15,-18 10-1 16,-4 8-2-16,-38 11-1 0,-17 9-27 16,-12 0 14-1,-1 24 1-15,7 20 0 0,21-5-15 16,18-6-59-16</inkml:trace>
</inkml:ink>
</file>

<file path=ppt/ink/ink1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7.809"/>
    </inkml:context>
    <inkml:brush xml:id="br0">
      <inkml:brushProperty name="width" value="0.05" units="cm"/>
      <inkml:brushProperty name="height" value="0.05" units="cm"/>
      <inkml:brushProperty name="fitToCurve" value="1"/>
    </inkml:brush>
  </inkml:definitions>
  <inkml:trace contextRef="#ctx0" brushRef="#br0">0 596 28 0,'0'0'11'0,"0"0"0"16,0 0-4-16,0 0 13 15,0 0 11-15,0 0-5 16,0 0-4-16,119-80-15 16,-60 36-4-16,2-12 2 15,4-5-5-15,-3-3 0 0,-3-2 2 16,-7 2-2 0,-15 5-1-16,-14 13-2 0,-14 15 3 15,-9 12 6-15,0 13 11 16,-9 6-3-16,-14 10-13 15,-3 19 4-15,-2 7-5 16,0 2 0-16,7-1 1 16,3 6 1-16,1 1 0 15,3 6 0-15,0 7 1 16,0 1 1-16,2 2 0 16,6-2-4-16,3-8 1 15,3-6-1-15,0-9 0 16,9-7-14-16,17-8-19 15,-4-7-35-15</inkml:trace>
  <inkml:trace contextRef="#ctx0" brushRef="#br0" timeOffset="282">130 1105 53 0,'0'0'26'0,"0"0"-16"15,0 0-7-15,0 0-2 16,0 0 16-16,0 0 6 0,160-25-3 16,-97-4 1-1,13-6-16-15,32-16-1 0,-4 3-4 16,8-4 5-16,2 1-5 15,-25 12 0-15,1-1-9 16,-4 12-5-16,-24 10-36 16,-26 10-65-16</inkml:trace>
</inkml:ink>
</file>

<file path=ppt/ink/ink1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9.606"/>
    </inkml:context>
    <inkml:brush xml:id="br0">
      <inkml:brushProperty name="width" value="0.05" units="cm"/>
      <inkml:brushProperty name="height" value="0.05" units="cm"/>
      <inkml:brushProperty name="fitToCurve" value="1"/>
    </inkml:brush>
  </inkml:definitions>
  <inkml:trace contextRef="#ctx0" brushRef="#br0">382 0 6 0,'0'0'7'15,"0"0"6"-15,0 0 18 16,0 0-3-16,0 0 1 16,0 0-20-16,92 124 1 15,-75-82 1-15,-8 9-2 16,-4 14 5-16,-4 14-6 16,-1 26-8-16,-9 38 4 15,-25 41-2-15,-10 13-2 0,-8-10 0 16,4-27-6-1,4-37 2-15,-4-8-8 0,2-2-6 16,0-3 0-16,-3 2-18 16,0-1-1-16,12-29-4 15</inkml:trace>
</inkml:ink>
</file>

<file path=ppt/ink/ink1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11.345"/>
    </inkml:context>
    <inkml:brush xml:id="br0">
      <inkml:brushProperty name="width" value="0.05" units="cm"/>
      <inkml:brushProperty name="height" value="0.05" units="cm"/>
      <inkml:brushProperty name="fitToCurve" value="1"/>
    </inkml:brush>
  </inkml:definitions>
  <inkml:trace contextRef="#ctx0" brushRef="#br0">0 372 69 0,'0'0'49'0,"0"0"-9"16,0 0-35-16,0 0 0 16,0 0-5-16,0 0 1 0,0 0-1 15,115 0 0-15,-75-3 2 16,2 1 6-16,-1 0-6 15,0-2 1 1,-1 4-3-16,3 0-9 0,-13 0-25 16,-12 0-92-16</inkml:trace>
  <inkml:trace contextRef="#ctx0" brushRef="#br0" timeOffset="591">688 0 44 0,'0'0'17'16,"0"0"-9"-16,0 0 6 15,0 0-4-15,0 0 2 16,-59 129 5-16,41-84-3 16,-5 8 10-16,1 6-7 15,1 3-3-15,6-5 2 16,2-11-12-16,9-16 1 0,4-5-5 15,0-13 3-15,0-8-2 16,17-4 1-16,10 0-2 16,9-5 6-16,8-19-3 15,4-6-5-15,1-2 2 16,-2 3-6-16,-10 4 4 16,-6 4 0-16,-8 7-4 15,-9 6 6-15,-5 4-6 16,-8 4 6-16,-1 0-1 15,0 10-9-15,-9 17 10 16,-5 8 0-16,-1 10 0 16,-2 4 1-16,3 1-1 0,1 0 0 15,0 0 0 1,3-7 0-16,0-6 7 0,3-5 5 16,2-11-3-16,3-4-1 15,2-1-8-15,0-7-5 16,5 10-26-16,10-4-20 15,-2 0-30-15</inkml:trace>
</inkml:ink>
</file>

<file path=ppt/ink/ink1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10.578"/>
    </inkml:context>
    <inkml:brush xml:id="br0">
      <inkml:brushProperty name="width" value="0.05" units="cm"/>
      <inkml:brushProperty name="height" value="0.05" units="cm"/>
      <inkml:brushProperty name="fitToCurve" value="1"/>
    </inkml:brush>
  </inkml:definitions>
  <inkml:trace contextRef="#ctx0" brushRef="#br0">235 36 47 0,'0'0'33'0,"0"0"-3"16,0 0-2-16,0 0-14 15,0 0 10-15,0 0-4 16,0 0-10-16,-8-23 4 16,8 23-14-16,0 0-4 0,9 0 4 15,13 0-3 1,6 0 3-16,7 0 5 0,2 0 2 16,-1 0 15-16,0 0-22 15,-1 0 0-15,-7 0 0 16,-2 0-4-16,-11 7-5 15,-3 9-28-15,-7-1-11 16,-5-5-24-16</inkml:trace>
  <inkml:trace contextRef="#ctx0" brushRef="#br0" timeOffset="436">241 67 17 0,'0'0'59'0,"0"0"-14"0,0 0-15 16,0 0-10-16,-130 28-20 15,110-12 9-15,3-2-9 16,12 1 0-16,5 1-4 16,0-4 2-16,5 1-3 15,16-1 5-15,2-2-6 16,3 2 5-16,-1 4 1 15,-2 0 0-15,1 4 1 16,-1 2-1-16,-3 7 0 16,5 7 0-16,-5 6-3 15,-2 6 1-15,-2 2-3 16,-10-4-6-16,-6-6 10 16,0-8-1-16,-6-6 2 15,-16-5 11-15,1-4-9 0,-4-5 5 16,-4-5-5-16,0-3-1 15,-5-4 10-15,0 0-10 16,1-4 1-16,0-11 7 16,3-3-9-16,7-3 6 15,4-4-6-15,13 1-10 16,6 4-11-16,2 3-42 16,10 7-21-16</inkml:trace>
</inkml:ink>
</file>

<file path=ppt/ink/ink1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34.254"/>
    </inkml:context>
    <inkml:brush xml:id="br0">
      <inkml:brushProperty name="width" value="0.05" units="cm"/>
      <inkml:brushProperty name="height" value="0.05" units="cm"/>
      <inkml:brushProperty name="fitToCurve" value="1"/>
    </inkml:brush>
  </inkml:definitions>
  <inkml:trace contextRef="#ctx0" brushRef="#br0">43 253 8 0,'0'0'14'15,"0"0"-6"-15,0 0 2 16,0 0-3-16,0 0-2 16,0 0 5-16,-31 0-10 15,28 0 7-15,2 0 1 16,-2 0 0-16,1 0 12 15,2 0-7-15,-3 0-4 16,3 0 6-16,0 0-8 16,0 0 1-16,0 0-2 0,0 0-4 15,0 0 3-15,0 0 0 16,0 0 1-16,0 0 8 16,0 0-8-16,0 0 5 15,0-3-1-15,0-2-9 16,0-11 3-16,12-3-4 15,2-10 0-15,8-6-1 16,-4 0 1-16,0 3-1 16,4 3 0-16,-7 8-1 15,-3 6-1-15,-2 5 1 16,-4 8-8-16,1 2-1 16,-2 0-5-16,4 0 10 15,-1 0 0-15,-2 12 1 16,3 8 5-16,-1 10 0 0,-3 9 9 15,-4 3 2 1,2 2-7-16,-3-5 2 0,0-7-2 16,0-7-3-16,0-11 7 15,0-3-3-15,2-10-1 16,-2 3-1-16,3-4-3 16,1 0 0-16,6 0 0 15,8-7 0-15,10-11 3 16,7-7 1-16,5-8-1 15,4 1-2-15,-2 2-1 16,-2 6-2-16,-13 6 0 16,-4 5-5-16,-9 7 7 0,-9 4-5 15,-1 2-5-15,-4 0 7 16,3 0-7-16,2 10 10 16,-3 18 1-16,1 12 8 15,-3 10 13-15,0 8-7 16,0 3-1-16,0-7 4 15,0-10-15-15,0-10 0 16,0-11-3-16,0-6 1 16,0-5-1-16,9-3 0 15,0-8-10-15,9-1-21 16,-1-15-35-16,-6-13-68 0</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5.286"/>
    </inkml:context>
    <inkml:brush xml:id="br0">
      <inkml:brushProperty name="width" value="0.05" units="cm"/>
      <inkml:brushProperty name="height" value="0.05" units="cm"/>
      <inkml:brushProperty name="fitToCurve" value="1"/>
    </inkml:brush>
  </inkml:definitions>
  <inkml:trace contextRef="#ctx0" brushRef="#br0">166 966 26 0,'0'0'46'15,"0"0"-14"-15,0 0-13 16,0 0-4-16,0 0-8 15,-112 107 7-15,90-67-11 16,7-3 3-16,3-7 2 0,7-10-6 16,5-15 0-1,0-5-2-15,18-16 0 0,16-25 13 16,9-19-10-16,9-15 0 16,-1-11-2-16,-7 0 3 15,-11 7-4-15,-15 11 0 16,-10 13 0-16,-8 19 6 15,-5 20-4-15,-21 16 7 16,-6 4-5-16,0 30 0 16,-2 7-4-16,14 0 0 15,8-8-2-15,12-15 0 16,9-18-10-16,34-4 11 16,17-35-2-16,15-19 1 15,3-10 2-15,-1-7-4 16,-11 10 4-16,-20 11-3 0,-15 11 4 15,-25 21-1-15,-6 16 10 16,-20 9-10-16,-28 39 9 16,-7 23-7-16,0 15-1 15,6 9 3-15,13 2-4 16,13-7 0-16,16-11 0 16,7-17-6-16,0-15 4 15,16-19 1-15,17-14 1 16,13-8-4-16,11-17 3 15,7-16 1-15,4-9 0 16,-7 0-18-16,-15 9 16 16,-14 9 2-16,-18 12 0 15,-14 12 6-15,0 0 5 0,-6 16-4 16,-16 12-7-16,2 10 1 16,5 3-3-16,10-4 2 15,5-6-13-15,8-11 13 16,18-7-7-16,11-10 7 15,9-3-1-15,6-11 3 16,2-19-2-16,-3-3 0 16,-10-3 0-16,-10 1-2 15,-14 4 0-15,-16 2 2 16,-1 1-1-16,-21 3 0 16,-16 4 1-16,-9 2 0 15,-3 9 2-15,3 6-2 16,-2 4 0-16,13 1 0 15,7 23 0-15,14 5-7 0,13 5 7 16,1-3-5-16,9-6-9 16,19-11-3-16,8-11-3 15,7-3 20-15,8-22-4 16,7-16 8-16,2-16-4 16,6-7 0-16,-7-1 1 15,-10 0-4-15,-11 2-1 16,-15 10 4-16,-11 10 0 15,-9 11 2-15,-3 12-2 16,-3 17 8-16,-20 0 2 16,-4 39-8-16,-9 17-1 0,0 14-2 15,2 10-2 1,6 2-15-16,8-10 14 16,8-9 0-16,12-15 4 15,0-12 1-15,8-11-1 0,15-11 0 16,4-7 0-16,4-3-8 15,-2-4 5-15,-3 0-2 16,-7 1-5-16,-7 3-4 16,-6 0 0-16,-1-1 10 15,-1-3 4-15,1 0 0 16,3-11 1-16,1-10 1 16,0-8-1-16,3-5 12 15,-3-3-4-15,-2-1-1 16,-3 2 2-16,-1 7-10 15,-3 8 13-15,0 13 8 16,0 8-4-16,-9 15-9 16,-5 20-7-16,0 12-1 0,5 7 0 15,3 0-7-15,6-6 5 16,0-8 2-16,0-13 0 16,0-16 1-16,12-11-1 15,7-3 11-15,4-27 4 16,3-15-15-16,1-6 9 15,-4-10-4-15,-6 2-4 16,-12 0 7-16,-5 7-5 16,0 7-3-16,-26 12 0 15,-6 16 0-15,-4 12-2 0,0 5-8 16,3 29-5-16,7 10 15 16,15 1-7-16,11-8-16 15,7-18-1-15,33-14-5 16,18-17 29-16,11-29 4 15,11-16 0-15,1-12 7 16,0-6-10-16,-9-6 6 16,-10 3 3-16,-16 11-2 15,-20 10 13-15,-15 20-1 16,-11 17 3-16,0 14 7 16,-5 11-22-16,-13 9-8 15,-5 24-1-15,-3 13-2 16,1 13 3-16,1 9 0 15,8 0 0-15,7 1-3 16,6-2 2-16,3-5 1 0,0 0 0 16,0-8-1-1,0-4 1-15,0-7 0 0,-2-1 0 16,-2-10 2-16,4-4-2 16,0-7 0-16,1-7-9 15,21-8-13-15,1-6 8 16,4 0 2-16,1-14 12 15,-2-9-3-15,-3 3 5 16,-6 1-2-16,-8 9 0 16,-3 10 0-16,-3 11 0 15,-1 28 4-15,1 16 0 16,2 8 3-16,-1-1-7 16,4-15 0-16,6-18 0 0,4-16 0 15,8-13 3 1,8-24-1-16,9-20 1 0,0-20 2 15,0-7-4-15,-6-4-1 16,-11 0 0-16,-12 1 2 16,-14 9-2-16,0 13 1 15,-33 20-1-15,-14 23 4 16,-7 9-4-16,3 30 0 16,12 10 0-16,32 10-7 15,7-9-10-15,7-19-55 0</inkml:trace>
  <inkml:trace contextRef="#ctx0" brushRef="#br0" timeOffset="267">2810 0 45 0,'0'0'33'15,"0"0"-20"-15,0 0-5 16,0 0 16-16,0 0 2 15,-95 162-9-15,73-89 2 16,7 5-14-16,-2 0 5 16,6-5-6-16,-4 0-3 15,-5-2 2-15,-3-3 1 16,-11 4-4-16,-3-2 0 0,1-4 3 16,-6 2-1-1,4-4-2-15,-8 12-14 0,9-18-15 16,2-13-59-16</inkml:trace>
</inkml:ink>
</file>

<file path=ppt/ink/ink1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37.491"/>
    </inkml:context>
    <inkml:brush xml:id="br0">
      <inkml:brushProperty name="width" value="0.05" units="cm"/>
      <inkml:brushProperty name="height" value="0.05" units="cm"/>
      <inkml:brushProperty name="fitToCurve" value="1"/>
    </inkml:brush>
  </inkml:definitions>
  <inkml:trace contextRef="#ctx0" brushRef="#br0">12 18 6 0,'0'0'33'0,"0"0"5"16,0 0 4-1,0 0 2-15,0 0 8 0,0 0-12 16,0 0-7-16,-9-18-9 15,9 18 0-15,-3 0-23 16,3 0-1-16,0 0-10 16,0 0-23-16,0 16-32 15,12 7-8-15,1 1-11 0</inkml:trace>
</inkml:ink>
</file>

<file path=ppt/ink/ink1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37.664"/>
    </inkml:context>
    <inkml:brush xml:id="br0">
      <inkml:brushProperty name="width" value="0.05" units="cm"/>
      <inkml:brushProperty name="height" value="0.05" units="cm"/>
      <inkml:brushProperty name="fitToCurve" value="1"/>
    </inkml:brush>
  </inkml:definitions>
  <inkml:trace contextRef="#ctx0" brushRef="#br0">0 0 54 0,'0'0'26'0,"0"0"18"15,0 0-9-15,0 0-1 16,0 0-22-16,0 0-12 16,0 0 0-16,9 0-42 15,14 7 2-15,-5-3-26 0</inkml:trace>
</inkml:ink>
</file>

<file path=ppt/ink/ink1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38.790"/>
    </inkml:context>
    <inkml:brush xml:id="br0">
      <inkml:brushProperty name="width" value="0.05" units="cm"/>
      <inkml:brushProperty name="height" value="0.05" units="cm"/>
      <inkml:brushProperty name="fitToCurve" value="1"/>
    </inkml:brush>
  </inkml:definitions>
  <inkml:trace contextRef="#ctx0" brushRef="#br0">20 596 27 0,'0'0'35'16,"0"0"-3"-16,0 0 2 0,0 0-1 15,0 0-11 1,0 0-8-16,0 0 4 0,-22-17-15 16,22 1-2-16,3-8-1 15,8-2 3-15,3-8-4 16,3-4 1-16,1-1 0 15,1 3-3-15,-6 7 0 16,0 8 2-16,-9 10 0 16,-4 10-4-16,0 1 4 15,0 0-7-15,0 16-3 16,0 11 11-16,0 9 0 16,0 8 5-16,-7 4 3 15,0 2-5-15,-2 0 10 16,5-4-5-16,1-7-2 15,3-10 6-15,0-8-12 0,3-9 0 16,15-9-1-16,8-3 2 16,11-5-1-16,4-24 6 15,9-13-4-15,-4-7 6 16,-7-2-8-16,-11 4 0 16,-11 11 0-16,-5 16-1 15,-7 8 1-15,-5 12 0 16,0 0-3-16,0 18 0 15,-5 11 0-15,-2 4 3 16,2 6 0-16,0-4 5 16,5-6-5-16,0-1 0 15,10-6 0-15,3-3 2 16,6-5-2-16,4-4 0 0,6-9-3 16,3-1-21-16,28-30-6 15,-6-10-19-15,-10-8-39 0</inkml:trace>
  <inkml:trace contextRef="#ctx0" brushRef="#br0" timeOffset="330">813 0 11 0,'0'0'58'0,"0"0"-20"0,0 0-10 15,0 0-18-15,0 0-8 16,0 0 4-16,0 0-2 16,-46 136-4-16,46-100 10 15,0-7-8-15,0-8-1 16,14-9 0-16,0-6 2 16,4-6 4-16,1 0 4 15,-1-18 6-15,-1-10 3 16,-3-4-13-16,-10-3-1 15,-4 2 1-15,0 3-7 16,-23 9 2-16,-9 5-2 16,-6 16-10-16,-4 9-1 15,-4 59-28-15,6 1-18 0,17-2-14 16</inkml:trace>
</inkml:ink>
</file>

<file path=ppt/ink/ink1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41.494"/>
    </inkml:context>
    <inkml:brush xml:id="br0">
      <inkml:brushProperty name="width" value="0.05" units="cm"/>
      <inkml:brushProperty name="height" value="0.05" units="cm"/>
      <inkml:brushProperty name="fitToCurve" value="1"/>
    </inkml:brush>
  </inkml:definitions>
  <inkml:trace contextRef="#ctx0" brushRef="#br0">307 0 5 0,'0'0'27'0,"0"0"-7"16,0 0 7-16,0 0-2 15,0 0-9-15,0 0-15 16,0 0 2-16,-17 91 8 16,8-45 3-16,-1 7 6 15,-3 4-4-15,-5-1-4 16,4-3-2-16,0-6-8 15,2-5 3-15,1-6-5 0,4-4 0 16,2-6-4-16,0-4-19 16,5-10-12-16,0-4-4 15,0-8-20-15,5-20 6 16</inkml:trace>
  <inkml:trace contextRef="#ctx0" brushRef="#br0" timeOffset="262">0 111 25 0,'0'0'13'0,"0"0"-2"16,0 0 16 0,0 0 2-16,0 0-19 0,0 0-8 15,0 0 1-15,37 16 1 16,3-7 10-16,9-1 6 15,7-2-3-15,6 2-2 16,6-4-10-16,-1 0 2 16,1-4-3-16,-4 0-1 15,-5 0-6-15,-2 7-11 16,-16 0-26-16,-15 4-38 0</inkml:trace>
  <inkml:trace contextRef="#ctx0" brushRef="#br0" timeOffset="602">666 385 40 0,'0'0'29'0,"0"0"-6"16,0 0-8-16,0 0-4 15,0 0-9-15,0 0 8 16,-12 117-2-16,12-90-2 15,0-6 9-15,12-4-10 16,2-9 2-16,2-3 4 16,0-5-2-16,-2 0 11 15,3-12-3-15,-3-6-3 16,-3-9 7-16,-4-3-16 16,-5 0 0-16,-2-5-3 0,0 3 3 15,-2 6-5-15,-14 5 0 16,-4 8-3-16,-5 9 2 15,2 4-20-15,5 9-12 16,4 21 5-16,14 9-16 16,0-8-21-16</inkml:trace>
</inkml:ink>
</file>

<file path=ppt/ink/ink1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43.619"/>
    </inkml:context>
    <inkml:brush xml:id="br0">
      <inkml:brushProperty name="width" value="0.05" units="cm"/>
      <inkml:brushProperty name="height" value="0.05" units="cm"/>
      <inkml:brushProperty name="fitToCurve" value="1"/>
    </inkml:brush>
  </inkml:definitions>
  <inkml:trace contextRef="#ctx0" brushRef="#br0">1154 93 9 0,'0'0'19'16,"0"0"1"-16,0 112-7 16,0-55 4-16,-2 9-2 15,-1 3-5-15,2 2 8 0,-7-1-12 16,2-10-4-1,-2-9-1-15,4-11 3 0,-2-8-4 16,1-4 0-16,0-9 0 16,1-3-2-16,-7-7-13 15,5-7-27-15,-6-2-8 0</inkml:trace>
  <inkml:trace contextRef="#ctx0" brushRef="#br0" timeOffset="219">951 470 28 0,'0'0'27'0,"0"0"6"15,0 0-14-15,160-22-7 16,-105 13-8-16,4-2-1 15,0-1-6-15,18-7-2 16,-15 4-30-16,-16-1-24 0</inkml:trace>
  <inkml:trace contextRef="#ctx0" brushRef="#br0" timeOffset="711">1464 763 5 0,'0'0'43'15,"0"0"-21"-15,0 0-6 16,0 0 5-16,0 0-16 16,0 0 0-16,0 0 5 15,48-9-1-15,-25-8 14 16,1-11-4-16,5-7-8 0,-6-8 1 16,-4 1-11-1,-10 1 2-15,0 3-3 0,-6 5 2 16,-3 8-5-16,0 8 3 15,-12 10-10-15,-6 7 1 16,-9 2-10-16,4 23 6 16,2 13 8-16,10 7 3 15,7-2 2-15,4-1 0 16,0-4 3-16,9-10 6 16,6-4-3-16,2-7 6 15,5-9 0-15,-3-3-7 16,8-5 5-16,5 0-8 0,8 0-2 15,13-22-12 1,-8 1-35-16,-8 1-98 0</inkml:trace>
  <inkml:trace contextRef="#ctx0" brushRef="#br0" timeOffset="-1185">226 87 5 0,'0'0'28'0,"0"0"5"15,0 0-6-15,0 0-7 16,13 138-7-16,-13-81 4 16,0 2-7-16,0 7-2 15,-9-3 10-15,0-5-13 16,0-5 1-16,0-9-6 16,4-13 2-16,5-7-4 15,0-11-5-15,0-10-16 0,0-3-11 16,0-26-1-16,0-10-10 15</inkml:trace>
  <inkml:trace contextRef="#ctx0" brushRef="#br0" timeOffset="-976">0 373 5 0,'0'0'11'0,"0"0"2"15,0 0 31-15,0 0-7 16,144-18-1-16,-93 0-16 16,1-3-10-16,2 3-1 0,-4-2-8 15,1 3-2-15,-3 6-4 16,1 11-21-16,-15 0-15 16,-10 7-48-16</inkml:trace>
  <inkml:trace contextRef="#ctx0" brushRef="#br0" timeOffset="-511">635 493 17 0,'0'0'35'16,"0"0"-8"-16,0 0-3 15,0 0-12-15,0 0-5 16,0 0 1-16,0 0-5 15,-102 124 7-15,100-89-4 16,2 1 2-16,0-3 3 0,5-4-9 16,8-7 1-1,4-10-2-15,2-12-1 0,1 0 14 16,1-16 3-16,1-18 0 16,-2-11-1-16,-8-2-16 15,0-3 6-15,-12 0-6 16,0 3-3-16,-3 7 0 15,-20 12-8-15,-8 11-6 16,-4 14-3-16,1 6-9 16,1 32-5-16,14 30-3 15,13-7-10-15</inkml:trace>
  <inkml:trace contextRef="#ctx0" brushRef="#br0" timeOffset="2319">855 621 8 0,'0'0'37'16,"0"0"-3"-16,0 0 0 16,0 0-12-16,0 0 6 15,0 0-12-15,0 0-10 16,-17-4 4-16,17 4-10 0,14 0-1 16,12 0 1-16,9-3 0 15,7-5 15-15,11-6-4 16,-2-7 0-16,3-11 8 15,2-5-16-15,-3-6 3 16,-1-9-4-16,-6 0 2 16,-9 2-3-16,-8-1 2 15,-11 8-3-15,-9 1 6 16,-9 2-3-16,0 2-3 16,-12 8 0-16,-11 3-3 15,5 11 1-15,1 5 1 16,6 6 1-16,6 3-3 15,2 2-4-15,2 0-4 0,1 0-2 16,-3 0-5-16,-2 7 13 16,-9 13 3-16,-3 10 2 15,-10 9 17-15,-8 15-14 16,1 8 2-16,-5 12-4 16,12 4 2-16,4-1-3 15,9-1 0-15,9-12 0 16,5-6 0-16,0-4-2 15,7-9 2-15,12-4 0 16,0-7-2-16,4-6 1 16,0-7 1-16,8-8 0 15,4-8 3-15,6-5-3 16,5 0 7-16,8-14-3 0,1-7-2 16,-1-4 3-16,-6 2-5 15,-7 0-3-15,-4 6-2 16,3 3-33-16,-10 5-16 15,-10 0-30-15</inkml:trace>
</inkml:ink>
</file>

<file path=ppt/ink/ink1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47.266"/>
    </inkml:context>
    <inkml:brush xml:id="br0">
      <inkml:brushProperty name="width" value="0.05" units="cm"/>
      <inkml:brushProperty name="height" value="0.05" units="cm"/>
      <inkml:brushProperty name="fitToCurve" value="1"/>
    </inkml:brush>
  </inkml:definitions>
  <inkml:trace contextRef="#ctx0" brushRef="#br0">78 438 27 0,'0'0'24'16,"0"0"16"-16,0 0-15 15,0 0-23-15,0 0 7 16,0 0-6-16,0 0 2 16,-71 136 2-16,67-106-7 15,1-9 3-15,3-5-3 0,0-8 0 16,3-3 2-1,15-5-2-15,5-4 9 0,11-21 11 16,0-9-8-16,4-12-2 16,-4-6-6-16,-8 1-1 15,-5-3 3-15,-11 0-4 16,-9 0-2-16,-1 4 0 16,0 9-12-16,-15 10 8 15,-10 13-3-15,1 16 4 16,-7 2 1-16,0 27-11 15,-1 20 13-15,1 11 0 16,7 5 4-16,7-1-3 16,8-11 0-16,9-7 4 0,0-16 6 15,17-8-11-15,10-16 0 16,9-4 8-16,10-17-4 16,7-22 13-16,10-19-9 15,2-12-7-15,-2-5 8 16,-7-3-9-16,-10 7 0 15,-13 12 0-15,-12 15-2 16,-12 19 2-16,-9 19 0 16,0 6 5-16,-7 27-5 15,-13 26 0-15,-6 15 0 16,9 14 0-16,3 6 1 16,9-6-1-16,5-8 0 15,0-16 2-15,0-12 11 0,5-10-8 16,9-10-3-16,0-12-2 15,2-8 1-15,3-6-1 16,2 0 2-16,7-19-1 16,3-15 13-16,4-7-14 15,-3-7 0-15,-4 5-4 16,-7 7-12-16,-7 14 9 16,-9 11 1-16,-4 9 5 15,-1 2-5-15,0 13 6 16,3 12 0-16,-1 8 13 15,5 3-9-15,3-5 9 16,2-6-13-16,3-6 0 0,2-10-2 16,3-7 2-1,6-2-5-15,6-8 1 0,4-18-12 16,10-20-10-16,-11 7-30 16,-9 3-57-16</inkml:trace>
  <inkml:trace contextRef="#ctx0" brushRef="#br0" timeOffset="145">1013 47 104 0,'0'0'52'0,"0"0"-13"16,0 0-13-16,0 0-22 16,0 0-4-16,0 0-21 15,0 0-11-15,58 15-20 0</inkml:trace>
</inkml:ink>
</file>

<file path=ppt/ink/ink1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51.180"/>
    </inkml:context>
    <inkml:brush xml:id="br0">
      <inkml:brushProperty name="width" value="0.05" units="cm"/>
      <inkml:brushProperty name="height" value="0.05" units="cm"/>
      <inkml:brushProperty name="fitToCurve" value="1"/>
    </inkml:brush>
  </inkml:definitions>
  <inkml:trace contextRef="#ctx0" brushRef="#br0">31 0 38 0,'0'0'17'0,"0"0"10"0,0 0 4 16,-28 130-12-16,25-85-11 16,3-2-8-16,0-8-4 15,0-8 0-15,0-13-9 16,20-21-14-16,5-21-28 15</inkml:trace>
</inkml:ink>
</file>

<file path=ppt/ink/ink1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51.333"/>
    </inkml:context>
    <inkml:brush xml:id="br0">
      <inkml:brushProperty name="width" value="0.05" units="cm"/>
      <inkml:brushProperty name="height" value="0.05" units="cm"/>
      <inkml:brushProperty name="fitToCurve" value="1"/>
    </inkml:brush>
  </inkml:definitions>
  <inkml:trace contextRef="#ctx0" brushRef="#br0">0 0 47 0,'0'0'43'0,"0"0"4"16,0 0 0-16,0 0-34 0,0 0-13 15,0 0-34-15,0 0-47 16</inkml:trace>
</inkml:ink>
</file>

<file path=ppt/ink/ink1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48.050"/>
    </inkml:context>
    <inkml:brush xml:id="br0">
      <inkml:brushProperty name="width" value="0.05" units="cm"/>
      <inkml:brushProperty name="height" value="0.05" units="cm"/>
      <inkml:brushProperty name="fitToCurve" value="1"/>
    </inkml:brush>
  </inkml:definitions>
  <inkml:trace contextRef="#ctx0" brushRef="#br0">253 230 41 0,'0'0'23'0,"0"0"-7"16,0 0-9-16,0 0 2 15,0 0 1-15,0 0 7 16,0 0 4-16,40 127 6 16,-32-78-10-16,-7 1 4 15,2-6-7-15,-3-3-1 16,2-12-1-16,-2-4-12 0,3-8 2 16,-1-2-2-16,1-6-11 15,1-8-17-15,-4-1-19 16,0-14-22-16</inkml:trace>
  <inkml:trace contextRef="#ctx0" brushRef="#br0" timeOffset="261">0 151 27 0,'0'0'45'0,"0"0"-12"0,0 0-15 16,0 0-12 0,0 0-1-16,0 0 16 0,126-3 8 15,-72-4-1-15,-1 1-12 16,0 1 1-16,-4 1-7 16,0 0-7-16,-5 0 5 15,2 2-8-15,-1 2-8 16,-1 0-26-16,-11 6-34 15,-17 9-69-15</inkml:trace>
  <inkml:trace contextRef="#ctx0" brushRef="#br0" timeOffset="543">554 650 3 0,'0'0'0'0</inkml:trace>
  <inkml:trace contextRef="#ctx0" brushRef="#br0" timeOffset="1651">554 650 35 0,'-17'11'39'0,"17"-10"-13"15,0 5-7-15,0-1-13 16,9 2 5-16,11-1 0 16,5-2-7-16,6-4 12 15,5 0 0-15,4-8-1 16,0-12 7-16,-3-10-15 16,-5-2-2-16,-1-5-4 15,-10-1 3-15,-5 0-4 16,-7 3 0-16,-4 0 0 15,-5 6-2-15,0 5-4 16,-11 6-6-16,-11 10-5 0,-4 8-8 16,2 0 5-16,-4 23 8 15,-1 11 7 1,6 8 4-16,3 6 1 0,3 5 0 16,3-2 0-16,7 4 0 15,5-6 9-15,2-8-1 16,2-9-2-16,15-4 4 15,4-7-10-15,-3-6 0 16,-2-5 2-16,5-5 1 16,2-5 1-16,10 0 2 15,9-22 1-15,8-8 1 16,0-9-8-16,1-4 0 0,-4 4-7 16,-8 3-3-1,-13 7 9-15,-9 15-2 0,-11 0 3 16,-6 10 21-1,0 2-13-15,0 2-5 0,0 0-3 16,-9 9-17-16,0 16 17 16,-2 7-2-16,0 5 2 15,6-2 0-15,4-6 0 16,1-3 0-16,0-3 4 16,4-7-2-16,10-7-1 15,3-9-1-15,8 0 6 16,4-17 7-16,3-15-10 15,3-3-1-15,-2-2-2 16,-6 1-11-16,-5 11 2 16,-8 4-4-16,-5 8 4 15,-5 9 9-15,-4 4-6 16,0 0-1-16,0 13-4 0,0 12 6 16,0 0 5-16,0 0 0 15,7-2 0-15,5-5 0 16,6-5-5-16,4-9 5 15,1-4 0-15,3-6 8 16,3-21 6-16,2-12-9 16,1-11-3-16,-3-11 0 15,0-5-2-15,-3-9 0 16,2-6-4-16,-5 1-4 16,-5 9 8-16,-2 6-5 15,-10 25 5-15,-6 16 10 16,0 20 2-16,0 4-12 15,-6 25 0-15,-10 15-2 0,6 6 2 16,-3 8 0-16,4 0 0 16,3 6 6-1,-3 6-2-15,4 6 13 0,1 4-7 16,4-8-8-16,0-7 6 16,0-8-8-16,10-15 0 15,7-16 0-15,2-10-4 16,-1-12 2-16,0 0 0 15,-1-19-10-15,-3-38-15 16,-8 3-36-16</inkml:trace>
  <inkml:trace contextRef="#ctx0" brushRef="#br0" timeOffset="1854">1478 260 37 0,'0'0'13'16,"0"0"10"-16,0 0 17 16,0 0-14-16,0 0-2 15,144 28-1-15,-101-28-9 16,8 0-2-16,12 0-12 16,40-8-15-16,-13-6-38 15,-13-4-37-15</inkml:trace>
  <inkml:trace contextRef="#ctx0" brushRef="#br0" timeOffset="2665">2230 652 2 0,'0'0'4'0,"0"0"11"15,0 0 1-15,0 0-4 16,-63 127 1-16,63-102 4 16,5-7-9-16,13-3 3 15,3-12 0-15,6-3 3 0,-3-3 12 16,2-25-11-16,0-8-4 15,-7-7-3-15,-5-5-8 16,-10 3 6-16,-4 3-3 16,0 3-3-1,-23 8 5-15,-9 9-5 0,-3 15-2 16,-2 7-2-16,1 15-14 16,10 22 17-16,8 9 0 15,10 8 1-15,8-1-1 16,0-7 1-16,26-17-6 15,10-16 3-15,10-13 3 16,7-24 1-16,10-23 7 16,0-21-4-16,0-9 6 15,-9-9-10-15,-10 1 2 16,-11-1-1-16,-10 4 3 0,-6 9-4 16,-8 6 2-1,-3 17-2-15,-6 20 8 0,0 12-8 16,0 18 13-16,0 4-13 15,0 26-10-15,0 16 10 16,0 7 1-16,0 2-1 16,0-2 9-16,0-2-9 15,4-1 9-15,4 3 7 16,-3 2-8-16,-1 10 1 16,1 3-6-16,-2 5-3 15,2 2 0-15,-1-5-1 16,1-15-19-16,-1-16-15 15,1-21 2-15,1-18 14 0,3-12-8 16,-1-19 2 0,-3-1-43-16</inkml:trace>
  <inkml:trace contextRef="#ctx0" brushRef="#br0" timeOffset="2863">2571 217 11 0,'0'0'7'16,"0"0"0"-16,0 0 6 16,0 0-1-16,-17 136-1 15,29-103 5-15,16-2-3 16,4-5 9-16,9-5-11 0,7-10-6 16,21-11-5-1,-11 0-29-15,-6-5-52 0</inkml:trace>
</inkml:ink>
</file>

<file path=ppt/ink/ink1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52.488"/>
    </inkml:context>
    <inkml:brush xml:id="br0">
      <inkml:brushProperty name="width" value="0.05" units="cm"/>
      <inkml:brushProperty name="height" value="0.05" units="cm"/>
      <inkml:brushProperty name="fitToCurve" value="1"/>
    </inkml:brush>
  </inkml:definitions>
  <inkml:trace contextRef="#ctx0" brushRef="#br0">0 496 24 0,'0'0'44'15,"0"0"-2"-15,0 0-3 16,0 0-17-16,0 0 8 15,0 0-10-15,0 0-14 16,23-93 1-16,3 43-7 16,10-8 0-16,2-7 0 15,5-3-17-15,-6 6 5 16,-10 12 4-16,-8 16 6 16,-10 19-3-16,-6 14-2 15,-3 1-12-15,0 12 7 16,0 13 12-16,0 11 9 15,0 3 3-15,0 4-2 0,0 7 5 16,0-2-9-16,0-2 6 16,0-2 2-16,0-6-12 15,0-10 8-15,5-10-10 16,1-10-3-16,5-8 3 16,7 0 2-16,6-10 11 15,12-17 2-15,5-9-13 16,2-3 3-16,-4 1-5 15,-6 5 0-15,-10 8-4 16,-6 7-1-16,-8 9-3 16,-4 7 3-16,-3 2-12 15,-2 0 8-15,0 0-5 16,0 7 9-16,3 11 4 0,-2-4 2 16,4 8 2-16,-1-4 7 15,1-3-10-15,4-1 7 16,0-6-7-16,4-5 0 15,0 0 2-15,4-3-2 16,6 0 5-16,3-3 5 16,2-8-10-16,-8-3 8 15,0 4-4-15,-11 5-4 16,-3 2 1-16,-1 3-1 16,0 0-6-16,4 17 0 15,-2 9 6-15,3 6 4 16,-1 3 4-16,0-5-4 0,0-6 4 15,4-9-8-15,2-11-3 16,11-4-1-16,6-9-21 16,27-52-8-16,-7 5-36 15,-9-1-68-15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7.689"/>
    </inkml:context>
    <inkml:brush xml:id="br0">
      <inkml:brushProperty name="width" value="0.05" units="cm"/>
      <inkml:brushProperty name="height" value="0.05" units="cm"/>
      <inkml:brushProperty name="fitToCurve" value="1"/>
    </inkml:brush>
  </inkml:definitions>
  <inkml:trace contextRef="#ctx0" brushRef="#br0">38 0 15 0,'0'0'40'16,"0"0"-19"-16,0 0-7 15,0 0 3-15,0 0-15 16,0 0 10-16,0 0 1 16,0 0 8-16,0 0 5 15,0 0-20-15,0 0-2 16,0 0 0-16,0 0 0 15,0 0 1-15,0 0 1 0,0 0-1 16,0 0 15-16,0 0-10 16,0 0-1-16,0 4-5 15,0 3 2-15,0 4-8 16,3 11 2-16,-3 9 0 16,0 13 14-16,0 12-11 15,0 14 4-15,0 1-7 16,-9 1 6-16,0-11-6 15,0-10 0-15,1-13 0 16,3-17 2-16,4-9-1 16,1-8-2-16,0-4-1 15,0 0-21-15,0-4 20 16,0-15-2-16,0-8 0 0,11 0 1 16,2 0 1-1,1 4 3-15,-1 7 0 0,3 7 0 16,-2 3 0-16,6 2 0 15,6-3 0-15,5-1 12 16,1-2-12-16,5-5 3 16,-2-2-1-16,1-3 4 15,-4 2-6-15,-5-2 0 16,-5 2 0-16,-4 5 0 16,-8 6 0-16,-6 4-2 15,-4 3 2-15,0 0-15 16,0 0 9-16,0 0-7 15,0 13 9-15,0 6-1 16,0 3 6-16,-11 8-1 0,-10 3 0 16,-2 7 0-16,-8-1-2 15,5 1 2-15,3-6 0 16,5-5-3-16,4-5 3 16,6-7-6-16,8-5 6 15,0-3-13-15,0-2 11 16,0-2-3-16,0 1 5 15,9 2 3-15,4 3 0 16,-1-1 0-16,2 5 2 16,0-2-2-16,4 2 0 15,0-3-3-15,5 1 2 16,8-3 9-16,1-2-9 16,4-1 6-16,4 0-7 0,-8-2 3 15,3 4 0-15,-10-4-4 16,10-5-7-16,-4 0-8 15,-10-1-53-15</inkml:trace>
</inkml:ink>
</file>

<file path=ppt/ink/ink1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52.649"/>
    </inkml:context>
    <inkml:brush xml:id="br0">
      <inkml:brushProperty name="width" value="0.05" units="cm"/>
      <inkml:brushProperty name="height" value="0.05" units="cm"/>
      <inkml:brushProperty name="fitToCurve" value="1"/>
    </inkml:brush>
  </inkml:definitions>
  <inkml:trace contextRef="#ctx0" brushRef="#br0">7 0 28 0,'0'0'52'0,"0"0"-29"16,0 0 5-16,0 0-10 15,0 0-7-15,0 0-5 0,0 0-6 16,-9 13 0 0,12 3-16-16,-3-7-64 0</inkml:trace>
</inkml:ink>
</file>

<file path=ppt/ink/ink1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4:56.180"/>
    </inkml:context>
    <inkml:brush xml:id="br0">
      <inkml:brushProperty name="width" value="0.05" units="cm"/>
      <inkml:brushProperty name="height" value="0.05" units="cm"/>
      <inkml:brushProperty name="fitToCurve" value="1"/>
    </inkml:brush>
  </inkml:definitions>
  <inkml:trace contextRef="#ctx0" brushRef="#br0">504 0 28 0,'0'0'17'0,"0"0"2"16,0 0 1-16,0 0-7 16,0 0 3-16,0 0-9 15,0 0 3-15,-57 0 8 16,48 4-7-16,0-1 6 16,-2 1 5-16,-1 5-8 15,-2 3 2-15,-5 6-11 16,-4 11-1-16,-7 8 4 15,-10 8-8-15,-2 6 3 16,-2 7-3-16,2 10 1 16,2 7 0-16,5 19-1 0,3 28 0 15,9 25 0-15,6-11-2 16,12-28-1-16,5-29 0 16,0-29-13-16,19 2 12 15,8 1 0-15,53-1-7 16,-8-19-17-16,4-21-39 0</inkml:trace>
  <inkml:trace contextRef="#ctx0" brushRef="#br0" timeOffset="1838">755 834 18 0,'0'0'27'16,"0"0"-6"-16,0 0-6 15,0 0 0-15,0 0-12 16,0 0 2-16,0 0 1 16,-33 0-3-16,33 0 2 15,0 0-3-15,0 0-1 16,4 0 19-16,10 0-3 15,11 0 3-15,2-12 6 16,10-9-13-16,5-10 4 16,5-6-10-16,-1-6-7 15,0 0 7-15,-1 0-7 16,-7 2 0-16,-9-1 0 0,-6 0 5 16,-7 1-5-16,-10-2 1 15,-6 4-1-15,0 2 7 16,0 6-4-16,-13 8-3 15,-2 5 0-15,-2 7-2 16,2 5-1-16,1 3-1 16,-1 3-11-16,-1 0 6 15,0 13-8-15,-3 12 15 16,-2 4 2-16,-2 10-3 16,3 4 3-16,0 5 0 15,1 7 0-15,4 2 13 16,1 7-13-16,2-5 5 15,7-2-2-15,5-8 2 0,0-10-7 16,9-6 2 0,13-11 0-16,6-4-4 0,2-12 8 15,4-6-4-15,1 0 4 16,2-14-3-16,2-14 5 16,-6-5-4-16,1-8-2 15,-6 0 0-15,-7 1-5 16,-12 4-3-16,-7 7 6 15,-2 11-4-15,0 7 5 16,-9 4-2-16,-1 5 3 16,6 2-1-16,1 0 1 15,3 0-3-15,0 5 2 16,0 10-1-16,3-1 2 16,9 3 0-16,3-4 2 15,7 1 8-15,1-4-10 0,3-6 6 16,6-1-3-16,1-3-1 15,-1 0 3-15,2-10-3 16,-7-1-2-16,-8-3 0 16,-6 7-1-16,-3 3 1 15,-7 1-1-15,-2 2 3 16,-1 1 3-16,0 0 2 16,0 0-2-16,0 0-5 15,0 0-2-15,0 0-1 16,0 0-5-16,0 0-1 0,0 0 7 15,0 10-4 1,-4 5 6-16,-7 4 13 0,0 1-11 16,5-2 2-16,-2-6-4 15,4 2 1-15,-2-1 0 16,1-1-1-16,-3 5 1 16,2 2 3-16,2 3-2 15,-1 0-2-15,0-4 0 16,5-3 0-16,0-2 0 15,0-6 0-15,0-3-1 16,0 0-2-16,2-2-3 16,7 2 6-16,5-2-5 15,4-2-9-15,8 2-5 16,0-2-15-16,14 0-13 16,-10 0-4-16,-4 0-28 0</inkml:trace>
  <inkml:trace contextRef="#ctx0" brushRef="#br0" timeOffset="3717">1652 646 6 0,'0'0'23'16,"0"0"-3"-16,0 0 10 16,0 0-7-16,0 0-5 15,0 0-3-15,-48 120-9 16,37-91-1-16,-1 2-3 15,3 2-1-15,1 6 0 16,7-1-1-16,1-5 0 16,0-1 6-16,0-9-3 0,7-7-1 15,9-7 0-15,2-6 1 16,10-3 4-16,7-12 2 16,8-17 0-16,-2-12 3 15,-1 0-12-15,-6-1 2 16,-5 0-2-16,-13 6-10 15,-4 3 9-15,-8 2-6 16,-4 6 7-16,0 5-4 16,0 10 6-16,0 6-3 15,0 4 1-15,0 0-22 16,0 9 15-16,5 7 5 16,1 2 2-16,2 4 4 15,-7 1-4-15,3 2 9 0,-4 0 1 16,0 5-5-1,0-5 13-15,0 0-9 0,0-3-9 16,0-4 7-16,4-6-7 16,5-2 0-16,4 0-2 15,2-9 3-15,2-1-1 16,6 0 0-16,0-7 0 16,4-9 4-16,4-7-4 15,-5-2-2-15,-3 0-1 16,-6 2-11-16,-6 5 14 15,-6 4 0-15,-2 8 0 16,-2 6-3-16,-1 0-4 16,0 9-9-16,0 11 14 15,3 5 2-15,3-1 3 16,7-6-3-16,5-8 2 0,10-10 1 16,10 0 2-16,5-28 8 15,6-12-6-15,5-9-5 16,-1-6 1-16,-3-4-1 15,-9-2-2-15,-6-2 5 16,-12 5-3-16,-9 5-2 16,-11 7 0-16,-3 8 2 15,-3 11-2-15,-15 12 0 16,-4 12-2-16,-2 3-1 16,-4 13-5-16,-6 20 2 15,2 8 3-15,0 5 0 16,6 0 3-16,4 0 0 0,4-3 0 15,7-2 2-15,-1-2-2 16,6 2 0-16,3 0 0 16,3-1 3-16,0 0 1 15,0-2-3-15,17-7-1 16,-2-8 1-16,3-5-1 16,7-11 0-16,-2-7 0 15,4 0 0-15,4 0 0 16,-2-13 0-16,2-1 1 15,0-5 2-15,1-2-3 16,5-4-1-16,6-4-1 16,1-9-9-16,-1-8 4 15,2-4-3-15,-8-7 2 0,-4-1 8 16,-8 1-11 0,-4 7 7-16,-8 12-2 0,-7 13 6 15,-2 9 4-15,-4 13-4 16,0 1 0-16,0 2 6 15,0 0 6-15,0 0-3 16,0 0-9-16,0 0 0 16,-6 9 0-16,-1 7-4 15,-3 7 4-15,-2 7-1 16,1 2 1-16,-6 7 0 16,2 3 0-16,1 6 0 15,-3 0 0-15,4 1 0 16,0-3 2-16,7-3 2 15,2-3-4-15,1-7 0 16,3-8 0-16,0-7-1 0,0-4-1 16,12-10 0-16,8-4 2 15,6 0 2-15,5-11 0 16,1-8-2-16,-2-5 0 16,-2 3-1-16,-10 5 0 15,-5 5 1-15,-9 9 0 16,-4 2 0-16,0 6-3 15,0 17 2-15,0 4-1 16,0 1-1-16,2-6 1 16,12-4-2-16,4-11 4 15,11-7-2-15,4 0 4 16,3-7 3-16,4-18-3 16,0-7-1-16,-3-4 2 15,-6-2-2-15,-7-3-1 0,-8 4 4 16,-12-2-2-16,-4-1-1 15,-3 2-1-15,-25 5 2 16,-7 4 7-16,-9 9 4 16,-5 10-6-16,1 10-7 15,3 0-1-15,12 16-2 16,14 10-18-16,19 24-18 16,0-5-16-16,10-5-32 0</inkml:trace>
  <inkml:trace contextRef="#ctx0" brushRef="#br0" timeOffset="4844">3435 923 10 0,'0'0'25'16,"0"0"-9"-16,0 0 0 15,0 0-11-15,0 0 2 16,0 0 11-16,126-126-3 16,-102 95 2-16,2-6-12 15,0 3-3-15,-1-4 3 16,-3 6-3-16,-4 3-2 16,-9 8 0-16,-1 4 2 0,-7 9-2 15,-1 4 5-15,0 4 8 16,0 0 1-16,0 0-14 15,0 8-11-15,-1 16 11 16,-13 11-2-16,-1 6 2 16,1 5 4-16,3 1 0 15,2-8 7-15,4-9-9 16,5-6 5-16,0-10-7 16,0-6 3-16,14-8-3 15,9 0 0-15,8 0 0 16,3-21 7-16,4-1-7 15,-1-6 0-15,-5 2 0 16,-4-4-11-16,-2 3 10 16,-3-2-6-16,-2 3-5 15,-2 2 3-15,-7 8-4 0,-3 6 9 16,-4 7 4-16,-5 3-7 16,0 3 1-16,0 18 2 15,-5 8 4-15,-4 6 16 16,1 3-5-16,4-3-1 15,4-6-9-15,0-8 2 16,0-8-3-16,18-8 0 16,5-5 2-16,8-10 8 15,6-25-7-15,2-8 1 16,3-6-4-16,-4-1-4 16,-5 4 4-16,-10 10-9 15,-10 11 7-15,-5 12 2 16,-8 13 9-16,0 0 2 0,-8 27-11 15,-10 13 0-15,0 13 1 16,1 5-1-16,6 0 0 16,8-12 0-16,3-6-2 15,0-18-5-15,14-11 0 16,12-11-10-16,9-8 8 16,20-57-9-16,-6 6-51 15</inkml:trace>
  <inkml:trace contextRef="#ctx0" brushRef="#br0" timeOffset="4973">4494 301 58 0,'0'0'47'0,"0"0"-4"0,0 0-9 16,0 0-25 0,0 0-9-16,0 0-38 0,0 0 4 15</inkml:trace>
</inkml:ink>
</file>

<file path=ppt/ink/ink1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01.811"/>
    </inkml:context>
    <inkml:brush xml:id="br0">
      <inkml:brushProperty name="width" value="0.05" units="cm"/>
      <inkml:brushProperty name="height" value="0.05" units="cm"/>
      <inkml:brushProperty name="fitToCurve" value="1"/>
    </inkml:brush>
  </inkml:definitions>
  <inkml:trace contextRef="#ctx0" brushRef="#br0">0 775 20 0,'0'0'45'0,"0"0"-3"15,0 0-9-15,0 0 1 16,38-117-20-16,-24 84-4 16,4-1 2-16,1 3-12 15,-2 4 5-15,-2 3-4 16,-1 7-1-16,-5 9 1 16,3 8-1-16,2 0-3 15,3 0-1-15,3 12-3 16,1 2 6-16,1 9 1 15,-2-1-2-15,1 8 2 0,-4 3-1 16,-6 3 1-16,-3 2 0 16,-8-1 0-16,0-4 7 15,-4-4 2-15,-14-8 0 16,-3-5 4-16,1-7-10 16,1-2 4-16,2-7-7 15,3 0-1-15,5 0-1 16,6-12-21-16,3-13-20 15,0 2-38-15</inkml:trace>
  <inkml:trace contextRef="#ctx0" brushRef="#br0" timeOffset="375">804 471 33 0,'0'0'26'15,"0"0"-10"-15,0 0 3 16,0 0 0-16,0 0 5 15,0 0-14-15,0 0 6 16,-82 51-6-16,61-27 2 0,-5 2 12 16,-3 10-11-16,-7 10 0 15,1 4 0-15,3 4-11 16,10 0 4-16,9-7-6 16,8-7-2-16,5-12-2 15,0-7-6-15,9-7-15 16,26-14-1-16,-2 0-18 15,-3 0-41-15</inkml:trace>
  <inkml:trace contextRef="#ctx0" brushRef="#br0" timeOffset="1998">652 741 21 0,'0'0'14'0,"0"0"0"15,0 0 2-15,0 0-3 16,-98 112-3-16,91-92 6 15,3-2-8-15,4 1 0 16,0 3-1-16,0 2-7 16,4-2 7-16,15 2-7 15,9-6 0-15,7-7 0 16,6-8 0-16,7-3 1 16,4-11 2-16,2-17-3 15,-2-5 5-15,-3-5-5 16,-6 1 1-16,-8-2 2 15,-7-2 0-15,-4 3-3 0,-10-1 0 16,-8 5 1-16,-3 3 2 16,-3 7-3-16,0 5 3 15,-3 11 3-15,-10 4-2 16,-4 4-4-16,-3 2-1 16,-2 22-4-16,-1 2 5 15,2 8 2-15,5 0-2 16,3 5 0-16,-1 1 1 15,3 0-1-15,5-2 0 16,3 2 0-16,1-5 0 16,2-2 2-16,0-4 2 15,10-8-4-15,16-6-1 0,12-11 1 16,11-4 6-16,12-16-3 16,2-18 0-16,-3-9 0 15,-1 0-3-15,-13-1 1 16,-11 2-1-16,-7 5 0 15,-15 1 0-15,-5 4 0 16,-8 10 1-16,0 7-1 16,0 7 0-16,0 6 1 15,0 2-1-15,0 0-7 16,0 4-3-16,0 10 4 16,0 3 6-16,0 4 0 15,0 1 0-15,0 1 0 16,0 2 2-16,8 0-2 0,-2 1 4 15,3 2-4-15,3-3 7 16,-1-3-6-16,6-8-1 16,1-8 0-16,8-6 1 15,2-10 7-15,7-25 0 16,2-9-5-16,3-13 4 16,-3-11-5-16,-2-4-1 15,-3-4 1-15,-4-3 0 16,-2-7-4-16,-3 3 2 15,-6 4-7-15,-6 7 5 16,-4 19 1-16,-2 13 1 16,-5 15 6-16,0 16-3 15,0 4-1-15,0 5-1 0,0 4-1 16,0 21-3 0,0 15 3-16,-9 17 7 0,-3 12 1 15,1 9-7-15,2 6 5 16,-1-5-6-16,3-1 0 15,2-10 3-15,5-8-3 16,0-10 0-16,0-8 0 16,5-9-5-16,7-7 5 15,-1-10-5-15,1-7 5 16,-3-4-4-16,-3 1 4 16,-3-5 0-16,-1 2-1 15,-2-2-8-15,0 2-5 16,0 1-10-16,0 2-13 0,0 1-23 15</inkml:trace>
  <inkml:trace contextRef="#ctx0" brushRef="#br0" timeOffset="2312">1652 381 9 0,'0'0'28'0,"0"0"-14"15,0 0-8-15,0 0 17 16,0 0 9-16,0 0-9 15,0 0-2-15,145 21-2 16,-102-14-15-16,-2-2 5 16,1-5-8-16,2 0-1 15,13-9-8-15,-11-11-31 16,-9 0-72-16</inkml:trace>
  <inkml:trace contextRef="#ctx0" brushRef="#br0" timeOffset="3320">1458 832 28 0,'0'0'32'0,"0"0"5"16,0 0 19-16,0 0-24 16,0 0-10-16,85-138-7 15,-66 85-4-15,-5-1 5 16,-5-3-4-16,-1 3-3 16,-7-1-3-16,2-6-3 15,-3 3-4-15,0 1 1 16,0 7-11-16,-9 8 8 15,-5 12-3-15,0 8 6 16,-3 11 1-16,4 11-1 16,-6 0-13-16,-2 23-5 15,-4 12 12-15,-4 6 5 0,4 7 1 16,-1 3 0-16,5 1 0 16,2 4-1-16,4 1 1 15,3 0 0-15,7 1-3 16,5-4 3-16,0 3 0 15,2-6 0-15,15-1 1 16,4-5-1-16,4-8 0 16,5 0-4-16,3-8-11 15,5 3 0-15,16 4-16 16,-13-4-27-16,-4-8-21 0</inkml:trace>
  <inkml:trace contextRef="#ctx0" brushRef="#br0" timeOffset="3930">2295 639 0 0,'0'0'29'0,"0"0"7"15,0 0-11-15,0 0-17 16,0 0 4-16,0 0 2 16,0 0-6-16,-53-6 7 15,42 27-10-15,-3 12 8 16,-7 13 14-16,-2 7-13 15,0 2 5-15,3-5-13 16,6-9-6-16,9-11 0 16,5-14-14-16,8-13-28 15,47-28-2-15,-1-19-21 16</inkml:trace>
  <inkml:trace contextRef="#ctx0" brushRef="#br0" timeOffset="4083">2452 277 99 0,'0'0'43'16,"0"0"-5"-16,0 0-23 15,0 0-13-15,0 0-3 16,0 0 1-16,0 0-9 16,-14 76-9-16,39-62-54 0</inkml:trace>
  <inkml:trace contextRef="#ctx0" brushRef="#br0" timeOffset="4378">2817 0 12 0,'0'0'28'0,"0"0"-22"15,0 0 11-15,0 0 21 16,51 112-14-16,-34-67 2 16,-7 12 0-16,1 9-8 15,-6 7 2-15,-5 13-10 0,0 1-6 16,0 3 2 0,-20-1-6-16,-5 0 0 0,-10-6-3 15,-6-8-4-15,-7-7 1 16,-24 10-13-16,9-19-9 15,-5-14-46-15</inkml:trace>
</inkml:ink>
</file>

<file path=ppt/ink/ink1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07.968"/>
    </inkml:context>
    <inkml:brush xml:id="br0">
      <inkml:brushProperty name="width" value="0.05" units="cm"/>
      <inkml:brushProperty name="height" value="0.05" units="cm"/>
      <inkml:brushProperty name="fitToCurve" value="1"/>
    </inkml:brush>
  </inkml:definitions>
  <inkml:trace contextRef="#ctx0" brushRef="#br0">117 0 20 0,'0'0'38'0,"0"0"-9"0,0 0 7 15,0 0-12-15,0 0-7 16,0 0 3-16,0 0-2 16,0-11 13-16,0 11-7 15,0-3-9-15,0 3 10 16,0 0-15-16,0 0 1 16,0 0-4-16,0 0-2 15,0 0 0-15,0 0-5 16,0 0-6-16,0 14 4 15,0 10 1-15,0 8 1 16,0 5 0-16,0 13 4 16,0 9-4-16,0 12 0 15,-5 8 0-15,-12 7 7 0,-1-3-7 16,-5-8 0-16,4-12 0 16,2-16 2-16,7-17-4 15,2-13 2-15,3-13-11 16,5-4 6-16,0-7-8 15,5-21 6-15,12-16 4 16,6-9-7-16,0-1 8 16,5 4 2-16,-2 6 0 15,4 14-4-15,-1 5 4 16,10 4-1-16,4 0-2 16,6 0-4-16,8-5 7 15,-2-2 0-15,-1 0 0 16,-5 1 2-16,-14 9 0 15,-10 4-2-15,-9 7 0 0,-11 2-4 16,-5 5 2-16,0 0 2 16,0 0-6-16,0 0 6 15,0 6-17-15,-14 12 0 16,-9 4-14-16,-7 6 1 16,2 1-4-16,-3-2-2 15,4 1 20-15,5-3 16 16,-1-5 0-16,11-3 10 15,1-4 5-15,3-5-4 16,4-3 6-16,4-5 0 16,0 0-8-16,0 0-1 15,0 6-8-15,0-1 6 16,0 4 1-16,0 8 2 16,14 3 7-16,-2 5-6 0,11 0 0 15,0 0 1-15,3 0-11 16,9-2 5-16,2-5-5 15,9-4 0-15,6-10-1 16,16-4-19-16,-13-19-18 16,-10-9-103-16</inkml:trace>
</inkml:ink>
</file>

<file path=ppt/ink/ink1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08.796"/>
    </inkml:context>
    <inkml:brush xml:id="br0">
      <inkml:brushProperty name="width" value="0.05" units="cm"/>
      <inkml:brushProperty name="height" value="0.05" units="cm"/>
      <inkml:brushProperty name="fitToCurve" value="1"/>
    </inkml:brush>
  </inkml:definitions>
  <inkml:trace contextRef="#ctx0" brushRef="#br0">0 28 63 0,'0'0'41'16,"0"0"-21"-16,0 0-17 15,0 0-3-15,0 0-18 16,0 0-23-16</inkml:trace>
  <inkml:trace contextRef="#ctx0" brushRef="#br0" timeOffset="3807">31 20 128 0,'0'0'58'0,"0"0"3"16,0 0 5-16,0 0-39 15,0 0 3-15,0 0-30 16,0 0-7-16,40 0-27 16,-4-2-54-16,1-16 0 0</inkml:trace>
</inkml:ink>
</file>

<file path=ppt/ink/ink1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08.644"/>
    </inkml:context>
    <inkml:brush xml:id="br0">
      <inkml:brushProperty name="width" value="0.05" units="cm"/>
      <inkml:brushProperty name="height" value="0.05" units="cm"/>
      <inkml:brushProperty name="fitToCurve" value="1"/>
    </inkml:brush>
  </inkml:definitions>
  <inkml:trace contextRef="#ctx0" brushRef="#br0">0 48 50 0,'0'0'50'16,"0"0"-28"-16,0 0 6 16,0 0-10-16,0 0-16 15,0 0-1-15,0 0-1 0,21 7 0 16,-2 0-14 0,-5 1-26-16,-5-1-53 0</inkml:trace>
  <inkml:trace contextRef="#ctx0" brushRef="#br0" timeOffset="3785">80 13 23 0,'0'0'51'0,"0"0"-4"16,0 0 12-16,0 0-18 15,0 0-5-15,0 0-15 16,-10-10-21-16,10 10 11 16,0 0-11-16,0 0-4 15,0 0-17-15,22 0-28 16,1 2 3-16,-5 6-39 0</inkml:trace>
</inkml:ink>
</file>

<file path=ppt/ink/ink1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13.584"/>
    </inkml:context>
    <inkml:brush xml:id="br0">
      <inkml:brushProperty name="width" value="0.05" units="cm"/>
      <inkml:brushProperty name="height" value="0.05" units="cm"/>
      <inkml:brushProperty name="fitToCurve" value="1"/>
    </inkml:brush>
  </inkml:definitions>
  <inkml:trace contextRef="#ctx0" brushRef="#br0">0 574 43 0,'0'0'60'16,"0"0"-18"-16,0 0 2 15,0 0-9-15,0 0-1 16,0 0-9-16,0 0-12 15,0-29-5-15,0 9-8 16,1-6 0-16,16-11-1 16,5-6-15-16,2-6 10 15,2-1-11-15,-3 6 6 16,-4 6 11-16,-7 9-8 16,-7 12 7-16,-5 9-1 15,0 8 2-15,0 0-5 16,0 6 4-16,0 21-4 0,-14 15 5 15,-3 17 0-15,2 10 5 16,-2 6-1-16,8-4-1 16,4-5 10-16,5-16-5 15,0-10-5-15,5-14 0 16,16-13-2-16,7-13-1 16,4-3 0-16,9-27 0 15,4-15 4-15,-1-10-4 16,5-2 0-16,-12 3 0 15,-6 11-4-15,-13 10-4 16,-5 15 1-16,-12 11 7 0,-1 7 7 16,0 4-7-16,-9 25 0 15,-3 7-1-15,-2 6 3 16,8-3-4-16,6-4 2 16,0-3 0-16,0-8 3 15,1-8-3-15,12-3 0 16,0-5 0-16,10-4-2 15,4-4-9-15,28-20-20 16,-6-12-13-16,-5-6-35 0</inkml:trace>
  <inkml:trace contextRef="#ctx0" brushRef="#br0" timeOffset="300">810 36 30 0,'0'0'22'0,"0"0"0"15,0 0 5-15,-44 132 3 16,39-89 0-16,5-6-9 16,0-12-4-16,5-10-10 15,21-12-2-15,6-3 11 16,8-25-10-16,-3-15 8 15,-1-7-6-15,-8-1-7 16,-16 6 10-16,-12 5 4 16,0 6-7-16,-21 13-8 15,-17 17-10-15,-15 2-16 16,-16 73-8-16,13-3-17 0,9-2-22 0</inkml:trace>
</inkml:ink>
</file>

<file path=ppt/ink/ink1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15.220"/>
    </inkml:context>
    <inkml:brush xml:id="br0">
      <inkml:brushProperty name="width" value="0.05" units="cm"/>
      <inkml:brushProperty name="height" value="0.05" units="cm"/>
      <inkml:brushProperty name="fitToCurve" value="1"/>
    </inkml:brush>
  </inkml:definitions>
  <inkml:trace contextRef="#ctx0" brushRef="#br0">0 600 8 0,'0'0'39'16,"0"0"-14"-16,0 0 10 15,0 0-16-15,0 0-9 16,0 0-3-16,0 0-5 15,28-78 0-15,-16 48 6 16,2-6-8-16,3-6 7 16,1-7-6-16,-2-3 4 15,-4-2 4-15,2 1-9 0,-7 6 8 16,-2 8 0 0,-3 9-8-16,-2 6 7 0,0 8-3 15,0 7-2-15,0 8 7 16,0 1-9-16,0 0 0 15,0 5-14-15,7 20-1 16,3 14 15-16,-1 11 1 16,-5 14 3-16,-2 4 13 15,-2 5-12-15,0-5 0 16,0-8 4-16,-6-16-5 16,-2-12 7-16,7-15-4 15,1-10-4-15,0-7 0 0,0 0-2 16,0-8-1-1,9-20 0-15,12-10 4 0,7-8-1 16,-1-6-3-16,9-3-2 16,-4 5 0-16,-4 5-9 15,-2 11 1-15,-8 9-1 16,-4 8-1-16,-5 6 12 16,0 5-2-16,-1 2-1 15,-3 0 1-15,-1 4-3 16,-2 0 3-16,1 0 0 15,-2 0 0-15,-1 0 0 16,0 0 2-16,0 12 0 16,0 8 10-16,0 9-3 15,0 4 13-15,0 5-6 16,0-3-14-16,8-7 8 0,1-10-8 16,8-7 0-16,2-11 3 15,5 0-1-15,11-11 3 16,5-22-4-16,9-7 3 15,-7-3-6-15,-7 3 2 16,-9 8-5-16,-10 7 4 16,-7 10-11-16,-9 9 12 15,0 6 0-15,0 0-8 16,-9 10 4-16,-10 22 2 16,2 10 2-16,6 10 14 15,7 7-14-15,4-5 2 16,0-6-2-16,18-12 0 15,10-11-2-15,4-13 2 0,7-12-6 16,19-14-11 0,-8-19-19-16,-8-6-80 0</inkml:trace>
  <inkml:trace contextRef="#ctx0" brushRef="#br0" timeOffset="406">1358 173 7 0,'0'0'46'16,"0"0"2"-16,0 0-12 16,0 0-10-16,0 0-5 15,0 0 9-15,0 0-12 16,-133-7 3-16,101 7-5 16,-4 3-15-16,1 16 8 15,-2 4-6-15,2 7-3 16,3 10 10-16,9-1-10 15,9 2 3-15,9 0-3 16,5-1-7-16,2-10 7 0,24-6-17 16,15-16-11-16,13-8 2 15,55-37-7-15,-11-12-8 16,-7-1-88-16</inkml:trace>
  <inkml:trace contextRef="#ctx0" brushRef="#br0" timeOffset="1657">1765 175 1 0,'0'0'42'15,"0"0"-2"-15,0 0-7 16,0 0-5-16,0 0-2 15,0 0-15-15,0 0 16 16,-12-34 2-16,6 30-1 16,-7 1 1-16,3 3-17 15,-4 0 0-15,-3 0-6 16,-1 0-2-16,1 0 1 16,-2 7-5-16,-2 4 2 15,2 3-1-15,-4 6-1 16,-3 5 0-16,-1 8-1 15,-1 5 1-15,0 4 0 16,7-1 0-16,6 0-1 0,2-5-4 16,9-6-2-1,4-6-1-15,0-6-1 0,17-5-12 16,10-5 7-16,13-4-5 16,3-4 7-16,6 0 10 15,-1 0-11-15,-7-3 7 16,1-11 5-16,-2-2-4 15,-1-9 5-15,-2-4 0 16,-4-6 0-16,-7 0-2 16,-5 2-2-16,-10 4 4 15,-8 4 0-15,-3 7 0 16,0 2 2-16,0 0 1 16,-8 7-3-16,2 3 4 15,1 2-4-15,2 1 0 0,3 3 0 16,0 0-15-16,-1 0-7 15,1 13 6-15,-3 2 16 16,1 0 6-16,-1 3 4 16,-1 4 9-16,-1-4 0 15,0 3-9-15,2-1 5 16,3-3-14-16,0 0 1 16,0-3-4-16,5-3 0 15,7 0 1-15,2-3-1 16,4-2-7-16,4-6 8 15,4 0-4-15,3-6 5 16,5-17-4-16,0-7 2 16,4-1-1-16,-4-4-5 15,0-1-9-15,-2 0-3 0,-5 3-12 16,0 0-13-16,-8 6 26 16,-2 8 6-16,-7 8 13 15,-3 7 9-15,-5 4 7 16,1 0-8-16,1 0-5 15,1 0-3-15,0 2 7 16,-1 11 0-16,-2 5 10 16,-2 7-3-16,0 5-3 15,0 2 4-15,-2 0-10 16,-5-7-1-16,5-7-4 16,2-11-4-16,0-7-8 15,5 0 1-15,10-7 11 16,6-12 4-16,10-6-3 15,-2-7 0-15,5 1 1 0,-5-1-1 16,-3 5-1-16,-7 3 0 16,-5 10 0-16,-10 7 0 15,-1 7 4-15,-3 0 5 16,0 9-2-16,-7 18-5 16,-9 16-1-16,-2 7 0 15,1 3 2-15,5 1-2 16,12-11-1-16,0-14 0 15,3-15-5-15,20-14 6 16,4 0-1-16,9-29 0 0,0-8-2 16,0-4 1-16,-4-1 1 15,-6 5-1-15,-7 12-1 16,-7 9-6-16,-8 9 8 16,-4 4 12-1,0 3-5-15,0 0-6 0,0 12-1 16,0 2 0-16,0 6 0 15,0-4-4-15,10-6 4 16,3 1-4-16,6-6-7 16,4-3 3-16,4-2-10 15,16-18-8-15,-9-8-15 16,-3-3-34-16</inkml:trace>
  <inkml:trace contextRef="#ctx0" brushRef="#br0" timeOffset="1834">3125 0 2 0,'0'0'24'0,"0"0"6"15,0 0-2-15,0 0-22 16,0 0-6-16,0 0-74 0</inkml:trace>
</inkml:ink>
</file>

<file path=ppt/ink/ink1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18.496"/>
    </inkml:context>
    <inkml:brush xml:id="br0">
      <inkml:brushProperty name="width" value="0.05" units="cm"/>
      <inkml:brushProperty name="height" value="0.05" units="cm"/>
      <inkml:brushProperty name="fitToCurve" value="1"/>
    </inkml:brush>
  </inkml:definitions>
  <inkml:trace contextRef="#ctx0" brushRef="#br0">213 212 1 0,'0'0'18'0,"0"0"6"16,0 0 2-16,0 0-7 15,0 0 0-15,0 0-1 16,0 0-9-16,-55-43 9 16,42 43-6-16,3 0-8 15,-7 0-4-15,1 13-1 16,-3 6 1-16,-1 6 0 16,1 3 0-16,1 1 8 15,5 3-8-15,6-1 2 16,5-2 0-16,2 0-1 15,0-1-2-15,5-3 0 16,16-1-3-16,4-10 4 0,6-3 0 16,8-10 0-16,6-1 4 15,1-11-4-15,8-19 2 16,-1-7-2-16,1-8 3 16,-3-5-3-16,-7 3 0 15,-7-1 0-15,-11 3 3 16,-12 6-1-16,-9 3-2 15,-5 3 0-15,0 6 1 16,-17 4 3-16,-2 5-4 16,1 6 1-16,0 8 4 15,1 4-5-15,1 3-5 16,2 22 5-16,-1 6-1 16,9 8-2-16,1 5 5 0,5 6-2 15,0 6 3-15,0-1-1 16,0-2-2-16,0-9 0 15,5-8 1-15,4-8 4 16,3-8-3-16,2-4-2 16,2-11 4-16,7-5-4 15,6 0 7-15,0-12-1 16,5-12-6-16,-5-2 5 16,-3-3-3-16,-8 9-1 15,-5 3-1-15,-7 9 1 16,-3 3-1-16,-3 5 0 15,0 0-5-15,0 18 4 16,0 7 1-16,1 14 3 0,18 1-1 16,12 0-2-1,15-11-3-15,55-29-24 0,-11 0-32 16</inkml:trace>
</inkml:ink>
</file>

<file path=ppt/ink/ink1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19.592"/>
    </inkml:context>
    <inkml:brush xml:id="br0">
      <inkml:brushProperty name="width" value="0.05" units="cm"/>
      <inkml:brushProperty name="height" value="0.05" units="cm"/>
      <inkml:brushProperty name="fitToCurve" value="1"/>
    </inkml:brush>
  </inkml:definitions>
  <inkml:trace contextRef="#ctx0" brushRef="#br0">0 354 22 0,'0'0'15'0,"0"0"-7"16,0 0 16-16,62-122-15 16,-33 76 6-16,1 2 6 15,1 2-13-15,-5 8 5 16,-6 13-1-16,-8 7-9 0,-2 12 8 16,-6 2-11-16,1 10 3 15,-4 25 2-15,2 8 2 16,1 7 3-16,-4 4 8 15,0-3-11-15,1-12 4 16,4-7-5-16,2-10-4 16,4-12-1-16,3-6-1 15,4-4 0-15,7-13 1 16,-1-21 1-16,4-9 5 16,1-8-6-16,-4-3-1 15,-4 2 0-15,-2 3-5 16,-6 11 0-16,-3 9 5 0,-6 15 0 15,-4 12 2-15,0 2-2 16,0 6-5-16,0 22 0 16,0 15 2-16,-1 12 3 15,1 6 0-15,0 3 0 16,6-5 0-16,11-9 0 16,1-12 3-16,1-6-1 15,-1-8-2-15,2-8 0 16,-5-9 0-16,-1-4-2 15,-2-3 0-15,-1 0-15 16,5-34-1-16,-6-3-17 16,-5-4-50-16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8.200"/>
    </inkml:context>
    <inkml:brush xml:id="br0">
      <inkml:brushProperty name="width" value="0.05" units="cm"/>
      <inkml:brushProperty name="height" value="0.05" units="cm"/>
      <inkml:brushProperty name="fitToCurve" value="1"/>
    </inkml:brush>
  </inkml:definitions>
  <inkml:trace contextRef="#ctx0" brushRef="#br0">0 57 35 0,'0'0'41'15,"0"0"-10"-15,0 0 3 16,0 0-7-16,0 0-19 16,122-32 5-16,-91 21-7 15,-3 4-5-15,-1 2 4 16,-4 5-5-16,-1 0-10 15,-10 5-21-15,-3 15-19 16,-9 1 5-16</inkml:trace>
</inkml:ink>
</file>

<file path=ppt/ink/ink1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19.817"/>
    </inkml:context>
    <inkml:brush xml:id="br0">
      <inkml:brushProperty name="width" value="0.05" units="cm"/>
      <inkml:brushProperty name="height" value="0.05" units="cm"/>
      <inkml:brushProperty name="fitToCurve" value="1"/>
    </inkml:brush>
  </inkml:definitions>
  <inkml:trace contextRef="#ctx0" brushRef="#br0">0 76 40 0,'0'0'16'0,"0"0"6"16,0 0 2-16,0 0 1 16,0 0 2-16,127-5-15 15,-79 5-2-15,10-3-9 16,9-4-1-16,30-15-10 15,-16 4-30-15,-15-3-47 0</inkml:trace>
</inkml:ink>
</file>

<file path=ppt/ink/ink1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20.020"/>
    </inkml:context>
    <inkml:brush xml:id="br0">
      <inkml:brushProperty name="width" value="0.05" units="cm"/>
      <inkml:brushProperty name="height" value="0.05" units="cm"/>
      <inkml:brushProperty name="fitToCurve" value="1"/>
    </inkml:brush>
  </inkml:definitions>
  <inkml:trace contextRef="#ctx0" brushRef="#br0">36 87 34 0,'0'0'38'16,"0"0"-6"-16,0 146-5 15,0-98-4-15,0-8-15 16,0-9-6-16,0-8-2 16,9-21-14-16,7-2-37 0</inkml:trace>
  <inkml:trace contextRef="#ctx0" brushRef="#br0" timeOffset="1839">352 90 37 0,'0'0'27'0,"0"0"6"16,0 0-8-16,0 0-9 16,0 0 11-16,0 0-18 15,0 0-5-15,-60 58 3 16,40-19-6-16,7 1 10 15,3-1-5-15,9-5-6 16,1-9 5-16,0-4-5 16,14-9 0-16,9-3 0 15,4-9 4-15,9 0 2 16,4-13 2-16,1-14-2 16,-1-5 4-16,-8 1-8 0,-6-3-2 15,-7 1 0 1,-10-1-1-16,-8 3-1 15,-1 1 2-15,-1 8-6 0,-21 3 2 16,-2 6-13-16,-7 9 4 16,0 4 2-16,1 0-8 15,1 17 11-15,1 8-1 16,2 2 9-16,3 5-3 16,4-1 3-16,-1-2 0 15,10 4 6-15,1-7-6 16,4 3 9-16,5-4-1 15,0-2-8-15,6-1 4 16,17-8-4-16,8-7 0 0,6-7 0 16,6 0 1-1,7-21 4-15,4-13-3 0,0-6-2 16,-1-6 3-16,-4 0-3 16,-7 4 0-16,-10 2 0 15,-10 9-9-15,-12 9 9 16,-10 10 0-16,0 9 2 15,-6 3 6-15,-15 0-7 16,1 19-1-16,0 6 0 16,6 7 0-16,8 3 7 15,3 2-7-15,3 1 0 16,0-1 8-16,7-1-7 16,9-8 1-16,4-4-2 15,0-11 2-15,7-9 2 16,9-4 0-16,0-5 0 0,7-19 6 15,-1-8-10 1,-1-5 2-16,-1-1-2 0,-4 0-8 16,-10 2 1-16,-13 9-6 15,-6 4 11-15,-7 9-3 16,0 4 6-16,0 9-1 16,-5 1 1-16,-1 0 1 15,-2 0 0-15,4 4-2 16,2 11 0-16,2 2 0 15,0 2 2-15,0 4-2 16,0-2 0-16,0 4 2 16,5-1 3-16,5-4-5 15,7-5 0-15,2 0 1 16,4-14 1-16,4-1-2 16,4-8 4-16,1-21-3 0,2-1 3 15,-6-3-3-15,-5 2-1 16,-5 3 1-16,-9 7-1 15,-4 9 0-15,-2 2 0 16,-3 9 4-16,0 1 3 16,0 0-7-16,0 8-1 15,0 13-1-15,0 2 2 16,0 4-1-16,0 1 1 16,0-3-2-16,6-4-1 15,12-9 3-15,7-7-3 16,9-5 1-16,9-5-10 15,4-19 7-15,2-2 0 0,-6-3-10 16,-9 5 10-16,-9 8-8 16,-16 7 6-16,-8 5 6 15,-1 4 2-15,-1 0 2 16,-16 11 0-16,0 17-2 16,3 4 7-16,10 5-8 15,4 4 0-15,0-9 0 16,17-11 0-16,13-11 0 15,12-10 0-15,4 0 0 16,7-23 5-16,-2-4-4 16,-2-3-1-16,-9 2 4 15,-5 3-4-15,-8 7 1 16,-9 3-1-16,-7 4 0 0,-2 0 2 16,-9 0 5-16,0-5 17 15,0 1-12-15,-2-6-9 16,-11-1 6-16,-6 1-8 15,-10 6 1-15,-5 0-4 16,-9 8-2-16,-3 7-10 16,-12 0-16-16,13 18-37 15,10 0-66-15</inkml:trace>
</inkml:ink>
</file>

<file path=ppt/ink/ink1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23.480"/>
    </inkml:context>
    <inkml:brush xml:id="br0">
      <inkml:brushProperty name="width" value="0.05" units="cm"/>
      <inkml:brushProperty name="height" value="0.05" units="cm"/>
      <inkml:brushProperty name="fitToCurve" value="1"/>
    </inkml:brush>
  </inkml:definitions>
  <inkml:trace contextRef="#ctx0" brushRef="#br0">152 398 33 0,'0'0'31'16,"0"0"-13"-16,0 0-6 15,0 0 9-15,0 0-2 16,0 0 4-16,0 0-9 16,21-34 1-16,-21 31 12 15,0-2-14-15,0-2-5 0,0-1 1 16,0-2-7-16,0 0 8 16,0 3-10-16,0 0 6 15,-4 0 11-15,-4 6-17 16,-1 1 3-16,-2 0-3 15,-1 0-10-15,-2 12 9 16,-5 9-3-16,1 11 4 16,-3 10 3-16,-1 6-3 15,7 3 0-15,2-4-3 16,7-1 2-16,6-5-3 16,0-7 4-16,0-5-8 15,16-4 8-15,10-9-10 0,4-7 3 16,4-3 7-16,9-6-3 15,8-8 1-15,2-19 2 16,6-7 0-16,-1-7 1 16,-7 1-1-16,-8 1 0 15,-11 4 0-15,-14 3 0 16,-11 5-1-16,-7 2 1 16,0 6 0-16,-16 2 0 15,-7 5-3-15,-1 3 2 16,1 9-7-16,3 0-5 15,-2 0 12-15,1 11-7 16,5 12 8-16,-1 7-3 16,8 7 2-16,5 1 1 0,4-1 0 15,0-1 3 1,0-7 4-16,17-5-5 0,6-10 1 16,9-10 6-16,12-4-6 15,7-8 4-15,10-21-6 16,2-9 0-16,2-6-2 15,-7-1-1-15,-4 2-7 16,-10 3-1-16,-15 6-8 16,-7 7 7-16,-13 9 3 15,-4 9 8-15,-5 5 17 16,0 4-6-16,0 0-7 16,3 2-4-16,11 9-4 15,9 7 4-15,7-5 0 0,10-1 0 16,3-12 0-1,6 0 0-15,0 0 0 0,0-4 0 16,-9-3-14-16,-7 4-5 16,-12 3-21-16,-15 0-9 15,-6 10 22-15,-1 13 19 16,-25 9 8-16,-11 4 9 16,-3 6-3-16,-2-1 2 15,2 0 10-15,8-5-3 16,6-4 10-16,9-3-6 15,11-3-7-15,6-1-6 16,0-2-6-16,28-7-2 16,44-16-10-16,-3 0-10 15,3-14-21-15</inkml:trace>
  <inkml:trace contextRef="#ctx0" brushRef="#br0" timeOffset="791">1692 490 41 0,'0'0'40'16,"0"0"-18"-16,0 0-6 16,-119 46-7-16,90-25-3 15,4-2 10-15,7 2-7 16,2-5-3-16,10 4-1 15,6-6-2-15,0 3-1 16,0-4-2-16,17-1 0 16,8-8 3-16,10-4-3 15,2 0 0-15,6-5 0 0,-5-13-13 16,-4 0 5-16,-7 6-2 16,-7 5-4-16,-7 1 4 15,-6 6-12-15,-5 0 0 16,-2 0 12-16,0 12 8 15,3 8 2-15,3 5 5 16,8 0-3-16,7-3 1 16,7-10-3-16,9-12 0 15,7 0 0-15,5-21 3 16,-3-12-3-16,-3-5 0 16,-9 0 0-16,-9 1 1 15,-11-2 1-15,-8 7-2 16,-6 2 0-16,0 3 1 15,0 6-1-15,-11 6 0 16,-3 7 0-16,2 4 0 0,3 4-8 16,-4 0-4-1,4 0 11-15,0 0 1 0,3 0 2 16,-3 0 2-16,-4 4-2 16,0 3 8-16,-4 4-7 15,-3 3 2-15,-5 6-1 16,2 5-2-16,3 6 3 15,2 1-3-15,1 4-1 16,0-1 3-16,6-2-4 16,4-5 0-16,5-6 0 0,2-4-17 15,0-11 3 1,15-3 2-16,28-4 1 0,-4 0-1 16,-4-11-29-16</inkml:trace>
  <inkml:trace contextRef="#ctx0" brushRef="#br0" timeOffset="2087">2213 663 7 0,'0'0'16'16,"0"0"-4"-16,0 0-12 0,0 0 17 15,0 0 7-15,0 0 3 16,0 0-6-16,149 17-14 16,-108-57-3-16,-4-2-4 15,-7 3 3-15,-7 3-2 16,-4 7-1-16,-8 8 0 15,-10 5 1-15,-1 11 2 16,0 5-6-16,-12 4 3 16,-11 21-7-16,0 9 7 15,-3 3 0-15,3 4 0 16,4-7 10-16,10-3-8 16,8-9 3-16,1-7-5 15,0-9 1-15,20-6-1 0,12 0 2 16,11-18 0-1,6-7 1-15,6-6-3 0,-4 8 0 16,-2 1 0-16,-11 6-5 16,-10 7 5-16,-14 7-9 15,-10 2 2-15,-4 0 7 16,0 0-7-16,-3 2 7 16,-6 10 2-16,4 3-1 15,5-1 0-15,0-1-1 16,10-1 0-16,11-5 2 15,5-3 0-15,2-4 0 16,4 0 1-16,5-1 2 16,1-19 3-16,-1 0-5 0,-2-8-1 15,-2-1 5 1,-6 0-5-16,-5 2-1 0,-9 1-1 16,-6 8-1-16,-7 4 1 15,0 3 0-15,-7 4 2 16,-14 5-2-16,-2 2-2 15,0 0 2-15,-3 0-4 16,3 2-7-16,0 8 5 16,0 3 0-16,-2 7-2 15,5 2 5-15,2 6-7 16,1 2 6-16,3 0 3 16,7-3-3-16,7-6 2 0,0-11 1 15,0-7-3-15,21-3 0 16,7-17 1-16,10-19 3 15,0-14 0-15,7-9 2 16,-4-4-1-16,-1-6-1 16,-5 1 0-16,-4 0 1 15,-8 5 1-15,-9 9-2 16,-6 13 0-16,-8 20 7 16,0 12 21-16,0 9-13 15,-16 4-13-15,1 26 5 16,1 11-7-16,-3 9 1 15,3 9 2-15,1 3-3 16,-1 8 9-16,0 0 6 16,2-4-3-16,3-6 6 0,7-7-13 15,2-10 1-15,0-14-6 16,6-14-2-16,13-4 2 16,2-11 0-16,7 0 2 15,2-16-2-15,-2-5-1 16,-2 3-9-16,-7-2-2 15,-6 8-3-15,-8 1 11 16,-4 7 0-16,3 2 4 16,-4 2 3-16,3 0-3 15,-2 0-17-15,7 13 4 16,3 8 4-16,2 1 9 16,6 2-2-16,5 0 2 15,4-4 0-15,3-5-3 16,1-4 3-16,5-7 2 15,3-4 0-15,4 0 7 16,-1-24-6-16,0-6-3 0,-6-7 1 16,-9-3 0-16,-10-2-1 15,-9 0 0-15,-9 5 1 16,0 1 1-16,-23 9 0 16,-14 10 4-16,-9 9-6 15,-6 8-2-15,1 0 2 16,5 22-7-16,11 12-21 15,7 24-14-15,12-5-10 16</inkml:trace>
</inkml:ink>
</file>

<file path=ppt/ink/ink1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32.962"/>
    </inkml:context>
    <inkml:brush xml:id="br0">
      <inkml:brushProperty name="width" value="0.05" units="cm"/>
      <inkml:brushProperty name="height" value="0.05" units="cm"/>
      <inkml:brushProperty name="fitToCurve" value="1"/>
    </inkml:brush>
  </inkml:definitions>
  <inkml:trace contextRef="#ctx0" brushRef="#br0">270 8 12 0,'0'0'14'0,"0"0"5"16,0 0 4-16,0 0 2 16,0 0 0-16,0 0-13 15,0 0 2-15,0 0-7 16,0 0 1-16,-3 0 13 15,3-1 4-15,-5 0 2 16,4-3-5-16,-4 3-8 16,1 1 1-16,1 0-2 15,1 0-9-15,-3 0 8 16,1 0-12-16,-4 0 0 0,-1 0 0 16,-5 10-3-16,2 5 3 15,-2 4 0-15,-4 3 2 16,-1 6-1-16,1 2 0 15,-4 8-1-15,-1 1 0 16,2 2-1-16,2 6 1 16,4-2 0-16,3 1 2 15,3 2-6-15,4-5 4 16,5 1 0-16,0-5 0 16,0 0-6-16,21-3 4 15,2 1 1-15,5-5 1 16,9-4-5-16,7-3 5 15,6-12-8-15,12-11-2 16,34-13-24-16,-12-25-1 0,-12-3-34 16</inkml:trace>
  <inkml:trace contextRef="#ctx0" brushRef="#br0" timeOffset="2500">585 495 25 0,'0'0'27'0,"0"0"4"16,0 0 3 0,0 0-11-16,0 0 5 0,0 0-4 15,0 0-16-15,-10 0 7 16,10 0-7-16,0 0-4 15,0 0 14-15,0 0-14 16,0 0 3-16,0-9-6 16,10-11 4-16,5-6-7 15,2-1 2-15,0-1 0 16,-7 6 5-16,0 1-5 16,-3 4 0-16,-2 2 0 15,0 2-10-15,-4 8 7 0,-1-1 2 16,3 5 1-16,-3 1 0 15,0 0-9-15,0 0-1 16,0 0 2 0,0 0-13-16,0 0 19 0,0 0-3 15,0 0 2-15,0 7 1 16,0 7 4-16,0 11-1 16,0 7 15-16,0 9-8 15,0 3 9-15,0 0-12 16,2-7-3-16,5-1 11 15,3-13-13-15,2-6 0 16,2-6-3-16,1-7 4 16,2-4-1-16,4 0 1 15,2-11-1-15,-3-10 6 16,2 0-6-16,-4-1 0 0,-4-1 0 16,-5 2 1-1,0 4-1-15,-5 6 0 0,0 4 0 16,-4 4 0-16,0 3 2 15,0 0-4-15,0 0 2 16,0 0-19-16,0 0 4 16,0 9 12-16,0-4 3 15,0 4-2-15,0 2 2 16,0 5 0-16,0 8 7 16,0 6 1-16,0 11 5 15,0 0-10-15,0 5-3 16,8-4 4-16,1-4-1 15,5-7-6-15,9-13-3 0,40-31-24 16,-5-20 0-16,-3-18-83 16</inkml:trace>
  <inkml:trace contextRef="#ctx0" brushRef="#br0" timeOffset="2961">1189 335 8 0,'0'0'21'16,"0"0"3"-16,0 0 0 15,0 0 3-15,0 0-16 16,0 0-6-16,0 0 5 15,23 98 1-15,13-121 14 16,3-12-8-16,-2-6-5 0,-4-1-4 16,-9 3-5-16,-13 10 0 15,-11 11 0-15,0 9-3 16,-14 9 0 0,-17 2-2-16,-5 27-18 0,0 15 8 15,7 22-18-15,12-7-20 16,10-14-35-16</inkml:trace>
  <inkml:trace contextRef="#ctx0" brushRef="#br0" timeOffset="5497">1667 720 4 0,'0'0'35'15,"0"0"6"-15,0 0-7 16,0 0-19-16,0 0-14 16,0 0 7-16,0 0-1 15,27-1 12-15,-1-16 15 16,6-8-15-16,-1-3-5 15,6-12-8-15,-6 1-2 16,4-5-2-16,-7-5-2 16,-1-2 2-16,-4-3 2 0,-4-1-4 15,-4-1 0-15,-9 12-1 16,-3 5-5-16,-3 11 6 16,0 14 0-16,0 9 0 15,-12 5-5-15,-2 0-6 16,-4 14 4-16,1 6 5 15,1 7 1-15,1-2 1 16,4 4 0-16,-1 0 0 16,1 5 4-16,2 4-4 15,0 5 0-15,-3 5 3 16,4 6 1-16,2 3 2 16,1-2-5-16,5-4 1 15,0-7-3-15,5-6 1 0,13-13 0 16,8-6-1-1,4-8 4-15,3-8-2 0,0-3-1 16,-3 0 1-16,-1-8 2 16,-3-9-3-16,-3-4 0 15,-4-4 0-15,-2-5 1 16,-8-2-1-16,0 3 0 16,-4 1 0-16,-5 3 2 15,0 7-2-15,0 5 0 16,0 5 0-16,0 4-4 15,0 1 2-15,0 3 0 16,0 0-6-16,0 0 8 16,7 0-14-16,3 0 10 15,4 0 3-15,4-1 0 16,3-5 1-16,2 3 0 0,0-5 0 16,5-4 4-16,-2 3-4 15,-7-2 0-15,-3 0 0 16,-6 5 1-16,-6 5-1 15,-2-2 0-15,-2 3 1 16,0 0 13-16,0 0-10 16,0 0 3-16,0 10-6 15,-11 5 1-15,2 5 2 16,-3-1-4-16,7 8 1 16,2-5 0-16,1 3-1 15,2-2 0-15,0-3 0 16,0-2-1-16,0-1 1 0,2-4 0 15,6-3 0 1,4-1-1-16,-3-3 1 0,-3-4 0 16,3-1 0-16,-1 3-4 15,-3-4 2-15,-1 0 2 16,-4 0 0-16,2 0-4 16,-2 0 2-16,0 0 2 15,3 0-2-15,1 3-1 16,1 1 3-16,7 1 0 15,-2-1 0-15,-1-2-1 16,2 1 2-16,2 1-1 16,0-3 0-16,-1-1-1 15,-1 2 1-15,1-2 0 0,-3 0 0 16,0 0 0 0,2 0 0-16,1 0 0 0,2 0 0 15,3-9-1-15,3-7 1 16,1-5 3-16,2-2-3 15,1-5 1-15,0-1-1 16,-6 0 0-16,1-1 0 16,-4 0 0-16,-2 5-2 15,-1 1 2-15,-3 8 0 16,-3 3 1-16,3 1-1 16,1-2 0-16,2-4-3 15,0-5 2-15,2-3 1 16,-5 3 1-16,0 2 0 15,-7 8 3-15,1 4-2 16,-3 6 4-16,0 3-2 0,0 0-2 16,0 0-4-16,0 0-1 15,-5 7 2-15,-7 11-3 16,-2 2 3-16,0 6 1 16,2 3-2-16,-2 7 2 15,4-2 0-15,0 7 0 16,1-2 3-16,2 5 3 15,2 2-3-15,5-4-3 16,0-1 0-16,0-5 0 16,0-6 0-16,0-6 0 15,12-6 0-15,-1-4 0 16,3 4 2-16,3-4-2 0,1 2 0 16,0-3-3-16,5-1 3 15,-1-3 0-15,6-9 0 16,4 0 3-16,3-6-3 15,5-19 0-15,5-7-1 16,-4-4 2-16,3-2-1 16,-4 0 0-16,-3-3 1 15,-2 0-1-15,-5-2 0 16,-1-2 0-16,-6-1-1 16,-5-4 2-16,4-4-1 15,-4-3 0-15,-4 0 0 16,-3 6 2-16,-4 9 0 15,-7 15-3-15,0 10 2 0,0 13 4 16,-9 4 7 0,-14 8-12-16,-5 20-3 0,-2 8 3 15,2 4-4-15,2 5 4 16,5 3-1-16,7-9-3 16,3 4 2-16,3-3 1 15,4 0 1-15,-1-2-3 16,5 2 2-16,0-5 1 15,0-1 0-15,8-2 0 16,7-3-4-16,7-8 4 16,1-4 0-16,4-4 0 15,6-7-11-15,2-6 7 16,5 0-2-16,9-19 0 16,-3-6 5-16,-2-4-7 15,-7-2-3-15,-6 3 6 0,-10-1-6 16,-7 4 5-16,-5 6 0 15,-7 9 6-15,-2 6 9 16,0 4 0-16,0 0-9 16,0 8-3-16,0 9-6 15,0 0 9-15,0 3 0 16,0-6 0-16,5 6-1 16,8-1 1-16,3-2 0 15,2-5 0-15,1-3 2 16,4-9-2-16,0 0 3 15,3-16 5-15,0-13 10 16,-6-3-14-16,-3 2 5 16,-11 1 6-16,-6 1-8 0,0 6 12 15,-11-3-6 1,-15 9-5-16,-5 5 3 0,-1 7-11 16,-5 4 0-16,5 14-2 15,1 14-20-15,13 4 0 16,10 0-21-16,8-3-1 15,0-4 15-15,22-2-18 16,18 0-1-16</inkml:trace>
  <inkml:trace contextRef="#ctx0" brushRef="#br0" timeOffset="6068">3967 591 29 0,'0'0'30'16,"0"0"-10"-16,0 0-1 0,0 0 5 15,0 0-17-15,0 0 14 16,0 0 3-16,9-69-14 16,-9 71 0-16,0 16-10 15,0 7 0-15,0 9 2 16,0 2-2-16,0 1 0 16,5-9 0-16,4-6 2 15,5-10-2-15,0-11 4 16,9-1-1-16,7-13 14 15,7-19-11-15,8-11 1 16,-1-5-7-16,-7 2 3 16,-8 11-3-16,-14 7 0 15,-5 12 1-15,-6 9 7 0,-4 5 4 16,0 2 10-16,-4 5-21 16,-12 18 3-16,-1 8-4 15,5 8 0-15,6 0 0 16,6-5-3-16,0-2 3 15,0-10 0-15,11-10-2 16,10-10-8-16,5-2 8 16,2-11 2-16,3-15 0 15,-2-6 3-15,-3-1-3 16,-8 3-1-16,-8 7 1 16,-3 6 0-16,-7 9 1 15,0 4 8-15,0 4 0 16,0 0 0-16,0 0-9 0,0 0-7 15,0 7 1-15,5 11 4 16,1 2 0-16,5 1 2 16,-1-1 0-16,3-9-2 15,2-6-1-15,7-5-6 16,10 0-3-16,3-20-9 16,23-29-7-16,-12 7-24 15,-10 1-67-15</inkml:trace>
  <inkml:trace contextRef="#ctx0" brushRef="#br0" timeOffset="6219">4754 250 7 0,'0'0'57'0,"0"0"12"15,0 0-4-15,0 0-10 16,0 0-34-16,0 0-4 16,0 0-10-16,-17-39-7 15,17 42 0-15,-4 29-44 16,1-1-3-16,-7-6-42 0</inkml:trace>
</inkml:ink>
</file>

<file path=ppt/ink/ink1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45.776"/>
    </inkml:context>
    <inkml:brush xml:id="br0">
      <inkml:brushProperty name="width" value="0.05" units="cm"/>
      <inkml:brushProperty name="height" value="0.05" units="cm"/>
      <inkml:brushProperty name="fitToCurve" value="1"/>
    </inkml:brush>
  </inkml:definitions>
  <inkml:trace contextRef="#ctx0" brushRef="#br0">205 0 22 0,'0'0'11'16,"0"0"-2"-16,0 0 18 0,0 0 0 15,0 0 0-15,0 0-3 16,60 155-13-16,-55-87 12 16,-5 7-13-16,0 4-4 15,-14 3 1-15,-17-7-5 16,-2 5-4-16,-12-2 0 16,-35 25-27-16,13-22-21 15</inkml:trace>
</inkml:ink>
</file>

<file path=ppt/ink/ink1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42.545"/>
    </inkml:context>
    <inkml:brush xml:id="br0">
      <inkml:brushProperty name="width" value="0.05" units="cm"/>
      <inkml:brushProperty name="height" value="0.05" units="cm"/>
      <inkml:brushProperty name="fitToCurve" value="1"/>
    </inkml:brush>
  </inkml:definitions>
  <inkml:trace contextRef="#ctx0" brushRef="#br0">62 613 21 0,'0'0'35'0,"0"0"-15"0,0 0 17 16,0 0 3-16,0 0-11 15,0 0 3-15,0 0-31 16,-31-25-1-16,23 37 0 16,4 11 0-16,-2 8 2 15,1-1-2-15,5 1 1 16,0-6 2-16,0-10-3 16,0-4-3-16,14-7 1 15,4-4 4-15,8-11 5 16,2-18 7-16,7-10-8 15,-7-2 6-15,-7-9-11 16,-5 5 0-16,-9-4-1 16,-7 5 4-16,0 3-5 15,-7 8 1-15,-16 9-11 16,-3 12 11-16,-4 12-13 0,1 0 2 16,2 19 2-16,2 12-7 15,5 3 16-15,9-2-4 16,8-7 4-16,3-12-2 15,13-8-3-15,19-5 5 16,9-22 17-16,13-17-13 16,3-15 7-16,-2-4-9 15,-6-3-2-15,-4 5 7 16,-13 12-7-16,-14 8 0 16,-9 17 1-16,-6 9 2 15,-3 10 10-15,0 4-13 16,-13 33 0-16,-6 21-3 15,-1 19 3-15,5 12 0 16,6 2 0-16,6-4 3 16,3-13 0-16,0-13 4 0,7-18-1 15,7-11-2-15,0-13-4 16,0-8 0-16,0-11 2 16,2 0 0-16,3-4 6 15,2-21-3-15,4-7-5 16,1-5 0-16,0 1-12 15,-6 0-3-15,-6 11 7 16,-5 13-5-16,-4 11 12 16,-5 1-3-16,0 6 2 15,0 14 2-15,3 8 1 16,6-3 2-16,5-4-3 0,7-8-5 16,7-12-2-1,7-1-12-15,5-11-2 0,2-18-5 16,-6-12-8-16,-3 0-2 15,-12-4 3-15,-9-1 15 16,-12 1 15-16,0 2 1 16,-9 6 2-16,-20 2 19 15,1 13 5-15,-2 5 18 16,5 6-10-16,4 7-8 16,8 3-1-16,9 1-23 15,4 0-17-15,15 11-24 16,0-2-21-16</inkml:trace>
  <inkml:trace contextRef="#ctx0" brushRef="#br0" timeOffset="1455">1007 680 31 0,'0'0'33'16,"0"0"-13"-16,0 0-5 16,0 0-15-16,0 0 0 15,0 0 2-15,0 0 12 0,106-72 5 16,-59 27-8-16,3-9-3 16,-7-5 0-16,-5-3-8 15,-14-2 2-15,-4 1-2 16,-15 5 1-16,-5 7 3 15,0 6-2-15,-22 10-2 16,-5 9 0-16,-4 16-5 16,4 10 2-16,-4 5 3 15,3 27-2-15,1 11 0 16,1 7 2-16,7 12 0 16,5 5-1-16,0 6 0 15,2 9 1-15,0 2 1 0,1 0 1 16,2-9 0-16,1-13 0 15,8-13 1-15,0-17-3 16,0-14 0-16,10-9 0 16,8-9-4-16,3 0 4 15,7-11 0-15,6-9 0 16,-2-5 0-16,3-2 4 16,-2 2-3-16,-6 3-1 15,4 1 1-15,-7 0-1 16,3 0 3-16,-4 1-2 15,-2-5-1-15,-4 4 0 16,-3-4 2-16,-4 0-2 16,-5 0 0-16,-5 0 1 0,0 2 3 15,0 10-4-15,-1 1 5 16,-9 11 5-16,1 1-10 16,-3 6 3-16,-5 22-3 15,-1 15 0-15,-1 7 1 16,1 6 1-16,4 1-2 15,6-7 0-15,8-5 2 16,0-15-1-16,14-9-1 16,15-10-1-16,8-11 1 15,4-7 1-15,12-25 5 16,-3-11-2-16,4-11 1 16,1-7-5-16,2-6 1 15,-2-3 0-15,-6-5-1 16,-7 7 0-16,-10 11 0 15,-10 12-1-15,-10 8 0 0,-6 12 1 16,-3 6 0 0,-3 7 0-16,0 5-4 0,0 0 3 15,0 7 1-15,0 0-2 16,0 0 1-16,0 0-1 16,0 0-4-16,0 0 1 15,0 25 5-15,0 12 7 16,-5 19 9-16,-8 9 2 15,0 11-14-15,4-1 8 16,4-13-8-16,5-16-3 16,0-16-2-16,0-13-1 0,22-14-2 15,3-3 2 1,5-17 4-16,6-24 6 0,3-12-5 16,4-14-3-16,0-13 6 15,-1-3-6-15,-2-2-3 16,-13 10 3-16,-8 9-8 15,-10 21 8-15,-9 14 0 16,0 16 0-16,-2 15 0 16,-14 4-1-16,-1 29-4 15,-2 21 4-15,1 10-2 16,2 13 3-16,4 11 0 16,3 3 2-16,4-5 9 15,2-11-11-15,3-14 0 16,0-18 0-16,0-18-6 0,13-11 6 15,-4-14-7-15,-2 0-9 16,3-20 16-16,-6-14-6 16,-2-11-2-16,-2-6-9 15,-11-28-10-15,-15 11-18 16,-9 7-65-16</inkml:trace>
  <inkml:trace contextRef="#ctx0" brushRef="#br0" timeOffset="1896">1900 221 3 0,'0'0'18'16,"0"0"8"-16,0 0-5 15,0 0-14-15,0 0 0 16,0 0 6-16,0 0-3 16,-11 81 8-16,31-70 5 15,6-4-12-15,5 1 8 16,3-1-9-16,6 1-6 16,0-2 2-16,1 1-4 0,-3-3-1 15,-4 0-1-15,-3 0-4 16,-5-1 4-16,-3-1 0 15,-5 2 0-15,-1 0-2 16,-6 3 2-16,1 5 0 16,-2 6 6-16,0 2 0 15,6 4 9-15,-1 3-10 16,3-3-5-16,4-3 4 16,1-5-4-16,5-4-2 15,-2-6 2-15,4-6 0 16,-2 0 6-16,3 0 2 0,-2-18-1 15,0-10 5 1,-5-6-11-16,0-6 0 16,-9-1-1-16,-9 5 2 0,-6 0 3 15,0 8-2-15,-17 6 2 16,-15 7 8-16,-8 11-13 16,-3 4 0-16,0 0-3 15,5 12-2-15,9 16 1 16,10 9-12-16,13 27-21 15,6-7-19-15,0-8-74 0</inkml:trace>
  <inkml:trace contextRef="#ctx0" brushRef="#br0" timeOffset="2888">2799 559 17 0,'0'0'29'16,"0"0"-23"-16,0 0 10 15,0 0 5-15,0 0-12 16,100-116 9-16,-65 75-3 16,2 2-6-16,3-1 0 15,-3 5-9-15,-2 7 2 16,-6 7-2-16,-7 9 1 16,-4 8 0-16,-1 4 1 15,0 4-1-15,-3 21 4 16,-5 7-5-16,-4 7 9 15,-5 6-3-15,0 0 0 16,-8-3 7-16,-6-9-8 16,5-8 7-16,4-9-12 0,5-11-1 15,0-5-3 1,17 0-7-16,8-15 11 0,10-11-1 16,2-8 3-16,1-4-2 15,-4 5 0-15,-8 5 0 16,-7 11-1-16,-7 6 1 15,-6 11 0-15,-3 0-4 16,-1 6 7-16,2 13-3 16,4 12 9-16,1 2-8 15,5-4 4-15,7-4-5 16,7-11 0-16,4-3 4 16,5-11-4-16,3 0 0 0,5-25 0 15,-4-7 0-15,-1-6-4 16,-5-4 4-16,-9 2-7 15,-12 5 3-15,-9 0 3 16,-5 9 1-16,0 2 0 16,-10 1 0-16,-8 3-2 15,-7-4 2-15,6 0 0 16,-4 3 1-16,3-1-1 16,6 6 0-16,8 4 0 15,3 7-23-15,3 5-5 16,13 14-21-16,9 11 9 15,-1 3-17-15</inkml:trace>
</inkml:ink>
</file>

<file path=ppt/ink/ink1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48.341"/>
    </inkml:context>
    <inkml:brush xml:id="br0">
      <inkml:brushProperty name="width" value="0.05" units="cm"/>
      <inkml:brushProperty name="height" value="0.05" units="cm"/>
      <inkml:brushProperty name="fitToCurve" value="1"/>
    </inkml:brush>
  </inkml:definitions>
  <inkml:trace contextRef="#ctx0" brushRef="#br0">199 167 12 0,'0'0'27'0,"0"0"5"0,0 0-13 16,0 0-4-16,0 0-1 16,0 0-1-16,0 0 6 15,-32 28-10-15,32-24-9 16,0 0 10-16,0 4-8 16,0 8 4-16,0 6 0 15,-4 10 1-15,-4 10 9 16,-1 14-7-16,-1 15-1 15,-3 12 3-15,3 4-11 16,1 1 1-16,5-14-1 0,1-23 2 16,3-17-3-1,0-19 1-15,0-15 0 0,0-5 13 16,0-33 7-16,0-19-5 16,3-21-13-16,6-28 3 15,2-20-2-15,-4 8-3 16,-2 16 3-16,-5 20-1 15,0 28-1-15,0 4-1 16,0 12 0-16,0 15 0 16,0 18-5-16,0 5 3 15,9 0-16-15,9 12 13 16,9 5-1-16,0-1 6 16,5 0 0-16,4 1-1 15,1 0 1-15,-2 1 0 16,-3 4 0-16,-1-1 4 0,-10 1-2 15,-5 3 1 1,-9 3 0-16,-7 1 0 0,0 0 6 16,0-1-4-16,-4-2 0 15,-10-8 4-15,-5-2-6 16,-5-4 11-16,-5-1-1 16,-11-4-9-16,-6 4 9 15,-3-6-10-15,-3-1 0 16,5-4-3-16,3 0-1 15,9-2-9-15,7-16-11 16,13-16-32-16,2 4-35 16,13 1-68-16</inkml:trace>
</inkml:ink>
</file>

<file path=ppt/ink/ink1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49.099"/>
    </inkml:context>
    <inkml:brush xml:id="br0">
      <inkml:brushProperty name="width" value="0.05" units="cm"/>
      <inkml:brushProperty name="height" value="0.05" units="cm"/>
      <inkml:brushProperty name="fitToCurve" value="1"/>
    </inkml:brush>
  </inkml:definitions>
  <inkml:trace contextRef="#ctx0" brushRef="#br0">0 0 56 0,'0'0'56'16,"0"0"5"-16,0 0-31 15,0 0-3-15,0 0-6 16,0 0-7-16,0 0 8 15,0 0-22-15,0 0 0 16,4 0-4-16,16 0-37 16,-1 3-18-16,-4-1-94 0</inkml:trace>
</inkml:ink>
</file>

<file path=ppt/ink/ink1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49.258"/>
    </inkml:context>
    <inkml:brush xml:id="br0">
      <inkml:brushProperty name="width" value="0.05" units="cm"/>
      <inkml:brushProperty name="height" value="0.05" units="cm"/>
      <inkml:brushProperty name="fitToCurve" value="1"/>
    </inkml:brush>
  </inkml:definitions>
  <inkml:trace contextRef="#ctx0" brushRef="#br0">0 0 111 0,'0'0'52'0,"0"0"-21"15,0 0-31-15,0 0-19 16,0 0-50-16,0 0 2 0</inkml:trace>
</inkml:ink>
</file>

<file path=ppt/ink/ink1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53.867"/>
    </inkml:context>
    <inkml:brush xml:id="br0">
      <inkml:brushProperty name="width" value="0.05" units="cm"/>
      <inkml:brushProperty name="height" value="0.05" units="cm"/>
      <inkml:brushProperty name="fitToCurve" value="1"/>
    </inkml:brush>
  </inkml:definitions>
  <inkml:trace contextRef="#ctx0" brushRef="#br0">106 486 17 0,'0'0'14'15,"0"0"7"-15,0 0 8 16,0 0-13-16,0 0 5 15,0 0 1-15,0 0-14 16,-23-26-8-16,23 44-5 16,0 18 5-16,-1 12 10 15,-4 17-2-15,-7 6 18 16,-2 4-16-16,-3-5 2 16,3-13 9-16,5-12-10 15,3-15 1-15,1-16-12 16,5-7-1-16,0-7 1 15,0-8 14-15,0-24 9 16,0-14-15-16,10-12-4 0,0-10-3 16,4-11-1-16,-6-3-4 15,4 4-4-15,-3 9-2 16,-3 18 9-16,4 14-3 16,6 19-1-16,8 10-15 15,3 5-10-15,4 3 14 16,1 0 13-16,-4 0-1 15,-7 7 4-15,-7 2 6 16,-5-2-6-16,-1 2 9 16,-4 2-1-16,-4-1-2 15,0 3 8-15,0 1-6 16,0 0 1-16,-12 3-4 16,-2-1 0-16,1-1-4 0,-4-2 0 15,-2-2-1-15,1-4 7 16,-1 4-6-16,1-9 2 15,1 1-1-15,3-1 2 16,1-2-5-16,8 0 1 16,5 0-21-16,0 0-20 15,5-2-36-15,11-7-69 0</inkml:trace>
  <inkml:trace contextRef="#ctx0" brushRef="#br0" timeOffset="645">375 573 17 0,'0'0'30'0,"0"0"-8"15,0 0 0-15,0 0-11 16,81-136 2-16,-46 94-2 15,-2 3-11-15,2 3 11 16,-6 12-3-16,-3 10-2 16,-4 10 11-16,-7 4-11 15,-3 2 3-15,2 14 2 16,-5 5 0-16,-4 0 9 16,-2 0-7-16,-3 1-6 15,0-1 14-15,0 2-13 0,-3-2 2 16,-6 3-5-16,0-3-2 15,4-5-3-15,5-7 0 16,0-2-7-16,0-3 3 16,5 1-13-16,13-5 7 15,5 0 6-15,1 0-5 16,1 0 7-16,-3 0 1 16,-4-3-1-16,-6 1-1 15,-3 2-2-15,-4 0 1 16,0 0 0-16,4 0-7 15,0 5 11-15,5 7 0 16,7 5 0-16,2 1 6 16,5 4-6-16,3-5 3 0,-2-3 0 15,5-9-3-15,-2-5 12 16,-1 0-3-16,-2-15 1 16,0-13 8-16,-9-5-18 15,-3-3 7-15,-11 0 3 16,-6 4-10-16,0 3 12 15,-5 4-8-15,-19 7-3 16,-7 3 2-16,-6 11-3 16,-3 4-7-16,3 0 5 15,8 11-13-15,15 8 3 16,14 6-47-16,22-1-13 16,10-12-19-16</inkml:trace>
  <inkml:trace contextRef="#ctx0" brushRef="#br0" timeOffset="1463">1397 516 16 0,'0'0'18'15,"0"0"0"-15,0 0 13 16,0 0-14-16,0 0 1 0,144-106-7 16,-113 67-3-16,-4 2 4 15,-8-1-4-15,-2 2 1 16,-11 1 3-16,-6 2-12 16,0 2 6-16,-2 0-6 15,-15 6 3-15,-1 3-3 16,-3 8 1-16,1 12 2 15,-2 2 2-15,-4 2-5 16,3 25 0-16,-3 3-2 16,3 6-1-16,0 1 3 15,6-1 0-15,2 4 0 16,5 2 4-16,1 4-3 16,6 5-1-16,3-1 3 15,0 0 1-15,5-7 6 16,16-11-10-16,2-9 1 0,14-13 2 15,6-10-2-15,3-11-1 16,3-23 0-16,0-7-2 16,-7-6 2-16,-10 3 0 15,-11 9 0-15,-11 10 0 16,-9 10 0-16,-1 8 4 16,0 7 8-16,-9 0-10 15,-2 19 0-15,4 9-2 16,2 3 0-16,5-1 0 15,0 0-1-15,3-2 1 16,15-5 0-16,1-2-2 16,4-8-2-16,3-5 3 15,-3-4-6-15,0-4 7 16,-5 0-9-16,-1 0 7 0,-7 0 1 16,-6 0-4-16,5 0 4 15,1 0-1-15,3 9 2 16,6 3 3-16,5 1-3 15,4-1 0-15,-3-5 0 16,4-7 0-16,-2 0 11 16,1-21 0-16,3-15 2 15,-4-8 0-15,-5-6-11 16,-7 0 6-16,-10 2 1 16,-5 8-6-16,0 6 6 15,-25 15-5-15,-18 13 3 0,-11 6-7 16,-5 25-5-1,-4 18-3-15,12 23-34 16,16-14-22-16,13-12-105 0</inkml:trace>
  <inkml:trace contextRef="#ctx0" brushRef="#br0" timeOffset="2427">2302 573 3 0,'0'0'29'0,"0"0"3"15,0 0-12-15,0 0 0 16,154-116-10-16,-113 69 0 15,-1-4 10-15,0-1-14 16,0-2 0-16,-11 1-2 16,-4 3 0-16,-15 5-2 15,-7 7-1-15,-3 4-1 16,-3 12 8-16,-15 11-8 0,-4 9 8 16,-2 2-8-1,-2 13-12-15,-2 19 12 16,5 5 0-16,5 8 0 0,2 3-2 15,7 4 2-15,5 3 0 16,2 2 1-16,2 1 1 16,0-2 13-16,0 0 1 15,18-11-11-15,5-4 2 16,8-15-7-16,4-12 0 16,2-10 0-16,0-4 4 15,0-10-3-15,-2-13-1 16,-7-4 2-16,-4 0 2 0,-5 6-3 15,-10 6-1 1,-4 4 0-16,-4 8 2 0,-1 3 1 16,0 0-3-1,0 11-3-15,3 17 2 0,3 10-1 16,4 8 2-16,6 4 0 16,6-8-1-16,6-10-1 15,2-14-3-15,2-15-8 16,1-3 11-16,-3-13-7 15,-7-16 9-15,-4-10-2 16,-7 0 2-16,-10-2 0 16,-2 2 1-16,0 0 3 15,-2 4 11-15,-16-2-7 16,-7 5 2-16,1-1-6 16,-2 4-3-16,2 4 11 0,11 7-12 15,13 5-23 1,0 5-28-16</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8.387"/>
    </inkml:context>
    <inkml:brush xml:id="br0">
      <inkml:brushProperty name="width" value="0.05" units="cm"/>
      <inkml:brushProperty name="height" value="0.05" units="cm"/>
      <inkml:brushProperty name="fitToCurve" value="1"/>
    </inkml:brush>
  </inkml:definitions>
  <inkml:trace contextRef="#ctx0" brushRef="#br0">0 26 106 0,'0'0'48'16,"0"0"-18"-16,0 0-7 16,0 0-10-16,0 0-10 15,0 0-3-15,0 0 0 16,95-25-12-16,-77 25-11 16,-9 8-65-16</inkml:trace>
</inkml:ink>
</file>

<file path=ppt/ink/ink1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58.417"/>
    </inkml:context>
    <inkml:brush xml:id="br0">
      <inkml:brushProperty name="width" value="0.05" units="cm"/>
      <inkml:brushProperty name="height" value="0.05" units="cm"/>
      <inkml:brushProperty name="fitToCurve" value="1"/>
    </inkml:brush>
  </inkml:definitions>
  <inkml:trace contextRef="#ctx0" brushRef="#br0">0 0 99 0,'0'0'73'0,"0"0"-14"15,0 0-45-15,0 0-14 16,0 0-4-16,0 0 3 16,0 0 1-16,67 47 0 15,-21-34-4-15,-6-6-32 0,-7-7-79 0</inkml:trace>
</inkml:ink>
</file>

<file path=ppt/ink/ink1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57.184"/>
    </inkml:context>
    <inkml:brush xml:id="br0">
      <inkml:brushProperty name="width" value="0.05" units="cm"/>
      <inkml:brushProperty name="height" value="0.05" units="cm"/>
      <inkml:brushProperty name="fitToCurve" value="1"/>
    </inkml:brush>
  </inkml:definitions>
  <inkml:trace contextRef="#ctx0" brushRef="#br0">58 597 5 0,'0'0'27'16,"0"0"-8"-16,0 0-15 15,0 0 8-15,0 0-6 16,0 0 5-16,0 0 13 0,76-61-14 16,-45 20-7-1,-3-2 2-15,-2-7-2 16,-6 0-3-16,-8-4 0 0,-3 1 2 15,-9 3 0-15,0 5-1 16,-9 13 3-16,-14 13 24 16,-5 8-5-16,-1 11-6 15,1 5-17-15,1 30-2 16,-1 9 2-16,2 13 0 16,5 12 3-16,5 2-3 15,4 0 0-15,6-5 0 16,3-7 0-16,3-11-2 15,0-8 0-15,14-12 2 16,9-9-1-16,7-9-2 16,7-10 6-16,8 0-2 0,7-18-1 15,-6-14 2-15,5-6-4 16,-13-3 2-16,-9 5 0 16,-12 6-2-1,-5 7 4-15,-10 8-2 0,-2 8 2 16,0 6 3-16,0 1 3 15,0 0-8-15,0 21 0 16,0 6-2-16,0 5 2 16,0 4 0-16,7-3 0 15,4-6-3-15,6-9 1 16,1-6 1-16,5-11 1 16,0-1 0-16,8-16 4 15,0-16-4-15,1-8 0 16,-1-4 0-16,-8 2-1 15,-9 6 1-15,-5 10 0 0,-9 9 6 16,0 13 0-16,0 4 24 16,-9 18-21-16,1 22-7 15,-1 10 3-15,7 0-5 16,2-3-7-16,0-15-8 16,16-17-25-16,8-15 14 15,4-4-2-15,2-32-3 16,3-14-18-16,-6-7-22 15</inkml:trace>
  <inkml:trace contextRef="#ctx0" brushRef="#br0" timeOffset="131">832 0 2 0,'0'0'62'0,"0"0"3"0,0 0-25 16,0 0-18-16,0 0-18 15,0 0-4-15,0 0-5 16,-69 79-18-16,92-66-22 15,0-8-76-15</inkml:trace>
  <inkml:trace contextRef="#ctx0" brushRef="#br0" timeOffset="368">832 0 58 0,'166'64'32'16,"-166"-64"-1"-16,0 4-17 0,0 7-14 15,0 13 1 1,0 11-1-16,0 15 6 0,0 11-3 16,0 5 9-16,0 0-11 15,0-7 4-15,0-11-5 16,0-16 3-16,0-9-3 16,5-14 0-16,7-5 0 15,-3-4-2-15,5-31-15 16,-3-4-11-16,-2-10-55 0</inkml:trace>
  <inkml:trace contextRef="#ctx0" brushRef="#br0" timeOffset="548">800 175 84 0,'0'0'30'0,"0"0"-18"15,0 0-12-15,0 0 0 16,0 0 9-16,0 0 1 15,0 0 7-15,148-14-8 16,-101 7-8-16,5-4-1 16,8 2-1-16,-12 0-34 15,-14 1-88-15</inkml:trace>
  <inkml:trace contextRef="#ctx0" brushRef="#br0" timeOffset="983">1290 444 8 0,'0'0'16'0,"0"0"-8"0,0 0 2 16,0 0 1-16,67 112-3 16,-53-96 4-16,1-13-9 15,4-3 5-15,2-6 7 16,2-25-4-16,-1-6-3 15,-1-3-6-15,-10-1 1 16,-8 7 3-16,-3 4-5 16,0 3-1-16,-12 6 3 15,-11 3-3-15,-3 1 5 16,-6 5-4-16,5 5 1 0,4 7-2 16,5 0-1-16,4 4-6 15,5 17 2 1,0 11 3-16,4 2 2 0,2 0 1 15,2-5-1-15,1-1 4 16,0-5-3-16,1-1 0 16,13-4-1-16,4-2 4 15,4 0-2-15,1-3-2 16,0-5 0-16,-2-4 4 16,2-4-1-16,0 0-2 15,20-43-1-15,-6 0-43 16,-5 0-41-16</inkml:trace>
</inkml:ink>
</file>

<file path=ppt/ink/ink1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5:59.603"/>
    </inkml:context>
    <inkml:brush xml:id="br0">
      <inkml:brushProperty name="width" value="0.05" units="cm"/>
      <inkml:brushProperty name="height" value="0.05" units="cm"/>
      <inkml:brushProperty name="fitToCurve" value="1"/>
    </inkml:brush>
  </inkml:definitions>
  <inkml:trace contextRef="#ctx0" brushRef="#br0">206 247 14 0,'0'0'43'0,"0"0"-11"16,0 0-10-16,0 0-3 15,0 0-14-15,0 0-2 16,0 0 6-16,-135 90-1 15,110-39 0-15,7 3 13 16,4-8-7-16,10-3-4 16,4-18-10-16,0-10-3 15,9-8 3-15,12-7 5 16,5-7 5-16,3-27 15 16,7-10-16-16,-4-7-4 15,-4-8-5-15,-4 0 4 16,-8 5-3-16,-9 3-1 15,-7 10 3-15,0 5-6 0,-14 12 1 16,-13 15-3-16,-7 9-3 16,0 13-17-16,-6 25 17 15,5 15 4-15,4 6 4 16,13 2-3-16,13-11 1 16,5-13-2-16,13-13-3 15,25-19 1-15,19-5 4 16,12-37 2-16,15-16-1 15,1-11-2-15,-7-5 0 16,-12 2 1-16,-17 8 2 16,-20 11-1-16,-17 13 1 0,-12 18 3 15,-12 14 3 1,-23 6 8-16,-11 32-11 0,0 20 1 16,1 13 3-16,13 11-7 15,9 0 8-15,11-3-8 16,12-12 0-16,0-14 0 15,14-14 0-15,7-11 0 16,2-11 0-16,5-9 5 16,4-5-5-16,6-8 4 15,8-21-2-15,5-8-2 16,3-5-9-16,-2 3-8 16,-9 7 0-16,-9 13 2 15,-16 18 15-15,-12 1-6 16,-3 34 6-16,-3 13 17 15,0 5-11-15,0-2 2 0,2-9-8 16,22-19-2-16,15-18-4 16,50-34-26-16,-3-23-21 15</inkml:trace>
  <inkml:trace contextRef="#ctx0" brushRef="#br0" timeOffset="143">1170 18 78 0,'0'0'40'0,"0"0"14"16,0 0-39-16,0 0-12 15,0 0-3-15,0 0-28 16,0 122-63-16</inkml:trace>
</inkml:ink>
</file>

<file path=ppt/ink/ink1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00.804"/>
    </inkml:context>
    <inkml:brush xml:id="br0">
      <inkml:brushProperty name="width" value="0.05" units="cm"/>
      <inkml:brushProperty name="height" value="0.05" units="cm"/>
      <inkml:brushProperty name="fitToCurve" value="1"/>
    </inkml:brush>
  </inkml:definitions>
  <inkml:trace contextRef="#ctx0" brushRef="#br0">0 447 13 0,'0'0'32'0,"0"0"-10"16,0 0 8-16,0 0-2 16,0 0-11-16,0 0-11 15,0 0-3-15,-13 0-3 16,31-9 4-16,5-11 4 0,3-5 7 15,2-3-11 1,2-6-2-16,-2 0 1 0,-2 4 0 16,-3 2-5-16,-8 7 2 15,-5 9 0-15,-6 2 6 16,-4 10-4-16,0 0 12 16,0 0-12-16,0 22 4 15,-10 7-5-15,-3 9-1 16,4 8 0-16,4 0 12 15,5-1-4-15,0-11 0 16,5-6-8-16,17-14 2 16,5-11-2-16,8-3 4 15,2-18 2-15,5-18 4 16,-2-2-9-16,-5-4-1 16,-7 3 0-16,-10 7 1 0,-6 3-1 15,-7 9 0-15,-4 5 0 16,-1 8 2-16,0 7-2 15,0 0 0-15,0 11-6 16,-4 17 1-16,-5 4 5 16,4 4 0-16,3-1 1 15,2-5 6-15,0-5-7 16,0-9 0-16,14-7-1 16,9-9 1-16,8 0 0 15,9-18 3-15,1-11-3 16,4-6 2-16,-7-3-2 15,-4 4-2-15,-11 2 2 0,-8 10-15 16,-7 5 14-16,-3 10 2 16,-5 7 6-1,0 0 3-15,0 10-8 0,0 21-2 16,-5 5 0 0,5 0 3-16,0 3-6 0,21-13 3 15,16-10-7-15,49-16-4 16,-6-23-33-16,-6-11-31 0</inkml:trace>
  <inkml:trace contextRef="#ctx0" brushRef="#br0" timeOffset="406">1448 88 23 0,'0'0'54'15,"0"0"-2"-15,0 0-20 16,0 0 7-16,0 0-14 15,0 0-11-15,0 0 8 0,-88 0-8 16,65 4 1 0,-2 10 5-16,2 0-20 15,-1 11 2-15,-1 0-2 16,5 5 3-16,2 5-4 0,4 0 1 16,6 2 0-16,8-1-2 15,0-2 0-15,19-9-4 16,13-5-7-16,11-11-12 15,8-6 3-15,29-3-22 16,-13-16-13-16,-9-5-30 0</inkml:trace>
  <inkml:trace contextRef="#ctx0" brushRef="#br0" timeOffset="965">1900 111 13 0,'0'0'25'0,"0"0"-2"15,0 0-4-15,0 0 8 16,0 0 2-16,0 0-2 16,0 0 4-16,-26-50-14 15,14 50 1-15,-2 0-7 16,-4 0-4-16,-1 9 7 15,-4 4-2-15,0 6-8 16,0 4 5-16,-1 8-9 16,1-1 2-16,4-1-2 15,5 1-2-15,7-5 2 0,2-2 0 16,5-5 0-16,0 2 0 16,0-1 0-16,3-1-3 15,16-3 3-15,7-5-13 16,3-3 10-16,6-7-3 15,2 0 3-15,3-23 0 16,3-7 2-16,-6-6 1 16,-5-1 0-16,-5-1 0 15,-10 2-3-15,-10 3 3 16,-7 5 0-16,0 4 4 16,-7 10-4-16,-11 5 0 15,-4 9 0-15,-1 3-8 16,0 26 6-16,2 11 0 15,6 2 2-15,4 1 0 16,9 1 0-16,2-6 0 0,0-8 0 16,14-5 2-16,8-5-2 15,5-8 0-15,10-4-2 16,24-8-18-16,-8-16-34 16,-4-8-107-16</inkml:trace>
  <inkml:trace contextRef="#ctx0" brushRef="#br0" timeOffset="1996">2370 368 5 0,'0'0'58'16,"0"0"-7"-16,0 0-20 15,0 0-4-15,0 0-13 16,0 0-9-16,0 0 5 16,-16-129-6-16,35 104 0 0,4 1 7 15,0 5-8 1,0 4 6-16,3 1-8 0,-3 8 1 16,-1 4 5-16,-3 2-7 15,0 2 0-15,-4 19 0 16,-4 11 2-16,-8 7-2 15,-3 11 8-15,-5 4-8 16,-16 4 10-16,-1-8-10 16,7-11 3-16,3-14-3 15,10-12-3-15,2-8 3 16,0-5-4-16,23-11 4 16,14-21-1-16,17-18 1 15,10-7 0-15,2-4-14 16,-10 10-10-16,-13 11 22 15,-19 16-1-15,-12 14 3 0,-12 10 13 16,0 0-5 0,-12 20 0-16,-8 5-6 0,2 4 1 15,2-3 1 1,10-2-4-16,6-9 0 0,0-8-6 16,16-4 5-16,14-3 1 15,6 0-2-15,3-17 2 16,3-5-3-16,-2-2 3 15,-9 1-2-15,-12 6-3 16,-6 9 4-16,-9 4 1 16,-4 4 16-16,0 2-16 15,0 15 4-15,0 5-3 16,0-2 0-16,6-4-1 0,8-6 0 16,8-7 0-16,8-3 0 15,10-8 5-15,6-20-2 16,4-6-1-1,-6 0-1-15,-7-5 1 16,-6 8-2-16,-16 4 0 0,-11 4 0 16,-4 2 3-16,0 7 1 15,-6-1 6-15,-12 4 1 16,-4 2 4-16,-5 1-15 16,-1 4 2-16,-1 2-2 15,6 2-9-15,-5 0-11 16,10 0-42-16,-3 6-91 0</inkml:trace>
</inkml:ink>
</file>

<file path=ppt/ink/ink1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03.613"/>
    </inkml:context>
    <inkml:brush xml:id="br0">
      <inkml:brushProperty name="width" value="0.05" units="cm"/>
      <inkml:brushProperty name="height" value="0.05" units="cm"/>
      <inkml:brushProperty name="fitToCurve" value="1"/>
    </inkml:brush>
  </inkml:definitions>
  <inkml:trace contextRef="#ctx0" brushRef="#br0">0 397 37 0,'0'0'27'16,"0"0"7"-16,0 0-16 0,0 0-13 15,0 0-1-15,103-119 4 16,-66 80-3-16,-1 0-2 16,-3 6 3-16,-7 8-6 15,-9 7 0-15,-8 9 3 16,-9 7 6-16,0 2 25 16,0 11-23-16,-17 16-5 15,-1 11 5-15,-1 5-1 16,5 0 0-16,7 0-4 15,7-8-6-15,0-10 1 16,9-6-1-16,18-16-3 16,13-3 0-16,8-8-27 15,24-35-8-15,-9 1-30 0</inkml:trace>
  <inkml:trace contextRef="#ctx0" brushRef="#br0" timeOffset="135">483 13 7 0,'0'0'56'0,"0"0"-1"16,0 0-8-16,0 0-5 16,0 0-19-16,0 0-20 15,0 0-3-15,-50-15-35 16,85 30-27-16</inkml:trace>
  <inkml:trace contextRef="#ctx0" brushRef="#br0" timeOffset="967">572 504 13 0,'0'0'23'15,"0"0"3"-15,0 0-9 16,0 0-11-16,0 0-5 16,91-123 9-16,-56 78-3 15,-3 2 1-15,1-1 2 16,-3 1-8-16,-2 4-2 15,-10 5 0-15,-5 9 5 16,-9 8-4-16,-4 5 13 16,0 8 7-16,0 4 4 15,-7 0-23-15,-4 2-2 16,-3 12 0-16,2 6 0 16,1 1 0-16,3-1 2 0,4 2 0 15,4-1 7-15,0-5-9 16,0-6 0-16,7-4-1 15,12-6 4-15,5 0 0 16,7-7-2-16,0-13 1 16,-4 4 0-16,-4 2-2 15,-9 5-1-15,-9 5-1 16,-2 4 2-16,-3 0-1 16,0 10 2-16,-3 18 4 15,-6 12 9-15,7 3-14 16,2-3 0-16,14-9 0 15,32-15-6-15,66-24-7 16,-9-21-17-16,-7-13-123 0</inkml:trace>
</inkml:ink>
</file>

<file path=ppt/ink/ink1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05.302"/>
    </inkml:context>
    <inkml:brush xml:id="br0">
      <inkml:brushProperty name="width" value="0.05" units="cm"/>
      <inkml:brushProperty name="height" value="0.05" units="cm"/>
      <inkml:brushProperty name="fitToCurve" value="1"/>
    </inkml:brush>
  </inkml:definitions>
  <inkml:trace contextRef="#ctx0" brushRef="#br0">189 306 17 0,'0'0'59'0,"0"0"-8"16,0 0-23-16,0 0 0 16,0 0-10-16,0 0-7 15,0 0-3-15,-124-7-8 16,113 28 2-16,3 9 5 16,8 2-7-16,0-4 4 15,0-6-2-15,8-7 0 0,10-9 9 16,5-6 0-16,5 0 3 15,4-22 4-15,3-13-14 16,-2-4 3-16,-7-5-4 16,-9 5-3-16,-11-2 6 15,-6 8-6-15,0 8-1 16,-23 9-2-16,-22 15-16 16,-10 1 10-16,-6 25-3 15,5 12 0-15,33 19 3 16,14-12-43-16,9-12-32 0</inkml:trace>
  <inkml:trace contextRef="#ctx0" brushRef="#br0" timeOffset="978">537 213 72 0,'0'0'19'16,"0"0"0"-16,0 0-4 15,0 0-8-15,0 0 12 16,0 0-7-16,0 0-9 16,-58-19 7-16,58 9-10 15,0 1 0-15,9-7 0 16,0 1 0-16,-1 1 0 16,-5 4 1-16,-1 6 18 0,-2 4 12 15,0 0-27-15,0 10-4 16,-5 15 0-16,-7 8-1 15,1 10 0-15,-3 11 1 16,0 5 0-16,-3 12 0 16,-1 10 0-16,0 2 0 15,-5 2 0-15,-3-4 0 16,-1-13 0-16,0-14 0 16,4-13 0-16,1-18 3 15,9-15 0-15,6-8-1 16,4-8 2-16,3-25 0 15,0-10-4-15,8-7 0 16,10 0 0-16,2 3-3 16,2 12 3-16,-4 9-2 15,-1 12 2-15,-2 7-10 0,5 3 10 16,3-3 0-16,2 0 0 16,6-7 0-16,1-9 2 15,3-4-2-15,1-6 0 16,-4-2 2-16,-2-2-2 15,-5-2 0-15,1-1 1 16,0-3 3-16,-3 0-4 16,-1 2 0-16,-7 7 0 15,-3 9 2-15,-7 9-2 16,-5 10 3-16,0 6 4 16,0 0 2-16,0 10-9 15,-14 16 0-15,-4 15 0 16,-1 4 2-16,4 0 10 0,4-4 3 15,7-11-7 1,4-9 1-16,0-10-9 0,1-5 0 16,16-6 0-16,9 0 0 15,6-14-1-15,4-11 1 16,0-3 0-16,-3-2 0 16,-7 4-9-16,-6 2 7 15,-5 8 2-15,-6 6-7 16,-4 4 7-16,-4 6 0 15,-1 0 0-15,0 0-2 16,0 21 2-16,0 8 0 16,0 1-3-16,0-3 4 15,0-4-2-15,5-8 1 0,13-9 0 16,8-6-3 0,5 0 1-16,0-19 0 0,-2-6-2 15,-1-2-6-15,-7 1 10 16,-7 1-3-16,-5 8 3 15,-4 5 3-15,-5 12 6 16,0 0-2-16,0 0-7 16,0 18 3-16,0 2-3 15,0 4 2-15,3-6-2 16,12-3 0-16,10-10-19 16,27-5-5-16,-3-11-29 15,-4-14-103-15</inkml:trace>
  <inkml:trace contextRef="#ctx0" brushRef="#br0" timeOffset="1112">1467 0 101 0,'0'0'65'0,"0"0"-1"16,0 0-28-16,0 0-8 16,0 0-28-16,0 0-27 15,0 0-33-15,-40 13-66 0</inkml:trace>
</inkml:ink>
</file>

<file path=ppt/ink/ink1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07.649"/>
    </inkml:context>
    <inkml:brush xml:id="br0">
      <inkml:brushProperty name="width" value="0.05" units="cm"/>
      <inkml:brushProperty name="height" value="0.05" units="cm"/>
      <inkml:brushProperty name="fitToCurve" value="1"/>
    </inkml:brush>
  </inkml:definitions>
  <inkml:trace contextRef="#ctx0" brushRef="#br0">910 153 35 0,'0'0'52'15,"0"0"-15"-15,0 0-37 16,0 0-1-16,0 0-13 0,0 0-43 16</inkml:trace>
  <inkml:trace contextRef="#ctx0" brushRef="#br0" timeOffset="-117">0 682 22 0,'0'0'41'0,"0"0"1"15,0 0 1-15,0 0-9 16,0 0 9-16,0 0-21 16,0 0-12-16,51-64-9 15,-24 39 4-15,6-5-6 16,2 1 1-16,-3 2 0 15,-3 1 0-15,-9 8 0 16,-6 4 0-16,-5 4 0 16,-6 6-6-16,0 4 6 15,-3 0 0-15,0 0-7 16,0 0 4-16,0 20 1 16,0 6 2-16,0 11 11 0,0 4-10 15,0 0 11-15,0-4-3 16,2-8-8-16,15-9 7 15,7-11-8-15,15-7 0 16,11-2 2-16,15-18-1 16,10-18-2-16,0-3-5 15,-7-3-12-15,-18 4 12 16,-13 2-17-16,-14 7 5 16,-14 5-1-16,-9 13 15 15,0 7 4-15,-10 4 9 16,-13 10-3-16,-8 20 6 15,0 9-6-15,7 1 7 16,2 3-6-16,10-5-4 0,12-11 1 16,0-5-4-1,17-12-6-15,15-10 3 16,13 0-22-16,5-15-2 0,4-12-15 16,-2-6-32-16,-1-18 15 15</inkml:trace>
  <inkml:trace contextRef="#ctx0" brushRef="#br0" timeOffset="484">1168 343 75 0,'0'0'35'16,"0"0"3"-16,0 0-26 15,0 0-12-15,0 0 9 16,0 0-8-16,-86 128 0 15,77-88 7-15,1 4-5 16,4-4 21-16,2-4-12 16,2-10-4-16,0-4-2 0,0-11-3 15,9-7-3-15,14-4 0 16,13-3 3-16,8-19 0 16,10-10-3-16,-2-5-6 15,0-1-2-15,-7 1-13 16,-16 7 4-16,-9 6 5 15,-14 9 12-15,-6 9 2 16,0 6 11-16,-19 0-2 16,-2 18 4-16,-2 9-15 15,8 2 3-15,2 0-1 16,10-3-1-16,3-9 5 16,9-2-6-16,22-13 2 15,9-2-1-15,5 0-1 0,-4-13-5 16,-4 0-2-1,-8-3-4-15,-15 7 11 0,-8 6 0 16,-6 3 3-16,0 0 14 16,0 12-14-16,0 8 1 15,0 1-4-15,0-8-9 16,52-13-23-16,-4-5-32 16</inkml:trace>
  <inkml:trace contextRef="#ctx0" brushRef="#br0" timeOffset="1310">1934 445 2 0,'0'0'27'0,"0"0"-15"16,0 0-6-16,0 0 0 16,0 0 10-16,0 0-13 15,0 0 2-15,0-14-5 16,0 4 2-16,0-2 0 0,0 1 0 15,-6 2 0 1,-7 1 12-16,3 2-5 0,-3 4 5 16,1 2-7-16,3 0-7 15,0 0 4-15,-1 4-4 16,4 14 0-16,-1 1 0 16,0 12 1-16,0 4-1 15,-2 15 7-15,-1 13 1 16,-7 30 3-16,-1 0-6 15,-5 5-2-15,-3 2-1 16,-2-30-1-16,1-3-1 16,4-21 0-16,1-20 0 15,5-10 7-15,7-14-6 0,0-2 5 16,3-5 11 0,2-27-12-16,5-14 1 0,0-12-4 15,0-8 0 1,19-4-3-16,4-2 1 0,7 11-4 15,1 11-1-15,-3 11-17 16,-1 20 11-16,-1 8-14 16,-4 11-8-16,-2 0 8 15,-2 0 3-15,2 0 16 16,0 0 6-16,3 0 0 16,3 4 1-16,0-1-1 15,2 5 0-15,3-1 1 16,-4 3-1-16,1-1 0 0,-2 0 0 15,-2-5 2 1,-2-3 0-16,1-1 15 16,5-4 5-16,2-18 6 0,2-7-19 15,2-7 0-15,-9-3 1 16,-5 7-10-16,-10 1 8 16,-6 5-3-16,-4 3-5 15,-4 6 11-15,-19 6-8 16,-9 7-3-16,-6 4 0 15,-1 0-14-15,1 15 10 16,0 21-8-16,7-5-45 16</inkml:trace>
  <inkml:trace contextRef="#ctx0" brushRef="#br0" timeOffset="2247">2432 559 22 0,'0'0'25'16,"0"0"8"-16,0 0-5 15,0 0-17-15,0 0 4 16,0 0-4-16,0 0-4 16,140-81 7-16,-75 42-6 15,5-5 4-15,-1-3 0 0,2-3-9 16,-7 0 6-16,-2 0-7 15,-13 5 0-15,-11 4 2 16,-7 7-2-16,-8 6-2 16,-9 7 0-16,-7 7 2 15,-2 6-2-15,-5 4 2 16,0 1-2-16,0 3 3 16,0 0-3-16,0 0 0 15,0 0-3-15,0 0-9 16,0 18 12-16,-12 7-2 15,1 11 2-15,-3 11 9 16,0 12-5-16,10 4 7 0,4-1-2 16,0-4-7-16,29-16 4 15,14-14-5-15,11-17 0 16,10-11 5-16,4-7-6 16,2-21-2-16,-7-1-2 15,-11 0-4-15,-13 7 8 16,-19 9 0-16,-8 6 0 15,-12 7 9-15,0 0-7 16,0 25 2-16,0 9-4 16,0 3 2-16,0 3-2 15,6-6 0-15,14-9 0 16,7-10 2-16,9-11-1 16,7-4-1-16,9-8 0 15,3-23 3-15,3-8-2 0,-4-6-1 16,-8-7 0-16,-12 4 4 15,-19 3-1-15,-12 1 6 16,-3 4 3-16,-23 5-7 16,-21 6 6-16,-14 11-11 15,-10 15 0-15,-4 3 0 16,4 20-11-16,10 38-15 16,18-4-40-16,14-4-48 0</inkml:trace>
</inkml:ink>
</file>

<file path=ppt/ink/ink1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16.684"/>
    </inkml:context>
    <inkml:brush xml:id="br0">
      <inkml:brushProperty name="width" value="0.05" units="cm"/>
      <inkml:brushProperty name="height" value="0.05" units="cm"/>
      <inkml:brushProperty name="fitToCurve" value="1"/>
    </inkml:brush>
  </inkml:definitions>
  <inkml:trace contextRef="#ctx0" brushRef="#br0">292 0 3 0,'0'0'42'0,"0"0"-7"0,0 0 1 15,0 0-14-15,0 0 6 16,0 0-9-16,0 0 3 15,-45-4 0-15,30 4-12 16,-8 20-4-16,-3 14-6 16,-6 12 2-16,-4 11 4 15,1 11-6-15,6 8 5 16,3 4 6-16,12-3-9 16,9-1-1-16,5-11-1 15,14-8-3-15,26-14 2 16,57-11-23-16,-7-12-28 15,-5-10-67-15</inkml:trace>
</inkml:ink>
</file>

<file path=ppt/ink/ink1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11.760"/>
    </inkml:context>
    <inkml:brush xml:id="br0">
      <inkml:brushProperty name="width" value="0.05" units="cm"/>
      <inkml:brushProperty name="height" value="0.05" units="cm"/>
      <inkml:brushProperty name="fitToCurve" value="1"/>
    </inkml:brush>
  </inkml:definitions>
  <inkml:trace contextRef="#ctx0" brushRef="#br0">460 166 13 0,'0'0'10'0,"0"0"13"16,-46 164 0-16,28-91-2 15,-1 2-2-15,2-3-1 0,4-9-2 16,8-13-8-16,0-17-8 16,5-12 0-16,0-12-9 15,0-9-34-15,19-32 13 16,-2-11 10-16,-7-5-27 0</inkml:trace>
  <inkml:trace contextRef="#ctx0" brushRef="#br0" timeOffset="265">0 66 40 0,'0'0'62'16,"0"0"-25"-16,0 0-17 15,0 0-5-15,0 0 2 16,0 0 2-16,135-5 10 16,-68-2-11-16,5-2-3 15,1-3 4-15,-11-1-17 16,3 3-2-16,-7 0 0 16,-4 10-31-16,-14 0-44 15</inkml:trace>
  <inkml:trace contextRef="#ctx0" brushRef="#br0" timeOffset="1666">991 664 52 0,'0'0'36'0,"0"0"-26"16,0 0 9-16,0 0-6 16,0 0-7-16,0 0 16 15,0 0-15-15,98-93 3 16,-67 53-8-16,-8 2 3 15,-5 1-3-15,-8 0 0 16,-10 5-2-16,0 0 9 16,0 7-7-16,-17 6 0 15,-8 7-2-15,-5 7-1 16,-3 5 1-16,-2 0 0 16,3 17 0-16,-4 12 6 15,6 8-6-15,1 8 0 16,3 7 0-16,4 0-2 0,7 3 2 15,5-4 3-15,3-5-3 16,7-9 7-16,0-5-3 16,0-3 5-16,7-6-8 15,12-2 1-15,1-8-2 16,6-2 2-16,11-11 3 16,3 0 10-16,6-20-9 15,3-15 2-15,3-9-8 16,-11-4 4-16,1 4-7 15,-11 1 3-15,-10 5 0 16,-10 8-1-16,-8 5 1 16,-3 5 0-16,0 4 0 15,0 6-3-15,0 2 3 0,0 6 1 16,0 2-1 0,0 0 0-16,0 0-4 0,0 7-7 15,0 10 8-15,0 9 2 16,0 9 1-16,1 2 10 15,7 1 3-15,1-2 8 16,0-7-20-16,1-11 1 16,7-5-2-16,-2-11 0 15,6-2 0-15,2-8 0 16,5-20 0-16,3-8 6 16,-4-1-6-16,-4-1-1 15,-6 2-4-15,0 6-5 16,-8 12 7-16,-3 8 3 15,-2 10 0-15,-4 0-2 0,1 15-8 16,2 18 2-16,2 12 5 16,4 2 6-16,2-5-2 15,9-10-1-15,0-16 0 16,10-16 5-16,6 0-5 16,0-30 3-16,10-16-3 15,-3-10 4-15,-4-2-4 16,-4 0 0-16,-7-3 0 15,-2 0 0-15,-5-1-5 16,-7-2-3-16,-5 4-1 16,-3 3-11-16,-6 11 14 0,0 14 4 15,0 15 2 1,0 14 15-16,0 3-15 0,0 0-18 16,-1 16 13-1,-2 7 1-15,1 9 2 0,2 4 4 16,0 9-1-16,0 7 14 15,-3 2-4-15,-1 6 4 16,-2 6-2-16,-2 4-9 16,-1 0 13-16,2-6-11 15,3-11-4-15,1-13-2 16,3-17 0-16,0-7-12 16,0-14-17-16,0-2-5 15,0-12 21-15,4-48-15 16,-1 3-28-16,-3 2-17 0</inkml:trace>
  <inkml:trace contextRef="#ctx0" brushRef="#br0" timeOffset="1848">1657 227 37 0,'0'0'42'0,"0"0"-21"16,0 0-20-16,0 0 3 15,0 0 9-15,0 0 16 16,0 0 2-16,143 17-9 15,-93-17-3-15,13 0-10 16,2 1-9-16,5 5 0 16,-7 1-19-16,9 15-19 15,-16-3-18-15</inkml:trace>
  <inkml:trace contextRef="#ctx0" brushRef="#br0" timeOffset="2502">2368 393 49 0,'0'0'22'16,"0"0"-7"-16,0 0-6 15,-62 124-6-15,53-85 16 16,4-5 8-16,5 2-10 16,0-9 5-16,0-4-9 15,13-5-3-15,5-8-1 16,5-10-9-16,8 0 14 15,1-26 2-15,0-13-8 16,-1-7 6-16,-5-1-14 0,-11 2 6 16,-7 5-6-1,-8 3 7-15,0 6-5 0,-14 3-2 16,-9 8 2-16,-7 11-5 16,-3 9 3-16,3 0-4 15,7 9 0-15,9 15-11 16,9 1 13-16,5-6-11 15,2-6-14-15,24-13 10 16,6 0-1-16,8-23 18 16,6-19-2-16,-1-10 2 15,1-9-1-15,-8 3 1 16,-9 2 0-16,-7 12 4 16,-9 5-2-16,-5 14-2 0,-6 12 18 15,-2 10-12-15,0 3-5 16,0 0-1-16,0 14-11 15,0 9 7-15,0 6 4 16,0 3 0-16,0 5 0 16,0 8 3-16,0 2-1 15,3 10 12-15,1 1 0 16,1 3 9-16,1-6-20 16,3-6 0-16,-1-10-3 15,1-12-1-15,-1-10 1 16,-2-7 0-16,-1-6-7 15,-2-4 5-15,-2 0-15 16,2 0 9-16,-1-10 5 0,-2-6-6 16,0-8-7-1,0 2 1-15,0-6-1 0,-16-15 0 16,-4 3-18 0,-3 2-14-16</inkml:trace>
  <inkml:trace contextRef="#ctx0" brushRef="#br0" timeOffset="2712">2495 211 51 0,'0'0'41'0,"0"0"-13"16,0 0-25-16,0 0-3 0,0 0 0 16,0 0 6-1,0 0 17-15,104 5-3 0,-61-5-8 16,2 0 1-16,2-8-12 15,3-6 5-15,-1-6-6 16,0 0-14-16,6-7-14 16,-11 4-33-16</inkml:trace>
  <inkml:trace contextRef="#ctx0" brushRef="#br0" timeOffset="2924">3084 324 28 0,'0'0'40'0,"0"0"-6"0,-3 111 3 16,-3-65-10-16,1 4-10 16,2-9 1-16,3-5-12 15,0-9-6-15,0-5-7 16,17-16-22-16,2-6-29 15</inkml:trace>
  <inkml:trace contextRef="#ctx0" brushRef="#br0" timeOffset="3085">3279 256 188 0,'0'0'57'0,"0"0"-57"0,0 0-12 16,0 0-13-16,0 0-27 16,0 0-17-16</inkml:trace>
  <inkml:trace contextRef="#ctx0" brushRef="#br0" timeOffset="4082">3562 589 34 0,'0'0'43'0,"0"0"-17"16,0 0-5-16,-54-122-14 16,52 86 17-16,2 4-11 15,0 2-3-15,6 6 2 16,11 6-7-16,3 8 2 16,5 8-2-16,-2 2-3 0,1 4-3 15,-2 21 1-15,-5 11 0 16,-6 8 11-16,-4 6-9 15,-5 2 4-15,1-6-5 16,-2-10 5-16,7-11-4 16,1-11-2-16,19-8 0 15,7-6 0-15,14-7 2 16,10-22-2-16,-1-5 0 16,-7-3-6-16,-12 8 5 15,-16 8 1-15,-6 6 0 16,-12 15 5-16,-5 0-5 0,0 0 5 15,0 4-5 1,0 14 4-16,0 4-4 0,5-4 0 16,5 0 0-16,9-7 2 15,7-4 1-15,6-7-3 16,11 0 0-16,3-12 1 16,0-8-4-16,-3-1 3 15,-14 5-3-15,-7 3-1 16,-13 9 2-16,-6 3 2 15,-2 1 2-15,4 0 3 16,3 1-6-16,2 7 1 16,9-3 0-16,7-1 7 15,6-4-4-15,7-14 1 16,-1-21 5-16,0-7-6 0,-5-3 2 16,-12-2-2-1,-10 6-1-15,-11 3 17 0,0 6-15 16,-26 10-3-16,-13 7-1 15,-10 15-14-15,-9 6 7 16,-13 54-13-16,16 1-23 16,15-7-30-16</inkml:trace>
</inkml:ink>
</file>

<file path=ppt/ink/ink1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24.374"/>
    </inkml:context>
    <inkml:brush xml:id="br0">
      <inkml:brushProperty name="width" value="0.05" units="cm"/>
      <inkml:brushProperty name="height" value="0.05" units="cm"/>
      <inkml:brushProperty name="fitToCurve" value="1"/>
    </inkml:brush>
  </inkml:definitions>
  <inkml:trace contextRef="#ctx0" brushRef="#br0">88 0 58 0,'0'0'31'16,"0"0"5"-16,0 0-11 15,-42 115 1-15,24-71-2 16,1-5-17-16,8-6 1 16,7-11-8-16,2-7-7 15,23-15-17-15,12 0-28 16,-2-16-25-16</inkml:trace>
</inkml:ink>
</file>

<file path=ppt/ink/ink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15.792"/>
    </inkml:context>
    <inkml:brush xml:id="br0">
      <inkml:brushProperty name="width" value="0.05" units="cm"/>
      <inkml:brushProperty name="height" value="0.05" units="cm"/>
      <inkml:brushProperty name="fitToCurve" value="1"/>
    </inkml:brush>
  </inkml:definitions>
  <inkml:trace contextRef="#ctx0" brushRef="#br0">47 577 36 0,'0'0'28'0,"0"0"-2"16,0 0 6-16,0 0-13 16,0 0 2-16,0 0 0 15,-43-12 2-15,42 12 11 16,-2 0-10-16,3 0-13 0,0 0 1 16,0 0-11-1,0 0-1-15,0-1 0 0,0-3-4 16,3-4 4-16,12-6 0 15,7-13 6-15,5-7 11 16,4-9-16-16,-3-1 1 16,-5-1-2-16,-5 9 2 15,-6 10-5-15,-4 9 3 16,-6 9 0-16,-2 8-2 16,0 0-9-16,0 4-6 15,0 21-3-15,0 15 13 16,0 10 7-16,-10 9 1 0,6 1-1 15,4-4 16-15,0-9-14 16,0-10 3 0,0-9-5-16,4-11-1 0,19-13-1 15,3-4-2-15,5-8 4 16,3-22 2-16,6-14 0 16,-3-7-2-16,-4-1 0 15,-10 4-9-15,-12 12 7 16,-8 18 0-16,-3 11 2 15,-3 7 5-15,-12 16-5 16,-2 15 0-16,6 8 0 16,7-5-4-16,4-5 1 15,0-12 0-15,27-11-5 16,5-6 2-16,18-24-13 16,5-20 10-16,2-17-5 0,2-32-32 15,-12 14-14 1,-17 12-28-16</inkml:trace>
  <inkml:trace contextRef="#ctx0" brushRef="#br0" timeOffset="234">729 123 18 0,'0'0'28'0,"0"0"-14"15,0 0 15-15,0 0-1 16,0 0-24-16,0 0 8 16,0 0 5-16,-12 39-12 15,28-39 9-15,1-12-1 16,2-8-1-16,-4-6 3 0,-3-3-15 15,-4-3 8 1,-8 13 10-16,0 1 3 0,-12 12-2 16,-10 6-13-16,-10 4-3 15,-3 22-3-15,1 12-4 16,5 7 0-16,20 3-13 16,22-18-25-16,27-10-26 15</inkml:trace>
</inkml:ink>
</file>

<file path=ppt/ink/ink1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24.491"/>
    </inkml:context>
    <inkml:brush xml:id="br0">
      <inkml:brushProperty name="width" value="0.05" units="cm"/>
      <inkml:brushProperty name="height" value="0.05" units="cm"/>
      <inkml:brushProperty name="fitToCurve" value="1"/>
    </inkml:brush>
  </inkml:definitions>
  <inkml:trace contextRef="#ctx0" brushRef="#br0">0 0 1 0,'0'0'0'0</inkml:trace>
</inkml:ink>
</file>

<file path=ppt/ink/ink1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24.853"/>
    </inkml:context>
    <inkml:brush xml:id="br0">
      <inkml:brushProperty name="width" value="0.05" units="cm"/>
      <inkml:brushProperty name="height" value="0.05" units="cm"/>
      <inkml:brushProperty name="fitToCurve" value="1"/>
    </inkml:brush>
  </inkml:definitions>
  <inkml:trace contextRef="#ctx0" brushRef="#br0">0 486 111 0,'0'0'14'16,"0"0"-8"-16,0 0-4 0,0 0 3 16,165-9 3-16,-102-20-8 15,5-9 9-15,-1-4-8 16,-4-4 3-16,-7-2-2 15,-10-2-2-15,-8 0 0 16,-15 3-7-16,-12 4 0 16,-11 9 5-16,-2 4 0 15,-28 12-6-15,-10 17 3 16,-11 1 5-16,-4 29 0 16,-7 20 10-16,7 17-3 15,8 6 3-15,14 7-10 16,19-3 0-16,14-6 7 15,0-15-4-15,27-16 5 16,12-12 2-16,9-10-6 0,40-16-4 16,-15-1-16-1,-10 0-47-15</inkml:trace>
</inkml:ink>
</file>

<file path=ppt/ink/ink1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21.812"/>
    </inkml:context>
    <inkml:brush xml:id="br0">
      <inkml:brushProperty name="width" value="0.05" units="cm"/>
      <inkml:brushProperty name="height" value="0.05" units="cm"/>
      <inkml:brushProperty name="fitToCurve" value="1"/>
    </inkml:brush>
  </inkml:definitions>
  <inkml:trace contextRef="#ctx0" brushRef="#br0">177 108 0 0,'0'0'38'15,"0"0"-8"-15,0 0 12 16,0 0-19-16,0 0-9 16,0 0 6-16,0 0-4 15,0-20-3-15,0 20-5 16,0 0-6-16,0 0-2 15,0 13 0-15,0 13 0 16,3 16 13-16,-1 9 0 16,-2 10 0-16,3 1-2 15,-2-2-9-15,2-9 0 16,2-8-2-16,-1-12 1 0,6-7-5 16,-1-15-4-16,2-5-22 15,4-4 0-15,0-9-3 16,2-32 6-16,-6 4-21 15,-6-1-26-15</inkml:trace>
  <inkml:trace contextRef="#ctx0" brushRef="#br0" timeOffset="231">0 184 25 0,'0'0'30'0,"0"0"-14"16,0 0 4-16,0 0 27 0,0 0-6 15,0 0-3-15,0 0-28 16,-7 3-2-16,7-3-8 16,7 0-5-16,18 0 5 15,13 0 2-15,7-3-1 16,2-7 10-16,6-5-11 16,-7 1 0-16,0 0-1 15,6 5-32-15,-11 0-17 16,-13 5-79-16</inkml:trace>
  <inkml:trace contextRef="#ctx0" brushRef="#br0" timeOffset="878">577 299 41 0,'0'0'27'15,"0"0"-17"-15,0 0 4 16,0 0 4-16,117-115-4 16,-102 107 0-16,1 8-6 15,-2 0 0-15,-5 0 5 16,0 5-13-16,0 9 4 16,-3-3-4-16,-1 2 5 15,-5 1-1-15,0 3 4 16,0 1 2-16,0 7 7 0,-9 6-14 15,-5 2 3 1,0 0-6-16,5 2 4 16,3 1-3-16,3-4-1 0,3-5 1 15,0-3-1-15,23-10 0 16,12-8 0-16,11-6 0 16,11 0-5-16,3-17 5 15,1-6-11-15,-13-2 4 16,-13 5 5-16,-12 5-2 15,-11 4 4-15,-10 7-2 16,-2 1 5-16,0 3 5 16,0 0-1-16,-6 0-4 15,-2 0-1-15,2 8-2 16,3 2 0-16,3-3 0 0,0 1-5 16,9-2 5-16,12-6 3 15,10 0 3-15,1-2 8 16,5-17-14-16,2-6 4 15,-6-3-4-15,-5 2 2 16,-8-2 0-16,-11 3 0 16,-9-1 1-16,0 3 4 15,-9 2-5-15,-22 2-2 16,-6 5 0-16,-7 9-2 16,-10 5 0-16,-4 0 2 15,7 11-3-15,2 10 3 16,18 2-26-16,31 2-18 15,14-5-30-15,22-11-6 0</inkml:trace>
  <inkml:trace contextRef="#ctx0" brushRef="#br0" timeOffset="1933">1577 138 12 0,'0'0'4'0,"0"0"12"16,0 0 8-16,0 0-5 15,0 0-1-15,0 0-6 16,0 0 2-16,69 56 9 16,-69-19-9-16,0 0 8 15,-7 1 4-15,0-2-16 16,7-4 3-16,0-9-11 16,0-3-2-16,18-9 0 15,11-10-11-15,5-1 11 16,9-5 0-16,3-19-4 0,0-1 4 15,-3-1-13 1,-11 5 2-16,-12 4 11 0,-7 9-4 16,-9 4 4-16,-4 0 12 15,0 4 2-15,0 0 1 16,0 0-10-16,0 11-5 16,0 8 0-16,0 5 1 15,14-2-2-15,7-5 0 16,6-9-3-16,2-8 4 15,6 0 0-15,2-18 0 16,-2-10 0-16,-7-1 0 16,-10-4 0-16,-9 3 0 15,-9 1 2-15,0 0 4 16,-23 5-6-16,-13 7 2 16,-11 14-2-16,-5 3-4 0,2 3 3 15,5 19-1-15,14 1-3 16,16-7-2-16,15-5-23 15,0-9 2-15,28-2 2 16,18-13 5-16,11-13 12 16,2-5 0-16,-2 6 3 15,-9 9 6-15,-8 3 0 16,-8 12 0-16,-3 1 6 16,-11 0-3-16,-4 1 4 15,-8 14 0-15,2-1-2 16,-3 4 7-16,-4 0-10 15,5 3-1-15,1 1 1 16,2-4 3-16,3 1-5 16,3-3 0-16,4-1 2 15,2-1 2-15,-2-5-4 0,-1-4 0 16,2 0 3-16,-2 1-1 16,5-6-1-16,5 0 0 15,4 0-1-15,8-6 0 16,5-12-2-16,-1-7-3 15,1-5-4-15,-7-3-9 16,-4-5 10-16,-11 1-5 16,-5-1 1-16,-9 2 4 15,-7 7 8-15,-2 10 7 16,0 6 17-16,-11 12-8 16,-6 1 8-16,-1 7-9 15,0 18-5-15,-1 5 13 16,5 8-10-16,2 4-5 0,7 2-2 15,4 0-2-15,1-1 4 16,0-4-5-16,9-9-3 16,11-2 0-16,20-4-5 15,-3-9-34-15,1-10-21 0</inkml:trace>
</inkml:ink>
</file>

<file path=ppt/ink/ink1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38.182"/>
    </inkml:context>
    <inkml:brush xml:id="br0">
      <inkml:brushProperty name="width" value="0.05" units="cm"/>
      <inkml:brushProperty name="height" value="0.05" units="cm"/>
      <inkml:brushProperty name="fitToCurve" value="1"/>
    </inkml:brush>
  </inkml:definitions>
  <inkml:trace contextRef="#ctx0" brushRef="#br0">0 643 22 0,'0'0'20'15,"0"0"-10"-15,0 0 0 16,0 0-7-16,0 0-3 16,0 0 8-16,-4-1 1 15,4 1 17-15,0 0 1 16,0 0-6-16,0 0 4 15,0 0-16-15,0 0-7 16,0 0-4-16,10-3 0 16,18-7-2-16,12-9 0 15,12-13 4-15,8-11 11 0,4-11-5 16,-1-4-4-16,-1 0 7 16,-13 3-8-16,-8 3 2 15,-13 2-3-15,-11 7 1 16,-13-1 0-16,-4 7-1 15,-4 3 0-15,-22 9-2 16,-2 8 6-16,-3 12-4 16,-1 5 0-16,1 0-9 15,4 25 9-15,-4 10-1 16,3 10 1-16,1 5-1 16,1 8 2-16,1 5-1 15,4 3 0-15,4 0-1 16,8-3-1-16,2-9 2 0,7-10 0 15,0-10-2 1,0-9 2-16,2-10 0 0,12-10 0 16,3-2-7-16,6-3 7 15,9 0-1-15,3-8 1 16,7-7 9-16,-2-3-7 16,-1 1-4-16,-2 1 0 15,-6 4-13-15,-8 4 9 16,-9 1-6-16,-5 7-3 15,-4 0 13-15,-1 0-2 16,4 0 4-16,-3 0-1 16,4 3 2-16,3 4 4 15,2 2-2-15,1-3 2 16,2-3 7-16,5 2-12 0,-4-5 3 16,0 0-3-1,1 0 0-15,-5 0-2 0,-5 0 2 16,-5 0 0-16,-4 0-3 15,0 0 6-15,0 0-3 16,0 0 0-16,0 0-5 16,0 6 4-16,0-1-3 15,0 1 4-15,0 2 0 16,0 2 1-16,0-2-1 16,0-6 0-16,0 3 0 15,0-2 0-15,0 0 0 16,3-2 0-16,8-1 0 15,3 0-9-15,6 0 4 16,0-1-4-16,3-15 8 0,3 0-1 16,-5-1 1-1,-2-2-4-15,-5 5 5 0,-8 3-7 16,0 6 7-16,-6 5 11 16,0 0-1-16,-6 17 5 15,-9 10-10-15,1 7-1 16,0 2-1-16,9-7-3 15,5-6 0-15,5-11-3 16,24-6-5-16,11-6 8 16,9-7 7-16,5-18 0 15,4-11-2-15,-3-3-5 16,-2-8 0-16,-11 1-2 0,-6 3-4 16,-9 0 4-1,-7 3-1-15,-9 3 3 0,-8-1-2 16,-3 5-3-16,0-3 4 15,-3 2-1-15,-11 1 1 16,0 2 1-16,-2 6 0 16,2 7 0-16,0 12 2 15,0 6 0-15,0 0 2 16,-3 18-4-16,2 13 0 16,-3 8 0-16,1 11 0 15,3 7 3-15,0 6 0 16,2 4-3-16,3-4 0 15,4-2 0-15,5-8 2 16,0-5 3-16,0-5-5 16,0-9 2-16,5-8-2 0,12-8 0 15,3-8 0 1,13-10 4-16,9 0-3 0,8-24 8 16,12-11-7-16,1-11 5 15,-3-6-7-15,-2-5-2 16,-9 1 2-16,-9-3-1 15,-8 2-1-15,-10 3 2 16,-12 8 0-16,-10 5 3 16,0 10 3-16,0 12-6 15,-10 12 0-15,-12 7 1 16,-1 14 0-16,-8 26 1 16,-1 14-2-16,1 16 0 0,1 5-1 15,2 7 2 1,7-3-1-16,2-5 0 0,8-12-1 15,7-16 1-15,4-14 0 16,0-11 0-16,0-13 0 16,20-8-1-16,11 0-5 15,10-19 6-15,13-16 0 16,2-5 1-16,0-2-1 16,-10 6-5-16,-11 11 2 15,-12 11-2-15,-11 7 2 16,-7 7-11-16,-4 0 12 15,-1 11 2-15,4 10 2 16,3 6 5-16,4 0-3 0,10-7-4 16,10-13-2-1,8-7 2-15,10-10 0 0,9-30 14 16,3-12-11-16,-5-13 3 16,-7-2-4-16,-13 0 1 15,-12 3-3-15,-17 10 0 16,-7 8 2-16,-9 10 4 15,-26 13-6-15,-10 15 9 16,-9 8 2-16,-5 24-9 16,-3 26 3-16,7 14-2 15,9 10-3-15,12-4 0 16,19-10-9-16,10-13 3 16,5-14 0-16,5-11-4 15,13-7 10-15,5-5-5 16,5-4-3-16,4-6 8 0,8 0-5 15,5-6 5-15,1-8 0 16,-2-1-13-16,4-6 7 16,-7 0-6-16,-1-4 0 15,-6-4 1-15,-4 0-9 16,-7-1-6-16,-6 2 9 16,-9 4 17-16,-8 7 3 15,0 7 25-15,0 6-1 16,0 4-1-16,0 0-18 15,-11 14-6-15,5 14-2 16,2 2 1-16,0 5-2 16,4-4 1-16,0-3 0 0,10-6 3 15,11-5-3-15,5-6 0 16,10-10-1-16,6-1-3 16,8-11-1-16,-1-19 5 15,0-4-8-15,-12-1 8 16,-10 0-3-16,-13 13 3 15,-11 7 7-15,-3 9 10 16,0 6 13-16,-14 6-12 16,-4 21-13-16,0 11 5 15,5 2-10-15,12-7 1 16,1-7-1-16,24-16-13 16,21-10 13-16,10-8 2 15,16-22 2-15,5-15-1 16,6-6-3-16,2-5 0 15,-10 8 0-15,-13 5 1 0,-23 14-1 16,-18 15 0-16,-18 9 4 16,-2 5 22-16,-23 10-24 15,-14 22 3-15,-1 10 7 16,4 6-12-16,8 0 9 16,12-1-9-16,14-8-1 15,0-9 0-15,31-10-30 16,79-20-23-16,-2-9-59 15</inkml:trace>
</inkml:ink>
</file>

<file path=ppt/ink/ink1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6:39.538"/>
    </inkml:context>
    <inkml:brush xml:id="br0">
      <inkml:brushProperty name="width" value="0.05" units="cm"/>
      <inkml:brushProperty name="height" value="0.05" units="cm"/>
      <inkml:brushProperty name="fitToCurve" value="1"/>
    </inkml:brush>
  </inkml:definitions>
  <inkml:trace contextRef="#ctx0" brushRef="#br0">182 464 9 0,'0'0'25'15,"0"0"-2"-15,0 0-12 16,0 0-3-16,0 0 6 0,0 0-3 16,-131 135 3-16,110-94 8 15,5-5-2-15,4-10 2 16,7-6-7-16,5-11-13 16,3-6 1-16,22-3 15 15,18-15 4-15,9-23-3 16,10-12-15-16,0-9 1 15,-8-3-2-15,-8 2-3 16,-15 6 0-16,-16 10-2 16,-15 5-1-16,0 14 3 15,-29 12-4-15,-19 13 1 16,-7 8 1-16,-9 33-4 16,1 14 3-16,6 8 3 15,17 1 0-15,17-13 0 0,22-15-5 16,1-19-1-16,33-17-2 15,40-20 8-15,9-25 5 16,14-18-1-16,0-8-4 16,-16 6 0-16,-8-4-1 15,-18 7 1-15,-22 11-1 16,-15 10 1-16,-17 15 0 16,0 12 2-16,-8 14 2 15,-15 0-3-15,-3 35-1 16,2 19 0-16,1 15 0 15,3 15 0-15,6 6 0 0,9 2 4 16,5-7-1 0,0-19 8-16,9-18-10 0,10-18 4 15,2-15-1-15,7-11-3 16,7-4 8-16,7-11-9 16,7-18 1-16,3-13-2 15,-1-7-7-15,-10-1-1 16,-7 1 1-16,-14 13-4 15,-8 8 12-15,-7 16 0 16,-5 12 12-16,0 0 8 16,-5 29-20-16,-13 17 4 15,1 9-4-15,0 6 1 16,6-10 5-16,8-11-6 0,3-15-2 16,12-16 1-1,24-9-13-15,13-10-5 0,11-29-19 16,7-9-20-16,-2-10-2 15,-7-5 18-15,-11 1 24 16,-14-2 8-16,-16 4 1 16,-17 3 9-16,-3 9 2 15,-30 12 27-15,-10 13 13 16,0 16-3-16,-1 7-10 16,7 11-13-16,11 19-16 15,14 18-8-15,10-6-32 16</inkml:trace>
  <inkml:trace contextRef="#ctx0" brushRef="#br0" timeOffset="1179">1348 650 56 0,'0'0'45'16,"0"0"-16"-16,0 0-8 16,0 0-9-16,0 0-5 15,0 0-6-15,132-136 2 0,-85 86-2 16,-1-7 1-1,-1-4-2-15,-8-1 2 0,-10 5-1 16,-10 2-1-16,-17 5 0 16,0 7 1-16,-14 7 2 15,-13 8 8-15,-7 13-1 16,5 13-5-16,-2 2-5 16,4 27-4-16,-1 17 2 15,6 9 1-15,4 9-1 16,1 27 2-16,2 30 0 15,-1-1 0-15,3-10 0 16,2-11 0-16,2-32 1 16,1-1 1-16,2-2 1 15,1-23-2-15,2-21 7 0,3-11 1 16,3-7-9-16,22-16-1 16,15-22 0-16,10-9 2 15,7-4 3-15,-2 0-4 16,-2 10 0-16,-7 5 0 15,-2 2 1-15,-4 2-1 16,-8-2 0-16,-4-2 0 16,-5 0 4-16,-9 3-4 15,-10 4 3-15,-4 9 2 16,0 5 2-16,0 9 9 16,-13 6-13-16,-6 0-3 15,-2 9-3-15,-4 20-5 16,-3 13-1-16,-1 15 9 15,5 8-10-15,-1 4 10 0,10 0-2 16,6-9-2-16,6-12 4 16,3-16 1-16,0-14 2 15,26-15-1-15,10-3 0 16,21-28 4-16,17-20-6 16,10-15-8-16,7-8-4 15,-7-2-9-15,-15-3 4 16,-18 4 12-16,-13-2-2 15,-15 5 6-15,-6 2-2 16,-11 5 1-16,-1 4 2 16,-5 12 0-16,0 10 0 15,0 13 0-15,0 13 0 16,0 10 0-16,0 0 0 16,0 25-1-16,0 15 1 0,-2 17 4 15,-7 14 3-15,-6 9 5 16,-4 7-7-16,-4 4 6 15,0-3-4-15,2-9-4 16,6-14 5-16,10-16-8 16,5-16 0-16,0-19 0 15,23-14-1-15,12-1 1 16,8-37 0-16,11-19 2 16,3-14-2-16,-2-9 0 15,-4-1 0-15,-7 1 0 0,-9 5-2 16,-8 9 2-1,-12 11 0-15,-6 12 0 0,-6 16 1 16,-3 16 10-16,0 11 5 16,-3 4-16-16,-8 30-6 15,-2 10 6-15,3 4-3 16,6 1 3-16,1-5-1 16,3-9 0-16,0-3 1 15,0-3 0-15,3-4-1 16,3 0-1-16,2-4 2 15,-2-4 0-15,-2-4-9 16,-1-6-27-16,-3-7-14 16,0 0-5-16</inkml:trace>
  <inkml:trace contextRef="#ctx0" brushRef="#br0" timeOffset="1590">2370 370 6 0,'0'0'23'15,"0"0"-5"-15,0 0-1 16,0 0 5-16,0 0-4 16,0 0-7-16,0 0 1 15,118 20-8-15,-78-11-2 16,1-2-2-16,-2-2 0 16,-6 4-15-16,1 3-21 15,-9 5 5-15,-7 4 21 16,-5 4 10-16,-9 4 2 15,-1 1 24-15,-3 1 8 16,0-6-3-16,5-6-14 16,1-5-14-16,8-3 8 0,7-9-4 15,10-2 10 1,6-6-4-16,4-17-13 0,8-11 0 16,5-5-4-16,-5-4-6 15,-3 2 9-15,-14-4-1 16,-12 8 2-16,-15 1 6 15,-5 9 0-15,-20 9 1 16,-23 13 8-16,-15 5-8 16,-14 22 2-16,-4 21-8 15,13 14-1-15,19 25 0 16,21-14-46-16,17-18-80 0</inkml:trace>
  <inkml:trace contextRef="#ctx0" brushRef="#br0" timeOffset="2446">3443 474 90 0,'0'0'28'0,"0"0"-5"16,0 0-23-16,0 0 0 15,0 0 1-15,0 0 5 16,79-120 7-16,-54 112-2 16,-4 7-4-16,-4 1-4 15,-6 0 2-15,-2 18 0 16,-4 7-1-16,-5 7-2 16,0 4 10-16,0 3 3 15,0 1-2-15,-2-3 1 16,2-5-12-16,0-13-2 0,14-15 1 15,18-4-1-15,16-19 6 16,10-21-6-16,7-8-2 16,-5-5 0-16,-11 6-9 15,-16 9 11-15,-19 8 0 16,-12 14 0-16,-2 12 6 16,-14 4 0-16,-17 20 0 15,-3 20-2-15,-4 18-3 16,9 8 3-16,4 0-4 15,16-7 0-15,9-14-3 16,8-20 3-16,29-9 0 16,12-16 0-16,11 0 0 15,6-18 0-15,-3-14-1 0,-5-5-3 16,-17-1 4-16,-10 3 0 16,-16 7 0-16,-9 9 4 15,-6 6-1-15,0 9 17 16,0 1-8-16,-12 3-7 15,3 0 1-15,0 0-6 16,1 14 0-16,7 0 0 16,1-1-4-16,0-5-7 15,1-8-7-15,16 0 2 16,6-8 14-16,0-19 1 16,-1-5 1-16,-7-1 2 0,-7-3-2 15,-8 7 2-15,0 4-1 16,-27 5-1-16,-11 13 7 15,-16 7-7-15,-12 7 2 16,-7 28-2-16,5 8 0 16,21 10-14-16,19-12-51 15,23-20-117-15</inkml:trace>
  <inkml:trace contextRef="#ctx0" brushRef="#br0" timeOffset="2779">4765 18 114 0,'0'0'24'0,"0"0"-20"15,0 0 8-15,0 0 9 16,0 0 3-16,0 0-4 16,17 170-6-16,-17-69-5 15,-24 41 1-15,-19 25-6 16,-9 4 2-16,2-34-6 16,14-43 2-16,10-40-1 15,3-15-1-15,-8 0 0 0,-3-6-2 16,-32-10-4-1,11-12-43-15,-3-11-134 0</inkml:trace>
</inkml:ink>
</file>

<file path=ppt/ink/ink1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24.968"/>
    </inkml:context>
    <inkml:brush xml:id="br0">
      <inkml:brushProperty name="width" value="0.05" units="cm"/>
      <inkml:brushProperty name="height" value="0.05" units="cm"/>
      <inkml:brushProperty name="fitToCurve" value="1"/>
    </inkml:brush>
  </inkml:definitions>
  <inkml:trace contextRef="#ctx0" brushRef="#br0">517 111 25 0,'0'0'30'0,"0"0"4"15,0 0-2-15,0 0-9 16,0 0-1-16,0 0 5 16,-63-25-9-16,56 25-4 15,0 0-6-15,0 0-5 16,-2 0 3-16,4 1-4 15,-4 3 6-15,0 5 6 16,-1-1-9-16,-3 7 6 16,-4 8-7-16,-5 10-4 15,-2 16 6-15,-7 18-3 0,-6 29-3 16,-6 34 2 0,-3 31 2-16,2 19-4 0,7 9 0 15,6 2 0-15,11-15 0 16,8 0 0-16,12-18 0 15,0-39-2-15,23-26-20 16,34-11-1-16,-11-34-28 16,4-15-17-16</inkml:trace>
  <inkml:trace contextRef="#ctx0" brushRef="#br0" timeOffset="1058">712 780 50 0,'0'0'46'0,"0"0"-9"16,0 0-3-16,0 0-10 15,0 0-3-15,0 0-3 16,0 0-8-16,-14-12-2 15,14-9-8-15,0-8 2 16,0-9 2-16,8-6-1 16,-3-6-1-16,-1-1 3 15,1 1-4-15,-5 4 8 16,1 4-3-16,-1 6-3 0,3 7 7 16,2 4-10-1,1 2 0-15,6 1 0 0,2 4-7 16,9-3 5-16,3 2 2 15,-3 2 0-15,0 5-2 16,-4 2 2-16,-2 3 0 16,-8 7 0-16,0 0-5 15,0 0 5-15,-1 7 0 16,-2 14 3-16,-1 9 7 16,-2 15-9-16,-3 8 7 15,0 3 1-15,0 2-9 16,0-5 10-16,1-7-9 15,8-12-1-15,8-9 0 16,0-12-3-16,6-13 0 16,5 0-2-16,7-28-1 0,2-14 6 15,0-12 5-15,1-7-3 16,-10 7 3-16,-10 5-3 16,-9 15-2-16,-9 10 0 15,0 12 4-15,0 12 4 16,0 0 5-16,-7 11-11 15,1 17 0-15,-2 12 0 16,3 8-2-16,5 11 0 16,0 3 3-16,0 5 3 15,0-2-1-15,5-6-5 16,9-7 0-16,3-9-12 16,13 1-17-16,-7-15-49 15,-4-12-75-15</inkml:trace>
  <inkml:trace contextRef="#ctx0" brushRef="#br0" timeOffset="1876">850 1281 65 0,'0'0'26'0,"0"0"-25"16,0 0 3-16,0 0 10 15,0 0 2-15,0 0 4 16,0 0 9-16,23 34-12 0,-21-11 0 15,-2 11-5-15,0 11-3 16,-2 10 4-16,-16 6-9 16,-8 0 0-1,0-1 0-15,1-10-1 0,0-10-2 16,12-15-1-16,7-13 2 16,6-12-4-16,0 0 1 15,1-25-13-15,21-7 14 16,8-11-1-16,2-1 1 15,1 2 0-15,-3 5 1 16,-2 3 3-16,-5 5-4 16,-1 6 0-16,-1 5 0 15,-6 7 0-15,-1 4-3 16,3 4 1-16,-3 3-8 16,0 0 10-16,-1 0-12 0,0 0 3 15,-2 0-1-15,-2 0-8 16,-2 0 11-16,-7 0-7 15,0 0 1-15,0 5 13 16,0 11 0-16,-9 2 1 16,-9 7 5-16,-4 2-3 15,4 3 12-15,4-4-6 16,6 2-6-16,7 1 13 16,1 0-12-16,0-1 5 15,18 2 2-15,13-5-11 0,3-5 11 16,6-3-5-1,0-8-6-15,6-9 0 0,-3 0-16 16,15-34-17-16,-12-10 4 16,-6-4-89-16</inkml:trace>
  <inkml:trace contextRef="#ctx0" brushRef="#br0" timeOffset="2338">1969 0 22 0,'0'0'14'0,"0"0"-4"16,0 0 7-16,0 0 4 16,0 0-1-16,0 0-3 15,71 123 6-15,-65-62-5 16,3 12 0-16,-1 25 7 15,4 32-14-15,-3 21 4 16,-4 4-7-16,-5-6-6 16,0-8 4-16,-22-8-4 0,-10 7-2 15,-13 3 5-15,-5-7-3 16,-9-11-2-16,6-22 0 16,5-22 1-16,11-26-5 15,0-9 3-15,-4 1-23 16,-20 7-10-16,5-10-32 15</inkml:trace>
</inkml:ink>
</file>

<file path=ppt/ink/ink1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31.284"/>
    </inkml:context>
    <inkml:brush xml:id="br0">
      <inkml:brushProperty name="width" value="0.05" units="cm"/>
      <inkml:brushProperty name="height" value="0.05" units="cm"/>
      <inkml:brushProperty name="fitToCurve" value="1"/>
    </inkml:brush>
  </inkml:definitions>
  <inkml:trace contextRef="#ctx0" brushRef="#br0">0 0 143 0,'0'0'54'0,"0"0"-7"16,0 0-32-16,0 0-2 0,0 0-13 16,0 0-7-1,0 0-15-15,125 86-67 0</inkml:trace>
</inkml:ink>
</file>

<file path=ppt/ink/ink1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31.132"/>
    </inkml:context>
    <inkml:brush xml:id="br0">
      <inkml:brushProperty name="width" value="0.05" units="cm"/>
      <inkml:brushProperty name="height" value="0.05" units="cm"/>
      <inkml:brushProperty name="fitToCurve" value="1"/>
    </inkml:brush>
  </inkml:definitions>
  <inkml:trace contextRef="#ctx0" brushRef="#br0">49 510 32 0,'0'0'32'16,"0"0"-7"-16,0 0 3 0,0 0 1 15,0 0-9-15,0 0 10 16,-49 16 6-16,49-16-8 16,0 0 4-16,0 0-15 15,0 0-8-15,0 0-7 16,0 0-2-16,17-12-2 15,6-13 2-15,12-13 1 16,3-8 7-16,7-4-6 16,-5-2-1-16,-5 2-1 15,-10 14-2-15,-8 10 2 16,-10 12 0-16,-5 8 0 16,-2 6 7-16,0 0-7 15,0 3 5-15,-11 22-5 0,-6 18-1 16,-1 12 0-16,1 13 1 15,6 6 0-15,6-3-2 16,5-10 2-16,0-13-1 16,7-17-1-16,19-15-23 15,6-16 2-15,31-47-20 16,-5-14-7-16,-9-5-70 0</inkml:trace>
  <inkml:trace contextRef="#ctx0" brushRef="#br0" timeOffset="571">687 385 35 0,'0'0'41'0,"0"0"-34"15,0 0 8-15,0 0 17 16,0 0 2-16,0 0-7 16,92-118-13-16,-69 66-14 15,-1 2 8-15,-8 2-5 16,-5 12-1-16,-9 7 18 15,0 8-10-15,0 6-2 16,-15 7 14-16,-7 3-17 16,5 5 6-16,-3 0-11 15,-6 20 2-15,5 15-7 0,-2 13 5 16,0 11 0 0,9 4 3-16,5 7 0 0,6 0 10 15,3-8-4-15,3-3-7 16,24-9 3-16,13-9-5 15,51-10-20-15,-10-12-15 16,-4-15-86-16</inkml:trace>
</inkml:ink>
</file>

<file path=ppt/ink/ink1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36.854"/>
    </inkml:context>
    <inkml:brush xml:id="br0">
      <inkml:brushProperty name="width" value="0.05" units="cm"/>
      <inkml:brushProperty name="height" value="0.05" units="cm"/>
      <inkml:brushProperty name="fitToCurve" value="1"/>
    </inkml:brush>
  </inkml:definitions>
  <inkml:trace contextRef="#ctx0" brushRef="#br0">0 848 22 0,'0'0'34'0,"0"0"-29"16,0 0 17-16,0 0 11 16,0 0-9-16,0 0 1 15,0 2-13-15,0-2 0 16,0 0-3-16,10-10-2 16,6-9 13-16,7-12-10 15,8-9-5-15,1-10 2 16,8-8-7-16,-7-1-1 15,2 2-2-15,-12 7-3 16,-6 9 4-16,-8 15 2 16,-4 11 0-16,-5 11 7 0,0 4 6 15,0 8-6-15,-8 22-7 16,-6 16-3-16,0 13 3 16,0 12 4-16,5 7 2 15,6-3 9-15,3-8-15 16,0-13 6-16,0-13-6 15,12-19 3-15,4-14-2 16,5-8 1-16,5 0-2 16,2-26 11-16,12-15-11 15,0-13 6-15,-2-5-6 16,-4-2-4-16,-6 6 2 0,-13 6-3 16,-3 12 2-1,-7 12-1-15,-5 16 8 0,0 6-4 16,0 3 0-16,0 0 0 15,0 11-1-15,0 6 0 16,7 4 1-16,-2-3-1 16,4 2 5-16,-3-5-4 15,4-5 4-15,-3 2-3 16,2-4 5-16,1-2-6 16,-1-2 0-16,0-1-2 15,5-3 0-15,0 0-1 16,0 0-4-16,-2 0-15 15,5 0-4-15,-4-7-11 16,-2 3 9-16,1-2 16 16,2-5-17-16,5 1-14 0,-7 1-22 15</inkml:trace>
  <inkml:trace contextRef="#ctx0" brushRef="#br0" timeOffset="686">999 126 49 0,'0'0'62'0,"0"0"-26"16,0 0-10-16,0 0 5 15,0 0-21-15,0 0-5 16,0 0-5-16,-26 13-1 16,26 6 1-16,0 8 10 15,0-9 5-15,3-2 6 16,8-8-17-16,1-8 4 0,7 0 3 15,4-15-11-15,4-16 15 16,4-10-5-16,-8 0-8 16,-6 3 9-16,-17 6-10 15,0 13 3 1,-12 9-4-16,-22 10-6 0,-9 15 0 16,-3 27-12-16,6 16-5 15,12 35-6-15,12-16-43 16</inkml:trace>
</inkml:ink>
</file>

<file path=ppt/ink/ink1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38.657"/>
    </inkml:context>
    <inkml:brush xml:id="br0">
      <inkml:brushProperty name="width" value="0.05" units="cm"/>
      <inkml:brushProperty name="height" value="0.05" units="cm"/>
      <inkml:brushProperty name="fitToCurve" value="1"/>
    </inkml:brush>
  </inkml:definitions>
  <inkml:trace contextRef="#ctx0" brushRef="#br0">101 571 36 0,'0'0'33'0,"0"0"14"0,0 0-24 15,0 0 3 1,0 0-2-16,0 0 7 0,0 0-5 16,-55-32-15-16,50 32-2 15,1 19-6-15,-1 3-3 16,2 3 15-16,1-1-5 15,2-11 0-15,0-5 2 16,0-8-12-16,0 0 6 16,7-15 0-16,14-17-3 15,2-13 12-15,5-9-10 16,-7-5-2-16,-4 4 1 16,-8 10-4-16,-7 17 0 15,-2 9 0-15,0 11 0 16,-6 8-2-16,-13 0 2 15,-5 25-6-15,-4 9 5 0,0 15-5 16,2 4 6 0,11-3 0-16,6-2-4 0,9-8 2 15,0-8 2-15,0-7 0 16,11-10 0-16,10-9-6 16,2-6 6-16,12-6 0 15,5-26 0-15,6-14 3 16,3-11-3-16,0-6 0 15,-6-2-1-15,-4 1-11 16,-12 6 2-16,-8 2 6 16,-10 10-1-16,-6 5 5 15,-3 12 0-15,0 11 0 16,0 10 15-16,0 8-7 16,-3 0-5-16,2 16-3 0,1 14-2 15,-4 11 2-15,4 13 0 16,0 4 1-16,0 0 10 15,0 4-7-15,5-8 7 16,7-8-4-16,2-8-7 16,0-13 11-16,0-5-11 15,4-11 0-15,4-8 0 16,1-1-9-16,4-1 6 16,1-22-3-16,3-8-5 15,-5 1 11-15,-6-1-13 16,-3 5 2-16,-5 12 9 15,-8 8-7-15,-4 6 8 16,0 13-1-16,0 22 2 0,0 11 13 16,0 8-9-1,2-1 5-15,6-10-9 0,5-14-3 16,6-13 0-16,9-16-13 16,8-2-10-16,30-66-14 15,-10 6-37-15</inkml:trace>
  <inkml:trace contextRef="#ctx0" brushRef="#br0" timeOffset="134">1019 0 155 0,'0'0'71'16,"0"0"-9"-16,0 0-29 16,0 0-23-16,0 0-10 0,0 0-7 15,0 0-42 1,-51 89-79-16</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17.211"/>
    </inkml:context>
    <inkml:brush xml:id="br0">
      <inkml:brushProperty name="width" value="0.05" units="cm"/>
      <inkml:brushProperty name="height" value="0.05" units="cm"/>
      <inkml:brushProperty name="fitToCurve" value="1"/>
    </inkml:brush>
  </inkml:definitions>
  <inkml:trace contextRef="#ctx0" brushRef="#br0">0 473 83 0,'0'0'7'0,"0"0"-1"0,0 0-5 15,0 0 1-15,73-132 1 16,-53 88-1-16,1 2-2 16,1 1 2-16,-7 11-1 15,-1 7-1-15,-7 6 0 16,1 12-3-16,-6 5 2 15,-2 0-3-15,0 0 2 16,0 16 2-16,0 9 4 16,0 4 2-16,0 5 2 15,0 3-4-15,-5 2 7 16,-4 6 0-16,6-4 9 16,1 0-1-16,2-8-8 15,0-12-1-15,5-11-8 16,21-10-2-16,8-5 0 0,13-27 0 15,4-19 0 1,-2-9 0-16,-5-4-4 0,-8 9 0 16,-16 13-3-16,-11 14 6 15,-9 16 1-15,0 12 3 16,-6 0 4-16,-16 19-4 16,1 15-1-16,2 10-2 15,6-1 0-15,6-1 0 16,7-6 2-16,0-11 0 15,5-8 2-15,13-9-4 16,5-8 2-16,4 0-4 16,0-8 2-16,-4-11 0 15,-4 1 3-15,-6 2-3 0,-5 9 1 16,-6 7 4-16,-2 0-4 16,0 3 11-16,0 22-7 15,0 8-5-15,0 4 5 16,0 2-5-16,13-9 0 15,14-17 0-15,40-31-19 16,-4-26-6-16,-5-13-62 0</inkml:trace>
  <inkml:trace contextRef="#ctx0" brushRef="#br0" timeOffset="385">1082 111 49 0,'0'0'21'16,"0"0"-3"-16,0 0-4 15,0 0-12-15,0 0 12 16,0 0-2-16,0 0-7 16,-136 89 8-16,111-64-8 15,1 5 7-15,-2 9 0 0,4 1-10 16,7 1 11 0,7-7-12-16,7-2 1 0,1-10-3 15,0-10 1-15,13-7-12 16,10-5 4-16,10 0-3 15,5-5 10-15,5-15 1 16,20-19-21-16,-11 7-7 16,-11-4-20-16</inkml:trace>
  <inkml:trace contextRef="#ctx0" brushRef="#br0" timeOffset="1554">1380 119 54 0,'0'0'56'15,"0"0"-17"-15,0 0-15 16,0 0 4-16,0 0-13 16,0 0 14-16,0 0 2 0,-18-21-25 15,12 21 8 1,-7 0-14-16,1 3 2 16,-3 7-3-16,-4 5 2 0,-4 3-1 15,-1 2 0-15,4 2 0 16,1 1 0-16,2-2 0 15,5 3 0-15,6-6 0 16,3 3 0-16,3-2 0 16,0-2 0-16,3 0-12 15,12-2 12-15,7 1-10 16,1-4-3-16,0-5 8 16,3-6-13-16,0-1 10 15,5-1 6-15,-2-20-7 16,2-7 7-16,1 0 2 15,-5-1-3-15,0 3 1 0,-9 1-8 16,-1 0 1 0,-8 5-1-16,-4-1-11 0,-5 5 18 15,0 3 1-15,0 1 2 16,-3 10 4-16,-11 2-3 16,0 0 4-16,0 2-5 15,0 17-7-15,5-1 6 16,1 6 1-16,4 2 0 15,4 2-1-15,-2 1 2 16,2-4-1-16,0-4 0 16,0-6 3-16,0-6 0 15,9-7 5-15,1-2-4 16,8 0 4-16,1 0-6 0,2-11-2 16,2-10 2-16,3-2 3 15,-3-1-3-15,-4 6-2 16,-6 6 0-1,-3 7-4-15,-3 5 4 0,-1 2-1 16,4 23-1-16,-3 8 4 16,-2 7-1-16,-2-3 2 15,-3-4-3-15,0-10 15 16,1-5-15-16,9-11 0 16,3-7 0-16,6 0-7 15,2-6 7-15,10-19 4 16,1-7-2-16,1-5 5 15,-3 1-5-15,-4 0-2 0,-6 10 0 16,-6 6 0-16,-5 11 0 16,-6 3 0-16,-1 5 0 15,-2 1-2-15,0 0 2 16,3 0 0-16,-3 4-3 16,0 6 5-16,0 5-2 15,0 2 10-15,0 2-6 16,5-4 4-16,2 1-8 15,2-11-2-15,2-2 2 16,6-3-11-16,-2 0 11 16,2-10 0-16,-3-4 0 15,-5 6 7-15,-4 2-3 16,-2 6-2-16,-3 0 1 16,0 0-1-16,5 13-2 15,4 6 1-15,2-1-1 16,5-4 2-16,1-1-2 0,2-8 0 15,-1-5-3-15,13 0-8 16,-4-7 11-16,1-6 0 16,-2 1-4-16,-6 1 4 15,-5 6-19-15,-4 1-1 16,-2-5-6-16,-1-20-16 16,-3 3 13-16</inkml:trace>
  <inkml:trace contextRef="#ctx0" brushRef="#br0" timeOffset="1683">2348 28 46 0,'0'0'55'16,"0"0"-7"-16,0 0-3 0,0 0-7 15,0 0-7 1,0 0-31-16,0 0-11 16,-27-21-22-16,27 14-44 0</inkml:trace>
</inkml:ink>
</file>

<file path=ppt/ink/ink1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40.368"/>
    </inkml:context>
    <inkml:brush xml:id="br0">
      <inkml:brushProperty name="width" value="0.05" units="cm"/>
      <inkml:brushProperty name="height" value="0.05" units="cm"/>
      <inkml:brushProperty name="fitToCurve" value="1"/>
    </inkml:brush>
  </inkml:definitions>
  <inkml:trace contextRef="#ctx0" brushRef="#br0">17 781 34 0,'0'0'37'0,"0"0"-5"15,0 0 2-15,0 0-6 16,0 0-4-16,0 0 10 15,0 0-9-15,-22-2-8 16,22 2-13-16,0 0 0 16,0 0-8-16,0-3 5 15,10-6-1-15,13-8 18 16,9-13-5-16,8-9-2 16,4-11-9-16,-4 5 2 15,-4 3-8-15,-13 11 4 0,-10 9 0 16,-8 12-1-1,-5 6-1-15,0 4 1 0,0 2 1 16,-14 25-11-16,-9 18 10 16,-3 17 1-16,0 13 0 15,3 9-1-15,6-2 1 16,8-14 0-16,9-11 5 16,0-15-5-16,12-14 12 15,19-16-8-15,12-12 0 16,11-15 10-16,13-28-10 15,8-18-1-15,-1-10-3 16,-7-5-8-16,-8 6 8 0,-12 7-10 16,-18 13 5-1,-9 8 1-15,-13 20 4 0,-7 10 1 16,0 10 14-16,0 2-12 16,-14 2 5-16,-5 21-8 15,2 11 0-15,2 3 0 16,3 1 5-16,4-4-5 15,4-5 5-15,4-6-4 16,0-9 6-16,0-3-7 16,16-5 2-16,7-6 2 15,10 0-2-15,5 0-2 16,7-10 0-16,1-14-2 16,0-1-2-16,-3-1-2 0,-10 2 1 15,-10 4-2 1,-7 8-12-16,-10 9 19 0,-6 3-1 15,0 0 2-15,0 0 8 16,-2 15-7-16,-10 6 1 16,3 8 8-16,1-4-11 15,7 0 6-15,1-2-5 16,0-10 3-16,6-5-1 16,18-8-3-16,10 0 0 15,15-17 0-15,10-16-8 16,8-11 7-16,-4 5-12 15,-12 3-5-15,-13 13 12 16,-20 12-11-16,-11 8 5 16,-7 3 9-16,0 7 3 15,-16 19 2-15,-7 15 5 16,-3 4-2-16,5 2 13 16,10-7-11-16,6-11 1 0,5-8-6 15,2-8 3 1,24-9-5-16,14-4 0 0,9 0 0 15,8-14-5-15,6-10 5 16,-5-1-6-16,-4-3 5 16,-7 3-4-16,-10 3 5 15,-6-1 0-15,-8 1 0 16,-8 5 3-16,-7-3-1 16,-8 0-2-16,0 1 1 15,-14-1 5-15,-14-1-3 16,-10-1 1-16,-8 3-4 15,-3 2 10-15,-6 6-10 16,1 10 0-16,12 1 0 0,16 9-14 16,19 21-7-16,25 11-17 15,27-6-42-15,2-13-107 0</inkml:trace>
  <inkml:trace contextRef="#ctx0" brushRef="#br0" timeOffset="756">1878 548 124 0,'0'0'24'0,"0"0"-24"0,0 0-4 16,0 0 4-16,0 0 8 15,-21 133 2-15,21-89-3 16,0-7 9-16,0-11-7 15,6-10-6-15,9-14 19 16,7-2-3-16,3-23 16 16,5-17-18-16,2-10-14 15,-1-9 4-15,-5-2-7 16,-10 3-1-16,-12 4 0 16,-4 9-12-16,-9 10 11 15,-23 15-10-15,-13 20 12 16,-5 12-2-16,-4 37 4 15,0 15-2-15,8 15 0 16,18-1 4-16,16-15-5 16,12-18 1-16,8-17-4 0,24-22 4 15,13-6 0-15,10-35 6 16,12-20-6-16,6-16-4 16,2-13 3-16,-2-5-9 15,-2-2-15-15,-13 3-3 16,-12 6-3-16,-15 12 18 15,-16 9 11-15,-12 22 2 16,-3 19 15-16,-4 20 33 16,-19 6-25-16,-3 38-9 15,-2 15-12-15,2 14 5 16,5 9-7-16,5 3 4 0,4-3-3 16,7-2 7-1,5-14 1-15,0-12 5 0,0-17-14 16,22-21 0-1,15-16-2-15,13-8-4 0,16-34 2 16,8-12-11-16,1-10-19 16,-10 6 3-16,-13 8 5 15,-17 16 21-15,-15 18 3 16,-12 12 2-16,-8 4 14 16,0 23 5-16,-14 11-2 15,-3 11 11-15,0 0-15 16,6-5 2-16,4-8 0 15,7-6-12-15,0-10 2 16,3-4-5-16,20-8-8 0,9-4-2 16,11 0-13-1,8-18-26-15,21-25-9 0,-14 7-66 16</inkml:trace>
  <inkml:trace contextRef="#ctx0" brushRef="#br0" timeOffset="887">2977 82 37 0,'0'0'56'16,"0"0"24"-16,0 0 1 15,0 0-64-15,0 0-17 16,0 0-36-16,-93 128-118 0</inkml:trace>
</inkml:ink>
</file>

<file path=ppt/ink/ink1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47.711"/>
    </inkml:context>
    <inkml:brush xml:id="br0">
      <inkml:brushProperty name="width" value="0.05" units="cm"/>
      <inkml:brushProperty name="height" value="0.05" units="cm"/>
      <inkml:brushProperty name="fitToCurve" value="1"/>
    </inkml:brush>
  </inkml:definitions>
  <inkml:trace contextRef="#ctx0" brushRef="#br0">0 0 114 0,'0'0'64'0,"0"0"-12"0,0 0-15 16,0 0-26-16,0 0-5 15,0 0-6-15,0 0-7 16,45 62-38-16,-4-44-74 0</inkml:trace>
</inkml:ink>
</file>

<file path=ppt/ink/ink1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51.586"/>
    </inkml:context>
    <inkml:brush xml:id="br0">
      <inkml:brushProperty name="width" value="0.05" units="cm"/>
      <inkml:brushProperty name="height" value="0.05" units="cm"/>
      <inkml:brushProperty name="fitToCurve" value="1"/>
    </inkml:brush>
  </inkml:definitions>
  <inkml:trace contextRef="#ctx0" brushRef="#br0">179 36 28 0,'0'0'21'15,"0"0"12"-15,0 0-11 16,0 0 6-16,0 0 19 16,0 0-1-16,0 0-10 15,-27-36-18-15,24 36-16 16,1 16 4-16,-6 19 4 16,-2 21-1-16,-9 14 6 0,-5 14-14 15,-1 2 1-15,-1-11-2 16,8-16 2-16,5-22-2 15,9-16 0-15,4-17 0 16,0-4 9-16,0-5-3 16,17-26 1-16,4-8-7 15,4-9-5-15,-2-2 5 16,-3 2-6-16,-7 4-4 16,-6 10 7-16,-7 13-5 15,0 10 8-15,0 11 0 16,-16 0 3-16,-1 20-4 15,0 7 1-15,7 1 0 0,7 1 0 16,3-6 0-16,4-9 0 16,30-6 11-16,12-8-7 15,14 0 7-15,15 0-11 16,2-9 0-16,1-4 0 16,-4 2-11-16,-18-1-3 15,-11 7-2-15,-17 1-2 16,-16 4 16-16,-12 0 2 15,0 0 7-15,-22 0-1 16,-10 0-6-16,-3 2 0 16,1 5 0-16,0 5 0 15,10 1 0-15,2-1 0 16,9 5 0-16,3 2-2 0,3 6 0 16,2 4 2-1,5 5 6-15,0-1-2 0,0 3 12 16,0-7-12-16,17-5-4 15,14-10 0-15,32-14-17 16,-8-13-39-16,-5-12-193 0</inkml:trace>
</inkml:ink>
</file>

<file path=ppt/ink/ink1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52.916"/>
    </inkml:context>
    <inkml:brush xml:id="br0">
      <inkml:brushProperty name="width" value="0.05" units="cm"/>
      <inkml:brushProperty name="height" value="0.05" units="cm"/>
      <inkml:brushProperty name="fitToCurve" value="1"/>
    </inkml:brush>
  </inkml:definitions>
  <inkml:trace contextRef="#ctx0" brushRef="#br0">16 402 46 0,'0'0'59'0,"0"0"-5"0,0 0-9 15,0 0-15 1,0 0-7-16,0 0-2 0,-24-129-12 16,34 94-4-16,12-5 1 15,4 3-3-15,-2 3-2 16,-1 1-1-16,2 5 0 16,-7 6 4-16,-2 4-4 15,-1 7 0-15,-6 3 0 16,-4 3 4-16,-4 3-4 15,-1 2 0-15,0 0 0 16,0 0 3-16,0 0-3 16,0 4 0-16,0 15-1 15,0 11 4-15,0 8 2 16,-6 10-1-16,3-3-3 16,2-9 11-16,1-8-12 15,0-8 3-15,9-15 3 16,11-5-3-16,7 0 6 0,7-14 2 15,6-17-8-15,2-6 5 16,-1-2-8-16,-4-2-3 16,-8 7-2-16,-9 4-12 15,-6 9 17-15,-7 7-3 16,-7 11 3-16,0 3-3 16,0 0 3-16,0 0-3 15,0 2 3-15,0 14-6 16,0 8 6-16,0 9 1 15,-4 10 1-15,-1 2 17 16,1 1-15-16,-1-5 5 0,2-11-2 16,3-9-3-1,0-8 0-15,3-11-4 0,17-2 0 16,11 0 4-16,9-18-4 16,6-5-2-16,3-8-6 15,-3-2-17 1,-3-1 15-16,-8 1-15 0,-7 3-6 15,-10 9 17-15,-9 5 5 16,-7 10 9-16,-2 6 21 16,0 0-21-16,-14 6 8 15,-1 11-8-15,-2 7 1 16,0 2 15-16,3 7-12 16,5 1 7-16,3-1 1 15,6-5-10-15,0-7 3 0,1-6-5 16,16-7 0-1,9-6-2-15,3-2 2 0,11 0 0 16,6-14 0-16,8-10-14 16,3-1 6-16,-4-1-10 15,-6 2 0-15,-11 1 11 16,-10 4-7-16,-9 7 12 16,-11 4 2-16,-6 3 2 15,0 5 20-15,0 0-9 16,-13 1-10-16,-4 19-1 15,1 7-2-15,0 5 0 16,2 4 0-16,5-3-1 16,4-6 0-16,5-11 1 0,0-7 0 15,21-9 0-15,16 0 1 16,12-10-2-16,10-15-7 16,8-10-39-16,2 2-19 15,8-3-25-15,-16 5 8 16</inkml:trace>
  <inkml:trace contextRef="#ctx0" brushRef="#br0" timeOffset="224">1635 127 33 0,'0'0'77'16,"0"0"-27"-16,0 0-16 15,0 0 6-15,0 0-23 16,0 0-4-16,0 0-5 16,-101-29-8-16,73 29 5 15,-4 0-3-15,-5 14-2 0,-3 15 4 16,0 7-2-1,3 3-2-15,5 5 0 0,11-2 4 16,7-5 6-16,9-5-4 16,5-8-3-16,5-10-3 15,26-6-13-15,15-8-2 16,44-17-26-16,-8-13-32 16,-7-5-85-16</inkml:trace>
  <inkml:trace contextRef="#ctx0" brushRef="#br0" timeOffset="1322">1988 105 13 0,'0'0'34'0,"0"0"5"16,0 0-17-16,0 0-11 15,0 0 5-15,0 0 3 16,0 0 5-16,18-27 3 15,-18 27 5-15,0 0 13 16,0 0-8-16,-13 0-14 16,-6 0-9-16,-4 6-14 15,-9 12 0-15,-3 2 0 16,-1 5 0-16,3 1-1 16,-1 4 1-16,6-2 0 15,2 0 2-15,6-3-2 16,6-3 0-16,7 0-2 0,5 0-2 15,2-1 1-15,0 0 3 16,9-4 0-16,10-1-2 16,5-3-3-16,10-2 5 15,3-5-2-15,7-4 0 16,3-2-1-16,5 0 2 16,-5-14-6-16,1-8 2 15,-2-4-10-15,-5-6 1 16,-5 0-6-16,-6-1 0 15,-11 3 16-15,-10 1 3 16,-9 4 1-16,0 4 4 16,0 6 1-16,-9 5 8 15,-4 8-1-15,0 2-12 16,-1 0 5-16,3 4-5 16,-6 11 0-16,3 5 0 0,-3 6 2 15,2 2-2-15,1 1 0 16,2-3 1-16,4 2 7 15,7-7-8-15,1-7 0 16,0-3 0-16,1-7-2 16,21-4 2-16,5 0 0 15,9-17 0-15,5-8 1 16,2-8-1-16,0-6-4 16,0 2 4-16,-6-2-8 15,-6 5 8-15,-11 7 0 16,-7 13 0-16,-5 3 11 15,-8 11-5-15,0 0 7 16,0 16-6-16,-17 13-2 0,-3 8-4 16,-3 8-1-1,3-3 0-15,10-4 1 0,5-11-1 16,5-10 0-16,0-9-3 16,14-8 7-16,16 0-4 15,13-23 0-15,11-11 2 16,4 0-6-16,-1-2-7 15,-8 8 5-15,-12 6 3 16,-14 13-6-16,-9 6 9 16,-9 3 0-16,-5 0 0 15,0 17 7-15,0 8-2 16,0 6 5-16,-2-1 3 0,-1-1-7 16,3-4 11-16,0-4-8 15,0-8-7-15,8-6 6 16,12-7-6-16,9 0-2 15,5-9 0-15,1-12-2 16,0-2-1-16,-7 5 1 16,-10 1 2-16,-9 9-7 15,-4 4 7-15,-5 4 0 16,0 0-1-16,0 1 4 16,0 17-3-16,0 10 4 15,0 5-2-15,0 2 6 16,0-9-8-16,3-5 0 15,15-10 0-15,5-11-17 0,5 0 13 16,7-8-14 0,5-16-23-16,9-9-29 0,-10 1-58 15</inkml:trace>
  <inkml:trace contextRef="#ctx0" brushRef="#br0" timeOffset="1458">3303 216 46 0,'0'0'113'0,"0"0"-77"16,0 0-4-16,0 0 5 15,0 0-24-15,0 0 0 16,0 0-6-16,8-56-3 16,-8 56-4-16,0 17-38 15,-8 3-25-15,-12-1-103 0</inkml:trace>
</inkml:ink>
</file>

<file path=ppt/ink/ink1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57.933"/>
    </inkml:context>
    <inkml:brush xml:id="br0">
      <inkml:brushProperty name="width" value="0.05" units="cm"/>
      <inkml:brushProperty name="height" value="0.05" units="cm"/>
      <inkml:brushProperty name="fitToCurve" value="1"/>
    </inkml:brush>
  </inkml:definitions>
  <inkml:trace contextRef="#ctx0" brushRef="#br0">83 637 27 0,'0'0'12'16,"0"0"6"-16,0 0 1 15,0 0-5-15,0 0-2 16,0 0-12-16,-52 21-3 16,48-49 3-16,-1-10 2 15,4-7 3-15,-3-7 3 0,4-6-4 16,0-2 7-16,0 5 8 15,0 5-3-15,0 6 9 16,0 5-9-16,0 6-8 16,0 3 12-16,0 7-9 15,13 6-1-15,5 2-10 16,10 4 0-16,13 1 2 16,7 4 1-16,-2 6 2 15,4 0 7-15,-7 6-12 16,-10 15 5-16,-10 5 2 15,-10 5-6-15,-5 1 12 16,-8-2-5-16,0 2 2 16,0-3 7-16,-12-9-17 0,-2-6 9 15,-4-5-2 1,-4-7-7-16,-5-2 9 0,-4 0-9 16,-1-10 0-16,-4-4 0 15,7 0-2-15,5-1-18 16,5-2-33-16,8 2-74 15</inkml:trace>
  <inkml:trace contextRef="#ctx0" brushRef="#br0" timeOffset="1236">705 281 30 0,'0'0'36'0,"0"0"-7"15,0 0-8-15,0 0 2 16,0 0-8-16,0 0-1 16,0 0-1-16,-49 115-4 15,49-94 5-15,4-1-2 16,10-5 0-16,0 0 0 16,3-5-10-16,-3-6 7 15,0-4-1-15,1 0-6 16,2-8 9-16,0-19-4 0,-2-10-1 15,2-7 0-15,-8-6-2 16,-9 0-3-16,0 3-1 16,0 1 1-16,-18 3 0 15,-8 11-1-15,-5 6 0 16,2 16 13-16,-2 10-12 16,3 0-1-16,2 27-1 15,5 13 0-15,7 8-4 16,8 2 4-16,6 0 1 15,0-12 0-15,0-7-4 16,11-11 2-16,6-13 2 16,10-7 0-16,4-3-5 15,6-28 5-15,7-10 0 0,2-5 0 16,2-4-5 0,-7 10 4-16,-5 8-1 0,-9 14 0 15,-5 14-2-15,-4 4-9 16,-4 8 13-16,-3 21-4 15,-4 8 9-15,-2 8-4 16,-5 1 4-16,0 3 0 16,0-5 8-16,-12-7-13 15,2-9 5-15,1-12 1 16,8-7 1-16,1-9-6 16,0 0-1-16,0-4-11 15,20-21-2-15,18-14-5 16,11-13 12-16,3-2-8 15,5 4-12-15,-11 9 19 16,-6 15 1-16,-8 9 6 0,-9 12 3 16,-6 5-1-16,-3 0 0 15,-5 2 3-15,-9 25-1 16,0 3 14-16,0 12 1 16,-11 4-6-16,-10 0 12 15,4-9-17-15,6-8 6 16,8-13-14-16,3-10-2 15,9-6-2-15,22-6-10 16,14-23 0-16,4-8 11 16,-3-4-31-16,-5 7-2 15,-15 9 18-15,-4 14 0 16,-16 11 12-16,-6 0-8 0,0 11 14 16,0 14 6-16,-6 3 0 15,-6 3 9-15,2-1 4 16,3-1-14-16,7-8 11 15,0-3-16-15,0-9 3 16,3-7-5-16,11-2 2 16,2 0-8-16,4-6-1 15,2-13-11-15,5-3 7 16,1 1-23-16,-2-3 5 16,-3 1-1-16,-9 7 6 15,-5 4 13-15,-9 5 3 16,0 3-1-16</inkml:trace>
  <inkml:trace contextRef="#ctx0" brushRef="#br0" timeOffset="2250">1775 232 5 0,'0'0'18'0,"0"0"11"0,0 0 18 16,-2 107-10-16,2-79-14 15,6-12 1-15,6-5-10 16,5-11 4-16,3 0 0 16,3-22 1-16,3-12 4 15,1-8-15-15,-4-7-2 16,-10 3 2-16,-3 5-5 16,-10 5-2-16,0 9-1 15,-7 12 4-15,-17 11 3 16,-1 4 4-16,-2 16-8 15,-2 26-3-15,9 11-2 16,6 5 0-16,11 3-9 16,3-6-10-16,7-10 6 0,18-16-5 15,9-14 1 1,-1-12 12-16,10-3-7 0,-1-13 6 16,2-16 5-16,-2-7-14 15,-2-2 17-15,-8 1-7 16,-9 7 7-16,-6 9 2 15,-11 6 10-15,-6 11 26 16,0 4 0-16,0 0-28 16,0 4-7-16,-5 16-3 15,-1 3 0-15,3 8-2 16,3 4 4-16,0 0-2 16,0-7 0-16,9-9 2 0,8-8-4 15,6-9 2 1,3-2-4-16,7-13 1 0,-3-13-6 15,1-6 9-15,-8 5-4 16,-8 4-9-16,-7 6 13 16,-8 9 0-16,0 3 5 15,0 2 17-15,0 3-2 16,0 0-4-16,0 10-16 16,0 13-1-16,0 3-1 15,0 1 2-15,11-2 0 16,9-7 0-16,3-10-7 15,4-8 7-15,6-2-7 16,-1-22 1-16,-2-4 4 0,-3 1 2 16,-9 6 0-1,-9 6 6-15,-4 11-6 0,-5 4 28 16,0 2-17-16,0 20-8 16,0 4 1-16,0 5-3 15,0-6-1-15,9-7 0 16,8-10-8-16,7-8 5 15,7-1 3-15,9-30 0 16,1-11 12-16,4-8-11 16,-4-9 1-16,-2-2-1 15,-10 6 5-15,-8 5 5 16,-11 9 3-16,-10 14-4 16,-5 10 21-16,-27 16-19 15,-17 1-12-15,0 29-4 16,-11 50-29-16,11-1-15 15,12-9-86-15</inkml:trace>
</inkml:ink>
</file>

<file path=ppt/ink/ink1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01.994"/>
    </inkml:context>
    <inkml:brush xml:id="br0">
      <inkml:brushProperty name="width" value="0.05" units="cm"/>
      <inkml:brushProperty name="height" value="0.05" units="cm"/>
      <inkml:brushProperty name="fitToCurve" value="1"/>
    </inkml:brush>
  </inkml:definitions>
  <inkml:trace contextRef="#ctx0" brushRef="#br0">1819 170 73 0,'0'0'74'0,"0"0"-14"16,0 0-34-16,0 0-26 15,0 0-26-15,0 0-58 0</inkml:trace>
  <inkml:trace contextRef="#ctx0" brushRef="#br0" timeOffset="-798">77 527 34 0,'0'0'31'16,"0"0"12"-16,0 0-9 15,0 0 11-15,0 0-1 16,0 0-14-16,0 0-4 16,-75-112-14-16,75 93-5 15,0 0-2-15,17 0-5 16,1 10 0-16,5 1 0 16,-1 8-7-16,-1 0 7 15,-1 24 0-15,-3 6 0 16,-8 3 6-16,-4 3-2 15,-5-5-1-15,0-6 6 0,0-9-9 16,0-3 9-16,0-9-8 16,0-1-1-16,0-3 0 15,0 0-15-15,0 0 4 16,5-13 5-16,4-8-13 16,3-6 14-16,3-4-15 15,2-1-12-15,0 9 12 16,-6 9 6-16,-3 9 14 15,-2 5 7-15,1 0-4 16,3 17 15-16,-1 8-1 16,5 3-4-16,-1 2 10 15,6 0-15-15,-1-5 2 0,7-3-10 16,4-7 5 0,6-11-7-16,5-4 2 0,6 0-11 15,3-18 7-15,-4-5-23 16,-8 0-7-16,-14 4 0 15,-11 6-24-15,-12 11-8 0</inkml:trace>
  <inkml:trace contextRef="#ctx0" brushRef="#br0" timeOffset="-144">608 691 50 0,'0'0'56'15,"0"0"-12"-15,0 0 5 16,140-80-18-16,-100 43-11 0,-3-6-8 16,-5-3-11-16,-6 4 2 15,-12 5-3-15,-10 5 3 16,-4 10-4-16,0 3 1 16,-13 13-5-16,-14 2 5 15,-3 4-6-15,-4 6 6 16,0 17 0-16,2 9 0 15,4 1-1-15,10 6 1 16,6-2 0-16,6-3 6 16,6-4-6-16,0-5 7 15,1-3-6-15,21-9 2 16,8-8-3-16,9-5 1 16,13-16-1-16,12-18 1 15,7-6-1-15,-4 1 0 16,-8 3-4-16,-18 11 4 0,-6 10-1 15,-10 7 1-15,-5 6-1 16,-2 2-2-16,-2 0 0 16,-4 0 3-16,-6 0 0 15,2 0 0-15,-4 0-4 16,4 0 3-16,-6 7-8 16,2 3-3-16,-1 2-1 15,-3 2 13-15,2 6 2 16,-2-1 0-16,3-1 10 15,1 2-6-15,3-4 2 0,0 1-8 16,4-5 3 0,1-2-6-16,10-3 3 0,1-7-12 15,4 0 11-15,9-17-18 16,1-10 7-16,-1-5-4 16,0 1-18-16,-9 9-5 15,-8 8-1-15,-10 13 9 16,-6 1 12-16,-3 5 19 15,0 19 14-15,0-1 5 16,0 0-13-16,0-8-6 16,26-15-12-16,3 0-23 15</inkml:trace>
  <inkml:trace contextRef="#ctx0" brushRef="#br0" timeOffset="899">1934 632 56 0,'0'0'46'0,"0"0"-11"16,0 0 1-16,0 0 6 0,57-112-19 16,-26 67-7-1,-2-5-4-15,0 2-12 0,-1-2 9 16,-5 0-5-16,-2 3-3 16,-6 8 3-16,-5 2-1 15,-3 8-3-15,-7 4 0 16,0 5 0-16,0 6 1 15,-4 3 1-15,-6 6-2 16,1 3 10-16,2 2-10 16,2 0 0-16,-3 0-2 15,4 14-9-15,-2 11 11 16,-4 8-4-16,-2 13 4 16,-2 13 0-16,-1 11 3 15,-2 6-3-15,0 3 3 16,6-5-3-16,4-9 13 0,7-18-1 15,0-10-4-15,0-13-2 16,17-15-6-16,3-9-2 16,10 0 0-16,6-22-3 15,8-14 3-15,2-6 2 16,0-4-7-16,-3 8 4 16,-14 9-6-16,-7 11 4 15,-10 13 2-15,-7 5-2 16,-5 5 5-16,0 26 0 15,0 6 4-15,0 9 14 16,0 5-11-16,0-6 3 16,0-7-8-16,0-7 2 15,18-16-8-15,8-12-1 16,8-3-10-16,37-50-2 16,-9-7-49-16,-3-2-84 0</inkml:trace>
  <inkml:trace contextRef="#ctx0" brushRef="#br0" timeOffset="1035">2648 258 119 0,'0'0'70'0,"0"0"2"16,0 0-34-16,0 0-38 16,0 0 0-16,0 0-59 15,0 0-65-15</inkml:trace>
  <inkml:trace contextRef="#ctx0" brushRef="#br0" timeOffset="1920">3222 252 58 0,'0'0'57'15,"0"0"-15"-15,0 0-11 16,0 0-5-16,-135 43 1 0,102-18-17 16,3 1-4-16,5 9 9 15,4 1-12-15,7 7 2 16,5 3-2-16,6-3 0 15,3-3 3-15,0-7-2 16,9-13-4-16,8-10 6 16,6-10-6-16,7 0 0 15,6-20 0-15,5-12-14 16,1-8 8-16,-3 0-10 16,-11 8 8-16,-9 8 3 15,-9 10 10-15,-10 13 2 16,0 1 20-16,0 8-18 15,-15 20 1-15,0 9-7 0,2 2-3 16,9 4 5 0,4-7-5-16,0-11 0 0,21-11-1 15,11-9-3-15,8-5 4 16,6-7 0-16,7-20 0 16,-6-6 2-16,-2-6-2 15,-10 0 0-15,-12-1 0 16,-9 1-4-16,-11 0 4 15,-3 2 0-15,-13 5 0 16,-16 0-2-16,-9 7 2 16,-3 7-2-16,1 6 1 15,7 6 0-15,12 5-5 16,12 1 6-16,9 0-17 16,0 0 8-16,17 0-5 15,7 0-4-15,11 0 12 0,4 0 1 16,-1 0 5-16,7-4 0 15,-1 0 0-15,1 2 4 16,-4-1-4-16,-1 3-3 16,-3 0 2-16,-5 5-10 15,-6 11 11-15,-7 1-3 16,-10 2 3-16,-5 0 13 16,-4 0-1-16,0 2 2 15,0 2-2-15,-9 2-12 16,0 5 8-16,0 1-8 15,3 5 0-15,3 1 1 16,3 1-1-16,0-4 0 0,3-7 0 16,12-10-3-16,8-11 2 15,12-6 1-15,10-22-7 16,13-21-9-16,7-15-37 16,31-34-33-16,-8 12 45 15,-18 17-13-15</inkml:trace>
  <inkml:trace contextRef="#ctx0" brushRef="#br0" timeOffset="2073">4347 257 15 0,'0'0'32'16,"0"0"-12"-16,0 0 8 16,-73 127 3-16,46-71-1 15,4 1-10-15,6-1-2 16,8-7-6-16,9-15-12 16,0-10 0-16,9-17-4 0,14-7-18 15,9-15 8-15,2-19-24 16,-5-2-27-16,-4 7 16 15</inkml:trace>
  <inkml:trace contextRef="#ctx0" brushRef="#br0" timeOffset="2161">4368 524 39 0,'0'0'39'16,"0"0"-4"-16,0 0-4 15,-31 112-6-15,28-73-9 16,3-8-16-16,0-11-4 16,36-20-16-16,-1 0-22 15,2-22-76-15</inkml:trace>
  <inkml:trace contextRef="#ctx0" brushRef="#br0" timeOffset="2303">4801 145 137 0,'0'0'65'0,"0"0"-5"15,0 0-60-15,-51-113-13 16,40 81-77-16</inkml:trace>
</inkml:ink>
</file>

<file path=ppt/ink/ink1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7:42.450"/>
    </inkml:context>
    <inkml:brush xml:id="br0">
      <inkml:brushProperty name="width" value="0.05" units="cm"/>
      <inkml:brushProperty name="height" value="0.05" units="cm"/>
      <inkml:brushProperty name="fitToCurve" value="1"/>
    </inkml:brush>
  </inkml:definitions>
  <inkml:trace contextRef="#ctx0" brushRef="#br0">153 546 1 0,'0'0'30'0,"0"0"-16"16,0 0-3-16,0 0 12 15,0 0-3-15,0 0 12 16,0 0-4-16,-23-43-7 16,19 43 18-16,-4 0-5 15,-1 13-19-15,-5 13-2 16,0 8-13-16,0 0 14 15,5 3-4-15,5-6-7 16,4-12 3-16,0-6-5 16,18-11 0-16,13-2 12 15,10-20-9-15,8-23 4 0,2-14-8 16,-5-5 2-16,-8-3-3 16,-10-1 1-16,-11 7-6 15,-16 9 6-15,-1 12-10 16,-16 10 1-16,-21 18 0 15,-9 10-4-15,-8 31 11 16,-6 32 2-16,3 14 0 16,8 11 2-16,17-8 1 15,14-16-3-15,14-17 3 16,4-22 1-16,13-17 0 16,22-8 3-16,11-19-1 15,12-30 10-15,15-20-16 16,6-15 0-16,0-4-8 15,-7 1-14-15,-11 8 13 0,-19 15-2 16,-16 20-2-16,-17 12 10 16,-9 15-3-16,0 13 6 15,-12 4 7-15,-7 2-6 16,-4 24 8-16,2 6-4 16,2 11 0-16,7 5 8 15,6 2-12-15,6 2 9 16,0-1 5-16,0 1-11 15,4-6 9-15,7-8-6 16,6-4-5-16,1-13 8 16,9-5-8-16,5-14-4 0,14-2 1 15,8-19-15 1,12-19 12-16,-4-7-20 0,-2-3-1 16,-11 5 7-1,-16 10-3-15,-12 12 11 0,-13 13 6 16,-8 8 4-16,-3 14 18 15,-23 26-13-15,-2 17 8 16,-3 14 10-16,8 8-11 16,8 1 3-16,7-8-6 15,8-17-7-15,3-17 0 16,26-21-2-16,14-17-12 16,16-16 6-16,8-28-6 15,5-17-8-15,1-6-17 16,-14-8-24-16,-9-3 2 0,-14-4-9 15,-13-6 7 1</inkml:trace>
  <inkml:trace contextRef="#ctx0" brushRef="#br0" timeOffset="81">1380 67 84 0,'0'0'87'15,"0"0"-18"-15,0 0-25 16,0 0-21-16,-119 12-12 16,107 60-11-16,6-8-18 15,6-9-72-15</inkml:trace>
  <inkml:trace contextRef="#ctx0" brushRef="#br0" timeOffset="736">1418 660 46 0,'0'0'39'0,"0"0"-5"16,0 0-17-16,32-109 2 0,-1 63 3 15,6-3-9 1,4-1 4-16,4 4-9 0,-4 12-8 16,-6 10 6-16,-7 11-6 15,-10 13 3-15,-2 0 6 16,-6 21-6-16,-6 20 8 16,-4 10-1-16,-4 14-4 15,-19 3 3-15,-3-2-4 16,3-12 7-16,13-17-5 15,3-17-7-15,7-15-2 16,8-5-8-16,23-32 7 16,6-18-1-16,9-14-8 15,3-9-18-15,-5-2-9 16,-7 8-21-16,-11 8 32 16,-12 15 13-16,-11 17 15 0,-3 16 17 15,0 11 24 1,-12 11-18-16,-5 23-6 0,3 8-5 15,5-4 1-15,7 2-5 16,2-14-1-16,0-9 9 16,16-10-5-16,13-7 8 15,12-13 0-15,15-20-16 16,11-7 7-16,4-2-10 16,-7 9 0-16,-12 11 1 15,-15 14-1-15,-14 8-16 16,-23 21-6-16,0 8-35 15,0-3-69-15</inkml:trace>
  <inkml:trace contextRef="#ctx0" brushRef="#br0" timeOffset="1711">2446 513 6 0,'0'0'50'0,"0"0"-32"15,0 0-16-15,0 0 8 16,152-136 7-16,-111 82 6 0,-1 0 2 16,-12 4-21-1,-10 7 14-15,-10 12 11 0,-8 7-11 16,-8 10 9-16,-21 10-4 15,-11 4-12-15,-4 7 1 16,-7 23-10-16,-2 9-2 16,3 10 0-16,7 4 0 15,10-1 0-15,11-4 0 16,13-5 0-16,6 0-3 16,3-5 3-16,0-5 0 15,17-5-2-15,4-9-1 16,7-12 3-16,4-7 2 15,11-7 2-15,5-25 5 16,8-15-9-16,0-7-4 16,-3 0-8-16,-7 4-8 0,-10 10 8 15,-9 8-3-15,-7 9 14 16,-9 9-4-16,-3 8 9 16,-4 6-4-16,-2 0 7 15,2 0-3-15,4 0-4 16,1 11 1-16,5 3-1 15,0 4 5-15,3 1-5 16,-3 0 0-16,-4 2 0 16,-5 0 3-16,-2 0-3 15,-3 4 2-15,0 3 0 16,0 4 3-16,-5-2-5 16,-2 1 0-16,2-3 0 15,5-5-2-15,0-5 2 16,0-6 0-16,0-6 0 0,17-6-3 15,9 0 0-15,6 0 3 16,10-25 0-16,10-11-6 16,3-8 6-16,8-9-5 15,0-5 5-15,0-1-2 16,-3 2 3-16,-6 12-1 16,-15 11 0-16,-12 18 0 15,-18 16 0-15,-9 18 7 16,-8 30 1-16,-20 18 6 15,-4 11-12-15,2-2 5 16,7-7-6-16,9-18 3 0,11-13 1 16,3-17-5-16,4-13 1 15,22-7-3-15,10-14-3 16,7-22 1-16,4-7-6 16,2-4-3-16,-3 1 8 15,-1 6-1-15,-10 12 6 16,-10 13 0-16,-12 12-3 15,-5 3 3-15,-8 13 6 16,0 14-4-16,0 4 11 16,0 1-2-16,0-7-6 15,0-4 1-15,14-6-6 16,12-14-3-16,11-1-7 16,14-16-15-16,15-22 9 15,33-33-32-15,-14 10-32 16</inkml:trace>
  <inkml:trace contextRef="#ctx0" brushRef="#br0" timeOffset="1838">4295 61 16 0,'0'0'89'16,"0"0"-7"-16,0 0-7 15,0 0-18-15,0 0-13 16,0 0-24-16,0 0-20 16,-106-69-9-16,93 102-35 15,-1 2-22-15,-6-9-174 0</inkml:trace>
  <inkml:trace contextRef="#ctx0" brushRef="#br0" timeOffset="5098">5495 501 87 0,'0'0'35'0,"0"0"-3"15,0 0-7-15,0 0-5 16,0 0-8-16,0 0-11 16,0 0 6-16,76-132-6 15,-53 93 0-15,-2-1 3 16,-1 2-4-16,0 0-8 16,-9 7 1-16,-2 6-5 15,-6 10 5-15,-1 5 0 16,-2 9 3-16,0 1 4 15,0 1-9-15,0 24 5 0,-5 11 4 16,0 7 0 0,4 7 0-16,-2-2 9 0,3-2 3 15,0-7 12-15,0-7-7 16,0-6-3-16,14-7-11 16,4-10-3-16,7-6-7 15,8-3-28-15,21-37-5 16,-5-8-30-16</inkml:trace>
  <inkml:trace contextRef="#ctx0" brushRef="#br0" timeOffset="6544">5876 614 11 0,'0'0'55'0,"0"0"-29"16,0 0 13-16,0 0-11 15,0 0-9-15,0 0-1 16,127-123-15-16,-91 80 1 15,-4 0-4-15,-1-2 3 16,-4 4-2-16,-8 3 1 16,-6 4-2-16,-8 6 3 15,-5 6 0-15,0 8-2 16,0 9 2-16,0 5 7 16,-5 0 10-16,-1 0-9 15,-3 12-5-15,0 12-5 16,1 9 1-16,4 3-2 15,4 0 0-15,0-4 1 0,0-10 0 16,12-10-1-16,8-9 2 16,14-3 11-16,4-7-11 15,14-19-2-15,2-6 0 16,-4-2-12-16,-5 1 5 16,-13 5-1-16,-9 8-6 15,-11 11 9-15,-12 9 5 16,0 0 5-16,-7 20 9 15,-16 17-9-15,-3 13 13 16,7 9 0-16,15-4-3 16,4-6-8-16,27-12-7 15,67-27-6-15,-5-10-30 16,-3-7-102-16</inkml:trace>
  <inkml:trace contextRef="#ctx0" brushRef="#br0" timeOffset="7995">8043 201 44 0,'0'0'56'15,"0"0"-1"-15,0 0-26 16,0 0 6-16,0 0-12 16,0 0-14-16,0 0 4 15,-54-73-13-15,48 71 3 16,1 2 6-16,1 0-9 16,-4 0 12-16,4 0-6 0,-6 0-4 15,-4 0 5 1,-2 3-4-16,-7 13-3 0,-3 3 0 15,-4 11 1-15,0 2-2 16,-3 11 1-16,4 0 0 16,6 3 1-16,9 1-1 15,8-8 0-15,3-7 0 16,3-7-4-16,0-9 2 16,22-7 1-16,10-9 1 15,12 0 6-15,15-20-4 16,8-14-3-16,7-8 1 15,-2-3-11-15,-11 4 8 0,-10 7-3 16,-19 9 3-16,-13 5 0 16,-13 8 3-16,-6 4 0 15,0 7 0-15,-20 1 2 16,0 0-2-16,-1 0 2 16,-1 3-2-16,7 12 2 15,1 1-2-15,2 7 0 16,2 2-1-16,3 1 1 15,5 2 8-15,2-3-4 16,0-3 0-16,0-3-1 16,12-6-3-16,8-5 0 15,11-8-3-15,6 0-1 16,12-15 2-16,2-13 2 16,5-2-6-16,-6-1 5 15,-12 3-11-15,-9 7 6 0,-14 9 6 16,-12 4 0-16,-3 4 5 15,0 4 8-15,-4 0-1 16,-10 0-1-16,0 4-11 16,2 14 0-16,-2 7 0 15,5 3 0-15,6 5 0 16,3-4 1-16,0-8-1 16,14-6 5-16,15-11-5 15,9-4 3-15,11 0-3 16,5-19-10-16,0-5-2 15,-8-1-7-15,-8 3-3 16,-10 8 3-16,-13 3 0 16,-4 10 12-16,-10 1 7 0,-1 0 0 15,0 4 24-15,0 17-6 16,0 9-9-16,0 8 7 16,0-1-16-16,0-5 1 15,13-10-1-15,11-11-14 16,12-11-4-16,19-16-13 15,-3-16-17-15,-11 1-87 0</inkml:trace>
  <inkml:trace contextRef="#ctx0" brushRef="#br0" timeOffset="8131">9125 82 69 0,'0'0'85'0,"0"0"-8"15,0 0-27-15,0 0-18 16,0 0-29-16,0 0-3 15,0 0-55-15,-77-3-76 0</inkml:trace>
  <inkml:trace contextRef="#ctx0" brushRef="#br0" timeOffset="24280">2472 1935 87 0,'0'0'58'0,"0"0"-14"16,0 0-24-16,0 0-18 0,63-121 8 15,-28 64-10-15,2-2 7 16,5 2-2-16,-2 7-2 16,-1 2 2-16,-6 13-2 15,-7 9 1-15,-11 8 6 16,-6 11-10-16,-4 1 0 15,-5 6 4-15,0 0-1 16,0 0 5-16,0 17-2 16,0 8-4-16,-5 12 11 15,-5 8 1-15,0 3 1 16,1 2 4-16,6-11-16 16,3-3 11-16,0-17-11 15,5-9-1-15,18-10 12 0,11 0-12 16,8-22-1-16,20-13-1 15,2-12-7-15,7-3 3 16,-8 3-12-16,-14 7-4 16,-15 11 12-16,-13 9-12 15,-12 9 9-15,-6 10 11 16,-3 1 0-16,0 0 2 16,-12 1 6-16,-5 19-2 15,-1 5 12-15,-1 9-13 16,6 12 8-16,5 10 3 15,8 3-7-15,0-2 7 16,17-6-16-16,18-11-6 16,37-34-13-16,-7-6-49 15,-4-10-108-15</inkml:trace>
  <inkml:trace contextRef="#ctx0" brushRef="#br0" timeOffset="23021">391 1996 44 0,'0'0'80'0,"0"0"-21"0,0 0-5 16,0 0-28-16,0 0-7 15,0 0 11-15,91-147-22 16,-60 101-2-16,-7 4-4 16,4 1 3-16,-4 5-2 15,-4 6-3-15,-3 10 0 16,-6 5-1-16,-5 12 1 15,-5 3-11-15,3 0-6 16,-4 0 0-16,0 9 17 16,0 12 0-16,0 6 7 15,0 9 4-15,0 8-11 0,4 5 8 16,1-2 2 0,4-3-10-16,5-10 6 0,4-12-6 15,8-14 0-15,8-8 4 16,6-8-4-16,8-23-1 15,2-9-20-15,-4-3-17 16,-6 3-13-16,-8-10-18 16,-10 14-16-16</inkml:trace>
  <inkml:trace contextRef="#ctx0" brushRef="#br0" timeOffset="23149">947 1451 6 0,'0'0'57'0,"0"0"16"16,0 0-17-16,0 0-2 15,0 0-19-15,0 0-25 16,0 0-10-16,-34 3-21 0,59 25-41 16,2-3-116-16</inkml:trace>
  <inkml:trace contextRef="#ctx0" brushRef="#br0" timeOffset="23528">1172 1561 121 0,'0'0'49'15,"0"0"-18"-15,0 0-11 16,0 0-8-16,-78 105 2 0,74-64 5 16,4 4-5-16,0-9 1 15,18-3-8-15,8-8 6 16,2-10-4-16,7-10-9 15,6-5 11-15,5-10-9 16,8-22-2-16,3-10 0 16,-5-3-19-16,-4 2 3 15,-8 8-5-15,-16 6-7 16,-5 15 23-16,-12 7-1 16,-7 3 6-16,0 4 17 15,0 0-3-15,0 7 5 16,0 17-4-16,0 6-5 15,0 7 11-15,5 2-7 16,18-1-7-16,12-8-7 16,37-23-5-16,-4-7-22 0,-4 0-64 0</inkml:trace>
  <inkml:trace contextRef="#ctx0" brushRef="#br0" timeOffset="24829">4584 1221 25 0,'0'0'40'0,"0"0"-22"15,0 0 2-15,0 0 14 16,0 0 4-16,0 143-2 15,0-81-13-15,0 5 2 16,1-5-12-16,2-5 2 16,-1-10 2-16,3-14-13 15,-1-13 15-15,1-5-13 16,2-13-6-16,1-2 0 16,1 0-34-16,1-6-28 15,-10-6-67-15</inkml:trace>
  <inkml:trace contextRef="#ctx0" brushRef="#br0" timeOffset="25040">4117 1472 52 0,'0'0'86'15,"0"0"-53"-15,0 0 22 16,115-126-5-16,-64 94-8 15,7 2-4-15,5 10-26 16,6 4-6-16,7 10-6 16,3 5-9-16,32-1-13 15,-18-2-22-15,-16 1-90 0</inkml:trace>
  <inkml:trace contextRef="#ctx0" brushRef="#br0" timeOffset="26224">4895 1856 52 0,'0'0'32'0,"0"0"0"16,0 0-12-16,0 0 0 15,0 0 10-15,0 0 1 16,0 0-8-16,85-83 9 16,-61 71-16-16,10-1 3 15,3-3-6-15,0-7-8 0,0-7 1 16,-2-3-4-16,-3-4-1 16,-6-1 3-16,-7 0-4 15,-10 2 0-15,-9 7 0 16,0 2-8-16,-6 4 8 15,-16 6-4-15,-5 5 4 16,-4 7-5-16,0 5 5 16,4 0 0-16,2 24 0 15,0 5-4-15,7 9 4 16,3 5 2-16,2 5-2 16,12-2 12-16,1 3-8 15,0-6 8-15,1-5 5 16,18-7-10-16,2-8 7 15,7-8-9-15,4-6-5 16,7-9 4-16,2 0-4 0,5-10 0 16,6-15 0-1,3-12-9-15,5-7 6 0,-1-3 0 16,-1-6-8-16,-9 4 7 16,-12 8-10-16,-13 10 7 15,-14 7 6-15,-10 9-2 16,0 12 3-16,0 3 0 15,-17 0 0-15,-2 10 0 16,-2 15 4-16,1 10-4 16,5 5 0-16,4 9 5 15,6 1-5-15,2 0 1 16,3-2 4-16,0-14 5 16,8-9-10-16,10-11 0 0,13-14 0 15,6 0-9 1,12-18 7-16,6-18-4 0,3-4-7 15,1-3 10-15,-6 3-16 16,-8 7-2-16,-14 8-2 16,-13 10 2-16,-16 10 21 15,-2 5 0-15,-5 0 9 16,-15 17 6-16,-5 9-9 16,2 9 9-16,8 12-6 15,3-1-5-15,12 3 0 16,0-8-4-16,12-19-2 15,22-22-2-15,13-6 4 0,12-42-1 16,5-18-1-16,4-10-11 16,-2-8 9-16,-11-2-5 15,-9-1 6 1,-11-7 2-16,-12 6-10 0,-9 1 7 16,-9 11 3-16,-5 23 2 15,0 17 24-15,0 29 11 16,-14 7-10-16,-5 32-15 15,-2 30-11-15,1 16 0 16,3 14 0-16,8 10 3 16,4 2 4-16,5-7 0 15,0-3-7-15,8-18 7 16,10-15-7-16,5-15-2 0,4-18-6 16,-3-19-16-1,2-9 5-15,5-12-26 0,-8-17-22 16,-12-5-131-16</inkml:trace>
  <inkml:trace contextRef="#ctx0" brushRef="#br0" timeOffset="26420">6060 1489 187 0,'0'0'30'0,"0"0"-25"16,0 0-3-16,0 0 5 15,131-55 17-15,-84 46 3 16,10 2-18-16,-2 7 3 16,-1 0-9-16,0 0-3 15,21 0-9-15,-14 0-55 0,1 0-89 16</inkml:trace>
  <inkml:trace contextRef="#ctx0" brushRef="#br0" timeOffset="27328">6669 1625 6 0,'0'0'33'0,"0"0"0"16,0 0 14-16,0 0-7 15,0 0-25-15,0 0 5 16,0 0-3-16,91 103 10 15,-63-103 4-15,5 0-15 16,0-19-1-16,2-12-11 16,-3-6-4-16,-1-4-2 15,-11-1 0-15,-11 6-1 16,-9 5-2-16,0 8 0 16,-9 5-3-16,-19 7 5 15,-7 6-6-15,-7 5 9 16,1 0 0-16,-2 23 0 0,6 4-1 15,5 10 1 1,6 8 0-16,10 5 0 0,9 0 3 16,7 0 1-16,14-18-1 15,25-13 1-15,15-19 9 16,11-5-13-16,7-30 0 16,3-19 0-16,-3-14-10 15,-3 0 4-15,-7-5-4 16,-16 2 7-16,-11-1-1 15,-12 2 4-15,-9-3 0 16,-7 4 0-16,-7 1-2 16,0 10 2-16,0 18 0 15,0 15 11-15,0 12 14 0,0 11-11 16,0 2-1 0,0 12-13-16,0 26 9 0,0 16-7 15,0 19 2-15,0 7-4 16,0 8 14-16,0 3-14 15,0-2 5-15,0-5-4 16,0-5 4-16,0-1 1 16,0-10-6-16,2-9 0 15,-2-12 2-15,3-16-2 16,2-14-7-16,-1-13-12 16,12-10-40-16,0-19-18 15,-6-7-50-15</inkml:trace>
  <inkml:trace contextRef="#ctx0" brushRef="#br0" timeOffset="27544">7096 1396 103 0,'0'0'52'16,"0"0"-30"-16,0 0-20 16,0 0 18-16,0 0 17 15,0 0-8-15,118 37-4 16,-60-24-15-16,5-1-1 15,5-8-8-15,-1-4-1 16,-2 0-16-16,-2-4-28 16,7-15-21-16,-14 6-25 15</inkml:trace>
  <inkml:trace contextRef="#ctx0" brushRef="#br0" timeOffset="27689">7813 1409 52 0,'0'0'68'0,"0"0"-22"0,0 0-11 16,0 0 2-16,0 0-16 15,0 0-18-15,0 134 5 16,6-94-6-16,14 0-2 16,0-4-2-16,6-3-11 15,4-9 10-15,3-13-20 16,17-11-18-16,-5-20 0 16,-8-9-86-16</inkml:trace>
  <inkml:trace contextRef="#ctx0" brushRef="#br0" timeOffset="27830">8083 1364 6 0,'0'0'75'15,"0"0"-13"-15,-37-129-31 16,25 78-1-16,4 8-17 16,8 22-13-16,0 13-16 15,9 8-63-15</inkml:trace>
  <inkml:trace contextRef="#ctx0" brushRef="#br0" timeOffset="28559">8245 1636 23 0,'0'0'39'0,"0"0"-8"16,82-111 2-16,-45 57 7 15,1-5-12-15,-1 0-9 16,-5 11-3-16,-6 12-12 0,-11 15 3 16,-4 14-2-16,-6 7-3 15,-5 0 8-15,0 23-3 16,0 18 6-16,0 13 2 16,-8 12-10-16,-10 6 10 15,1 6-4-15,6 0-2 16,6-8 8-16,5-20-12 15,0-12-4-15,20-22-1 16,14-16-3-16,8-20 3 16,7-28-4-16,1-17-9 15,1-6 3-15,-3-1-3 16,-7 10 11-16,-6 10 0 16,-9 15 4-16,-10 13 3 0,-9 19 18 15,-5 5-12 1,-2 12-2-16,0 20-7 0,0 10 1 15,0 2 2-15,0-4-1 16,0-6-1-16,5-13-3 16,11-12 2-16,6-9-6 15,6 0-1-15,5-14-7 16,10-15-5-16,-1-7-12 16,-2 3 15-16,-5 2 1 15,-11 8 8-15,-10 9 5 16,-3 10 5-16,-9 4 24 15,-2 13-7-15,3 21-22 16,-2 12 23-16,7 6-14 16,3-6-8-16,5-8-2 15,7-15 1-15,13-14-16 0,8-9-13 16,38-34-39-16,-9-13-72 16</inkml:trace>
  <inkml:trace contextRef="#ctx0" brushRef="#br0" timeOffset="28703">9771 948 47 0,'0'0'89'16,"0"0"-6"-16,0 0-43 15,-152 64-11-15,120-23-2 16,9 0-27-16,10-4 1 0,13 5-1 16,0-12-53-1,0-10-88-15</inkml:trace>
</inkml:ink>
</file>

<file path=ppt/ink/ink1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28.346"/>
    </inkml:context>
    <inkml:brush xml:id="br0">
      <inkml:brushProperty name="width" value="0.05" units="cm"/>
      <inkml:brushProperty name="height" value="0.05" units="cm"/>
      <inkml:brushProperty name="fitToCurve" value="1"/>
    </inkml:brush>
  </inkml:definitions>
  <inkml:trace contextRef="#ctx0" brushRef="#br0">75 167 35 0,'0'0'32'15,"0"0"-10"-15,0 0 9 16,0 0-12-16,0 0 2 15,0 0-8-15,-26-8-2 16,26 8 10-16,0 0-6 16,-2 0-5-16,2 10-6 0,-3 13-3 15,3 9 5 1,0 9-1-16,0 9-2 0,0 6 4 16,0 8-2-16,8 2-3 15,6 5-2-15,-1-3 3 16,9 0-1-16,-7-13-2 15,2-12 0-15,-6-11 4 16,-4-11-4-16,-2-8 0 16,-5-11 0-16,0-2 0 15,0-11 15-15,0-21-10 16,-14-15-3-16,-3-14-1 16,2-15-1-16,-6-11-6 15,7-5-3-15,-3-1-6 16,3 8 15-16,3 8-4 0,2 16 4 15,1 10-1-15,8 15 1 16,0 8 0-16,0 8 0 16,0 11-8-16,13 3 8 15,5 6-4-15,10 0 4 16,7 0 2-16,11 10-2 16,8 11 0-16,6-2 0 15,6 8 1-15,-3-7-1 16,-10 0 2-16,-11-6-2 15,-15-2 0-15,-10-3-1 16,-11-4 0-16,-3-1 1 0,-3 0 0 16,0-2 6-1,0 3 5-15,-9 2 9 0,-21 4 0 16,-15 6-19-16,-10 5 1 16,-8 1-2-16,-5 3 0 15,1-7 4-15,1-3-3 16,11-3-1-16,9-6 0 15,15-6-8-15,19-1-6 16,24-26-20-16,29-14-126 16,7-6 69-16</inkml:trace>
</inkml:ink>
</file>

<file path=ppt/ink/ink1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28.905"/>
    </inkml:context>
    <inkml:brush xml:id="br0">
      <inkml:brushProperty name="width" value="0.05" units="cm"/>
      <inkml:brushProperty name="height" value="0.05" units="cm"/>
      <inkml:brushProperty name="fitToCurve" value="1"/>
    </inkml:brush>
  </inkml:definitions>
  <inkml:trace contextRef="#ctx0" brushRef="#br0">0 2 20 0,'0'0'18'0,"0"0"-3"15,0 0-4-15,0 0-2 0,0 0 28 16,0 0-8-16,0 0-5 16,62 0-2-16,-35 0-14 15,1 0 1-15,3 0-9 16,-2 6-2-16,-3 3-5 16,-3 15-26-16,-9-3-11 15,-10 0-22-15</inkml:trace>
</inkml:ink>
</file>

<file path=ppt/ink/ink1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29.071"/>
    </inkml:context>
    <inkml:brush xml:id="br0">
      <inkml:brushProperty name="width" value="0.05" units="cm"/>
      <inkml:brushProperty name="height" value="0.05" units="cm"/>
      <inkml:brushProperty name="fitToCurve" value="1"/>
    </inkml:brush>
  </inkml:definitions>
  <inkml:trace contextRef="#ctx0" brushRef="#br0">0 0 114 0,'0'0'39'0,"0"0"-39"16,0 0 0-16,0 0 7 15,0 0-6-15,0 0 9 16,125 39-5-16,-46-39-5 15,-9-8-9-15,-11-14-116 0</inkml:trace>
</inkml:ink>
</file>

<file path=ppt/ink/ink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20.198"/>
    </inkml:context>
    <inkml:brush xml:id="br0">
      <inkml:brushProperty name="width" value="0.05" units="cm"/>
      <inkml:brushProperty name="height" value="0.05" units="cm"/>
      <inkml:brushProperty name="fitToCurve" value="1"/>
    </inkml:brush>
  </inkml:definitions>
  <inkml:trace contextRef="#ctx0" brushRef="#br0">249 225 34 0,'0'0'29'0,"0"0"16"16,0 0-13-16,0 0-9 0,0 0-11 16,0 0-12-16,0 0 10 15,-125 0-7 1,108 0 0-16,-1 7-2 0,1 5-1 16,-1 6 0-16,1 3 0 15,3 1-2-15,5 5 2 16,0 0 0-16,4 0 0 15,5 2 3-15,0-4-3 16,0-6 0-16,9-6 0 16,17-12 2-16,6-1-2 15,10-3 0-15,10-24 2 16,3-8 3-16,2-9-3 16,-2-4-2-16,-6 5 0 15,-9-1 3-15,-12 8-2 16,-10-3-1-16,-8 8 2 0,-7-1 1 15,-3 5-2 1,0 4-1-16,0 7 0 0,-10 0 3 16,3 10-1-16,-1 3-2 15,3 3 2-15,4 0-2 16,-4 3-1-16,-4 15-2 16,0 11 3-16,-8 12-2 15,0 9 2-15,-1 7 0 16,4 3 0-16,5-2 1 15,7-2-1-15,2-13 0 16,0-10 0-16,16-9 1 16,10-12 1-16,9-12-2 15,3 0 0-15,5-28 4 16,-1-10-2-16,-2-3-2 16,-8 4 0-16,-9 4 0 0,-5 8-1 15,-9 4 1-15,-2 8 0 16,-6 5 0-16,-1 4 1 15,0 4-1-15,0 0 0 16,0 0-9-16,0 1 0 16,3 14 1-16,2-1 8 15,1 6-3-15,2-1 7 16,2-2 0-16,4 1 8 16,3-1-8-16,1 3 10 15,1-4-7-15,-1-1-3 16,2-5-2-16,0-5-2 15,20-6-18-15,-3-23-7 16,-6-6-34-16</inkml:trace>
</inkml:ink>
</file>

<file path=ppt/ink/ink1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1.089"/>
    </inkml:context>
    <inkml:brush xml:id="br0">
      <inkml:brushProperty name="width" value="0.05" units="cm"/>
      <inkml:brushProperty name="height" value="0.05" units="cm"/>
      <inkml:brushProperty name="fitToCurve" value="1"/>
    </inkml:brush>
  </inkml:definitions>
  <inkml:trace contextRef="#ctx0" brushRef="#br0">0 124 84 0,'0'0'18'0,"0"0"14"16,0 0-1-16,0 0-9 16,0 0 3-16,0 0-13 15,114-115 11-15,-88 110-1 16,-5 5-21-16,-1 0 12 16,-1 0-7-16,-2 16-6 15,-4 3 12-15,-3 6-10 16,-6 10-1-16,-4 4-1 0,-1 9 6 15,-25 7-2 1,-10 2-4-16,3-5 0 0,-3-5 2 16,6-13-2-16,8-4 0 15,8-5 0-15,8-6-2 16,6 2 0-16,0-3 2 16,16 1 0-16,14 1 2 15,10-6-2-15,6-5 3 16,11-9 1-16,6 0 3 15,4-13-6-15,7-17-1 16,24-11-13-16,-19 3-28 16,-18 6-86-16</inkml:trace>
</inkml:ink>
</file>

<file path=ppt/ink/ink1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0.024"/>
    </inkml:context>
    <inkml:brush xml:id="br0">
      <inkml:brushProperty name="width" value="0.05" units="cm"/>
      <inkml:brushProperty name="height" value="0.05" units="cm"/>
      <inkml:brushProperty name="fitToCurve" value="1"/>
    </inkml:brush>
  </inkml:definitions>
  <inkml:trace contextRef="#ctx0" brushRef="#br0">257 211 13 0,'0'0'32'16,"0"0"-9"-16,0 0 5 15,0 0-1-15,0 0-10 16,0 0 6-16,0 0 2 16,-60-49 6-16,47 44 6 15,-5-2-17-15,3 1 3 16,-7-1-9-16,5 6-12 16,3 1 9-16,-1 0-11 0,1 0 1 15,2 4-1 1,-2 18-1-16,0 14 0 0,2 9 1 15,3 6-2-15,7 7 1 16,2-5 1-16,0-5 0 16,7-9-3-16,16-10 0 15,3-12-5-15,14-10 2 16,1-7 0-16,8-15 6 16,9-27 2-16,1-18 5 15,-6-9 2-15,-3-8-6 16,-18 3 0-16,-14 10-3 15,-16 9 3-15,-2 12 6 16,-23 13-5-16,-19 15 3 16,-13 15-4-16,-8 9-3 15,-7 34-6-15,2 22-1 0,10 10-2 16,18 5 2-16,34 13-25 16,6-21-34-16,4-29-26 0</inkml:trace>
  <inkml:trace contextRef="#ctx0" brushRef="#br0" timeOffset="482">774 600 30 0,'0'0'41'0,"0"0"-8"16,0 0 2-16,-54 132-4 15,31-73 4-15,-5 2-7 16,2-2-18-16,6-9 4 16,-1-13-4-16,12-14-7 15,6-14-3-15,3-9-8 16,21-53-37-16,11-12-40 16</inkml:trace>
</inkml:ink>
</file>

<file path=ppt/ink/ink1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6.030"/>
    </inkml:context>
    <inkml:brush xml:id="br0">
      <inkml:brushProperty name="width" value="0.05" units="cm"/>
      <inkml:brushProperty name="height" value="0.05" units="cm"/>
      <inkml:brushProperty name="fitToCurve" value="1"/>
    </inkml:brush>
  </inkml:definitions>
  <inkml:trace contextRef="#ctx0" brushRef="#br0">29 329 16 0,'0'0'15'0,"0"0"-1"16,0 0 6-16,0 0-3 15,0 0-2-15,0 0-2 16,-11 12-7-16,11-12 8 16,-3 0 2-16,3 0 1 15,-1 0 8-15,-4 0-16 16,2 0 7-16,1 0-4 16,-1 0-6-16,2 0 12 15,1 0-9-15,0 0-3 0,0 0 4 16,0 0-8-1,0-11 5-15,0-4-7 0,0-9-6 16,4-8 4-16,12 0 2 16,2-6 0-16,7-3-3 15,-1 7-1-15,2-3 4 16,-3 11 0-16,-1 4-1 16,-8 7-1-16,-5 8 2 15,-4 2-6-15,-1 5 2 16,4 0-11-16,-2 0 12 15,2 2 1-15,1 13 2 16,2 3 3-16,-2 9 1 16,0 10 0-16,-1 6 5 0,-1 7-9 15,-5 0 8 1,1-5-6-16,2-12 1 0,-1-10-2 16,1-14-1-1,1-8-3-15,3-1-1 0,5 0-2 16,7-21 6-16,5-16 2 15,7-6-1-15,4-6-2 16,-2 2-2-16,-8 4-5 16,-8 12 6-16,-5 9-4 15,-7 12 5-15,1 9-8 16,-2 1-11-16,6 0 20 16,4 6 0-16,5 5 3 15,1-2 5-15,-4 0-7 16,1-1 3-16,-6-1 1 15,-3 3-3-15,-1 5 13 0,-5 7-4 16,-1 17 6-16,-3 8 7 16,0 12-22-16,0 7 12 15,0-5-13-15,0-6 3 16,0-6-8-16,11-12 0 16,20-17-25-16,-3-12-26 15,-2-8-75-15</inkml:trace>
</inkml:ink>
</file>

<file path=ppt/ink/ink1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6.707"/>
    </inkml:context>
    <inkml:brush xml:id="br0">
      <inkml:brushProperty name="width" value="0.05" units="cm"/>
      <inkml:brushProperty name="height" value="0.05" units="cm"/>
      <inkml:brushProperty name="fitToCurve" value="1"/>
    </inkml:brush>
  </inkml:definitions>
  <inkml:trace contextRef="#ctx0" brushRef="#br0">0 26 16 0,'0'0'17'0,"0"0"6"15,0 0 0-15,0 0-16 16,0 0 4-16,0 0 4 16,0 0 3-16,9-25 9 15,2 25-10-15,3 0 0 16,3 0 5-16,9 0-8 16,1 0 8-16,4 0-12 15,3 0-10-15,0 0 4 16,-1 0-4-16,1 0-6 15,-5-1-5-15,5 1-26 16,-11 0-8-16,-12 0-69 0</inkml:trace>
</inkml:ink>
</file>

<file path=ppt/ink/ink1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6.939"/>
    </inkml:context>
    <inkml:brush xml:id="br0">
      <inkml:brushProperty name="width" value="0.05" units="cm"/>
      <inkml:brushProperty name="height" value="0.05" units="cm"/>
      <inkml:brushProperty name="fitToCurve" value="1"/>
    </inkml:brush>
  </inkml:definitions>
  <inkml:trace contextRef="#ctx0" brushRef="#br0">0 55 70 0,'0'0'29'0,"0"0"-24"15,0 0 22-15,0 0 12 16,0 0-12-16,0 0 5 0,0 0-18 16,114-21-6-1,-86 17 0-15,2 0-6 0,3 0-4 16,22-3-1-16,-6 0-41 15,-9-1-33-15</inkml:trace>
</inkml:ink>
</file>

<file path=ppt/ink/ink1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37.914"/>
    </inkml:context>
    <inkml:brush xml:id="br0">
      <inkml:brushProperty name="width" value="0.05" units="cm"/>
      <inkml:brushProperty name="height" value="0.05" units="cm"/>
      <inkml:brushProperty name="fitToCurve" value="1"/>
    </inkml:brush>
  </inkml:definitions>
  <inkml:trace contextRef="#ctx0" brushRef="#br0">19 136 1 0,'0'0'18'15,"0"0"-12"-15,0 0-1 16,0 0-5-16,0 0 0 16,0 0 1-16,0 0-1 15,40-54 25-15,-38 54 14 16,-2 0-2-16,0 0 2 0,0 0-10 16,0 0-2-16,0 0-10 15,0 0-12-15,4 0 0 16,1 4-1-16,3 11 2 15,-4 5 7-15,1 7-7 16,-5 9 4-16,0 6-1 16,-5 4-7-16,-12 5 8 15,-1 4-6-15,4 1 0 16,-3-9-2-16,8-4 3 16,3-13-5-16,6-5 0 15,0-5 0-15,0-10-3 16,4-2-2-16,12-5-1 0,10-3 3 15,6-3-7 1,11-22 10-16,5-13 0 0,8-7-6 16,-2-5 6-1,-8 4-12-15,-14 6 1 0,-10 19 9 16,-13 6-6-16,-1 12 8 16,-8 3 0-16,0 0 4 15,0 0 15-15,0 0-12 16,0 9 1-16,0 12-8 15,0 8 5-15,0 12-5 16,-3 4 1-16,3 4 5 16,0-6 7-16,0-5-13 15,0-6 0-15,3-6-1 16,3-2 3-16,3-1-2 16,-1-1 0-16,1-1-9 0,2 13-6 15,-4-7-58-15,-2-2-92 16</inkml:trace>
</inkml:ink>
</file>

<file path=ppt/ink/ink1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1.936"/>
    </inkml:context>
    <inkml:brush xml:id="br0">
      <inkml:brushProperty name="width" value="0.05" units="cm"/>
      <inkml:brushProperty name="height" value="0.05" units="cm"/>
      <inkml:brushProperty name="fitToCurve" value="1"/>
    </inkml:brush>
  </inkml:definitions>
  <inkml:trace contextRef="#ctx0" brushRef="#br0">0 0 74 0,'0'0'56'0,"0"0"-36"16,0 0-16-16,0 0 5 15,0 0 7-15,0 0-8 16,127 20 0-16,-92-11 1 16,-2 0-9-16,6-2 10 15,-3 3-10-15,-4 1 0 16,-4 2-11-16,-7 9-29 0,-7 0-24 15</inkml:trace>
</inkml:ink>
</file>

<file path=ppt/ink/ink1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2.113"/>
    </inkml:context>
    <inkml:brush xml:id="br0">
      <inkml:brushProperty name="width" value="0.05" units="cm"/>
      <inkml:brushProperty name="height" value="0.05" units="cm"/>
      <inkml:brushProperty name="fitToCurve" value="1"/>
    </inkml:brush>
  </inkml:definitions>
  <inkml:trace contextRef="#ctx0" brushRef="#br0">0 11 110 0,'0'0'51'16,"0"0"-24"-16,0 0-22 15,0 0-3-15,0 0 1 16,0 0 19-16,0 0-18 16,149 8 4-16,-72-8-8 15,-13-7-11-15,-11-5-39 0</inkml:trace>
</inkml:ink>
</file>

<file path=ppt/ink/ink1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0.477"/>
    </inkml:context>
    <inkml:brush xml:id="br0">
      <inkml:brushProperty name="width" value="0.05" units="cm"/>
      <inkml:brushProperty name="height" value="0.05" units="cm"/>
      <inkml:brushProperty name="fitToCurve" value="1"/>
    </inkml:brush>
  </inkml:definitions>
  <inkml:trace contextRef="#ctx0" brushRef="#br0">218 112 32 0,'0'0'27'0,"0"0"7"16,0 0-6-16,0 0-9 15,0 0 15-15,0 0-8 16,-33-22-8-16,33 22 0 16,0 0-17-16,0 0-1 15,0 14 0-15,0 18 0 0,0 11 2 16,0 15-2-16,0 12 5 16,-4 7 6-16,-4 7-6 15,3 4 4-15,-2-2 1 16,1-3-5-16,1-7 6 15,2-12-10-15,1-14-1 16,2-13 3-16,0-15-3 16,0-13-5-16,0-9-12 15,0-2 5-15,0-27 10 16,0-18-9-16,0-13-6 16,0-15-3-16,-7-7-10 15,-4-6 16-15,-6 5 1 16,-4 5 2-16,1 11 10 0,-2 11 1 15,4 20 3 1,4 8 14-16,5 13 2 0,4 5 7 16,5 3-12-16,0-5-14 15,19-9 6-15,16-5-6 16,6-8 0-16,15 1 6 16,-3 4-3-16,-1 9-2 15,-1 11-1-15,-5 9 2 16,3 0 6-16,-4 1-7 15,1 17 3-15,-8 6-1 16,-10 2 0-16,-10 5 2 16,-6-1 2-16,-7 2-4 15,-5-3 11-15,0-1-6 16,-17 1 3-16,-13 1-4 16,-12-1-2-16,-7 0 1 0,-9 1-6 15,-7-5 2-15,-1 4 0 16,2-4-2-16,2-6 0 15,12-5 0-15,14-6-10 16,13-3 4-16,14-5-23 16,9 0-34-16,28-10-79 15</inkml:trace>
  <inkml:trace contextRef="#ctx0" brushRef="#br0" timeOffset="323">1023 0 52 0,'0'0'55'16,"0"0"-6"-16,0 0-2 15,0 0-23-15,-138 75 6 16,94-21-10-16,2 15-8 16,5 9 9-16,10 4-21 0,5 3 2 15,8 3-2 1,10-1 5-16,4 3-7 0,0-1 2 16,9 1 0-1,22 0-5-15,42 8-11 0,-5-23-33 16,-2-26-48-16</inkml:trace>
  <inkml:trace contextRef="#ctx0" brushRef="#br0" timeOffset="818">1682 327 58 0,'0'0'39'0,"0"0"-18"0,0 0 8 16,0 0 18-16,0 0-22 15,0 0-2-15,0 0 3 16,-50 100-21-16,20-53 8 16,-7 8-10-16,-8 8 1 15,-1 8-1-15,-4 2-3 16,-2 0 0-16,6-2 2 16,6-7-2-16,9-9-9 15,8-10-5-15,9-20-30 16,8-13-31-16</inkml:trace>
  <inkml:trace contextRef="#ctx0" brushRef="#br0" timeOffset="1091">1095 500 137 0,'0'0'13'15,"0"0"-10"-15,0 0 1 16,0 0-4-16,0 0 6 16,0 0-2-16,0 0 19 15,142 75 5-15,-98-46-11 16,5 9 2-16,-3 6-11 16,3 4 5-16,-4 4-12 0,5 2 3 15,-2-7-8 1,3-7 1-16,25-18-28 0,-13-10-27 15,-9-12-126-15</inkml:trace>
</inkml:ink>
</file>

<file path=ppt/ink/ink1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3.186"/>
    </inkml:context>
    <inkml:brush xml:id="br0">
      <inkml:brushProperty name="width" value="0.05" units="cm"/>
      <inkml:brushProperty name="height" value="0.05" units="cm"/>
      <inkml:brushProperty name="fitToCurve" value="1"/>
    </inkml:brush>
  </inkml:definitions>
  <inkml:trace contextRef="#ctx0" brushRef="#br0">0 399 6 0,'0'0'64'0,"0"0"-17"15,0 0-7-15,0 0-5 16,0 0-25 0,0 0 4-16,0 0-14 0,-9-3 3 15,27-4 2-15,8-6-4 16,11-11 5-16,6-11 8 16,0-11-10-16,0-9 6 15,-6 3-8-15,-6 7-2 16,-11 4 3-16,-8 12-3 15,-8 8 0-15,-4 7 0 16,0 4 2-16,0 6-1 16,-4 4-1-16,-5 0 0 15,1 0 0-15,2 15-1 0,1 13-1 16,2 11 2-16,2 10-3 16,1 5 3-16,0 3 0 15,0-1 0-15,1-8 1 16,13-5-1-16,3-11 0 15,1-7-1-15,4-7-8 16,2-4 6-16,2-2-10 16,-3-2-2-16,0-2 12 15,-1 2-9-15,-10 0 4 16,-3 1-1-16,-9 3-7 16,0 1 16-16,0 7 4 15,-13 0 3-15,-9 3 11 16,4 3-12-16,-5 1 8 15,1-4-14-15,4-3 4 16,1-9 1-16,2-1 6 0,-2-5 6 16,-2-7 9-16,2 0-18 15,-1 0 2-15,-4-5-10 16,3-10 6-16,-3-2-5 16,-1 0-1-16,9 2-2 15,-3 2-2-15,11 4-25 16,6-8-7-16,19 3-22 15,4-4-79-15</inkml:trace>
</inkml:ink>
</file>

<file path=ppt/ink/ink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21.106"/>
    </inkml:context>
    <inkml:brush xml:id="br0">
      <inkml:brushProperty name="width" value="0.05" units="cm"/>
      <inkml:brushProperty name="height" value="0.05" units="cm"/>
      <inkml:brushProperty name="fitToCurve" value="1"/>
    </inkml:brush>
  </inkml:definitions>
  <inkml:trace contextRef="#ctx0" brushRef="#br0">0 420 55 0,'0'0'71'0,"0"0"-21"15,0 0-22-15,0 0-11 16,0 0 7-16,0 0-20 16,0 0 0-16,56-116-3 15,-33 82 3-15,-4 4-4 0,-5 11 0 16,-7 10 0-16,-2 9-3 15,1 3-11-15,-1 23 7 16,2 21 4-16,-2 10 6 16,0 5 0-16,-1-1-3 15,1-11 0-15,1-14 1 16,6-16-1-16,5-13-2 16,3-7 0-16,8-17 4 15,7-27-2-15,9-12 1 16,6-13 1-16,-4-1-4 0,-3 8 0 15,-11 11 0 1,-12 18-1-16,-8 16 0 16,-9 17 3-16,-3 4 0 0,0 34 3 15,-8 17-2 1,-1 14 1-16,6 6-1 0,3-4 2 16,0-9 2-16,0-12-3 15,5-18 6-15,7-13-4 16,0-8 2-16,4-7-6 15,1-4-3-15,3 0 3 16,4-5-17-16,-1-11 8 16,5-8-9-16,-5 6-27 15,-6 2-65-15</inkml:trace>
  <inkml:trace contextRef="#ctx0" brushRef="#br0" timeOffset="241">365 84 59 0,'0'0'34'16,"0"0"-15"-16,0 0 2 15,0 0-18-15,0 0 24 16,0 0-14-16,140 0 0 15,-91 3-4-15,0 1-4 16,1-4-10-16,13 0 0 0,-10-11-52 16,-12-7-67-16</inkml:trace>
  <inkml:trace contextRef="#ctx0" brushRef="#br0" timeOffset="463">940 295 34 0,'0'0'45'16,"0"0"-18"-16,0 0 18 16,0 0-30-16,0 126-5 15,0-105-1-15,0-10-8 16,0-7-2-16,17-8-11 0,2-18-44 15,1-7 15-15</inkml:trace>
  <inkml:trace contextRef="#ctx0" brushRef="#br0" timeOffset="656">1157 68 103 0,'0'0'52'0,"0"0"-1"16,0 0-28-16,0 0-3 0,0 0-18 15,0 0-2-15,0 0-23 16,-5-68-59-16</inkml:trace>
  <inkml:trace contextRef="#ctx0" brushRef="#br0" timeOffset="2351">1482 284 17 0,'0'0'25'16,"0"0"-2"-16,0 0-11 15,0 0 7-15,0 0-16 16,0 0 0-16,0 0 1 15,-55 77-4-15,41-31 16 16,0 11 13-16,0 6-16 16,7-4 3-16,5-8-7 15,2-13-4-15,2-15 5 0,19-12-10 16,10-11 3 0,7-18-1-16,11-25 2 0,5-19 1 15,0-13-5-15,-5-5 2 16,-14 3-4-16,-12 7 0 15,-14 15 2-15,-9 10-3 16,0 11 3-16,-12 18 0 16,-11 11 0-16,-4 5 0 15,-4 21-1-15,3 16 1 16,5 6 0-16,2 5 0 16,10-5 0-16,3-1 0 15,8-6 1-15,0-3-1 16,10-4 6-16,11-8-6 15,2-5 0-15,8-10 1 16,1-6 3-16,8 0 0 0,6-23-2 16,8-12 0-16,1-4-4 15,2-2-5-15,-4-2-4 16,-10 4-6-16,-9 14-7 16,-14 7 12-16,-11 11 3 15,-9 7 9-15,0 0 14 16,0 19-14-16,-1 1 0 15,-4 7 7-15,0 2-2 16,5 3 13-16,0-1-9 16,0 1 0-16,11-6 14 15,9-5-16-15,-1-3 7 16,5-9-8-16,7-9-4 16,6 0-1-16,10-20-1 0,4-13-7 15,0-6 2-15,-4-4-13 16,-15 5 2-16,-10 11 5 15,-13 11-8-15,-9 7 16 16,0 9 3-16,-3 0 5 16,-17 23 0-16,-6 9-1 15,-2 6-1-15,2 3 3 16,8-3-3-16,9-5 12 16,9-7-6-16,0-10-5 15,13-5 7-15,15-6-11 16,7-5 0-16,5-7 0 15,2-22 0-15,-1-1 3 16,-3-1-3-16,-10 3-7 16,-10 8 7-16,-7 7-13 15,-6 6 13-15,-5 7-2 0,0 0-1 16,0 0 1-16,0 10-2 16,0 1 4-16,0 3 1 15,7-3-1-15,6-3-3 16,1 2 1-16,6-9 1 15,4-1 1-15,4 0 0 16,1-4 0-16,2-11-2 16,-1-3 0-16,-4 0-2 15,-6 0-1-15,-3 9-1 16,-6 7 4-16,0 2-2 16,-2 1 4-16,2 17-3 15,1 6 3-15,2-3 0 0,1-2 0 16,5-12 0-16,3-3 2 15,5-4 5-15,7-4-1 16,5-14 5-16,1-7-11 16,-1 0 5-16,-3-3-4 15,-5 2 2-15,-6 1 4 16,-7 1-1-16,-7-1 0 16,-10 6 9-16,-2 1-5 15,-10 5 1-15,-17 8-3 16,-16 5-6-16,-5 0-2 15,-4 24 0-15,1 9-9 16,16-3-18-16,12-12-29 0</inkml:trace>
</inkml:ink>
</file>

<file path=ppt/ink/ink1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3.614"/>
    </inkml:context>
    <inkml:brush xml:id="br0">
      <inkml:brushProperty name="width" value="0.05" units="cm"/>
      <inkml:brushProperty name="height" value="0.05" units="cm"/>
      <inkml:brushProperty name="fitToCurve" value="1"/>
    </inkml:brush>
  </inkml:definitions>
  <inkml:trace contextRef="#ctx0" brushRef="#br0">136 0 33 0,'0'0'65'0,"0"0"-56"16,0 0 2-16,0 0 11 15,0 0-5-15,106 152 2 16,-74-81-8-16,0 8-5 16,-4 12 5-16,-3 2-10 15,-15 4 4-15,-5-5 4 16,-5-7-9-16,-9-4 14 15,-22-9-8-15,-7-3-2 16,-7-2-3-16,-2-4-1 16,-1-3-7-16,-15-1-15 15,14-15-25-15,5-15-81 0</inkml:trace>
</inkml:ink>
</file>

<file path=ppt/ink/ink1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4.292"/>
    </inkml:context>
    <inkml:brush xml:id="br0">
      <inkml:brushProperty name="width" value="0.05" units="cm"/>
      <inkml:brushProperty name="height" value="0.05" units="cm"/>
      <inkml:brushProperty name="fitToCurve" value="1"/>
    </inkml:brush>
  </inkml:definitions>
  <inkml:trace contextRef="#ctx0" brushRef="#br0">0 37 26 0,'0'0'18'0,"0"0"1"16,0 0 0-16,0 0 4 16,0 0 11-16,0 0-12 15,135-30-4-15,-109 27-2 0,0 1-16 16,-3 0 9-16,8 2-9 16,-4 0-2-16,10 0-5 15,-5 13-36-15,-7-6-67 0</inkml:trace>
</inkml:ink>
</file>

<file path=ppt/ink/ink1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4.470"/>
    </inkml:context>
    <inkml:brush xml:id="br0">
      <inkml:brushProperty name="width" value="0.05" units="cm"/>
      <inkml:brushProperty name="height" value="0.05" units="cm"/>
      <inkml:brushProperty name="fitToCurve" value="1"/>
    </inkml:brush>
  </inkml:definitions>
  <inkml:trace contextRef="#ctx0" brushRef="#br0">0 58 102 0,'0'0'49'16,"0"0"-39"-16,0 0-3 0,0 0 0 15,0 0-7-15,163-18 1 16,-82 3-1-16,-12 5-36 16,-15-5-96-16</inkml:trace>
</inkml:ink>
</file>

<file path=ppt/ink/ink1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9.560"/>
    </inkml:context>
    <inkml:brush xml:id="br0">
      <inkml:brushProperty name="width" value="0.05" units="cm"/>
      <inkml:brushProperty name="height" value="0.05" units="cm"/>
      <inkml:brushProperty name="fitToCurve" value="1"/>
    </inkml:brush>
  </inkml:definitions>
  <inkml:trace contextRef="#ctx0" brushRef="#br0">78 0 9 0,'0'0'14'0,"0"0"-6"16,0 0 7-16,0 0 8 15,0 0-2-15,0 0 16 16,0 0-1-16,120 58-6 15,-100 3 4-15,-3 12-25 0,-2 8 4 16,0 9-11 0,-4 18 6-16,-6 25-6 0,-5 28 0 15,-10 6 1-15,-20-11 15 16,1-37-18-16,3-36 5 16,7-22-5-16,1-11 5 15,-4 1-12-15,1 10 3 16,-21 14-28-16,10-17-27 15,0-18-129-15</inkml:trace>
</inkml:ink>
</file>

<file path=ppt/ink/ink1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8:55.769"/>
    </inkml:context>
    <inkml:brush xml:id="br0">
      <inkml:brushProperty name="width" value="0.05" units="cm"/>
      <inkml:brushProperty name="height" value="0.05" units="cm"/>
      <inkml:brushProperty name="fitToCurve" value="1"/>
    </inkml:brush>
  </inkml:definitions>
  <inkml:trace contextRef="#ctx0" brushRef="#br0">218 341 64 0,'0'0'60'16,"0"0"2"-16,0 0-25 15,0 0-3-15,0 0-18 16,0 0-16-16,0 0 7 16,-98 112-5-16,79-51-2 15,-2 14 0-15,1 33 4 16,0 31-4-16,6 34 0 15,3 4 0-15,4-34 6 16,5-39-6-16,2-46 0 16,0-8-3-16,5 3 3 15,18 4-5-15,14-2 4 16,12-12-20-16,37-25-10 16,-11-13-35-16,-11-5-77 0</inkml:trace>
  <inkml:trace contextRef="#ctx0" brushRef="#br0" timeOffset="637">795 321 19 0,'0'0'30'0,"0"0"-10"16,0 0 27-16,0 0-7 15,0 0-12-15,0 0 7 16,0 0-14-16,0-15-1 16,0 15-3-16,0 7-17 15,0 9 11-15,-5 9-4 0,-4 7-2 16,0-1 12-16,0 1-15 15,1-10-2-15,7-7 0 16,-2-6 2-16,3-8-8 16,0-1 6-16,4 0-7 15,18-22 5-15,2-10-4 16,7-7 6-16,0-5-6 16,-10 8-9-16,-6 11 15 15,-7 10 0-15,-8 11 0 16,0 4 20-16,0 12-16 15,-14 18-4-15,-3 8 0 16,0 5 4-16,7-3-1 16,2 4 1-16,7 1-2 0,1-2 9 15,0 1-11-15,4-5 0 16,15-3 0-16,7-6-20 16,15-12-8-16,-1-7-35 15,-11-11-80-15</inkml:trace>
  <inkml:trace contextRef="#ctx0" brushRef="#br0" timeOffset="2087">660 11 6 0,'0'0'36'0,"0"0"-10"0,0 0-3 15,0 0-11-15,0 0-12 16,0 0 4-16,0 0-4 15,26-11 0-15,-17 11 0 16,2 0 3-16,-2 0-3 16,0 0 0-16,-1 0 0 15,-3 0 1-15,-5 0 0 16,4 0 2-16,-4 0 5 16,0 0-2-16,0 0 19 15,0 0 0-15,0 0-3 16,0 0 11-16,0 0-14 15,0 0 0-15,0 0 3 16,0 0-22-16,0 0 12 0,0 0-5 16,0 0-7-16,0 0 10 15,3 0-10-15,-3 5 0 16,0 8-3-16,0 5 6 16,0 7-3-16,0 7 4 15,-7 5-4-15,-6 6 17 16,0 6-15-16,-3 4 0 15,-1 1-2-15,1 1 2 16,2-3-2-16,0-3 0 16,3-3 0-16,3-3 2 15,2-2-2-15,3-7 0 16,3-2 0-16,0-7-1 0,0-5-2 16,0-10 3-16,0 1 0 15,5-7-7-15,-1 0 7 16,6 0 0-16,-1-2-2 15,5 2-4-15,7-3 5 16,2-1 1-16,5 0 0 16,3-1 1-16,-1-13 0 15,1-6-1-15,-3 0 0 16,-4-5-2-16,1-5 2 16,-7-2 0-16,-3 3 0 15,-5 0 2-15,-3 8 1 16,-7 8-3-16,0 5 0 15,0 5 2-15,0 3-5 16,0 0 3-16,5 0 0 16,-1 0-6-16,1 4-2 0,0 10 8 15,2 1 0-15,-1-1 0 16,-1 3 0-16,0 2 3 16,-5 1-3-16,0 8 13 15,0 6-13-15,0 11 5 16,-5 5-3-16,-1 3 6 15,1-3-10-15,2 0 2 16,3-3-16-16,0-9 6 16,13-12-43-16,2-8-24 15,-3-14-73-15</inkml:trace>
  <inkml:trace contextRef="#ctx0" brushRef="#br0" timeOffset="3247">692 1540 18 0,'0'0'48'16,"0"0"-8"-16,0 0 6 16,0 0-19-16,0 0-8 0,0 0-6 15,0 0-6-15,0-3 6 16,3-7-7-16,11-8-2 15,4-8 3-15,6-5-5 16,6-6-2-16,1-1 0 16,1-6 4-16,0 6-4 15,-4 3 1-15,-7 3-1 16,-10 11 1-16,-3 4 2 16,-8 6-3-16,0 6 0 15,0 2 0-15,0 0 9 16,-9 3 5-16,-1 0-8 15,1 7 0-15,2 10-6 16,-3 4 0-16,6 4 0 16,2 2-5-16,-1 4 3 15,3 6 2-15,0 2 0 0,0 1 0 16,0 0 0-16,14-1 0 16,0-3 0-16,4 0-7 15,2-7 7-15,0-4-5 16,3-4 2-16,-3-4-1 15,-2-5-12-15,-7-3 7 16,-2-5 1-16,-4 3 0 16,-5-2 6-16,0 6 2 15,0 3 0-15,0 4 5 16,-6-2-4-16,-2-4-1 16,4-1 0-16,-3-5 0 15,-2-5 4-15,-8 3 0 16,4-4 8-16,-9 0 2 15,2 0-7-15,-6 0 0 16,-2-6 3-16,2-6-9 0,-1 1 9 16,4 2-2-16,-2-2-1 15,10 1 4-15,1 4-9 16,6 3 0-16,4 3-1 16,4-4 1-16,0 4-4 15,0 0 2-15,0 0-14 16,0 0-3-16,7 0-1 15,12-3 10-15,7-4-10 16,8-4-14-16,6-1 6 16,4-1 5-16,2-2 12 0,-1 1 9 15,-5 6-10 1,-10 1 8-16,-7 7 0 0,-7 0 2 16,-4 0 4-16,-3 0-4 15,0 4 2-15,-1 0-1 16,1 0 1-16,-4-2-2 15,-1-2 0-15,-4 0 2 16,2 0 6-16,-2 0-8 16,3 3 3-16,2 1-3 15,4 4 0-15,5 2-3 16,13 1 3-16,-1-3-19 16,-7-4-45-16</inkml:trace>
</inkml:ink>
</file>

<file path=ppt/ink/ink1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0.785"/>
    </inkml:context>
    <inkml:brush xml:id="br0">
      <inkml:brushProperty name="width" value="0.05" units="cm"/>
      <inkml:brushProperty name="height" value="0.05" units="cm"/>
      <inkml:brushProperty name="fitToCurve" value="1"/>
    </inkml:brush>
  </inkml:definitions>
  <inkml:trace contextRef="#ctx0" brushRef="#br0">241 0 7 0,'0'0'16'0,"0"0"-4"15,0 0 17-15,0 0-2 16,0 0-4-16,0 0 4 16,0 0-7-16,-34 18 13 15,25-3-9-15,-5 10-18 16,-8 11 5-16,-1 10-11 15,-4 8 4-15,-3 7 9 16,3 11-13-16,5 3 12 16,4 4-4-16,9 0-8 15,4-5 7-15,5-4-7 16,5-10 0-16,22-8 0 16,16-6-16-16,36 0-11 15,-7-13-32-15,-6-9-78 0</inkml:trace>
</inkml:ink>
</file>

<file path=ppt/ink/ink1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1.483"/>
    </inkml:context>
    <inkml:brush xml:id="br0">
      <inkml:brushProperty name="width" value="0.05" units="cm"/>
      <inkml:brushProperty name="height" value="0.05" units="cm"/>
      <inkml:brushProperty name="fitToCurve" value="1"/>
    </inkml:brush>
  </inkml:definitions>
  <inkml:trace contextRef="#ctx0" brushRef="#br0">144 92 4 0,'0'0'47'0,"0"0"-23"16,0 0 1-16,0 0-8 16,-77 135-3-16,65-89 6 15,1 1-17-15,7 2 8 16,1-4 6-16,3-7-9 15,0-10 11-15,17-14-13 16,6-12-3-16,9-2 10 16,8-32-8-16,4-12 1 15,-2-13-5-15,-5-4 4 0,-7 0-5 16,-11 5 4-16,-10 3-4 16,-9 8 5-16,0 7-2 15,-20 10-3-15,-15 12 0 16,-7 16 2-16,-10 0-2 15,-2 25 0-15,4 14 0 16,8 8 4-16,13-1-4 16,23 2-6-16,12-6-32 15,28-12-37-15</inkml:trace>
  <inkml:trace contextRef="#ctx0" brushRef="#br0" timeOffset="218">609 426 159 0,'0'0'39'0,"0"0"-22"16,0 0-7-16,-60 153-10 15,56-95-35-15,4-15-9 16,0-12-102-16</inkml:trace>
</inkml:ink>
</file>

<file path=ppt/ink/ink1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3.774"/>
    </inkml:context>
    <inkml:brush xml:id="br0">
      <inkml:brushProperty name="width" value="0.05" units="cm"/>
      <inkml:brushProperty name="height" value="0.05" units="cm"/>
      <inkml:brushProperty name="fitToCurve" value="1"/>
    </inkml:brush>
  </inkml:definitions>
  <inkml:trace contextRef="#ctx0" brushRef="#br0">52 0 69 0,'0'0'27'16,"0"0"-15"-16,0 0 6 0,0 0 10 15,0 0 4-15,0 0-5 16,-17 109-9-16,11-75 1 16,-3-1-15-16,1 0 4 15,3-2-8-15,1-1-3 16,1-2 3-16,3 8-14 16,0-4-33-16,0-14-32 0</inkml:trace>
</inkml:ink>
</file>

<file path=ppt/ink/ink1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6.770"/>
    </inkml:context>
    <inkml:brush xml:id="br0">
      <inkml:brushProperty name="width" value="0.05" units="cm"/>
      <inkml:brushProperty name="height" value="0.05" units="cm"/>
      <inkml:brushProperty name="fitToCurve" value="1"/>
    </inkml:brush>
  </inkml:definitions>
  <inkml:trace contextRef="#ctx0" brushRef="#br0">474 52 29 0,'0'0'26'0,"0"0"-3"0,0 0 2 16,0 0 8-1,0 0-1-15,0 0 9 0,0 0-18 16,-106-53-1-16,79 53-1 16,-1 10-12-16,-7 16 9 15,-2 16-12-15,-3 16-6 16,0 12 5-16,-1 7-3 15,4 9-2-15,5 0 0 16,6 5 0-16,9-4 3 16,12-3-3-16,5-5 0 15,14-6 2-15,24-10-2 16,18-10-7-16,19-15-14 16,51-24-27-16,-17-12-22 0</inkml:trace>
</inkml:ink>
</file>

<file path=ppt/ink/ink1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2.356"/>
    </inkml:context>
    <inkml:brush xml:id="br0">
      <inkml:brushProperty name="width" value="0.05" units="cm"/>
      <inkml:brushProperty name="height" value="0.05" units="cm"/>
      <inkml:brushProperty name="fitToCurve" value="1"/>
    </inkml:brush>
  </inkml:definitions>
  <inkml:trace contextRef="#ctx0" brushRef="#br0">82 714 13 0,'0'0'36'15,"0"0"-1"-15,0 0-4 16,0 0-14-16,0 0 1 16,0 0-4-16,0 0-2 15,77-50 7-15,-70 50-9 0,0 7 3 16,-3 5 6-16,-1 1-15 15,-3 1 10-15,0 7 3 16,0 7-5-16,-18 10 2 16,-5 7-14-16,-6 5 1 15,1 1-1-15,2-4 3 16,6-8-3-16,3-10 0 16,6-6 0-16,4-9 1 15,7-1-1-15,0 3 0 16,0-3-1-16,7 5-1 15,13 1 2-15,11-3 0 16,6-7 0-16,12-2-5 0,9-7-1 16,33-29-22-16,-14-11-43 15</inkml:trace>
  <inkml:trace contextRef="#ctx0" brushRef="#br0" timeOffset="347">886 572 50 0,'0'0'18'0,"0"0"10"16,0 0 2-16,20 156-16 15,-17-98 14-15,-3 3-8 16,0 7 0-16,0 1 8 16,-3 8-21-16,-17-2 4 15,-14 2-9-15,-5-3 4 16,-8-5-12-16,-2-4 6 15,-18-1-29-15,13-16-19 16,7-17-95-16</inkml:trace>
  <inkml:trace contextRef="#ctx0" brushRef="#br0" timeOffset="3646">1064 283 12 0,'0'0'46'0,"0"0"-11"16,0 0-23-16,0 0 12 15,0 0-2-15,0 0-1 16,0 0 8-16,-1 0-8 16,1 0 1-16,0 0-8 15,0-2-11-15,1-6 8 16,16-7-8-16,9-6 9 0,3-9 5 15,5-2-17-15,0 0 4 16,0 0-4-16,-7-1 1 16,-4 8 0-16,-6 4-1 15,-8 6 0-15,-4 5-2 16,-5 3 3-16,0 3-1 16,0 4 0-16,0 0-1 15,0 0-3-15,-9 21-2 16,-7 8 6-16,3 9-2 15,2 7-2-15,2 0 2 16,4-1 1-16,2 0 1 16,3-4-3-16,0-5 3 15,3-3 0-15,11-4 0 0,4-6 0 16,4-7-1-16,-2-5 1 16,-3-7-1-16,-2-3-4 15,0 0 5-15,-4 0 0 16,-3-9-2-16,-7 1 1 15,-1 1 1-15,0 0 0 16,-1 6 1-16,-13 1 8 16,-8 0-9-16,-4 0 0 15,-3 0 0-15,-2 4 2 16,-1-1-2-16,3-3 0 16,1 0 1-16,8 0 8 15,4 0-6-15,3 0-3 16,9-3 0-16,2 3 0 15,2 0-4-15,0 0 4 0,0 0-1 16,19 4-5-16,2 5 6 16,7-3 0-16,-4-1 0 15,2-5-2-15,-4 0 1 16,-7 0 1-16,-6 0 0 16,-1 0-5-16,-3 0 5 15,-5 0 0-15,0 0 0 16,0 0 4-16,-6 1 0 15,-19 6-4-15,-4 0 2 16,-6 5-1-16,-5 1-1 16,4 1 0-16,9 3-3 15,13 0-11-15,14 1-43 16,0-4-24-16,21-9-57 0</inkml:trace>
</inkml:ink>
</file>

<file path=ppt/ink/ink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24.943"/>
    </inkml:context>
    <inkml:brush xml:id="br0">
      <inkml:brushProperty name="width" value="0.05" units="cm"/>
      <inkml:brushProperty name="height" value="0.05" units="cm"/>
      <inkml:brushProperty name="fitToCurve" value="1"/>
    </inkml:brush>
  </inkml:definitions>
  <inkml:trace contextRef="#ctx0" brushRef="#br0">370 316 37 0,'0'0'37'16,"0"0"-8"-16,0 0 5 0,0 0-12 15,0 0-2-15,0 0-5 16,0 0-5-16,-40-30 9 16,31 30-4-16,-2 0 1 15,-3 0-8-15,-3 9-7 16,-4 7-1-16,-4 5 0 16,-6 8 1-16,-4 2-1 15,0 4 1-15,-2 3 2 16,5 3 1-16,4 1-3 15,10 0-1-15,9-2 0 16,9-7 0-16,0-5-3 16,24-11 3-16,16-16-2 15,14-1-1-15,9-21 2 0,1-19 1 16,2-3 0-16,-11-1 5 16,-12 6-8-16,-14 15 3 15,-12 9 0-15,-11 9-2 16,-2 4 6-16,-4 1-3 15,0 0 0-15,0 0 2 16,-4 0 0-16,0 0-3 16,-1 0 0-16,4 0 0 15,-7 0-7-15,3 0 3 16,-1 0 1-16,-1 0-7 16,1 0 8-16,-7 2-14 15,1 16 5-15,1 4 10 0,-3 3-5 16,5 0 6-16,0 0 0 15,6-7-1-15,1 0-2 16,2-7 2-16,0 0 1 16,0 0-1-16,0-1-2 15,0 2 3-15,5 9 0 16,1 4 0-16,3 7 2 16,4 2-2-16,5-5 0 15,5-4 0-15,5-9 0 16,2-11 0-16,6-5 0 15,0-8-2-15,4-25 1 16,0-6 1-16,-1-9 0 16,-4-2 0-16,-4-3-9 0,-8 7 2 15,-6 3 6 1,-8 6 2-16,-3 5-1 0,2 3 0 16,-4 11 0-16,2 6 0 15,5 2-2-15,0 4 2 16,6 6-3-16,-2 0 3 15,2 0 2-15,-3 0-2 16,-2 0 7-16,-6 0 7 16,2 0-14-16,-2 6 8 15,2 1-1-15,1 0-6 16,5-2 3-16,3-2-4 16,1 0-2-16,5-3 0 15,0 0-12-15,-2 0 11 16,-1 0-2-16,-3-3-6 15,-4 0 7-15,-7 3-9 0,-3 0 1 16,-3 0 3-16,0 14 6 16,0 1 3-16,-9 6 7 15,-8-1 0-15,-2 4 8 16,2 1-15-16,4 0 3 16,8 0-3-16,5-1-2 15,0-2 1-15,14-1 0 16,13-5-9-16,27-16-10 15,-6 0-27-15,-2-8-18 0</inkml:trace>
  <inkml:trace contextRef="#ctx0" brushRef="#br0" timeOffset="1661">1634 316 17 0,'0'0'46'0,"0"0"-25"15,0 0 1-15,-107 113-15 16,70-61 3-16,5 3 0 16,6-3-10-16,12-6 8 15,14-11-7-15,0-9 1 16,11-8 10-16,18-11-12 15,3-7 0-15,5 0 0 16,4-11-2-16,7-15-1 0,1-9 2 16,-6 2-3-16,-3 2 1 15,-9 8-4-15,-15 9-1 16,-9 8 8-16,-7 6 5 16,0 0 16-16,-7 18-18 15,-5 3-3-15,4-3 10 16,8-3-10-16,0-9 2 15,16-6 8-15,11-4-10 16,10-27 15-16,9-12-4 16,2-8-11-16,-7-3 8 15,-10 0-5-15,-13 8-3 16,-13 10 0-16,-5 10 5 16,0 8-3-16,-23 7 0 15,-8 11 0-15,-9 0-4 0,-4 15-1 16,1 16 2-16,-2 9 1 15,10 6-10-15,7 0 9 16,15-1-5-16,8-2-2 16,5-6 6-16,0-5-2 15,6-7 4-15,16-8 0 16,4-9-17-16,3-8 9 16,9 0-1-16,-1-12-5 15,0-13 3-15,-2-2-6 16,-4 1 11-16,-6 1 1 15,-4 3 1-15,-4 9 4 16,-6 1 0-16,-4 9 0 0,-5-1 2 16,1 4-1-1,-3 0 0-15,0 6 2 0,0 9 1 16,1 3 8-16,2 0-4 16,2-6 4-16,4-6 11 15,5-6-11-15,8 0 0 16,7-9-3-16,6-18-6 15,5-5-5-15,-8 6 2 16,-6 6 0-16,-10 9-1 16,-9 11-1-16,-7 0 1 15,0 20-1-15,0 10 4 16,-3 2 6-16,-6-3-6 16,3-8-2-16,3-3 2 15,3-3-2-15,0-5 0 0,0-3 0 16,12 4-1-16,5-6 0 15,3-5 1-15,6 0 0 16,9-8-3-16,7-20 5 16,4-7-2-16,6-3 0 15,-6 3 3-15,-9 6-5 16,-11 11 2-16,-12 11 0 16,-10 7 5-16,-4 0-5 15,0 16 0-15,0 7-1 16,0-1 3-16,0-4-3 15,0-8 1-15,13-8 0 0,5-2 6 16,5-9-6 0,3-19 10-16,-1-10-4 0,-2-3-4 15,-6-6 9-15,-8 4 3 16,-6 7-8-16,-3 4 16 16,-8 13-20-16,-18 12 11 15,-8 7-13-15,-4 7-12 16,0 25 12-16,2 5-12 15,15-1-6-15,15-7 1 16,6-8-10-16,1-12 4 16,22-9 1-16,6 0 2 15,4-24 16-15,2-9 1 16,-3-8-1-16,3-3 2 16,-5-8-2-16,-4 2 4 15,-3 5 7-15,-6 6-3 0,-8 9 14 16,-5 11-12-1,-4 10 12-15,0 9 10 0,0 0-26 16,0 13-2-16,0 17 0 16,-12 13-3-16,-2 12 3 15,4 3 2-15,-3 5 0 16,6-1 13-16,2 1-9 16,3-6 2-16,2-8-8 15,0-11 2-15,0-9-5 16,2-11-3-16,10-7-12 15,2-11-3-15,3 0-7 16,6 0 4-16,3-4 13 16,2-7 4-16,-1 2 7 15,4-3 2-15,1-1 4 16,0-3 10-16,-1-5-8 0,0-2 4 16,-8 3-3-1,-5 2-7-15,-5 12 6 0,-9 6-8 16,-2 0 0-16,-2 29 17 15,0 12-10-15,0 2 0 16,0-3-7-16,7-11 4 16,4-15-1-16,6-14 13 15,9-18 6-15,6-31 4 16,5-17-24-16,0-3 3 16,-6-7-5-16,-10 2-1 15,-12 10-2-15,-9 7-2 16,0 11-5-16,-26 16 10 0,-6 15-8 15,-5 15 5 1,3 11-9-16,7 26-13 0,4 23 6 16,11-7-38-16,2-9-91 0</inkml:trace>
</inkml:ink>
</file>

<file path=ppt/ink/ink1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09.300"/>
    </inkml:context>
    <inkml:brush xml:id="br0">
      <inkml:brushProperty name="width" value="0.05" units="cm"/>
      <inkml:brushProperty name="height" value="0.05" units="cm"/>
      <inkml:brushProperty name="fitToCurve" value="1"/>
    </inkml:brush>
  </inkml:definitions>
  <inkml:trace contextRef="#ctx0" brushRef="#br0">146 436 12 0,'0'0'27'0,"0"0"4"16,0 0-9-16,0 0 4 15,0 0 7-15,0 0-19 16,0 0-2-16,-54 18-9 15,37 7 2-15,0 11 0 16,2 5-1-16,1 4 0 0,7-6 16 16,7-2-17-16,0-5 0 15,7-11-3-15,16-11 4 16,9-10-1-16,8-5 6 16,11-24 3-16,3-17 11 15,2-8-20-15,0-8 1 16,-12-4-4-16,-7 5 6 15,-15 4-4-15,-16 5 1 16,-6 11-3-16,-10 3 13 16,-22 10-9-16,-12 10-4 15,-10 14 0-15,-9 4 4 16,-1 29-4-16,1 21 0 16,4 16 0-16,20 2 2 15,19 1-2-15,20-6-22 16,29-10-20-16,18-15-43 0</inkml:trace>
  <inkml:trace contextRef="#ctx0" brushRef="#br0" timeOffset="257">594 878 46 0,'0'0'53'16,"0"0"-7"-16,-115 128 15 16,70-80-28-16,7-6-19 15,13-9-14-15,18-8-19 16,7-10-27-16,0-10-87 0</inkml:trace>
  <inkml:trace contextRef="#ctx0" brushRef="#br0" timeOffset="1201">1278 478 47 0,'0'0'38'0,"0"0"0"0,0 0-24 15,0 0 4-15,0 0-2 16,0 0-12-16,0 0 7 16,-9-118 6-16,5 83 2 15,-6-2 0-15,1-1-13 16,-2-3 3-16,-4-1-9 16,0 1 3-16,-4 2 1 15,-4 3-2-15,2 11 5 16,-2 7 8-16,0 11-12 15,1 7 0-15,-1 4-3 16,2 21-4-16,2 7 2 16,7 5 2-16,11 1-4 15,1 1 4-15,0 2-10 16,24-2 5-16,11-2-1 0,8 1 2 16,3-2 2-1,-4 1 1-15,-2 4 1 0,-10 3 2 16,-7 0 0-16,-6 6-4 15,-11 0 1-15,-6-2 1 16,0 1 4-16,-1-3-4 16,-19-5 0-16,-5-6 3 15,-2-7 0-15,-4-9 0 16,-4-12 1-16,-2-7-3 16,-3 0 9-16,-1-7-5 15,-2-18 1-15,4-7 2 16,1-4-3-16,6-3-3 0,4 2-2 15,5-3 2-15,6 6-5 16,11 5 3-16,6 3-13 16,0 2-3-16,15 0-33 15,56-9-4-15,-8 3-4 16,6 1-64-16</inkml:trace>
</inkml:ink>
</file>

<file path=ppt/ink/ink1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10.870"/>
    </inkml:context>
    <inkml:brush xml:id="br0">
      <inkml:brushProperty name="width" value="0.05" units="cm"/>
      <inkml:brushProperty name="height" value="0.05" units="cm"/>
      <inkml:brushProperty name="fitToCurve" value="1"/>
    </inkml:brush>
  </inkml:definitions>
  <inkml:trace contextRef="#ctx0" brushRef="#br0">158 642 46 0,'0'0'42'0,"0"0"-10"15,0 0-12-15,0 0-6 16,0 0 21-16,39 128-20 16,-30-57 0-16,0 5-2 15,-4-1-13-15,-4 1 13 16,-1-4-4-16,0 0-1 15,-6 0 8-15,-12-4-15 16,-11 3 0-16,0-3-1 0,-7-4-9 16,4-1-2-16,-8 9-30 15,9-18-32-15</inkml:trace>
  <inkml:trace contextRef="#ctx0" brushRef="#br0" timeOffset="2351">524 183 34 0,'0'0'61'0,"0"0"-33"15,0 0-1-15,0 0 0 16,0 0-13-16,0 0 3 15,0 0-10-15,29-79-3 16,-23 77 3-16,3 2-4 16,0 0-3-16,1 2 8 15,-1 14-6-15,-2 6 10 16,-3 3-2-16,-4 2-4 16,0 4 4-16,-13 0-8 15,-8-1-1-15,1-2-1 16,-5-6 2-16,7-7 0 15,-1-6 0-15,4-4 1 0,0-5 9 16,6 0-11 0,4 0 1-16,3 0-2 0,2 0-7 15,0 3 7-15,2 1-18 16,19 5 10-16,2 0 6 16,4 4-10-16,-1 3 0 15,-3 0 4-15,-8 0 0 16,-3 4 5-16,-3-2 3 15,-9 6 0-15,0 1 8 16,0 1-8-16,-4 2 6 16,-10-1-2-16,-3-4-4 15,2-6 18-15,-7-3-4 16,1 0-6-16,-4-4 8 16,-4-5-12-16,0 2 10 0,-5-4-2 15,2-3-7-15,0 1 7 16,1-1-7-16,3 3-3 15,7-2-2-15,3 2-1 16,11 1-17-16,7 2-25 16,0-2-103-16</inkml:trace>
</inkml:ink>
</file>

<file path=ppt/ink/ink1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45.200"/>
    </inkml:context>
    <inkml:brush xml:id="br0">
      <inkml:brushProperty name="width" value="0.05" units="cm"/>
      <inkml:brushProperty name="height" value="0.05" units="cm"/>
      <inkml:brushProperty name="fitToCurve" value="1"/>
    </inkml:brush>
  </inkml:definitions>
  <inkml:trace contextRef="#ctx0" brushRef="#br0">437 283 12 0,'0'0'20'0,"0"0"1"16,0 0-3-16,0 0 10 15,0 0 4-15,0 0-11 16,-25 8-2-16,21-8-2 16,-1 0-3-16,2 0 7 15,3 0-12-15,0 0 0 16,-1 0 5-16,1 0-14 0,0 2 9 16,-3 5-2-1,3 1-6-15,0 11 4 0,-2 10-4 16,-6 14-1-16,8 11 3 15,-4 11-2-15,-4 12-2 16,2 7 1-16,-3 6 0 16,-4-3 2-16,3-3-1 15,-7-7-1-15,4-15 9 16,0-10-9-16,2-15 5 16,3-9-5-16,4-14 4 15,2-7 0-15,2-7 1 16,0 0 0-16,0-17-5 15,0-9-6-15,0-10 0 16,5-1-2-16,1-1-2 0,3-5 9 16,-1-3 1-16,-4-6 0 15,-2-9-1-15,-2-6 2 16,0-7-1-16,0-1 0 16,-9-3 0-16,-7 3 2 15,-1 8-2-15,-1 6 0 16,1 11 2-16,6 13 0 15,2 12-2-15,2 11 0 16,5 6 0-16,2 5 5 16,0 3-5-16,0 0-4 15,0-4 4-15,0 3-6 16,0-5 6-16,11-1 0 16,6-7 0-16,6-8 4 0,12-4 2 15,2-8-2-15,4-2 4 16,-2 3-7-16,-7 8 0 15,-5 10-1-15,0 11 1 16,-4 4-4-16,4 15 3 16,5 22 0-16,4 13 9 15,1 12-8-15,1-4 3 16,-9-3-4-16,-3-7 0 16,-9-10 3-16,-3-6-2 15,-8-6 0-15,-1 2 0 16,-5-3 4-16,0 4-2 15,-5 0 3-15,-18 5-6 16,-8 0 10-16,-10 1-10 0,-8-4 3 16,-10-4 1-16,-4-5 0 15,-9-4-1-15,-1-3-3 16,-4-2 0-16,2-2 9 16,10-4-8-16,12 0 2 15,8 1-3-15,17-4 1 16,12-4-5-16,16 0 0 15,32-26-45-15,25-13-91 16,6-15 49-16</inkml:trace>
</inkml:ink>
</file>

<file path=ppt/ink/ink1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46.151"/>
    </inkml:context>
    <inkml:brush xml:id="br0">
      <inkml:brushProperty name="width" value="0.05" units="cm"/>
      <inkml:brushProperty name="height" value="0.05" units="cm"/>
      <inkml:brushProperty name="fitToCurve" value="1"/>
    </inkml:brush>
  </inkml:definitions>
  <inkml:trace contextRef="#ctx0" brushRef="#br0">331 49 4 0,'0'0'38'15,"0"0"-22"-15,0 0 18 16,0 0 6-16,0 0-3 15,0 0-8-15,0 0-12 16,-16-45 7-16,9 45-8 16,1 0-1-16,-4 0 7 15,-7 0-16-15,4 6 4 16,-9 8-6-16,-2 5-1 16,-6 8-2-16,1 5 2 15,-4 2 0-15,3 6-3 16,0 0 0-16,8 12 0 15,4 4 0-15,4 12-4 0,9 8 4 16,5 27 0 0,0 25 0-16,23-7 3 0,8-11-2 15,9-21-2-15,1-23-3 16,22 5-13-16,54 12-10 16,-22-22-33-16,-4-24-32 0</inkml:trace>
  <inkml:trace contextRef="#ctx0" brushRef="#br0" timeOffset="1587">1319 256 48 0,'0'0'54'0,"0"0"-10"16,0 0 7-16,0 0 3 15,0 0-16-15,0 0-17 16,0 0 3-16,-31 3-19 16,22 1 6-16,0 6-7 15,-8 10 2-15,-6 6-5 0,-5 14-1 16,-7 13 0-16,-9 10 6 16,-7 12-6-16,-12 8 0 15,-5 5 0-15,1 0 1 16,6-7-1-16,13-15 0 15,13-17 0-15,16-19 0 16,12-16-12-16,7-11-20 16,0-3-26-16,13-32-33 15,14-8 28-15,-6-9-7 0</inkml:trace>
  <inkml:trace contextRef="#ctx0" brushRef="#br0" timeOffset="1897">601 472 86 0,'0'0'42'16,"0"0"-25"-16,0 0-13 16,0 0 14-16,0 0-8 15,0 0-7-15,0 0 4 16,70 23 14-16,-25 0 1 15,4 1 0-15,3-3-4 16,5-1 5-16,3 4-7 16,6 2-8-16,1 1 9 15,1 3-9-15,-4 4-3 0,-2 0 3 16,-4-8-6 0,-7-2-2-16,-5-5 0 0,-2-9-16 15,-2 0-3-15,1-1-34 16,-16-3-37-16</inkml:trace>
</inkml:ink>
</file>

<file path=ppt/ink/ink1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49.984"/>
    </inkml:context>
    <inkml:brush xml:id="br0">
      <inkml:brushProperty name="width" value="0.05" units="cm"/>
      <inkml:brushProperty name="height" value="0.05" units="cm"/>
      <inkml:brushProperty name="fitToCurve" value="1"/>
    </inkml:brush>
  </inkml:definitions>
  <inkml:trace contextRef="#ctx0" brushRef="#br0">488 15 14 0,'0'0'61'0,"0"0"-10"15,0 0 1-15,0 0-5 16,0 0-25-16,0 0 3 16,0 0-9-16,-9-14 0 15,7 14 9-15,-2 0-13 16,-4 0 4-16,-3 2-13 15,-9 10 1-15,-9 6-7 0,-9 9 3 16,-5 2 0-16,-9 1 2 16,1 1-2-16,2-1 0 15,4-9 0-15,9-1 2 16,5-3-2-16,11-4 0 16,3-6 0-16,8 2 0 15,1 0-1-15,4-4 0 16,4 6-3-16,0 2-11 15,0 3 12-15,0 4-4 16,3 1-1-16,10-3 8 16,6 3-11-16,2-5 8 15,4 1-2-15,4-2-3 16,3-2 8-16,4-1 0 16,0-2 0-16,4-2 5 15,-1-1-3-15,-1 1 1 0,-6-7 0 16,-4-1-3-1,-7 0 6-15,-2 0-4 0,-5 0-2 16,2 0 0-16,-2 0-24 16,0 1-14-16,-3 11-36 15,-8-5-58-15</inkml:trace>
</inkml:ink>
</file>

<file path=ppt/ink/ink1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0.337"/>
    </inkml:context>
    <inkml:brush xml:id="br0">
      <inkml:brushProperty name="width" value="0.05" units="cm"/>
      <inkml:brushProperty name="height" value="0.05" units="cm"/>
      <inkml:brushProperty name="fitToCurve" value="1"/>
    </inkml:brush>
  </inkml:definitions>
  <inkml:trace contextRef="#ctx0" brushRef="#br0">0 0 21 0,'0'0'40'0,"0"0"1"16,0 0-17-16,0 0-11 15,0 0 3-15,0 0-9 16,0 0 16-16,38 9 7 16,-8-9-17-16,8 0 15 0,3 0-4 15,4 0-9-15,1 0 7 16,0-4-21-16,6 1 2 15,-1 3-3-15,24 0-32 16,-12 0-14-16,-17 0-83 0</inkml:trace>
</inkml:ink>
</file>

<file path=ppt/ink/ink1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2.163"/>
    </inkml:context>
    <inkml:brush xml:id="br0">
      <inkml:brushProperty name="width" value="0.05" units="cm"/>
      <inkml:brushProperty name="height" value="0.05" units="cm"/>
      <inkml:brushProperty name="fitToCurve" value="1"/>
    </inkml:brush>
  </inkml:definitions>
  <inkml:trace contextRef="#ctx0" brushRef="#br0">0 47 36 0,'0'0'45'16,"0"0"-9"-16,0 0-10 15,126-15 5-15,-95 4-15 16,-7-2-13-16,-5 6-3 16,-4 7-5-16,-6 0-28 15,-9 5-59-15</inkml:trace>
</inkml:ink>
</file>

<file path=ppt/ink/ink1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2.334"/>
    </inkml:context>
    <inkml:brush xml:id="br0">
      <inkml:brushProperty name="width" value="0.05" units="cm"/>
      <inkml:brushProperty name="height" value="0.05" units="cm"/>
      <inkml:brushProperty name="fitToCurve" value="1"/>
    </inkml:brush>
  </inkml:definitions>
  <inkml:trace contextRef="#ctx0" brushRef="#br0">0 40 171 0,'0'0'21'0,"0"0"-19"0,0 0-2 16,0 0 2-16,0 0 2 15,137-21 3-15,-66 13-7 16,-12 1-38-16,-16 3-125 0</inkml:trace>
</inkml:ink>
</file>

<file path=ppt/ink/ink1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3.263"/>
    </inkml:context>
    <inkml:brush xml:id="br0">
      <inkml:brushProperty name="width" value="0.05" units="cm"/>
      <inkml:brushProperty name="height" value="0.05" units="cm"/>
      <inkml:brushProperty name="fitToCurve" value="1"/>
    </inkml:brush>
  </inkml:definitions>
  <inkml:trace contextRef="#ctx0" brushRef="#br0">190 236 38 0,'0'0'35'0,"0"0"-16"15,0 0-8-15,0 0-1 16,0 0 20-16,0 0-2 16,-1 187-10-16,-8-63 2 15,-1-3-9-15,1-10 0 16,0-20 2-16,1-40-6 16,4-3 14-16,-1-9 3 15,2-19-15-15,2-14 1 16,1-6-10-16,0-6 0 15,0-27 0-15,-4-22-15 16,-2-27 8-16,-6-38-7 16,-8-23-2-16,-4 9-6 15,4 29-17-15,6 34 25 0,6 26 11 16,2-4 3-16,-2 5 1 16,4 3 13-16,1 13 6 15,3 11 8-15,0 5-22 16,12 2-6-16,23 3 0 15,14-4 0-15,7 1 8 16,5 2-1-16,-1 5 7 16,-5 3 5-16,-3 0-14 15,-7 0 2-15,-7 14 0 16,-3 1-7-16,-4 6 6 16,-11 4-3-16,-3 11-3 15,-12 13 9-15,-5 9-9 16,-11 7 9-16,-20 0-6 0,-4-4 0 15,-5-11 3-15,-5-8-5 16,-1-12 1-16,-3-2 4 16,0-11-6-16,6-6 0 15,3-11-6-15,13-31-20 16,10-13-40-16,4-12-146 16</inkml:trace>
</inkml:ink>
</file>

<file path=ppt/ink/ink1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3.672"/>
    </inkml:context>
    <inkml:brush xml:id="br0">
      <inkml:brushProperty name="width" value="0.05" units="cm"/>
      <inkml:brushProperty name="height" value="0.05" units="cm"/>
      <inkml:brushProperty name="fitToCurve" value="1"/>
    </inkml:brush>
  </inkml:definitions>
  <inkml:trace contextRef="#ctx0" brushRef="#br0">393 0 29 0,'0'0'31'16,"0"0"23"-16,0 0-19 15,0 0 2-15,0 0-17 16,0 0-15-16,0 0 18 0,-137 81-2 15,97-45 5 1,0 5 6-16,1 5-26 0,3 8 7 16,7 7-12-1,3 3 2-15,5 9 5 0,7 5-8 16,9-2 0-16,5 3 0 16,8-8-13-16,27-1 5 15,43 0-28-15,-7-15-36 16,-7-16-84-16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42.481"/>
    </inkml:context>
    <inkml:brush xml:id="br0">
      <inkml:brushProperty name="width" value="0.05" units="cm"/>
      <inkml:brushProperty name="height" value="0.05" units="cm"/>
      <inkml:brushProperty name="fitToCurve" value="1"/>
    </inkml:brush>
  </inkml:definitions>
  <inkml:trace contextRef="#ctx0" brushRef="#br0">0 26 25 0,'0'0'18'0,"0"0"-2"16,0 0 2-16,0 0-4 0,0 0 8 16,0 0 8-16,0 0-13 15,126-25 2-15,-102 25-2 16,2 0-17-16,0 7 10 15,-3 5-10-15,3 2-4 16,-6 0-2-16,-1-3-20 16,-12 4-15-16,-2-2-23 15</inkml:trace>
</inkml:ink>
</file>

<file path=ppt/ink/ink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27.150"/>
    </inkml:context>
    <inkml:brush xml:id="br0">
      <inkml:brushProperty name="width" value="0.05" units="cm"/>
      <inkml:brushProperty name="height" value="0.05" units="cm"/>
      <inkml:brushProperty name="fitToCurve" value="1"/>
    </inkml:brush>
  </inkml:definitions>
  <inkml:trace contextRef="#ctx0" brushRef="#br0">491 7 63 0,'0'0'72'16,"0"0"-30"-16,0 0 1 16,0 0-16-16,0 0-6 15,0 0-3-15,0 0-15 16,-100 13-2-16,74 27-1 15,-11 29 0-15,-21 42 0 16,-14 36 0-16,0 11 1 16,10-7 9-16,22-36-10 15,25-36 2-15,10-22-2 16,5 1-5-16,0 3 5 0,11 28-24 16,11-14-29-16,-6-19-117 0</inkml:trace>
  <inkml:trace contextRef="#ctx0" brushRef="#br0" timeOffset="3777">738 459 9 0,'0'0'28'0,"0"0"-7"15,0 0-2-15,0 0 2 16,0 0-2-16,0 0 7 16,0 0-5-16,-40-33-7 15,32 29 8-15,4 0-2 16,-2 2-1-16,-2 2 6 15,-1 0-17-15,-4 0-4 16,0 8-4-16,-3 11-3 0,-2 6 3 16,1 7 0-16,3 3 0 15,5 0-2-15,6-2 2 16,3-11 0-16,0-5-5 16,23-13-6-16,8-4 11 15,5-8 0-15,7-22 0 16,2-10-2-16,-7-3 2 15,-2-5-6-15,-9 2-1 16,-10 5-6-16,-12 9 13 16,-5 5-2-16,0 12 2 15,-10 10-1-15,-8 5-5 16,1 2-2-16,3 23 4 16,2 5-7-16,7 3 9 15,5-3-7-15,0 1-3 16,0-6 12-16,0-6-8 0,5 6 8 15,-5 2 3-15,0 7-1 16,0 7 18-16,-9 5-8 16,-10 7-2-16,-1 4 4 15,-1 1-10-15,3-2 1 16,4-6-5-16,5-9 0 16,4-12-4-16,5-15-1 15,0-10-20-15,20-11-9 16,11-19-21-16,-4-5-2 0</inkml:trace>
  <inkml:trace contextRef="#ctx0" brushRef="#br0" timeOffset="5258">1105 475 42 0,'0'0'41'16,"0"0"-30"-16,0 0 0 16,0 0-1-16,0 0 2 15,0 0 8-15,0 0-17 0,-33 131 2 16,33-108-5-1,0-2 1-15,0-8-1 0,14-8 3 16,3-2-1-16,-2-3 5 16,2 0-7-16,0-17 3 15,-1-5 0-15,0-7-1 16,-2-6 3-16,0-4-5 16,-2-2-1-16,-1 2 0 15,-2 8-16-15,-6 6 14 16,-3 9 2-16,0 11 2 15,0 5 4-15,-7 0 0 16,1 11-5-16,1 11 3 16,0 10-3-16,5 1 0 15,0 1 0-15,0-3 0 16,2-6 4-16,10-4 2 0,2-6 0 16,1-5 7-1,5-3-13-15,3-3 5 0,5-4 1 16,7 0-6-16,2-4 7 15,0-6-5-15,-5-10-2 16,-1-3 0-16,-8 1 0 16,-6 1-1-16,-8 4 0 15,-6 2 2-15,-3 6 3 16,0 8 2-16,0 1 5 16,-12 0-5-16,-1 20-6 15,3 7 0-15,0 5 0 16,6-1-2-16,4-3-2 15,0-9 4-15,14-9-6 0,9-10 4 16,9 0-3 0,8-10 5-16,0-12-5 0,-3 0-7 15,-7 8 12-15,-10 3-1 16,-8 8 1-16,-2 3-2 16,-6 0-6-16,-1 0 0 15,-1 0 3-15,-2 3-1 16,0 4 6-16,3 4 0 15,-2 0 0-15,4 0 0 16,4-1 1-16,5-2-1 16,3-5 4-16,6-3-2 15,3 0 8-15,5-14-5 16,-4-8-1-16,-4-5 1 0,-6 3-2 16,-7-1-2-1,-10 5 1-15,0-2-2 0,-4 4 5 16,-16 8-3-16,-9 2-2 15,0 8 0-15,-2 0-3 16,1 15-2-16,4 11-1 16,7 0-9-16,9 4 3 15,5-5-12-15,5-2 3 16,0-3 15-16,0-6-3 16,9-3 6-16,5-3 0 15,1-5 3-15,5-3 0 16,-1 0 0-16,1 0-3 15,6-17 3-15,0-5-7 16,1-6 3-16,0 2-10 0,-8 2 1 16,-2 10 13-16,-9 3 0 15,-6 11 13-15,-2 0 13 16,0 0-26-16,0 20 0 16,-2 4 0-16,-1 2 6 15,3-1 13-15,0-5-4 16,0-4-7-16,8-11 4 15,7-5-12-15,8 0 0 16,0-12 0-16,6-17 0 16,-1-5 4-16,-2-7-4 15,-6 4 3-15,-3 4 0 16,-7 8-3-16,-2 8 0 16,-5 13 3-16,-3 4 6 0,0 8-2 15,0 18-7-15,0 6 2 16,-3 0 1-16,0-5-1 15,3-11-2-15,0-7 0 16,3-9-6-16,16 0 6 16,7-22 0-16,4-18 4 15,4-14 3-15,6-9-5 16,-3-10-4-16,1 1-2 16,-6 1-5-16,-4 5 3 15,-11 16-11-15,-11 21 17 16,-6 22 12-16,-5 7 2 15,-22 45-9-15,-8 20-5 16,-5 16 2-16,1 14-2 0,4-4 0 16,9-6 0-1,11-22 0-15,10-20 1 16,5-15-2-16,0-18 1 16,0-8-11-16,15-2-6 0,11-23-14 15,-4-8-21-15</inkml:trace>
  <inkml:trace contextRef="#ctx0" brushRef="#br0" timeOffset="5432">2283 254 37 0,'0'0'66'0,"0"0"-33"16,0 0-10-1,0 0-6-15,0 0-2 0,0 0-11 16,149-86 0-1,-109 76-4-15,6 4-8 0,-9 3-28 16,-13 3-88-16</inkml:trace>
  <inkml:trace contextRef="#ctx0" brushRef="#br0" timeOffset="5740">2527 545 13 0,'0'0'15'0,"0"0"-10"15,0 0 15-15,0 0 11 16,0 0-10-16,121 40 12 16,-76-40-4-16,9 0-18 0,4-2 13 15,2-14-14 1,-2-4-10-16,-9-1 6 0,-9 1-3 16,-15 1-3-16,-16 2 0 15,-9 3 0-15,0 1 7 16,-23 4-7-16,-6 6-4 15,-5 3 0-15,5 0 4 16,4 18 0-16,5 9-1 16,2 9 0-16,1 8 1 15,5 6 0-15,10 1 0 16,2-4-4-16,22-6-2 16,10-16-57-16</inkml:trace>
</inkml:ink>
</file>

<file path=ppt/ink/ink2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1.312"/>
    </inkml:context>
    <inkml:brush xml:id="br0">
      <inkml:brushProperty name="width" value="0.05" units="cm"/>
      <inkml:brushProperty name="height" value="0.05" units="cm"/>
      <inkml:brushProperty name="fitToCurve" value="1"/>
    </inkml:brush>
  </inkml:definitions>
  <inkml:trace contextRef="#ctx0" brushRef="#br0">102 489 6 0,'0'0'44'16,"0"0"1"-16,0 0-8 15,0 0 4-15,0 0-1 0,0 0-24 16,0 0-1-1,-6-20-15-15,7 20 0 0,13 0 11 16,6 0-6-16,0 0 2 16,2 0-3-16,-4 0-2 15,-1 0 5-15,-2 5-7 16,-2 5 2-16,-7 4-4 16,-3 7-11-16,-3 10 10 15,-3 13 1-15,-20 13 4 16,-8 6 0-16,-3 6-2 15,-4-5 0-15,1 1-2 16,6-7-2-16,7-12 4 16,7-9-2-16,11-11-2 15,6-6 3-15,0-6-3 16,20 0 4-16,10-5 6 0,15-3-2 16,4-3 5-1,6-3-5-15,4-4-4 0,4-21-1 16,26-34-8-16,-17 5-25 15,-17-3-58-15</inkml:trace>
  <inkml:trace contextRef="#ctx0" brushRef="#br0" timeOffset="340">627 0 53 0,'0'0'69'15,"0"0"-61"-15,0 0 4 16,0 0-12-16,0 0 12 16,140 104 6-16,-108-47 1 15,3 10-1-15,-6 7-8 16,2 1 2-16,-5-3 0 15,-11 2-8-15,-7-3 10 16,-8 3 2-16,0 1-6 16,-21 4 5-16,-12 3-3 15,-2-1-7-15,-3 0-2 0,-2-2-3 16,1-6-12-16,-8 15-21 16,8-17-28-1,6-18-27-15</inkml:trace>
</inkml:ink>
</file>

<file path=ppt/ink/ink2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5.401"/>
    </inkml:context>
    <inkml:brush xml:id="br0">
      <inkml:brushProperty name="width" value="0.05" units="cm"/>
      <inkml:brushProperty name="height" value="0.05" units="cm"/>
      <inkml:brushProperty name="fitToCurve" value="1"/>
    </inkml:brush>
  </inkml:definitions>
  <inkml:trace contextRef="#ctx0" brushRef="#br0">47 488 23 0,'0'0'54'15,"0"0"-17"-15,0 0-3 16,0 0 3-16,0 0-22 0,0 0-6 15,0 0-3-15,37 5 12 16,-6 0 13-16,-2 2-24 16,0-6 0-16,-1 3 0 15,-5-1-3-15,0 1-6 16,-2 0 2-16,-4 20-32 16,-7-5-20-16,-9 3-39 0</inkml:trace>
  <inkml:trace contextRef="#ctx0" brushRef="#br0" timeOffset="186">0 880 110 0,'0'0'29'0,"0"0"-10"15,0 0 12-15,0 0-13 16,160-65 10-16,-113 54-17 15,5 2-11-15,20 5 0 16,-13 3-60-16,-13 1-91 0</inkml:trace>
  <inkml:trace contextRef="#ctx0" brushRef="#br0" timeOffset="590">761 559 58 0,'0'0'28'15,"0"0"-21"-15,0 0 3 16,-57 109 3-16,50-65 6 15,2-1 6-15,5-1-9 16,0-9 3-16,0-9 0 16,5-12-15-16,11-12 12 15,4 0 0-15,11-18 1 0,4-22 8 16,7-7-20 0,-1-9-2-16,-2 1-3 0,-12 8 4 15,-8 3-3-15,-10 6-1 16,-9 6 0-16,0 6 0 15,-14 6-1-15,-14 8-5 16,-10 12-3-16,-5 0-8 16,-11 33 6-16,-18 58-27 15,11-8-14-15,12-3-34 0</inkml:trace>
  <inkml:trace contextRef="#ctx0" brushRef="#br0" timeOffset="976">1326 0 45 0,'0'0'43'16,"0"0"-13"-16,73 116 1 0,-46-59 0 15,-4 11-3-15,-7 7 0 16,-5 29-18-16,-8 21 3 15,-3-11-2-15,0-10-11 16,0-12 10-16,-21-15-7 16,-7 7-1-16,-13 14-2 15,-30 27-15-15,11-24-34 16,2-19-79-16</inkml:trace>
</inkml:ink>
</file>

<file path=ppt/ink/ink2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4.518"/>
    </inkml:context>
    <inkml:brush xml:id="br0">
      <inkml:brushProperty name="width" value="0.05" units="cm"/>
      <inkml:brushProperty name="height" value="0.05" units="cm"/>
      <inkml:brushProperty name="fitToCurve" value="1"/>
    </inkml:brush>
  </inkml:definitions>
  <inkml:trace contextRef="#ctx0" brushRef="#br0">517 0 23 0,'0'0'68'0,"0"0"-10"0,0 0-3 16,0 0 7-16,0 0-33 15,0 0-17-15,0 0-12 16,-117 60 4-16,87-10-3 15,-6 11 1-15,0 10-2 16,-9 7 3-16,-6 4-3 16,7-6 0-16,-2-8 0 15,6-11 2-15,8-17-3 16,13-14 1-16,12-26-24 16,7 0-14-16,0-18-89 0</inkml:trace>
  <inkml:trace contextRef="#ctx0" brushRef="#br0" timeOffset="268">0 67 124 0,'0'0'42'0,"0"0"-24"15,0 0-8-15,0 0 0 16,0 0 20-16,0 0-6 15,0 0-6-15,121 84 6 16,-76-44-15-16,4 6-2 16,-3 5-4-16,-2 9 0 15,-2-1 3-15,-5-4-4 0,1-5-1 16,3-9-1-16,5-5-15 16,25-14-22-16,-13-7-42 15,-12-15-120-15</inkml:trace>
</inkml:ink>
</file>

<file path=ppt/ink/ink2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7.241"/>
    </inkml:context>
    <inkml:brush xml:id="br0">
      <inkml:brushProperty name="width" value="0.05" units="cm"/>
      <inkml:brushProperty name="height" value="0.05" units="cm"/>
      <inkml:brushProperty name="fitToCurve" value="1"/>
    </inkml:brush>
  </inkml:definitions>
  <inkml:trace contextRef="#ctx0" brushRef="#br0">315 23 3 0,'0'0'41'16,"0"0"-12"-16,0 0 9 0,0 0-1 15,0 0-10-15,0 0-14 16,0 0-11-16,-5-22 8 16,-3 22-4-16,4 0 6 15,2 0 14-15,-2 0-14 16,1 0-1-16,1 4-10 16,-2 10 7-16,-4 11-7 15,-4 15 3-15,1 6-1 16,-3 8 15-16,0 1-16 15,0 2 4-15,2-7-6 16,0-9 6-16,6-7-13 16,1-9 6-16,5 0-32 15,0-6-23-15,0-9-38 0</inkml:trace>
  <inkml:trace contextRef="#ctx0" brushRef="#br0" timeOffset="252">0 130 95 0,'0'0'47'0,"0"0"-38"15,0 0-6-15,0 0 12 16,0 0 11-16,0 0-1 0,135 80-9 15,-84-63-16-15,7-9 9 16,5-8-1-16,3-8-8 16,26-34 0-16,-14 3-26 15,-18 2-89-15</inkml:trace>
</inkml:ink>
</file>

<file path=ppt/ink/ink2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9:58.345"/>
    </inkml:context>
    <inkml:brush xml:id="br0">
      <inkml:brushProperty name="width" value="0.05" units="cm"/>
      <inkml:brushProperty name="height" value="0.05" units="cm"/>
      <inkml:brushProperty name="fitToCurve" value="1"/>
    </inkml:brush>
  </inkml:definitions>
  <inkml:trace contextRef="#ctx0" brushRef="#br0">208 434 9 0,'0'0'36'16,"0"0"-7"-16,0 0-5 15,0 0 9-15,-24 126-1 16,19-65-13-16,5 7 2 16,0 8-5-16,0 1-9 0,0-7 2 15,0-9-7-15,2-18 2 16,2-15 6-16,-1-8-10 16,-1-10 3-16,1-4-3 15,-1-6-6-15,2 0-2 16,1-23-26-16,-1-11 21 15,1-16-10-15,-5-11-15 16,0-7-17-16,0-1-4 16</inkml:trace>
  <inkml:trace contextRef="#ctx0" brushRef="#br0" timeOffset="319">136 469 11 0,'0'0'35'16,"0"0"1"-16,-47-136-7 15,39 90-11-15,8-1 4 0,0 2-5 16,2 3-1-16,19 3 2 15,5 4-10-15,6 9 11 16,10 9-6-16,5 9-6 16,4 8 11-16,3 0-10 15,-5 18 0-15,-5 10 2 16,-10-3-8-16,-3 0 4 16,-8-4-4-16,-2-5-2 15,-7-3 7-15,-5-5-7 16,-4 0 0-16,-5-1-1 15,0 4 5-15,-20 3 8 16,-14 4-8-16,-12 6-2 0,-15 2 4 16,-8-1-6-1,-13 0 0-15,1 0 0 0,4-6 1 16,14-2-1-16,19-5 0 16,22-6-13-16,35-6-12 15,24-4-106-15,16-19 40 0</inkml:trace>
  <inkml:trace contextRef="#ctx0" brushRef="#br0" timeOffset="708">1189 0 118 0,'0'0'76'0,"0"0"-21"15,0 0-20-15,0 0 5 16,0 0-28-16,0 0 6 15,-140 15-18-15,105 35 0 16,3 18 4-16,-3 30-2 0,1 26-2 16,8-7 0-16,7-13 0 15,10-13 0-15,9-25 0 16,0 8 0-16,0 6-2 16,18-10 0-16,10-3 2 15,14-7-10-15,34-9-30 16,-5-15-19-16,-7-23-92 0</inkml:trace>
  <inkml:trace contextRef="#ctx0" brushRef="#br0" timeOffset="3338">2116 442 25 0,'0'0'51'16,"0"0"13"-16,0 0-4 16,0 0-17-16,0 0-11 15,0 0-7-15,0 0-11 16,-19-12 1-16,16 12-1 15,-1 0 3-15,-5 0 1 16,-13 10-16-16,-7 16 2 16,-14 6-4-16,-12 16 0 15,-8 3 2-15,-6 10-1 16,-5-2-1-16,5 2 0 16,6-10 3-16,14-5-7 15,12-9 3-15,11-5-26 16,20-7-1-16,6-9-50 15,0-14-65-15</inkml:trace>
  <inkml:trace contextRef="#ctx0" brushRef="#br0" timeOffset="3630">1522 444 95 0,'0'0'18'0,"0"0"-14"16,0 0-4-16,0 0 0 16,0 0 19-16,0 0 20 0,0 0-16 15,103 51-4-15,-66-33 4 16,-2 4-15-16,-3 3 13 16,3 6-10-16,1-1-4 15,-2-4 15-15,-1 1-20 16,0-4 3-16,-6-3-5 15,-1 3 7-15,-1-5-14 16,1 3 5-16,5 15-36 16,-8-7-29-16,-5-5-121 0</inkml:trace>
</inkml:ink>
</file>

<file path=ppt/ink/ink2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02.458"/>
    </inkml:context>
    <inkml:brush xml:id="br0">
      <inkml:brushProperty name="width" value="0.05" units="cm"/>
      <inkml:brushProperty name="height" value="0.05" units="cm"/>
      <inkml:brushProperty name="fitToCurve" value="1"/>
    </inkml:brush>
  </inkml:definitions>
  <inkml:trace contextRef="#ctx0" brushRef="#br0">18 779 86 0,'0'0'30'15,"0"0"-27"-15,0 0 14 16,0 0-4-16,0 0 13 16,0 0 10-16,0 0-26 15,126 14-2-15,-86-9 1 16,-3 1-6-16,-2-2 1 15,-4 1-4-15,-7 11-23 0,-7-2-14 16,-12 2-49-16</inkml:trace>
  <inkml:trace contextRef="#ctx0" brushRef="#br0" timeOffset="186">0 1070 138 0,'0'0'27'0,"0"0"-20"16,0 0 2-16,0 0 3 15,0 0 12-15,133-7-12 0,-91 7-8 16,16 3-4 0,-9 13-36-16,-17-3-92 0</inkml:trace>
  <inkml:trace contextRef="#ctx0" brushRef="#br0" timeOffset="1274">554 909 19 0,'0'0'68'16,"0"0"-49"-16,0 0-5 16,0 0 2-16,0 0 12 15,0 0 6-15,0 0-1 16,130-41-4-16,-95-4-20 15,1-6-5-15,-3-10-4 0,1 0-1 16,-6-1 0-16,-10-5-7 16,-5 5-4-16,-12 6 8 15,-1 10-8-15,0 12 10 16,-5 11-2-16,-4 13 4 16,2 7 3-16,5 3-3 15,-1 11-6-15,3 18 6 16,0 14 0-16,0 8 10 15,0 14 0-15,0 12-7 16,0 3 9-16,5 8-11 16,-1-6 2-16,4-8-3 15,0-14-1-15,1-16 0 16,5-12-2-16,1-10-10 16,6-4 1-16,5-4-10 15,-1-3 7-15,0-4 1 16,-7 0-4-16,-7-1 14 0,-4-3 0 15,-5-3 4-15,-2 2 2 16,0-2-1-16,0 0 13 16,-9 0-10-16,-11 0 1 15,-5 0-5-15,-2 0 0 16,-3 0 0-16,-3 0 2 16,0 7-2-16,3-2 0 15,7-1 8-15,7-4 1 16,6 3 12-16,8-3-14 15,2 0-5-15,0 0-4 16,0 0-11-16,12 1 10 16,8-1 1-16,6 0-1 15,5 0 3-15,6 0 0 16,0 0 0-16,0 0-2 0,-2 0-1 16,-7 0-6-16,-7 0 3 15,-12 0-7-15,-9 0 7 16,0 17-2-16,-17 3 8 15,-15 9-1-15,-8-3 1 16,-1 2 0-16,-1-3 0 16,7-4-4-16,9-5-9 15,11-16-97-15</inkml:trace>
  <inkml:trace contextRef="#ctx0" brushRef="#br0" timeOffset="1734">1588 0 15 0,'0'0'34'16,"0"0"-23"-16,0 0 12 15,0 0 8-15,117 126 2 16,-88-41-4-16,-3 38 0 16,-5 36-4-16,-11-13-11 15,-10-29 5-15,0-39-12 16,-10-21 9-16,-19 11 5 16,-8 11-12-16,-12 10 7 15,-9-3-16-15,-7-6 2 16,-2-12-4-16,-27-1-25 15,21-18-26-15,5-24-90 0</inkml:trace>
  <inkml:trace contextRef="#ctx0" brushRef="#br0" timeOffset="3534">2279 438 16 0,'0'0'39'0,"0"0"-4"16,0 0-16-16,0 0 2 15,0 0-9-15,0 0-1 16,0 0 6-16,0-4-4 16,0 4 11-16,0 0 0 15,0 0-10-15,0 0 7 16,-2 0-12-16,2 0-9 16,-5 12 10-16,-2 13-8 15,-2 11 9-15,-2 13-5 0,-5 5-4 16,3 4 6-16,2-3-6 15,2-6-2-15,4-10 2 16,5-10-2-16,0-6-1 16,0-3-13-16,0 9-23 15,6-4-18-15,-3-7-68 0</inkml:trace>
  <inkml:trace contextRef="#ctx0" brushRef="#br0" timeOffset="3872">2013 682 91 0,'0'0'63'16,"0"0"-28"-16,0 0-10 16,0 0 0-16,0 0 6 15,0 0-19-15,0 0 13 16,57 7 8-16,-16-7-20 16,5 0 2-16,6 0-6 15,4-7-7-15,-3-2 5 0,1-3-7 16,1 1-2-16,7 3-6 15,15-3-42-15,-13 4-37 16,-16-3-103-16</inkml:trace>
</inkml:ink>
</file>

<file path=ppt/ink/ink2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11.686"/>
    </inkml:context>
    <inkml:brush xml:id="br0">
      <inkml:brushProperty name="width" value="0.05" units="cm"/>
      <inkml:brushProperty name="height" value="0.05" units="cm"/>
      <inkml:brushProperty name="fitToCurve" value="1"/>
    </inkml:brush>
  </inkml:definitions>
  <inkml:trace contextRef="#ctx0" brushRef="#br0">0 365 33 0,'0'0'38'15,"0"0"-25"-15,0 0 17 16,0 0 2-16,0 0 13 16,0 0-14-16,0 0-3 15,137 9 2-15,-103-9-17 16,-5-1 8-16,-6-1-15 16,-3 2-5-16,-5 0-1 15,-2 0-7-15,-3 9-14 16,-1 20-15-16,-4-1-29 15,-5-5-49-15</inkml:trace>
  <inkml:trace contextRef="#ctx0" brushRef="#br0" timeOffset="195">42 587 128 0,'0'0'37'0,"0"0"-5"16,0 0 10-16,133-46-14 16,-90 40-12-16,2 6-10 15,7 0-6-15,0 7-6 16,23 17-27-16,-12-5-42 16</inkml:trace>
  <inkml:trace contextRef="#ctx0" brushRef="#br0" timeOffset="757">871 233 78 0,'0'0'41'15,"0"0"-5"-15,0 0-33 16,0 0 6-16,0 0 17 16,0 0-1-16,0 0-2 15,142 7-17-15,-105 9-1 16,-9 1 7-16,-10 0-10 16,-6 2 4-16,-7-1 0 15,-5-1-4-15,0 2 8 16,0 2-10-16,-17 4 0 0,-10 4 0 15,-10 5 2-15,-5 4-2 16,-1 1 0-16,3-1 0 16,8-3 10-16,12-3-10 15,9-3 0-15,11-4 0 16,0 0-2-16,8 0 2 16,15-4 0-16,5 0 0 15,10-6 7-15,11-6-7 16,8-8-6-16,41-11 1 15,-12-16-52-15,-14-12-76 0</inkml:trace>
  <inkml:trace contextRef="#ctx0" brushRef="#br0" timeOffset="1050">1739 0 92 0,'0'0'18'0,"0"0"-2"15,0 0 5-15,28 147-11 16,-25-75 8-16,-3 7-1 16,0 10-2-16,-17 5 8 15,-9 5-17-15,-6-1 0 0,-4-7-1 16,-2-7-1-16,-7-6 1 15,-8-3 0-15,-10-1-4 16,-12-3-1-16,-27 1-6 16,-46 1-24-16,17-19-25 15,10-20-97-15</inkml:trace>
</inkml:ink>
</file>

<file path=ppt/ink/ink2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09.828"/>
    </inkml:context>
    <inkml:brush xml:id="br0">
      <inkml:brushProperty name="width" value="0.05" units="cm"/>
      <inkml:brushProperty name="height" value="0.05" units="cm"/>
      <inkml:brushProperty name="fitToCurve" value="1"/>
    </inkml:brush>
  </inkml:definitions>
  <inkml:trace contextRef="#ctx0" brushRef="#br0">190 180 24 0,'0'0'13'0,"0"0"12"16,0 0 11 0,0 0-23-16,0 0-6 0,0 0 0 15,0 0-5-15,0 10 17 16,0-7-1-16,0 4-1 16,-1 5 14-16,-7 1-15 15,-1 6-1-15,0 6-3 16,0 8-12-16,-5 12 9 15,-3 14-3-15,2 12 0 16,-5 9 10-16,1 9-16 16,5-10 3-16,4-11-3 15,2-14 2-15,8-21-3 0,0-9 1 16,0-15-6 0,0-2-1-16,5-5-23 0,4-2 1 15,-2 0 9-15,-2 0 2 16,-3 0 13-16,-2 0-2 15,0 0 7-15,0 0 5 16,0 0-5-16,0-17 0 16,-2-9-2-16,-7-15 2 15,1-11 7-15,4-11 4 16,-1-10-6-16,0-4 7 16,4-7-11-16,-5 1 0 15,4 2-1-15,-2 14 2 16,0 14-1-16,4 20-1 15,0 15 3-15,0 9 0 16,17 1-3-16,20-4 0 16,15-6 6-16,13-1-6 15,2-1 12-15,-1 2-4 0,-6 6 3 16,-9 8 4-16,-7 4-12 16,-5 0 3-16,-12 10 2 15,-4 8-6-15,-9-1 8 16,-5-2-4-16,-4 3 0 15,-5-1 11-15,0-3-12 16,-2 4 4-16,-19 0-1 16,-10 0-6-16,-6 4 6 15,-7-1-8-15,-7-2 1 16,-6-1 10-16,-1-5-11 16,-2-7 3-16,2-4-3 15,3-2 3-15,6 0-9 16,9-3 6-16,12-12-17 0,16 8-4 15,16 3-25-15,27 1-82 16,6 2 19-16</inkml:trace>
  <inkml:trace contextRef="#ctx0" brushRef="#br0" timeOffset="349">1317 0 97 0,'0'0'45'0,"0"0"0"16,0 0 3-16,0 0-14 15,0 0-7-15,-128 21-17 16,84 22-9-16,-5 18 12 16,3 14-7-16,-5 23-1 15,11-1 3-15,10 4-8 16,7 5 0-16,15-22 0 0,6 5 0 16,2-5-3-1,16-13 2-15,68-4-17 0,-4-20-26 16,1-28-78-16</inkml:trace>
  <inkml:trace contextRef="#ctx0" brushRef="#br0" timeOffset="972">2041 290 37 0,'0'0'53'0,"0"0"-15"16,0 0 10-16,0 0-11 15,0 0-7-15,-130 75-24 16,93-34 1-16,-8 9 0 16,-4 4-5-16,-4 2 5 15,0 1-1-15,0-7-3 0,4-5 12 16,9-4-15-16,7-7 0 16,10-4-10-16,7-5-30 15,8-10-20-15,3-10-83 0</inkml:trace>
  <inkml:trace contextRef="#ctx0" brushRef="#br0" timeOffset="1217">1499 357 116 0,'0'0'51'0,"0"0"-43"15,0 0-7-15,0 0 11 16,0 0 10-16,0 0 9 16,142 89-9-16,-81-57-12 15,-1 1 15-15,1 1-22 16,-2 2 8-16,0 0-8 16,4-1 4-16,0 5-13 15,31 15 6-15,-21-12-41 16,-7-10-44-16</inkml:trace>
</inkml:ink>
</file>

<file path=ppt/ink/ink2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3.095"/>
    </inkml:context>
    <inkml:brush xml:id="br0">
      <inkml:brushProperty name="width" value="0.05" units="cm"/>
      <inkml:brushProperty name="height" value="0.05" units="cm"/>
      <inkml:brushProperty name="fitToCurve" value="1"/>
    </inkml:brush>
  </inkml:definitions>
  <inkml:trace contextRef="#ctx0" brushRef="#br0">0 0 31 0,'0'0'41'0,"0"0"-30"15,0 0 6-15,0 0-5 16,0 0 18-16,0 0-2 16,0 0-5-16,71 20 1 15,-53-15-9-15,4 2-7 16,-4 2 1-16,0 0-6 15,1 2-6-15,2-2-5 16,-1 9-36-16,-6-2-9 16,-6-1-58-16</inkml:trace>
</inkml:ink>
</file>

<file path=ppt/ink/ink2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3.272"/>
    </inkml:context>
    <inkml:brush xml:id="br0">
      <inkml:brushProperty name="width" value="0.05" units="cm"/>
      <inkml:brushProperty name="height" value="0.05" units="cm"/>
      <inkml:brushProperty name="fitToCurve" value="1"/>
    </inkml:brush>
  </inkml:definitions>
  <inkml:trace contextRef="#ctx0" brushRef="#br0">0 0 106 0,'0'0'46'0,"0"0"-37"16,0 0-8-16,0 0 15 15,0 0-13-15,0 0 6 16,140 47-9-16,-85-31-6 16,-10 1-26-16,-14-4-86 0</inkml:trace>
</inkml:ink>
</file>

<file path=ppt/ink/ink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34.582"/>
    </inkml:context>
    <inkml:brush xml:id="br0">
      <inkml:brushProperty name="width" value="0.05" units="cm"/>
      <inkml:brushProperty name="height" value="0.05" units="cm"/>
      <inkml:brushProperty name="fitToCurve" value="1"/>
    </inkml:brush>
  </inkml:definitions>
  <inkml:trace contextRef="#ctx0" brushRef="#br0">0 571 11 0,'0'0'54'16,"0"0"-24"-16,0 0-4 15,0 0-2-15,70-142-12 0,-40 98-10 16,5 1 2-16,-3 2-3 16,-1 9-1-16,-8 8 0 15,-5 10 1-15,-4 10-1 16,-5 4-3-16,-3 0 2 15,-4 9 1-15,-2 18 19 16,0 9-3-16,0 3-7 16,0 4 12-16,-2-4-13 15,-4-5 7-15,6-7-6 16,0-8-2-16,3-6-7 16,20-9 0-16,8-4 0 15,6-4 1-15,4-17 2 16,2-10-3-16,-6 5 0 15,-6 1-2-15,-13 8 2 16,-6 5 0-16,-7 12 3 0,-5 0 3 16,0 0-3-16,0 14 0 15,-8 9-3-15,-1 6 6 16,5 0-6-16,4-5 0 16,0-11-5-16,6-5 0 15,20-8 4-15,9 0 1 16,10-3-1-16,1-12-1 15,-2-5 2-15,-9 4 0 16,-11 3 1-16,-14 6-2 16,-10 5 4-16,0 2-3 15,0 0 10-15,-14 11-3 16,1 8-7-16,2 5 0 16,3 1 2-16,8-6-6 15,0-1 1-15,17-11 0 0,11-7 2 16,4 0-3-16,8-11 4 15,1-17 0-15,4-8 3 16,-5-3-3-16,-8-2 0 16,-11 4 0-16,-14 4 0 15,-7 3-4-15,-5 7 1 16,-26 13 1-16,-10 10-3 16,-4 0 5-16,-1 25-9 15,5 13 5-15,6 7 4 16,8 5-15-16,14 0 1 15,8-10-5-15,5-10-1 0,8-13 11 16,21-14-1-16,14-3 10 16,7-17 0-16,12-19 4 15,2-8-4-15,1-8 0 16,-2-5 0-16,-7 1 2 16,-10-1-1-16,-10 0 1 15,-15 7-2-15,-12 4-1 16,-9 5-1-16,0 9 0 15,-3 10 2-15,-12 11 5 16,-2 11-1-16,0 0-4 16,3 22 0-16,4 8-2 15,2 8 2-15,8 8 0 16,0 4 0-16,0 6 3 16,0 3-3-16,3-1 12 15,6-7 1-15,5-10-10 0,2-11 11 16,8-11-11-16,1-11-3 15,5-8 12-15,7-4-11 16,6-24 4-16,5-10-5 16,5-7-8-16,1-6 6 15,-2-4-5-15,-10 2-1 16,-10 5 4-16,-9-2 1 16,-9 11 1-16,-5-2 0 15,-6 9 3-15,-3 12-1 16,0 6 3-16,0 9 3 15,0 5-3-15,0 1-3 16,-3 23-3-16,1 9 2 16,-1 15-1-16,-1 9 2 15,-1 10 0-15,-1 1 0 16,-2-8 3-16,2-11-1 0,2-16-2 16,4-13 0-16,0-11-5 15,0-9 2-15,1 0-20 16,8-12 7-16,1-13 2 15,-6-11-36-15,-4-2 3 16,0-6-16-16</inkml:trace>
  <inkml:trace contextRef="#ctx0" brushRef="#br0" timeOffset="251">1676 81 24 0,'0'0'36'0,"0"0"12"16,0 0-6-16,0 0-30 15,0 0-9-15,0 0-3 0,-16-32 0 16,39 60 8-16,5-1-7 15,3-5 3-15,1-12 5 16,0-5 2-16,0-5 11 16,4 0-6-16,-6-10-9 15,-4-2 1-15,-3 1-8 16,-7 7 0-16,-1 1 0 16,-4 0-13-16,-2 3 13 15,3-1-10-15,-6-3 3 16,4 2 7-16,-3-3-14 15,1 2 2-15,-2-6-6 16,-1 0-12-16,-2-2-14 0</inkml:trace>
  <inkml:trace contextRef="#ctx0" brushRef="#br0" timeOffset="715">2007 451 18 0,'0'0'17'0,"0"0"0"0,0 0 4 15,0 0-11-15,118-83 15 16,-95 60-9-16,-1 2-2 16,-5 6 4-16,-7 3-11 15,-2 5 5-15,-6 0-1 16,1 0-3-16,-3-4 3 16,0 1-6-16,0-5-5 15,0 1 0-15,0 3-9 16,-10 2-4-16,1 5 2 15,-3 4-6-15,0 0 14 16,1 0-5-16,2 14 8 16,0 6-2-16,1 5 3 0,3 7-1 15,1 6 5 1,4 3-1-16,0 0 8 0,0 0-6 16,7-7-6-16,12-9 0 15,13-9-1-15,-4-10-35 16,-2-6-84-16</inkml:trace>
</inkml:ink>
</file>

<file path=ppt/ink/ink2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0.178"/>
    </inkml:context>
    <inkml:brush xml:id="br0">
      <inkml:brushProperty name="width" value="0.05" units="cm"/>
      <inkml:brushProperty name="height" value="0.05" units="cm"/>
      <inkml:brushProperty name="fitToCurve" value="1"/>
    </inkml:brush>
  </inkml:definitions>
  <inkml:trace contextRef="#ctx0" brushRef="#br0">188 327 9 0,'0'0'36'0,"0"0"-15"0,0 0 8 15,0 0-8-15,0 0-7 16,-1-34 6-16,-2 31-4 15,-2 3 4-15,5 0 4 16,-9 0-16-16,4 0 3 16,-4 5-7-16,-3 9-4 15,1-1 17-15,-3 5-8 16,-2 6-5-16,-3 5 4 16,2 2-7-16,-1 8 2 15,-1-2-3-15,7 1 2 0,3-1-2 16,4-2 0-1,5 2 0-15,0-1-1 0,0-2 1 16,10-2 0-16,11-2 0 16,16 0-1-1,7-2 0-15,15-6 1 0,4-4 0 16,9-7 0-16,-5-5 3 16,-7-6-6-16,-3 0 3 15,-8-6-16-15,-3-16-8 16,-9 4-30-16,-19-4-62 0</inkml:trace>
  <inkml:trace contextRef="#ctx0" brushRef="#br0" timeOffset="311">49 482 77 0,'0'0'37'0,"0"0"-23"15,0 0 3-15,0 0 12 16,0 0-18-16,0 0 12 16,143-51-7-16,-88 37-5 15,8-1 10-15,-5 2-14 16,-7 1 3-16,-2 5-6 15,-9 0 0-15,-4 1-4 0,-3 5 0 16,-4-3-5 0,-6 4 0-16,-8 0-30 0,-7 0-28 15,-8 0-68-15</inkml:trace>
  <inkml:trace contextRef="#ctx0" brushRef="#br0" timeOffset="635">40 188 1 0,'0'0'10'0,"0"0"16"0,0 0 8 16,0 0 7-16,0 0-19 16,147-101 8-16,-101 100-4 15,8 1-14-15,6 0 16 16,2 0-10-16,1 4-11 16,5 1 10-16,2 0-16 15,0-1 1-15,2 0-2 16,17-4-19-16,-17 0-31 15,-18 0-86-15</inkml:trace>
  <inkml:trace contextRef="#ctx0" brushRef="#br0" timeOffset="1171">1467 0 13 0,'0'0'52'16,"0"0"-9"-16,0 0-7 15,0 0 1-15,0 0-18 16,0 0-4-16,0 0-2 0,-149 29-11 16,114 4 9-1,-2 7-5-15,2 6-6 0,-1 7 9 16,7 3-7-16,0 7-2 16,6 5 0-16,3 1 3 15,3 5-3-15,9 3 0 16,8-1 0-16,0-1 0 15,13-5 0-15,19-5-8 16,12-8-14-16,45-16-30 16,-12-13 2-16,-5-17-33 0</inkml:trace>
  <inkml:trace contextRef="#ctx0" brushRef="#br0" timeOffset="1533">2265 256 15 0,'0'0'49'15,"0"0"-9"-15,0 0-7 16,0 0-21-16,0 0 8 16,0 0-10-16,0 0-1 0,-91 89 13 15,65-60-12-15,-8 11 4 16,-9 10-2-16,-7 4-10 16,4 7 11-16,-3 0-10 15,1 0-1-15,5-4 2 16,5-7-4-16,6-9-3 15,8-9-2-15,8-14-24 16,5-13-27-16,6-5-77 0</inkml:trace>
  <inkml:trace contextRef="#ctx0" brushRef="#br0" timeOffset="1806">1751 352 57 0,'0'0'18'0,"0"0"-7"16,0 0 5-16,0 0 10 16,135 133-12-16,-86-89-5 15,-3 2 14-15,-2 1-13 16,2 3 7-16,-3 0-1 15,-1-2-11-15,2 1 9 16,-2-5-11-16,2 1-3 16,15 2-15-16,-10-12-43 15,-12-13-69-15</inkml:trace>
  <inkml:trace contextRef="#ctx0" brushRef="#br0" timeOffset="2162">2957 69 20 0,'0'0'26'0,"0"0"-7"16,0 0 6-16,0 0-8 16,112 121 10-16,-103-73-1 15,-9 32-7-15,0 40 7 16,-31 34-17-16,-10-5-5 16,-3-27 3-16,7-36-5 15,8-29-2-15,-8 7 0 16,-12 9 0-16,-7-2 1 15,-2-9 1-15,0-17 1 16,-5-22-3-16,14-13-60 16,7-10-113-16</inkml:trace>
</inkml:ink>
</file>

<file path=ppt/ink/ink2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4.879"/>
    </inkml:context>
    <inkml:brush xml:id="br0">
      <inkml:brushProperty name="width" value="0.05" units="cm"/>
      <inkml:brushProperty name="height" value="0.05" units="cm"/>
      <inkml:brushProperty name="fitToCurve" value="1"/>
    </inkml:brush>
  </inkml:definitions>
  <inkml:trace contextRef="#ctx0" brushRef="#br0">1 575 41 0,'0'0'40'16,"0"0"-8"-16,0 0 1 16,0 0-2-16,0 0-9 15,0 0 5-15,0 0-19 16,0-100 12-16,0 71 0 15,5-2-19-15,4-3 16 16,3 2-7-16,7-6-8 16,1-3 4-16,10 0-6 15,3-5 0-15,5 1 0 16,-1 4 0-16,-2 6 0 0,-10 7 0 16,-5 9 0-16,-10 8 0 15,0 8 1-15,-3 3-1 16,2 0 0-16,1 0 0 15,-4 1-2-15,1 19 2 16,-2 5 0-16,-5 12 8 16,0 13-6-16,0 10 3 15,-9 2-1-15,-10-3 3 16,3-12-4-16,6-13-3 16,4-13 1-16,3-10 1 15,3-11 2-15,0 0-4 16,0-4 0-16,12-21 5 15,13-12-9-15,10-14 4 0,5-11-11 16,2 1 8-16,-6 10-15 16,-2 9 8-16,-6 17 2 15,-10 17-15-15,-1 8 6 16,-3 4 8-16,0 18 9 16,-4 7 5-16,3 1-4 15,-4-3 9-15,-1-2 1 16,-4-4-5-16,-2 1 13 15,-2-2-9-15,0 5-4 16,0 6 11-16,0 7-15 16,0 9 1-16,-6 3-3 15,1 1-11-15,5 1-5 0,2-18-51 16,14-17-113-16</inkml:trace>
</inkml:ink>
</file>

<file path=ppt/ink/ink2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5.419"/>
    </inkml:context>
    <inkml:brush xml:id="br0">
      <inkml:brushProperty name="width" value="0.05" units="cm"/>
      <inkml:brushProperty name="height" value="0.05" units="cm"/>
      <inkml:brushProperty name="fitToCurve" value="1"/>
    </inkml:brush>
  </inkml:definitions>
  <inkml:trace contextRef="#ctx0" brushRef="#br0">0 84 71 0,'0'0'42'0,"0"0"9"16,0 0-15-16,0 0 2 15,0 0-25-15,0 0-10 16,0 0-1-16,0 0-2 16,0 0 0-16,0 0 0 15,7-3 2-15,2-12-2 0,3-4 1 16,0-1-1-16,-6 7 0 15,-1 1-4-15,-5 7 4 16,0 5 0-16,0 0-16 16,0 0 9-16,0 5 2 15,0 6 5-15,-1-8 3 16,1-1 0-16,0-2-6 16,0 0 3-16,0 0-12 15,10 0-2-15,-1 0-42 16,-5 0-92-16</inkml:trace>
</inkml:ink>
</file>

<file path=ppt/ink/ink2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6.334"/>
    </inkml:context>
    <inkml:brush xml:id="br0">
      <inkml:brushProperty name="width" value="0.05" units="cm"/>
      <inkml:brushProperty name="height" value="0.05" units="cm"/>
      <inkml:brushProperty name="fitToCurve" value="1"/>
    </inkml:brush>
  </inkml:definitions>
  <inkml:trace contextRef="#ctx0" brushRef="#br0">159 194 11 0,'0'0'23'0,"0"0"2"16,0 0 2-16,-31 132 7 16,22-84-10-16,0 5-6 15,0 1 1-15,-5 4-8 16,0-1 5-16,-1 2-3 15,-1 2-7-15,2-1 4 16,5-7-8-16,2-11-2 16,2-10 3-16,5-12-3 15,0-14 0-15,0-6-3 16,0 0 3-16,0-26 6 16,0-15-4-16,0-9-2 15,0-5 3-15,0-11-3 16,0-4 0-16,0-1 0 15,0-8-5-15,0-4 5 0,3 0-9 16,8 2 3-16,3 12 4 16,4 13-1-16,3 14 3 15,2 14-1-15,1 10-3 16,5 10 4-16,-2 5 3 16,1 3 0-16,3 0 8 15,-4 18-11-15,1 6 9 16,-1 5-3-16,-2 3-6 15,-7-2 11-15,-4-1-6 16,-5-4 1-16,-4-7 6 16,-5-8-6-16,0-2 8 15,0-7-2-15,0-1 1 0,0 0 9 16,-17 0-14-16,-7 2-4 16,-12 0-3-16,-4 2-1 15,-4 1 0-15,2 2-2 16,6-7-9-16,2 4 7 15,14-4-19-15,17 0-16 16,3 0-21-16,0-11-132 0</inkml:trace>
</inkml:ink>
</file>

<file path=ppt/ink/ink2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8.445"/>
    </inkml:context>
    <inkml:brush xml:id="br0">
      <inkml:brushProperty name="width" value="0.05" units="cm"/>
      <inkml:brushProperty name="height" value="0.05" units="cm"/>
      <inkml:brushProperty name="fitToCurve" value="1"/>
    </inkml:brush>
  </inkml:definitions>
  <inkml:trace contextRef="#ctx0" brushRef="#br0">0 17 13 0,'0'0'29'0,"0"0"4"15,0 0-3-15,0 0-6 16,0 0 4-16,0 0-10 16,0 0-11-16,18-16-7 0,1 16 5 15,5 0-4-15,4 0 10 16,0 4-4-16,-1 2 5 16,4-5-9-1,0 4 0-15,-2-1-2 0,-3-2-1 16,-3 5-25-16,-6 7-13 15,-8 1-22-15,-7 0-11 0</inkml:trace>
</inkml:ink>
</file>

<file path=ppt/ink/ink2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0:58.664"/>
    </inkml:context>
    <inkml:brush xml:id="br0">
      <inkml:brushProperty name="width" value="0.05" units="cm"/>
      <inkml:brushProperty name="height" value="0.05" units="cm"/>
      <inkml:brushProperty name="fitToCurve" value="1"/>
    </inkml:brush>
  </inkml:definitions>
  <inkml:trace contextRef="#ctx0" brushRef="#br0">0 23 56 0,'0'0'39'0,"0"0"6"0,0 0-9 16,0 0-8-16,0 0 0 16,0 0-24-16,0 0 7 15,80-23-5-15,-49 23-5 16,5 0 4-16,6 0-5 16,5 0-4-16,10 0-15 15,-8 0-48-15</inkml:trace>
</inkml:ink>
</file>

<file path=ppt/ink/ink2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0.088"/>
    </inkml:context>
    <inkml:brush xml:id="br0">
      <inkml:brushProperty name="width" value="0.05" units="cm"/>
      <inkml:brushProperty name="height" value="0.05" units="cm"/>
      <inkml:brushProperty name="fitToCurve" value="1"/>
    </inkml:brush>
  </inkml:definitions>
  <inkml:trace contextRef="#ctx0" brushRef="#br0">20 278 10 0,'0'0'45'15,"0"0"-11"-15,0 0-11 16,0 0 18-16,0 0-2 16,0 0-4-16,-9 0 12 15,6 0-24-15,1-1-1 16,-1-5-1-16,2-5-19 15,1-1 17-15,0-8-17 0,4-5 1 16,21-5-6 0,10-7 3-16,2 3 0 0,3-1-1 15,-6 10-6 1,-5 6 6-16,-6 7 1 0,-3 4-5 16,-6 5-1-16,-1 3-5 15,-2 0 7-15,1 0 2 16,-2 4-14-16,-1 15 16 15,-5 10-4-15,-4 10 4 16,0 9 8-16,0 6-3 16,-9 1-5-16,-3-7 0 15,6-13 4-15,1-11-3 16,2-11-1-16,3-11 0 16,0-2 19-16,5-6-16 15,19-15 0-15,10-15-3 0,9-3-4 16,0-6 2-1,0 2-8-15,-9 5 1 0,-10 12 5 16,-8 9-2-16,-12 10 4 16,-1 7-7-16,-3 0-23 15,0 20 23-15,0 13 3 16,0 6 6-16,0 1 13 16,0 4-13-16,0-6 9 15,0-1 14-15,0-9-17 16,0-3 13-16,0-7-12 15,0-2-7-15,6-7 0 16,43-5-39-16,4-4-8 16,2 0-23-16</inkml:trace>
</inkml:ink>
</file>

<file path=ppt/ink/ink2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0.457"/>
    </inkml:context>
    <inkml:brush xml:id="br0">
      <inkml:brushProperty name="width" value="0.05" units="cm"/>
      <inkml:brushProperty name="height" value="0.05" units="cm"/>
      <inkml:brushProperty name="fitToCurve" value="1"/>
    </inkml:brush>
  </inkml:definitions>
  <inkml:trace contextRef="#ctx0" brushRef="#br0">0 0 6 0,'0'0'39'15,"0"0"-32"-15,0 0 8 16,0 0 6-16,0 0 5 16,0 0-1-16,0 0-15 15,109 50 4-15,-87-42-10 16,1-4-4-16,0 0 0 15,3 1-3-15,-8-4-20 16,-7 2-53-16</inkml:trace>
</inkml:ink>
</file>

<file path=ppt/ink/ink2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0.632"/>
    </inkml:context>
    <inkml:brush xml:id="br0">
      <inkml:brushProperty name="width" value="0.05" units="cm"/>
      <inkml:brushProperty name="height" value="0.05" units="cm"/>
      <inkml:brushProperty name="fitToCurve" value="1"/>
    </inkml:brush>
  </inkml:definitions>
  <inkml:trace contextRef="#ctx0" brushRef="#br0">0 0 25 0,'0'0'77'15,"0"0"-34"-15,0 0-26 16,0 0-7-16,0 0 1 16,0 0-5-16,0 0-2 15,118 16 0-15,-60-5-4 16,-11-4-15-16,-9-5-36 0</inkml:trace>
</inkml:ink>
</file>

<file path=ppt/ink/ink2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1.418"/>
    </inkml:context>
    <inkml:brush xml:id="br0">
      <inkml:brushProperty name="width" value="0.05" units="cm"/>
      <inkml:brushProperty name="height" value="0.05" units="cm"/>
      <inkml:brushProperty name="fitToCurve" value="1"/>
    </inkml:brush>
  </inkml:definitions>
  <inkml:trace contextRef="#ctx0" brushRef="#br0">246 0 11 0,'0'0'37'16,"0"0"15"-16,0 0-11 16,0 0-18-16,0 0-14 15,0 0-5-15,0 0-4 16,-9 5 13-16,-5 22 6 16,-5 7 6-16,-4 7 6 15,-4 9-20-15,-4 1 3 16,-4 6-1-16,6-3-13 15,-1-7 12-15,12-4-9 16,9-16-2-16,7-8 2 16,2-10-3-16,9-9 0 15,24 0-1-15,11-16 1 16,10-10-3-16,0-7 3 0,-7 3 0 16,-12 5-3-16,-12 9 0 15,-10 5 3-15,-9 9-4 16,-2-1-12-16,-2 3 12 15,0 0-2-15,0 0 6 16,0 20-3-16,0 5 3 16,0 5 0-16,0 2 0 15,0 0 2-15,0-3 1 16,0-6-3-16,3-3 1 16,11-10-1-16,12-6-12 15,37-10-14-15,-8-22-31 16,-1-5-120-16</inkml:trace>
  <inkml:trace contextRef="#ctx0" brushRef="#br0" timeOffset="356">824 294 8 0,'0'0'26'0,"0"0"1"16,0 0-1-16,0 0-4 16,-40 128 2-16,40-98-1 15,0-5 0-15,0-7-14 0,19-4 1 16,7-13 3-16,8-1 1 16,9-22 15-16,6-19-13 15,-2-4-12-15,-4-6 13 16,-10 1-10-16,-10 3 8 15,-11 1-2-15,-12 4-11 16,0 4 7-16,-19 6-9 16,-16 11 3-16,-9 8-4 15,-7 13 1-15,-3 13-4 16,5 31-7-16,5 16-30 16,8 43-10-16,16-16-24 15</inkml:trace>
  <inkml:trace contextRef="#ctx0" brushRef="#br0" timeOffset="691">1383 596 13 0,'0'0'29'0,"0"0"10"16,0 0-10-16,130 35 7 16,-71-60-14-16,1-17-7 0,-2-6 6 15,-4-5-2 1,-13-1 3-16,-13 4-5 0,-21 6-13 15,-7 11 25-15,-32 8-13 16,-29 12-9-16,-36 13-2 16,-46 32-5-16,20 11-45 15,11 0-90-15</inkml:trace>
</inkml:ink>
</file>

<file path=ppt/ink/ink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36.381"/>
    </inkml:context>
    <inkml:brush xml:id="br0">
      <inkml:brushProperty name="width" value="0.05" units="cm"/>
      <inkml:brushProperty name="height" value="0.05" units="cm"/>
      <inkml:brushProperty name="fitToCurve" value="1"/>
    </inkml:brush>
  </inkml:definitions>
  <inkml:trace contextRef="#ctx0" brushRef="#br0">47 484 1 0,'0'0'17'0,"0"0"10"16,0 0-12-16,0 0 13 15,0 0 2-15,0 0-2 16,0 0-8-16,86-58-17 16,-54 25 3-16,-5 1-3 15,4-4-2-15,-3 1 7 16,-2-5-6-16,0 1-1 15,-6-2 3-15,-3 2-2 16,-6-2-2-16,-8 7 0 16,-3 4 0-16,0 10 0 15,-19 12 3-15,-8 8 2 16,-12 13-3-16,-2 27-2 0,-5 11 0 16,1 11 0-16,5 6 1 15,5 0-1-15,12-3 0 16,5-8 0-16,8-7-1 15,6-10 1-15,4-8 0 16,0-10 0-16,17-5 0 16,10-12 2-16,9-5-2 15,10 0 1-15,7-19 4 16,7-13-3-16,-1-6-2 16,-1-3 0-16,-8-1-7 15,-7-2 5-15,-6 4 2 16,-11 8 0-16,-7 9 2 15,-10 10-1-15,-4 10 7 16,-4 3 2-16,2 14-8 0,2 21-2 16,2 14 4-16,3 5-1 15,-4 0 0-15,3-5-2 16,-4-11-1-16,-1-13 0 16,-4-9 1-16,0-7-1 15,0-5 0-15,0-4 8 16,0 0 4-16,-15-6-12 15,-2-12 3-15,3-1-3 16,5-1 2-16,1 1-4 16,8 1-4-16,0 1-12 15,0-2 5-15,14 0-22 16,26-8-15-16,-5 4-16 16</inkml:trace>
  <inkml:trace contextRef="#ctx0" brushRef="#br0" timeOffset="522">1026 131 11 0,'0'0'62'0,"0"0"11"16,0 0-21-16,0 0-21 16,0 0 0-16,0 0-7 15,0 0-2-15,-19-4-15 16,4 19-4-16,-10 6-5 15,-2 9 2-15,-1 8 0 0,-2 8 1 16,2 5-1-16,5 0 0 16,9-2 0-16,5-10-5 15,9-5 4-15,0-11-9 16,0-7-4-16,14-8 11 16,7-5 2-16,-1-3 1 15,6 0 0-15,5-6 0 16,-2-19 0-16,5-4 0 15,-2-4-2-15,-4-3-3 16,-5 2 3-16,-5 0 0 16,-1 5 2-16,-8 4-14 15,-4 6 10-15,-5 6-1 16,0 9 5-16,0 1 0 16,-5 3 0-16,-9 0 0 15,5 0-2-15,-3 14-3 0,6 3 5 16,-2 4 0-16,2 6 0 15,1 0 0-15,1 3 3 16,1 1-3-16,3 2 2 16,0 1 2-16,3 0-4 15,7 2 0-15,7-6 2 16,3-5-5-16,9-9-11 16,36-16-14-16,-4 0 18 15,-4-20-62-15</inkml:trace>
</inkml:ink>
</file>

<file path=ppt/ink/ink2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3.140"/>
    </inkml:context>
    <inkml:brush xml:id="br0">
      <inkml:brushProperty name="width" value="0.05" units="cm"/>
      <inkml:brushProperty name="height" value="0.05" units="cm"/>
      <inkml:brushProperty name="fitToCurve" value="1"/>
    </inkml:brush>
  </inkml:definitions>
  <inkml:trace contextRef="#ctx0" brushRef="#br0">227 294 6 0,'0'0'44'0,"0"0"-2"16,0 0 0-16,0 0-10 16,0 0-22-16,0 0 4 15,0 0-3-15,-5 26 9 16,0 12 13-16,-8 17-18 16,-13 9 2-16,-7 10-3 15,-4 3-14-15,-2-9 12 16,8-11-10-16,8-16-2 15,9-20 4-15,13-14-4 0,1-7 0 16,0-22 10-16,15-21-8 16,11-22 3-16,9-11-5 15,7-27 0-15,-1 7-2 16,-1-2-15-16,-5 4 3 16,-7 25 2-16,0 3 4 15,-5 20 4-15,-2 19 4 16,-3 14-2-16,6 13 2 15,2 0-20-15,6 11 13 16,3 13 5-16,0 1 1 16,-1 1 1-16,-5 2 4 15,-4-3 3-15,-8-3 9 0,-8 2-14 16,-6-3 9-16,-3 1 7 16,-12 2-11-16,-19 0 11 15,-6-6-8-15,-3-2-5 16,0-4 2-16,2-7-3 15,-2-5-4-15,0 0 0 16,-1 0 2-16,-2-12-2 16,5-6 0-16,2-3-4 15,9 1 2-15,13 4-30 16,20 3 4-16,25 4-43 16,10-1-79-16</inkml:trace>
</inkml:ink>
</file>

<file path=ppt/ink/ink2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3.508"/>
    </inkml:context>
    <inkml:brush xml:id="br0">
      <inkml:brushProperty name="width" value="0.05" units="cm"/>
      <inkml:brushProperty name="height" value="0.05" units="cm"/>
      <inkml:brushProperty name="fitToCurve" value="1"/>
    </inkml:brush>
  </inkml:definitions>
  <inkml:trace contextRef="#ctx0" brushRef="#br0">0 49 95 0,'0'0'42'15,"0"0"20"-15,0 0-35 16,0 0-11-16,0 0-11 15,124-41-2-15,-78 36 2 16,-4 2-5-16,-3 3 0 16,-8 0 0-16,-5 3-3 15,-12 12-12-15,-14 11-30 16,0-1-26-16</inkml:trace>
</inkml:ink>
</file>

<file path=ppt/ink/ink2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3.649"/>
    </inkml:context>
    <inkml:brush xml:id="br0">
      <inkml:brushProperty name="width" value="0.05" units="cm"/>
      <inkml:brushProperty name="height" value="0.05" units="cm"/>
      <inkml:brushProperty name="fitToCurve" value="1"/>
    </inkml:brush>
  </inkml:definitions>
  <inkml:trace contextRef="#ctx0" brushRef="#br0">0 98 55 0,'0'0'76'0,"0"0"-50"15,0 0-3-15,0 0 3 16,155-25-2-16,-88 3-19 16,27-7-5-16,-14 7-45 15</inkml:trace>
</inkml:ink>
</file>

<file path=ppt/ink/ink2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4.300"/>
    </inkml:context>
    <inkml:brush xml:id="br0">
      <inkml:brushProperty name="width" value="0.05" units="cm"/>
      <inkml:brushProperty name="height" value="0.05" units="cm"/>
      <inkml:brushProperty name="fitToCurve" value="1"/>
    </inkml:brush>
  </inkml:definitions>
  <inkml:trace contextRef="#ctx0" brushRef="#br0">87 252 6 0,'0'0'41'15,"0"0"-1"-15,0 0-1 16,0 0-5-16,0 0-12 15,0 0 1-15,0 0 4 16,-36-4-18-16,29 20 1 16,-2 11-10-16,-3 2 0 15,3 6 11-15,0 2-3 16,4-4 3-16,5-5-8 16,0-10 5-16,0-7-8 15,6-9 4-15,19-2-2 0,8-13 26 16,10-20-15-1,8-10-5-15,0-7-8 0,-4-8 7 16,-10 5-7-16,-14-1 0 16,-11 4 1-16,-12 5 2 15,0 7-3-15,-23 10-5 16,-15 13 5-16,-7 15-19 16,-2 7 19-16,-1 30-6 15,8 15-10-15,17 32-11 16,14-13-38-16,9-14-27 0</inkml:trace>
</inkml:ink>
</file>

<file path=ppt/ink/ink2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4.567"/>
    </inkml:context>
    <inkml:brush xml:id="br0">
      <inkml:brushProperty name="width" value="0.05" units="cm"/>
      <inkml:brushProperty name="height" value="0.05" units="cm"/>
      <inkml:brushProperty name="fitToCurve" value="1"/>
    </inkml:brush>
  </inkml:definitions>
  <inkml:trace contextRef="#ctx0" brushRef="#br0">163 0 70 0,'0'0'88'16,"0"0"-68"-16,0 0 23 16,0 0-13-16,0 0-10 0,-121 106-3 15,101-70-17 1,3 7-7-16,12 15-8 0,5-11-53 15,0-15-53-15</inkml:trace>
</inkml:ink>
</file>

<file path=ppt/ink/ink2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5.031"/>
    </inkml:context>
    <inkml:brush xml:id="br0">
      <inkml:brushProperty name="width" value="0.05" units="cm"/>
      <inkml:brushProperty name="height" value="0.05" units="cm"/>
      <inkml:brushProperty name="fitToCurve" value="1"/>
    </inkml:brush>
  </inkml:definitions>
  <inkml:trace contextRef="#ctx0" brushRef="#br0">117 0 82 0,'0'0'47'0,"0"0"-17"15,0 0-13-15,0 0-6 16,0 0 13-16,0 0-19 16,0 0 5-16,77 78 5 15,-77-44-12-15,0 0 14 16,-10 3-9-16,-17-4-2 16,-7-2 4-16,2-5-10 15,3-3-1-15,4-7 0 16,7-3-5-16,8-1 4 15,4-1 2-15,3 0 0 0,3-1-7 16,0 3 7-16,0-4 0 16,3 3 0-16,13-4 0 15,10-3 0-15,9-5 0 16,6 0 0-16,9 0 0 16,13-7-37-16,-13-4-17 15,-13-3-71-15</inkml:trace>
</inkml:ink>
</file>

<file path=ppt/ink/ink2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7.811"/>
    </inkml:context>
    <inkml:brush xml:id="br0">
      <inkml:brushProperty name="width" value="0.05" units="cm"/>
      <inkml:brushProperty name="height" value="0.05" units="cm"/>
      <inkml:brushProperty name="fitToCurve" value="1"/>
    </inkml:brush>
  </inkml:definitions>
  <inkml:trace contextRef="#ctx0" brushRef="#br0">9 108 65 0,'0'0'50'16,"0"0"-6"-16,0 0-8 15,0 0-10-15,0 0-26 16,0 0 0-16,0 0-7 16,-9-85-2-16,20 74 9 15,-2 4 0-15,-4 2 0 16,-5 5 21-16,0 0-1 16,0 0 12-16,-6 0-10 15,-4 6-20-15,1 6-4 16,9 0-2-16,0-4-61 15,0-6-47-15</inkml:trace>
</inkml:ink>
</file>

<file path=ppt/ink/ink2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6.676"/>
    </inkml:context>
    <inkml:brush xml:id="br0">
      <inkml:brushProperty name="width" value="0.05" units="cm"/>
      <inkml:brushProperty name="height" value="0.05" units="cm"/>
      <inkml:brushProperty name="fitToCurve" value="1"/>
    </inkml:brush>
  </inkml:definitions>
  <inkml:trace contextRef="#ctx0" brushRef="#br0">178 31 28 0,'0'0'23'0,"0"0"5"16,0 0 2-16,0 0-10 0,0 0 9 15,0 0-2-15,0 0-2 16,-17-30 4-16,14 30-18 16,3 0-2-16,-2 0-6 15,-1 0-3-15,-3 12 3 16,-6 19 1-16,-4 16-4 16,-7 13 12-16,-3 15-12 15,0 6 8-15,6-6-6 16,5-11 0-16,9-16 5 15,3-14-6-15,3-14-1 16,0-14 0-16,18-6-1 16,16-1 1-16,10-27 0 0,9-8 0 15,5-9-2-15,-1-2 0 16,-7 3-5-16,-8 8 3 16,-11 10-14-16,-10 9 16 15,-12 10-11-15,-7 7-7 16,-2 0 19-16,0 10-1 15,0 9 2-15,-6 12 14 16,-7 2-13-16,3 4 16 16,-3 1-7-16,4 0 3 15,0 0 8-15,0-5-21 16,4-4 0-16,2-4 0 16,3-8-8-16,0-2-7 15,9-4-7-15,34-11-17 0,-4 0-4 16,-1 0-75-16</inkml:trace>
  <inkml:trace contextRef="#ctx0" brushRef="#br0" timeOffset="372">778 213 59 0,'0'0'19'0,"0"0"-15"16,0 0 16-16,-85 158-2 16,65-97-9-16,7-3 9 0,5-5-13 15,6-14 2-15,2-9 7 16,0-7-12-16,5-15 10 16,13-8-1-16,12 0 3 15,13-24 21-15,7-13-27 16,9-13-1-16,-4-7-7 15,-3-3 4-15,-12 3-4 16,-17 2 0-16,-14 10 0 16,-9 7-5-16,-18 9 5 15,-25 12-7-15,-13 13 2 16,-6 4-17-16,-3 21 14 16,4 18 1-16,15 8 7 0,15 3-5 15,31 10-13-15,17-14-27 16,15-19-69-16</inkml:trace>
  <inkml:trace contextRef="#ctx0" brushRef="#br0" timeOffset="734">1359 375 3 0,'0'0'12'0,"0"0"1"15,-44 161 9-15,38-111-9 0,3-8 15 16,3-10-7 0,0-12-5-16,9-11 11 0,11-9-14 15,8 0 15-15,7-29 4 16,8-16-23-16,4-12 5 15,-2-7-9-15,-8-7 0 16,-10 5 6-16,-10 0-9 16,-17 12-2-16,0 9 0 15,-35 16-2-15,-19 18 0 16,-13 11-10-16,-10 29 5 16,2 27 2-16,15 35-24 15,20-12-28-15,29-18-71 0</inkml:trace>
</inkml:ink>
</file>

<file path=ppt/ink/ink2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8.651"/>
    </inkml:context>
    <inkml:brush xml:id="br0">
      <inkml:brushProperty name="width" value="0.05" units="cm"/>
      <inkml:brushProperty name="height" value="0.05" units="cm"/>
      <inkml:brushProperty name="fitToCurve" value="1"/>
    </inkml:brush>
  </inkml:definitions>
  <inkml:trace contextRef="#ctx0" brushRef="#br0">448 0 22 0,'0'0'38'15,"0"0"5"-15,0 0-10 16,0 0-14-16,0 0 11 16,0 0-11-16,-109 6-5 15,78 13 7-15,-3 10-13 16,-4 12 6-16,-1 10-6 15,-4 14-5-15,2 9 14 16,1 9-7-16,5 5-3 0,10 0-4 16,16-1-3-16,9-9-7 15,20-12-13-15,34-16-17 16,75-24-3-16,-11-13-10 16,-5-13-70-16</inkml:trace>
</inkml:ink>
</file>

<file path=ppt/ink/ink2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0.805"/>
    </inkml:context>
    <inkml:brush xml:id="br0">
      <inkml:brushProperty name="width" value="0.05" units="cm"/>
      <inkml:brushProperty name="height" value="0.05" units="cm"/>
      <inkml:brushProperty name="fitToCurve" value="1"/>
    </inkml:brush>
  </inkml:definitions>
  <inkml:trace contextRef="#ctx0" brushRef="#br0">0 0 50 0,'0'0'19'0,"0"0"1"0,0 0 8 16,0 0-1-16,0 0 14 15,0 0-15-15,0 0-7 16,144 23-12-16,-110-20-4 16,-6 5 2-16,-1 1-5 15,-4-1-8-15,-6 14-22 16,-6-6-30-16,-8 0-28 0</inkml:trace>
</inkml:ink>
</file>

<file path=ppt/ink/ink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39.261"/>
    </inkml:context>
    <inkml:brush xml:id="br0">
      <inkml:brushProperty name="width" value="0.05" units="cm"/>
      <inkml:brushProperty name="height" value="0.05" units="cm"/>
      <inkml:brushProperty name="fitToCurve" value="1"/>
    </inkml:brush>
  </inkml:definitions>
  <inkml:trace contextRef="#ctx0" brushRef="#br0">343 0 6 0,'0'0'22'0,"0"0"14"0,0 0-12 15,0 0-13-15,0 0 4 16,0 0 4-16,0 0-6 15,30 97-6-15,-37-74-5 16,-9-5 3-16,-4-6-4 16,2-1 0-16,4-11 3 15,4 0-3-15,0 0-1 16,3 0 5-16,4 0-4 16,3 0 9-16,0 0-10 15,0 0 0-15,0 0-5 16,15 9-3-16,5 11 6 15,3 1-6-15,1 1-10 16,-4 0 9-16,-3 4 0 0,-8-1 9 16,-2 2 0-1,-7-2 0-15,0 0 3 0,0-2 5 16,0-6-5-16,-5-2 11 16,-6-9-7-16,-3-1 7 15,-7-5 8-15,-5 0-12 16,-6-4 5-16,-5-5 1 15,-3-4-7-15,0 2 9 16,2 5-11-16,-1 1-3 16,10 5 2-16,0 0-6 15,9 5-12-15,3 9-9 16,13 10-14-16,4-5-22 0,0-8-63 16</inkml:trace>
</inkml:ink>
</file>

<file path=ppt/ink/ink2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0.984"/>
    </inkml:context>
    <inkml:brush xml:id="br0">
      <inkml:brushProperty name="width" value="0.05" units="cm"/>
      <inkml:brushProperty name="height" value="0.05" units="cm"/>
      <inkml:brushProperty name="fitToCurve" value="1"/>
    </inkml:brush>
  </inkml:definitions>
  <inkml:trace contextRef="#ctx0" brushRef="#br0">0 0 39 0,'0'0'24'16,"0"0"15"-16,0 0-9 15,0 0-16-15,0 0 4 16,0 0-11-16,129 0-3 16,-97 5-4-16,-9-1-13 15,-10 0-69-15</inkml:trace>
</inkml:ink>
</file>

<file path=ppt/ink/ink2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9.844"/>
    </inkml:context>
    <inkml:brush xml:id="br0">
      <inkml:brushProperty name="width" value="0.05" units="cm"/>
      <inkml:brushProperty name="height" value="0.05" units="cm"/>
      <inkml:brushProperty name="fitToCurve" value="1"/>
    </inkml:brush>
  </inkml:definitions>
  <inkml:trace contextRef="#ctx0" brushRef="#br0">56 216 72 0,'0'0'29'0,"0"0"-5"15,0 0-21-15,0 0 3 16,0 0 11-16,0 0-12 15,0 0 14-15,23 86-4 16,-23-52-12-16,0 0 9 16,0 7-9-16,-6-3 3 0,-8-3-3 15,-3-2 0-15,3-11 0 16,4-5-3-16,2-6 1 16,3-3 2-16,2-2-3 15,3 2 0-15,0 5 0 16,0 2-5-16,0 3 4 15,9 1 1-15,18-1-11 16,31-11-3-16,-3-5-25 16,-3-2-29-16</inkml:trace>
  <inkml:trace contextRef="#ctx0" brushRef="#br0" timeOffset="419">811 0 15 0,'0'0'19'0,"0"0"21"16,0 0-10-16,0 0-3 0,37 122-7 15,-33-74-8-15,-4 5 12 16,0 3-8-16,0 10 3 15,-10 9-2-15,-29 25-11 16,-21 23 3-16,-6-8-9 16,2-15 3-16,6-28-8 15,13-29 5-15,1-7-5 16,-5-8 0-16,12-16-59 16,14-12-114-16</inkml:trace>
</inkml:ink>
</file>

<file path=ppt/ink/ink2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09.032"/>
    </inkml:context>
    <inkml:brush xml:id="br0">
      <inkml:brushProperty name="width" value="0.05" units="cm"/>
      <inkml:brushProperty name="height" value="0.05" units="cm"/>
      <inkml:brushProperty name="fitToCurve" value="1"/>
    </inkml:brush>
  </inkml:definitions>
  <inkml:trace contextRef="#ctx0" brushRef="#br0">53 215 23 0,'0'0'46'16,"0"0"-27"-16,0 0-14 16,0 0 16-16,0 0-2 15,0 0-6-15,-49 121 9 16,49-98-9-16,0-2-1 16,0-6 1-16,10-4-13 15,13-11 9-15,5 0 1 16,9-25-3-16,7-12 12 15,-2-10-19-15,-7-9 4 16,-9 5-2-16,-12-3 5 16,-12 9-7-16,-2 4 0 0,-19 9-19 15,-18 18 10-15,-9 14-13 16,-7 12 11-16,0 28 10 16,20 26-11-16,13-9-7 15,18-9-61-15</inkml:trace>
  <inkml:trace contextRef="#ctx0" brushRef="#br0" timeOffset="395">552 506 66 0,'0'0'35'15,"0"0"-16"-15,0 0-2 16,-54 132-9-16,37-95 3 16,8-5-10-16,4-10 1 15,5-18-4-15,19-4-37 16,5 0-79-16</inkml:trace>
</inkml:ink>
</file>

<file path=ppt/ink/ink2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5.896"/>
    </inkml:context>
    <inkml:brush xml:id="br0">
      <inkml:brushProperty name="width" value="0.05" units="cm"/>
      <inkml:brushProperty name="height" value="0.05" units="cm"/>
      <inkml:brushProperty name="fitToCurve" value="1"/>
    </inkml:brush>
  </inkml:definitions>
  <inkml:trace contextRef="#ctx0" brushRef="#br0">0 63 5 0,'0'0'45'0,"0"0"10"16,0 0-27-16,0 0 11 15,0 0 0-15,0 0-16 16,0-50 6-16,0 47-8 16,0 2-1-16,0 1 8 0,0 0-25 15,5 0 1-15,4 0-4 16,8 0-4-16,6 0 4 15,12 0 2-15,4 0-2 16,4 0 8-16,-2-2-6 16,5 2-2-16,-6-2 0 15,-5-1-10-15,-4 1 8 16,-8 2-21-16,-5 0-21 16,-8 0-20-16,-10 0-60 0</inkml:trace>
</inkml:ink>
</file>

<file path=ppt/ink/ink2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6.100"/>
    </inkml:context>
    <inkml:brush xml:id="br0">
      <inkml:brushProperty name="width" value="0.05" units="cm"/>
      <inkml:brushProperty name="height" value="0.05" units="cm"/>
      <inkml:brushProperty name="fitToCurve" value="1"/>
    </inkml:brush>
  </inkml:definitions>
  <inkml:trace contextRef="#ctx0" brushRef="#br0">0 84 69 0,'0'0'67'16,"0"0"-34"-16,0 0 6 15,0 0-15-15,0 0-7 16,0 0 7-16,158-19-10 15,-109 9-7-15,1 3 0 16,4 0-7-16,27-8-7 16,-15 4-29-16,-12-4-55 0</inkml:trace>
</inkml:ink>
</file>

<file path=ppt/ink/ink2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6.932"/>
    </inkml:context>
    <inkml:brush xml:id="br0">
      <inkml:brushProperty name="width" value="0.05" units="cm"/>
      <inkml:brushProperty name="height" value="0.05" units="cm"/>
      <inkml:brushProperty name="fitToCurve" value="1"/>
    </inkml:brush>
  </inkml:definitions>
  <inkml:trace contextRef="#ctx0" brushRef="#br0">299 449 18 0,'0'0'34'0,"0"0"-3"15,0 0-11-15,0 0 4 16,92-118-9-16,-66 81 3 16,-4 4-5-16,-7-1-7 15,-2 1 9-15,-9 1-3 16,-4 3-4-16,0 1 6 15,0 3-10-15,-21 3 17 0,-2 4-1 16,-8 2-16-16,-1 7 11 16,-4-1-15-16,4 9 0 15,1 1-2-15,7 0-3 16,2 0 1-16,6 14-3 16,5 4-6-16,3-4 13 15,4 9-2-15,-1-1 2 16,5 3-3-16,0 7 3 15,0 2 0-15,0 6 0 16,0 3-3-16,12 3 3 0,-1 3 0 16,-2 1 0-1,-1 0 1-15,-4 4 0 0,-4 3-2 16,0-3 1-16,0-4 0 16,0-7 0-16,-3-7 0 15,-3-17 0-15,-3-5 9 16,0-10-6-16,-3-4 11 15,-7 0-9-15,-2-5-4 16,-2-15 5-16,-2-3-6 16,-4-7 0-16,6-8 5 15,0-3-5-15,14-7 0 16,6-3-5-16,3 1-11 16,7 4 15-16,25 5-7 15,8 11-7-15,10 10 3 16,23 17-28-16,-7 3-5 0,-8 0-32 15</inkml:trace>
</inkml:ink>
</file>

<file path=ppt/ink/ink2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7.303"/>
    </inkml:context>
    <inkml:brush xml:id="br0">
      <inkml:brushProperty name="width" value="0.05" units="cm"/>
      <inkml:brushProperty name="height" value="0.05" units="cm"/>
      <inkml:brushProperty name="fitToCurve" value="1"/>
    </inkml:brush>
  </inkml:definitions>
  <inkml:trace contextRef="#ctx0" brushRef="#br0">85 314 3 0,'0'0'14'15,"0"0"4"-15,0 0 3 0,0 128-4 16,0-95 3 0,9-8-9-16,5-9 9 0,4-9 6 15,5-7-12-15,8 0 9 16,6-23 0-16,3-7-17 15,1-8 6-15,-3-6-12 16,-5-1 5-16,-7 1-1 16,-11-1-2-16,-10 0-1 15,-5 0-1-15,-2 1 3 16,-26 1-7-16,-7 6 0 16,-9 12-7-16,-12 18-3 15,-10 7-17-15,-33 56 3 16,14 3-14-16</inkml:trace>
</inkml:ink>
</file>

<file path=ppt/ink/ink2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18.451"/>
    </inkml:context>
    <inkml:brush xml:id="br0">
      <inkml:brushProperty name="width" value="0.05" units="cm"/>
      <inkml:brushProperty name="height" value="0.05" units="cm"/>
      <inkml:brushProperty name="fitToCurve" value="1"/>
    </inkml:brush>
  </inkml:definitions>
  <inkml:trace contextRef="#ctx0" brushRef="#br0">27 263 28 0,'0'0'41'16,"0"0"-20"-16,0 0 3 15,0 0-1-15,0 0-20 16,0 0 8-16,0 0 2 16,-27-30-2-16,27 30 23 15,0 0-17-15,0 0-2 16,0 0-7-16,0 0-3 15,1 12 2-15,11 6 0 16,7 10-6-16,2 12 11 16,4 8-10-16,1 7-2 15,5 6 0-15,-7 1 2 16,-2 1-2-16,-5-4 0 16,-4-2 0-16,-3-5 5 15,-1-7-4-15,1-9-1 0,3-8 0 16,5-9-3-16,4-9-1 15,1-10 3-15,9-2 1 16,3-31-3-16,10-18 5 16,5-13-2-16,-1-10 0 15,1-5 1-15,-6-3-1 16,-7-3 0-16,0-1 0 16,-7 4 4-16,-3 9-3 15,-12 13-1-15,-6 20 0 16,-4 19 6-16,-2 13-11 15,-3 8 5-15,0 22-54 16,0 0-17-16</inkml:trace>
  <inkml:trace contextRef="#ctx0" brushRef="#br0" timeOffset="381">1279 0 38 0,'0'0'59'0,"0"0"19"16,0 0-42-16,0 0-9 0,0 0-20 16,-139 73 0-16,117-42-7 15,2 2 0-15,-6 7 1 16,8 5 5-16,-5 8-5 16,1 6-1-16,-1 3 0 15,2 8 4-15,-2 0-3 16,6-2 0-16,11 1 1 15,6-11-4-15,63-16-15 16,6-18-37-16,8-20-10 0</inkml:trace>
  <inkml:trace contextRef="#ctx0" brushRef="#br0" timeOffset="827">1959 25 68 0,'0'0'36'0,"0"0"17"15,0 0-30-15,0 0-11 16,-116 109 11-16,76-50-14 15,-2 11 2-15,-4 6 0 16,-1 9-11-16,1-2 10 16,4-4-7-16,2-13-3 15,5-7 5-15,4-15-5 16,8-11 0-16,8-10-7 0,10-23-35 16,5 0-7-16,0-9-99 15</inkml:trace>
  <inkml:trace contextRef="#ctx0" brushRef="#br0" timeOffset="1090">1433 238 30 0,'0'0'40'0,"0"0"-24"16,0 0-7-16,0 0 15 0,0 0-2 15,152 37-10-15,-102-24 8 16,0 5-12 0,0 7 2-16,-2 8 13 0,-11 10-12 15,4 3 2-15,-10 5-10 16,4-1-1-16,-7-5-1 16,-5 3-1-16,3-9-17 15,9 1-14-15,-6-15-37 16</inkml:trace>
  <inkml:trace contextRef="#ctx0" brushRef="#br0" timeOffset="1401">2550 25 15 0,'0'0'22'16,"0"0"21"-16,23 112-11 16,-15-56-8-16,-4 10-2 15,-1 4-14-15,-3 25 6 16,0 28-4-16,-21 36-10 15,-7-13 13-15,-2-23-10 16,4-42-3-16,6-33 0 0,-29 26-8 16,4-10-18-16,-4-5-58 15</inkml:trace>
</inkml:ink>
</file>

<file path=ppt/ink/ink2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0.537"/>
    </inkml:context>
    <inkml:brush xml:id="br0">
      <inkml:brushProperty name="width" value="0.05" units="cm"/>
      <inkml:brushProperty name="height" value="0.05" units="cm"/>
      <inkml:brushProperty name="fitToCurve" value="1"/>
    </inkml:brush>
  </inkml:definitions>
  <inkml:trace contextRef="#ctx0" brushRef="#br0">0 10 12 0,'0'0'34'0,"0"0"-3"16,0 0-8-16,0 0 3 15,0 0-4-15,0 0 6 16,123-7 1-16,-79 7-10 16,4 0 7-16,-2 0-17 15,0 7-4-15,-2 0 4 16,-7 0-6-16,-1 0-6 16,-6 1 2-16,-4 9-26 15,-6-3-24-15,-12 3-74 0</inkml:trace>
</inkml:ink>
</file>

<file path=ppt/ink/ink2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0.735"/>
    </inkml:context>
    <inkml:brush xml:id="br0">
      <inkml:brushProperty name="width" value="0.05" units="cm"/>
      <inkml:brushProperty name="height" value="0.05" units="cm"/>
      <inkml:brushProperty name="fitToCurve" value="1"/>
    </inkml:brush>
  </inkml:definitions>
  <inkml:trace contextRef="#ctx0" brushRef="#br0">0 29 92 0,'0'0'25'16,"0"0"1"-16,0 0-10 15,0 0 4-15,160-5-11 16,-102-2-9-16,23-1 0 16,-15 3-13-16,-17 1-59 0</inkml:trace>
</inkml:ink>
</file>

<file path=ppt/ink/ink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37.678"/>
    </inkml:context>
    <inkml:brush xml:id="br0">
      <inkml:brushProperty name="width" value="0.05" units="cm"/>
      <inkml:brushProperty name="height" value="0.05" units="cm"/>
      <inkml:brushProperty name="fitToCurve" value="1"/>
    </inkml:brush>
  </inkml:definitions>
  <inkml:trace contextRef="#ctx0" brushRef="#br0">187 471 30 0,'0'0'49'0,"0"0"-13"15,0 0-28-15,0 0 11 16,0 0-3-16,-89 159-8 16,71-96 11-16,-3 6-13 15,2-4 9-15,2-7-6 16,3-13-5-16,8-12 1 16,3-12-5-16,3-10-5 15,0-11-4-15,14-15-35 16,9-16 0-16,6-9-14 0</inkml:trace>
  <inkml:trace contextRef="#ctx0" brushRef="#br0" timeOffset="144">252 353 104 0,'0'0'54'0,"0"0"-13"15,0 0-26-15,0 0-5 16,0 0-10-16,0 0-22 15,0 0 0-15,21 61-42 16</inkml:trace>
  <inkml:trace contextRef="#ctx0" brushRef="#br0" timeOffset="527">359 916 19 0,'0'0'40'15,"0"0"-7"-15,0 0 12 16,0 0-17-16,0 0-5 16,0 0 6-16,118-29-22 15,-81-15-1-15,-3-5-6 16,-9 3 5-16,-4 2-4 15,-9-1-1-15,-7 5 2 16,-5 7-3-16,0 11 1 16,-12 11 0-16,-10 11 1 0,-1 0 4 15,0 18-2 1,2 22-2-16,2 8 1 0,9 7 0 16,2 0-2-1,6-3 0-15,2-6 6 0,0-8-5 16,2-1 4-16,10-8-5 15,-1 0-31-15,-2-5-20 16,-4-11-127-16</inkml:trace>
  <inkml:trace contextRef="#ctx0" brushRef="#br0" timeOffset="2539">1116 0 69 0,'0'0'41'15,"0"0"-13"-15,0 0-14 16,0 0-11-16,0 0 7 0,0 0 5 15,0 0-7-15,78 5 3 16,-66 15-1-16,-4 12 1 16,-8 17 14-16,0 41-14 15,-15 41-2-15,-22 31-5 16,-4 4-4-16,1-29 0 16,12-42-3-16,5-32-2 15,0-3 5-15,-8 12-13 16,-9 12 2-16,-10 12 8 15,-16 14-15-15,3-10 2 16,-45 41-14-16,18-25-33 16,8-31 14-16</inkml:trace>
</inkml:ink>
</file>

<file path=ppt/ink/ink2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2.295"/>
    </inkml:context>
    <inkml:brush xml:id="br0">
      <inkml:brushProperty name="width" value="0.05" units="cm"/>
      <inkml:brushProperty name="height" value="0.05" units="cm"/>
      <inkml:brushProperty name="fitToCurve" value="1"/>
    </inkml:brush>
  </inkml:definitions>
  <inkml:trace contextRef="#ctx0" brushRef="#br0">0 554 39 0,'0'0'43'16,"0"0"4"-16,0 0-20 16,0 0-5-16,0 0 14 15,0 0-21-15,0 0-6 16,0-43-9-16,9 21 5 16,0-3-5-16,1-4 5 15,2-4 3-15,2-6 10 16,4-10-18-16,4-6 3 15,1-9-3-15,3 3 2 16,-2 9-2-16,-5 13 0 16,-2 14 0-16,-5 10-2 0,-3 12 2 15,0 3-4-15,2 0 4 16,1 0-6-16,-1 12 6 16,1 12 0-16,-2 6 0 15,-3 11 12-15,-5 9-12 16,-2 9 4-16,0-2 0 15,0-10 2-15,-5-10 3 16,4-16-7-16,1-10 0 16,0-11 2-16,0 0-3 15,20-25-1-15,15-16 0 0,5-9 5 16,1-4-9 0,-1 1 4-16,-9 11-5 15,-11 11 0-15,-6 14-6 0,-5 9 4 16,-6 6-1-16,1 2-20 15,1 0 20-15,-2 0 4 16,2 16 4-16,-1 7 1 16,1 6 2-16,0 10-2 15,-5 4 13-15,0 11-11 16,0 8 15-16,0 4-11 16,0 0-5-16,0 0-2 15,1-12-5-15,31-22-29 16,-1-15-29-16</inkml:trace>
</inkml:ink>
</file>

<file path=ppt/ink/ink2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2.849"/>
    </inkml:context>
    <inkml:brush xml:id="br0">
      <inkml:brushProperty name="width" value="0.05" units="cm"/>
      <inkml:brushProperty name="height" value="0.05" units="cm"/>
      <inkml:brushProperty name="fitToCurve" value="1"/>
    </inkml:brush>
  </inkml:definitions>
  <inkml:trace contextRef="#ctx0" brushRef="#br0">0 91 52 0,'0'0'48'15,"0"0"7"-15,0 0-24 16,0 0-2-16,0 0-19 15,0 0-8-15,0 0 7 16,0 15-9-16,0-14 2 16,0-1-2-16,3 0 2 15,-2 0 4-15,4-12 11 0,-2-12-9 16,1-1 1-16,-2 4-6 16,-2 5-3-16,0 7 6 15,0 9 4-15,0 0 2 16,-2 7-12-16,-7 9 0 15,5-2-4-15,4-2 4 16,0-4-17-16,24-8-15 16,7 0-46-16,1-4-101 0</inkml:trace>
</inkml:ink>
</file>

<file path=ppt/ink/ink2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3.766"/>
    </inkml:context>
    <inkml:brush xml:id="br0">
      <inkml:brushProperty name="width" value="0.05" units="cm"/>
      <inkml:brushProperty name="height" value="0.05" units="cm"/>
      <inkml:brushProperty name="fitToCurve" value="1"/>
    </inkml:brush>
  </inkml:definitions>
  <inkml:trace contextRef="#ctx0" brushRef="#br0">209 181 8 0,'0'0'16'0,"0"0"1"16,0 0 4-16,0 0-18 16,0 0 2-16,0 0 4 15,0 0-3-15,-51 129 7 16,28-72 0-16,-6 11 8 16,2 5 11-16,2 2-9 15,0-1-5-15,10-5 1 16,6-8-19-16,4-13 4 15,5-14-4-15,0-18-4 16,0-16 4-16,16-2 0 16,7-37 2-16,3-22 8 0,1-10-10 15,-5-12 0 1,-1-3 0-16,-7-3 4 0,-9 1-4 16,-4 2 0-16,-1 7 0 15,0 13 3-15,0 21-2 16,0 11-1-16,3 14 0 15,11 11-3-15,14 3 3 16,7 0 0-16,10 2 0 16,4 1-3-16,-3 3 6 15,-5 0-3-15,-6 0 3 16,-7 0-3-16,-6 10 14 16,-7 11-1-16,-3 5 1 15,-7 10 11-15,-5-2-16 16,0 7 3-16,-9-4-1 15,-19-3-7-15,-7-8 12 16,-2-2-7-16,-1-11-4 0,1-3 0 16,1-8-1-16,9-2-4 15,7 0 0-15,12-16-36 16,8-34-15-16,17 4-49 16,8-1-88-16</inkml:trace>
</inkml:ink>
</file>

<file path=ppt/ink/ink2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4.075"/>
    </inkml:context>
    <inkml:brush xml:id="br0">
      <inkml:brushProperty name="width" value="0.05" units="cm"/>
      <inkml:brushProperty name="height" value="0.05" units="cm"/>
      <inkml:brushProperty name="fitToCurve" value="1"/>
    </inkml:brush>
  </inkml:definitions>
  <inkml:trace contextRef="#ctx0" brushRef="#br0">251 0 83 0,'0'0'76'0,"0"0"-14"15,0 0-26-15,0 0 6 16,-143 102-16-16,108-47-12 16,7 14-2-16,7 12-9 15,10 8-4-15,8 0 1 16,3-2-12-16,9-10-3 15,49 7-17-15,-4-22-25 16,-2-16-35-16</inkml:trace>
</inkml:ink>
</file>

<file path=ppt/ink/ink2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4.831"/>
    </inkml:context>
    <inkml:brush xml:id="br0">
      <inkml:brushProperty name="width" value="0.05" units="cm"/>
      <inkml:brushProperty name="height" value="0.05" units="cm"/>
      <inkml:brushProperty name="fitToCurve" value="1"/>
    </inkml:brush>
  </inkml:definitions>
  <inkml:trace contextRef="#ctx0" brushRef="#br0">0 451 7 0,'0'0'52'15,"0"0"-20"-15,0 0-1 16,0 0-1-16,0 0-16 16,0 0-4-16,0 0-7 15,40-21 10-15,-4-19 9 16,10-13-21-16,-1-5 5 0,-4-3-6 16,-7 4 4-1,-11 7-2-15,-8 7-1 16,-10 13 1-16,-5 6 4 15,0 10-4-15,0 7 0 0,0 7 4 16,-6 0-6-16,-2 17-3 16,-2 15 1-16,0 5 2 15,1 8 3-15,0 3 0 16,-2 4 1-16,2 5 9 16,0-1-5-16,0 2 11 15,2-2-15-15,4-10-2 16,3-8 1-16,0-10-3 15,14-6-13-15,35-14-15 16,-4-4-27-16,-1-4-21 0</inkml:trace>
</inkml:ink>
</file>

<file path=ppt/ink/ink2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5.104"/>
    </inkml:context>
    <inkml:brush xml:id="br0">
      <inkml:brushProperty name="width" value="0.05" units="cm"/>
      <inkml:brushProperty name="height" value="0.05" units="cm"/>
      <inkml:brushProperty name="fitToCurve" value="1"/>
    </inkml:brush>
  </inkml:definitions>
  <inkml:trace contextRef="#ctx0" brushRef="#br0">0 8 56 0,'0'0'42'0,"0"0"-31"15,0 0-2-15,0 0 12 16,172 7-11-16,-92-7-7 16,29 0-3-16,-15-15-33 15</inkml:trace>
</inkml:ink>
</file>

<file path=ppt/ink/ink2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5.741"/>
    </inkml:context>
    <inkml:brush xml:id="br0">
      <inkml:brushProperty name="width" value="0.05" units="cm"/>
      <inkml:brushProperty name="height" value="0.05" units="cm"/>
      <inkml:brushProperty name="fitToCurve" value="1"/>
    </inkml:brush>
  </inkml:definitions>
  <inkml:trace contextRef="#ctx0" brushRef="#br0">45 382 3 0,'0'0'21'0,"0"0"11"15,-10 139-9-15,3-74 2 16,2-1-7-16,-1-2-4 0,-2-8 5 15,4-15-15-15,2-15 0 16,-1-20 2-16,3-4 16 16,0-28 17-16,0-22-29 15,14-15-8-15,0-12 4 16,3-22-6-16,-5 8 0 16,-1-5 0-16,-2-1-6 15,-2 24 6-15,0 2 0 16,0 22 0-16,-1 20-3 15,4 21 3-15,2 8-8 16,5 5 3-16,1 23-3 16,2 5 8-16,6 6 0 15,-3 0 2-15,0-4 3 0,-3-5-3 16,-6-5-2-16,-5-6 0 16,-4-2 5-16,-5 4 11 15,0 2 2-15,-14 4-10 16,-9 2 6-16,-3-4-11 15,-6-6-3-15,-2-5 0 16,-3-4 5-16,2-6-5 16,6-4 0-16,7 0-11 15,22-22-3-15,0-9-69 16</inkml:trace>
</inkml:ink>
</file>

<file path=ppt/ink/ink2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6.063"/>
    </inkml:context>
    <inkml:brush xml:id="br0">
      <inkml:brushProperty name="width" value="0.05" units="cm"/>
      <inkml:brushProperty name="height" value="0.05" units="cm"/>
      <inkml:brushProperty name="fitToCurve" value="1"/>
    </inkml:brush>
  </inkml:definitions>
  <inkml:trace contextRef="#ctx0" brushRef="#br0">190 0 2 0,'0'0'26'0,"0"0"-3"16,0 0 9-16,0 0 7 15,19 119-7-15,-19-50 1 16,0 30-1-16,-8-5-14 0,-7 7 4 16,-7-5-12-16,-1-23-10 15,-3 0 8-15,-1-14-8 16,-9-2 0-16,9-16-21 15,2-13-69-15</inkml:trace>
</inkml:ink>
</file>

<file path=ppt/ink/ink2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6.854"/>
    </inkml:context>
    <inkml:brush xml:id="br0">
      <inkml:brushProperty name="width" value="0.05" units="cm"/>
      <inkml:brushProperty name="height" value="0.05" units="cm"/>
      <inkml:brushProperty name="fitToCurve" value="1"/>
    </inkml:brush>
  </inkml:definitions>
  <inkml:trace contextRef="#ctx0" brushRef="#br0">34 18 17 0,'0'0'33'16,"0"0"19"-16,0 0-24 15,0 0 4-15,0 0 0 16,0 0-7-16,0 0 9 16,-34-18-19-16,34 18-6 0,0 0-9 15,0 0 2-15,8 5-2 16,10 4 0-16,10 2 0 15,7 0-3-15,5-4 3 16,1-3-15-16,1-1-21 16,-4 6-22-16,-10-3-19 15</inkml:trace>
</inkml:ink>
</file>

<file path=ppt/ink/ink2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7.025"/>
    </inkml:context>
    <inkml:brush xml:id="br0">
      <inkml:brushProperty name="width" value="0.05" units="cm"/>
      <inkml:brushProperty name="height" value="0.05" units="cm"/>
      <inkml:brushProperty name="fitToCurve" value="1"/>
    </inkml:brush>
  </inkml:definitions>
  <inkml:trace contextRef="#ctx0" brushRef="#br0">0 25 27 0,'0'0'40'0,"0"0"-25"15,0 0 12-15,0 0 6 16,0 0-15-16,198 14-4 16,-117-31-14-16,-10-5-68 0</inkml:trace>
</inkml:ink>
</file>

<file path=ppt/ink/ink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44.057"/>
    </inkml:context>
    <inkml:brush xml:id="br0">
      <inkml:brushProperty name="width" value="0.05" units="cm"/>
      <inkml:brushProperty name="height" value="0.05" units="cm"/>
      <inkml:brushProperty name="fitToCurve" value="1"/>
    </inkml:brush>
  </inkml:definitions>
  <inkml:trace contextRef="#ctx0" brushRef="#br0">60 56 21 0,'0'0'20'0,"0"0"0"16,0 0 1 0,0 0 0-16,0 0-8 0,0 0 1 15,-18-4-12-15,18 4 7 16,-2 0 0-16,2 0-3 16,-3 0 12-16,2 0-4 15,-4 0 3-15,1 0-7 16,0 6-9-16,0 10 4 15,2 5-2-15,-1 8-3 16,2 8 9-16,1 2-9 16,0 8 0-16,0 6 0 15,0 3 5-15,0 1-4 16,0-1 0-16,0-4 1 16,0-6 7-16,-3-8-9 0,-2-5 3 15,5-4-2 1,-5-5 4-16,5-10-5 0,0-6 0 15,0-8 0-15,0 0-2 16,0-10-6-16,0-26-5 16,0-10 11-16,13-12 4 15,-3-9-2-15,-2-3 2 16,-2 8 0-16,-3 4 5 16,-3 8-7-16,0 5 0 15,2 5 0-15,6 9 0 16,-2 6 0-16,1 9 0 15,3 3-10-15,6 5 10 16,4-1-4-16,6-2 4 16,11-2 0-16,-1 1 2 15,5-1-2-15,-10 4 0 0,1 2 1 16,-9 5-5-16,-2 2 1 16,-4 0-4-16,-1 17 7 15,-7 6 0-15,-1 4 5 16,-8 3 3-16,0-1-2 15,0-3 14-15,-14-2-11 16,-8-3 3-16,-5-5-6 16,-1-2 0-16,-7 0-3 15,7-4-3-15,-4-3 4 16,-2-3-8-16,2-3 2 16,4 2-1-16,1 3 2 15,1 6-22-15,12 9-17 16,6 18-14-16,7-6-13 0,1-8-16 0</inkml:trace>
</inkml:ink>
</file>

<file path=ppt/ink/ink2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7.677"/>
    </inkml:context>
    <inkml:brush xml:id="br0">
      <inkml:brushProperty name="width" value="0.05" units="cm"/>
      <inkml:brushProperty name="height" value="0.05" units="cm"/>
      <inkml:brushProperty name="fitToCurve" value="1"/>
    </inkml:brush>
  </inkml:definitions>
  <inkml:trace contextRef="#ctx0" brushRef="#br0">9 125 37 0,'0'0'21'16,"0"0"-8"-16,0 0-6 15,0 0 0-15,0 0 27 16,0 0-4-16,0 0 6 15,13 124-9-15,-13-61-12 16,-3 3 6-16,-5 0-8 16,2-12-9-16,1-14 17 15,5-14-17-15,0-12 0 16,0-10-4-16,22-4 0 16,10-11 1-16,14-22-1 15,8-14-3-15,1-3 1 16,-3 0-17-16,-12 7 2 15,-12 11 5-15,-15 14 5 0,-13 14 7 16,0 4 8-16,-21 30-8 16,-11 19 10-16,-1 10-10 15,6 7 5-15,10-4-5 16,9-8 5-16,8-13-3 16,0-12 0-16,26-12-2 15,14-13 0-15,54-13-5 16,-11-17-15-16,-8-9-60 0</inkml:trace>
  <inkml:trace contextRef="#ctx0" brushRef="#br0" timeOffset="332">715 407 29 0,'0'0'27'0,"0"0"-6"16,0 0 0-16,-17 107 7 16,17-79-4-16,14-10-3 15,12-7-2-15,5-11-1 16,7 0 16-16,10-22-11 16,6-18-8-16,-2-13 1 15,1-9-13-15,-8 0-1 16,-14 4-2-16,-13 8 2 0,-15 6 2 15,-3 10-4-15,-24 6 0 16,-15 14-1-16,-13 10-10 16,-8 4 5-16,3 29 0 15,8 18-5-15,34 34 3 16,12-12-56-16,3-17-74 0</inkml:trace>
  <inkml:trace contextRef="#ctx0" brushRef="#br0" timeOffset="700">1329 385 49 0,'0'0'25'15,"0"0"11"-15,-18 106 1 16,18-63-29-16,0-10 1 16,23-15-6-16,12-9 3 15,5-9 9-15,9-9-1 16,3-23-2-16,2-7 0 16,-7-11-12-16,-5-4 4 15,-11-3-1-15,-11 2 0 0,-11-3 10 16,-6 4-7-1,-3 1-6-15,-5 5 8 16,-18 9-6-16,-11 8-1 0,-7 17 0 16,-5 14 4-16,-3 11-10 15,-5 56-15-15,13-4-38 16,8-5-91-16</inkml:trace>
</inkml:ink>
</file>

<file path=ppt/ink/ink2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29.331"/>
    </inkml:context>
    <inkml:brush xml:id="br0">
      <inkml:brushProperty name="width" value="0.05" units="cm"/>
      <inkml:brushProperty name="height" value="0.05" units="cm"/>
      <inkml:brushProperty name="fitToCurve" value="1"/>
    </inkml:brush>
  </inkml:definitions>
  <inkml:trace contextRef="#ctx0" brushRef="#br0">55 123 31 0,'0'0'43'0,"0"0"-22"15,0 0-2-15,0 0-10 16,0 0-1-16,0 0 2 16,0 0-7-16,23-46-3 15,-10 23 4-15,-7 4-2 16,-6 4-1-16,0 6 7 15,0 8 9-15,-5 1 7 16,-13 0-16-16,-1 10-4 16,-1 9-1-16,1-1-3 15,8-2 0-15,6-7 0 16,5-6-9-16,5-3-4 16,19-3 4-16,7-12 9 0,0-7-3 15,-4 2-3 1,-8 6 0-16,-7 7-9 0,-7 3-8 15,-5 10-1-15,0 17-26 16,0 2-1-16</inkml:trace>
</inkml:ink>
</file>

<file path=ppt/ink/ink2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1.266"/>
    </inkml:context>
    <inkml:brush xml:id="br0">
      <inkml:brushProperty name="width" value="0.05" units="cm"/>
      <inkml:brushProperty name="height" value="0.05" units="cm"/>
      <inkml:brushProperty name="fitToCurve" value="1"/>
    </inkml:brush>
  </inkml:definitions>
  <inkml:trace contextRef="#ctx0" brushRef="#br0">0 216 65 0,'0'0'19'0,"0"0"4"16,0 0-3-16,0 0-13 16,0 0 10-16,0 0-5 15,0 0-3-15,112-13 17 16,-104 44-11-16,-8 8 3 16,0 11-10-16,0 7-3 15,-14-3-1-15,-5-8-3 16,-1-8-1-16,7-9 7 15,2-10-5-15,3-5-2 16,7-1 0-16,1-1-2 16,0 5 1-16,0 2 1 0,18 2 0 15,8-3-2-15,8-4-14 16,32-14-12-16,-11 0-9 16,-6-19-48-16</inkml:trace>
  <inkml:trace contextRef="#ctx0" brushRef="#br0" timeOffset="243">620 0 8 0,'0'0'65'16,"0"0"-12"-16,30 117-12 15,-19-64-8-15,-3 5-20 16,-8 8 5-16,0 4-7 16,-8 12-4-16,-24 11 5 15,-12 5-12-15,-26 38-15 16,9-24-25-16,3-19-82 0</inkml:trace>
</inkml:ink>
</file>

<file path=ppt/ink/ink2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0.178"/>
    </inkml:context>
    <inkml:brush xml:id="br0">
      <inkml:brushProperty name="width" value="0.05" units="cm"/>
      <inkml:brushProperty name="height" value="0.05" units="cm"/>
      <inkml:brushProperty name="fitToCurve" value="1"/>
    </inkml:brush>
  </inkml:definitions>
  <inkml:trace contextRef="#ctx0" brushRef="#br0">257 4 1 0,'0'0'52'0,"0"0"21"0,0 0-42 16,0 0-5-16,0 0 6 15,0 0-18-15,0 0 9 16,-103-18-12-16,78 46-9 16,-2 15 6-16,-2 9-6 15,4 12-2-15,2 10 0 16,6 8 1-16,9 3-1 16,8-4 0-16,5-10-10 15,30-13-1-15,45-12-26 16,-6-14-21-16,-7-19-61 0</inkml:trace>
  <inkml:trace contextRef="#ctx0" brushRef="#br0" timeOffset="383">527 413 21 0,'0'0'49'15,"0"0"-16"-15,0 0-26 16,0 0 6-16,0 0-6 16,0 0-1-16,0 0 19 15,21 98-10-15,5-98 6 16,4-23 6-16,5-11-17 0,0-7 3 15,-6-6-7-15,-3-3-6 16,-9 5 17-16,-11-3-16 16,-6 8 3-16,0 0-4 15,-15 4 7-15,-13 9-7 16,-10 8 0-16,-6 15 1 16,-7 4-2-16,0 30 1 15,7 19 0-15,13 8 0 16,31 22-20-16,8-13-28 15,21-16-29-15</inkml:trace>
  <inkml:trace contextRef="#ctx0" brushRef="#br0" timeOffset="647">1007 636 103 0,'0'0'61'0,"0"0"2"15,0 0-22-15,-138 112-40 16,106-74-1-16,10 9-4 0,18 6-40 15,4-9-10 1,0-16-88-16</inkml:trace>
</inkml:ink>
</file>

<file path=ppt/ink/ink2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2.408"/>
    </inkml:context>
    <inkml:brush xml:id="br0">
      <inkml:brushProperty name="width" value="0.05" units="cm"/>
      <inkml:brushProperty name="height" value="0.05" units="cm"/>
      <inkml:brushProperty name="fitToCurve" value="1"/>
    </inkml:brush>
  </inkml:definitions>
  <inkml:trace contextRef="#ctx0" brushRef="#br0">53 25 35 0,'0'0'23'0,"0"0"-1"16,0 0 10-16,0 0-10 0,0 0-6 16,0 0-10-16,0 0-4 15,-10 5 6-15,10 8-3 16,0-1 2-16,0-3 2 16,0 2-8-16,0-10 0 15,0-1 5-15,0 0 9 16,0-1 17-16,0-15-19 15,4 0-9-15,1-1 4 16,-5 2-6-16,0 7 1 16,0 6 16-16,-5 2-4 0,-12 0-2 15,1 17-10-15,5 1-3 16,8 1 0-16,3-5-18 16,35-7-11-16,7-4-15 15,0-3-31-15</inkml:trace>
</inkml:ink>
</file>

<file path=ppt/ink/ink2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4.840"/>
    </inkml:context>
    <inkml:brush xml:id="br0">
      <inkml:brushProperty name="width" value="0.05" units="cm"/>
      <inkml:brushProperty name="height" value="0.05" units="cm"/>
      <inkml:brushProperty name="fitToCurve" value="1"/>
    </inkml:brush>
  </inkml:definitions>
  <inkml:trace contextRef="#ctx0" brushRef="#br0">202 447 45 0,'0'0'33'16,"0"0"-3"-16,0 0-11 15,0 0-1-15,100-131-8 0,-81 92 22 16,-6-1-12-16,-5 1-9 16,-6-1 9-16,-2 2-16 15,0 4 5-15,-14 2 8 16,-12 11-14-16,-2 3 13 15,0 6-13-15,1 9-1 16,4 3-4-16,1 3-1 16,8 18 2-16,5 5-1 15,5 7-6-15,4 2 8 16,0 6 0-16,4 11 1 16,10 7-1-16,-5 11 0 15,1 7-12-15,-6-1-2 16,-4-2-20-16,0-6 26 15,-8-6 4-15,-16-1 4 0,-7-11 0 16,-1-5 0-16,1-11 0 16,8-12 0-1,6-12 3-15,7-10 20 0,2-17-6 16,3-23-15-16,5-18 13 16,0-10-9-16,5-14 10 15,16-5-14-15,7-2 5 16,0 10-11-16,-1 11 4 15,2 23-3-15,1 20-2 16,26 25-16-16,-6 0-28 16,-8 4-85-16</inkml:trace>
</inkml:ink>
</file>

<file path=ppt/ink/ink2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5.120"/>
    </inkml:context>
    <inkml:brush xml:id="br0">
      <inkml:brushProperty name="width" value="0.05" units="cm"/>
      <inkml:brushProperty name="height" value="0.05" units="cm"/>
      <inkml:brushProperty name="fitToCurve" value="1"/>
    </inkml:brush>
  </inkml:definitions>
  <inkml:trace contextRef="#ctx0" brushRef="#br0">180 0 63 0,'0'0'27'15,"0"0"-4"-15,0 0 12 0,14 127-11 16,-7-69-15-16,-5 10 5 15,-2 7-14-15,0 5 5 16,-19 3-5-16,-10-4 4 16,-4-7-8-16,-13 3-3 15,6-21-25-15,4-14-42 16</inkml:trace>
</inkml:ink>
</file>

<file path=ppt/ink/ink2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5.735"/>
    </inkml:context>
    <inkml:brush xml:id="br0">
      <inkml:brushProperty name="width" value="0.05" units="cm"/>
      <inkml:brushProperty name="height" value="0.05" units="cm"/>
      <inkml:brushProperty name="fitToCurve" value="1"/>
    </inkml:brush>
  </inkml:definitions>
  <inkml:trace contextRef="#ctx0" brushRef="#br0">0 0 18 0,'0'0'29'15,"0"0"-13"-15,0 0 3 0,0 0 1 16,0 0-6-1,135 22 2-15,-90-15-14 0,-4-1 5 16,-1-2-6-16,-8 3-1 16,-9 3-6-16,-9 1-36 15,-11-2-35-15</inkml:trace>
</inkml:ink>
</file>

<file path=ppt/ink/ink2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5.914"/>
    </inkml:context>
    <inkml:brush xml:id="br0">
      <inkml:brushProperty name="width" value="0.05" units="cm"/>
      <inkml:brushProperty name="height" value="0.05" units="cm"/>
      <inkml:brushProperty name="fitToCurve" value="1"/>
    </inkml:brush>
  </inkml:definitions>
  <inkml:trace contextRef="#ctx0" brushRef="#br0">0 43 93 0,'0'0'22'0,"0"0"-2"15,0 0-2-15,0 0 8 16,0 0 4-16,0 0-18 16,145-25-7-16,-96 17-5 15,-9 4-15-15,-14-2-39 0</inkml:trace>
</inkml:ink>
</file>

<file path=ppt/ink/ink2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3.586"/>
    </inkml:context>
    <inkml:brush xml:id="br0">
      <inkml:brushProperty name="width" value="0.05" units="cm"/>
      <inkml:brushProperty name="height" value="0.05" units="cm"/>
      <inkml:brushProperty name="fitToCurve" value="1"/>
    </inkml:brush>
  </inkml:definitions>
  <inkml:trace contextRef="#ctx0" brushRef="#br0">267 0 11 0,'0'0'22'15,"0"0"29"-15,0 0-15 16,0 0-9-16,0 0 5 16,0 0-12-16,0 0-4 15,-117-1-5-15,99 20-11 16,-5 13 11-16,-2 12-3 16,0 11-1-16,2 11-1 0,4 5-3 15,8 5-3-15,11-4 0 16,0-9 0-16,9-13-2 15,26-12-11-15,37-17-17 16,-4-7-8-16,-5-14-53 0</inkml:trace>
  <inkml:trace contextRef="#ctx0" brushRef="#br0" timeOffset="392">511 377 10 0,'0'0'24'15,"0"0"-2"-15,-72 140 8 16,59-94-6-16,12-11-7 15,1-9-10-15,9-15 8 16,22-11-4-16,9 0 17 16,7-34-4-16,7-12-11 15,-5-11 2-15,-5-3-11 16,-11-2 13-16,-12 1 1 16,-15 7-17-16,-6 7 8 15,0 3-9-15,-15 9 4 0,-16 10-7 16,-9 14 3-16,-9 11-5 15,-1 8 5-15,-1 25-19 16,13 6 8-16,28 17-26 16,10-14-29-16,5-11-63 0</inkml:trace>
  <inkml:trace contextRef="#ctx0" brushRef="#br0" timeOffset="640">996 573 94 0,'0'0'38'0,"0"0"-6"16,-117 110-6-16,68-56-4 15,7-2-22-15,12-4 8 16,11-7-8-16,19-11-16 16,0-10-15-16,19-16-90 0</inkml:trace>
</inkml:ink>
</file>

<file path=ppt/ink/ink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44.418"/>
    </inkml:context>
    <inkml:brush xml:id="br0">
      <inkml:brushProperty name="width" value="0.05" units="cm"/>
      <inkml:brushProperty name="height" value="0.05" units="cm"/>
      <inkml:brushProperty name="fitToCurve" value="1"/>
    </inkml:brush>
  </inkml:definitions>
  <inkml:trace contextRef="#ctx0" brushRef="#br0">0 0 86 0,'0'0'29'15,"0"0"-8"-15,0 0-7 16,0 0-7-16,0 0 7 16,0 0-9-16,0 0 4 15,87 11 12-15,-53-6-14 16,9 2 1-16,-1-1-6 16,-1-1-2-16,-1 2-3 15,4 6-10-15,-11 3-17 16,-15-2-37-16</inkml:trace>
</inkml:ink>
</file>

<file path=ppt/ink/ink2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8.556"/>
    </inkml:context>
    <inkml:brush xml:id="br0">
      <inkml:brushProperty name="width" value="0.05" units="cm"/>
      <inkml:brushProperty name="height" value="0.05" units="cm"/>
      <inkml:brushProperty name="fitToCurve" value="1"/>
    </inkml:brush>
  </inkml:definitions>
  <inkml:trace contextRef="#ctx0" brushRef="#br0">0 35 23 0,'0'0'29'15,"0"0"4"-15,0 0-1 16,0 0-1-16,0 0-14 15,0 0 2-15,-5-6-15 16,5 6-1-16,0 0 7 16,3 0-7-16,14 0 8 15,6 0 15-15,5 0-19 16,4 0 7-16,5 0-8 16,6 0-6-16,1 0 2 0,-1-2-2 15,2-7-24-15,-5-2-18 16,-10 6-24-16,-16 3-54 0</inkml:trace>
</inkml:ink>
</file>

<file path=ppt/ink/ink2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8.771"/>
    </inkml:context>
    <inkml:brush xml:id="br0">
      <inkml:brushProperty name="width" value="0.05" units="cm"/>
      <inkml:brushProperty name="height" value="0.05" units="cm"/>
      <inkml:brushProperty name="fitToCurve" value="1"/>
    </inkml:brush>
  </inkml:definitions>
  <inkml:trace contextRef="#ctx0" brushRef="#br0">0 0 52 0,'0'0'51'16,"0"0"-27"-16,0 0 7 15,0 0-10-15,0 0-11 16,0 0 8-16,0 0-8 16,21 13 1-16,-4-2-6 15,3-2 0-15,6 1-1 0,14 1-4 16,27-11-21-16,-4 0-26 16,-9-1-93-16</inkml:trace>
</inkml:ink>
</file>

<file path=ppt/ink/ink2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1:39.548"/>
    </inkml:context>
    <inkml:brush xml:id="br0">
      <inkml:brushProperty name="width" value="0.05" units="cm"/>
      <inkml:brushProperty name="height" value="0.05" units="cm"/>
      <inkml:brushProperty name="fitToCurve" value="1"/>
    </inkml:brush>
  </inkml:definitions>
  <inkml:trace contextRef="#ctx0" brushRef="#br0">689 24 0 0,'0'0'41'16,"0"0"-8"-16,0 0 4 15,0 0-11-15,0 0 1 16,0 0-7-16,0 0-9 16,-59-9 14-16,41 5-8 15,-4 3 1-15,4-5 6 16,-3 5-11-16,2 1 1 16,-4 0-4-16,-3 0-8 15,-6 8 4-15,-8 15-6 0,-6 4 1 16,-3 11 1-1,-6 7-2-15,1 6 0 0,2 6 0 16,4 4 0-16,8 0-1 16,9-5 1-16,10-5 0 15,10-7-2-15,11-9 2 16,0-6 0-16,9-8-4 16,22-9 1-16,8-9 3 15,10-3 0-15,9-11 4 16,5-15 1-16,-2-9-2 15,-10-4-3-15,-5 1 0 16,-15 5 1-16,-15 8-1 16,-11 4 1-16,-5 9 0 15,-9 5-1-15,-22 5-1 16,-13 2-7-16,-5 0 2 0,-2 17-9 16,6 1 15-16,15 6-11 15,28 4-26-15,2-2-19 16,9-7-57-16</inkml:trace>
  <inkml:trace contextRef="#ctx0" brushRef="#br0" timeOffset="623">1100 20 105 0,'0'0'26'0,"0"0"-1"0,0 0-16 16,0 0-7-16,-100 107 8 15,73-58-7-15,-1 9 6 16,-3 6 4-16,10 0 0 15,5-8 8-15,9-11-10 16,7-12-2-16,0-18-1 16,0-8-7-16,18-7-1 15,16-4 0-15,7-25 3 16,8-10 2-16,1-10-5 16,-4 4 1-16,-11 8-2 15,-11 10-6-15,-10 9 4 16,-11 15 3-16,-3 3 0 0,0 3-3 15,0 26 3 1,-12 12 0-16,-2 6 8 0,0-3-4 16,5-1 2-16,5-9 1 15,4-5-7-15,0-6 12 16,0-4-12-16,0-2 0 16,7 0 0-16,3 2-9 15,0 2-7-15,9 12-24 16,-2-6-39-16</inkml:trace>
</inkml:ink>
</file>

<file path=ppt/ink/ink2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6:57.133"/>
    </inkml:context>
    <inkml:brush xml:id="br0">
      <inkml:brushProperty name="width" value="0.05" units="cm"/>
      <inkml:brushProperty name="height" value="0.05" units="cm"/>
      <inkml:brushProperty name="fitToCurve" value="1"/>
    </inkml:brush>
  </inkml:definitions>
  <inkml:trace contextRef="#ctx0" brushRef="#br0">182 120 29 0,'0'0'23'0,"0"0"5"15,0 0 3-15,0 0-11 16,0 0-3-16,0 0 4 15,0 0-10-15,0 0 5 16,0 0-2-16,0 0-1 16,0 0 2-16,0 0-4 15,0 0 3-15,0 4 0 16,-1 5-12-16,-2 9 2 16,-2 5-4-16,5 8 0 0,0 8 3 15,0 10-3 1,0 11 0-16,0 27 0 0,0 2 3 15,0 4-3-15,0 0 0 16,-2-21 1-16,-5-3 8 16,-2-15 2-16,4-15-2 15,0-10-6-15,1-15 0 16,4-10-2-16,-2-4-1 16,-1 0 1-16,-1-23-2 15,-6-10 1-15,1-8-6 16,-5-5 4-16,1-4-9 15,-1 0 11-15,-3-4-6 16,3-7 4-16,0-5-3 16,2-3 5-16,6-9 0 15,1 0-2-15,5 5 1 16,0 4 1-16,0 13 0 0,9 8 0 16,7 10-3-16,2 12 4 15,4 9-1-15,4 5 0 16,1 8 3-16,9 4-2 15,-4 0 1-15,5 5-2 16,-2 15 6-16,-3 5-4 16,-1 0-2-16,-3 2 0 15,-5-3 4-15,-7-2-4 16,1 0 2-16,-7-2-2 16,-6-3 12-16,-4 3-12 15,0-4 5-15,-4 2 4 0,-18-2-7 16,-6 0 6-16,-7-3 1 15,-6-5-6-15,-7-2 6 16,-2-4-9-16,0-2 0 16,4 0 0-16,6 0-28 15,13 0 8-15,8-2-13 16,19 2-18-16,0 7-85 16</inkml:trace>
</inkml:ink>
</file>

<file path=ppt/ink/ink2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3.357"/>
    </inkml:context>
    <inkml:brush xml:id="br0">
      <inkml:brushProperty name="width" value="0.05" units="cm"/>
      <inkml:brushProperty name="height" value="0.05" units="cm"/>
      <inkml:brushProperty name="fitToCurve" value="1"/>
    </inkml:brush>
  </inkml:definitions>
  <inkml:trace contextRef="#ctx0" brushRef="#br0">0 0 23 0,'0'0'19'16,"0"0"-17"-16,0 0 6 15,0 0 2-15,0 0 0 16,0 0 12-16,0 0-4 16,52 5 2-16,-38-1 1 15,0 1-14-15,0 1 4 16,-1-1-10-16,4 0 0 15,-3-1 4-15,0 0-4 16,0 3-2-16,0 1 0 16,-1 10-27-16,-3-3-14 15,-7-1-39-15</inkml:trace>
  <inkml:trace contextRef="#ctx0" brushRef="#br0" timeOffset="216">57 150 50 0,'0'0'27'0,"0"0"-7"16,0 0-4-16,0 0 3 16,0 0 4-16,0 0-12 15,0 0 4-15,63 105-8 16,-40-85-7-16,4-5 0 15,23-15-10-15,-4 0-13 16,-7-11-48-16</inkml:trace>
</inkml:ink>
</file>

<file path=ppt/ink/ink2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5.233"/>
    </inkml:context>
    <inkml:brush xml:id="br0">
      <inkml:brushProperty name="width" value="0.05" units="cm"/>
      <inkml:brushProperty name="height" value="0.05" units="cm"/>
      <inkml:brushProperty name="fitToCurve" value="1"/>
    </inkml:brush>
  </inkml:definitions>
  <inkml:trace contextRef="#ctx0" brushRef="#br0">93 0 6 0,'0'0'33'0,"0"0"17"15,0 0-5-15,0 0-24 16,0 0 5-16,0 0 4 0,-44 144-10 16,28-96 7-1,4 2-12-15,3 3-1 0,1-4 4 16,4-8-13-16,4-6 1 16,0-10-6-16,0-8 5 15,0-8-8-15,9-6 3 16,8-3 0-16,4-3-3 15,4-19 6-15,5-7-6 16,3-6 3-16,0-1-7 16,-5 4 0-16,-3 3-4 15,-9 11-1-15,-6 10 4 16,-6 8-10-16,-4 0 18 16,0 8 0-16,0 19 10 15,-4 6 7-15,-3 10 2 0,0 1-1 16,7 0-6-16,0-1-9 15,0-3 7-15,0-5-10 16,9-4 2-16,3-6-4 16,13-3-9-16,-1-5-31 15,-4-8-52-15</inkml:trace>
</inkml:ink>
</file>

<file path=ppt/ink/ink2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4.386"/>
    </inkml:context>
    <inkml:brush xml:id="br0">
      <inkml:brushProperty name="width" value="0.05" units="cm"/>
      <inkml:brushProperty name="height" value="0.05" units="cm"/>
      <inkml:brushProperty name="fitToCurve" value="1"/>
    </inkml:brush>
  </inkml:definitions>
  <inkml:trace contextRef="#ctx0" brushRef="#br0">117 131 10 0,'0'0'28'15,"0"0"-11"-15,0 0-5 16,0 0-1-16,0 0 4 16,0 0 0-16,0 0-9 15,-57 40 6-15,51-22 0 16,-1 8-3-16,0 4 5 16,-2 3-5-16,1 3 3 15,2-1 4-15,2 0-10 16,1 1 9-16,3-4-4 15,0-6-10-15,0-2 4 0,3-6-5 16,12-4 0-16,2-8 6 16,3-6-6-16,6 0 6 15,2-28 8-15,-2-12-3 16,6-8 3-16,-9-7-7 16,-3-3-2-16,-14 5 2 15,-6 2-5-15,0 4-1 16,-9 4 0-16,-14 2 1 15,-5 10-4-15,-2 6 2 16,3 11 0-16,3 9-3 16,2 5-6-16,1 8 3 15,6 25-1-15,1 10-7 16,1 14 0-16,13 19-29 0,0-8-33 16</inkml:trace>
  <inkml:trace contextRef="#ctx0" brushRef="#br0" timeOffset="258">392 594 79 0,'0'0'28'0,"0"0"-9"16,0 0 12-16,-40 134-8 15,26-86-7-15,2-2-16 16,7-6 0-16,5-15-15 16,0-12-37-16</inkml:trace>
</inkml:ink>
</file>

<file path=ppt/ink/ink2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8.139"/>
    </inkml:context>
    <inkml:brush xml:id="br0">
      <inkml:brushProperty name="width" value="0.05" units="cm"/>
      <inkml:brushProperty name="height" value="0.05" units="cm"/>
      <inkml:brushProperty name="fitToCurve" value="1"/>
    </inkml:brush>
  </inkml:definitions>
  <inkml:trace contextRef="#ctx0" brushRef="#br0">11 365 29 0,'0'0'34'15,"0"0"7"-15,0 0-8 0,0 0-12 16,0 0 2-16,0 0-8 16,-11 33 0-16,11-33 0 15,0 0-13-15,0 0 9 16,16-4-1-16,7-16 4 16,11-5 9-16,4-9-18 15,5-11 0-15,-5 1-5 16,-2-5 6-16,-6 1-6 15,-8 9 0-15,-11 7 0 16,-4 7 7-16,-2 7-5 16,-5 11-2-16,0 2 0 15,0 2 1-15,0 3-1 16,0 0 0-16,0 0-6 16,0 3 6-16,0 11-11 15,1 9 11-15,-1 8-2 0,0 13 5 16,0 6 4-16,0 7 0 15,0-2-5-15,0-5 4 16,0-5-5-16,0-7-1 16,0-10 0-16,3-3-6 15,4-3-2-15,5-8-10 16,11-8-15-16,0-5-23 16,-2-1-64-16</inkml:trace>
</inkml:ink>
</file>

<file path=ppt/ink/ink2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8.402"/>
    </inkml:context>
    <inkml:brush xml:id="br0">
      <inkml:brushProperty name="width" value="0.05" units="cm"/>
      <inkml:brushProperty name="height" value="0.05" units="cm"/>
      <inkml:brushProperty name="fitToCurve" value="1"/>
    </inkml:brush>
  </inkml:definitions>
  <inkml:trace contextRef="#ctx0" brushRef="#br0">0 0 74 0,'0'0'45'0,"0"0"-40"16,0 0-2-16,0 0 19 16,0 0-8-16,0 0 5 15,0 0-6-15,110 54-1 16,-68-53 5-16,7-1-11 16,32-1-6-16,-12-13-13 15,-10-6-53-15</inkml:trace>
</inkml:ink>
</file>

<file path=ppt/ink/ink2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9.258"/>
    </inkml:context>
    <inkml:brush xml:id="br0">
      <inkml:brushProperty name="width" value="0.05" units="cm"/>
      <inkml:brushProperty name="height" value="0.05" units="cm"/>
      <inkml:brushProperty name="fitToCurve" value="1"/>
    </inkml:brush>
  </inkml:definitions>
  <inkml:trace contextRef="#ctx0" brushRef="#br0">104 89 26 0,'0'0'34'0,"0"0"-8"0,0 0-11 16,0 0 3-16,0 0-2 16,0 0-2-16,0 0 1 15,-13 146-2-15,7-101-1 16,-3 5 2-16,-3 1-3 16,1 3 10-16,-1 3-12 15,3-10-4-15,-1-6 0 16,6-13-5-16,1-14 0 15,3-11 0-15,0-3 1 16,0-17 4-16,0-24 2 16,0-9-7-16,0-14 3 15,0-8-2-15,0 0-1 0,3 3 0 16,3 6 0 0,3 13 0-16,6 9 0 0,1 13 0 15,5 9-3-15,5 6 2 16,4 4-1-16,0 6-5 15,2-1 1-15,-1 2 6 16,-3 2 0-16,-2-4 1 16,-3 3 2-16,-2-2-2 15,-7 3-1-15,-3 0 0 16,-8 0 0-16,-1 0 11 16,-2 14-2-16,0 5 2 15,0 2 4-15,-5 3-9 0,-10-3 3 16,-7 0-4-1,-9-1-2-15,-7-4 8 16,-11-2-8-16,-3-1 0 16,1-6-1-16,5-3-1 0,12-4-2 15,16 0-7-15,13-7-25 16,19-22-28-16,21 4-59 16</inkml:trace>
</inkml:ink>
</file>

<file path=ppt/ink/ink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44.597"/>
    </inkml:context>
    <inkml:brush xml:id="br0">
      <inkml:brushProperty name="width" value="0.05" units="cm"/>
      <inkml:brushProperty name="height" value="0.05" units="cm"/>
      <inkml:brushProperty name="fitToCurve" value="1"/>
    </inkml:brush>
  </inkml:definitions>
  <inkml:trace contextRef="#ctx0" brushRef="#br0">0 16 122 0,'0'0'57'15,"0"0"-45"-15,0 0-12 16,0 0 7-16,0 0 0 15,0 0-1-15,163-16-2 16,-105 16-4-16,14 0 0 16,-13 0-36-16,-18 0-86 0</inkml:trace>
</inkml:ink>
</file>

<file path=ppt/ink/ink2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10.639"/>
    </inkml:context>
    <inkml:brush xml:id="br0">
      <inkml:brushProperty name="width" value="0.05" units="cm"/>
      <inkml:brushProperty name="height" value="0.05" units="cm"/>
      <inkml:brushProperty name="fitToCurve" value="1"/>
    </inkml:brush>
  </inkml:definitions>
  <inkml:trace contextRef="#ctx0" brushRef="#br0">256 261 36 0,'0'0'31'0,"0"0"-4"0,0 0-1 15,0 0-15-15,0 0 16 16,0 0-8-16,0 0-3 15,-132-23 6-15,118 23-5 16,-3 0-4-16,4 0 3 16,-4 9-7-16,3 11 2 15,0 5-3-15,0 5-8 16,5 9 10-16,0-1-7 16,6-3 4-16,3 0 8 15,0-10-14-15,0-7 3 16,3-6-4-16,11-5 2 15,4-7-2-15,8-7 0 16,6-26 0-16,4-17 3 16,-1-12-3-16,-6-8 0 15,-7-1-6-15,-10 0-6 0,-12 6 5 16,0 12-5 0,-8 18 11-16,-15 18 1 0,-9 17 0 15,-6 20-1-15,1 30 1 16,5 12-1-16,5 6 1 15,14-6 0-15,8-5 0 16,5-14 0-16,9-8-1 16,22-18-11-16,13-9-14 15,12-8-11-15,-1-3 7 16,2-14 2-16,-11 1 12 16,-14 7 14-16,-11 9-1 15,-11 2 3-15,-10 23 24 0,0 11 1 16,-5 6 8-1,-10 2-8-15,-7 3-7 0,4 7 2 16,-1 3-18-16,-1 0 4 16,5 6-2-16,1 0-4 15,2-6 6-15,7-7-6 16,5-8-3-16,14-13-30 16,5-19-83-16</inkml:trace>
</inkml:ink>
</file>

<file path=ppt/ink/ink2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09.630"/>
    </inkml:context>
    <inkml:brush xml:id="br0">
      <inkml:brushProperty name="width" value="0.05" units="cm"/>
      <inkml:brushProperty name="height" value="0.05" units="cm"/>
      <inkml:brushProperty name="fitToCurve" value="1"/>
    </inkml:brush>
  </inkml:definitions>
  <inkml:trace contextRef="#ctx0" brushRef="#br0">0 0 162 0,'0'0'26'15,"0"0"-15"-15,0 0-10 16,0 0-1-16,0 0 7 15,0 0-7-15,0 0 6 0,80 18 1 16,-53-11-4-16,4-3 0 16,3-3-3-16,1-1-11 15,0 0-11-15,1 0-21 16,-13-5-36-16</inkml:trace>
  <inkml:trace contextRef="#ctx0" brushRef="#br0" timeOffset="187">12 148 35 0,'0'0'29'0,"0"0"-16"16,0 0 3-16,0 0 2 16,0 0-15-16,0 0 16 15,0 0-2-15,69 54-3 0,-29-52 0 16,20-2-14-1,-6 0-9-15,-10-6-59 0</inkml:trace>
</inkml:ink>
</file>

<file path=ppt/ink/ink2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11.610"/>
    </inkml:context>
    <inkml:brush xml:id="br0">
      <inkml:brushProperty name="width" value="0.05" units="cm"/>
      <inkml:brushProperty name="height" value="0.05" units="cm"/>
      <inkml:brushProperty name="fitToCurve" value="1"/>
    </inkml:brush>
  </inkml:definitions>
  <inkml:trace contextRef="#ctx0" brushRef="#br0">0 5 19 0,'0'0'26'0,"0"0"-21"16,0 0 2-16,0 0 1 0,0 0 10 15,0 0 6-15,129-2-12 16,-94 2 7-16,0 0-10 15,-4 0-2-15,-2 5 5 16,0 2-12-16,-6 1 0 16,5-3 0-16,-7 0-32 15,-10-5-22-15</inkml:trace>
</inkml:ink>
</file>

<file path=ppt/ink/ink2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11.816"/>
    </inkml:context>
    <inkml:brush xml:id="br0">
      <inkml:brushProperty name="width" value="0.05" units="cm"/>
      <inkml:brushProperty name="height" value="0.05" units="cm"/>
      <inkml:brushProperty name="fitToCurve" value="1"/>
    </inkml:brush>
  </inkml:definitions>
  <inkml:trace contextRef="#ctx0" brushRef="#br0">0 0 69 0,'0'0'33'16,"0"0"-14"-16,0 0 11 16,0 0 2-16,0 0-10 15,0 0-17-15,0 0 0 16,172 36-5-16,-117-36-30 15,-10 0-81-15</inkml:trace>
</inkml:ink>
</file>

<file path=ppt/ink/ink2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17.195"/>
    </inkml:context>
    <inkml:brush xml:id="br0">
      <inkml:brushProperty name="width" value="0.05" units="cm"/>
      <inkml:brushProperty name="height" value="0.05" units="cm"/>
      <inkml:brushProperty name="fitToCurve" value="1"/>
    </inkml:brush>
  </inkml:definitions>
  <inkml:trace contextRef="#ctx0" brushRef="#br0">343 0 67 0,'0'0'23'16,"0"0"10"-16,0 0-7 0,0 0-5 15,0 0-3 1,0 0 0-16,0 0-3 15,-69 46 6-15,42-17-13 0,1 4 8 16,-1 5-6-16,-1 3-10 16,5 0 8-16,2 4-8 15,2-1 2-15,5 5-2 16,5 1 2-16,6-3-2 16,3-3 0-16,0-7 0 15,0-5 0-15,11-10 0 16,9-6 0-16,7-9 0 15,7-7 3-15,5 0-3 16,4-20 0-16,1-12 0 16,-6-5 1-16,-4 0-1 15,-15 1 0-15,-13 1 0 0,-6 3-5 16,-11 10 5-16,-27 8-6 16,-8 14-4-16,-13 0 10 15,-1 31-9-15,-1 17 6 16,10 11 2-16,15 4-12 15,14 19-23-15,14-16-37 16</inkml:trace>
</inkml:ink>
</file>

<file path=ppt/ink/ink2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16.315"/>
    </inkml:context>
    <inkml:brush xml:id="br0">
      <inkml:brushProperty name="width" value="0.05" units="cm"/>
      <inkml:brushProperty name="height" value="0.05" units="cm"/>
      <inkml:brushProperty name="fitToCurve" value="1"/>
    </inkml:brush>
  </inkml:definitions>
  <inkml:trace contextRef="#ctx0" brushRef="#br0">216 125 2 0,'0'0'27'16,"0"0"-4"-16,0 0 1 15,0 0 0-15,0 0-6 0,0 0 10 16,-12-15-8-16,6 15-6 16,-2 0 8-16,-1 0-13 15,0 0 2-15,-2 0 0 16,-1 8-10-16,-2 5 6 16,-3 2-6-16,-2 9-1 15,1 4 6-15,1 3-3 16,-1 4-1-16,4 8-2 15,0 1 3-15,5 2 0 16,3 0-1-16,6-5-2 16,0-2 1-16,0-3-1 15,14-11 0-15,5 0 0 16,9-5 2-16,3-10-2 0,9-10 0 16,4 0 1-1,7-30 4-15,3-13-2 0,-4-14-3 16,-2-5 0-16,-16-5 2 15,-15-1 0-15,-17 1 0 16,0 4-2-16,-34 6 4 16,-9 9-4-16,-9 9 0 15,-2 14 0-15,4 12 3 16,4 13-2-16,3 5-1 16,6 24 0-16,6 14 0 15,8 8 0-15,8 10-14 16,15 22-25-16,0-15-24 15,1-14-63-15</inkml:trace>
  <inkml:trace contextRef="#ctx0" brushRef="#br0" timeOffset="315">557 638 108 0,'0'0'24'16,"0"0"-11"-16,0 0-7 15,0 0 13-15,0 0 2 16,-75 121-15-16,61-98-2 16,5-1-1-16,1-1-1 15,6-1-4-15,2-4-18 16,0-5-37-16</inkml:trace>
</inkml:ink>
</file>

<file path=ppt/ink/ink2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21.860"/>
    </inkml:context>
    <inkml:brush xml:id="br0">
      <inkml:brushProperty name="width" value="0.05" units="cm"/>
      <inkml:brushProperty name="height" value="0.05" units="cm"/>
      <inkml:brushProperty name="fitToCurve" value="1"/>
    </inkml:brush>
  </inkml:definitions>
  <inkml:trace contextRef="#ctx0" brushRef="#br0">0 0 39 0,'0'0'29'0,"0"0"-20"16,0 0 20-16,0 0 1 15,0 0-5-15,0 0 3 16,0 0-3-16,89 26-13 15,-66-20 10-15,0-1-18 16,3 1 0-16,-3 1-4 0,-4 1-5 16,-2 6-30-16,-8 0-25 15,-9-4-90-15</inkml:trace>
</inkml:ink>
</file>

<file path=ppt/ink/ink2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22.055"/>
    </inkml:context>
    <inkml:brush xml:id="br0">
      <inkml:brushProperty name="width" value="0.05" units="cm"/>
      <inkml:brushProperty name="height" value="0.05" units="cm"/>
      <inkml:brushProperty name="fitToCurve" value="1"/>
    </inkml:brush>
  </inkml:definitions>
  <inkml:trace contextRef="#ctx0" brushRef="#br0">0 0 86 0,'0'0'32'0,"0"0"-14"0,0 0 1 16,0 0 15 0,0 0-1-16,0 0-20 0,149 41 0 15,-110-34-12-15,12 5-1 16,-11-2-23-16,-9-9-97 0</inkml:trace>
</inkml:ink>
</file>

<file path=ppt/ink/ink2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20.930"/>
    </inkml:context>
    <inkml:brush xml:id="br0">
      <inkml:brushProperty name="width" value="0.05" units="cm"/>
      <inkml:brushProperty name="height" value="0.05" units="cm"/>
      <inkml:brushProperty name="fitToCurve" value="1"/>
    </inkml:brush>
  </inkml:definitions>
  <inkml:trace contextRef="#ctx0" brushRef="#br0">597 0 0 0,'0'0'36'16,"0"0"-17"-16,0 0-3 16,0 0 6-16,0 0 1 15,0 0-6-15,0-7-1 16,0 7 9-16,0 0-9 16,0 0 11-16,0 0-3 15,0 0-10-15,0 0 13 16,0 0-13-16,-2 7-5 15,-14 11 0-15,-7 11-7 16,-8 16 0-16,-11 10 0 0,-4 15 0 16,-12 8 5-1,-8 3 2-15,3 1-3 0,0-9 5 16,8-9-10-16,11-10-1 16,8-11 0-16,9-16-8 15,11-7 2-15,9-12-25 16,7-8-47-16,0-21-48 15</inkml:trace>
  <inkml:trace contextRef="#ctx0" brushRef="#br0" timeOffset="351">14 128 71 0,'0'0'37'0,"0"0"-31"16,0 0 6-16,0 0 13 16,0 0-15-16,0 0 3 15,0 0 11-15,51 22 3 16,-28 0 1-16,9 7-11 15,8 3-4-15,4 2 2 16,2 3-7-16,-1 3 5 16,-5-1-8-16,-8 2 2 0,-5 2 7 15,-2 1-14 1,-7 1 2-16,1-6-2 0,-1 2-15 16,5 2-15-16,-4-8-43 15,-7-17-97-15</inkml:trace>
</inkml:ink>
</file>

<file path=ppt/ink/ink2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47.242"/>
    </inkml:context>
    <inkml:brush xml:id="br0">
      <inkml:brushProperty name="width" value="0.05" units="cm"/>
      <inkml:brushProperty name="height" value="0.05" units="cm"/>
      <inkml:brushProperty name="fitToCurve" value="1"/>
    </inkml:brush>
  </inkml:definitions>
  <inkml:trace contextRef="#ctx0" brushRef="#br0">203 232 7 0,'0'0'41'0,"0"0"-15"16,0 0-4-16,0 0 0 16,0 0 0-16,0 0-9 15,0 0 2-15,-112 92-7 16,95-67 9-16,3 0-1 16,3 1-5-16,2-4 2 15,4-1-9-15,2-5 12 16,3-4-7-16,0-4-9 15,0-6 7-15,3-2-6 16,16 0 1-16,4-20 5 0,4-9-7 16,4-6 3-1,-6-5-3-15,-4-2-1 0,-9 1-1 16,-5 1 1-16,-7 4 1 16,0 8 0-16,-10 9 1 15,-11 9-1-15,-4 10 0 16,-2 0-3-16,-4 22 3 15,0 10 0-15,8 0 0 16,5 5 4-16,6-4-2 16,10-8-1-16,2-4-1 15,0-7 1-15,15-7 2 16,15-7-1-16,2 0 0 16,8-19-1-16,3-12 0 15,1-7-2-15,1-6-1 16,-8-2-5-16,-8 1 7 15,-11 2-9-15,-9 4 8 16,-4 10-1-16,-5 11 4 0,0 6 3 16,0 12 9-16,-5 0-9 15,-7 16 2-15,1 13-7 16,-1 10 0-16,3 6 3 16,1 3-1-16,2-1 8 15,1-6 2-15,5-4-4 16,0-1 3-16,0-7-11 15,2-8 0-15,16-6 0 16,7-7-2-16,2-8 2 16,9 0 0-16,2-11-1 15,1-12-3-15,-3-7-2 16,-8-2 3-16,-7-2 2 16,-11-2-4-16,-10-3 3 15,0-2 2-15,-8 8 0 0,-10 3-5 16,-4 12 0-16,2 13 5 15,-1 5 0-15,5 11-2 16,-1 21 2-16,5 11 0 16,6 7 0-16,3 5-2 15,3-1 2-15,0-6 0 16,5-9 0-16,4-8 3 16,5-13-3-16,1-7 0 15,0-10 1-15,7-1 15 0,1 0-15 16,7-16 5-1,3-9-6-15,7-6 5 0,-1-2-6 16,0-2 1-16,-1 3 0 16,-4 6-5-16,-3 4 5 15,-8 10 0-15,-6 6 0 16,-7 4-11-16,-2 2 11 16,0 0 0-16,-2 17 0 15,-2 4 5-15,-1 9-3 16,-3 1-2-16,0-2 0 15,0-1 5-15,0-6-5 16,-7-5 0-16,5-8 0 16,2-3 1-16,0-6-1 15,0 0-3-15,11-11-1 16,12-14-2-16,8-9 1 0,-1-6 1 16,-2 3-10-16,-6 1 9 15,-12 11-15-15,-2 7 20 16,-8 13 1-1,0 5 5-15,0 0 10 0,0 5-9 16,0 18-7-16,1-1 9 16,9-1-9-16,3-4 0 15,12-7 2-15,4-4 0 16,11-6 6-16,5 0-5 16,4 0-3-16,0-13 2 15,-5 1-2-15,-7 3 0 16,-9-2 0-16,-11 2-1 15,-8 4 1-15,-9-6 3 0,0 0-3 16,0-3 6 0,-19 1-4-16,-2-4-2 0,-2 3 0 15,-3 3 0-15,3 1 4 16,1 6-4-16,7 4 0 16,3 0 0-16,-1 7-3 15,3 12 3-15,1 6 0 16,1 7-3-16,3 4 3 15,5 7 1-15,0 4-1 16,0 0 5-16,19-2-5 16,14-7-1-16,50-24-3 15,-6-9-44-15,3-5-125 0</inkml:trace>
</inkml:ink>
</file>

<file path=ppt/ink/ink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48.743"/>
    </inkml:context>
    <inkml:brush xml:id="br0">
      <inkml:brushProperty name="width" value="0.05" units="cm"/>
      <inkml:brushProperty name="height" value="0.05" units="cm"/>
      <inkml:brushProperty name="fitToCurve" value="1"/>
    </inkml:brush>
  </inkml:definitions>
  <inkml:trace contextRef="#ctx0" brushRef="#br0">108 648 22 0,'0'0'38'16,"0"0"-24"-16,0 0-4 0,0 0-8 16,0 0-1-16,0 0 4 15,0 0-2-15,-40 115-2 16,40-99 10-16,0 2 6 15,0 9 5-15,0 3-4 16,-5 9-10-16,1 7 3 16,-3 5-2-16,-2 1-3 15,-3-1 8-15,-2-4-14 16,6-9 4-16,2-8-3 16,3-11 2-16,3-11-6 15,0-8 1-15,0 0-13 16,0-24 2-16,5-13 12 15,4-12 1-15,3-5 2 16,-2 3-1-16,-6 2 4 16,-1 7-3-16,-1 12-2 0,1 1 4 15,-2 4-3-15,4 4-2 16,4-6 1-16,5 5-4 16,6-3 3-16,4 1-3 15,7 0 4-15,4 5-2 16,-2-1 1-16,-3 9 1 15,-7 10 0-15,-4 1 2 16,-7 0 11-16,-7 8-5 16,-4 6 4-16,-1 6 6 15,0 3-5-15,-14 2-2 16,-9 4-1-16,-7 1-10 16,-1-4 7-16,2 0-5 15,-2-9 0-15,13-4 0 16,1-10 2-16,8 0-4 15,4-3 0-15,3 0-11 0,2 0 10 16,0 0-13 0,0 0-14-16,5 0 0 0,14 0-49 15,0 0 18-15</inkml:trace>
  <inkml:trace contextRef="#ctx0" brushRef="#br0" timeOffset="623">431 766 32 0,'0'0'17'16,"0"0"-16"-16,0 0 10 0,0 0 20 16,0 0-2-16,0 0-1 15,85-119-19-15,-58 99 7 16,-4 4-3-16,4 6-6 15,-12 6 5-15,-1 4-12 16,-2 0 0-16,-3 0 3 16,-4 16-2-16,-2 9 9 15,-3 5 2-15,0 3-6 16,-3 0 8-16,-11-4-12 16,5-4-1-16,4-5-1 15,2-4 0-15,3-7-3 16,0-4 3-16,0 1-15 0,12-5 13 15,7-1-9 1,2 0 7-16,7 0 3 0,4-7-4 16,0-6 3-1,4-3 2-15,-4 2-12 0,-6 7 12 16,-5 0-7-16,-5 7 1 16,-2 0-1-16,-7 0-9 15,6 7 16-15,-4 2 0 16,2 2 6-16,5 1 17 15,3 1-18-15,8-1 1 16,6-3-6-16,5-9-2 16,3 0-2-16,1-12 4 15,-2-17 0-15,-3 0 7 16,-8-3-5-16,-9 6-2 0,-8-2 7 16,-10 6-5-16,-2 1 13 15,0 0-5-15,-11 5 0 16,-11 3 8-16,-5 9-16 15,-6 4 3-15,-2 3-5 16,-2 19 4-16,2 10-5 16,12-2 1-16,23-12-35 15,0-11-20-15,11-7-108 0</inkml:trace>
  <inkml:trace contextRef="#ctx0" brushRef="#br0" timeOffset="2186">1486 820 27 0,'0'0'24'15,"0"0"-7"-15,0 0 1 16,0 0-17-16,0 0 6 15,0 0 0-15,0 0 23 16,93-3 8-16,-57-23-21 16,-3-13 2-16,7-4-9 0,-3-8-8 15,-3-2 11-15,-5-1-13 16,-4 0 1-16,-10 0 6 16,-3 0-7-16,-6 4-2 15,-6 2 0-15,0 6-4 16,0 10 2-16,-9 10 4 15,-6 9 0-15,-2 10 8 16,-2 3-8-16,1 3-3 16,0 18-1-16,-4 10-2 15,4 6 5-15,-1 10 1 16,2 5 0-16,4 9-1 16,8 8-1-16,2 7 2 0,3 3 0 15,0 3 0 1,0-6 0-16,0-14 0 0,0-19 0 15,8-12 0-15,4-19-2 16,2-10 2-16,4-2-2 16,5-10-8-16,3-15 10 15,-3-8 0-15,0 1 0 16,-4 7 0-16,-7 6-5 16,-6 6 5-16,-1 7-2 15,-2 6 3-15,1 0-5 16,6 0-6-16,3 1-8 15,10 11 17-15,8 0-4 16,1 1 3-16,5-6 2 0,-2-3 0 16,2-4 1-1,-3 0 6-15,-2 0 0 0,-4-11 3 16,0-2-10-16,-7-4 0 16,2 0-2-16,-5 1-14 15,-5 4 7-15,-7 0 2 16,-6 6 2-16,0 6 5 15,0 0 7-15,0 0 4 16,-9 13-11-16,-2 8-4 16,2 1 4-16,1 3 0 15,8-2 1-15,0-9-3 16,3-2 4-16,17-12-2 16,11 0 9-16,4-12-5 15,10-20 7-15,-2-5-4 16,0-7 0-16,-7-4-2 0,-10 5-4 15,-12-1-1-15,-12 5 3 16,-2 3-3-16,-19 7 0 16,-16 11 0-16,-11 15 3 15,-9 3-7-15,-8 26 4 16,1 24-1-16,12 10 1 16,13 1-5-16,25-10-5 15,12-13-34-15,23-17-15 16,26-12 8-16</inkml:trace>
  <inkml:trace contextRef="#ctx0" brushRef="#br0" timeOffset="2791">2620 698 18 0,'0'0'17'0,"0"0"-1"16,112-147-4-16,-80 86-10 16,-1-6 4-16,-7 0-6 15,1-3 0-15,-11 11 6 16,-5 6-6-16,-9 13 17 15,0 15 4-15,0 12-12 16,-3 8 20-16,-8 5-10 16,-1 0-14-16,-2 18-5 15,-4 12 1-15,-4 13-1 16,-1 11 0-16,-3 10-2 16,3 15 2-16,5 7 3 15,4-3 0-15,5-4 1 16,9-8-3-16,0-13-1 15,4-14 0-15,15-18 0 0,4-10 0 16,4-14 1-16,7-2 2 16,4-15 3-16,5-17-2 15,-1-6-8-15,-7 2 4 16,-7 4-7-16,-7 9 1 16,-12 10 4-16,-4 9 2 15,-5 4 3-15,0 0 2 16,0 18-2-16,-12 10-3 15,2 6-1-15,4 1 1 16,6 3 0-16,0-4 0 16,0-3-2-16,14-7 3 0,9-7-3 15,0-10 0 1,9-7-9-16,4-13-4 0,-1-21 6 16,2-11 7-16,-7-4 2 15,-7 0-28-15,-9 6 15 16,-6 6 7-16,-8 3 6 15,0 5 0-15,0 4 19 16,-12 2 4-16,-2-2-7 16,0 6-10-16,2 2 11 15,1 3-2-15,6 3-8 16,2 8-7-16,3 3-12 16,0 5-39-16,3 20-14 15</inkml:trace>
  <inkml:trace contextRef="#ctx0" brushRef="#br0" timeOffset="3648">3588 770 49 0,'0'0'46'0,"0"0"-31"15,0 0-2-15,0 0-3 16,0 0 0-16,63-152 5 16,-35 86-15-16,-2-4 10 15,-3 2-7-15,-6 1-2 16,-7 5 6-16,-10 8-7 0,0 9 0 15,-9 13-1 1,-14 16 4-16,-8 12 8 0,-1 4-7 16,-3 30-3-16,3 19 2 15,0 13-3-15,5 13 0 16,4 11 0-16,10 3 0 16,3-1 0-16,7-8 0 15,3-10 0-15,0-20 7 16,5-9-7-16,12-13 3 15,0-11-3-15,3-12 3 16,6-5-5-16,6-2 2 16,5-23 0-16,6-8 4 15,-2-5-4-15,-1 0-2 16,-5 7 1-16,-7 3-8 16,-8 12 9-16,-8 10-5 15,0 6-9-15,-5 0 7 16,-3 15-4-16,-1 10 11 0,-1 7 0 15,6 0 3-15,1-4-3 16,5-9 0-16,4-8 2 16,8-11-2-16,6-11 0 15,8-26 0-15,2-12 0 16,-1-1 3-16,-6 0-3 16,-9 7 0-16,-12 10 0 15,-9 9 5-15,-5 12-2 16,0 8 16-16,-5 4 8 15,-9 0-17-15,1 25 2 0,0 4-12 16,9 3 0 0,2-3-2-16,2-8-18 0,0-13 5 15,14-8-8-15,9-7-1 16,22-58 13-16,-7-2-12 16,-3-2-57-16</inkml:trace>
  <inkml:trace contextRef="#ctx0" brushRef="#br0" timeOffset="3768">4332 0 74 0,'0'0'53'16,"0"0"-15"-16,0 0-13 15,0 0-25-15,0 0-22 16,0 0-15-16,0 0-10 0,39 37-21 16</inkml:trace>
  <inkml:trace contextRef="#ctx0" brushRef="#br0" timeOffset="3985">4578 0 41 0,'0'0'119'0,"0"0"-86"15,0 0-25-15,0 0-2 16,-38 159-5-16,31-69-1 16,3 0 5-16,4 7-5 15,0 3-1-15,0-18-1 16,0-2 3-16,0-15-5 15,0-22 4-15,0-20-6 16,0-18-6-16,0-5-23 16,11-53 0-16,-1-6-8 0,-5-4-29 0</inkml:trace>
  <inkml:trace contextRef="#ctx0" brushRef="#br0" timeOffset="4151">4408 345 77 0,'0'0'47'0,"0"0"-24"16,0 0-20-16,0 0 1 16,0 0 10-16,0 0-6 15,0 0 5-15,113 44-7 16,-74-31-6-16,2 3-4 16,-9 2-54-16</inkml:trace>
  <inkml:trace contextRef="#ctx0" brushRef="#br0" timeOffset="4567">4834 829 71 0,'0'0'16'0,"0"0"-14"15,0 0 2-15,6 121-8 16,7-96-2-16,2-5 6 15,-1-12 0-15,1-8 8 16,-1 0 11-16,0-17 2 16,1-19-3-16,2-12 6 15,0-10-14-15,-6-10-7 0,-2-2 3 16,-6-2-4-16,-3 4-2 16,0 10 1-16,-14 15 2 15,-7 14 0-15,-5 22 1 16,-2 7-1-16,0 27-3 15,5 23-6-15,5 12 3 16,10 8 3-16,8-6-5 16,0-7 4-16,22-15-4 15,1-12 5-15,3-9 4 16,-2-10-4-16,4-11 4 16,3 0-4-16,4-4-6 0,5-17 0 15,1-4-29 1,-4 0-22-16,-3 3 1 0</inkml:trace>
  <inkml:trace contextRef="#ctx0" brushRef="#br0" timeOffset="4607">5241 722 4 0,'0'0'22'0,"0"0"-17"16,0 0-5-16</inkml:trace>
  <inkml:trace contextRef="#ctx0" brushRef="#br0" timeOffset="4918">5457 164 177 0,'0'0'55'0,"0"0"-49"16,0 0-3-16,0 0 15 15,0 0-12-15,0 0 8 16,72 121-14-16,-41-100-2 16,24-7-8-16,-7-9-38 15,-5-5-46-15</inkml:trace>
</inkml:ink>
</file>

<file path=ppt/ink/ink2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48.658"/>
    </inkml:context>
    <inkml:brush xml:id="br0">
      <inkml:brushProperty name="width" value="0.05" units="cm"/>
      <inkml:brushProperty name="height" value="0.05" units="cm"/>
      <inkml:brushProperty name="fitToCurve" value="1"/>
    </inkml:brush>
  </inkml:definitions>
  <inkml:trace contextRef="#ctx0" brushRef="#br0">0 682 53 0,'0'0'43'0,"0"0"-28"16,0 0 16-16,0 0-1 15,0 0-7-15,0 0-2 0,0 0-9 16,110-83 2-16,-70 47-1 15,-2-6-5 1,5-4 0-16,-4-4-4 0,-6-3-4 16,-5-1 5-16,-6 4-5 15,-9 0 0-15,-7 3 6 16,-6 3-4-16,0 6-2 16,0 5 0-16,0 5-1 15,0 13 1-15,-4 4 1 16,-1 9 0-16,4 2-2 15,-4 0-2-15,1 14 1 16,-4 11 2-16,-1 11 0 0,-4 10 2 16,-2 8 2-1,-2 10 5-15,-4 9 5 0,1 5-12 16,-3 5 7-16,-2-2-5 16,5-4-4-16,2-15 5 15,4-14-2-15,3-12 2 16,10-18-5-16,1-9 2 15,0-9-4-15,17 0 0 16,12-18 2-16,9-12-5 16,5-6 4-16,2-2-2 15,-6 5 3-15,-11 11-14 16,-9 4 13-16,-10 12 0 16,-5 5 1-16,-4 1 7 15,0 0-7-15,0 18 0 0,0 7 0 16,0 1 0-16,3-1 0 15,10-3 0-15,5-5 0 16,7-7 12-16,8-7-12 16,9-3 4-16,2-7-4 15,2-16 2-15,-1-6-5 16,-10-3 3-16,-10-1 0 16,-8 0 6-16,-13-1-6 15,-4 0 0-15,-3 2 0 16,-21 3-1-16,-9 8-1 15,-7 7 2-15,-4 12 0 16,-1 2-7-16,6 2 6 16,11 12 0-16,10 4 1 0,14-6-10 15,4-3 8 1,16-5-1-16,22-4 3 0,19 0-6 16,7 0 3-16,4-11-4 15,-1-3-5-15,-10 7-8 16,-14 7 20-16,-12 0-2 15,-10 7 2-15,-10 12-2 16,-11 1 5-16,0 5-3 16,-1 0 8-16,-18 4-6 15,1 0 11-15,1 1-1 16,5-2-5-16,12-3 4 16,0-4-9-16,9-7-2 15,25-13 0-15,10-1-1 16,11-9-3-16,8-16 3 15,0-6-11-15,-5-2 10 0,-8 1-10 16,-17 3 8-16,-8 3 4 16,-16 2-5-16,-9 6 5 15,0 0 0-15,-3 4 4 16,-11 3 12-16,2 6-16 16,3 0 4-16,4 1 1 15,1 4-3-15,-1 0 6 16,0 4-8-16,-1 10 0 15,-1 11 3-15,2 7 2 16,-1 6-4-16,3 7 6 16,3 1-5-16,0 0 4 15,0-5-5-15,12-3-1 16,11-6 0-16,8-10 0 16,1-10-6-16,19-12-8 0,-10 0-25 15,-6-14-44-15</inkml:trace>
</inkml:ink>
</file>

<file path=ppt/ink/ink2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09.107"/>
    </inkml:context>
    <inkml:brush xml:id="br0">
      <inkml:brushProperty name="width" value="0.05" units="cm"/>
      <inkml:brushProperty name="height" value="0.05" units="cm"/>
      <inkml:brushProperty name="fitToCurve" value="1"/>
    </inkml:brush>
  </inkml:definitions>
  <inkml:trace contextRef="#ctx0" brushRef="#br0">0 349 13 0,'0'0'43'0,"0"0"25"15,0 0-17-15,0 0-5 16,0 0-3-16,0 0-25 16,0 0-4-16,45-71-11 15,-2 37-3-15,10-3 4 16,6-2-4-16,-6 8 0 15,-8 6 0-15,-8 10 2 16,-11 10-5-16,-8 5 3 16,-6 5 0-16,-7 20 9 15,-5 7 4-15,0 7 5 16,-17 8 0-16,-6 0-16 0,2-2 9 16,5-4-10-16,7-7 2 15,9-9-6-15,0-4 2 16,20-8 1-16,15-9-2 15,7-4 5-15,7 0-3 16,3-13 0-16,0-9 1 16,0-6-5-16,-7 1-8 15,-7-3-2-15,-9 1-1 16,-13 2-13-16,-9 0 20 16,-7 4 2-16,-3 1-6 15,-17 7 10-15,-6 1-5 16,0 4 7-16,6 6 9 15,-1 4-2-15,2 0 8 0,1 11-4 16,0 14-8 0,-2 9 11-16,4 4-11 0,2 3 4 15,10-3-2-15,4-6 0 16,0-10-9-16,27-11 4 16,13-11 0-16,16 0-4 15,8-19 1-15,10-15-8 16,-2-6 2-16,-3 1-15 15,-11 2 13-15,-13 5 5 16,-13 9 6-16,-15 9-1 16,-8 8 4-16,-9 6 5 15,0 0 13-15,0 0-17 16,-5 6 7-16,-8 16-9 0,-3 3-2 16,6 4 13-1,2-2-11-15,8-4 6 0,0-4-8 16,8-8 8-16,19-7-6 15,13-4 0-15,9 0-2 16,6-16 0-16,2-8-22 16,-6 1 3-16,-7 0 0 15,-15 6-5-15,-7 4 12 16,-13 9 4-16,-9 4 8 16,0 0 23-16,-4 9-7 15,-15 16-2-15,-2 11 8 16,5 5-17-16,4-5 10 0,11-3-14 15,1-8 4-15,10-7-10 16,26-12 3-16,40-8-15 16,-4-17-19-16,-6-6-65 15</inkml:trace>
  <inkml:trace contextRef="#ctx0" brushRef="#br0" timeOffset="335">1848 79 47 0,'0'0'54'16,"0"0"-17"-16,0 0 2 0,0 0-4 15,0 0-16-15,0 0-3 16,0 0-9-16,89 83-6 15,-89-63 7-15,0-1-8 16,0 2 13-16,-17 3-3 16,-8 1-10-16,-4 4 9 15,0-1-7-15,1-1 0 16,7-2 1-16,4-4-3 16,8-5 0-16,4-2-12 15,5-7-17-15,0 0-13 16,0-4-14-16,0-3-11 15,0 0-8-15</inkml:trace>
  <inkml:trace contextRef="#ctx0" brushRef="#br0" timeOffset="487">1779 325 30 0,'0'0'34'15,"0"0"20"-15,0 0-22 16,0 0-4-16,0 0-6 15,132 69-17-15,-97-51-5 16,23-6-9-16,-7-5-38 16,-4-6-93-16</inkml:trace>
  <inkml:trace contextRef="#ctx0" brushRef="#br0" timeOffset="928">2488 319 71 0,'0'0'31'16,"0"0"-23"-16,0 0-3 15,0 0 14-15,0 0-5 16,-62 130-8-16,62-105-6 16,16-5 2-16,10-9-1 15,6-11 5-15,8-3 2 16,0-26 1-16,1-12-7 15,-4-4 1-15,-2-9-3 0,-9 3 1 16,-7-5-1-16,-10 5 0 16,-9-2-6-16,0 6-4 15,-28 8-3-15,-12 14 11 16,-6 18-1-16,-3 7 3 16,5 17 14-16,7 17 1 15,11 8 3-15,9 4-1 16,17 1-6-16,0-4 10 15,17-5-12-15,18-6 7 16,7-7 13-16,8-5-17 16,4-13-1-16,0-4-1 15,-4-3-10-15,-5 0 0 16,-2-3-2-16,-2-8-15 16,1-1 6-16,10-1-12 15,15-12-23-15,-11 0-20 0</inkml:trace>
</inkml:ink>
</file>

<file path=ppt/ink/ink2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7:38.723"/>
    </inkml:context>
    <inkml:brush xml:id="br0">
      <inkml:brushProperty name="width" value="0.05" units="cm"/>
      <inkml:brushProperty name="height" value="0.05" units="cm"/>
      <inkml:brushProperty name="fitToCurve" value="1"/>
    </inkml:brush>
  </inkml:definitions>
  <inkml:trace contextRef="#ctx0" brushRef="#br0">13675 498 35 0,'0'0'25'16,"0"0"-7"-16,0 0 18 15,0 0-3-15,0 0 4 16,-23 115-14-16,11-64-1 16,-2 6 7-16,3-3-10 0,-3-4 5 15,5-12-10 1,4-10-14-16,2-15 10 15,3-12-8-15,0-1-2 0,5-18 0 16,13-22-1-16,8-14 1 16,2-9 0-16,0-6 0 15,-5 0 3-15,-3 0-3 16,-6 10 0-16,-4 11 0 16,-2 14 0-16,-2 18 0 15,2 12 0-15,4 4 0 16,2 24-6-16,1 17 9 15,2 5-3-15,-6 4 0 0,0 0-1 16,-10-13 1 0,-1-12 0-16,0-8 1 0,0-12 14 15,0-1-15-15,-1-4 6 16,-12 0-6-16,-4-15 5 16,2-10-5-16,-2-8 0 15,3-6 0-15,-3 0 0 16,7 0-4-16,-3 9-3 15,7 11-11-15,2 8-13 16,1 11 6-16,3 5-36 16,0 18 4-16,3-5-83 0</inkml:trace>
  <inkml:trace contextRef="#ctx0" brushRef="#br0" timeOffset="2043">15678 567 110 0,'0'0'29'0,"0"0"-6"16,0 0 9-16,-45 126 1 0,22-76-19 16,0 0-1-1,2-9-11-15,7-7 0 0,9-15-2 16,5-19-39-16,23-19-19 16,3-15-18-16</inkml:trace>
  <inkml:trace contextRef="#ctx0" brushRef="#br0" timeOffset="2191">15791 204 147 0,'0'0'62'16,"0"0"-29"-16,0 0-10 16,0 0-5-16,0 0-16 0,0 0-2 15,0 0-18 1,-15 107-78-16</inkml:trace>
  <inkml:trace contextRef="#ctx0" brushRef="#br0" timeOffset="386">14382 436 12 0,'0'0'46'16,"0"0"0"-16,0 0-9 15,0 0 7-15,-86 107-15 16,76-76-10-16,0 1-5 15,10-6-12-15,0-2 11 16,0-7-6-16,0-6-1 16,5-6 4-16,9-5-10 0,4 0 13 15,8-14-1 1,2-13-12-16,0-8 8 0,-2-5-7 16,-8-2 0-16,-12 2-2 15,-6 2-7-15,0 5-1 16,-29 10 1-16,-14 12-8 15,-7 11 9-15,-4 11 0 16,3 27 6-16,11 12-2 16,17 28-18-16,11-11-37 15,12-16-94-15</inkml:trace>
  <inkml:trace contextRef="#ctx0" brushRef="#br0" timeOffset="746">14427 600 35 0,'0'0'43'0,"0"0"-7"16,0 0-7-16,0 0 5 15,0 0-4-15,-14 130-13 16,17-99 0-16,12-4-11 15,7-3 0-15,6-7-6 16,11-9-2-16,43-15-16 16,-10-19-33-16</inkml:trace>
  <inkml:trace contextRef="#ctx0" brushRef="#br0" timeOffset="1097">14970 355 55 0,'0'0'33'0,"0"0"-24"16,0 0 14-16,0 0 13 16,-21 140-8-16,2-82 2 15,-4 10-10-15,0 0-4 0,2 0-11 16,7-16-1 0,6-16-8-16,8-19-2 0,0-17-27 15,26-7 14-15,11-35-14 16,11-17-29-16,4-18 16 15,25-52-4-15</inkml:trace>
  <inkml:trace contextRef="#ctx0" brushRef="#br0" timeOffset="1287">15331 0 41 0,'0'0'74'0,"0"0"-15"16,0 0-37-16,0 0-1 15,-75 158 11-15,42-76-17 16,3 7-2-16,2 9 6 15,7-2-17-15,2-5 14 0,10-12-12 16,7-17-4-16,2-17 0 16,0-20 0-16,0-16-15 15,5-9-7-15,6-9-21 16,-2-23 1-16,-4 2-103 0</inkml:trace>
  <inkml:trace contextRef="#ctx0" brushRef="#br0" timeOffset="1481">14711 509 136 0,'0'0'28'0,"0"0"-20"16,0 0 15-1,135-32 10-15,-69 12 2 0,1 2-13 16,5 2-21-16,-2 9 6 15,15 5-7-15,-17 2-28 16,-16 0-46-16</inkml:trace>
  <inkml:trace contextRef="#ctx0" brushRef="#br0" timeOffset="3380">15935 757 119 0,'0'0'58'15,"0"0"-18"-15,0 0-18 16,0 0-8-16,0 0-9 15,0 0-5-15,0 0 0 16,48-8 11-16,-7-20-3 16,9-9-4-16,0-8-2 15,-4-1-1-15,-6 2-2 16,-9 8 1-16,-13 8-2 16,-9 9 2-16,-9 10 4 15,0 9 10-15,-4 0 5 0,-18 16-19 16,-2 17 7-16,-4 6-5 15,4 9-2-15,4 2 7 16,6 3-2-16,5-6 0 16,6-6-1-16,3-12-2 15,4-10-2-15,22-14 0 16,14-5 0-16,8-12 6 16,8-20-6-16,3-4-1 15,-5-7 1-15,-8 4-12 16,-10 6 9-16,-8 8-6 15,-11 8 5-15,-9 9 1 16,-8 8 6-16,0 0 2 16,-5 11-5-16,-17 17 3 0,4 9-3 15,1 1 1 1,8-1 1-16,4-6 2 0,5-12-4 16,0-3 4-16,23-13-1 15,16-3 3-15,11-12-7 16,10-14 1-16,3-10-12 15,-6 3 7-15,-13 3-16 16,-16 7 5-16,-13 10 12 16,-12 9 4-16,-3 4 6 15,0 0 7-15,-9 7-4 16,-5 7 15-16,5 1-17 16,2 0 1-16,7-2-8 15,0-3 1-15,4-1-1 0,22-2 0 16,10-2 1-1,5-5 5-15,8 0-6 0,0-16 0 16,-6-5 0-16,-3-2-8 16,-9-4 8-16,-13 1 0 15,-9-2 0-15,-9-1 1 16,0-3-1-16,-21 2 0 16,-13 0 0-16,-15 9-10 15,-8 10 8-15,-6 11-3 16,7 5 5-16,3 22-5 15,13 8 5-15,13 0-4 16,13-6 4-16,9-4-16 16,5-7 9-16,4-7-4 15,19-5-1-15,13-6 8 16,10 0 2-16,13-17 2 0,7-12-2 16,-2-7-17-16,2-3 5 15,-6-6-8-15,-6-2 15 16,-5-5 5-16,-9 1 1 15,-8-2 1-15,-11 6 1 16,-7 5 6-16,-9 14 25 16,-5 13 9-16,0 15-6 15,0 0-8-15,-17 31-25 16,-1 13 0-16,-4 16-2 16,2 7 3-16,0 7-3 15,6-5 0-15,8-5 0 16,2-14 5-16,4-14-5 0,0-15-2 15,0-13-11 1,10-8-20-16,4-2-1 0,3-43-23 16,-3 5-17-16,-6-3-50 15</inkml:trace>
  <inkml:trace contextRef="#ctx0" brushRef="#br0" timeOffset="3564">17188 125 40 0,'0'0'64'16,"0"0"2"-16,0 0-10 15,0 0-13-15,0 0-31 16,0 0-5-16,0 0-5 16,-5 11 2-16,33 15 8 15,7-1-12-15,5 0 5 0,1-1-5 16,7-6-3 0,-2-3-7-16,-2-5-31 0,7 1-22 15,-14-3-24-15</inkml:trace>
  <inkml:trace contextRef="#ctx0" brushRef="#br0" timeOffset="4272">17688 439 2 0,'0'0'45'0,"0"0"-7"16,0 0-1-16,0 0 5 16,0 0-14-16,0 120-12 15,8-97-3-15,10-2-13 16,5-10 4-16,6-7 7 15,5-4-5-15,1 0 8 16,1-15-8-16,-4-7-2 0,-2-3 0 16,-2 0-3-1,-10-3-1-15,-4 2 0 0,-11 1 0 16,-3 1 2-16,0-1-2 16,-17-1 2-16,-4 2 3 15,-2 3-5-15,-2 5 0 16,1 12 6-16,4 4-6 15,-2 7 5-15,9 15-5 16,3 6 0-16,10 0-2 16,0-3 0-16,10-6-5 15,17-5-2-15,9-9-6 16,3-5 13-16,3 0-4 0,-2-12 6 16,-5-1-3-1,-6 1 3-15,0 5 0 0,-4 2 2 16,-4 4 0-16,-2 1 0 15,-5 0-2-15,-7 0 0 16,-2 4 11-16,-5 10-2 16,0 5 6-16,0 4-3 15,0 5-9-15,0 2 6 16,5 2-6-16,4 1-2 16,9-8 1-16,8-4-1 15,8-12-1-15,11-9 0 16,8-2 0-16,10-26 1 15,-3-8-1-15,-2-3 0 0,-10-1-3 16,-16 1 2-16,-18-2 0 16,-14 4 1-16,0 3-1 15,-9 1 1-15,-14 12 2 16,-3 10 4-16,0 11 3 16,-2 16-9-16,0 22 5 15,1 18 0-15,4 8-5 16,4 6 17-16,10-3-10 15,6-10-1-15,3-12 3 16,5-11-8-16,16-13 0 16,7-13-1-16,8-8-17 15,46-17 1-15,-10-16-23 16,-1-7-100-16</inkml:trace>
  <inkml:trace contextRef="#ctx0" brushRef="#br0" timeOffset="-10143">2844 1234 17 0,'0'0'18'0,"0"0"-14"16,0 0-1-16,0 0 2 16,0 0-5-16,0 0 9 15,0 0 9-15,0-27 3 16,0 16 4-16,0 4-10 16,0-1-1-16,0-2 0 15,0 2-10-15,0 2 12 0,0-2 0 16,0-1-4-16,0 2 2 15,0 1-13-15,0-1 3 16,0 2-3-16,0 1 2 16,0 0-1-16,0-1-2 15,0 4 4-15,0-2 11 16,0 3-6-16,0-3 3 16,0 3-3-16,-3 0-4 15,3 0 13-15,-2 0-8 16,2 0-3-16,-3 0 0 15,3 0-7-15,-5 6 0 16,1 8 0-16,-1 7-1 16,1 6 1-16,-1 0 0 0,5 1 0 15,0-6 3-15,0-2-3 16,0-8 0-16,18-6 0 16,8-6 0-16,7 0 0 15,7-22 1-15,4-14 3 16,-1-10 1-16,-3-8-3 15,-9 0-2-15,-10-4 0 16,-12 1-2-16,-9 6-1 16,0 1 1-16,-29 13 1 15,-5 11-1-15,-9 7-4 16,2 19 4-16,0 0 0 16,-4 19-2-16,5 12 1 15,5 10 3-15,10 0 0 16,8-4-1-16,16-5-2 15,1-6 1-15,14-16 0 0,23-10 2 16,21 0 1 0,16-32 2-16,15-19 0 0,1-12-2 15,-4-3-1-15,-14-2 0 16,-15 6 0-16,-17 6 0 16,-17 16 0-16,-14 8 0 15,-9 11 3-15,0 16 12 16,-8 5-9-16,-10 7 2 15,-5 26-8-15,0 14-1 16,1 9 1-16,7 6 0 16,4 4 0-16,7-5-1 15,4-5 5-15,0-8-4 0,0-6 0 16,12-6 2 0,0-9-1-16,-1-7-1 15,3-4 0-15,3-11 0 0,0-1 0 16,3-4-2-1,3-4-3-15,3-14-5 0,-3-5 2 16,0 0-9-16,-2 0 1 16,-7 3 6-16,-2 11 0 15,-7 7 8-15,-5 2 2 16,0 6 0-16,0 24 7 16,0 13 2-16,0 7 0 15,1 0 2-15,9-3-10 16,6-12-2-16,8-9 1 15,6-16-17-15,33-17-7 16,-9-24-39-16,-4-10-69 0</inkml:trace>
  <inkml:trace contextRef="#ctx0" brushRef="#br0" timeOffset="-9995">3835 610 38 0,'0'0'170'0,"0"0"-129"15,0 0-15-15,0 0-21 16,0 0-5-16,0 0 0 16,0 0-24-16,-32 83-49 0</inkml:trace>
  <inkml:trace contextRef="#ctx0" brushRef="#br0" timeOffset="-8753">4722 391 59 0,'0'0'14'16,"0"0"4"-16,0 0 14 15,0 0-8-15,0 132 3 16,0-81-3-16,0 7 3 16,0 10-6-16,-8 0-7 0,2-2 2 15,-2-5-8 1,2-11-8-16,2-11 8 0,1-8-8 15,3-12 0-15,0-5-6 16,0-14-42-16,3-10-19 16,3-16-52-16</inkml:trace>
  <inkml:trace contextRef="#ctx0" brushRef="#br0" timeOffset="-8527">4492 560 131 0,'0'0'31'0,"0"0"-29"15,0 0 6-15,0 0 6 0,0 0 21 16,0 0-1-16,127 22-7 16,-78-22-6-16,7 0-9 15,2 0-11-15,-1 0-1 16,-2 0 0-16,11-1-35 15,-16 1-43-15,-13 0-122 0</inkml:trace>
  <inkml:trace contextRef="#ctx0" brushRef="#br0" timeOffset="-7768">5147 940 55 0,'0'0'26'0,"0"0"-20"15,0 0 5-15,0 0 5 16,0 0 6-16,0 0 2 16,0 0-10-16,134-57-12 15,-108 19 5-15,-3 0-5 16,-10-1 1-16,-3 2 1 15,-10 2-2-15,0 0-4 16,-8 5 2-16,-12 5 0 16,-3 7 6-16,-3 8 11 0,3 10 0 15,0 0-3-15,-2 18-14 16,5 16 3-16,-1 6-3 16,7 8 0-16,2 6 5 15,7-1-5-15,5-6 5 16,0-8 2-16,0-9-7 15,3-6 9-15,8-9-4 16,6 0-3-16,0-6 8 16,1-5-10-16,1-4 1 15,4 0-1-15,3 0 4 16,4-13-4-16,4-13 0 16,5-7-7-16,2-6 5 15,-1-3-17-15,-6 3 2 0,-8 3 10 16,-8 6-2-1,-9 9 9-15,-9 6 0 16,0 7 0-16,0 8 15 0,-9 0-13 16,-5 8 4-16,-1 21-6 15,-2 8 4-15,0 8-2 16,3 5 4-16,5 0 3 16,8-6 8-16,1-13-16 15,0-8 4-15,23-14-5 16,9-9 2-16,12-9-3 15,12-27 1-15,5-14-11 16,2-8 1-16,-5-5-18 16,-10 1 3-16,-8 7 0 15,-14 8-6-15,-15 16 18 16,-11 16 13-16,0 15 25 0,-14 8 16 16,-11 33-24-1,-1 10 7-15,5 11-4 0,7 0-20 16,12-5 5-16,2-11-5 15,40-17-13-15,3-12-26 16,2-17-52-16</inkml:trace>
  <inkml:trace contextRef="#ctx0" brushRef="#br0" timeOffset="-7348">6416 397 42 0,'0'0'25'16,"0"0"-9"-16,0 0 13 0,-14 109-6 15,4-59 9-15,-3 7-4 16,1 5-16-16,-2 2 16 15,5-3-16-15,3-7 1 16,1-15-10-16,5-12-3 16,0-14-3-16,0-13-36 15,0-4-18-15,0-20-32 0</inkml:trace>
  <inkml:trace contextRef="#ctx0" brushRef="#br0" timeOffset="-7168">6011 495 144 0,'0'0'22'0,"0"0"-20"16,0 0 14-16,0 0 19 16,167 58-10-16,-93-51-4 15,12-7-21-15,44 0-3 16,-19-8-49-16,-13-6-95 0</inkml:trace>
  <inkml:trace contextRef="#ctx0" brushRef="#br0" timeOffset="-6810">6806 857 45 0,'0'0'30'15,"0"0"-3"-15,-35 116 0 16,30-74 10-16,5-9-5 16,0-6-3-16,11-11-18 15,18-12-4-15,5-4 10 16,4-29-7-16,4-14 0 15,-3-11-8-15,-9-7 0 16,-6 1 3-16,-13 5-5 16,-11 11 1-16,0 6 3 0,-31 8-4 15,-15 19-6-15,-9 11 1 16,-6 5 5-16,5 33 0 16,12 10 0-16,16 25-14 15,14-12-27-15,11-15-43 0</inkml:trace>
  <inkml:trace contextRef="#ctx0" brushRef="#br0" timeOffset="-6077">7085 941 72 0,'0'0'41'0,"0"0"-11"16,0 0-20-16,0 0 9 0,0 0 0 16,0 0-10-1,-20 141 1-15,25-103-8 0,15-6-4 16,26-7-1 0,-5-13-38-16,-1-12-46 0</inkml:trace>
  <inkml:trace contextRef="#ctx0" brushRef="#br0" timeOffset="-5795">7398 420 29 0,'0'0'27'16,"0"0"19"-16,0 0-7 0,3 128-2 16,-3-78-2-16,0 8-8 15,0 4-6-15,-4 4-5 16,1-5-16-16,1-9 7 16,-1-9-7-16,3-17-1 15,0-12-7-15,0-14-38 16,0 0-20-16,0-15-46 0</inkml:trace>
  <inkml:trace contextRef="#ctx0" brushRef="#br0" timeOffset="-5598">7081 589 105 0,'0'0'27'0,"0"0"-16"0,0 0-11 15,0 0 30-15,118 13 6 16,-69-13-7-16,5 0-2 16,4-4-23-16,5-2-4 15,18-1-2-15,-16 3-57 16,-12 0-57-16</inkml:trace>
  <inkml:trace contextRef="#ctx0" brushRef="#br0" timeOffset="-5393">7744 891 7 0,'0'0'51'16,"0"0"-8"-16,0 124-12 15,0-76-4-15,0-4-17 16,4-10-9-16,9-5-2 15,11-25-12-15,-2-4-13 16,-1-8-53-16</inkml:trace>
  <inkml:trace contextRef="#ctx0" brushRef="#br0" timeOffset="-5262">7972 635 121 0,'0'0'51'16,"0"0"4"-1,0 0-28-15,0 0-9 0,0 0-18 16,0 0-12-16,0 0-63 0</inkml:trace>
  <inkml:trace contextRef="#ctx0" brushRef="#br0" timeOffset="-4534">8112 880 58 0,'0'0'37'0,"0"0"-24"15,0 0-6-15,0 0 20 16,0 0-10-16,0 0-3 16,120-100-2-16,-99 88-4 15,-4 3 6-15,-3 5-6 16,-8 4 0-16,-1 0 7 15,-1 2-6-15,-1 15 10 16,-3 9-1-16,2 4-2 0,1 3 5 16,0-1-12-16,3-2-1 15,3-10-3-15,5-6-2 16,8-11-3-16,13-3 0 16,8-15-5-16,14-17 5 15,6-11-9-15,-4-4-7 16,-2 9 8-16,-15 5-2 15,-16 10 9-15,-16 13 1 16,-5 7 0-16,-5 3 22 16,0 6-6-16,-5 19-7 15,-8 8 2-15,2 3-11 16,2 3 3-16,9-5-3 16,0-9 0-16,10-8-3 0,18-10 0 15,6-7-9 1,3 0-7-16,13-20-17 0,-5-5-27 15,-10 0-62-15</inkml:trace>
  <inkml:trace contextRef="#ctx0" brushRef="#br0" timeOffset="-4358">9086 468 171 0,'0'0'60'0,"0"0"-25"16,0 0 0-16,0 0-1 16,0 0-23-16,0 0-11 15,0 0-38-15,17 9-63 0</inkml:trace>
  <inkml:trace contextRef="#ctx0" brushRef="#br0" timeOffset="-2102">10018 614 33 0,'0'0'42'15,"0"0"-11"-15,0 0-4 16,0 0 5-16,0 0-12 16,0 0 2-16,0 0 3 15,-18-21-8-15,13 20 3 16,2 1-4-16,1 0-7 15,2 0 5-15,-3 0-9 16,-1 0 0-16,-1 0 4 16,0 0-7-16,1 0 0 15,-1 0 1-15,4 0-1 0,1 0 2 16,-3 0-4-16,3 0 2 16,0 0-1-16,0 0-1 15,0-3 0-15,0 3-1 16,0 0-1-16,0 0 0 15,0-1 3-15,0 1-1 16,0 0 1-16,0 0-1 16,0 0 0-16,0 0-5 15,0 0-5-15,0 0 10 16,0 0-9-16,0 0 3 16,0 0 5-16,0 0-4 15,0 0 4-15,0 0 1 0,0 0 0 16,0 0-1-16,0 0 3 15,0 0-2-15,0 0 1 16,0 0 1-16,0 0-2 16,0 0 0-16,0 0 0 15,0 0 14-15,0 0-2 16,0 0 0-16,0 0 3 16,-2-3-11-16,-1 0 3 15,-5 2-7-15,2 1 2 16,-6 0-4-16,-2 0 2 15,-1 11 0-15,-5 0-2 0,1 7-3 16,1-1 5-16,3 2-2 16,-2 4 2-16,4 2 0 15,3 4 0-15,2 1 0 16,3 3 0-16,5-5-3 16,0-5 1-16,0-5 2 15,14-11-3-15,12-7-1 16,10 0 1-16,5-11 3 15,13-19-5-15,0-9 4 16,1 0 1-16,-6-6 0 16,-5-1 0-16,-11 0-3 15,-10 2 3-15,-7-2 0 16,-11-1 0-16,-5 6-3 16,0-1 2-16,-9 6 1 15,-8 7 0-15,2 6-3 0,-2 12 3 16,0 10 0-16,6 1-1 15,-3 3-9-15,1 23 10 16,-1 7-1-16,-3 11 1 16,3 6 6-16,0 6-5 15,2-1 4-15,6 2 5 16,3-7-9-16,3-3 7 16,0-10-8-16,7-8 3 15,13-6-2-15,6-12-1 16,5-7 0-16,9-4 0 15,3-6 1-15,9-17-2 16,2-9 1-16,-7 1-5 16,-2-3 2-16,-10 2-5 15,-9 3 1-15,-12 1 5 0,-9 6-5 16,-5 4 7-16,0 3 0 16,-8 6 0-16,-6 9 2 15,0 0-2-15,-2 17 0 16,2 15 0-16,3 6 0 15,6 3 0-15,5 2 0 16,0-3 0-16,5-10 4 16,18-2-1-16,8-10-3 15,33-14 0-15,-2-4-26 16,-4 0-64-16</inkml:trace>
  <inkml:trace contextRef="#ctx0" brushRef="#br0" timeOffset="-840">11513 706 47 0,'0'0'61'15,"0"0"-34"-15,0 0 2 16,0 0 4-16,0 0-8 16,0 0-5-16,0 0-3 15,23-13-15-15,0 0 10 16,7-12-5-16,7-9-1 15,2-5 0-15,-3 0-6 16,-3 2 0-16,-10 2-4 16,-6 5-2-16,-8 11 3 0,-9 4 3 15,0 10 0 1,0 5 13-16,-13 3-10 0,-5 24-1 16,-5 12-2-16,0 13 0 15,0 6 5-15,6 0 3 16,5-4 2-16,7-11 2 15,5-11-9-15,0-13 1 16,20-9-3-16,8-10-1 16,9 0 9-16,7-25-9 15,5-9 0-15,0-5 0 16,-6-3-1-16,-4 8-2 16,-12 4-1-16,-8 10-6 15,-10 6 10-15,-9 7 0 16,0 4 0-16,-2 3 5 15,-18 10-5-15,0 16 0 0,-3 10 0 16,2 0 0-16,4 6 4 16,11-11 1-16,6-6-4 15,0-12 1-15,11-7-2 16,22-6 0-16,10-10-2 16,11-18-7-16,4-6 8 15,-4-4-13-15,-5 5 4 16,-12 4 10-16,-9 5-7 15,-8 9 4-15,-11 5 3 16,-8 9 0-16,-1 1 12 16,0 0-5-16,-1 19-5 15,-8 8 3-15,1 5-5 16,8-1 0-16,0-6 0 0,17-11-10 16,21-9-6-1,11-5-11-15,8-17-20 0,1-19 1 16,1-3 3-16,-13-3 16 15,-9 6 19-15,-16 7 8 16,-12 9 6-16,-9 11 35 16,-3 9 9-16,-21 0-7 15,-10 26-19-15,0 13 3 16,4 4-7-16,3 4-8 16,12 2 7-16,7-5-8 15,8-8-6-15,0-9-2 16,28-10-3-16,10-15 0 15,13-2-8-15,7-20-5 16,2-13 1-16,-1-3-18 16,-15 7 4-16,-12 10-3 0,-13 12-3 15,-12 7 15-15,-7 30 13 16,0 7 3-16,-7-3-15 0</inkml:trace>
  <inkml:trace contextRef="#ctx0" brushRef="#br0" timeOffset="-14288">275 307 78 0,'0'0'25'16,"0"0"-10"-16,0 0-4 15,0 0 13-15,0 0-9 16,0 0-5-16,0 0 15 16,-42-116-5-16,33 108 1 15,0 1-2-15,0 6-16 16,-1 1 6-16,-2 0-9 15,-2 8 0-15,-1 10 3 16,-5 6-3-16,0 1 0 16,2 7 0-16,-4 2 3 15,8 7 4-15,-3 4 3 16,4 0 1-16,2 3 9 16,-1-4-16-16,7-2 2 0,2-9-6 15,3-5 2-15,0-7-2 16,0-7 0-16,12-2-6 15,5-2 1-15,2-7-19 16,1 1 10-16,-4 1 6 16,1-2 0-16,-8 8 8 15,1 7 0-15,-6 13 0 16,-2 8 16-16,-2 16-12 16,0 7 2-16,0 6-3 15,-2-3-1-15,-5-5 4 16,0-6-1-16,3-10-4 0,-1-2 5 15,1-8-6 1,-1 0 0-16,0-5 0 16,2 0 0-16,-1-1 1 0,-1-3-1 15,5 1 0-15,-3 4 2 16,2 1-2-16,-4 5 0 16,0 1 0-16,1 3 0 15,-4 1-4-15,3 0 4 16,4 5-25-16,1-12-25 15,0-14-45-15</inkml:trace>
  <inkml:trace contextRef="#ctx0" brushRef="#br0" timeOffset="-13296">684 1202 4 0,'0'0'57'0,"0"0"-19"16,0 0-3-16,0 0 12 15,0 0-10-15,0 0-11 16,0 0-12-16,-6 4-6 16,8-4 0-16,10-16-7 15,7-4 4-15,-1-9 1 16,5-5-6-16,1-3 6 16,-4-6-6-16,2-1 3 15,-4 2-1-15,-1 1 1 16,-6 4-3-16,-3 8 0 15,-4 4 0-15,-2 9 3 0,-2 7-2 16,0 5-1 0,0 4 0-16,0 0 1 0,0 0-3 15,0 0 2-15,0 4 0 16,0 19 0-16,0 11 1 16,0 11 2-16,-6 6 9 15,1 7-8-15,2-5 9 16,3-6-11-16,0-6 1 15,3-11-1-15,15-6-2 16,1-8 0-16,7-8 0 16,3-7 2-16,6-1-2 15,5-13 0-15,5-19 0 16,1-7-5-16,-5-6 4 16,-5 0-4-16,-10 8 4 15,-13 3-11-15,-3 8 11 0,-10 4 1 16,0 11 0-16,0 4 4 15,0 3-1-15,0 4-1 16,0 0-2-16,0 11 1 16,0 11-2-16,0 7 1 15,4 4 0-15,13 4 2 16,8-8-2-16,5-7 0 16,10-7 0-16,5-12-13 15,4-3-1-15,11-40-14 16,-5-5-40-16,-12-1-94 0</inkml:trace>
  <inkml:trace contextRef="#ctx0" brushRef="#br0" timeOffset="-12936">1774 559 102 0,'0'0'33'0,"0"0"-25"16,0 0 15-16,0 0 3 16,0 0-14-16,0 0 6 15,0 0-5-15,81 84-7 16,-55-84 11-16,5-11-10 0,-3-15 5 15,-1-7-4 1,-8-5-6-16,-12 1 4 16,-7 7-1-16,0 3-2 0,-23 8 12 15,-16 11-15-15,-3 8 2 16,-7 2-2-16,0 23-9 16,9 12 2-16,12 13-26 15,15-7-43-15,5-12-96 0</inkml:trace>
  <inkml:trace contextRef="#ctx0" brushRef="#br0" timeOffset="12563">585 1982 37 0,'0'0'32'16,"0"0"-8"-16,0 0 15 15,0 0-7-15,0 0-24 16,0 0-4-16,0 0 3 16,0 21-4-16,0-13 12 15,0 3 3-15,0 6 1 16,-2 4 7-16,-6 8-10 15,-1 8-3-15,0 8 7 16,0 5-13-16,0 5 2 0,1-8-8 16,2-7 2-16,3-15 0 15,1-11-3-15,2-11 0 16,0-3 10-16,0-10-9 16,0-22 6-16,0-12-7 15,0-10 2-15,0-9 0 16,2-3-2-16,2 4 1 15,1 6-1-15,-2 9 2 16,-1 16-4-16,2 11 2 16,1 13-8-16,2 7 8 15,12 0-6-15,2 0 4 16,4 0-2-16,1 7 2 16,0 8 2-16,-8-4 0 15,-1 3 2-15,-7 0 5 0,-9 2-3 16,-1 1 7-16,0 1 2 15,-14 0-13-15,-7-1 9 16,-4-5-9-16,-1-3 3 16,5-5 3-16,-4-4-3 15,-1 0-3-15,3 0 0 16,0 0-6-16,2-3-5 16,2-5-19-16,7 2-24 15,12 6-8-15,0 0-31 16</inkml:trace>
  <inkml:trace contextRef="#ctx0" brushRef="#br0" timeOffset="13156">760 2171 54 0,'0'0'33'0,"0"0"-22"16,0 0 8-16,0 0 15 16,0 0-14-16,0 0 6 15,0 0 6-15,135 10-20 16,-100-33 4-16,-3-4-7 16,0-5-9-16,-6 1 10 0,-7-2-10 15,-7 1 4-15,-7 0-4 16,-5 7 4-16,0 3-4 15,-9 4 5-15,-11 7-2 16,-3 8 13-16,0 3-15 16,0 0-1-16,4 0 0 15,2 7-7-15,3 4 7 16,5-1 0-16,5 5 0 16,4-1-1-16,0-2 1 15,0-2-2-15,13-3 2 16,14-7-5-16,5 0 5 15,5-7 0-15,6-8 2 16,-2-1-8-16,-4 8 6 0,-2 8-1 16,-3 0-1-1,1 14-2-15,-3 9 2 0,-2-2 2 16,-5-1 0 0,-3-6 2-16,-9-3-2 0,-7-3 0 15,-1 0-1-15,-3 2 3 16,0 10-2-16,-9 5 6 15,-8 5-5-15,0 6 18 16,7 0-19-16,5-4 5 16,5-7-5-16,0-7-8 15,6-9 3-15,34-9-19 16,0 0-38-16,-5 0-125 0</inkml:trace>
  <inkml:trace contextRef="#ctx0" brushRef="#br0" timeOffset="14290">2219 2151 35 0,'0'0'60'0,"0"0"-13"0,0 0-4 16,0 0-1-16,0 0-20 16,0 0 1-16,0 0-10 15,-6-25-5-15,10-2-2 16,10-8-5-16,2-7-1 15,2-6 0-15,2 2 0 16,-2 1 2-16,-2 7-2 16,-4 12 0-16,-7 9 7 15,-1 9-2-15,4 8 3 16,-2 0-8-16,6 0-2 16,4 5 2-16,5 4 1 15,2 2 0-15,0-1-1 16,3-1 2-16,-3 3-4 0,-1 0-2 15,-7 0-6 1,-3-3 4-16,-2 0-6 16,-6-2 7-16,-4 0 3 0,0-2-12 15,0 4 14-15,0 7 0 16,-9 5 0-16,-5 4 13 16,-3 3-10-16,7 1 4 15,0-1 3-15,6-6-9 16,4-3 4-16,0-5-5 15,1-3-4-15,18-5 4 16,7-6-10-16,1 0 5 0,9-11 5 16,1-11-4-1,-2-2 3-15,-3-1-5 0,-6 7 0 16,-7 3 3 0,-7 6 3-16,-8 5 0 0,-2 4 6 15,-2 0-6-15,0 0 4 16,0 7-4-16,0 14 0 15,0 4 7-15,0 4-7 16,0-1 4-16,9-3-2 16,5-7 0-16,4-5-4 15,4-7-1-15,6-6-6 16,24-22 2-16,-11-13-37 16,1-5-39-16</inkml:trace>
  <inkml:trace contextRef="#ctx0" brushRef="#br0" timeOffset="14447">3002 1792 95 0,'0'0'60'0,"0"0"1"16,0 0-32-16,0 0-19 16,0 0-10-16,0 0-35 15,0 0-3-15,41 20-103 0</inkml:trace>
  <inkml:trace contextRef="#ctx0" brushRef="#br0" timeOffset="15349">3143 1915 66 0,'0'0'25'16,"0"0"-14"-16,0 0 0 15,0 0 15-15,0 0 0 0,0 0-11 16,-39 130 9-16,39-101-7 16,0-7-8-16,0-8 7 15,14-6-16-15,6-8 3 16,6 0-1-16,5-15 2 16,6-12-2-16,0-10-2 15,-2-3-8-15,-4-3 3 16,-7 0-17-16,-4 4 10 15,-9 3 6-15,-3 11 0 16,-8 11 6-16,0 2 8 16,0 8 9-16,-3 4 7 15,-7 0-16-15,0 5-2 16,-1 16-6-16,0 8 5 0,-1 10-3 16,6 4 5-16,1 6-3 15,5-4 7-15,0-8-11 16,0-7 0-16,11-12 0 15,3-11-3-15,6-7 1 16,3-5 2-16,4-20 0 16,1-11-2-16,-2-4 2 15,-3 1 0-15,-6 3 0 16,-3 6-3-16,-8 9 3 16,-2 3 1-16,-1 7-1 15,-3 4 2-15,0 7-2 16,0 0 0-16,0 0 0 15,2 6-10-15,1 12 10 16,3 6 0-16,2 1 0 16,1-1 0-16,8-9-1 0,-2-2 0 15,7-13-4-15,4 0-3 16,3-7 8-16,6-17 0 16,1-2-3-16,-1 1 3 15,-6 9-8-15,-3 5 3 16,-4 9-10-16,-7 2-5 15,-3 0 13-15,-6 2 5 16,-3 12 2-16,-3 6 17 16,0 5 0-16,0 4-3 15,0 0-6-15,-4-1-8 16,-5-5 6-16,-1-6-4 16,3-7 0-16,1-6 11 15,-4-4-8-15,0 0 1 0,1-4-6 16,-1-13-6-16,4-4-3 15,2-19-41-15,0 7-27 16</inkml:trace>
  <inkml:trace contextRef="#ctx0" brushRef="#br0" timeOffset="15970">4286 1795 69 0,'0'0'58'16,"0"0"6"-16,0 0-7 15,0 0-9-15,0 0-18 16,0 0-8-16,0 0-6 16,-78-11-8-16,61 14-8 15,5 12 7-15,1 3-7 16,2 6 0-16,0 6 0 16,-1-1 2-16,1 0-2 0,1-4 0 15,4-4 0 1,4-6 0-16,0-5 0 0,0 1 0 15,0-3-2 1,0-1 0-16,14 0-8 0,3-4-6 16,3-3-8-16,1 0 8 15,10-10-5-15,-7-9 4 16,2-5 6-16,-3 1-16 16,-1-2-1-16,-5 4 9 15,-7 3-11-15,0 5 4 16,-6 8 11-16,-1 1 15 15,-3 4 1-15,0 0-1 16,0 0 0-16,0 11 0 16,0 4 10-16,0 6 20 15,0 4-1-15,0 5-5 0,5 2 0 16,0 0-8-16,4-5-8 16,2-7-8-16,4-4-1 15,0-11-3-15,4-5-13 16,2 0-1-16,14-37-4 15,-7 2-39-15,-5-4-19 0</inkml:trace>
  <inkml:trace contextRef="#ctx0" brushRef="#br0" timeOffset="16121">4564 1708 103 0,'0'0'64'0,"0"0"-11"0,0 0-10 16,0 0-19-16,0 0-24 15,0 0-3-15,0 0-23 16,-22 66-39-16,13-41-128 0</inkml:trace>
  <inkml:trace contextRef="#ctx0" brushRef="#br0" timeOffset="16943">4763 1892 20 0,'0'0'50'0,"0"0"-19"0,0 0-19 16,0 0 2-16,0 0 6 15,0 0 5-15,59-123 3 16,-38 108-4-16,-1 5 3 16,6 3-16-16,2 3-4 15,3 4-2-15,1 0-3 16,3 0 3-16,0 12-4 15,-2 5 0-15,-6 0-1 16,-8 3 0-16,-7-2 0 16,-11-2 3-16,-1 3-2 15,0-3 17-15,-10 4-4 16,-9-2-7-16,1 0 7 0,3 0-14 16,4 5 0-16,3 6 0 15,8 2-2-15,0 4-4 16,5-6 6-16,21-4 0 15,5-8-3-15,5-12 3 16,6-5-2-16,7-5 2 16,0-29-9-16,2-9 9 15,-2-1-5-15,-9-6 3 16,-10 3-3-16,-10 2 2 16,-12 6 0-16,-8 4 0 15,0 3 0-15,-5 11 3 16,-12 9 2-16,2 9 9 0,-2 3 13 15,3 12-20 1,2 19 2-16,3 8 1 0,7 7-7 16,2-1 9-16,0-6-4 15,16-6-5-15,10-10 6 16,5-7-6-16,4-8-3 16,2-6-3-16,12-2-17 15,-9 0-13-15,-11 0-59 0</inkml:trace>
  <inkml:trace contextRef="#ctx0" brushRef="#br0" timeOffset="19869">6547 1755 23 0,'0'0'17'15,"0"0"5"-15,0 0 12 16,0 0-13-16,0 0-4 16,0 0 0-16,0 0 0 15,-7-33 13-15,3 31-6 16,-1 1-8-16,-2 1 3 15,-3 0-14-15,-2 0 2 16,-2 0-5-16,-1 0-2 16,-7 3 7-16,1 16-6 15,-4 9-1-15,-1 2 4 16,3 4-2-16,2 0 0 16,7-6-2-16,6 1 2 0,7-9 0 15,1-4-2-15,1-7 0 16,21-7 2-16,10-2-1 15,8-10 2-15,4-16-2 16,7-14 1-16,-6 1 2 16,-9-4-3-16,-5 4-1 15,-9 3 0-15,-12 6-2 16,-7 2-1-16,-3 10 2 16,-3 5 1-16,-17 6-5 15,-6 7 3-15,-4 0 2 16,0 7-3-16,1 14 4 15,5 3-3-15,2 2 2 16,5 3 0-16,8 1 7 0,8-3-7 16,1-2 0-1,6-2 2-15,18-2 0 0,1-4 2 16,9 1 1-16,-5-3-5 16,6 2 12-16,0 2-12 15,-2 2 3-15,7 1 6 16,-1 3-6-16,4-1 2 15,5-1-5-15,6-6-3 16,32-13 1-16,-14-4-42 16,-9 0-33-16</inkml:trace>
  <inkml:trace contextRef="#ctx0" brushRef="#br0" timeOffset="21518">7995 1720 22 0,'0'0'45'0,"0"0"-9"15,0 0-10-15,0 0 6 16,0 0-6-16,0 0-9 16,0 0 4-16,-21-26-8 15,16 19-2-15,1 0 8 16,-6 1-6-16,1 4 7 0,-5 2-1 16,-2 0-19-16,-4 0 11 15,-5 11-9-15,0 10-2 16,-1 8 4-16,3 4 0 15,5 3-1-15,4-1-3 16,11-2 1-16,3-3 0 16,0-6-1-16,18-6 0 15,10-4 0-15,10-9-1 16,4-5 0-16,4 0 0 16,3-4-5-16,-3-15 2 15,-6 0 2-15,-6 3 2 0,-11 3-1 16,-9 4-3-1,-8 9 4-15,-3 0 2 0,-3 0 1 16,0 5 0-16,4 9 0 16,1 1-3-16,1-2 2 15,9-6-2-15,5-7 0 16,11 0 0-16,9-11 1 16,6-18-2-16,0-4 1 15,2-2 0-15,-13 0-1 16,-12-2 1-16,-12 2 0 15,-11 5-1-15,-2-1-2 16,-29 9 0-16,-10 7 2 0,-11 9 1 16,-2 6 0-1,-1 0-1-15,1 17 1 0,5 8 0 16,11 1-1-16,7 3 1 16,10 3 2-16,10 0-2 15,6-3 1-15,5-2-1 16,0-4 0-16,2-2 0 15,15-4-3-15,1-1 3 16,5-7 0-16,5-4 0 16,7-5 3-16,6 0-3 15,12-5 0-15,5-19-5 16,2-6-10-16,0-6 4 16,1-5-3-16,-7 2 2 15,-10 2 8-15,-10 4-10 16,-13 3 8-16,-11 7 4 15,-10 8 2-15,0 9 14 0,-10 6 5 16,-6 0-6-16,0 8-5 16,2 17-8-1,2 7 0-15,8 3 0 0,4 4 0 16,0-4 6-16,0-6-2 16,21-4-1-16,4-8 4 15,8-9-7-15,9-8 3 16,2 0-3-16,2-8 0 15,0-17-2-15,-3-1 2 16,-9 1-9-16,-9 2 3 16,-10 9-5-16,-10 3 11 15,-5 9 0-15,0 2 0 0,-11 0 7 16,-11 6-3 0,4 18 2-16,0 5 5 0,5 7-11 15,9-3 7-15,4-4-6 16,0-4 1-16,7-11 2 15,18-6-4-15,9-8 0 16,4 0 0-16,11-25-6 16,3-8 1-16,-3-1-6 15,-7 0-4-15,-10 6 8 16,-9 5-8-16,-11 10 12 16,-7 9 3-16,-5 4 6 15,0 0 17-15,-3 7-6 0,-8 18-13 16,-1 4 14-1,3 5-10-15,9-2-2 0,0-7-6 16,7-5-2-16,22-9 2 16,47-11-11-1,-9-2-27-15,-4-19-44 0</inkml:trace>
  <inkml:trace contextRef="#ctx0" brushRef="#br0" timeOffset="23129">9596 1741 17 0,'0'0'41'0,"0"0"-13"16,0 0-5-16,0 0 2 15,0 0-8-15,0 0 11 16,-32 134-8-16,27-81 7 16,4 4 3-16,1-6-18 15,0-6-3-15,0-12-9 16,0-14 5-16,0-13-1 16,0-6-4-16,0-4 0 15,13-28 4-15,6-14-3 0,4-11-1 16,-2-7 0-1,-1-5-6-15,2-3 5 0,-5 3 1 16,1 5-5-16,-3 11 5 16,-2 16-9-16,-4 16 7 15,0 13 2-15,-1 8-13 16,1 11 13-16,5 18 1 16,0 8 5-16,2 5 11 15,-5 1-12-15,-3-3 9 16,-8-2-6-16,0-8-7 15,-5-1 11-15,-13-10-7 16,-7-5 1-16,1-6-2 0,-1-8-4 16,5 0 0-1,3-9-3-15,4-16-10 0,2-7 5 16,3-2-4-16,0 0-4 16,4 7 6-16,2 9-17 15,2 8 13-15,0 10 1 16,0 0-3-16,0 15 16 15,2 10-1-15,18 3 1 16,4-2 6-16,9-2-6 16,11-11 0-16,10-11 3 15,9-2 0-15,4-18 4 16,5-8-3-16,-1-8-2 16,-7-3-2-16,-1-1 0 15,-9-2 0-15,-8 3 3 16,-6-1 0-16,-12 2 8 0,-7 5-5 15,-12-1-2 1,-9 6 1-16,0-1-3 0,-1 5-2 16,-19 4 0-16,0 0 1 15,-3 8 6-15,-2 3-2 16,5 3-3-16,2 4 0 16,1 0-2-16,-1 0-4 15,1 3 2-15,-2 12 1 16,1 6 1-16,-4 5 3 15,4 8 4-15,0 4 12 16,1 1-11-16,6 0 7 16,2 2-4-16,6-3-11 15,3-5 7-15,0-1-5 16,17-6-2-16,6-2 0 16,3-3-1-16,3-5 1 0,2-7 0 15,1-4-9-15,2-5 9 16,2 0-6-16,4-7 1 15,-1-15 3-15,0-3-16 16,-3 0 9-16,-9-4 1 16,-8 1-3-16,-10 3 7 15,-9 0-3-15,0 6 4 16,0 3 2-16,-11 10-6 16,-1 6 1-16,3 0-1 15,3 12 4-15,-2 20 3 0,8 5 0 16,0 5 0-16,0-2 3 15,9-5-1 1,13-10-2-16,2-10 2 0,12-15 1 16,3 0 6-16,7-18-6 15,7-18-3-15,2-10 0 16,3-8-11-16,-7-5-1 16,-4-1-4-16,-7-3-2 15,-12 4 12-15,-10 2 1 16,-8 7 5-16,-7 10 1 15,-3 14-1-15,0 13 14 16,0 13 3-16,-6 0-17 16,-5 13 6-16,-2 16-6 15,4 10 7-15,3 11 4 0,2 7-7 16,4 5 8-16,0 4-3 16,0-3-6-16,0-5 9 15,1-5-11-15,7-10 2 16,-4-10-3-16,1-9 2 15,0-12-5-15,-4-5-6 16,-1-5-17-16,0-2-1 16,0-5-7-16,0-13-77 0</inkml:trace>
  <inkml:trace contextRef="#ctx0" brushRef="#br0" timeOffset="23326">10773 1468 79 0,'0'0'46'0,"0"0"-42"16,0 0 12-16,0 0 20 15,0 0-11-15,0 0 4 16,0 0-10-16,140 72-10 16,-104-58 3-16,1-7-12 15,3 0-10-15,11-2-22 16,-11-2-42-16</inkml:trace>
  <inkml:trace contextRef="#ctx0" brushRef="#br0" timeOffset="24087">11310 1623 13 0,'0'0'33'0,"0"0"11"16,0 0-2-16,0 0-5 15,-35 136-1-15,33-107-18 16,2-5-12-16,0-7 2 16,9-9-5-16,11-8-3 15,10 0 0-15,2-25 4 16,3-13-2-16,-1-7-2 0,-5-8 0 15,-9-1 1-15,-8 0 1 16,-10 4-2-16,-2 11 0 16,0 2 3-16,-11 12 12 15,-1 10 18-15,3 6-13 16,4 8 0-16,5 1-20 16,0 0-3-16,0 0 0 15,17 0-3-15,7 0 6 16,10 0 0-16,0 0-4 15,1 0 2-15,-7 5-9 16,-5 2 5-16,-6 7 4 16,-10 4-1-16,-5 9 0 15,-2 0 3-15,0 0 0 0,-6 3 8 16,-7-1-8 0,4 3 3-16,5 1-3 15,4 2 6-15,0 1-5 0,0 1 2 16,10-5-3-16,12-5 4 15,4-6-1-15,5-13-3 16,2-7 0-16,6-1-5 16,-2-14 3-16,3-16 2 15,-8-10 0-15,-5-2 0 16,-8-4-3-16,-12 0 2 16,-7 2-1-16,0 3 0 15,-21 12 0-15,-2 8 2 16,0 11 0-16,1 10 2 15,6 0-2-15,5 6-2 16,-1 17 2-16,5 2-4 16,3 5 4-16,4 3 0 15,0 5 4-15,0-1 12 0,11 4-14 16,2-5 5-16,9-1-7 16,4-5-1-16,15-8-2 15,36-15-27-15,66-14-3 16,-13-25-26-16,-2-8-105 0</inkml:trace>
  <inkml:trace contextRef="#ctx0" brushRef="#br0" timeOffset="25732">13182 1504 63 0,'0'0'52'16,"0"0"-26"-16,0 0-3 16,0 0 33-16,0 0-21 0,0 0-4 15,0 0-8-15,16-12-17 16,-3-1 6 0,6-10-12-16,2 1-5 0,2-1 2 15,-1 4-10-15,-5 2 3 16,-8 6 3-16,-4 4 1 15,-5 6 6-15,0 1 0 16,0 0 1-16,0 22 8 16,-14 18-9-16,-2 21 4 15,7 14 3-15,5 4-5 16,4-3 9-16,0-11-6 16,16-20-5-16,11-19 2 15,5-15-2-15,9-11-7 16,11-14-4-16,8-26-21 15,0-13-28-15,15-34-12 16,-16 11-4-16,-18 7 10 0</inkml:trace>
  <inkml:trace contextRef="#ctx0" brushRef="#br0" timeOffset="25851">13716 1133 53 0,'0'0'76'16,"0"0"-8"-16,0 0-20 15,0 0-17-15,-127 3-16 16,118 24-15-16,9 21 0 15,7-7-27-15,12-4-48 0</inkml:trace>
  <inkml:trace contextRef="#ctx0" brushRef="#br0" timeOffset="26190">13904 1722 101 0,'0'0'13'0,"0"0"-6"16,0 0 6-16,0 0 18 15,0 0 2-15,145-70-21 16,-91 38-5-16,-5-4-1 16,-9 0-4-16,-14 5-1 15,-10-1 0-15,-13 7 1 16,-3 1 2-16,-10 10-3 15,-23 3-1-15,-10 11-1 16,-5 0 1-16,2 7 5 0,6 18 12 16,8 4 1-16,10 8 3 15,12 2-11-15,10 7 0 16,0 1 3-16,18-1-13 16,27-4 0-16,59-9-9 15,-9-14-53-15,-4-13-112 0</inkml:trace>
  <inkml:trace contextRef="#ctx0" brushRef="#br0" timeOffset="27536">14970 1504 32 0,'0'0'16'0,"0"0"7"16,0 0 8-16,-31 119-4 15,15-58-9-15,2 6-4 16,3 2 11-16,2-8 7 16,4-17-14-16,2-13 11 15,3-20-24-15,0-11 1 16,0 0 1-16,19-29-7 15,7-17 11-15,4-13-11 16,-1-11 0-16,-1-2 5 0,-2-2-3 16,-3 5-2-16,-1 6 0 15,-9 18-3-15,0 15 1 16,-4 20 2-16,-3 10-1 16,2 22-2-16,3 23 2 15,-2 10 1-15,1 6 0 16,-8-6 3-16,-2-3-3 15,0-16 3-15,-6-7-3 0,-14-7 9 16,2-11-6-16,4-4-1 16,3-7-2-1,3 0 0-15,5-18-1 0,3-10-6 16,0-9-6 0,0-1 10-16,6 5-7 0,0 5 6 15,-2 9 4-15,-4 13-7 16,1 4 5-16,2 2-7 15,3 0 6-15,8 5 0 16,12 1 3-16,10-6 0 16,13 0 2-16,6 0-1 15,8-18 6-15,1-3-5 16,-5-3-2-16,-6-1 9 16,-8 0-9-16,-10 4 6 15,-12 5-6-15,-9 0 3 0,-6 7 1 16,-8-2 0-1,0 2-3-15,0 0 4 0,0-2-5 16,-5 1 0-16,-7-2 0 16,-2 1-4-16,-3 4 3 15,-6 1-4-15,-3 5 1 16,-3 1 1-16,-5 1-5 16,0 20 8-16,-4 8 2 15,4 10-2-15,3 1 9 16,8-1 0-16,6-1-7 15,13-4 4-15,4-8-5 16,0-5-1-16,17-6 0 16,12-4 2-16,14-11 0 15,8 0-2-15,11-8 0 16,6-17-3-16,3-5-3 0,-4-2 6 16,-7-4-4-16,-6 3 0 15,-13 7 4-15,-10 3 0 16,-13 12 0-16,-9 4 7 15,-6 7-7-15,-1 0 7 16,-2 0-7-16,5 16-1 16,7 2 1-16,2 2 0 15,9-4 0-15,3 0 0 16,-2-10-1-16,6-3-2 16,-7-1-5-16,-5-2-8 15,-6 0 10-15,-7 0-1 16,-5 3 7-16,0 8-2 15,-25 7 4-15,-7 3 3 0,0 8 6 16,-3-3-4 0,10 2 9-16,8-5-11 0,14-3-5 15,3-5 0-15,25-2-7 16,47-13-18-16,-5 0-35 16</inkml:trace>
  <inkml:trace contextRef="#ctx0" brushRef="#br0" timeOffset="28317">16713 1447 18 0,'0'0'44'0,"0"0"-4"16,0 0-2-16,0 0-4 16,0 0-8-16,0 0-8 15,0 0-4-15,-112-16-2 16,82 16-8 0,-3 5 14-16,-3 9-11 0,0 4 9 15,0 6 3-15,3 1-15 16,0 6 6-16,5 0 0 15,5 3-1-15,6-2 7 16,11-5-16-16,6-4 2 16,1-5-2-16,30-9-7 15,15-7 5-15,17-2 1 16,12-12-7-16,4-16 3 16,0-5-20-16,-7-2 1 0,-13 3 5 15,-18 9 2-15,-18 4 14 16,-12 11 3-16,-11 3 10 15,0 5 12-15,-20 0-10 16,0 13 1-16,2 10-13 16,5 9 3-16,6-2-4 15,7 2 1-15,0-4 0 16,17-7 0-16,10-7 0 16,12-7 0-16,7-7 0 15,4-7 1-15,2-20-1 16,-4-3 0-16,-8-8 0 15,-12 3-3-15,-13 2 3 16,-14 3 0-16,-1-2 0 16,-21 7 2-16,-16 3-3 0,-7 8 1 15,-7 12 0-15,5 2 1 16,6 0-1-16,17 9-9 16,18 4-12-16,19-2-46 15,26-6 1-15,2-5-52 0</inkml:trace>
  <inkml:trace contextRef="#ctx0" brushRef="#br0" timeOffset="29189">17317 1346 48 0,'0'0'68'16,"0"0"-32"-16,0 0-9 0,0 0 1 16,0 0-27-1,0 0 4-15,0 0-5 0,62-18 0 16,-46 29 8-16,1 7-8 15,-4 6 2-15,4 1-2 16,-3-2-2-16,0-5 2 16,-5-2 0-16,-4-7 0 15,-5 0 2-15,0-2 1 16,0 2 7-16,-8 0 2 16,-6 8-12-16,1 3 5 15,6 2-5-15,7 1 1 16,0-2-1-16,2-4 0 15,21-6-6-15,8-11-5 16,9 0-2-16,6-15 7 0,3-15-13 16,1-4 0-16,-5-6 15 15,-10 6-2-15,-7 2 6 16,-7 7 1-16,-10 5 1 16,-3 10 1-16,-5 2-2 15,-3 4 16-15,0 4 1 16,0 0-14-16,0 0 6 15,0 0-3-15,0 12-5 16,0 8 7-16,0-2-2 16,4 1-4-16,6-1-1 15,0-9-2-15,9-2-1 16,5-7-9-16,1 0-9 16,7 0 9-16,3-13 0 15,1-2 7-15,-1 2 0 0,-3 1 3 16,-6 2 0-1,-7 3 0-15,-9 0-2 0,-5 7 1 16,-2 0 1-16,-1 0-4 16,-2 0 2-16,0 6 4 15,3 4-1-15,1 6 1 16,5 4-2-16,4 5 7 16,5 0-4-16,5 2-3 15,9-6 0-15,5-6 0 16,3-12-10-16,3-3 4 15,-1 0-8-15,-7-12 4 16,-11-1-5-16,-5 7 15 16,-10 5 8-16,-6 1 17 0,-3 0-9 15,0 4 2-15,0 8-11 16,0 1 1-16,0-1-7 16,5-2-1-16,8 0-3 15,9-9-12-15,6-1 4 16,4-4 8-16,8-22 2 15,1-10 1-15,-1-7 8 16,-5-5-2-16,-9-2 6 16,-16 0-8-16,-10 5 3 15,-13 6-2-15,-28 10-4 16,-16 11 13-16,-12 15-9 16,-3 3-5-16,0 46-3 15,20 3-48-15,18-9-84 0</inkml:trace>
  <inkml:trace contextRef="#ctx0" brushRef="#br0" timeOffset="34504">517 2962 3 0,'0'0'32'15,"0"0"-7"-15,0 0-8 16,0 0-3-16,0 0-3 15,0 0 7-15,-11 0-8 0,11 0 8 16,0 0-2-16,0 0-2 16,0 0 8-16,0 0-7 15,0 0-3-15,0 0-12 16,0 0-2-16,7-11-15 16,16-3 17-16,3-8 2 15,6-6 12-15,-1-1-14 16,-8 4 0-16,-7 10 0 15,-5 4 5-15,-8 7-5 16,-1 1 0-16,-2 3 0 16,0 0 1-16,0 0-1 15,0 7-2-15,0 12-1 0,0 8 6 16,0 7 6-16,0 9-1 16,0-4-4-16,0 0 10 15,4-5-12-15,9-7-2 16,1-9 0-16,7-16-33 15,7-2 13-15,8-16-1 16,9-23-8-16,9-35-15 16,-8 8-17-16,-16 4 4 0</inkml:trace>
  <inkml:trace contextRef="#ctx0" brushRef="#br0" timeOffset="34643">885 2504 47 0,'0'0'38'0,"0"0"5"0,0 0-5 15,0 0-15-15,0 0-16 16,0 0-2-16,0 0-5 16,-27 99-20-16,64-94-28 15,7-5-44-15</inkml:trace>
  <inkml:trace contextRef="#ctx0" brushRef="#br0" timeOffset="35043">1093 2612 48 0,'0'0'16'0,"0"0"6"0,0 0-11 16,0 0-8 0,-54 131 15-16,49-88-10 0,5-1 5 15,0-6 1-15,0-6-7 16,5-9 2-16,9-4-9 15,0-9 0-15,-2-4-5 16,-1-4 9-16,-2 0-4 16,3 0 4-16,5-7-1 15,3-11-1-15,6-4-2 16,2-3 0-16,-1 2 0 16,-1 2-9-16,-9 8 7 15,-6 6 1-15,-3 7-16 16,-7 0 5-16,4 0 8 15,-2 14 4-15,-2-3 25 16,2 5-9-16,2-1 3 0,0-1 6 16,7 2-17-16,3-4 2 15,8-3-10-15,11-1-4 16,4-8 1-16,30-13-22 16,-10-19-22-16</inkml:trace>
  <inkml:trace contextRef="#ctx0" brushRef="#br0" timeOffset="35609">1903 2764 11 0,'0'0'30'16,"0"0"15"-16,0 0-21 15,0 0 6-15,0 0-8 16,0 0 0-16,0 0 2 15,-58-15-13-15,45 12 4 16,3 3-8-16,-3 0-5 16,3 0 3-16,-7 0-3 0,-2 12 0 15,-2 12 2-15,-2 2-3 16,-3 9-1-16,3 0 0 16,1-3 2-16,7-3 2 15,7-4-4-15,7-6 0 16,1-8-4-16,0 1-3 15,15-8-5-15,9-4-2 16,4 0-4-16,4-2 9 16,1-15 3-16,-3-1 1 15,-2 1 5-15,-7 5-9 16,-7 7 6-16,-5 5 0 16,-4 0-6-16,3 16 9 15,-2 12 9-15,3 8-2 0,5-4 0 16,4-2-7-1,13-13-9-15,35-17-13 0,-8-18-20 16,-3-13-33-16</inkml:trace>
  <inkml:trace contextRef="#ctx0" brushRef="#br0" timeOffset="35775">2201 2794 109 0,'0'0'71'0,"0"0"-12"16,0 0-15-16,0 0-24 0,0 0-20 16,0 0-4-16,0 0-66 15,40-40 24-15,-17 26-71 0</inkml:trace>
  <inkml:trace contextRef="#ctx0" brushRef="#br0" timeOffset="37880">2475 2969 22 0,'0'0'37'16,"0"0"-13"-16,0 0 0 15,0 0-15-15,0 0-2 16,0 0 15-16,-112 123-15 16,108-106 9-16,4-9-16 15,0-6 0-15,7-2 0 16,16-6 0-16,8-23 24 16,3-13 0-16,1-6-20 15,-7-2 4-15,-7 0-4 16,-12 7 7-16,-4 6 6 15,-5 6-16-15,0 12 0 0,-5 4-1 16,-7 9-4-16,-3 6 2 16,3 0 1-16,1 0-12 15,2 11 7-15,1 3-2 16,8-4 8-16,0-5-5 16,31-5-21-16,18-14 8 15,15-31-5-15,18-17 9 16,2-8 4-16,-10-2 0 15,-16 14 6-15,-15 13 2 16,-25 19 2-16,-16 15 7 16,-2 11 22-16,-28 11-10 15,-9 28-2-15,-12 19-12 16,0 16 2-16,5 6 8 0,7 6-10 16,9-11 11-16,11-9-3 15,16-16-7-15,1-7-6 16,0-11-1-16,18-7 1 15,2 0 0-15,5-9-8 16,-2-2 8-16,-3-1-8 16,1-6 8-16,1 0 3 15,-2-3-3-15,-2-3-2 16,3-1-9-16,2 0-8 16,5-14 9-16,6-14 6 15,0-10 4-15,4-5 4 16,-6-3-3-16,-4 3-1 15,-10 7 0-15,-9 7 0 0,-5 12 13 16,-4 4 10-16,0 8-5 16,-4 5-4-16,-5 0-7 15,0 0-4-15,-5 20-3 16,0 6-4-16,-2 12 1 16,2 7 3-16,0 1 0 15,8 4 2-15,1-9-2 16,2-5 0-16,3-11-1 15,0-5-2-15,9-10 0 16,13-6 3-16,5-4 0 16,6 0 4-16,7-21-4 15,4-8 4-15,1-5-4 16,-4-2 0-16,-4-1 4 16,-3-1-4-16,-10 4 0 0,-2 2-1 15,-9 7-3-15,1 9 4 16,-9 6 0-16,-5 7-4 15,0 3 2-15,0 0 0 16,0 9 2-16,0 14 8 16,-9 6-8-16,-1 5 9 15,6 0-7-15,1-5 0 16,3-8 2-16,0-6-4 16,12-11-4-16,16-4 1 15,12-22-3-15,6-18 6 16,6-6 0-16,-6-3 2 0,-9 7-2 15,-11 11 0 1,-14 13 0-16,-6 11 4 0,-6 7-4 16,0 0 10-16,0 14-4 15,-9 13-6-15,-5 11 6 16,0 6-4-16,2 0-2 16,11-5 0-16,1-9 1 15,0-11-2-15,6-12-4 16,20-7-12-16,6-11 14 15,8-29 2-15,4-10 1 16,2-9 0-16,-6-4 3 16,-4-1-3-16,-12 10 0 15,-4 11 0-15,-9 10 1 0,-7 11 1 16,-4 14-2 0,0 2 13-16,0 6-10 0,0 0 0 15,0 22-3-15,0 10 0 16,-1 7 0-16,-2 5 0 15,1 5 0-15,2-3 0 16,0-5 1-16,0-5-1 16,0-6 0-16,10-10 0 15,-1-7-3-15,0-8-7 16,0-5-2-16,0 0 0 16,5-19-15-16,-5-5 6 15,-1-2-12-15,-8-5 3 16,0 2 14-16,-18-3-9 15,-13-2-7-15,-4-1 1 16,-2-1 31-16,2 4 5 16,8 8 24-16,9 8 11 15,7 6 4-15,7 6-24 0,4 1-13 16,0 3-7-16,0 0-10 16,4 0 10-16,15 0 4 15,1 10 2-15,4 6 20 16,1 1-14-16,1 0 1 15,6 1-4-15,-1 0-5 16,-1-9-1-16,0 0-3 16,-1-4-4-16,-5 1 3 15,-1-1-22-15,2 4 8 16,-7 6 5-16,1 6-11 16,-5 4 15-16,2 1 0 0,-2 3 6 15,0-1-3 1,0-2 3-16,4-5 0 15,5-3 0-15,5-4-9 16,7-7 4-16,10-7-7 0,4 0 7 16,6-8 0-16,2-12-5 15,-2-5 6-15,-6-4 2 16,-9 0-18-16,-11 1 18 16,-7 2-1-16,-15 5 3 15,-7 2 26-15,0 2-4 16,-7 2 5-16,-12 2 6 15,1 4-6-15,-4 0 11 0,7 4-11 16,3-1-27-16,7 6-2 16,5 0-86-16,0 0-68 0</inkml:trace>
  <inkml:trace contextRef="#ctx0" brushRef="#br0" timeOffset="38534">5709 2456 26 0,'0'0'22'0,"0"0"6"16,0 0-24-16,0 0 7 15,0 0-3-15,0 0-1 16,0 0 12-16,-9 11-6 16,9 5 5-16,0 6 5 15,0 8-5-15,-5 9 7 16,-9 11-14-16,-7 11 6 0,-4-2 1 16,-4 0-13-16,6-11 1 15,8-14-6-15,4-16 1 16,9-7-4-16,2-10 3 15,0-1-15-15,2 0 3 16,15-8 6-16,4-9 6 16,-2 1 0-16,-4 4 0 15,-3 6-1-15,-4 6 1 16,-7 0 0-16,-1 16 0 16,0 19 4-16,0 9 6 15,0 10-9-15,0-3 3 0,0-2 0 16,-4-12-2-16,4-9-2 15,0-9 0-15,0-5 3 16,0-7-3-16,0 4 0 16,0-1-1-16,0 5-4 15,0 6 5-15,0 17-12 16,0-2-27-16,0-5-36 0</inkml:trace>
</inkml:ink>
</file>

<file path=ppt/ink/ink2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43.307"/>
    </inkml:context>
    <inkml:brush xml:id="br0">
      <inkml:brushProperty name="width" value="0.05" units="cm"/>
      <inkml:brushProperty name="height" value="0.05" units="cm"/>
      <inkml:brushProperty name="fitToCurve" value="1"/>
    </inkml:brush>
  </inkml:definitions>
  <inkml:trace contextRef="#ctx0" brushRef="#br0">369 310 14 0,'0'0'17'0,"0"0"-6"16,0 0 10-1,0 0-7-15,0 0 2 0,0 0 7 16,0 0-8-16,-46-67 9 16,43 67 2-16,2 0-8 15,1 0-16-15,0 8-2 16,0 9-2-16,0 4 2 15,1 7-2-15,9 7 0 16,-1 6 2-16,-2 12 0 16,-2 9 21-16,-5 7-14 15,0 9 3-15,0 2-4 16,0 2-4-16,-5-5-1 16,2-6 2-16,2-10-3 0,1-15 3 15,0-11-3 1,0-12-2-16,0-16-4 0,0-7-16 15,0 0 13-15,0-23-2 16,4-20 5-16,6-14-3 16,-6-14-14-16,9-7 4 15,-7 0-11-15,-6 3 7 16,0 8 12-16,0 6 3 16,-10 4 8-16,-8 7 3 15,1 4-1-15,3 3 16 16,4 2 2-16,2 2-9 15,6 2 0-15,2-5-2 16,0 3 0-16,10-1 9 16,10 0-9-16,6 4 0 0,1 6 3 15,4 10-11-15,-3 8 4 16,2 11-5-16,1 1 0 16,-2 0 6-16,2 13 1 15,-4 7 4-15,-4 3-1 16,-6 4-10-16,-4-1 9 15,-7 3 0-15,-6 0-6 16,0 4 8-16,-5 5-10 16,-22 6 3-16,-13 3-3 15,-16 6-1-15,-11-2 0 16,-13 2 0-16,-1-5 0 16,-1-5-2-16,7-1-1 15,11-9-7-15,19-9 3 0,18-9-13 16,27-19-3-16,4-21-37 15</inkml:trace>
  <inkml:trace contextRef="#ctx0" brushRef="#br0" timeOffset="366">1315 0 8 0,'0'0'48'0,"0"0"1"15,0 0-18-15,0 0-6 16,-135 56-7-16,103-27 1 15,-4 6 0-15,6 15-8 16,-7 8 6-16,4 14-2 16,1 7-5-16,-2 9 2 15,7 7-6-15,4 1-3 16,6 0-1-16,11-1 0 16,6-5-2-16,11-7 0 0,28-11-13 15,64-19-14-15,-5-20-44 16,-5-32-66-16</inkml:trace>
</inkml:ink>
</file>

<file path=ppt/ink/ink2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45.291"/>
    </inkml:context>
    <inkml:brush xml:id="br0">
      <inkml:brushProperty name="width" value="0.05" units="cm"/>
      <inkml:brushProperty name="height" value="0.05" units="cm"/>
      <inkml:brushProperty name="fitToCurve" value="1"/>
    </inkml:brush>
  </inkml:definitions>
  <inkml:trace contextRef="#ctx0" brushRef="#br0">0 0 47 0,'0'0'45'15,"0"0"-31"-15,0 0-2 16,0 0 0-16,0 0 4 15,0 0-1-15,0 0 6 16,72 21 7-16,-46-19-13 0,2 0-5 16,3 3 2-1,1 2-12-15,5-2 3 0,-2 3-1 16,2 4-2-16,-7-3-8 16,-2 0-13-16,-5-1-11 15,-14 5-3-15,-6-2-28 16</inkml:trace>
</inkml:ink>
</file>

<file path=ppt/ink/ink2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45.519"/>
    </inkml:context>
    <inkml:brush xml:id="br0">
      <inkml:brushProperty name="width" value="0.05" units="cm"/>
      <inkml:brushProperty name="height" value="0.05" units="cm"/>
      <inkml:brushProperty name="fitToCurve" value="1"/>
    </inkml:brush>
  </inkml:definitions>
  <inkml:trace contextRef="#ctx0" brushRef="#br0">0 0 130 0,'0'0'32'15,"0"0"-17"-15,0 0-6 16,0 0-4-16,0 0 16 16,0 0-10-16,120 13 2 15,-71-13-8-15,6 0-4 16,3 0-1-16,15 0-34 16,-20-4-27-16</inkml:trace>
</inkml:ink>
</file>

<file path=ppt/ink/ink2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46.332"/>
    </inkml:context>
    <inkml:brush xml:id="br0">
      <inkml:brushProperty name="width" value="0.05" units="cm"/>
      <inkml:brushProperty name="height" value="0.05" units="cm"/>
      <inkml:brushProperty name="fitToCurve" value="1"/>
    </inkml:brush>
  </inkml:definitions>
  <inkml:trace contextRef="#ctx0" brushRef="#br0">0 967 19 0,'0'0'31'15,"0"0"-19"-15,0 0-4 0,0 0 20 16,0 0 5-16,0 0-4 16,0 0 14-16,67-49-14 15,-39 15-12-15,0-6 4 16,-1-6-16-16,-1-4 4 15,-3-5-6-15,-1-2 3 16,-4-4-6-16,-6 6 0 16,-5 0 2-16,-4 7 0 15,-3 8-2-15,0 13-1 16,0 10-1-16,-10 9-4 16,3 8 3-16,2 0 0 15,1 13-7-15,4 16 9 16,0 11-5-16,0 10 6 15,0 9-1-15,0 4 0 0,4 7 1 16,1 3 1-16,-2-4 3 16,-3 3 7-16,0-4-11 15,0-6 3-15,0-10-3 16,0-9 0-16,4-13-5 16,-2-10 5-16,3-8-12 15,-2-5-6-15,-2-3-25 16,-1-4 8-16,0 0 21 15,-1 0 3-15,-21 0-33 16,-5-11-20-16</inkml:trace>
  <inkml:trace contextRef="#ctx0" brushRef="#br0" timeOffset="183">87 1124 46 0,'0'0'48'0,"0"0"-12"16,0 0-12-16,0 0-20 16,0 0 0-16,0 0 6 15,-23 9 3-15,46-7 12 16,11-2 5-16,3 0-13 15,12 0 4-15,0 0-12 16,2 0-3-16,4 0 3 16,-1-3-7-16,2-4-1 15,0-1-1-15,-7-1-23 16,23-14-7-16,-18 5-33 16,-10-4-31-16</inkml:trace>
  <inkml:trace contextRef="#ctx0" brushRef="#br0" timeOffset="580">1019 0 29 0,'0'0'23'0,"0"0"-1"0,0 0 12 15,0 0-1-15,121 130-6 16,-84-46 7-16,1 36-11 15,-6 38-1-15,-13 8 1 16,-16-7-20-16,-3-20 1 16,-25-12-3-16,-7-20 3 15,-5-21-2-15,2-22-2 16,-5-10 2-16,-14 4-2 16,-13 5-6-16,-42 20-13 15,14-19-31-15,13-25-63 0</inkml:trace>
</inkml:ink>
</file>

<file path=ppt/ink/ink2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8:44.567"/>
    </inkml:context>
    <inkml:brush xml:id="br0">
      <inkml:brushProperty name="width" value="0.05" units="cm"/>
      <inkml:brushProperty name="height" value="0.05" units="cm"/>
      <inkml:brushProperty name="fitToCurve" value="1"/>
    </inkml:brush>
  </inkml:definitions>
  <inkml:trace contextRef="#ctx0" brushRef="#br0">579 0 20 0,'0'0'58'0,"0"0"-12"16,0 0 6-16,0 0-22 15,0 0-18-15,0 0-1 0,0 0-9 16,-58 54 4-16,27-15 6 16,-9 11-8-16,-6 8 8 15,-8 9-7-15,-1 6 2 16,-3 3 4-16,-1-2-10 16,7-6 3-16,11-7-4 15,9-10-4-15,10-15 4 16,13-17-22-16,9-19-24 15,0 0-28-15,12-15-47 0</inkml:trace>
  <inkml:trace contextRef="#ctx0" brushRef="#br0" timeOffset="308">0 168 42 0,'0'0'41'15,"0"0"-7"-15,0 0 1 16,0 0-18-16,0 0-9 16,0 0-8-16,0 0 5 15,43 6 15-15,-20 14 1 16,8 5-5-16,7 7 2 15,10 4-7-15,6 7-1 0,6 4-1 16,2 7-9 0,1 0 7-16,5 0-7 0,-5-8-6 15,21-1-12-15,-19-13-42 16,-16-12-35-16</inkml:trace>
</inkml:ink>
</file>

<file path=ppt/ink/ink2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0.129"/>
    </inkml:context>
    <inkml:brush xml:id="br0">
      <inkml:brushProperty name="width" value="0.05" units="cm"/>
      <inkml:brushProperty name="height" value="0.05" units="cm"/>
      <inkml:brushProperty name="fitToCurve" value="1"/>
    </inkml:brush>
  </inkml:definitions>
  <inkml:trace contextRef="#ctx0" brushRef="#br0">0 0 1 0,'0'0'61'0,"0"0"-24"16,0 0-3-16,0 0-9 0,0 0-12 16,0 0 1-16,-3 0-14 15,3 0-2-15,0 0 2 16,10 0-4-16,9 0 4 15,1 3 6-15,6 2 0 16,1 5 0-16,9-3-4 16,1 1-1-16,2 3-1 15,1-2-7-15,-3 14-11 16,-9-6-25-16,-16-1-41 0</inkml:trace>
</inkml:ink>
</file>

<file path=ppt/ink/ink2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0.341"/>
    </inkml:context>
    <inkml:brush xml:id="br0">
      <inkml:brushProperty name="width" value="0.05" units="cm"/>
      <inkml:brushProperty name="height" value="0.05" units="cm"/>
      <inkml:brushProperty name="fitToCurve" value="1"/>
    </inkml:brush>
  </inkml:definitions>
  <inkml:trace contextRef="#ctx0" brushRef="#br0">0 0 96 0,'0'0'31'15,"0"0"-28"-15,0 0 6 16,0 0 8-16,0 0-6 15,140 1-6-15,-82 2-1 16,28 0-4-16,-14 1-24 16,-13-4-93-16</inkml:trace>
</inkml:ink>
</file>

<file path=ppt/ink/ink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54.839"/>
    </inkml:context>
    <inkml:brush xml:id="br0">
      <inkml:brushProperty name="width" value="0.05" units="cm"/>
      <inkml:brushProperty name="height" value="0.05" units="cm"/>
      <inkml:brushProperty name="fitToCurve" value="1"/>
    </inkml:brush>
  </inkml:definitions>
  <inkml:trace contextRef="#ctx0" brushRef="#br0">126 443 19 0,'0'0'22'16,"0"0"1"-16,0 0-7 15,0 0-6-15,0 0 7 16,0 0 1-16,0 0-1 0,-73-8-3 16,69 23-11-16,-1 10 8 15,1 6 2-15,-4-1 1 16,3-1 5-16,5-5-13 15,0-9 1-15,0-8-4 16,5-7-3-16,13 0 0 16,2-11 0-16,5-18 2 15,1-10 13-15,0-5-15 16,-6 1 2-16,-3 6-2 16,-11 10-6-16,-6 9 2 15,0 13 0-15,-5 5-2 16,-18 16 6-16,-9 23-13 0,-5 23 13 15,-3 9 0 1,8 3-3-16,14-9 3 0,15-19 0 16,3-21-7-16,30-23 5 15,24-7 4-15,34-58-1 16,31-41 3-16,21-37-4 16,-14 5 0-16,-34 29-10 15,-35 38-6-15,-33 26 14 16,-2 5-5-16,-10 8 6 15,-12 8 1-15,-3 22 6 16,-34 11 4-16,-10 39-5 16,-13 31-2-16,6 7 12 15,5 11-15-15,15 4 4 16,19-22 0-16,10-1 0 16,5-19 1-16,0-13-1 15,16-19-1-15,7-9 11 16,1-11-14-16,7-8 1 0,1-1-2 15,8 0-7-15,0-10 8 16,4-17-9-16,2-2-2 16,0-6 7-16,-3 0-10 15,-9 6 1-15,-9 12 9 16,-12 17-3-16,-8 6 7 16,-5 33 9-16,0 16-2 15,0 18 14-15,0-3-18 16,0-8 2-16,14-16-5 15,17-25-11-15,12-21 2 16,50-50-6-16,-8-17-21 16,-9-9-39-16</inkml:trace>
  <inkml:trace contextRef="#ctx0" brushRef="#br0" timeOffset="145">1418 0 104 0,'0'0'54'0,"0"0"7"15,0 0-11-15,0 0-39 16,-125 61-11-16,125-13-5 16,0-9-45-16,0-11-105 0</inkml:trace>
</inkml:ink>
</file>

<file path=ppt/ink/ink2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1.699"/>
    </inkml:context>
    <inkml:brush xml:id="br0">
      <inkml:brushProperty name="width" value="0.05" units="cm"/>
      <inkml:brushProperty name="height" value="0.05" units="cm"/>
      <inkml:brushProperty name="fitToCurve" value="1"/>
    </inkml:brush>
  </inkml:definitions>
  <inkml:trace contextRef="#ctx0" brushRef="#br0">235 16 17 0,'0'0'38'0,"0"0"-9"15,0 0 2-15,0 0-15 16,0 0 2-16,0 0 0 16,0 0-9-16,-26-15 5 15,26 15-3-15,0 0-5 16,-3 0 10-16,3 0-9 16,-1 0 3-16,-2 0 4 0,1 0-13 15,-2 0 13-15,-4 0-10 16,-1 9-4-16,-5 10 3 15,-5 6-3-15,-2 9 0 16,1 4 0-16,-1 5-1 16,4 4 1-16,3 4 0 15,3 4 0-15,-1 6 4 16,3 6-4-16,2 8 0 16,0 8-1-16,2 8 2 15,5 0-1-15,0 4 0 16,8-4-3-16,21-11-2 15,57-3-19-15,-2-25-37 16,1-26-63-16</inkml:trace>
</inkml:ink>
</file>

<file path=ppt/ink/ink2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3.382"/>
    </inkml:context>
    <inkml:brush xml:id="br0">
      <inkml:brushProperty name="width" value="0.05" units="cm"/>
      <inkml:brushProperty name="height" value="0.05" units="cm"/>
      <inkml:brushProperty name="fitToCurve" value="1"/>
    </inkml:brush>
  </inkml:definitions>
  <inkml:trace contextRef="#ctx0" brushRef="#br0">18 322 6 0,'0'0'28'0,"0"0"2"15,0 0-4-15,0 0 8 16,0 0-6-16,0 0-16 16,0 0 4-16,-19 1-15 15,19-1 1-15,0 0 1 16,10 0-1-16,8 0 15 16,5 0-6-16,9-19-1 15,8-10 6-15,2-7-16 16,1-5 3-16,-2-1-3 15,-9 0-6-15,-4 6 6 16,-11 7-7-16,-3 8 2 16,-11 4 2-16,-3 9 3 15,0 5 0-15,0 3 0 0,-13 0-2 16,0 7 2-16,-1 16 0 16,0 6 0-16,0 8 1 15,-3 8-1-15,8 3 0 16,-3 6 10-16,6-3-8 15,-4 2 14-15,3-6-9 16,1-2-2-16,1-5 4 16,2-7-9-16,3-6 0 15,0-7-4-15,28-16-31 16,7-4-20-16,2-4-70 0</inkml:trace>
</inkml:ink>
</file>

<file path=ppt/ink/ink2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3.718"/>
    </inkml:context>
    <inkml:brush xml:id="br0">
      <inkml:brushProperty name="width" value="0.05" units="cm"/>
      <inkml:brushProperty name="height" value="0.05" units="cm"/>
      <inkml:brushProperty name="fitToCurve" value="1"/>
    </inkml:brush>
  </inkml:definitions>
  <inkml:trace contextRef="#ctx0" brushRef="#br0">0 22 47 0,'0'0'50'16,"0"0"-33"-16,0 0-7 0,0 0 2 16,0 0 0-16,0 0 12 15,0 0 1-15,158 0-12 16,-107 0 1-16,0-3-7 15,7 2-4-15,0 1-3 16,28-7-17-16,-15 3-29 16,-16-3-88-16</inkml:trace>
</inkml:ink>
</file>

<file path=ppt/ink/ink2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5.001"/>
    </inkml:context>
    <inkml:brush xml:id="br0">
      <inkml:brushProperty name="width" value="0.05" units="cm"/>
      <inkml:brushProperty name="height" value="0.05" units="cm"/>
      <inkml:brushProperty name="fitToCurve" value="1"/>
    </inkml:brush>
  </inkml:definitions>
  <inkml:trace contextRef="#ctx0" brushRef="#br0">101 266 13 0,'0'0'24'0,"0"0"-6"16,0 0 9-16,0 0-1 15,0 0-14-15,0 0 4 16,0 0-10-16,-21-7 0 16,16 7 1-16,-1 19-4 15,-3 5-2-15,-4 6-1 16,0 4 1-16,0 3 14 16,4 3-6-16,3-1 0 15,3-3 0-15,3-5-7 16,0-5 2-16,9-9 0 0,10-9-2 15,7-8 11 1,9 0-5-16,6-14 4 0,8-16-1 16,1-9-8-16,-1-8 0 15,-8-2 2-15,-9-1-2 16,-9 0 13-16,-9-1-11 16,-8-4 2-16,-6 1-1 15,0 4-2-15,-17 3-1 16,-10 12-3-16,-13 13 0 15,-6 22-2-15,-8 2-1 16,-4 40-12-16,0 18 5 16,8 8-6-16,23 1 15 0,19-2-24 15,34-1-24-15,23-20-12 16,7-20-59-16</inkml:trace>
</inkml:ink>
</file>

<file path=ppt/ink/ink2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5.296"/>
    </inkml:context>
    <inkml:brush xml:id="br0">
      <inkml:brushProperty name="width" value="0.05" units="cm"/>
      <inkml:brushProperty name="height" value="0.05" units="cm"/>
      <inkml:brushProperty name="fitToCurve" value="1"/>
    </inkml:brush>
  </inkml:definitions>
  <inkml:trace contextRef="#ctx0" brushRef="#br0">198 0 63 0,'0'0'57'16,"0"0"-12"-16,0 0-13 16,0 0-15-16,0 0-1 15,-77 118 5-15,51-74-12 16,0 1 2-16,1 2-8 16,-1-1-1-16,9-5-4 15,16-5-14-15,1-12-45 16,0-17-91-16</inkml:trace>
</inkml:ink>
</file>

<file path=ppt/ink/ink2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09.230"/>
    </inkml:context>
    <inkml:brush xml:id="br0">
      <inkml:brushProperty name="width" value="0.05" units="cm"/>
      <inkml:brushProperty name="height" value="0.05" units="cm"/>
      <inkml:brushProperty name="fitToCurve" value="1"/>
    </inkml:brush>
  </inkml:definitions>
  <inkml:trace contextRef="#ctx0" brushRef="#br0">197 245 2 0,'0'0'13'15,"0"0"2"-15,0 0-5 16,0 0 1-16,0 0-1 16,0 0-6-16,0 0 8 15,-18-36-3-15,16 33 9 16,2 2 7-16,-3-1-8 15,2-2 3-15,1-1-5 16,-4 2-2-16,4-1 6 16,0-2-8-16,-1 5-4 15,1-1 6-15,-3 2-9 0,0 0 0 16,-2 0-4-16,1 10-8 16,-6 15 6-16,-5 13 2 15,-6 13 0-15,-6 3 8 16,3 5-7-16,2-9 0 15,6-5 3-15,5-8-4 16,6-6 7-16,5-6-7 16,0-3 0-16,0-4 1 15,16-4-1-15,8-3 0 16,4-7-2-16,4-4 4 16,5 0-4-16,3 0 2 15,0-15 0-15,-1-5 2 0,-5 1-2 16,-5-5 0-16,-9 2-2 15,-6 3 0-15,-9 2 2 16,-5 6 0-16,0 4 0 16,0 3 5-16,0 4-5 15,-6 0 5-15,-2 0-5 16,-1 7-4-16,0 12 2 16,-2 6 2-16,-1 7 0 15,-1-1 5-15,4-2-5 16,3-1 4-16,1-5 1 15,2-8-5-15,3 1 0 16,0-7 0-16,9 2-14 16,44-11-25-16,-4 0-14 15,-2-8-17-15</inkml:trace>
  <inkml:trace contextRef="#ctx0" brushRef="#br0" timeOffset="347">742 0 33 0,'0'0'19'16,"0"0"-18"-16,0 0 8 15,0 0 28-15,26 113-12 0,-17-63-5 16,0 7-2-16,1 5-13 16,-1 5 8-16,-2 5-8 15,-2 7-5-15,-5-1 16 16,0 4-11-16,-14-3 0 16,-12-4-3-16,-5-9 2 15,-4-11 0-15,-2-10 0 16,-3-13-4-16,2-10 0 15,0-4-1-15,-4-18-37 16,7 0-24-16</inkml:trace>
</inkml:ink>
</file>

<file path=ppt/ink/ink2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10.538"/>
    </inkml:context>
    <inkml:brush xml:id="br0">
      <inkml:brushProperty name="width" value="0.05" units="cm"/>
      <inkml:brushProperty name="height" value="0.05" units="cm"/>
      <inkml:brushProperty name="fitToCurve" value="1"/>
    </inkml:brush>
  </inkml:definitions>
  <inkml:trace contextRef="#ctx0" brushRef="#br0">128 96 5 0,'0'0'31'16,"0"0"14"-16,0 0 0 15,0 0-17-15,0 0-3 16,0 0-6-16,0 0-7 15,-5-15 6-15,4 15-8 16,-4 0 1-16,0 0-9 16,-5 13-2-16,-1 12 0 15,-1 5 0-15,-2 1 0 16,5-2 1-16,4-6 1 0,5-6-1 16,0-6 3-16,0-9-1 15,17-2-3-15,6 0 6 16,8-13-2-16,1-12 11 15,-1-7-8-15,-7-1-4 16,-2-5 9-16,-13 4-11 16,-6 2 4-16,-3 3-5 15,-6 11 3-15,-22 11-7 16,-9 7 2-16,-7 15-11 16,-1 24 2-16,7 34-23 15,9-9-29-15,13-8-66 0</inkml:trace>
</inkml:ink>
</file>

<file path=ppt/ink/ink2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11.754"/>
    </inkml:context>
    <inkml:brush xml:id="br0">
      <inkml:brushProperty name="width" value="0.05" units="cm"/>
      <inkml:brushProperty name="height" value="0.05" units="cm"/>
      <inkml:brushProperty name="fitToCurve" value="1"/>
    </inkml:brush>
  </inkml:definitions>
  <inkml:trace contextRef="#ctx0" brushRef="#br0">60 76 13 0,'0'0'21'0,"0"0"-7"15,0 0-4-15,0 0 1 16,0 0 3-16,0 0 17 0,-6 8-10 15,6-12-10 1,0-7 0-16,0-3-11 0,1 0 0 16,2 2 0-16,-3-2-2 15,0 6 2-15,0 3 2 16,0 4 0-16,-12 1 10 16,0 0-12-16,1 0 6 15,-1 4 5-15,6 2-4 16,3-2 1-16,1-3-6 15,2 2-1-15,0-3 8 16,0 0-8-16,0 0 11 16,0 0-5-16,0 0-7 0,0 0-4 15,14 4-42 1,4 5-2-16,4-5-73 0</inkml:trace>
</inkml:ink>
</file>

<file path=ppt/ink/ink2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12.798"/>
    </inkml:context>
    <inkml:brush xml:id="br0">
      <inkml:brushProperty name="width" value="0.05" units="cm"/>
      <inkml:brushProperty name="height" value="0.05" units="cm"/>
      <inkml:brushProperty name="fitToCurve" value="1"/>
    </inkml:brush>
  </inkml:definitions>
  <inkml:trace contextRef="#ctx0" brushRef="#br0">141 288 3 0,'0'0'39'0,"0"0"-7"15,0 0-5-15,0 0-6 16,0 0-1-16,0 0-7 16,0 0-3-16,-20-34 1 15,20 34-7-15,-3 0 8 0,2 0 1 16,-2 0 0 0,-2 0 7-16,-1 0-8 0,-3 8-8 15,-7 11-4-15,-2 4 0 16,3 6 0-16,-2 5 0 15,3 3-1-15,5 1 1 16,4-2 0-16,5-6 0 16,0-10-1-16,2-8 3 15,16-7-2-15,13-5 0 16,6-9 3-16,10-23 10 16,2-8-8-16,2-11-2 15,-7-1 4-15,-7-1-7 16,-9 1 5-16,-11-3-5 15,-10 3 0-15,-7 2 7 16,-3 9-5-16,-20 6-1 16,-9 18-1-16,-8 16-5 15,-9 1 3-15,-5 29 1 0,4 14 1 16,5 11-2-16,10 7 2 16,16-2-2-16,19-2-17 15,23-2-39-15,24-15-17 16</inkml:trace>
  <inkml:trace contextRef="#ctx0" brushRef="#br0" timeOffset="375">640 672 62 0,'0'0'54'0,"0"0"-17"15,0 0-7-15,0 0-16 16,-118 134-3-16,93-93-10 16,10 0 3-16,3 1-8 15,5 14 0-15,3-9-28 16,-1-13-27-16</inkml:trace>
</inkml:ink>
</file>

<file path=ppt/ink/ink2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18.737"/>
    </inkml:context>
    <inkml:brush xml:id="br0">
      <inkml:brushProperty name="width" value="0.05" units="cm"/>
      <inkml:brushProperty name="height" value="0.05" units="cm"/>
      <inkml:brushProperty name="fitToCurve" value="1"/>
    </inkml:brush>
  </inkml:definitions>
  <inkml:trace contextRef="#ctx0" brushRef="#br0">113 42 1 0,'0'0'8'16,"0"0"4"-16,0 0-6 15,0 0 8-15,0 0 3 0,0 0 2 16,0 0-1-16,-10-36-8 16,10 35 3-16,0-2 5 15,-3 1-9-15,3 2 8 16,0 0-4-16,0 0-7 16,0 0 3-16,0 0-9 15,0 0 0-15,-1 0 0 16,1 0-2-16,-3 0 0 15,-2 10 1-15,0 10 1 16,-4 7 8-16,-3 5-8 16,-2 13 5-16,-1-1 12 15,1 3-14-15,2-6 10 16,3-6-4-16,7-3-4 0,2-10 4 16,0-4-9-16,2-5 0 15,16-9-1-15,5-4-10 16,6 0 10-16,3-7-1 15,5-11 2-15,-2-3-5 16,-4 0-2-16,-8 6 0 16,-12 3 5-16,-3 12-7 15,-8 0 9-15,0 0 0 16,0 11 0-16,-10 15 8 16,-6 10-3-16,0 6 10 15,-1 4 0-15,5-1-10 16,3-6 12-16,7-7-10 15,2-3-5-15,0-4 2 0,0-4-4 16,11-5-4 0,12-3-13-16,31-13-21 0,-5 0-9 15,-2-4-35-15</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42.663"/>
    </inkml:context>
    <inkml:brush xml:id="br0">
      <inkml:brushProperty name="width" value="0.05" units="cm"/>
      <inkml:brushProperty name="height" value="0.05" units="cm"/>
      <inkml:brushProperty name="fitToCurve" value="1"/>
    </inkml:brush>
  </inkml:definitions>
  <inkml:trace contextRef="#ctx0" brushRef="#br0">0 0 37 0,'0'0'68'0,"0"0"-36"0,0 0-14 16,0 0-4-16,0 0 2 16,0 0 0-16,0 0 1 15,54 9 7-15,-25-7-12 16,5-2-4-16,3 2-3 16,-1-2-5-16,14 0-13 15,-9 0-29-15,-15 0-87 0</inkml:trace>
</inkml:ink>
</file>

<file path=ppt/ink/ink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56.221"/>
    </inkml:context>
    <inkml:brush xml:id="br0">
      <inkml:brushProperty name="width" value="0.05" units="cm"/>
      <inkml:brushProperty name="height" value="0.05" units="cm"/>
      <inkml:brushProperty name="fitToCurve" value="1"/>
    </inkml:brush>
  </inkml:definitions>
  <inkml:trace contextRef="#ctx0" brushRef="#br0">358 252 17 0,'0'0'34'0,"0"0"-17"15,0 0 13-15,0 0-6 16,0 0-13-16,0 0-8 0,0 0-3 15,-17 20 0-15,8 9 1 16,3 10-1-16,-4 5 18 16,3 6 4-16,2-3-3 15,5-4 4-15,0-9-20 16,12-13 1-16,13-13 2 16,6-8-6-16,9-4 17 15,4-28-8-15,5-13-5 16,-3-2 4-16,-6-6-8 15,-6 7-2-15,-10 6 2 16,-5 10-12-16,-10 11 12 16,-7 9 0-16,-2 10 0 15,0 0 0-15,0 29-5 0,0 16 5 16,-7 10 0-16,3 3 3 16,1-4-3-16,3-11 2 15,0-14 2-15,12-15 12 16,11-10-15-16,14-4 2 15,10-16 0-15,9-18 0 16,7-9-1-16,-5-4-2 16,-4 0-9-16,-14 7 7 15,-16 9-8-15,-7 12 2 16,-11 8 8-16,-6 9 0 16,0 2 17-16,0 11-7 15,-14 20-9-15,-1 13 4 16,1 9-2-16,6-3 6 15,8-6-8-15,5-19-1 16,30-9-4-16,47-25-13 0,-7-23-36 16,-8-11-22-16</inkml:trace>
  <inkml:trace contextRef="#ctx0" brushRef="#br0" timeOffset="420">1714 90 91 0,'0'0'52'0,"0"0"-4"15,0 0-2-15,0 0-14 16,0 0-15-16,0 0 3 16,-127 3-19-16,118 1 4 15,1-1-5-15,-1 8 3 16,-5 6-6-16,-6 13 4 16,-4 8-1-16,-4 6 3 15,-3 10-3-15,4 3 0 16,4-3 0-16,6-4-3 15,8-8 1-15,9-9 2 0,0-9-5 16,15-11 5-16,14-10-20 16,14-3 7-16,5 0 10 15,8-21-7-15,3-6-10 16,17-23-14-16,-16 5-32 16,-11 5-47-16</inkml:trace>
  <inkml:trace contextRef="#ctx0" brushRef="#br0" timeOffset="916">2239 178 22 0,'0'0'39'0,"0"0"-7"16,0 0-1-16,0 0 9 15,0 0-17-15,0 0-14 16,0 0 8-16,6-52-3 15,-3 37 0-15,-3 1 5 16,0 3-8-16,0 3 8 16,0 4 5-16,-12 4-9 0,-3 0 3 15,-10 1-17-15,-2 23 1 16,-6 10-1-16,-2 7 0 16,3 7-2-16,1 2 0 15,7-2-7-15,4 1 6 16,6-5 2-16,5-5 0 15,4-3 0-15,5-7-2 16,0-4-1-16,12-13-2 16,19-8-12-16,6-4 16 15,9 0-3-15,6-20-5 16,3-16-17-16,-10 6-44 16,-14 3-66-16</inkml:trace>
  <inkml:trace contextRef="#ctx0" brushRef="#br0" timeOffset="1996">11 567 12 0,'0'0'42'0,"0"0"-2"16,0 0 10-16,0 0-15 15,0 0-12-15,0 0 11 16,0 0-19-16,-12 0-1 16,12 0 3-16,0 0-17 15,0 0 5-15,0-7-5 16,0-15 0-16,9-10 3 16,6-8-3-16,1-10 0 15,-3-1 0-15,0 1 4 0,-7 4-4 16,-3 4 0-16,-3 5 5 15,0 11-4-15,0 2-1 16,0 8 0-16,0 6 0 16,0 4 4-16,-3 1-5 15,3 5 1-15,0 0-17 16,0 0-2-16,3 5-5 16,14 5 22-16,6 1-1 15,4 5 1-15,9 0 2 16,-2 6 0-16,4 1 0 15,-4 6 0-15,-5 8 0 16,-6 6 0-16,-12 5-2 16,-7 2 1-16,-4 4 1 15,0 1 0-15,-4-3 2 16,-10-9 0-16,0-6 1 0,3-12-3 16,-3-12 12-16,-3-6-4 15,-4-3 6-15,1-4-9 16,-4 0-5-16,5 0 1 15,8-11-1-15,11-2-16 16,19-24-39-16,18 5-4 16,2-2-59-16</inkml:trace>
  <inkml:trace contextRef="#ctx0" brushRef="#br0" timeOffset="3718">2419 499 29 0,'0'0'11'15,"0"0"-6"-15,0 0 14 16,0 0-6-16,81-109-3 16,-56 77-2-16,1-4-7 15,-5 4 2-15,-5 2-3 16,-7 5 0-16,-6 5 2 15,-3 2-2-15,0 7-9 16,-19 8 9-16,-4 3-11 16,-3 0-1-16,-1 7 8 15,4 13-2-15,-2 3 6 16,7 0 0-16,4 2 0 16,3-2-2-16,4 0 5 15,3 2 3-15,4 0 2 0,0 0-3 16,0 0 7-16,11-5-8 15,5-11 1-15,2-3 13 16,3-6-6-16,10 0 4 16,3-24-13-16,9-5-2 15,6-7 6-15,2-6-4 16,-1 1-3-16,-2 9 0 16,-14 7-7-16,-8 7 5 15,-9 14-5-15,-7 4-2 16,-2 10 9-16,-3 20 9 15,-1 9-3-15,-2 9 5 16,-2 1-8-16,0-6 6 16,0-6-2-16,0-7 3 0,-2-10 8 15,2-7-17-15,0-12-1 16,14-1 0-16,18-11-5 16,11-22 5-16,3-13-1 15,-1-5 3-15,-5 1-4 16,-8 7 2-16,-12 11-4 15,-5 14 4-15,-10 11 0 16,-5 7 0-16,0 4 2 16,0 17 1-16,0-1 0 15,-3 1 0-15,1-1-3 16,2-8 3-16,0-5-1 16,0 0-2-16,11-7 9 15,12 0-6-15,8-5 13 16,5-12-10-16,3-7 0 15,-7 2-6-15,-3 3-2 0,-9 5 0 16,-6 7 1-16,-9 7-7 16,-1 0 3-16,-4 10-1 15,5 21 6-15,-1 10 11 16,6 2-9-16,2-6-1 16,6-9-1-16,7-15 0 15,10-13 10-15,7-6-7 16,7-29-2-16,7-11 0 15,0-8-1-15,-3 0 0 16,-8 3 0-16,-8 3 0 0,-14 9 2 16,-14 4-2-1,-9 9 0-15,0 2 3 0,-29 8-3 16,-11 6-4-16,-9 10-2 16,-6 0-6-16,1 14 12 15,6 14-2-15,16 6-4 16,31 11-8-16,1-8-44 15,6-15-100-15</inkml:trace>
</inkml:ink>
</file>

<file path=ppt/ink/ink3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19.134"/>
    </inkml:context>
    <inkml:brush xml:id="br0">
      <inkml:brushProperty name="width" value="0.05" units="cm"/>
      <inkml:brushProperty name="height" value="0.05" units="cm"/>
      <inkml:brushProperty name="fitToCurve" value="1"/>
    </inkml:brush>
  </inkml:definitions>
  <inkml:trace contextRef="#ctx0" brushRef="#br0">0 0 32 0,'0'0'33'0,"0"0"-27"16,0 0-4-16,0 0 10 15,0 0 17-15,0 0-3 0,0 0-10 16,95 38-12 0,-69-29 6-16,1-2-8 0,0 0-2 15,-1-3-3-15,-2 4-26 16,-7-2-21-16,-8-2-19 0</inkml:trace>
  <inkml:trace contextRef="#ctx0" brushRef="#br0" timeOffset="157">36 241 52 0,'0'0'54'15,"0"0"-42"-15,0 0-3 0,0 0 4 16,0 0 8 0,0 0-7-16,126-4-1 0,-49-4-13 15,-6-2-3-15,-8-1-43 16</inkml:trace>
</inkml:ink>
</file>

<file path=ppt/ink/ink3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20.761"/>
    </inkml:context>
    <inkml:brush xml:id="br0">
      <inkml:brushProperty name="width" value="0.05" units="cm"/>
      <inkml:brushProperty name="height" value="0.05" units="cm"/>
      <inkml:brushProperty name="fitToCurve" value="1"/>
    </inkml:brush>
  </inkml:definitions>
  <inkml:trace contextRef="#ctx0" brushRef="#br0">152 181 27 0,'0'0'37'16,"0"0"-6"-16,0 0 4 15,0 0-10-15,0 0-10 0,0 0 8 16,0 0-11-16,-31-20-2 16,27 20 7-16,2-1-15 15,-3 1 6-15,1 0 3 16,-4 0-9-16,-6 19 2 16,-3 12-4-16,-1 11 0 15,-2 7 3-15,3 2 0 16,8-5-3-16,6-6 0 15,3-8 3-15,3-10-3 16,20-13 1-16,8-6 0 16,6-3 12-16,7-9-7 15,2-20-1-15,3-10-2 0,-3-4 2 16,-6-5-3-16,-5-2 4 16,-9-3-6-16,-10 3 9 15,-12 3-6-15,-4 4-3 16,0 6 0-16,-24 6 0 15,-10 13-2-15,-10 14 2 16,-7 4-1-16,-7 25-1 16,-1 17-5-16,9 10 1 15,10 7-9-15,14 1-20 16,26 21-8-16,0-19-12 16,0-13-89-16</inkml:trace>
</inkml:ink>
</file>

<file path=ppt/ink/ink3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21.012"/>
    </inkml:context>
    <inkml:brush xml:id="br0">
      <inkml:brushProperty name="width" value="0.05" units="cm"/>
      <inkml:brushProperty name="height" value="0.05" units="cm"/>
      <inkml:brushProperty name="fitToCurve" value="1"/>
    </inkml:brush>
  </inkml:definitions>
  <inkml:trace contextRef="#ctx0" brushRef="#br0">289 0 107 0,'0'0'29'16,"0"0"-11"-16,0 0 9 16,-100 106-2-16,63-72-7 15,0 1-12-15,2-1-3 0,-2 6-3 16,11-10-41 0,9-10-71-16</inkml:trace>
</inkml:ink>
</file>

<file path=ppt/ink/ink3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21.836"/>
    </inkml:context>
    <inkml:brush xml:id="br0">
      <inkml:brushProperty name="width" value="0.05" units="cm"/>
      <inkml:brushProperty name="height" value="0.05" units="cm"/>
      <inkml:brushProperty name="fitToCurve" value="1"/>
    </inkml:brush>
  </inkml:definitions>
  <inkml:trace contextRef="#ctx0" brushRef="#br0">185 0 44 0,'0'0'57'0,"0"0"-13"16,0 0-23-16,0 0-11 15,0 0 0-15,0 0 4 16,-72 144 6-16,49-87 0 15,-3 8-7-15,3 0 1 16,5-5-1-16,4-11-11 0,6-13 8 16,7-14-10-16,1-10 0 15,0-6 0-15,4-6-3 16,16 0 1-16,6-13 2 16,6-12 0-16,5-4 5 15,-1-3-5-15,-4 0-4 16,-3 6 4-16,-11 4-11 15,-7 9 10-15,-3 9 0 16,-8 1 1-16,0 3 2 16,0 0-2-16,0 0 1 15,0 3-1-15,0 10 3 16,0 6 3-16,0 3 4 16,0 9-7-16,0 2 16 15,0 2-18-15,0 6 5 0,-8-2-6 16,3 0 4-1,-1 4-10-15,2-3 6 0,-1 10-25 16,2-11-28-16,-2-11-104 0</inkml:trace>
</inkml:ink>
</file>

<file path=ppt/ink/ink3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4.506"/>
    </inkml:context>
    <inkml:brush xml:id="br0">
      <inkml:brushProperty name="width" value="0.05" units="cm"/>
      <inkml:brushProperty name="height" value="0.05" units="cm"/>
      <inkml:brushProperty name="fitToCurve" value="1"/>
    </inkml:brush>
  </inkml:definitions>
  <inkml:trace contextRef="#ctx0" brushRef="#br0">31 0 41 0,'0'0'47'0,"0"0"-6"16,0 0-24-16,0 0-4 15,0 0 9-15,0 0-9 0,0 0-4 16,103 25-3-16,-85-6-5 16,1 2 6-16,-3 3-4 15,-5-2-1-15,-3-1 1 16,-8 0-1-16,0-2-2 16,-9 0 4-16,-14-1-4 15,-8 3 6-15,-1 0-5 16,-4 1 6-16,10 2 7 15,3 6-10-15,10-2-1 16,3 9-3-16,10-2-3 16,0 1 1-16,31-3 0 15,10-5-9-15,53-22-22 16,-11-6-13-16,-2-5-67 0</inkml:trace>
</inkml:ink>
</file>

<file path=ppt/ink/ink3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4.942"/>
    </inkml:context>
    <inkml:brush xml:id="br0">
      <inkml:brushProperty name="width" value="0.05" units="cm"/>
      <inkml:brushProperty name="height" value="0.05" units="cm"/>
      <inkml:brushProperty name="fitToCurve" value="1"/>
    </inkml:brush>
  </inkml:definitions>
  <inkml:trace contextRef="#ctx0" brushRef="#br0">152 0 45 0,'0'0'45'0,"0"0"-31"16,0 0-2-16,0 0-10 15,0 0 6-15,0 0 3 16,0 0-2-16,89 12 8 15,-66 1-5-15,-3 7 5 16,0 6 13-16,-6 7-14 16,-5 8 1-16,-9 4 0 15,0 7-9-15,0 9 12 16,-22 4-9-16,-1 3-7 16,-4 5 6-16,-7 1-8 15,0-5-2-15,-1 1 0 0,-1-8-13 16,-10 8-3-16,10-20-25 15,2-16-51-15</inkml:trace>
</inkml:ink>
</file>

<file path=ppt/ink/ink3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3.799"/>
    </inkml:context>
    <inkml:brush xml:id="br0">
      <inkml:brushProperty name="width" value="0.05" units="cm"/>
      <inkml:brushProperty name="height" value="0.05" units="cm"/>
      <inkml:brushProperty name="fitToCurve" value="1"/>
    </inkml:brush>
  </inkml:definitions>
  <inkml:trace contextRef="#ctx0" brushRef="#br0">0 0 47 0,'0'0'56'15,"0"0"-17"-15,0 0-9 16,0 0-17-16,0 0-8 16,0 0-2-16,0 0 12 15,76 21 3-15,-47-10-11 16,5-1 8-16,-2 1-12 0,-2-1-3 16,0 1 0-16,-4-3-23 15,-5 1-5-15,-5 0-7 16,-7-2-32-16</inkml:trace>
  <inkml:trace contextRef="#ctx0" brushRef="#br0" timeOffset="187">23 281 64 0,'0'0'30'0,"0"0"9"15,0 0 3-15,0 0-12 0,122-13-5 16,-85 6-14-16,6 0-4 16,24-3-7-16,-12 2-30 15,-10-3-62-15</inkml:trace>
</inkml:ink>
</file>

<file path=ppt/ink/ink3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3.151"/>
    </inkml:context>
    <inkml:brush xml:id="br0">
      <inkml:brushProperty name="width" value="0.05" units="cm"/>
      <inkml:brushProperty name="height" value="0.05" units="cm"/>
      <inkml:brushProperty name="fitToCurve" value="1"/>
    </inkml:brush>
  </inkml:definitions>
  <inkml:trace contextRef="#ctx0" brushRef="#br0">470 1 35 0,'0'0'54'0,"0"0"-20"0,0 0-7 15,0 0 7-15,0 0-8 16,0 0 3-16,0 0 4 16,-2-4-11-16,-7 4 8 15,-5 0-13-15,-7 19-16 16,-7 8 4-16,-12 15-5 15,0 8 0-15,-9 10 0 16,0 0 2-16,-2-4-2 16,7-1 4-16,2-9-4 15,10-8 5-15,6-8-5 16,12-10-15-16,5-9-14 16,9-11-44-16,0-5-5 0,0-14-75 15</inkml:trace>
  <inkml:trace contextRef="#ctx0" brushRef="#br0" timeOffset="257">2 134 94 0,'0'0'34'0,"0"0"-17"16,0 0-14-16,0 0 3 15,0 0 20-15,0 0-2 0,125 47 5 16,-85-19-3 0,2 8-6-16,-2 3 7 15,4 8-22-15,1 3 3 0,1 1-5 16,3-1-3-16,0-5-7 16,25-3-30-16,-13-14-31 15,-7-16-70-15</inkml:trace>
</inkml:ink>
</file>

<file path=ppt/ink/ink3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1.719"/>
    </inkml:context>
    <inkml:brush xml:id="br0">
      <inkml:brushProperty name="width" value="0.05" units="cm"/>
      <inkml:brushProperty name="height" value="0.05" units="cm"/>
      <inkml:brushProperty name="fitToCurve" value="1"/>
    </inkml:brush>
  </inkml:definitions>
  <inkml:trace contextRef="#ctx0" brushRef="#br0">149 165 1 0,'0'0'45'16,"0"0"-12"-16,0 0 1 16,0 0-1-16,0 0-10 15,0 0 6-15,-24-30-6 16,24 30-3-16,0 0 7 16,-3 0-14-16,3 0-1 15,0 0-12-15,0 0-3 16,0 0 1-16,0 5-6 15,0 8 4-15,0 15 1 16,0 7 6-16,0 15-1 16,0 13 6-16,0 10-6 15,0 5 2-15,-2-2-2 0,-1-1-2 16,3-13 4 0,0-8-4-16,0-9 0 0,5-9 0 15,7-10-2-15,-3-6-1 16,0-7-1-16,-4-10-19 15,4-3-5-15,0 0-18 16,8-46 14-16,-1-2 2 16,-7-2-96-16</inkml:trace>
  <inkml:trace contextRef="#ctx0" brushRef="#br0" timeOffset="376">0 100 22 0,'0'0'38'0,"0"0"-13"16,0 0 6-16,0 0-5 15,0 0-9-15,0 0-2 16,0 0-10-16,175-87-1 16,-112 80 16-16,0 1-4 15,0 6 0-15,-8 0-6 16,-7 0-3-16,-11 15 4 15,-5 5-6-15,-6-1 1 16,-8 6 0-16,-1 0-6 16,-6-1 8-16,-6 0-7 0,-5-6 2 15,0-2 12 1,-11 0-7-16,-20 0 2 0,-4-1-9 16,-11 3 3-1,-8-4-1-15,-13-2-3 0,-1 1-4 16,1-5 4-16,7-4-16 15,12-2-2-15,16-2-13 16,23 0-19-16,9 0-6 16,0-2-91-16</inkml:trace>
  <inkml:trace contextRef="#ctx0" brushRef="#br0" timeOffset="756">1170 25 52 0,'0'0'38'16,"0"0"4"-16,0 0-9 15,0 0-12-15,0 0 6 16,0 0-5-16,-121 49-1 0,88-24 4 16,-2 12-11-16,3 10-6 15,-7 11-3-15,6 13-1 16,2 9-5-16,5 5 1 15,11 1 0-15,7-3 2 16,8-8-2-16,26 0-16 16,14-22-23-16,1-19-55 0</inkml:trace>
</inkml:ink>
</file>

<file path=ppt/ink/ink3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5.694"/>
    </inkml:context>
    <inkml:brush xml:id="br0">
      <inkml:brushProperty name="width" value="0.05" units="cm"/>
      <inkml:brushProperty name="height" value="0.05" units="cm"/>
      <inkml:brushProperty name="fitToCurve" value="1"/>
    </inkml:brush>
  </inkml:definitions>
  <inkml:trace contextRef="#ctx0" brushRef="#br0">0 9 33 0,'0'0'39'0,"0"0"-18"16,0 0-3-16,0 0 13 16,0 0-2-16,0 0-1 15,129 6-8-15,-83-4-6 16,7-2 6-16,-2 0-7 16,1 0-13-16,-9-6 5 15,-3-1-5-15,-9 4-17 16,-10 3-25-16,-11 2-35 0,-10 10-58 0</inkml:trace>
</inkml:ink>
</file>

<file path=ppt/ink/ink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00.853"/>
    </inkml:context>
    <inkml:brush xml:id="br0">
      <inkml:brushProperty name="width" value="0.05" units="cm"/>
      <inkml:brushProperty name="height" value="0.05" units="cm"/>
      <inkml:brushProperty name="fitToCurve" value="1"/>
    </inkml:brush>
  </inkml:definitions>
  <inkml:trace contextRef="#ctx0" brushRef="#br0">0 494 25 0,'0'0'39'16,"0"0"-19"-16,0 0-4 15,0 0 21-15,0 0-20 16,0 0-2-16,0 0-1 15,152-128-14-15,-106 85 3 16,3-4-3-16,-5 4-8 16,-5 6 4-16,-10 10-4 15,-14 8 8-15,-7 11-4 16,-8 8 9-16,0 0 10 16,-14 19-8-16,-6 10-3 15,0 9-4-15,3 2 0 16,8-1 1-16,8-5 14 15,1-8-15-15,1-8 2 0,27-12-2 16,10-6-5-16,36-24-5 16,-7-12-22-16,-8-8-59 0</inkml:trace>
  <inkml:trace contextRef="#ctx0" brushRef="#br0" timeOffset="141">540 0 29 0,'0'0'49'16,"0"0"-14"-16,0 0-3 16,0 0-27-16,0 0-5 15,0 0-28-15,0 0-52 0</inkml:trace>
  <inkml:trace contextRef="#ctx0" brushRef="#br0" timeOffset="595">825 448 50 0,'0'0'29'0,"0"0"-25"16,0 0 20-16,0 0-4 0,0 0-13 16,0 0 10-16,0 0-4 15,-4 22-10-15,8-36-3 16,18-11-5-16,10-14 3 16,13-11 2-16,4-5-25 15,-3 4 0-15,-6 5 4 16,-13 11 3-16,-13 13 13 15,-8 15 5-15,-6 7 20 16,-6 0-1-16,-14 11-4 16,-6 10 8-16,3 4-13 15,5-1 3-15,4 1 1 16,5-2-8-16,9 2 8 16,0 2 4-16,0 0-5 15,18 1 11-15,7-1-17 16,8-6 0-16,7-7-7 0,6-8-7 15,23-13-16-15,-7-17-32 16</inkml:trace>
  <inkml:trace contextRef="#ctx0" brushRef="#br0" timeOffset="1863">1189 273 35 0,'0'0'32'0,"0"0"-27"15,0 0 0-15,0 0 17 16,0 0-11-16,0 0 3 16,0 0-9-16,-46 126-1 15,34-90 15-15,6-2-15 16,3-1 6-16,3-7-5 16,0-5-4-16,13-7 0 15,9-13 0-15,4-1 3 16,3-7 2-16,6-22-2 0,1-5-8 15,0-7 2-15,-3 2-1 16,-7 3-11-16,-9 7 13 16,-7 8 1-16,-6 5 0 15,-4 12 5-15,0 4-3 16,0 0 6-16,-5 16-5 16,-3 11-3-16,4 4 1 15,4 6 8-15,0-7 8 16,7-2-7-16,16-11 7 15,5-13-5-15,13-4-10 16,50-34-4-16,-8-7-17 16,-6-9-48-16</inkml:trace>
</inkml:ink>
</file>

<file path=ppt/ink/ink3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35.851"/>
    </inkml:context>
    <inkml:brush xml:id="br0">
      <inkml:brushProperty name="width" value="0.05" units="cm"/>
      <inkml:brushProperty name="height" value="0.05" units="cm"/>
      <inkml:brushProperty name="fitToCurve" value="1"/>
    </inkml:brush>
  </inkml:definitions>
  <inkml:trace contextRef="#ctx0" brushRef="#br0">0 63 62 0,'0'0'38'16,"0"0"1"-16,134 0-10 15,-79-1 2-15,2-10-17 16,-2 2-1-16,25-8-13 16,-16 4-10-16,-15 1-39 0</inkml:trace>
</inkml:ink>
</file>

<file path=ppt/ink/ink3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4.190"/>
    </inkml:context>
    <inkml:brush xml:id="br0">
      <inkml:brushProperty name="width" value="0.05" units="cm"/>
      <inkml:brushProperty name="height" value="0.05" units="cm"/>
      <inkml:brushProperty name="fitToCurve" value="1"/>
    </inkml:brush>
  </inkml:definitions>
  <inkml:trace contextRef="#ctx0" brushRef="#br0">0 0 84 0,'0'0'55'0,"0"0"-41"16,0 0 7-16,0 0-2 16,0 0-5-16,0 0 6 15,159 0-14-15,-115 0 2 16,4 0-8-16,16 0-2 0,-10 0-18 15,-13 0-45-15</inkml:trace>
</inkml:ink>
</file>

<file path=ppt/ink/ink3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3.327"/>
    </inkml:context>
    <inkml:brush xml:id="br0">
      <inkml:brushProperty name="width" value="0.05" units="cm"/>
      <inkml:brushProperty name="height" value="0.05" units="cm"/>
      <inkml:brushProperty name="fitToCurve" value="1"/>
    </inkml:brush>
  </inkml:definitions>
  <inkml:trace contextRef="#ctx0" brushRef="#br0">276 43 11 0,'0'0'26'0,"0"0"11"15,0 0 7-15,0 0-16 16,0 0 1-16,0 0-6 16,0-43 6-16,0 43-3 15,0 0-20-15,0 0 12 0,0 0-10 16,-3 0-6-1,-6 4 7-15,-5 10-7 0,-4 10-2 16,-10 6 0 0,-3 7 4-16,-1 5-4 0,5 4 0 15,-1 2 0-15,3-2 8 16,6 0-8-16,5 0 0 16,0 4 0-16,6 3 2 15,4 1-2-15,4 3 0 16,0-3-4-16,4-1 1 15,22-11-33-15,37-17-21 16,-4-13-25-16</inkml:trace>
  <inkml:trace contextRef="#ctx0" brushRef="#br0" timeOffset="548">408 582 53 0,'0'0'41'0,"0"0"-18"16,0 0 0-16,0 0 4 15,0 0-7-15,0 0 8 16,0 0-3-16,145-71-10 16,-92 34 0-16,-1-6-8 15,-1-5-7-15,-6 3 10 16,-9 5-10-16,-8 1 0 15,-6 9-2-15,-10 3 5 16,-8 11-4-16,-4 3 1 16,0 6-3-16,0 2 3 15,0 3-11-15,0 2 7 0,0 0 1 16,0 0-7 0,-3 13 9-16,-1 6 0 0,-2 10 1 15,-2 5 9-15,0 3-4 16,4 5 7-16,-1-1 0 15,3-3-5-15,-1 2 6 16,3-2-8-16,0-3-3 16,0 0-2-16,5-6-1 15,12-4-15-15,20-17-23 16,-2-6-45-16</inkml:trace>
</inkml:ink>
</file>

<file path=ppt/ink/ink3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5.999"/>
    </inkml:context>
    <inkml:brush xml:id="br0">
      <inkml:brushProperty name="width" value="0.05" units="cm"/>
      <inkml:brushProperty name="height" value="0.05" units="cm"/>
      <inkml:brushProperty name="fitToCurve" value="1"/>
    </inkml:brush>
  </inkml:definitions>
  <inkml:trace contextRef="#ctx0" brushRef="#br0">55 105 32 0,'0'0'35'15,"0"0"3"-15,0 0-6 0,0 0 0 16,0 0-3-16,0 0-10 16,0 0-6-16,0 23-12 15,-9 10-1 1,-4 11 17-16,3 10-5 0,-3 1 8 16,4-5-8-16,8-5-10 15,1-12 4-15,0-11-6 16,1-11-1-16,16-11-2 15,6 0 1-15,9-8 2 16,7-21 5-16,2-7-5 16,0-9 0-16,-5 2-7 15,-9 0-4-15,-8 7 4 16,-10 10-4-16,-6 12 11 0,-3 10 9 16,0 4-2-16,0 7-7 15,-3 23 0-15,-8 6 0 16,4 6 14-16,0 0-9 15,7-1 2-15,0-5-7 16,0-6 0-16,0-5-3 16,14-6-2-16,6-9-25 15,20-10-29-15,-5 0-21 16</inkml:trace>
  <inkml:trace contextRef="#ctx0" brushRef="#br0" timeOffset="323">653 0 16 0,'0'0'31'16,"0"0"13"-16,0 0-5 15,51 112-16-15,-33-60-6 16,2 4 12-16,-4 2-8 16,-4 6 0-16,-6-2 2 15,-3-2-18-15,-3-2 8 16,0-7-9-16,-23-2-3 16,-12-2 11-16,-11-7-10 0,-6 3-2 15,-4-5 0-15,3-2-6 16,4-5 1-16,-1-11-20 15,18-7-39-15,6-13-73 0</inkml:trace>
</inkml:ink>
</file>

<file path=ppt/ink/ink3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5.159"/>
    </inkml:context>
    <inkml:brush xml:id="br0">
      <inkml:brushProperty name="width" value="0.05" units="cm"/>
      <inkml:brushProperty name="height" value="0.05" units="cm"/>
      <inkml:brushProperty name="fitToCurve" value="1"/>
    </inkml:brush>
  </inkml:definitions>
  <inkml:trace contextRef="#ctx0" brushRef="#br0">239 117 26 0,'0'0'33'16,"0"0"5"-16,0 0-11 15,0 0 0-15,0 0 2 16,0 0-6-16,0 0 1 16,-63-19-12-16,47 24-10 0,-5 15 4 15,-5 10-6 1,-2 6 0-16,2 7 2 0,3 7 1 15,8-1 8-15,5 0-1 16,10-6-6-16,0-8 5 16,11-6-7-16,17-15-2 15,7-6 2-15,2-8 0 16,6-8 13-16,0-20-4 16,0-14-7-16,-3-6 7 15,-7-6-8-15,-6-3-1 16,-11 4-2-16,-11 1 4 15,-5 6-4-15,-5 6 0 16,-21 5-7-16,-9 10 6 0,-6 10-12 16,-5 15 6-1,-7 2 5-15,0 30-8 0,2 13 7 16,14 6 3-16,16 3-16 16,21 3-4-16,32 1-37 15,20-13-11-15</inkml:trace>
  <inkml:trace contextRef="#ctx0" brushRef="#br0" timeOffset="239">588 509 52 0,'0'0'28'16,"0"0"5"-16,0 0 0 0,0 0-2 16,-76 151-4-16,37-94-6 15,2 4-1-15,2-4-14 16,12-9-6-16,23-8-4 16,0-15-51-16,9-16-37 0</inkml:trace>
</inkml:ink>
</file>

<file path=ppt/ink/ink3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9.228"/>
    </inkml:context>
    <inkml:brush xml:id="br0">
      <inkml:brushProperty name="width" value="0.05" units="cm"/>
      <inkml:brushProperty name="height" value="0.05" units="cm"/>
      <inkml:brushProperty name="fitToCurve" value="1"/>
    </inkml:brush>
  </inkml:definitions>
  <inkml:trace contextRef="#ctx0" brushRef="#br0">64 27 13 0,'0'0'29'16,"0"0"-11"-16,0 0-4 16,0 0 3-16,0 0-13 15,0 0 2-15,0 0 0 16,-6 1-2-16,3-1 5 15,2 0-3-15,-3 0-1 0,0-5 10 16,2 1-5-16,-1 0 5 16,3 0 0-16,-3 0-3 15,3 1 5-15,0 2-3 16,0 1 1-16,0-2 6 16,-1 2-13-16,1 0 5 15,0 0-10-15,0 0 1 16,0 0-4-16,0 0 0 15,0 0-1-15,0 0-1 16,0 0-6-16,0 0 4 0,0 0 3 16,0 0-2-16,0 0 3 15,0 0 0 1,-3 0 7-16,3 0 4 0,0 0-5 16,-2 0 8-16,2 0-4 15,-3 0-9-15,1 0 9 16,-1 0-9-16,2 0 0 15,-2 0-1-15,1 0-6 16,-1 2 6-16,3-1 0 16,0 2-4-16,0-3 2 15,0 0-2-15,0 0-1 16,0 0 5-16,0 0 0 16,0 0 2-16,0 0 1 0,0 0-2 15,0 0 7-15,0 0-8 16,-4 0-1-16,-1 0 1 15,0 0-10-15,4 0 4 16,1 4-18-16,6 17-20 16,20-5-9-16,5-9-59 0</inkml:trace>
</inkml:ink>
</file>

<file path=ppt/ink/ink3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0.492"/>
    </inkml:context>
    <inkml:brush xml:id="br0">
      <inkml:brushProperty name="width" value="0.05" units="cm"/>
      <inkml:brushProperty name="height" value="0.05" units="cm"/>
      <inkml:brushProperty name="fitToCurve" value="1"/>
    </inkml:brush>
  </inkml:definitions>
  <inkml:trace contextRef="#ctx0" brushRef="#br0">124 0 59 0,'0'0'57'16,"0"0"-19"-16,0 0-22 16,0 0-4-16,0 0-3 15,0 0 8-15,-82 108 2 16,64-76-4-16,4 2 4 16,5-5-3-16,9-3-16 15,0-8 10-15,0-3-10 16,7-8-3-16,13-7 3 15,7 0-6-15,5-7 6 16,5-18 0-16,1-3-4 0,-4 2-2 16,-5 2-3-16,-11 5 7 15,-7 8-1-15,-6 10 2 16,-5 1 1-16,0 0 1 16,0 19 3-16,-10 10 1 15,-5 10 7-15,1 4-1 16,-1 3 6-16,6-1-13 15,7 0 8-15,2-8-11 16,0-5 2-16,0-7-6 16,17-9-4-16,15-16-22 15,0 0-43-15,-4-3-106 0</inkml:trace>
</inkml:ink>
</file>

<file path=ppt/ink/ink3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1.046"/>
    </inkml:context>
    <inkml:brush xml:id="br0">
      <inkml:brushProperty name="width" value="0.05" units="cm"/>
      <inkml:brushProperty name="height" value="0.05" units="cm"/>
      <inkml:brushProperty name="fitToCurve" value="1"/>
    </inkml:brush>
  </inkml:definitions>
  <inkml:trace contextRef="#ctx0" brushRef="#br0">0 0 135 0,'0'0'68'0,"0"0"-47"15,0 0-1-15,0 0-8 16,0 0-1-16,0 0 8 16,0 0-17-16,97 0 8 15,-68 0-8-15,0 8-2 16,5-7 5-16,-2 1-5 16,-1-2 0-16,-2 0-21 15,-6 0-41-15,-6 0 4 16,-12 0-33-16</inkml:trace>
</inkml:ink>
</file>

<file path=ppt/ink/ink3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1.210"/>
    </inkml:context>
    <inkml:brush xml:id="br0">
      <inkml:brushProperty name="width" value="0.05" units="cm"/>
      <inkml:brushProperty name="height" value="0.05" units="cm"/>
      <inkml:brushProperty name="fitToCurve" value="1"/>
    </inkml:brush>
  </inkml:definitions>
  <inkml:trace contextRef="#ctx0" brushRef="#br0">0 0 100 0,'0'0'59'16,"0"0"-45"-16,0 0-10 15,0 0 18-15,0 0 0 16,0 0-7-16,0 0 2 15,94 31-17-15,-64-31-5 16,-5 0-47-16,-8 0-144 0</inkml:trace>
</inkml:ink>
</file>

<file path=ppt/ink/ink3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9.725"/>
    </inkml:context>
    <inkml:brush xml:id="br0">
      <inkml:brushProperty name="width" value="0.05" units="cm"/>
      <inkml:brushProperty name="height" value="0.05" units="cm"/>
      <inkml:brushProperty name="fitToCurve" value="1"/>
    </inkml:brush>
  </inkml:definitions>
  <inkml:trace contextRef="#ctx0" brushRef="#br0">49 313 46 0,'0'0'41'0,"0"0"-10"15,0 0-13-15,0 0-15 16,0 0 6-16,0 0-6 16,0 0 2-16,-49 80 11 15,49-56-13-15,0-5 5 16,5-5 3-16,16-8-8 0,5-6 12 15,3 0-3-15,5-14 1 16,0-17 11-16,1-3-22 16,-4-5 2-16,-5-6-4 15,-6-2 4-15,-6 4-2 16,-7-3-2-16,-7 2 0 16,0 4-3-16,-7 4 1 15,-16 14-6-15,-10 11 5 16,-8 11-9-16,-7 16 12 15,-2 27-2-15,5 10-1 16,15 8 3-16,30 11-30 16,19-14-9-16,15-18-42 0</inkml:trace>
  <inkml:trace contextRef="#ctx0" brushRef="#br0" timeOffset="225">480 431 24 0,'0'0'36'16,"0"0"-1"-16,0 0 4 15,-63 145-11-15,36-88-15 0,1-3 2 16,7-8-15-1,19-10-3-15,0-17-19 0,6-13-57 0</inkml:trace>
</inkml:ink>
</file>

<file path=ppt/ink/ink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04.069"/>
    </inkml:context>
    <inkml:brush xml:id="br0">
      <inkml:brushProperty name="width" value="0.05" units="cm"/>
      <inkml:brushProperty name="height" value="0.05" units="cm"/>
      <inkml:brushProperty name="fitToCurve" value="1"/>
    </inkml:brush>
  </inkml:definitions>
  <inkml:trace contextRef="#ctx0" brushRef="#br0">0 584 50 0,'0'0'45'16,"0"0"0"-16,0 0-27 16,0 0 0-16,0 0-4 15,0 0-10-15,0 0 4 16,5-100-8-16,10 79 0 15,8-3 0-15,1-1-9 16,1 3 3-16,-4 0-2 16,-4 5 8-16,-6 5-1 0,-3 9 1 15,-4 3-4-15,-2 0 3 16,-2 0 1-16,0 18 12 16,0 8-1-16,0 6 1 15,0 4 5-15,-9 2-7 16,-1-5-5-16,1-7 5 15,8-9-7-15,1-6-6 16,0-6 2-16,14-5 1 16,13 0 6-16,13-23-6 15,6-9 3-15,3-5-3 16,0-3-12-16,-6 5 7 16,-7 3-4-16,-13 11-3 0,-8 10 10 15,-13 7 4-15,-2 4 1 16,0 0 8-16,-2 11-6 15,-10 10-4-15,-2 5-1 16,2 7 0-16,5-1 1 16,4 5 2-16,3-4-3 15,0-3 2-15,0-9 2 16,8-3 4-16,7-10-2 16,7-5-6-16,1-3 3 15,5 0-3-15,5-11-6 16,1-12 4-16,18-18-29 15,-10 7-4-15,-7 0-58 0</inkml:trace>
  <inkml:trace contextRef="#ctx0" brushRef="#br0" timeOffset="141">737 50 69 0,'0'0'73'0,"0"0"-19"16,0 0-25-16,0 0 0 15,0 0-29-15,0 0-19 16,0 0-17-16,0 4-58 0</inkml:trace>
  <inkml:trace contextRef="#ctx0" brushRef="#br0" timeOffset="559">965 285 14 0,'0'0'28'0,"0"0"2"16,0 0 0-16,-31 118 3 15,27-89-7-15,2-7-8 16,2-9 3-16,0-7-3 15,0-6-12-15,6 0 3 16,16 0-9-16,10-12-4 16,13-13 4-16,4-8-14 0,1 0 7 15,-5 2-11 1,-8 5 3-16,-13 6 13 0,-13 11-17 16,-8 3 19-16,-3 6 9 15,0 0 8-15,-8 0 1 16,-5 13-12-16,-1 2-6 15,5 1 11-15,4 1-11 16,5 0 9-16,0-3 0 16,6-3-9-16,23-3 10 15,10-5-10-15,37-13-21 16,-10-16-10-16,-10-8-160 0</inkml:trace>
  <inkml:trace contextRef="#ctx0" brushRef="#br0" timeOffset="1314">1711 289 117 0,'0'0'30'16,"0"0"-15"-16,0 0-9 0,0 0-4 15,0 0 2 1,0 0-4-16,0 0 0 0,0-87 0 16,-5 80-3-1,-2 3 3-15,-1 4 3 0,3 0 0 16,-4 7 2-16,0 18-3 15,-5 18-2-15,-1 13 4 16,-2 14-2-16,-4 11 3 16,-3 26-4-16,1-8-1 15,-4 2 4-15,-7-4-4 16,6-29 0-16,-4-4 0 16,6-27 1-16,6-19 0 15,6-18 1-15,2-8-2 16,3-28-3-16,4-10-4 15,2-8 7-15,3-3-2 16,0-1 0-16,17 7 2 16,5 12-10-16,1 10 9 0,-2 9-4 15,-1 9 4-15,8 4 1 16,5 2 0-16,6-1-3 16,1-1 0-16,0-1 3 15,-4-2 0-15,3-3 0 16,-5-2-2-16,1-6 2 15,5-4 0-15,-3 0 4 16,-5 4-4-16,-9 6 0 16,-8 9 0-16,-9 6-3 15,-6 0 6-15,0 0-1 0,0 0 11 16,0 0-9 0,0 0 3-16,8 0-7 0,6-3 0 15,9-17 12-15,4-10-9 16,4-6 2-16,-5-3-3 15,-10-1-2-15,-9 7 4 16,-7 8 0-16,-14 10-4 16,-25 15 0-16,-15 0-2 15,-12 38-5-15,-25 51-2 16,18-3-22-16,7 0-79 0</inkml:trace>
  <inkml:trace contextRef="#ctx0" brushRef="#br0" timeOffset="2219">2239 396 16 0,'0'0'32'0,"0"0"-21"16,0 0-5-16,0 0 27 15,0 0-1-15,0 0-3 0,0 0-1 16,117-82-20 0,-73 45 3-16,-1-8-8 0,-5 0-1 15,-5 2 2-15,-7 3 0 16,-11 5-3-16,-7 6 0 16,-7 5-1-16,-1 12-2 15,0 8 2-15,-18 4-10 16,-8 15 8-16,-8 20-2 15,-4 15 4-15,-5 9 0 16,0 9 1-16,4 3-1 16,9 1 0-16,8-4 1 15,16-13 1-15,6-9 4 16,0-17-3-16,20-17 13 16,15-12-10-16,14-6 7 15,10-25-8-15,5-10-5 0,-1 2-1 16,-9 4-14-16,-14 13 2 15,-19 14 13-15,-15 8-23 16,-6 1 8-16,0 27 15 16,-9 12 5-16,-5 7 5 15,5 2-6-15,6-7-4 16,3-13 0-16,9-15 4 16,22-14-2-16,9 0 12 15,9-25-4-15,6-5 1 16,3-6-2-16,1-3-4 15,-6 2 7-15,-8 4-12 16,-10 3 1-16,-15 5-1 16,-11 5 3-16,-9 3 2 0,-1 2-2 15,-30 2-3-15,-10 7 0 16,-16 6-6-16,-1 0-2 16,-1 5 1-16,18 16-18 15,15-5-2-15,17-10-57 0</inkml:trace>
</inkml:ink>
</file>

<file path=ppt/ink/ink3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4.409"/>
    </inkml:context>
    <inkml:brush xml:id="br0">
      <inkml:brushProperty name="width" value="0.05" units="cm"/>
      <inkml:brushProperty name="height" value="0.05" units="cm"/>
      <inkml:brushProperty name="fitToCurve" value="1"/>
    </inkml:brush>
  </inkml:definitions>
  <inkml:trace contextRef="#ctx0" brushRef="#br0">110 24 7 0,'0'0'58'16,"0"0"-16"-16,0 0-12 15,0 0-9-15,0 0 8 0,0 0-12 16,0 0 6-1,121-23-5-15,-94 23-7 0,-4 6 6 16,-3 11-14-16,-7 4 1 16,-2 1-4-16,-6-1 6 15,-5 4-5-15,0-2 5 16,-16 1 0-16,-11-3 9 16,-6 1-14-16,-6-1 1 15,-6-3-2-15,2 3 4 16,0-1-4-16,11 0 0 15,6 3 0-15,10-3-3 16,9 4 2-16,7-2 0 0,0 1 1 16,7-1-11-1,23-6 9-15,13 0 0 0,12-8-6 16,17-8 5 0,9 0-22-16,36-8-12 0,-22-12-15 15,-15 0-67-15</inkml:trace>
</inkml:ink>
</file>

<file path=ppt/ink/ink3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4.874"/>
    </inkml:context>
    <inkml:brush xml:id="br0">
      <inkml:brushProperty name="width" value="0.05" units="cm"/>
      <inkml:brushProperty name="height" value="0.05" units="cm"/>
      <inkml:brushProperty name="fitToCurve" value="1"/>
    </inkml:brush>
  </inkml:definitions>
  <inkml:trace contextRef="#ctx0" brushRef="#br0">152 0 3 0,'0'0'59'0,"0"0"-27"0,0 0-5 15,0 0-6-15,0 0 3 16,0 0 3-16,0 0-12 16,-26 91 5-16,12-57-2 15,-2 2-1-15,-5 3 10 16,0 1-15-16,1 2 0 16,3-8-7-16,4 2 2 15,9-11-7-15,4-9 0 16,0-4 0-16,3-8-2 15,18-4-11-15,9 0 8 16,9-16 3-16,6-7-8 16,-1-6-1-16,-7 3-7 15,-6 5 2-15,-16 9 16 16,-10 7-1-16,-5 5 1 16,0 0 8-16,0 5-5 0,-9 16 1 15,-2 4 1-15,-3 8 0 16,2 3 11-16,3 1-15 15,1 0 7-15,3-2-3 16,1-3-2-16,4 0 1 16,0-6-4-16,0-4-5 15,0-1-10-15,9-5-50 16,-1-12-82-16</inkml:trace>
</inkml:ink>
</file>

<file path=ppt/ink/ink3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3.635"/>
    </inkml:context>
    <inkml:brush xml:id="br0">
      <inkml:brushProperty name="width" value="0.05" units="cm"/>
      <inkml:brushProperty name="height" value="0.05" units="cm"/>
      <inkml:brushProperty name="fitToCurve" value="1"/>
    </inkml:brush>
  </inkml:definitions>
  <inkml:trace contextRef="#ctx0" brushRef="#br0">303 47 17 0,'0'0'37'0,"0"0"-9"15,0 0 0-15,0 0-1 16,0 0-15-16,0 0 3 16,0 0-8-16,-63-9-6 15,40 19 6-15,-3 7-5 16,-2 6 1-16,-2 6 7 16,1 3-10-16,-2 2 6 0,5 2 0 15,6-1-4 1,6-2 3-16,6 0-2 0,8-4 0 15,0-8 6-15,17-1-9 16,11-10 6-16,9-4-1 16,9-6 0-16,12 0 10 15,3-25-10-15,2-2-1 16,-7-7 2-16,-10-2-3 16,-13 4-2-16,-13-5 4 15,-12 1-5-15,-8-2 13 16,-8 2-10-16,-16 3 4 15,-12 3-1-15,-8 6-6 16,-2 10-4-16,-6 14-1 16,-2 0-7-16,2 14 12 15,4 22-11-15,8 8-7 0,25 20-2 16,7-11-28-16,8-12-23 16</inkml:trace>
  <inkml:trace contextRef="#ctx0" brushRef="#br0" timeOffset="234">797 342 113 0,'0'0'48'16,"0"0"-31"-16,0 0-14 15,0 0 17-15,-57 115-9 16,25-61-6-16,-8 5 5 16,3-1-9-16,-2 8-1 15,9-20-22-15,6-14-62 0</inkml:trace>
</inkml:ink>
</file>

<file path=ppt/ink/ink3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6.750"/>
    </inkml:context>
    <inkml:brush xml:id="br0">
      <inkml:brushProperty name="width" value="0.05" units="cm"/>
      <inkml:brushProperty name="height" value="0.05" units="cm"/>
      <inkml:brushProperty name="fitToCurve" value="1"/>
    </inkml:brush>
  </inkml:definitions>
  <inkml:trace contextRef="#ctx0" brushRef="#br0">24 178 4 0,'0'0'30'16,"0"0"-5"-16,0 0 7 16,0 0-11-16,0 0-1 15,0 0 8-15,0 0-7 16,-2-29 2-16,2 28 1 15,0-1-14-15,0 2 14 16,-3 0 3-16,3 0-9 16,-2 0 6-16,2 0-19 15,0 0 0-15,0 8-5 16,0 11-13-16,0 15 13 16,0 12 0-16,2 15 0 15,6 7 5-15,-4 5-5 16,1-5 0-16,-5-4 0 15,1-13 6-15,-1-5-6 16,0-6 0-16,0-7 0 0,0-1 6 16,0-7-6-16,3-4-3 15,-3-6-7-15,5-5-15 16,0-8 4-16,-1-2-9 16,-1 0 2-16,2-12 25 15,-1-18-7-15,1-12 7 16,-3-16 0-16,2-13-4 15,-4-12 7-15,0-10-8 16,0-4-7-16,-1 4 7 16,-13 10 0-16,-3 14 8 0,8 16 1 15,0 13 3 1,4 19 28-16,2 12-3 0,3 4-17 16,5 5-11-1,28 0 4-15,13 0-2 0,14 0 13 16,8 0-9-16,-1 0 10 15,-8 5-7-15,-12 10-3 16,-13-4 5-16,-8 4-12 16,-12-2 3-16,-5-1-1 15,-6 1 0-15,-3 3 8 16,0 0-3-16,-12 2-1 16,-11 5 3-16,-5 6-6 15,-12 1-3-15,-6 1 0 0,-12 5 1 16,-5-1 4-1,0-5-4-15,6-3-1 0,14-8 4 16,10-6-4-16,17-9-5 16,8-4-12-16,8-4-21 15,4-17-41-15,9-3-123 16</inkml:trace>
</inkml:ink>
</file>

<file path=ppt/ink/ink3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7.101"/>
    </inkml:context>
    <inkml:brush xml:id="br0">
      <inkml:brushProperty name="width" value="0.05" units="cm"/>
      <inkml:brushProperty name="height" value="0.05" units="cm"/>
      <inkml:brushProperty name="fitToCurve" value="1"/>
    </inkml:brush>
  </inkml:definitions>
  <inkml:trace contextRef="#ctx0" brushRef="#br0">391 0 20 0,'0'0'68'0,"0"0"-12"16,0 0 3-16,0 0-17 16,0 0-21-16,-132 7 1 15,92 22-11-15,0 8 2 16,0 9 6-16,3 8-19 16,5 7 8-16,6 7-8 15,3 2 2-15,11 6-1 16,6 0-1-16,6-3 0 0,0 0-2 15,9-2 1 1,17-8-4-16,12-13-22 0,34-18-27 16,-9-17-30-16</inkml:trace>
</inkml:ink>
</file>

<file path=ppt/ink/ink3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8.381"/>
    </inkml:context>
    <inkml:brush xml:id="br0">
      <inkml:brushProperty name="width" value="0.05" units="cm"/>
      <inkml:brushProperty name="height" value="0.05" units="cm"/>
      <inkml:brushProperty name="fitToCurve" value="1"/>
    </inkml:brush>
  </inkml:definitions>
  <inkml:trace contextRef="#ctx0" brushRef="#br0">0 0 9 0,'0'0'29'16,"0"0"-29"-16,0 0 34 15,0 0-2-15,0 0-1 16,0 0 1-16,0 0-15 15,131 3 0-15,-96 1-4 16,-3-2-8-16,-1-1 3 16,-3-1-8-16,-2 0-3 15,-8 3-8-15,-4-3-25 16,-12 7-10-16,-2-2-31 16</inkml:trace>
</inkml:ink>
</file>

<file path=ppt/ink/ink3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8.571"/>
    </inkml:context>
    <inkml:brush xml:id="br0">
      <inkml:brushProperty name="width" value="0.05" units="cm"/>
      <inkml:brushProperty name="height" value="0.05" units="cm"/>
      <inkml:brushProperty name="fitToCurve" value="1"/>
    </inkml:brush>
  </inkml:definitions>
  <inkml:trace contextRef="#ctx0" brushRef="#br0">0 0 24 0,'0'0'35'16,"0"0"-1"-16,0 0 1 16,0 0 0-16,0 0-8 15,0 0-9-15,138 21-9 16,-95-21-9-16,23 0-19 15,-10-1-27-15,-12-12-106 0</inkml:trace>
</inkml:ink>
</file>

<file path=ppt/ink/ink3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7.532"/>
    </inkml:context>
    <inkml:brush xml:id="br0">
      <inkml:brushProperty name="width" value="0.05" units="cm"/>
      <inkml:brushProperty name="height" value="0.05" units="cm"/>
      <inkml:brushProperty name="fitToCurve" value="1"/>
    </inkml:brush>
  </inkml:definitions>
  <inkml:trace contextRef="#ctx0" brushRef="#br0">535 0 35 0,'0'0'59'16,"0"0"1"-16,0 0 3 15,0 0-29-15,0 0-13 16,0 0-12-16,0 0-6 15,-136 93 5-15,91-44-1 16,-6 9-4-16,-5 8 11 0,0-2-14 16,3 1 4-1,4-7-4-15,13-8 2 0,4-7-5 16,15-12-8-16,13-14-27 16,4-8-19-16,0-9-84 0</inkml:trace>
  <inkml:trace contextRef="#ctx0" brushRef="#br0" timeOffset="214">21 92 47 0,'0'0'26'0,"0"0"-19"15,0 0 35 1,0 0-9-16,0 0 22 0,68 107-10 15,-41-75-24-15,5 3 0 16,7-2-19-16,-2-2 1 16,4-2-3-16,13 4-24 15,-10-7-16-15,-13-9-88 0</inkml:trace>
</inkml:ink>
</file>

<file path=ppt/ink/ink3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59.371"/>
    </inkml:context>
    <inkml:brush xml:id="br0">
      <inkml:brushProperty name="width" value="0.05" units="cm"/>
      <inkml:brushProperty name="height" value="0.05" units="cm"/>
      <inkml:brushProperty name="fitToCurve" value="1"/>
    </inkml:brush>
  </inkml:definitions>
  <inkml:trace contextRef="#ctx0" brushRef="#br0">190 213 48 0,'0'0'62'15,"0"0"-13"-15,0 0-19 16,0 0-4-16,0 0-15 16,0 0 0-16,0 0 0 0,75-101-10 15,-62 101 9-15,1 0-7 16,-1 7 0-16,3 16 14 15,-4 6-13-15,0 7 6 16,-10 1-4-16,-2-1-3 16,-2-3 6-16,-18 2-4 15,-4-6-1-15,1-3 9 16,-2-6-10-16,10-6-3 16,1-6 0-16,5-1 3 15,4-6-3-15,2 2 0 16,3 1 0-16,0 0-5 15,0 3-3-15,9 4-1 0,13 3-3 16,5 4-18 0,9 0 16-16,-4 2-7 0,3 5-8 15,-2 5 18-15,-7 2-5 16,-3 4 3-16,-10-3 8 16,-8-2-4-16,-5-6 9 15,0-2 12-15,-9-5 6 16,-17-2 18-16,-6-4-12 15,-10-3 2-15,-10 0-10 16,-6 1-12-16,-2 0-3 16,-3-2-1-16,9-3-14 15,14-9-6-15,20-17-38 16,8-12-63-16</inkml:trace>
  <inkml:trace contextRef="#ctx0" brushRef="#br0" timeOffset="344">932 0 0 0,'0'0'54'0,"0"0"-3"15,6 132-6-15,-6-76-14 16,0 4-15-16,0 4 2 16,0 1-10-16,-10 2-2 15,-5 3 8-15,-11-4-14 16,-2 1 5-16,-8-3-4 15,-4 1 2-15,-5-4-6 16,-22 18-2-16,8-20-42 16,9-7-78-16</inkml:trace>
</inkml:ink>
</file>

<file path=ppt/ink/ink3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0.551"/>
    </inkml:context>
    <inkml:brush xml:id="br0">
      <inkml:brushProperty name="width" value="0.05" units="cm"/>
      <inkml:brushProperty name="height" value="0.05" units="cm"/>
      <inkml:brushProperty name="fitToCurve" value="1"/>
    </inkml:brush>
  </inkml:definitions>
  <inkml:trace contextRef="#ctx0" brushRef="#br0">0 0 20 0,'0'0'45'16,"0"0"-2"-16,0 0-14 16,0 0-6-16,0 0 4 15,0 0-10-15,130 0-4 16,-108 5 1-16,-4 3-10 16,3-3 2-16,-1 2-6 15,2-2-10-15,-1 6-15 16,-7 0-29-16,-8 3-59 0</inkml:trace>
</inkml:ink>
</file>

<file path=ppt/ink/ink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07.911"/>
    </inkml:context>
    <inkml:brush xml:id="br0">
      <inkml:brushProperty name="width" value="0.05" units="cm"/>
      <inkml:brushProperty name="height" value="0.05" units="cm"/>
      <inkml:brushProperty name="fitToCurve" value="1"/>
    </inkml:brush>
  </inkml:definitions>
  <inkml:trace contextRef="#ctx0" brushRef="#br0">0 610 8 0,'0'0'58'0,"0"0"-8"16,0 0-8-16,0 0-21 15,0 0-6-15,0 0-12 16,0 0-2-16,45-59 9 16,-9 26-4-16,6-5 8 15,5-4-5-15,-1-5-6 16,0 0-1-16,-1 0 1 15,-4-5-3-15,-7 2 0 16,-9 4 0-16,-7 0-9 16,-10 6 2-16,-8 9 0 15,0 9 5-15,-17 12 2 16,-8 10 0-16,-5 0 3 0,-6 25-3 16,1 11 0-16,1 7 0 15,4 6 0-15,4 8 0 16,7 3 0-16,8 5 0 15,5 1 1-15,6-6 0 16,0-12-1-16,3-10 6 16,19-17-6-16,5-12 17 15,6-9-4-15,8 0-9 16,8-21 10-16,5-11-14 16,0-6-2-16,-4 4 2 15,-10 8-19-15,-14 6 8 16,-12 15-3-16,-6 5-4 15,-8 0 11-15,0 15 7 0,0 13 0 16,0 5 10-16,0 3-7 16,9-5 0-16,9-5-3 15,10-9 0-15,7-12 11 16,7-5-8-16,4-5 8 16,7-19-9-16,1-5 5 15,-5-4-7-15,-7-1 0 16,-13 3 0-16,-14 1 7 15,-12 5-7-15,-3 0 1 16,-3 4-1-16,-24 5-3 16,-9 1-4-16,-10 8-5 0,-3 7 5 15,-5 0 2 1,4 9 0-16,1 16 0 0,7 6 4 16,7 1-7-16,12 1 7 15,9-1 1-15,8-1 0 16,6-2-2-1,0-5 2-15,0-5 0 0,11-11-1 16,7-6 4-16,7-2 6 16,8 0 2-16,10-16-11 15,14-10 7-15,3-5-7 16,8-5-3-16,-1-1-4 16,-4-2-9-16,-5 4 12 15,-9 5-3-15,-13 5-8 16,-16 7 9-16,-11 9-5 15,-9 7 11-15,0 2 0 0,-15 2 2 16,-8 22-2-16,0 8 0 16,-2 3 0-16,10 2 7 15,2-1-7-15,13-9 0 16,0-11 4-16,8-7 2 16,17-9 11-16,10 0 6 15,9-19-3-15,7-12 0 16,6-11-17-16,-3-4-3 15,-4 4 0-15,-8 2-19 16,-9 10 10-16,-10 10-10 16,-9 7 2-16,-9 10 7 15,-5 3-14-15,0 8 20 16,-9 13 4-16,-8 11 7 16,1 5 11-16,4 0-6 15,7-3-10-15,5-9 1 0,0-13 3 16,24-12-6-16,11-1 14 15,6-27-12-15,8-8-1 16,0-1-1-16,-4 3-10 16,-13 11 9-16,-9 11-7 15,-11 12 2-15,-7 0 6 16,-3 17 0-16,1 8 9 16,3 2-9-16,17-15-8 15,1-5-26-15,-4-7-137 0</inkml:trace>
  <inkml:trace contextRef="#ctx0" brushRef="#br0" timeOffset="729">2320 161 45 0,'0'0'61'16,"0"0"-4"-16,0 0-25 16,0 0-2-16,0 0-21 15,0 0-1-15,0 0-4 16,-64-11 2-16,33 14-6 15,-1 18 0-15,-8 4 0 16,-1 5-2-16,-4 6-1 16,5-3 3-16,8-2 0 15,6-4-4-15,6-4 4 0,5-1 0 16,5-7 0-16,6 3 1 16,2-1-1-16,2-3 0 15,0 1 0-15,6-5 0 16,13-1-1-16,10-7 1 15,3-2-1-15,10-2-4 16,5-20 2-16,4-4-6 16,3-6-1-16,-1-1-10 15,-2 3 4-15,-11 7-4 16,-9 6 4-16,-13 7 16 0,-9 10-10 16,-7 0 3-1,-2 0 0-15,0 17 7 0,0 7 17 16,0 5-7-16,0 1 2 15,0 4 1-15,0-5-13 16,3-8 0-16,12-9-6 16,7-12-10-16,5 0 7 15,4-8-13-15,1-10-14 16,-1-2 13-16,6-9-25 16</inkml:trace>
  <inkml:trace contextRef="#ctx0" brushRef="#br0" timeOffset="849">2756 174 33 0,'0'0'61'16,"0"0"-16"-16,0 0-4 0,0 0-13 15,0 0-19-15,0 0-9 16,0 0-45-16,-32-71-90 0</inkml:trace>
  <inkml:trace contextRef="#ctx0" brushRef="#br0" timeOffset="1207">2689 625 3 0,'0'0'13'0,"0"0"10"0,0 0 18 16,0 0-20-16,132-76-10 15,-83 29-3-15,3 0-8 16,-6 1 2-16,-1 2 3 16,-13 8-5-16,-6 9 24 15,-15 6-7-15,-11 8 11 16,0 4 3-16,-23 4-24 15,-17 5 0-15,-16 0 2 16,-10 0-2-16,2 16 12 16,6 5-11-16,16 7-8 15,12 15-19-15,11-3-41 16,10-8-53-16</inkml:trace>
</inkml:ink>
</file>

<file path=ppt/ink/ink3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0.737"/>
    </inkml:context>
    <inkml:brush xml:id="br0">
      <inkml:brushProperty name="width" value="0.05" units="cm"/>
      <inkml:brushProperty name="height" value="0.05" units="cm"/>
      <inkml:brushProperty name="fitToCurve" value="1"/>
    </inkml:brush>
  </inkml:definitions>
  <inkml:trace contextRef="#ctx0" brushRef="#br0">0 53 76 0,'0'0'22'16,"0"0"17"-16,0 0 4 15,0 0-16-15,118-7-1 16,-78-2-16-16,5 0-8 16,15-2-2-16,-8 3-54 15,-11-1-71-15</inkml:trace>
</inkml:ink>
</file>

<file path=ppt/ink/ink3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1.902"/>
    </inkml:context>
    <inkml:brush xml:id="br0">
      <inkml:brushProperty name="width" value="0.05" units="cm"/>
      <inkml:brushProperty name="height" value="0.05" units="cm"/>
      <inkml:brushProperty name="fitToCurve" value="1"/>
    </inkml:brush>
  </inkml:definitions>
  <inkml:trace contextRef="#ctx0" brushRef="#br0">303 0 11 0,'0'0'43'0,"0"0"-10"15,0 0 0-15,0 0-10 16,0 0-2-16,0 0-1 16,0 0-5-16,-35 4 2 15,24 10-8-15,-11 5-3 16,-4 6 12-16,-3 10-6 15,-6 4 0-15,0 9-5 16,2 2-7-16,3 7 12 16,7 7-6-16,6 4-1 15,11 5 1-15,6 1-6 16,6-3 0-16,24-5-3 0,47 10-26 16,-6-22-6-1,-4-18-40-15</inkml:trace>
</inkml:ink>
</file>

<file path=ppt/ink/ink3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09:47.522"/>
    </inkml:context>
    <inkml:brush xml:id="br0">
      <inkml:brushProperty name="width" value="0.05" units="cm"/>
      <inkml:brushProperty name="height" value="0.05" units="cm"/>
      <inkml:brushProperty name="fitToCurve" value="1"/>
    </inkml:brush>
  </inkml:definitions>
  <inkml:trace contextRef="#ctx0" brushRef="#br0">114 422 19 0,'0'0'32'0,"0"0"4"16,0 0 3-16,0 0-1 16,0 0-6-16,0 0 2 15,0 0-15-15,0-20-5 16,0 9 5-16,0-4-18 15,0-9 2-15,9-2-3 16,5-6 0-16,-2-3 2 16,-1-1-2-16,-2 0 0 15,-1 6 6-15,-4 5-4 16,-1 11-2-16,-3 2 0 16,0 10 3-16,0 2-1 15,0 0-2-15,0 0-9 0,0 14 6 16,0 5-1-16,-3 9 4 15,-1 5 0-15,-4 3 4 16,2 2 0-16,1-1-1 16,5-2-3-16,0-3 4 15,0-6-4-15,5-2-1 16,10-7-2-16,7-6-10 16,-1-6 10-16,-2-1-1 15,-1-1 4-15,-1 1-2 16,-8-2 1-16,-3 2 1 15,-3-1-6-15,-3-1 6 16,0 0 2-16,0-2 11 16,0 0 5-16,-7 0 3 15,-7 0-21-15,-5 0 3 16,1 1 1-16,0-1-4 0,4 0 10 16,1 4-10-16,7-4 1 15,3 1-1-15,3 1 0 16,0 2-7-16,0 1-11 15,0 4 2-15,3 2 6 16,7 2 1-16,0-1 9 16,3-3-3-16,-4 1 0 15,0-4 0-15,-3-2-1 16,-1-3-1-16,-2-1 5 16,-3 0 0-16,0 0 11 15,0 0 14-15,0 0-7 16,-8 0-6-16,-7 0-8 15,-4 0-1-15,-2-1 2 0,2-3 2 16,6 4 6 0,0-3-5-16,7 0-8 0,2 2 0 15,4 1 0-15,0 0-18 16,0 0 2-16,0 0-35 16,0 7-37-16,0-2-6 0</inkml:trace>
  <inkml:trace contextRef="#ctx0" brushRef="#br0" timeOffset="16623">11 413 30 0,'0'0'41'0,"0"0"-13"16,0 0 7-16,0 0-1 15,0 0-11-15,0 0 4 16,0 0-7-16,-11-29 2 16,11 28 2-16,0-2-11 0,0 3 1 15,0 0-5-15,0 0-9 16,0 0 11-16,0 0-8 16,0 0-3-16,0-3 6 15,0 2-3-15,0-3-3 16,0-2 4-16,14-5-4 15,4-1 9-15,5-2-6 16,5-6-3-16,6-1 4 16,0-2-2-16,1-4-2 15,0 1 0-15,-4 1 0 16,-8 3-2-16,-8 4 2 16,-6 0 0-16,-4 7 0 15,-5 4 1-15,0 2-1 16,0 3 0-16,0 2-10 15,0 0 10-15,0 0-4 0,0 0 2 16,0 0-1 0,0 0-6-16,0 0 0 0,0 7 2 15,0 4 4-15,0 3 1 16,0 2 2-16,0 0 0 16,0-2-1-16,0 4 1 15,3 0 0-15,6 4-1 16,1 3 0-16,2 4 0 15,-1 0 1-15,-2 0 0 16,0-1 0-16,0-7-13 16,-4-6 4-16,-1-4 3 15,-1 0-7-15,-3-4 11 16,0-1-7-16,0 2 8 16,0 3-3-16,-3-5 5 0,-15 2-1 15,-2 3 0-15,-11-5 0 16,-1 2 0-16,-3-1 0 15,3-3 0-15,1 0 3 16,8-4-1-16,4 0-1 16,6 0 4-16,5 0-5 15,3 0 7-15,5 0-7 16,0 0-3-16,0 0 2 16,0 0-10-16,0 1 2 15,5 3-1-15,9 1 4 16,3 3 6-16,6-1 1 15,0-4 1-15,4-1 1 0,4-2-1 16,1 0 0 0,2 0-1-16,-6 0 1 0,-5-4 3 15,-6-1-3-15,-8 2 0 16,-5 0 2-16,-4 2-4 16,0 1 6-16,0-4 0 15,0 3 4-15,-4-3 1 16,-13-5-11-16,-5 2-2 15,-2-5 2-15,-5 2-8 16,-1 0 8-16,4 1 0 16,5 3 0-16,6 3-3 15,2 3 3-15,9 0 0 16,4 0 0-16,0 0-19 16,0 0 10-16,13 1 0 0,14 7 9 15,8 1 7-15,2-6-5 16,3-3 3-16,-4 0-3 15,0 0 3-15,-7 0-5 16,-3 0 0-16,-3 0 0 16,-2-3 4-16,-4 1-4 15,-3 2 0-15,-5 0 0 16,1 0-16-16,-4 0 2 16,1 0-35-16,-7-4-42 0</inkml:trace>
  <inkml:trace contextRef="#ctx0" brushRef="#br0" timeOffset="17915">23 397 43 0,'0'0'12'16,"0"0"9"-16,0 0-9 0,0 0 10 15,0 0 5-15,0 0-7 16,0 0 9-16,109-68-17 16,-92 52 4-16,-2 1 1 15,2 1-15-15,-3-2 11 16,0 2-1-16,-2-2-2 16,-3 0 7-16,2 0-17 15,1 0 4-15,1 1-4 16,0-3-1-16,3 0 1 15,-2 2 0-15,3-1 0 0,-1 0-1 16,-2 2 1-16,0 2 0 16,0 1 0-16,-2 1 0 15,-3-2 0-15,-3 4 0 16,-1 4 0-16,-2-3 17 16,-3 5-14-16,0 3 6 15,0 0-6-15,0 0 2 16,0 0-9-16,0 0 4 15,0 0-4-15,0 0 0 16,0 0 1-16,0 0 3 16,0 0 0-16,0 0 4 15,0 0-5-15,0 0 1 16,0 0-9-16,0 3 7 16,0 8-11-16,0 0 13 15,0 5-2-15,0 0 1 0,0 1 1 16,-3 2 0-1,3-5 0-15,-1 6 4 0,-3 0-4 16,0 5 0-16,-5 1 0 16,-4 10-1-16,0 3 1 15,-1 6 0-15,-2-4 0 16,3-2 2-16,0-4-2 16,4-9 0-16,5-6 0 15,-1-10-1-15,2 0 1 16,1-8 0-16,2 1 0 15,-3-1 3-15,2 0-1 16,-7-2-2-16,-1 1 0 16,-2 3-1-16,-6-4 1 15,0 1 1-15,2 5-1 16,-2-2 1-16,8-1-1 0,1 1 0 16,4-2-1-1,4 3-12-15,0-1 5 0,0-1 0 16,10 4 4-16,9-3 0 15,-1-1 6-15,7 2-2 16,4-5 2-16,3 0-1 16,3 0 6-16,-1 0-2 15,1-1-5-15,-4-8 7 16,-5 4-5-16,-7-2-2 16,-9 3 0-16,-2 4 0 15,-6-4 1-15,-2 4-1 0,0 0 0 16,0 0 6-1,0-1-4-15,0 1 4 0,0-4 2 16,0 0-7-16,-7-1 7 16,-9-6-8-1,-3 3 1-15,-4-2-2 16,-3 3-2-16,3 4 0 0,2 1 1 16,7 2-4-16,5 0 4 15,4 0-1-15,3 0-3 16,2 9 6-16,0-2-11 15,0-2 7-15,5-1 0 16,9 1 1-16,4-1 3 16,4-3 2-16,1-1-1 15,-3 0 3-15,0 0-1 0,-10 0-3 16,0 0 2 0,-7 0-2-16,-3 0 10 0,0 0-3 15,0 0 0-15,0 0-7 16,0 0-5-16,-3 0-33 15,-4 0-78-15</inkml:trace>
</inkml:ink>
</file>

<file path=ppt/ink/ink3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6.722"/>
    </inkml:context>
    <inkml:brush xml:id="br0">
      <inkml:brushProperty name="width" value="0.05" units="cm"/>
      <inkml:brushProperty name="height" value="0.05" units="cm"/>
      <inkml:brushProperty name="fitToCurve" value="1"/>
    </inkml:brush>
  </inkml:definitions>
  <inkml:trace contextRef="#ctx0" brushRef="#br0">21 213 2 0,'0'0'19'0,"0"0"10"16,0 0-4-16,0 0 7 15,0 0-1-15,0 0 0 16,0 0 11-16,-21-13-9 16,21 13-13-16,0 0 1 15,0 0-21-15,0-2 0 0,5 0-3 16,11-4 3 0,11-4 4-16,2-8 4 15,1-2-4-15,6-4 4 0,-7 2-8 16,-8-2 0-16,-4 6-1 15,-6-1-12-15,-2 5 9 16,-6 1-1-16,-3 5 5 16,0 1 1-16,0 7-1 15,0 0 0-15,0 0 0 16,-3 12-14-16,-6 13 13 16,-2 13 1-16,-3 8 0 15,1 11 8-15,-3 2-7 16,7-2 2-16,7-10-3 15,2-7 2-15,0-11-7 16,10-8 5-16,25-12-28 0,-6-9-24 16,5 0-71-16</inkml:trace>
</inkml:ink>
</file>

<file path=ppt/ink/ink3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6.947"/>
    </inkml:context>
    <inkml:brush xml:id="br0">
      <inkml:brushProperty name="width" value="0.05" units="cm"/>
      <inkml:brushProperty name="height" value="0.05" units="cm"/>
      <inkml:brushProperty name="fitToCurve" value="1"/>
    </inkml:brush>
  </inkml:definitions>
  <inkml:trace contextRef="#ctx0" brushRef="#br0">0 16 55 0,'0'0'61'0,"0"0"-48"16,0 0 1-16,0 0 19 15,0 0-2-15,0 0-3 16,118 10-9-16,-73-10-14 0,1-3-5 15,12-10-12-15,-12 3-54 16</inkml:trace>
</inkml:ink>
</file>

<file path=ppt/ink/ink3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13.704"/>
    </inkml:context>
    <inkml:brush xml:id="br0">
      <inkml:brushProperty name="width" value="0.05" units="cm"/>
      <inkml:brushProperty name="height" value="0.05" units="cm"/>
      <inkml:brushProperty name="fitToCurve" value="1"/>
    </inkml:brush>
  </inkml:definitions>
  <inkml:trace contextRef="#ctx0" brushRef="#br0">178 0 25 0,'0'0'64'16,"0"0"-6"-16,0 0-6 16,0 0-10-16,0 0-24 15,0 0-18-15,0 0 11 16,-71 105-11-16,48-55 9 15,0 7-3-15,0 1-2 16,3-2-1-16,10-5-3 0,2-13 0 16,8-12 4-16,0-6-4 15,0-15 0-15,18-5 0 16,8 0 1-16,10-14-1 16,4-19 0-16,1-3-2 15,1-3-3-15,-4 0-4 16,-6 6 1-16,-9 8 4 15,-6 10-20-15,-11 4 23 16,-1 10-2-16,-5 1 3 16,0 0 0-16,0 18 6 15,-2 8-5-15,-10 7 14 16,-2 7-10-16,0 9 11 16,-3-2-5-16,4 4-9 15,7-3 5-15,1-2-7 16,5-4 0-16,0-5 0 0,0-5-17 15,9 0-5-15,0-10-36 16,-3-9-88-16</inkml:trace>
</inkml:ink>
</file>

<file path=ppt/ink/ink3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12.855"/>
    </inkml:context>
    <inkml:brush xml:id="br0">
      <inkml:brushProperty name="width" value="0.05" units="cm"/>
      <inkml:brushProperty name="height" value="0.05" units="cm"/>
      <inkml:brushProperty name="fitToCurve" value="1"/>
    </inkml:brush>
  </inkml:definitions>
  <inkml:trace contextRef="#ctx0" brushRef="#br0">143 189 13 0,'0'0'35'16,"0"0"-21"-16,0 0-6 16,0 0 4-16,0 0 0 15,0 0 6-15,-102 117-3 16,91-85-7-16,-1 4 13 16,-1 1-5-16,9-5 2 15,4-1 3-15,0-12-13 16,12-5 6-16,16-10-1 15,8-4-8-15,12-7 14 0,3-23-7 16,2-12-3 0,-2-6 2-16,-3-2-11 0,-15-2 7 15,-7 8-5-15,-9-4 1 16,-12 6 3-16,-5 3-4 16,0 2 1-16,-17 2-3 15,-9 13-1-15,-8 9-1 16,-6 13 2-16,-6 9-11 15,-6 27 9-15,3 8-5 16,12 10-3-16,14 3-2 16,23 9-26-16,12-11-20 15,16-18-60-15</inkml:trace>
  <inkml:trace contextRef="#ctx0" brushRef="#br0" timeOffset="234">611 497 69 0,'0'0'49'0,"0"0"-20"16,-89 108-11-16,54-65-6 15,12-8-6-15,8-6-4 0,7-8-2 16,8-13-13 0,17-4-34-16</inkml:trace>
</inkml:ink>
</file>

<file path=ppt/ink/ink3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2.335"/>
    </inkml:context>
    <inkml:brush xml:id="br0">
      <inkml:brushProperty name="width" value="0.05" units="cm"/>
      <inkml:brushProperty name="height" value="0.05" units="cm"/>
      <inkml:brushProperty name="fitToCurve" value="1"/>
    </inkml:brush>
  </inkml:definitions>
  <inkml:trace contextRef="#ctx0" brushRef="#br0">204 339 19 0,'0'0'26'0,"0"0"-11"15,0 0 9-15,0 0-8 16,0 0-2-16,0 0 7 16,0 0-3-16,-81-53 9 0,74 48 5 15,0-2-8-15,5 6 11 16,-1-1-8-16,3-1-10 15,-1 3 1 1,1 0-17-16,0 0-2 0,-3 0 1 16,3 14-12-16,0 15 12 15,-2 10 0-15,2 13 2 16,-3 9 4-16,1 9-6 16,-1-3 0-16,-1-8 0 15,-1-2 4-15,5-9-4 16,-4-5 1-16,4-8-1 15,0-6 3-15,0-5-3 16,0-12-7-16,0-3-10 0,0-9-15 16,0 0 17-1,0-2 10-15,0-21-2 0,0-12 5 16,0-14-14-16,0-13 1 16,4-10 0-16,-4-8-8 15,0-1 15-15,0 0-3 16,0 11 11-16,-9 11-6 15,1 9 11-15,4 12-5 16,4 9 10-16,0 5-10 16,7 5 6-16,19-2-6 15,13-2 0-15,8-2 10 16,7 0-10-16,1 5 2 0,4 3 3 16,-4 9-4-1,-6 8 6-15,-9 0-3 0,-5 10-3 16,-10 13 12-16,-5 2-8 15,-10 0 5-15,-2 0 1 16,-8-4-2-16,0 3 14 16,-3-3-8-16,-20 1-4 15,-9 2 3-15,-8 2-13 16,-11 2 1-16,-7-3-2 16,-5 0 2-16,-5-5-1 15,7-10-1-15,6 1 0 16,6-10 0-16,9-1-10 15,8 0-16-15,18 0-9 16,14 11-20-16,4-4-25 16</inkml:trace>
</inkml:ink>
</file>

<file path=ppt/ink/ink3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2.677"/>
    </inkml:context>
    <inkml:brush xml:id="br0">
      <inkml:brushProperty name="width" value="0.05" units="cm"/>
      <inkml:brushProperty name="height" value="0.05" units="cm"/>
      <inkml:brushProperty name="fitToCurve" value="1"/>
    </inkml:brush>
  </inkml:definitions>
  <inkml:trace contextRef="#ctx0" brushRef="#br0">384 0 51 0,'0'0'46'15,"0"0"3"-15,0 0 2 0,0 0-20 16,0 0-3-1,0 0-11-15,-134 2-8 0,106 17 6 16,1 8-9-16,-4 6 1 16,0 10 6-16,2 8-10 15,-1 6 4-15,7 7-7 16,4 9 4-16,5 1-6 16,7-2 2-16,7-1 0 15,12-5-4-15,57-15-34 16,-3-15-36-16,-2-23-54 0</inkml:trace>
</inkml:ink>
</file>

<file path=ppt/ink/ink3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3.909"/>
    </inkml:context>
    <inkml:brush xml:id="br0">
      <inkml:brushProperty name="width" value="0.05" units="cm"/>
      <inkml:brushProperty name="height" value="0.05" units="cm"/>
      <inkml:brushProperty name="fitToCurve" value="1"/>
    </inkml:brush>
  </inkml:definitions>
  <inkml:trace contextRef="#ctx0" brushRef="#br0">0 0 35 0,'0'0'49'15,"0"0"-32"-15,0 0-11 16,0 0 12-16,0 0 11 16,0 0-13-16,0 0 1 15,123 43 1-15,-85-43-18 16,0 0 0-16,1 0-8 16,2 0-19-16,-9 0-7 15,-8 0-40-15</inkml:trace>
</inkml:ink>
</file>

<file path=ppt/ink/ink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21.383"/>
    </inkml:context>
    <inkml:brush xml:id="br0">
      <inkml:brushProperty name="width" value="0.05" units="cm"/>
      <inkml:brushProperty name="height" value="0.05" units="cm"/>
      <inkml:brushProperty name="fitToCurve" value="1"/>
    </inkml:brush>
  </inkml:definitions>
  <inkml:trace contextRef="#ctx0" brushRef="#br0">0 0 21 0,'0'0'12'0,"0"0"0"16,0 0-4-16,0 0 11 15,0 0 5-15,0 0-5 16,0 0 10-16,0 0-10 16,0 0-10-16,0 0-1 15,3 0-6-15,3 0-2 16,8 7 3-16,6 4 0 0,4 0-1 15,8-4 4-15,4 0 3 16,-1 0 8-16,-4-3-17 16,-4 2 3-16,-5-1-3 15,-7 9-7-15,-6 7-10 16,-4 0-23-16,-5-3-36 0</inkml:trace>
</inkml:ink>
</file>

<file path=ppt/ink/ink3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4.066"/>
    </inkml:context>
    <inkml:brush xml:id="br0">
      <inkml:brushProperty name="width" value="0.05" units="cm"/>
      <inkml:brushProperty name="height" value="0.05" units="cm"/>
      <inkml:brushProperty name="fitToCurve" value="1"/>
    </inkml:brush>
  </inkml:definitions>
  <inkml:trace contextRef="#ctx0" brushRef="#br0">0 0 84 0,'0'0'37'16,"0"0"-26"-16,0 0-4 15,0 0 4-15,0 0 4 16,0 0-11-16,183 14-4 15,-116-14-8-15,-9-5-58 0</inkml:trace>
</inkml:ink>
</file>

<file path=ppt/ink/ink3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4.572"/>
    </inkml:context>
    <inkml:brush xml:id="br0">
      <inkml:brushProperty name="width" value="0.05" units="cm"/>
      <inkml:brushProperty name="height" value="0.05" units="cm"/>
      <inkml:brushProperty name="fitToCurve" value="1"/>
    </inkml:brush>
  </inkml:definitions>
  <inkml:trace contextRef="#ctx0" brushRef="#br0">135 0 29 0,'0'0'39'16,"0"0"-25"-16,0 0 1 15,0 0 15-15,-68 151-11 16,50-97 5-16,-1-1 11 16,6-3-15-16,3-7-2 15,3-7-7-15,7-17-8 16,0-5-3-16,9-14-4 16,14 0-1-16,12-25 5 15,11-14 0-15,6-9-1 16,-1-2-11-16,-6-2-8 15,-10 6 11-15,-15 12-4 16,-8 14 13-16,-7 11 5 0,-5 9 10 16,0 0 2-1,-3 17-14-15,-8 13-3 0,-3 5 8 16,2 6-8-16,1 3 9 16,3 0 7-16,8-1-13 15,0-7 7-15,0-7-10 16,8-7-4-16,30-7-15 15,-2-5-38-15,-1-6-59 0</inkml:trace>
</inkml:ink>
</file>

<file path=ppt/ink/ink3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4.951"/>
    </inkml:context>
    <inkml:brush xml:id="br0">
      <inkml:brushProperty name="width" value="0.05" units="cm"/>
      <inkml:brushProperty name="height" value="0.05" units="cm"/>
      <inkml:brushProperty name="fitToCurve" value="1"/>
    </inkml:brush>
  </inkml:definitions>
  <inkml:trace contextRef="#ctx0" brushRef="#br0">245 0 34 0,'0'0'28'0,"0"0"10"0,0 0-3 15,0 0-7-15,33 125 2 16,-33-45-2-16,0 38-18 16,0 29 4-16,-31 9-9 15,-6-27-1-15,6-36 0 16,7-36-4-16,-2-10-5 15,-20 21-6-15,6-10-32 16,-3-8-48-16</inkml:trace>
</inkml:ink>
</file>

<file path=ppt/ink/ink3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5.488"/>
    </inkml:context>
    <inkml:brush xml:id="br0">
      <inkml:brushProperty name="width" value="0.05" units="cm"/>
      <inkml:brushProperty name="height" value="0.05" units="cm"/>
      <inkml:brushProperty name="fitToCurve" value="1"/>
    </inkml:brush>
  </inkml:definitions>
  <inkml:trace contextRef="#ctx0" brushRef="#br0">0 0 20 0,'0'0'44'15,"0"0"-7"-15,0 0-1 16,0 0-5-16,0 0-12 15,127 37-2-15,-96-24-11 0,0-4-2 16,-4 0-4-16,-4-2-8 16,5-1-15-16,-8 1-15 15,-6-2-47-15</inkml:trace>
</inkml:ink>
</file>

<file path=ppt/ink/ink3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5.659"/>
    </inkml:context>
    <inkml:brush xml:id="br0">
      <inkml:brushProperty name="width" value="0.05" units="cm"/>
      <inkml:brushProperty name="height" value="0.05" units="cm"/>
      <inkml:brushProperty name="fitToCurve" value="1"/>
    </inkml:brush>
  </inkml:definitions>
  <inkml:trace contextRef="#ctx0" brushRef="#br0">0 11 73 0,'0'0'45'15,"0"0"-40"-15,0 0 16 0,0 0-4 16,0 0 4-16,148 6-1 16,-67-6-20-16,-9-4-11 15,-9-9-39-15</inkml:trace>
</inkml:ink>
</file>

<file path=ppt/ink/ink3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3.232"/>
    </inkml:context>
    <inkml:brush xml:id="br0">
      <inkml:brushProperty name="width" value="0.05" units="cm"/>
      <inkml:brushProperty name="height" value="0.05" units="cm"/>
      <inkml:brushProperty name="fitToCurve" value="1"/>
    </inkml:brush>
  </inkml:definitions>
  <inkml:trace contextRef="#ctx0" brushRef="#br0">652 0 92 0,'0'0'56'0,"0"0"1"0,0 0-28 16,0 0-14-16,0 0-4 16,-140 90-10-16,83-41 12 15,-6 13-7-15,-9 6-5 16,0 2 6-16,3-3-5 15,6-7-1-15,10-10-1 16,13-13-3-16,17-12-2 16,23-25-18-16,0 0-65 15,23-11-54-15</inkml:trace>
  <inkml:trace contextRef="#ctx0" brushRef="#br0" timeOffset="257">67 82 42 0,'0'0'28'16,"0"0"0"-16,0 0-14 16,0 0 24-16,0 0-4 15,0 0-4-15,121 69 7 16,-84-41-13-16,8 7-3 15,-1 2-2-15,1 4-19 16,1-2 9-16,4 1-9 16,4-2-4-16,27-6-16 0,-10-11-55 15,-11-13-70-15</inkml:trace>
</inkml:ink>
</file>

<file path=ppt/ink/ink3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6.410"/>
    </inkml:context>
    <inkml:brush xml:id="br0">
      <inkml:brushProperty name="width" value="0.05" units="cm"/>
      <inkml:brushProperty name="height" value="0.05" units="cm"/>
      <inkml:brushProperty name="fitToCurve" value="1"/>
    </inkml:brush>
  </inkml:definitions>
  <inkml:trace contextRef="#ctx0" brushRef="#br0">334 0 49 0,'0'0'65'15,"0"0"-23"-15,0 0-3 16,0 0-12-16,0 0-23 15,-118 42 10-15,84-6-4 16,0 10-3-16,1 17 10 16,-1 12-10-16,3 27 2 15,8 28-3-15,6-8-2 16,13-16-2-16,4-19-2 0,12-32-10 16,25 1-4-1,44-8-19-15,-6-21-41 0</inkml:trace>
</inkml:ink>
</file>

<file path=ppt/ink/ink3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7.106"/>
    </inkml:context>
    <inkml:brush xml:id="br0">
      <inkml:brushProperty name="width" value="0.05" units="cm"/>
      <inkml:brushProperty name="height" value="0.05" units="cm"/>
      <inkml:brushProperty name="fitToCurve" value="1"/>
    </inkml:brush>
  </inkml:definitions>
  <inkml:trace contextRef="#ctx0" brushRef="#br0">0 490 29 0,'0'0'43'16,"0"0"-29"-16,0 0 20 15,0 0-4-15,0 0-8 16,0 0 21-16,0 0-25 16,98-67-2-16,-61 27-8 15,3-5-3-15,0-2-2 16,-6 1-3-16,0-3 2 15,-7 4-5-15,-7 4-3 16,-3 3 2-16,-5 6-1 0,-5 11-6 16,-3 8 9-16,-4 7 2 15,0 6 0-15,0 0 0 16,0 3-4-16,0 19 2 16,0 7 0-16,0 11 4 15,-1 8 3-15,-7 6 9 16,2 8 4-16,-3 6 12 15,1-2-21-15,8-2-3 16,0-10-6-16,14-11-14 16,18-17-7-16,29-26-23 15,-5 0-37-15</inkml:trace>
</inkml:ink>
</file>

<file path=ppt/ink/ink3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27.342"/>
    </inkml:context>
    <inkml:brush xml:id="br0">
      <inkml:brushProperty name="width" value="0.05" units="cm"/>
      <inkml:brushProperty name="height" value="0.05" units="cm"/>
      <inkml:brushProperty name="fitToCurve" value="1"/>
    </inkml:brush>
  </inkml:definitions>
  <inkml:trace contextRef="#ctx0" brushRef="#br0">0 33 153 0,'0'0'32'0,"0"0"-20"16,0 0 14-16,0 0-23 15,161-15 6-15,-115 8-9 16,6 6 0-16,20-5-2 16,-12 2-51-16</inkml:trace>
</inkml:ink>
</file>

<file path=ppt/ink/ink3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32.602"/>
    </inkml:context>
    <inkml:brush xml:id="br0">
      <inkml:brushProperty name="width" value="0.05" units="cm"/>
      <inkml:brushProperty name="height" value="0.05" units="cm"/>
      <inkml:brushProperty name="fitToCurve" value="1"/>
    </inkml:brush>
  </inkml:definitions>
  <inkml:trace contextRef="#ctx0" brushRef="#br0">121 0 16 0,'0'0'36'0,"0"0"-4"15,0 0-1-15,0 0 11 16,0 0-22-16,0 0 8 16,0 0 5-16,-63 128-5 15,40-76 4-15,5 0-16 0,5-4-7 16,9-8-8 0,4-12-1-16,0-10 0 0,20-11 0 15,12-7-11-15,12-7 9 16,12-22-1-16,7-8-6 15,1-9-5-15,-6-1-14 16,-10 4 12-16,-19 11 2 16,-12 9 14-16,-17 13 8 15,0 10 17-15,-9 0-5 16,-17 21-9-16,-3 16-11 16,-5 13 22-16,2 6-4 15,4 6-6-15,6-4 10 16,9-8-15-16,8-10-1 0,5-6-6 15,0-9-7 1,17-2-9-16,17-1-8 0,-4-3-41 16,-7-12-151-16</inkml:trace>
</inkml:ink>
</file>

<file path=ppt/ink/ink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21.625"/>
    </inkml:context>
    <inkml:brush xml:id="br0">
      <inkml:brushProperty name="width" value="0.05" units="cm"/>
      <inkml:brushProperty name="height" value="0.05" units="cm"/>
      <inkml:brushProperty name="fitToCurve" value="1"/>
    </inkml:brush>
  </inkml:definitions>
  <inkml:trace contextRef="#ctx0" brushRef="#br0">0 57 80 0,'0'0'39'16,"0"0"-4"-16,0 0-8 15,0 0-9-15,0 0-17 16,0 0 2-16,0 0-1 15,65-9 1-15,-30 8 6 16,2 1-9-16,0 0 0 16,3 0 0-16,7 0 0 15,30-11-7-15,-9-4-29 16,-13-6-136-16</inkml:trace>
</inkml:ink>
</file>

<file path=ppt/ink/ink3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31.889"/>
    </inkml:context>
    <inkml:brush xml:id="br0">
      <inkml:brushProperty name="width" value="0.05" units="cm"/>
      <inkml:brushProperty name="height" value="0.05" units="cm"/>
      <inkml:brushProperty name="fitToCurve" value="1"/>
    </inkml:brush>
  </inkml:definitions>
  <inkml:trace contextRef="#ctx0" brushRef="#br0">197 197 22 0,'0'0'32'16,"0"0"-6"-16,0 0 3 15,-91 135 5-15,74-90-8 16,8-2 2-16,6-3-4 15,3-8-17-15,11-10 6 16,18-11-5-16,11-11 2 16,5 0 8-16,4-22-15 15,0-8 7-15,-6-4-10 16,-8 0 2-16,-7-1 5 16,-10 1-4-16,-7 1 0 15,-10-4 2-15,-1-6-5 16,0-1 0-16,-13-2 0 15,-11 3-5-15,-6 3 3 0,-10 8-6 16,-6 17 4-16,-9 15 1 16,-8 13 4-16,0 32-2 15,4 13-4-15,20 9-18 16,39 14-17-16,0-16-28 16,23-20-82-16</inkml:trace>
  <inkml:trace contextRef="#ctx0" brushRef="#br0" timeOffset="250">751 428 126 0,'0'0'24'0,"0"0"-5"15,0 0-3-15,-84 118 7 16,51-64 4-16,-4 1-19 16,2 2 1-16,4-6-9 15,12-7 0-15,19-10-8 16,1-14-50-16,22-19-73 0</inkml:trace>
</inkml:ink>
</file>

<file path=ppt/ink/ink3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08.443"/>
    </inkml:context>
    <inkml:brush xml:id="br0">
      <inkml:brushProperty name="width" value="0.05" units="cm"/>
      <inkml:brushProperty name="height" value="0.05" units="cm"/>
      <inkml:brushProperty name="fitToCurve" value="1"/>
    </inkml:brush>
  </inkml:definitions>
  <inkml:trace contextRef="#ctx0" brushRef="#br0">979 665 26 0,'0'0'53'0,"0"0"-9"16,0 0-5-16,0 0-2 15,0 0-11-15,0 0-7 16,0 0-18-16,-34 61-1 16,14-19 8-16,-1 4-8 15,2 1 17-15,7-7-6 0,6-5-3 16,3-10 5 0,3-8-13-16,0-11 0 0,23-6 0 15,11 0-10-15,7-17 8 16,8-13 1-16,0-7-13 15,-4-1 9-15,-8 2-16 16,-10 7 5-16,-10 8 7 16,-8 9 9-16,-9 10 12 15,0 2 14-15,-3 13-10 16,-20 20-4-16,-3 10-9 16,2 11 10-16,2 2-11 15,10-5 4-15,10-8-12 16,2-12 6-16,11-12-30 15,37-19-7-15,-2-2-49 16</inkml:trace>
  <inkml:trace contextRef="#ctx0" brushRef="#br0" timeOffset="323">1634 378 26 0,'0'0'39'0,"0"0"7"16,39 111-16-16,-21-56-5 15,0 6-7-15,1 5-1 16,-1-3-1-16,-1 4-2 15,-8 4 1-15,-4 3-6 16,-5 3-9-16,0-5 7 16,-22 0-3-16,-10-4-3 15,-8-3 0-15,-1-8-1 16,-4-7-10-16,-13-2-30 16,12-10-29-16</inkml:trace>
  <inkml:trace contextRef="#ctx0" brushRef="#br0" timeOffset="-701">224 646 26 0,'0'0'26'16,"0"0"-9"-16,0 0 0 0,0 0-2 15,0 0 7 1,0 0 4-16,-104 126-15 0,87-82 3 16,1 2 2-16,7-4 1 15,1-2 2-15,8-6-10 16,0-9-4-16,0-5 2 15,8-9-7-15,11-8 7 16,4-3 2-16,7 0-5 16,4-20 11-16,1-10-9 15,1-5-2-15,-9-1 3 16,-5-4-6-16,-8 0 4 16,-8-3-5-16,-3-3 2 15,-3 2-1-15,0 1-1 16,-13 6-2-16,-10 10 0 15,-7 15-9-15,-4 12 11 0,-6 1-4 16,3 35 2-16,2 11-4 16,12 6 0-16,23 15-15 15,6-14-38-15,20-14-57 0</inkml:trace>
  <inkml:trace contextRef="#ctx0" brushRef="#br0" timeOffset="-483">655 1063 54 0,'0'0'26'16,"0"0"13"-16,0 0-9 15,-104 119 2-15,75-81-8 16,4-1-18-16,4-5 3 15,8-3-9-15,13-8-8 16,0-6-22-16,13-12-62 0</inkml:trace>
  <inkml:trace contextRef="#ctx0" brushRef="#br0" timeOffset="2760">2150 89 1 0,'0'0'50'0,"0"0"-2"15,0 0-14-15,0 0 3 16,0 0-18-16,0 0-7 15,0 0 1-15,0-35-13 16,18 23 4-16,5-2-1 0,5 1-2 16,-2 3 8-16,-4 6-3 15,-4 4-4-15,-4 0 3 16,-5 0-4-16,-3 7-1 16,-3 6 0-16,-3 3 0 15,0 7 7-15,0 4 0 16,-18 7-1-16,-10 3 2 15,-7 5-6-15,-5 2-2 16,3-10 0-16,5-3-6 16,6-8 4-16,9-4 2 15,6-4 0-15,7 1-2 16,4 0-1-16,0 0 3 16,0 1-5-16,13-4 2 15,12-4 3-15,13-2 8 16,5-7 3-16,14 0 1 0,11 0-12 15,41-19-2-15,-14-2-24 16,-16-5-66-16</inkml:trace>
  <inkml:trace contextRef="#ctx0" brushRef="#br0" timeOffset="3634">2836 783 16 0,'0'0'22'15,"0"0"16"-15,0 0-16 16,0 0-5-16,0 0-2 16,0 0-13-16,0 0 13 15,-14-11-3-15,13 11-5 16,-4 8 6-16,0 3-11 16,-1 5 10-16,5-7 4 15,1 0-16-15,0-8 9 16,0 2-9-16,0-3 3 15,0 0 17-15,0 0-10 0,0-3 0 16,0-5-5-16,1 0-1 16,2-1-6-16,0 5 2 15,-3 0 0-15,0 4 2 16,0 0 1-16,0 0-3 16,0 0 3-16,-6 7 3 15,0 1-6-15,3-2 2 16,3 1-2-16,0-2 0 15,5 2-15-15,34-4-25 16,-3-2-18-16</inkml:trace>
  <inkml:trace contextRef="#ctx0" brushRef="#br0" timeOffset="20639">1169 2244 14 0,'0'0'21'15,"0"0"-9"-15,0 0 4 16,0 0 18-16,0 0-10 15,0 0-3-15,0 0 10 16,-44 101-7-16,24-49 7 16,-2 7-4-16,4 3-2 15,1 2 0-15,8-10-21 16,7-12 5-16,2-10-6 0,0-16 0 16,0-7-6-1,16-9 1-15,7 0 1 0,7-14-1 16,7-15 2-16,6-9-1 15,-4-3-7-15,-4 2-7 16,-8 4 9-16,-7 13 0 16,-10 9 6-16,-9 9 13 15,-1 4 0-15,0 6-9 16,0 21-4-16,-1 7 0 16,-7 7 5-16,3 4 1 15,2-3 0-15,3-8 2 16,0-4-5-16,0-5-5 15,20-6 2-15,23-3-20 0,0-8-23 16,-8-8-91-16</inkml:trace>
  <inkml:trace contextRef="#ctx0" brushRef="#br0" timeOffset="21160">2147 2131 58 0,'0'0'35'0,"0"0"-16"0,0 0 12 15,0 0-11-15,23 145 1 16,-20-88-10-16,-3 10 6 16,0 25 5-16,-5 24-10 15,-18-3 7-15,-6-10-8 16,-3-17-11-16,0-23 9 15,-4 0-9-15,0-2 0 16,3-16-1-16,10-24-25 16,6-10-23-16,5-11-31 0</inkml:trace>
  <inkml:trace contextRef="#ctx0" brushRef="#br0" timeOffset="19875">141 2564 41 0,'0'0'32'15,"0"0"4"-15,0 0 1 16,0 0-9-16,0 0 0 15,0 0-20-15,0 0-7 16,-83 44 4-16,68-6-3 16,-2 8 3-16,3 2 7 15,8 2-9-15,6-6 9 16,0-2 1-16,5-12-3 0,19-10 1 16,15-15-11-1,7-5 9-15,12-19 7 0,2-17-12 16,1-13 7-16,-10-6-7 15,-10 3-1-15,-12-1 4 16,-15 3-5-16,-9 0-1 16,-5 1-1-16,-5 6-10 15,-29 0 7-15,-4 11-7 16,-14 9 1-16,-3 20 9 16,-4 3-11-16,1 27 7 15,7 14 2-15,11 2-7 16,19 4 7-16,19-1-21 0,21 0-25 15,22-10-14-15</inkml:trace>
  <inkml:trace contextRef="#ctx0" brushRef="#br0" timeOffset="20085">727 2858 103 0,'0'0'45'0,"0"0"-13"15,0 0-22-15,-116 140-6 16,94-100-3-16,11-1-1 16,11-4-9-16,5-12-16 0,9-15-56 0</inkml:trace>
  <inkml:trace contextRef="#ctx0" brushRef="#br0" timeOffset="21937">2448 1655 60 0,'0'0'24'16,"0"0"-8"-16,0 0-11 16,0 0 15-16,0 0 13 15,0 0 0-15,0 0-9 16,58-71-15-16,-49 71 3 0,-3 9 3 15,3 14-6 1,-2 4 12-16,-6 9-10 0,-1 1-4 16,0 6 12-16,-12-2-13 15,-7-3 3-15,1-9-3 16,4-10-1-16,5-9 0 16,4-6-5-16,5-4 0 15,0 0 4-15,0 0-4 16,0 0-6-16,0 0 2 15,5 0-13-15,7 0 15 16,4 0-8-16,2 0-2 16,7 6 12-16,-1 5-16 0,-1 4 9 15,-1-1 4-15,-5 1-7 16,-7-1 10-16,-2 4 0 16,-7 3 0-16,-1 5 18 15,0 2-8-15,-6 4 3 16,-12-5 3-16,-7-6-10 15,1-3 19-15,-7-4-9 16,-1-4-11-16,-5 1 7 16,-1-6-12-16,2 4 0 15,7-5-13-15,8-4-37 16,7 0-14-16,5-18-129 0</inkml:trace>
  <inkml:trace contextRef="#ctx0" brushRef="#br0" timeOffset="22933">3123 2613 3 0,'0'0'41'0,"0"0"-10"0,0 0-10 15,0 0 0-15,0 0-13 16,0 0 3-16,0 0 1 16,18-59-12-16,-16 47 13 15,-2 3-6-15,0 5 2 16,0 4 26-16,-2 0-22 15,-10 0-3-15,-3 0-9 16,-4 9 1-16,2 2 6 16,4-2 3-16,5 4-5 15,8-5-6-15,29-8-30 16,14 0-37-16</inkml:trace>
</inkml:ink>
</file>

<file path=ppt/ink/ink3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49.744"/>
    </inkml:context>
    <inkml:brush xml:id="br0">
      <inkml:brushProperty name="width" value="0.05" units="cm"/>
      <inkml:brushProperty name="height" value="0.05" units="cm"/>
      <inkml:brushProperty name="fitToCurve" value="1"/>
    </inkml:brush>
  </inkml:definitions>
  <inkml:trace contextRef="#ctx0" brushRef="#br0">90 356 11 0,'0'0'21'0,"0"0"-4"16,0 0 3-16,0 0 3 16,0 0-4-16,0 0 4 15,0 0-5-15,-20-35 3 16,20 35 7-16,0 0-12 0,-2 0 6 15,2 0-4-15,-3 0-8 16,2 0-10-16,1 2-2 16,0 9-1-16,0 6-1 15,0 8 8-15,-3 8-4 16,-2 11 0-16,-1 12 0 16,-6 10 9-16,1 6-8 15,-1 6 2-15,2-2-3 16,10-4 4-16,0-15-7 15,0-10 3-15,22-14-10 16,-2-15 2-16,3-8-21 16,3-10-10-16,2-3 18 15,7-41-1-15,-8-1-7 16,-10 2-79-16</inkml:trace>
  <inkml:trace contextRef="#ctx0" brushRef="#br0" timeOffset="392">36 201 4 0,'0'0'43'0,"0"0"-20"0,0 0 4 15,0 0-5 1,132-127 1-16,-87 97-10 0,4 10-4 15,-5 4 10-15,-5 11-6 16,-4 5 5-16,-3 0-4 16,-3 12-13-16,-4 10 10 15,-4 3-6-15,-4 3-2 16,-6 7 14-16,-2-4-14 16,-6 2 5-16,-3-3 6 15,0-5-14-15,-8-5 17 16,-15 0-9-16,-9-2-5 15,-12-3 8-15,-5-1-11 16,-11 1 0-16,-6-5 0 16,-2 1-4-16,8-7 3 15,8-4-8-15,18 0-11 0,8 0-6 16,22 0-38-16,4-1-4 16</inkml:trace>
</inkml:ink>
</file>

<file path=ppt/ink/ink3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0.727"/>
    </inkml:context>
    <inkml:brush xml:id="br0">
      <inkml:brushProperty name="width" value="0.05" units="cm"/>
      <inkml:brushProperty name="height" value="0.05" units="cm"/>
      <inkml:brushProperty name="fitToCurve" value="1"/>
    </inkml:brush>
  </inkml:definitions>
  <inkml:trace contextRef="#ctx0" brushRef="#br0">340 0 3 0,'0'0'42'15,"0"0"0"-15,0 0-11 16,0 0 6-16,0 0-2 16,0 0-7-16,0 0 2 15,-91 33-23-15,74-9-4 16,-1 8 1-16,-5 7-2 16,-8 15 17-16,-4 12-8 15,-6 28 0-15,10-2 7 0,3 8-18 16,11 3 4-1,17-19-4-15,0 7-1 0,17-13-1 16,28-16-11-16,54-21-18 16,-8-18-30-16,-7-19-62 0</inkml:trace>
</inkml:ink>
</file>

<file path=ppt/ink/ink3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2.074"/>
    </inkml:context>
    <inkml:brush xml:id="br0">
      <inkml:brushProperty name="width" value="0.05" units="cm"/>
      <inkml:brushProperty name="height" value="0.05" units="cm"/>
      <inkml:brushProperty name="fitToCurve" value="1"/>
    </inkml:brush>
  </inkml:definitions>
  <inkml:trace contextRef="#ctx0" brushRef="#br0">0 0 42 0,'0'0'42'16,"0"0"4"-16,0 0-5 16,0 0-18-16,0 0-10 15,0 0-6-15,0 0-7 16,41 4 11-16,-15 5-5 16,-1-2-3-16,1 0 3 15,2 2-6-15,-1-3 0 0,2 1-4 16,-1 0-32-16,0 4-14 15,-10 0-27 1</inkml:trace>
</inkml:ink>
</file>

<file path=ppt/ink/ink3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2.253"/>
    </inkml:context>
    <inkml:brush xml:id="br0">
      <inkml:brushProperty name="width" value="0.05" units="cm"/>
      <inkml:brushProperty name="height" value="0.05" units="cm"/>
      <inkml:brushProperty name="fitToCurve" value="1"/>
    </inkml:brush>
  </inkml:definitions>
  <inkml:trace contextRef="#ctx0" brushRef="#br0">0 53 78 0,'0'0'40'16,"0"0"-25"-16,0 0-1 16,0 0 2-16,126-15-6 15,-83 7-9-15,26-3-2 16,-11 4-18-16,-9-5-63 0</inkml:trace>
</inkml:ink>
</file>

<file path=ppt/ink/ink3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1.194"/>
    </inkml:context>
    <inkml:brush xml:id="br0">
      <inkml:brushProperty name="width" value="0.05" units="cm"/>
      <inkml:brushProperty name="height" value="0.05" units="cm"/>
      <inkml:brushProperty name="fitToCurve" value="1"/>
    </inkml:brush>
  </inkml:definitions>
  <inkml:trace contextRef="#ctx0" brushRef="#br0">477 6 78 0,'0'0'31'0,"0"0"-1"15,0 0 5-15,0 0-1 16,0 0-7-16,0 0-9 15,0 0 8-15,3-7 1 0,-6 7-3 16,-11 0 2 0,1 2-23-16,-14 17-1 0,-5 8-2 15,-9 14 1-15,-8 9-1 16,-3 8 3-16,1 4-3 16,2 0 6-16,7-4-6 15,10-10 0-15,6-9-14 16,17-14-16-16,9-13-16 15,0-12-40-15,18-24-29 16</inkml:trace>
  <inkml:trace contextRef="#ctx0" brushRef="#br0" timeOffset="247">0 26 81 0,'0'0'31'0,"0"0"-18"16,0 0-11-16,0 0 14 16,0 0 5-16,0 0 2 15,0 0 14-15,117 84-11 16,-76-61-5-16,4 4-1 16,4 5-18-16,-3 8 3 15,1 6-5-15,-1 9 0 16,0 6 0-16,16 17-28 15,-12-10-34-15,-10-24-106 0</inkml:trace>
</inkml:ink>
</file>

<file path=ppt/ink/ink3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4.312"/>
    </inkml:context>
    <inkml:brush xml:id="br0">
      <inkml:brushProperty name="width" value="0.05" units="cm"/>
      <inkml:brushProperty name="height" value="0.05" units="cm"/>
      <inkml:brushProperty name="fitToCurve" value="1"/>
    </inkml:brush>
  </inkml:definitions>
  <inkml:trace contextRef="#ctx0" brushRef="#br0">0 0 117 0,'0'0'46'16,"0"0"-29"-16,0 0-16 15,0 0-1-15,0 0 4 16,0 0-4-16,129 15 0 16,-97-9 0-16,5 0 1 15,-7-3-3-15,1 3-5 16,-8-2-14-16,-9 2-8 15,-5 0-34-15</inkml:trace>
</inkml:ink>
</file>

<file path=ppt/ink/ink3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4.475"/>
    </inkml:context>
    <inkml:brush xml:id="br0">
      <inkml:brushProperty name="width" value="0.05" units="cm"/>
      <inkml:brushProperty name="height" value="0.05" units="cm"/>
      <inkml:brushProperty name="fitToCurve" value="1"/>
    </inkml:brush>
  </inkml:definitions>
  <inkml:trace contextRef="#ctx0" brushRef="#br0">0 92 95 0,'0'0'28'15,"0"0"-15"-15,0 0 0 16,0 0-8-16,147-50-5 16,-97 27-24-16,-12 4-57 0</inkml:trace>
</inkml:ink>
</file>

<file path=ppt/ink/ink3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3.069"/>
    </inkml:context>
    <inkml:brush xml:id="br0">
      <inkml:brushProperty name="width" value="0.05" units="cm"/>
      <inkml:brushProperty name="height" value="0.05" units="cm"/>
      <inkml:brushProperty name="fitToCurve" value="1"/>
    </inkml:brush>
  </inkml:definitions>
  <inkml:trace contextRef="#ctx0" brushRef="#br0">150 139 29 0,'0'0'51'16,"0"0"0"-16,0 0-22 15,0 0-5-15,0 0-1 16,0 0-16-16,0 0 0 16,27-13 3-16,4 8 7 15,3-2 5-15,1-2-17 0,-3 0 1 16,2-1-6 0,-5 1 3-16,-3 1-6 0,1 3-2 15,-8 1-17-15,-2 4 2 16,5 0-17-1,-8 0-10-15,-8 0-34 0</inkml:trace>
  <inkml:trace contextRef="#ctx0" brushRef="#br0" timeOffset="447">168 276 103 0,'0'0'39'0,"0"0"-20"16,0 0-7-16,0 0-12 15,-121 64 4-15,100-49-1 16,7 1-3-16,4-3 7 16,9-1-5-16,1-3 0 15,0 2-4-15,11-6-5 16,16-1 4-16,12 0 2 15,7-3 1-15,7 4 1 16,3 1-1-16,-4 1-2 16,-3 5 2-16,-8 7-6 15,-5 6 1-15,-9 5 2 16,-8 7-1-16,-7 3 4 0,-7 6 3 16,-5-3 0-16,0 0 11 15,-5-4 0-15,-12-3 2 16,-6-11 0-16,-5 1-6 15,-7-8 11-15,-9-3-7 16,-2-4-7-16,-8-5 6 16,-4-2-10-16,4-4-1 15,9 0-2-15,10-8-19 16,29-45-15-16,6 5-37 16,0-5-60-16</inkml:trace>
  <inkml:trace contextRef="#ctx0" brushRef="#br0" timeOffset="791">939 0 54 0,'0'0'23'0,"0"0"-17"16,0 0 2-16,0 0 14 16,0 0 4-16,79 121-11 15,-46-66 1-15,3 8 7 16,0 7-6-16,-1 1-5 16,-10 9 10-16,-9 5-14 15,-14 2 2-15,-2 1 1 0,-11-2-8 16,-24-2 12-1,-10-6-7-15,-5-9-5 0,-7-6 3 16,-7-7-6-16,4-6-10 16,-28 2-20-16,16-10-53 15,17-21-97-15</inkml:trace>
</inkml:ink>
</file>

<file path=ppt/ink/ink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22.503"/>
    </inkml:context>
    <inkml:brush xml:id="br0">
      <inkml:brushProperty name="width" value="0.05" units="cm"/>
      <inkml:brushProperty name="height" value="0.05" units="cm"/>
      <inkml:brushProperty name="fitToCurve" value="1"/>
    </inkml:brush>
  </inkml:definitions>
  <inkml:trace contextRef="#ctx0" brushRef="#br0">48 324 29 0,'0'0'51'0,"0"0"-7"16,0 0-9-16,0 0-4 15,0 0-11-15,0 0 3 16,0 0 7-16,-13-18-17 15,18 6-8-15,12-6 0 16,3-5-1-16,6-6-1 16,1-2-3-16,4-4 1 15,-3 2-2-15,-2 0-10 16,-3 2 2-16,-9 6-4 0,-5 5 3 16,-6 8 9-1,-3 8 1-15,0 1 0 0,0 3-1 16,0 0-4-16,0 0-1 15,0 0-1-15,0 0-4 16,0 3 11-16,0 4 0 16,0 1 0-16,0 2 1 15,0 2-1-15,0 8 0 16,0-1 0-16,0 8-1 16,0 3 1-16,0 2 0 15,0 1 0-15,0-3 13 16,0 2-9-16,0-3 5 15,0 0 2-15,0-2-10 16,0-2 12-16,0 0-10 16,0-1-2-16,11-5-2 15,6-4-3-15,1-1-22 0,13-10-18 16,-7-2-41-16</inkml:trace>
  <inkml:trace contextRef="#ctx0" brushRef="#br0" timeOffset="357">0 836 17 0,'0'0'42'0,"0"0"-12"16,0 0-1-16,0 0-2 16,0 0-22-16,0 0-5 15,0 0-11-15,38-32 11 16,13 0 19-16,21-8 11 16,14-13-2-16,5-6-2 15,-1-2-17-15,-2 0 7 16,-10 1-7-16,-1 3-4 15,-5 6 8-15,-11 6-11 16,-7 9 1-16,-11 11-3 0,-8 8-13 16,7 9-27-1,-9 8-25-15,-14 0-48 0</inkml:trace>
  <inkml:trace contextRef="#ctx0" brushRef="#br0" timeOffset="871">773 840 52 0,'0'0'50'16,"0"0"-13"-16,0 0-12 15,0 0 6-15,0 0-7 16,0 0-14-16,0 0-10 16,-70-24-1-16,41 52 1 15,-7 3 0-15,0 3 2 16,0 2-1-16,6-4-1 15,7-7 0-15,6 0 2 16,3-4 0-16,5 1-2 16,-1 3 0-16,6-2-2 15,4-2 0-15,0-4 2 16,7-3-4-16,13-7 0 0,10-6-2 16,-1-1 2-16,1-4 4 15,-2-13 0-15,-5-1 2 16,-9-1-2-16,-11 2 0 15,-3 7 8-15,0 2-8 16,-18 5-5-16,-10 3-3 16,-3 0-8-16,-1 14 10 15,-2 18-14-15,11-4-32 16,9-6-19-16</inkml:trace>
</inkml:ink>
</file>

<file path=ppt/ink/ink3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5.115"/>
    </inkml:context>
    <inkml:brush xml:id="br0">
      <inkml:brushProperty name="width" value="0.05" units="cm"/>
      <inkml:brushProperty name="height" value="0.05" units="cm"/>
      <inkml:brushProperty name="fitToCurve" value="1"/>
    </inkml:brush>
  </inkml:definitions>
  <inkml:trace contextRef="#ctx0" brushRef="#br0">323 0 14 0,'0'0'46'16,"0"0"15"-16,0 0-7 16,0 0-11-16,0 0 4 15,0 0-10-15,0 0-19 16,-27-9-4-16,9 34-14 16,-10 16 0-16,-12 34 0 15,-13 40 0-15,-6 33 0 16,7 16 0-16,17-5 0 15,26-20-1-15,9-40 1 16,18-25-2-16,14-31 2 16,18-15-27-16,80-23-7 15,-13-5-36-15,1 0-68 0</inkml:trace>
</inkml:ink>
</file>

<file path=ppt/ink/ink3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5.637"/>
    </inkml:context>
    <inkml:brush xml:id="br0">
      <inkml:brushProperty name="width" value="0.05" units="cm"/>
      <inkml:brushProperty name="height" value="0.05" units="cm"/>
      <inkml:brushProperty name="fitToCurve" value="1"/>
    </inkml:brush>
  </inkml:definitions>
  <inkml:trace contextRef="#ctx0" brushRef="#br0">0 450 40 0,'0'0'51'16,"0"0"-24"-16,0 0-7 15,0 0-12-15,0 0 0 16,0 0 10-16,0 0 2 15,92-82-5-15,-52 40-8 16,0-2-5-16,-3-4 3 16,-3 2-3-16,-7 1-2 15,-7 3 7-15,-6 6-7 16,-6 7 0-16,-5 8 0 16,-3 8 3-16,0 9 5 0,0 4 7 15,0 0-15 1,0 6-4-16,0 13-4 0,0 9 8 15,-8 9 3-15,1 11-3 16,-4 10 14-16,-1 11-7 16,1 3-1-16,2 6 4 15,6-1-10-15,3-2-10 16,12-7-19-16,11-18-43 16,0-24-99-16</inkml:trace>
</inkml:ink>
</file>

<file path=ppt/ink/ink3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6.001"/>
    </inkml:context>
    <inkml:brush xml:id="br0">
      <inkml:brushProperty name="width" value="0.05" units="cm"/>
      <inkml:brushProperty name="height" value="0.05" units="cm"/>
      <inkml:brushProperty name="fitToCurve" value="1"/>
    </inkml:brush>
  </inkml:definitions>
  <inkml:trace contextRef="#ctx0" brushRef="#br0">0 99 62 0,'0'0'35'0,"0"0"-23"15,0 0 10-15,0 0 1 16,0 0 3-16,147-42 5 16,-96 34-21-16,7-1-8 15,37-4-2-15,-10 0-52 16,-16-1-67-16</inkml:trace>
</inkml:ink>
</file>

<file path=ppt/ink/ink3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6.561"/>
    </inkml:context>
    <inkml:brush xml:id="br0">
      <inkml:brushProperty name="width" value="0.05" units="cm"/>
      <inkml:brushProperty name="height" value="0.05" units="cm"/>
      <inkml:brushProperty name="fitToCurve" value="1"/>
    </inkml:brush>
  </inkml:definitions>
  <inkml:trace contextRef="#ctx0" brushRef="#br0">77 226 53 0,'0'0'31'16,"0"0"3"-16,0 0-20 16,0 0-10-16,0 0-4 15,0 0 9-15,-75 128 1 16,75-94 2-16,0 0 8 16,17 2-9-16,6-11 1 15,9-7-4-15,8-15-1 16,8-3 12-16,-1-25-5 15,2-12-7-15,-4-12 3 16,-10 2-10-16,-12-2 8 16,-9 1-3-16,-11 5-3 15,-3 0 7-15,-4 0-6 16,-21 4 0-16,-7 2-3 0,-8 8-8 16,-8 16-1-16,-5 13 7 15,-4 22-10-15,6 28 7 16,19 39-14-16,15-14-34 15,12-12-103-15</inkml:trace>
</inkml:ink>
</file>

<file path=ppt/ink/ink3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7.195"/>
    </inkml:context>
    <inkml:brush xml:id="br0">
      <inkml:brushProperty name="width" value="0.05" units="cm"/>
      <inkml:brushProperty name="height" value="0.05" units="cm"/>
      <inkml:brushProperty name="fitToCurve" value="1"/>
    </inkml:brush>
  </inkml:definitions>
  <inkml:trace contextRef="#ctx0" brushRef="#br0">140 0 16 0,'0'0'27'16,"0"0"8"-16,0 0 8 15,0 0-17-15,0 0 12 16,-74 132-2-16,57-86-18 16,1-3 5-16,2-7-22 15,3-7 3-15,3-9-4 16,8-6-9-16,8-14-25 15,17 0-33-15,4-9-70 0</inkml:trace>
</inkml:ink>
</file>

<file path=ppt/ink/ink3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57.699"/>
    </inkml:context>
    <inkml:brush xml:id="br0">
      <inkml:brushProperty name="width" value="0.05" units="cm"/>
      <inkml:brushProperty name="height" value="0.05" units="cm"/>
      <inkml:brushProperty name="fitToCurve" value="1"/>
    </inkml:brush>
  </inkml:definitions>
  <inkml:trace contextRef="#ctx0" brushRef="#br0">177 142 52 0,'0'0'21'16,"0"0"3"-16,0 0-4 15,0 0-5-15,-65 108 5 0,42-73-11 16,2 3 6-16,-1 7 6 16,4-2-6-16,4 1 5 15,2-5-4-15,10-4-9 16,2-13 6-16,0-7-12 16,17-10-1-16,11-5 0 15,12-7 5-15,6-20 0 16,7-6-5-16,3-6-8 15,-7 3 6-15,-9 1-13 16,-13 12 1-16,-10 9 9 16,-12 9 5-16,-5 5 1 15,0 0 6-15,-5 28-7 16,-12 11 12-16,-4 17-4 0,2 6 4 16,5 3-7-16,8-7 0 15,6-9-3-15,0-13-2 16,19-11-8-16,27-20-12 15,-5-5-49-15,-5 0-60 0</inkml:trace>
  <inkml:trace contextRef="#ctx0" brushRef="#br0" timeOffset="315">924 0 53 0,'0'0'26'0,"0"0"16"15,0 0-13-15,57 152 1 16,-43-91 3-16,-5 8-17 15,-8 13 7-15,-1 5-11 16,0 6-12-16,-4 4 8 16,-16-8-8-16,-14-3-2 15,-7-13 2-15,-9-13-20 0,-37 9-13 16,12-14-12 0,4-17-42-16</inkml:trace>
</inkml:ink>
</file>

<file path=ppt/ink/ink3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03.636"/>
    </inkml:context>
    <inkml:brush xml:id="br0">
      <inkml:brushProperty name="width" value="0.05" units="cm"/>
      <inkml:brushProperty name="height" value="0.05" units="cm"/>
      <inkml:brushProperty name="fitToCurve" value="1"/>
    </inkml:brush>
  </inkml:definitions>
  <inkml:trace contextRef="#ctx0" brushRef="#br0">45 75 33 0,'0'0'48'16,"0"0"-8"-16,0 0-13 15,0 0 0-15,0 0-15 16,0 0 4-16,0 0 8 15,0-73-2-15,0 71 5 16,0 2-10-16,0 0-7 16,0 0 3-16,0 0-13 15,0 2 0-15,-5 10 0 16,-3 8 0-16,1 7 2 16,-3 2 4-16,1-1-3 0,5-4 2 15,2-5-2 1,2-9-3-16,0-3 0 0,0-4-11 15,5-3 11-15,13 0-8 16,10-14 8-16,4-4 0 16,6-7-1-16,-4 0-2 15,-5 1 1-15,-9 8-9 16,-7 6 11-16,-9 10-9 16,-4 0 5-16,0 1 4 15,0 23 0-15,-3 8 0 16,-8 4 8-16,-1 7-5 15,1-3 8-15,4 1-6 16,0-8 4-16,1-1 6 16,5-2-15-16,-4-5 2 15,5 0-2-15,0 4-10 0,0 3-15 16,14-10-52-16,0-7-103 16</inkml:trace>
</inkml:ink>
</file>

<file path=ppt/ink/ink3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05.024"/>
    </inkml:context>
    <inkml:brush xml:id="br0">
      <inkml:brushProperty name="width" value="0.05" units="cm"/>
      <inkml:brushProperty name="height" value="0.05" units="cm"/>
      <inkml:brushProperty name="fitToCurve" value="1"/>
    </inkml:brush>
  </inkml:definitions>
  <inkml:trace contextRef="#ctx0" brushRef="#br0">190 123 0 0,'0'0'40'15,"0"0"-8"-15,0 0-6 16,0 0 5-16,0 0-7 16,0 0 3-16,0 0 7 15,-18-52-15-15,13 52 9 16,-3 0-14-16,-1 1-12 16,-2 14 3-16,-6 7-5 0,-1 6 0 15,-3 8 0-15,1 7 1 16,-2 4-1-16,4 3 0 15,5 1 0-15,7-8 7 16,6-7-5-16,0-11-2 16,9-11 4-16,14-14-1 15,10 0 11-15,7-14-1 16,4-22-5-16,5-7 5 16,-4-5-10-16,-4-1-3 15,-6 2 0-15,-10 0 5 16,-8 4-5-16,-8 4 3 15,-9 7-3-15,0 0 1 16,-23 5-1-16,-9 11-7 0,-13 8-3 16,-7 8-13-16,-3 17 17 15,0 20 0-15,10 12 6 16,14 6-5-16,31 15-24 16,0-11-40-16,27-12-25 0</inkml:trace>
  <inkml:trace contextRef="#ctx0" brushRef="#br0" timeOffset="245">626 504 68 0,'0'0'46'0,"0"0"-2"0,0 0-5 16,-85 126-1-16,58-87-11 15,4-4-13-15,6-6-8 16,15 1-6-16,2-10-38 16,0-10-53-16</inkml:trace>
</inkml:ink>
</file>

<file path=ppt/ink/ink3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06.790"/>
    </inkml:context>
    <inkml:brush xml:id="br0">
      <inkml:brushProperty name="width" value="0.05" units="cm"/>
      <inkml:brushProperty name="height" value="0.05" units="cm"/>
      <inkml:brushProperty name="fitToCurve" value="1"/>
    </inkml:brush>
  </inkml:definitions>
  <inkml:trace contextRef="#ctx0" brushRef="#br0">140 0 21 0,'0'0'26'16,"0"0"5"-16,0 0-12 15,0 0 17-15,0 0-6 0,0 0-7 16,0 0-6 0,-13 19-17-16,-2 12 3 0,-3 6 5 15,-4 8-1-15,4 1 7 16,-1 0-1-16,6-4 8 15,0-1 0-15,6-13-17 16,5-6 1-16,2-6-5 16,0-11-5-16,0-1 5 15,17-4-1-15,6 0 1 16,9-18 1-16,0-4-1 16,1-1-6-16,-7 4 1 15,-12 8 0-15,-7 6 5 16,-7 5 0-16,0 0 2 15,0 7-2-15,-4 21 4 16,-10 10 3-16,-5 16 4 0,-1 3-6 16,5-3 8-16,3-4-7 15,6-13 1-15,3-5-2 16,3-11-2-16,0-4-6 16,0-5-3-16,18-3-27 15,31-9-8-15,-4 0-43 16</inkml:trace>
</inkml:ink>
</file>

<file path=ppt/ink/ink3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1.441"/>
    </inkml:context>
    <inkml:brush xml:id="br0">
      <inkml:brushProperty name="width" value="0.05" units="cm"/>
      <inkml:brushProperty name="height" value="0.05" units="cm"/>
      <inkml:brushProperty name="fitToCurve" value="1"/>
    </inkml:brush>
  </inkml:definitions>
  <inkml:trace contextRef="#ctx0" brushRef="#br0">498 85 22 0,'0'0'26'0,"0"0"0"15,0 0 13-15,0 0 2 16,0 0-3-16,0 0 1 16,0 0-17-16,-72-70 1 15,58 70-12-15,-3 0-7 16,-1 11 3-16,-5 14-7 0,-5 9 0 15,-2 11 0-15,-6 6 2 16,3 10-2-16,-3 10 0 16,-4 25 0-16,-1 32 4 15,1 33-4-15,13 5 0 16,10-11 0-16,15-36 2 16,2-43-2-16,2-20 0 15,19-10 0-15,16 7-5 16,12-1-10-16,69 4-22 15,-12-22-26-15,-9-17-60 0</inkml:trace>
</inkml:ink>
</file>

<file path=ppt/ink/ink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26.731"/>
    </inkml:context>
    <inkml:brush xml:id="br0">
      <inkml:brushProperty name="width" value="0.05" units="cm"/>
      <inkml:brushProperty name="height" value="0.05" units="cm"/>
      <inkml:brushProperty name="fitToCurve" value="1"/>
    </inkml:brush>
  </inkml:definitions>
  <inkml:trace contextRef="#ctx0" brushRef="#br0">358 2 21 0,'0'0'27'15,"0"0"5"-15,0 0-7 0,0 0 3 16,0 0 0-16,0 0-11 16,0 0-9-16,-20 0 3 15,17 0-9-15,2 0-2 16,-2 0 0-16,-2 0 3 16,5 0 2-16,-5 0 1 15,5 0-2-15,-4 0 9 16,4 0-2-16,-5 0 7 15,2 0-3-15,-1 0-7 16,2 0 6-16,-1 0-5 16,1 0-4-16,-1 0 4 15,2 0-7-15,-4 0-2 16,1 0 0-16,-4 7 0 0,-3 8 0 16,-1 6 0-1,-5 8 0-15,-1 6 2 0,-2 12-1 16,0 8-1-16,0 8 0 15,-3 27 3-15,1-1-4 16,-1 12 2-16,-3 0-1 16,8-18 3-16,-1 5-3 15,6-11 0-15,5-6 0 16,3-1 0-16,5 0 0 16,0-1 0-16,0 5 0 15,5 2 1-15,12 3-1 16,6 4 0-16,7 0-2 15,3 2-4-15,2-2 3 16,-3-4-9-16,-1-6-11 0,-7-10 3 16,3-8-28-16,-6-14-23 15</inkml:trace>
  <inkml:trace contextRef="#ctx0" brushRef="#br0" timeOffset="1673">582 472 32 0,'0'0'34'16,"0"0"0"-16,0 0 0 15,0 0-10-15,0 0-9 16,0 0 5-16,0 0-14 16,0-11-6-16,0-1 0 15,0-5 1-15,2-8-1 16,10-8 0-16,7-5 4 16,4-8 2-16,-2-4-6 15,7 2 2-15,-5 4-2 16,-2 4 4-16,1 8-4 15,-4 7 0-15,-4 7 0 0,0 2-5 16,-10 11 4-16,1 2-7 16,3 3 7-16,-7 0-11 15,2 15 12-15,-1 10 5 16,1 9 5-16,-3 7 9 16,0 5-9-16,0 1 2 15,0-4-7-15,1-13-1 16,2-9-1-16,-1-11-3 15,3-7 0-15,-1-3-3 16,8 0 0-16,2-18-4 16,9-14 7-16,5-6 2 15,3-11 5-15,-4 3-7 16,-1 9 0-16,-7 9 7 16,-7 11-7-16,-7 11 0 0,-4 6-5 15,-1 0 1-15,0 0 4 16,0 6 0-16,3 9 0 15,2 5 7-15,-1 2-7 16,1 6 0-16,1 5 10 16,3 2-10-16,-1 8 14 15,4-2-7-15,-1-1-7 16,3-2 10-16,4-8-10 16,30-8-16-16,-7-9-36 15,-5-13-69-15</inkml:trace>
  <inkml:trace contextRef="#ctx0" brushRef="#br0" timeOffset="2603">831 1208 36 0,'0'0'45'0,"0"0"-12"16,0 0 6-16,0 0-5 16,0 0-12-16,0 0 5 15,0 0-21-15,0 0 1 16,0 11-7-16,0 13 5 16,0 9-5-16,-2 9 0 15,-10 9 2-15,-2 10 1 16,-4-4-3-16,1-2 0 15,-1-13 0-15,4-16 7 16,6-8-7-16,4-12 3 16,2-6-1-16,2 0 2 15,0-6-4-15,0-19-20 16,14-12 18-16,7-9-11 16,4-3 8-16,1 2-1 15,-3 12 6-15,-2 8-3 0,-2 8 3 16,-2 6-8-16,-2 2 7 15,7 3-2-15,4 2 3 16,6-6 0-16,5 1 0 16,0 4 1-16,1-4-1 15,-4 2 0-15,-4 4-1 16,-4-2-14-16,-7 1 12 16,-10 5-10-16,-4 1-11 15,-1 0 2-15,-4 1 3 16,0 13 19-16,-4 0-1 15,-10 1-6-15,-3 3 7 16,-3-5 0-16,-1 2 0 16,4 0 6-16,-2-1 0 0,4 0 8 15,3 4 5-15,-1 0-14 16,9 7 12-16,2-3-9 16,2 3-6-16,0 3 8 15,2-6-10-15,15 0 1 16,6-5 0-16,9-9-1 15,8-8 0-15,36-21-23 16,-8-19-24-16,-10-5-76 0</inkml:trace>
</inkml:ink>
</file>

<file path=ppt/ink/ink3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0.036"/>
    </inkml:context>
    <inkml:brush xml:id="br0">
      <inkml:brushProperty name="width" value="0.05" units="cm"/>
      <inkml:brushProperty name="height" value="0.05" units="cm"/>
      <inkml:brushProperty name="fitToCurve" value="1"/>
    </inkml:brush>
  </inkml:definitions>
  <inkml:trace contextRef="#ctx0" brushRef="#br0">301 301 16 0,'0'0'23'0,"0"0"-7"0,0 0-6 16,0 0 11-16,0 0-5 16,-13 0-3-16,13 0-2 15,0 0-8-15,0 0 7 16,0 4-8-16,0 2-1 15,0 6 2-15,0 6-1 16,0 7-2-16,0 11 8 16,0 6-8-16,0 10 7 15,0 7-2-15,0 0 5 16,-1 7 4-16,1 4-13 16,-3-2 5-16,3 0 1 0,0-4-3 15,0-7 8 1,0-7-5-16,0-9-2 0,0-4 9 15,0-6-14-15,3-2 4 16,2-1-4-16,-1-3 3 16,1-2-3-16,-1-6 0 15,1-3-5-15,0-2-5 16,2-5-21-16,-5-1 1 16,2-4 4-16,-4-2-15 15,0-8 12-15,0-13-52 0</inkml:trace>
  <inkml:trace contextRef="#ctx0" brushRef="#br0" timeOffset="563">38 323 6 0,'0'0'42'15,"0"0"-28"-15,0 0-3 0,0 0 25 16,0 0-16-16,86-127-1 15,-53 100-1-15,13-3-10 16,7-8 10-16,9 4-7 16,2 6 1-16,-6 5-2 15,-4 10-10-15,-9 13 3 16,-13 0-3-16,3 11 0 16,-10 14 4-16,-4 3 1 15,-2 5 3-15,-6 3 10 16,0-1-13-16,-9 1 4 15,1 1 1-15,-5-1-6 16,0-5 8-16,-5-3-4 16,-7-6 1-16,-8-1 4 15,-6-1-13-15,-9-4 6 0,-7 0-6 16,-8-6 4-16,-13 5-2 16,-9-4-2-1,-8 0 1-15,-2 1 3 0,10 1-4 16,9 2 0-16,22-1 0 15,12 6-11-15,18 2-7 16,11 3-15-16,18 0-17 16,22-6-16-16,6-15-62 0</inkml:trace>
</inkml:ink>
</file>

<file path=ppt/ink/ink3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2.453"/>
    </inkml:context>
    <inkml:brush xml:id="br0">
      <inkml:brushProperty name="width" value="0.05" units="cm"/>
      <inkml:brushProperty name="height" value="0.05" units="cm"/>
      <inkml:brushProperty name="fitToCurve" value="1"/>
    </inkml:brush>
  </inkml:definitions>
  <inkml:trace contextRef="#ctx0" brushRef="#br0">501 39 19 0,'0'0'17'16,"0"0"10"-16,0 0 27 15,0 0-9-15,0 0-5 16,0 0 1-16,0 0-11 16,3-39-2-16,-3 39-5 15,0 0-16-15,0 0 3 16,0 0-10-16,-3 0 2 15,-3 9 4-15,-8 9-3 16,-7 12-1-16,-7 11-2 16,-4 13 4-16,-8 10 1 15,0 5-3-15,-6 5-1 16,-1 1 3-16,-4-3-2 16,5-10-2-16,3-10 0 15,9-10-5-15,10-10 4 16,10-11-18-16,8-9-6 0,3-8-2 15,1-4-33-15,2-20-16 16,-4-10-83-16</inkml:trace>
  <inkml:trace contextRef="#ctx0" brushRef="#br0" timeOffset="273">23 229 75 0,'0'0'24'0,"0"0"-14"16,0 0 1-1,0 0 1-15,0 0 13 16,125 14-4-16,-97 9 2 0,12 6-1 16,0 7-5-16,3 8 5 15,4 8-8-15,2 7-8 16,-2-2 5-16,3 2-11 15,-2-7 3-15,-7-8-3 16,8-9-7-16,16-6-10 16,-12-9-36-16,-8-12-39 0</inkml:trace>
</inkml:ink>
</file>

<file path=ppt/ink/ink3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3.792"/>
    </inkml:context>
    <inkml:brush xml:id="br0">
      <inkml:brushProperty name="width" value="0.05" units="cm"/>
      <inkml:brushProperty name="height" value="0.05" units="cm"/>
      <inkml:brushProperty name="fitToCurve" value="1"/>
    </inkml:brush>
  </inkml:definitions>
  <inkml:trace contextRef="#ctx0" brushRef="#br0">638 0 8 0,'0'0'43'0,"0"0"-1"16,0 0 9-16,0 0-10 15,0 0-17-15,0 0-5 16,0 0-19-16,-72 46 3 16,37-19-2-16,-7 5 3 15,-2-2 0-15,-5 5-1 16,-2-2-1-16,-3-2 9 0,-3-2-11 15,2 0 3 1,6-5-1-16,5-3 3 0,11-6-3 16,10-5-2-16,6-3 2 15,8-6 4-15,8 0-6 16,-2-1-1-16,3 4-1 16,0 3-10-16,0-2 5 15,4 6 3-15,10 5 4 16,7 2-5-16,7 0 8 15,7 3-3-15,10 1 0 16,9-7 6-16,1-2-4 16,8-5 4-16,0 0-6 15,-3-2 7-15,-7-1-7 16,-5 0-3-16,-10 0 0 16,-4-1-11-16,-9 3 2 0,-4 6-20 15,-4-2-19-15,-16-1-71 16</inkml:trace>
  <inkml:trace contextRef="#ctx0" brushRef="#br0" timeOffset="276">75 809 80 0,'0'0'44'16,"0"0"-8"-16,0 0-8 0,0 0-12 16,0 0-9-16,0 0-7 15,0 0 16-15,86 0-3 16,-37 0-4-16,6 0 9 16,8-4-10-16,5-1-4 15,8-6 0-15,6 0-4 16,4-1-13-16,33-17-22 15,-22 4-34-15,-17-3-97 0</inkml:trace>
</inkml:ink>
</file>

<file path=ppt/ink/ink3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4.939"/>
    </inkml:context>
    <inkml:brush xml:id="br0">
      <inkml:brushProperty name="width" value="0.05" units="cm"/>
      <inkml:brushProperty name="height" value="0.05" units="cm"/>
      <inkml:brushProperty name="fitToCurve" value="1"/>
    </inkml:brush>
  </inkml:definitions>
  <inkml:trace contextRef="#ctx0" brushRef="#br0">94 329 23 0,'0'0'33'0,"0"0"-10"0,0 0 8 16,0 0-4-16,0 0-1 16,0 0-1-16,0 0-5 15,0-10-1-15,0 10-10 16,0 10-9-16,0 13 4 16,-9 12-4-16,-2 17 7 15,-3 7 0-15,-3 14-4 16,1-2 6-16,5-3-5 15,2-11-2-15,6-11 6 16,3-12-8-16,0-9 0 16,4-11 0-16,15-5-8 0,7-9 8 15,4 0-3 1,7-15 3-16,8-18 0 0,-4-7-1 16,-1-3-1-16,-8 8 2 15,-9 5-3-15,-9 8 3 16,-6 15 0-16,-8 4 0 15,0 3 12-15,0 0-12 16,0 18 0-16,0 14 0 16,0 8 1-16,0 10 6 15,0 6-4-15,0 1-3 16,0-7 6-16,0-5-6 16,0-8 2-16,4-10-2 15,1-4-5-15,4-6 5 16,5-5-20-16,17-12-30 0,-1 0-15 15,-5 0-85-15</inkml:trace>
  <inkml:trace contextRef="#ctx0" brushRef="#br0" timeOffset="481">1015 0 11 0,'0'0'17'16,"0"0"9"-16,0 0 23 15,0 0-18-15,100 120-2 16,-77-61-3-16,0 6-13 0,-6 3 10 15,-4 10-3 1,-7 5-3-16,-6 8 7 0,0 5-15 16,-6 5-1-16,-20 1-4 15,-11 0-1-15,-7-6 1 16,-11-6-4-16,-7-7 3 16,-5-4-6-16,-1-10-1 15,-10 5-33-15,17-17-28 16,16-23-66-16</inkml:trace>
</inkml:ink>
</file>

<file path=ppt/ink/ink3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6.524"/>
    </inkml:context>
    <inkml:brush xml:id="br0">
      <inkml:brushProperty name="width" value="0.05" units="cm"/>
      <inkml:brushProperty name="height" value="0.05" units="cm"/>
      <inkml:brushProperty name="fitToCurve" value="1"/>
    </inkml:brush>
  </inkml:definitions>
  <inkml:trace contextRef="#ctx0" brushRef="#br0">0 0 18 0,'0'0'32'16,"0"0"18"-16,0 0-26 15,0 0-7-15,0 0-2 16,0 0-14-16,0 0 10 15,46 0 10-15,-24 0-1 16,1 0 2-16,4 0-11 16,1 9-5-16,3-1-6 0,-4 3-5 15,-1-4-8-15,-3 3-16 16,-4 2-10-16,-15 11-7 16,-4-3-9-16,0 1 4 0</inkml:trace>
</inkml:ink>
</file>

<file path=ppt/ink/ink3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6.696"/>
    </inkml:context>
    <inkml:brush xml:id="br0">
      <inkml:brushProperty name="width" value="0.05" units="cm"/>
      <inkml:brushProperty name="height" value="0.05" units="cm"/>
      <inkml:brushProperty name="fitToCurve" value="1"/>
    </inkml:brush>
  </inkml:definitions>
  <inkml:trace contextRef="#ctx0" brushRef="#br0">0 43 47 0,'0'0'61'0,"0"0"-25"16,0 0-15-16,0 0-6 16,0 0 10-16,0 0 3 15,0 0-1-15,104 3-18 16,-67-3-5-16,5 0-4 0,16-11-26 15,-9-6-26-15,-12-1-116 16</inkml:trace>
</inkml:ink>
</file>

<file path=ppt/ink/ink3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8.281"/>
    </inkml:context>
    <inkml:brush xml:id="br0">
      <inkml:brushProperty name="width" value="0.05" units="cm"/>
      <inkml:brushProperty name="height" value="0.05" units="cm"/>
      <inkml:brushProperty name="fitToCurve" value="1"/>
    </inkml:brush>
  </inkml:definitions>
  <inkml:trace contextRef="#ctx0" brushRef="#br0">0 523 3 0,'0'0'23'0,"0"0"10"15,0 0 6-15,0 0-16 16,0 0-3-16,0 0-6 16,0 0-1-16,9-3-6 15,-2 3-6-15,7-4 21 16,9-3-5-16,5-6 1 16,7-10 8-16,7-8-15 0,5-9-3 15,4-7-8-15,-2-1 2 16,-4-2-3-16,-9 4 1 15,-8 3-2-15,-11 4 0 16,-11 6-2-16,-6 3 2 16,0 8 2-16,-2 0-7 15,-10 10 7-15,-2 5 0 16,4 4 0-16,0 3 0 16,1 0-5-16,2 12 1 15,2 8 4-15,0 1-1 16,2 9 1-16,3 3 6 15,-1 8 9-15,1 5 6 16,-3 6-13-16,1 3 1 16,-1 1-5-16,2 1-2 15,-3-5 2-15,4-6-4 0,0-7 1 16,0-4-1-16,5-10-14 16,29-13-20-16,-5-6-24 15,-3-6-66-15</inkml:trace>
</inkml:ink>
</file>

<file path=ppt/ink/ink3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1:58.626"/>
    </inkml:context>
    <inkml:brush xml:id="br0">
      <inkml:brushProperty name="width" value="0.05" units="cm"/>
      <inkml:brushProperty name="height" value="0.05" units="cm"/>
      <inkml:brushProperty name="fitToCurve" value="1"/>
    </inkml:brush>
  </inkml:definitions>
  <inkml:trace contextRef="#ctx0" brushRef="#br0">0 1 98 0,'0'0'42'0,"0"0"-38"15,0 0 16-15,0 0-1 0,0 0 8 16,0 0 1-1,0 0-10-15,151 0 1 0,-107 0-2 16,5 0-12 0,5 7 4-16,0 0-9 0,0-4-2 15,19 2-12-15,-10-1-29 16,-14-4-42-16</inkml:trace>
</inkml:ink>
</file>

<file path=ppt/ink/ink3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02.464"/>
    </inkml:context>
    <inkml:brush xml:id="br0">
      <inkml:brushProperty name="width" value="0.05" units="cm"/>
      <inkml:brushProperty name="height" value="0.05" units="cm"/>
      <inkml:brushProperty name="fitToCurve" value="1"/>
    </inkml:brush>
  </inkml:definitions>
  <inkml:trace contextRef="#ctx0" brushRef="#br0">457 64 11 0,'0'0'45'16,"0"0"-11"-16,0 0 10 15,0 0-4-15,0 0-2 16,0 0-1-16,0 0-18 15,-97-66-6-15,73 66-10 16,-6 13 1-16,-3 11-3 0,-1 7-1 16,-6 6 0-1,0 8 1-15,0 6 0 0,6 3-1 16,1 7 0 0,10 0-1-16,9-2-1 0,6-5 2 15,8-6 0-15,0-12 0 16,0-7-5-16,20-7 4 15,0-7-4-15,6-8-6 16,5-7 8-16,-2 0-4 16,2-12 6-16,-1-6-2 15,-7-6 0-15,-6 1-2 16,-11 2 2-16,-6 0 3 16,0 3 0-16,-13 1 0 15,-13 5-7-15,-7 6-7 16,-4 6-11-16,-2 6 11 0,-1 20 5 15,11 12 0-15,19 14 6 16,10-7-45-16,0-12-43 16</inkml:trace>
  <inkml:trace contextRef="#ctx0" brushRef="#br0" timeOffset="353">1077 61 52 0,'0'0'41'16,"0"0"-8"-16,0 141 2 16,0-70-13-16,0 8-2 15,-8 9-6-15,-7 5-11 16,-10 1 7-16,-7-7-5 16,-8-6 0-16,-3-16 3 15,-4-12-5-15,-3-17 2 16,0-8-5-16,-15-12-5 15,12-5-24-15,8-11-50 0</inkml:trace>
</inkml:ink>
</file>

<file path=ppt/ink/ink3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01.059"/>
    </inkml:context>
    <inkml:brush xml:id="br0">
      <inkml:brushProperty name="width" value="0.05" units="cm"/>
      <inkml:brushProperty name="height" value="0.05" units="cm"/>
      <inkml:brushProperty name="fitToCurve" value="1"/>
    </inkml:brush>
  </inkml:definitions>
  <inkml:trace contextRef="#ctx0" brushRef="#br0">387 0 70 0,'0'0'33'0,"0"0"-13"0,0 0-14 15,0 0 14 1,0 0-5-16,0 0-4 0,0 0-4 15,-108 89-7-15,81-44 14 16,-7 12 1-16,2 7-4 16,-8 26 9-16,-3 26-10 15,3-6-3-15,9-4-7 16,10-16 6-16,16-22-8 16,5 6 2-16,0 1-3 15,31-12-1-15,15-11-30 16,55-26-7-16,-10-14-15 15,-8-12-69-15</inkml:trace>
  <inkml:trace contextRef="#ctx0" brushRef="#br0" timeOffset="411">654 571 49 0,'0'0'20'0,"0"0"-7"15,0 0-4-15,0 0 3 16,0 0 13-16,-42 128-4 0,42-103-13 16,16-2 16-1,10-10-12-15,4-1 7 0,10-12 1 16,6 0-10-16,8-29 9 15,1-15-5-15,2-8-11 16,-6-5 10-16,-10-1-13 16,-12 3 3-16,-10 3-1 15,-15 2 2-15,-4 1-4 16,-4 2 0-16,-25 5 2 16,-10 3 4-16,-8 16-6 15,-9 12 0-15,-7 11 2 16,-9 24 5-16,0 24-7 15,9 9 0-15,14 9-6 16,23 4-3-16,35 17-34 16,27-17-24-16,11-17-68 0</inkml:trace>
  <inkml:trace contextRef="#ctx0" brushRef="#br0" timeOffset="657">1254 905 83 0,'0'0'35'0,"0"0"-7"0,-97 140 6 16,57-77-14-16,8-4-13 15,14-6-7-15,18-6-7 16,0-14-43-16,0-18-100 0</inkml:trace>
</inkml:ink>
</file>

<file path=ppt/ink/ink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30.393"/>
    </inkml:context>
    <inkml:brush xml:id="br0">
      <inkml:brushProperty name="width" value="0.05" units="cm"/>
      <inkml:brushProperty name="height" value="0.05" units="cm"/>
      <inkml:brushProperty name="fitToCurve" value="1"/>
    </inkml:brush>
  </inkml:definitions>
  <inkml:trace contextRef="#ctx0" brushRef="#br0">27 0 13 0,'0'0'16'0,"0"0"1"16,0 0 5-16,0 0-12 15,0 0 1-15,0 0 5 16,103 125-5-16,-75-88 14 16,-2 14-14-16,5 27-1 15,-4 41 11-15,4 36-18 16,-6 9-1-16,-13-1-2 16,-5-18 3-16,-7-21-3 15,0 0 2-15,-7-20-2 16,-7-17 3-16,2-22-2 15,-4-14-1-15,-5 6 0 16,-5 3 1-16,-6 3-1 16,-1-10 2-16,-2-11-2 15,3-5 3-15,1-5-3 16,3-4-6-16,12-9-18 0,5-3-25 16,8-12-32-16</inkml:trace>
</inkml:ink>
</file>

<file path=ppt/ink/ink3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03.754"/>
    </inkml:context>
    <inkml:brush xml:id="br0">
      <inkml:brushProperty name="width" value="0.05" units="cm"/>
      <inkml:brushProperty name="height" value="0.05" units="cm"/>
      <inkml:brushProperty name="fitToCurve" value="1"/>
    </inkml:brush>
  </inkml:definitions>
  <inkml:trace contextRef="#ctx0" brushRef="#br0">94 0 15 0,'0'0'26'0,"0"0"4"16,0 0 14-16,0 0-18 16,0 0 9-16,0 0-9 0,0 0-11 15,0-9 1 1,0 9-13-16,0 0 3 0,0 0-1 15,0 0-2-15,0 0 0 16,0 6 0-16,-3 10-1 16,-7 9 19-16,-2 7-14 15,-3 9 9-15,1 5 3 16,-3 4-12-16,6-3 8 16,1-8-9-16,8-8-6 15,2-7 2-15,0-13-2 16,0-4-5-16,17-7-1 15,11 0-5-15,4-17 8 16,5-9 3-16,-2-7-6 16,-3-3 6-16,-6 4-12 15,-7 5 2-15,-7 11 10 0,-8 4-2 16,-2 8 2 0,-2 4 10-16,0 0-10 0,0 9 2 15,0 14 4-15,-9 11-6 16,-5 9 10-16,0 8-4 15,2 3 9-15,6-2-8 16,3-4-5-16,3-5 1 16,0 0-3-16,0-7-4 15,9-4-13-15,12-3-29 16,-2-12-31-16,-5-12-113 0</inkml:trace>
</inkml:ink>
</file>

<file path=ppt/ink/ink3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0:16.234"/>
    </inkml:context>
    <inkml:brush xml:id="br0">
      <inkml:brushProperty name="width" value="0.05" units="cm"/>
      <inkml:brushProperty name="height" value="0.05" units="cm"/>
      <inkml:brushProperty name="fitToCurve" value="1"/>
    </inkml:brush>
    <inkml:brush xml:id="br1">
      <inkml:brushProperty name="width" value="0.05" units="cm"/>
      <inkml:brushProperty name="height" value="0.05" units="cm"/>
      <inkml:brushProperty name="color" value="#ED1C24"/>
      <inkml:brushProperty name="fitToCurve" value="1"/>
    </inkml:brush>
  </inkml:definitions>
  <inkml:trace contextRef="#ctx0" brushRef="#br0">280 368 6 0,'0'0'19'0,"0"0"3"16,0 0 17-16,0 0-13 15,0 0-8-15,0 0-6 16,0 0-5-16,-2-13 17 16,4 10-6-16,5 3-1 0,2 0 4 15,8 0-15 1,3 0 4-16,6 0-1 0,5 0-9 15,1 0 8-15,0 0-8 16,-4 0-10-16,-6 0-14 16,-16 4-34-16,-3 8-19 15,-3 4 4-15</inkml:trace>
  <inkml:trace contextRef="#ctx0" brushRef="#br0" timeOffset="174">184 551 6 0,'0'0'17'0,"0"0"-8"16,0 0 0-16,0 0 23 15,0 0 2-15,0 0-17 0,0 0-2 16,134 49-10-16,-91-34-4 16,29-4-1-16,-11 0-18 15,-7-8-106-15</inkml:trace>
  <inkml:trace contextRef="#ctx0" brushRef="#br0" timeOffset="2028">3045 0 27 0,'0'0'40'15,"0"0"12"-15,0 0-18 16,0 0-4-16,0 0-8 16,0 0-20-16,0 0 7 15,-19 45 13-15,13-10-3 16,-6 5 9-16,1 6-17 15,-6 2 0-15,4-2-6 16,-1-4 0-16,5-5-3 16,4-8-2-16,5-4-8 15,0-7-3-15,9-2-29 16,40-7-15-16,-6-6-3 16,0-3-33-16</inkml:trace>
  <inkml:trace contextRef="#ctx0" brushRef="#br0" timeOffset="1098">1805 336 16 0,'0'0'32'0,"0"0"3"16,0 0-5-16,0 0-4 16,0 0-4-16,0 0-9 15,0 0 13-15,-40-33-7 16,31 33-9-16,-3 0-5 15,-2 4-5-15,0 10 0 16,-1 3 1-16,-2 1-1 16,3 7 9-16,0 3-1 15,5 1 7-15,4-2 2 16,5-2-13-16,0-3-1 0,5-8-3 16,15-6 2-1,10-5 7-15,7-3-2 0,12-7-1 16,4-18 8-16,0-5-14 15,-7-6 1-15,-9 2-1 16,-6-3 2-16,-13 1 2 16,-10 3 0-16,-8 2-1 15,0 1 2-15,-15 2-5 16,-18 4-2-16,-11 9 0 16,-11 8-7-16,-5 7 9 15,-3 0-6-15,6 14 3 16,13 11 1-16,16 4-14 15,19 7-9-15,21 10-8 16,25-5-28-16,7-12-21 0</inkml:trace>
  <inkml:trace contextRef="#ctx0" brushRef="#br0" timeOffset="1341">2347 562 70 0,'0'0'23'0,"0"0"1"0,0 0 14 16,0 0 2-16,-100 129-4 15,63-87-8-15,2 0-22 16,7 3-6-16,19 5-5 15,6-10-41-15,3-15-27 0</inkml:trace>
  <inkml:trace contextRef="#ctx0" brushRef="#br0" timeOffset="2639">3660 117 10 0,'0'0'38'0,"0"0"-4"0,0 0 2 16,0 0 0-16,0 0-3 15,0 0 1-15,0 0-22 16,-4-4-6-16,-4 18 3 15,-6 4-5-15,-4 5 14 16,-4 7-3-16,-1 4-2 16,0 4 6-16,2 5-15 15,5-1 4-15,7-1-8 16,6-7 3-16,3-8-5 16,0-7 2-16,17-10 0 15,6-7-5-15,9-2 2 16,7 0 3-16,-1-17 0 15,2-2-8-15,-3-4 7 0,-11 7-4 16,-8 5 5-16,-10 4-1 16,-7 7 4-16,-1 0-3 15,0 0 0-15,0 9 4 16,-13 14-4-16,-1 6 2 16,-2 1-2-16,1 4 16 15,6-1-16-15,0-1 3 16,7-3-3-16,2 0 3 15,0 0-7-15,0-8 4 16,6-3-18-16,11 0 2 16,5 0-14-16,-2-5 1 15,1 2-13-15,1 8-14 0,-7-3-22 16</inkml:trace>
  <inkml:trace contextRef="#ctx0" brushRef="#br0" timeOffset="16955">562 1824 8 0,'0'0'40'0,"0"0"-3"16,0 0 1-16,0 0-18 16,0 0-4-16,0 0 4 15,0 0 5-15,44-3 5 16,-11 3-9-16,11 0-11 0,7 0 5 16,6 0-15-16,-1 0 0 15,1 0 0-15,-8 0-26 16,-10 6-6-16,-13 3-27 15,-17 2-60-15</inkml:trace>
  <inkml:trace contextRef="#ctx0" brushRef="#br0" timeOffset="17129">583 2180 52 0,'0'0'27'15,"0"0"-2"-15,0 0 8 16,0 0-16-16,123 0 4 16,-77 0-15-16,31 0-6 0,-11-4-20 15,-12-5-90-15</inkml:trace>
  <inkml:trace contextRef="#ctx0" brushRef="#br0" timeOffset="19311">2371 1795 16 0,'0'0'29'16,"0"0"-10"-16,0 0 0 16,0 0 3-16,0 0-8 0,0 0 6 15,0 0-6-15,-97 57-3 16,82-32 5-16,-2 4-5 15,7 5 8-15,3-4-9 16,7 2-7-16,0-4 7 16,7-3-1-16,16-4 1 15,4-5 4-15,10-6-12 16,4-2 8-16,7-8 2 16,3 0-9-16,2-19 10 15,-2-6-7-15,-2-10 0 16,-6-1 1-16,-14 0-7 15,-10-3 7-15,-12 0-1 16,-7 2-6-16,-1-1 10 16,-25 2-10-16,-10 2 5 0,-10 8-5 15,-12 9-11-15,-9 13 8 16,-9 4-2-16,0 26-6 16,11 23 11-16,13 6-11 15,41 21-19-15,11-12-30 16,5-18-66-16</inkml:trace>
  <inkml:trace contextRef="#ctx0" brushRef="#br0" timeOffset="19570">3146 2167 58 0,'0'0'59'0,"0"0"-11"16,0 0-9-16,-144 129-1 16,86-85-18-16,-1-1-8 15,6 0-10-15,11 0-2 16,22-13-18-16,16-10-64 15</inkml:trace>
  <inkml:trace contextRef="#ctx0" brushRef="#br0" timeOffset="20793">4016 1777 7 0,'0'0'6'0,"0"0"3"0,0 0 6 15,0 0 5 1,0 0 13-16,0 0-14 0,0 0 3 15,5-12 7-15,-5 12-11 16,0 0 10-16,0 0-10 16,0 0-8-16,0 0 1 15,0 0-10-15,0 0-1 16,0 0 0-16,0 0 1 16,0 0-1-16,0 0 1 15,0 0 4-15,0 0 16 16,0 0-14-16,0 0 8 15,0 0-5-15,0 0-5 16,0 0-2-16,0 0-3 16,3-4 0-16,6-4 11 15,5-6-8-15,1-7 2 0,2-2-5 16,0-2 5-16,-6-7-4 16,-4 1-1-16,-7-2 2 15,0-3-4-15,0 0 0 16,-13 3 0-16,-10 2 1 15,-6 9-2-15,-4 10 0 16,1 12 3-16,-3 0-3 16,3 12-3-16,-1 10 5 15,7 3-2-15,8 0 2 16,6 4-12-16,7-1 13 16,5 9-9-16,0 1 4 15,0 3 0-15,14 2 3 16,3 4 2-16,1-5 0 0,4-2-11 15,-4-1 10 1,2 1 1-16,1 7 0 0,-2 4-3 16,-2 6-4-16,-8 2 4 15,-8-6-1-15,-1-8-6 16,0-11 9-16,-4-13 2 16,-12-13 0-16,-2-8 19 15,-7 0-14-15,2-20 6 16,-1-12-6-16,-2-11-4 15,0-2 8-15,3-10-3 16,1 1 6-16,4-3 6 16,7 6-19-16,2 2 3 0,9 8-3 15,0 9-17-15,9 10 12 16,19 6-20 0,35 6-15-16,-8 3-12 0,2 3-62 15</inkml:trace>
  <inkml:trace contextRef="#ctx0" brushRef="#br0" timeOffset="21234">4831 1554 85 0,'0'0'60'0,"0"0"-11"16,0 0-1-16,0 0-23 15,0 0-1-15,0 0-16 16,0 0-6-16,-143 74 2 16,111-28-4-16,3 4 0 15,3 3 0-15,4-6 0 16,9 0 0-16,7-8 0 15,6-8 0-15,0-6 3 16,4-7-3-16,19-10 0 16,9-6 0-16,10-2 0 15,1-6 1-15,-2-16-1 16,-4 0 0-16,-6-7-3 0,-8 1-3 16,-6-3-2-1,-8-3-1-15,-9 2-8 0,0 0 14 16,-19 9 1-16,-24 9-1 15,-15 14 1-15,-16 4-12 16,-19 61 7-16,16-4-22 16,23-3-58-16</inkml:trace>
  <inkml:trace contextRef="#ctx0" brushRef="#br0" timeOffset="28773">4598 1760 10 0,'0'0'16'16,"0"0"0"-16,0 0 1 0,0 0 4 15,0 0 2-15,0 0-6 16,-19-32 2-16,19 19-9 16,5-3-8-16,17-8 7 15,4-5-7-15,7-2 5 16,6-1 1-16,-1 2-6 15,5 1 9-15,-5 4-6 16,5 0-5-16,-1 1 5 16,2 0-2-16,-2 4-3 15,1-2 0-15,-6 4 3 16,-2 0-3-16,-11 4 0 16,-2 3 1-16,-8 4 1 0,-7 4-2 15,-7 2 0-15,0 1 6 16,0 0-6-16,0 0 14 15,0 0-3-15,-12 0-5 16,-9 10 2-16,-8 2-8 16,-7 6 0-16,-5 6 0 15,-2 1-7-15,1 0 7 16,2 3-4-16,1-1 4 16,2 0-5-16,-3 3 4 15,3 0 0-15,0 5 0 16,-1-3-2-16,6-2 1 15,4 0 2-15,2-1 0 16,6-4-3-16,3 0 3 0,3-4 0 16,5-1 0-16,1-4-3 15,2 4 3-15,-1-2 0 16,2 3 0-16,0 1-4 16,5 1 4-16,0 1-2 15,0-6-1-15,0-3-12 16,8-5 9-16,7-7-7 15,7-3 13-15,1 0 4 16,8 0-3-16,1 0-1 16,3-4 0-16,2-2 2 15,-2 1-2-15,-3-5 0 16,-1-5 0-16,-8-5 10 16,-4 1-7-16,-6-6 4 0,-5 1 2 15,-6-1-8-15,-2 0 8 16,0 1-4-16,-7 0-1 15,-11 6 1 1,-7 0-5-16,-4 3-1 0,-6 5-1 16,0 6-10-16,-1 4 12 15,4 4-17-15,-8 50-11 16,11 1 1-16,3-1-66 0</inkml:trace>
  <inkml:trace contextRef="#ctx0" brushRef="#br0" timeOffset="51158">450 3975 51 0,'0'0'52'0,"0"0"-26"16,0 0 1-16,0 0-15 15,0 0 0-15,0 0 20 16,0 0-17-16,135-10-1 16,-107 10-7-16,-1-3-4 15,-1 0-6-15,0-2-4 16,-6 3-24-16,-4 2-10 16,-10 0-32-16</inkml:trace>
  <inkml:trace contextRef="#ctx0" brushRef="#br0" timeOffset="51320">482 4302 75 0,'0'0'22'16,"0"0"-6"-16,0 0 23 16,0 0-3-16,0 0-1 15,0 0-29-15,131-39-6 16,-87 24-15-16,-9 3-40 15</inkml:trace>
  <inkml:trace contextRef="#ctx0" brushRef="#br0" timeOffset="53453">1581 3959 7 0,'0'0'24'16,"0"0"-1"-16,0 0 5 16,0 0-6-16,0 0-5 0,0 0 6 15,0 0 1 1,-19-63 4-16,15 63 1 0,-2 0-17 15,-4 6-6-15,-2 14-6 16,-2 10 2-16,1 9 1 16,0 2-1-16,9-2 1 15,4-1 6-15,0-6-4 16,21-7 5-16,8-9 0 16,11-9-5-16,9-7 11 15,8-8-3-15,5-24-3 16,0-10-2-16,-5-6-5 15,-12-2-2-15,-16 0 1 16,-12 3-2-16,-17 3 9 16,0 5-7-16,-22 4 0 0,-16 10-2 15,-14 11-4-15,-8 14 2 16,-8 7-2-16,-2 28 1 16,5 18 0-16,13 6 3 15,25 3-7-15,27-1-11 16,67-2-31-16,17-15-19 15,7-19-51-15</inkml:trace>
  <inkml:trace contextRef="#ctx0" brushRef="#br0" timeOffset="53736">2351 4372 109 0,'0'0'52'16,"0"0"-28"-16,0 0 10 15,-132 101-4-15,88-62-12 16,4-4 2-16,8-2-16 15,9 0-4-15,23-3-9 16,0-8-49-16,18-12-59 0</inkml:trace>
  <inkml:trace contextRef="#ctx0" brushRef="#br0" timeOffset="54323">3180 3984 52 0,'0'0'50'15,"0"0"-16"-15,0 0-7 16,0 0-14-16,0 0 2 15,0 0-15-15,0 0 3 16,-124 52 8-16,102-15-7 16,1 6 18-16,2 7-3 15,10 0-5-15,7-5 9 0,2-7-23 16,7-8 3-16,16-12 7 16,9-13-10-16,11-5 17 15,6-13-1-15,9-19-9 16,-2-7 7-16,-1-6-14 15,-8-4 0-15,-7-1 0 16,-15-3 3-16,-8 2-6 16,-17-3 2-16,0 7-9 15,-26 4 10-15,-20 14-18 16,-16 18 4-16,-12 11 10 16,-10 29-5-16,1 25 9 15,11 14 0-15,23 11-4 16,49 15-9-16,6-18-53 0,32-24-62 15</inkml:trace>
  <inkml:trace contextRef="#ctx0" brushRef="#br0" timeOffset="55728">5161 3689 57 0,'0'0'36'16,"0"0"-17"-16,0 0-13 15,0 0 6-15,0 0 9 16,0 0-4-16,0 0 6 16,117 98-1-16,-100-64-12 15,-8-4 9-15,-8 5-7 16,-1-6-1-16,-4 2 13 15,-24-4-15-15,-9 4 1 16,-7-1-4-16,-7 2-6 16,2-2 10-16,9-2-7 15,9 0 5-15,16-6-7 16,7-1-1-16,8-2 0 16,0-1-4-16,4 3 2 15,9 0 2-15,6 3 0 16,7-4-5-16,3-2-1 0,11-4-20 15,9-12-1-15,31-2-13 16,-13-16-23-16,-8-2-69 0</inkml:trace>
  <inkml:trace contextRef="#ctx0" brushRef="#br0" timeOffset="55009">4191 3730 26 0,'0'0'65'0,"0"0"-26"16,0 0 1-16,0 0-16 0,0 0-1 16,0 0 10-16,0 0-13 15,132-30 2-15,-92 23-6 16,2 3-16-16,2-1 8 15,-4 3-8-15,0 2 0 16,-5 0 0-16,-6 0-19 16,-3 0-5-16,-7 0-23 15,-10 0-10-15,-4 2-10 16</inkml:trace>
  <inkml:trace contextRef="#ctx0" brushRef="#br0" timeOffset="55346">4394 3739 37 0,'0'0'55'16,"0"0"-2"-16,-126 37-11 16,86-20 1-16,9-1-7 0,11-2-20 15,8 6-2-15,11-1-10 16,1 3-4-16,0-2 0 16,15 3 0-16,11-2-1 15,6-3-4-15,10 3-12 16,2 1 4-16,4 10-2 15,-10 4-2-15,-4 3 1 16,-11 2-3-16,-14 1 12 16,-9-9 5-16,0-2 2 15,-12-12 29-15,-16-3-1 0,-12-7-3 16,-3-2 3 0,-10-3-22-16,-4-1 1 15,-1-3-3-15,4 0-3 0,11-3 11 16,14-17-12-16,20-5-7 15,16-30-35-15,24 7-46 16,6-2-67-16</inkml:trace>
  <inkml:trace contextRef="#ctx0" brushRef="#br0" timeOffset="108549">0 6723 30 0,'0'0'38'16,"0"0"12"-16,0 0-16 15,0 0 2-15,0 0-14 16,0 0-19-16,0 0 11 16,75-18-1-16,-42 12-2 15,-3 2 0-15,-1 3-11 0,1-2 0 16,-6 3-1 0,1 0-25-16,-5 0-18 0,-3 14-25 15,-13-3-53-15</inkml:trace>
  <inkml:trace contextRef="#ctx0" brushRef="#br0" timeOffset="108709">120 6940 80 0,'0'0'48'16,"0"0"9"-16,0 0-44 15,0 0-3-15,0 0 8 16,0 0-17-16,146-10-1 15,-93 6-19-15,-7-4-59 0</inkml:trace>
  <inkml:trace contextRef="#ctx0" brushRef="#br0" timeOffset="111230">2328 6826 61 0,'0'0'50'0,"0"0"-15"16,0 0-5-16,0 0-2 16,0 0-13-16,0 0-9 0,154-112 11 15,-119 80-12 1,-3-1 1-16,-3-3 0 0,-6-3-2 15,-4-2 6-15,-8-2-1 16,-7 2-5-16,-4-1 10 16,0 0-13-16,-9 6 6 15,-16 3 6-15,-5 8-13 16,-3 5 10-16,-3 11-6 16,2 9-3-16,2 0 1 15,4 5-2-15,7 15 0 16,5 2 0-16,4 6-3 15,3-2 2-15,6 6 1 16,3 1 0-16,0 5-5 16,0 3 5-16,12 9 0 15,2 7-1-15,0 13-8 0,-2 10 8 16,-3 3-1-16,0 4-5 16,-3-11 5-16,-3-9-7 15,-1-19 7-15,-2-10 0 16,0-15-4-16,0-9 6 15,-5-8 6-15,-10-6-2 16,-3 0 11-16,-8-2-15 16,-5-16 2-16,-3-11-2 15,0-7 6-15,2-7 0 16,9-14 7-16,6-10-6 16,13-7-1-16,4 3-6 15,4 1-6-15,19 8 6 16,11 11-9-16,4 11 9 15,10 7-19-15,6 12-13 16,5 14-11-16,35 7-22 16,-17 0-10-16</inkml:trace>
  <inkml:trace contextRef="#ctx0" brushRef="#br0" timeOffset="109895">1407 6724 18 0,'0'0'26'16,"0"0"11"-16,0 0-11 16,0 0-6-16,0 0 8 15,0 0-14-15,0 0-4 0,-119 7-5 16,97 18-5 0,2 8 13-16,-1 6 0 15,5 4 6-15,4-5 5 0,9-4-8 16,3-9-6-16,0-7-5 15,12-7-5-15,11-7 14 16,4-4-4-16,8-1-3 16,2-24 12-16,7-10-13 15,1-7-1-15,-2-5-4 16,-5-6 4-16,-10 0-1 16,-10 3-3-16,-10-3 0 15,-8 2-2-15,-8 1 0 16,-23 5 1-16,-10 16 0 15,-10 19-5-15,-12 10 4 16,-7 30 1-16,1 20 0 0,6 11 0 16,18 1 0-1,24 1-11-15,33 13-24 0,28-11-39 16,8-20-19-16</inkml:trace>
  <inkml:trace contextRef="#ctx0" brushRef="#br0" timeOffset="110553">1725 7076 79 0,'0'0'52'0,"0"0"-31"16,0 0-1-16,0 0 4 16,-74 120-7-16,48-86 6 15,3 5-10-15,0-3-3 16,2-5-1-16,7-6-9 16,9-6-3-16,13-19-39 15,20-2-25-15,4-23-53 0</inkml:trace>
  <inkml:trace contextRef="#ctx0" brushRef="#br0" timeOffset="111605">3146 6519 29 0,'0'0'25'15,"0"0"2"-15,0 0-21 16,0 0 0-16,-75 118 17 16,52-64-3-16,1 3 0 0,12-7-5 15,10-6-15 1,0-13 8-16,4-8 3 0,19-10 1 15,8-8 12-15,6-5-12 16,4-5 2-16,7-22 0 16,-1-7-14-16,3-7 9 15,-7-2-5-15,-10-1-4 16,-11 4 9-16,-10-1-7 16,-12 5 7-16,0 2 10 15,-17 9-11-15,-23 9 13 16,-10 13-16-16,-18 3-5 15,-9 32 0-15,-2 18-16 0,-4 32-34 16,20-12-32-16,18-12-118 16</inkml:trace>
  <inkml:trace contextRef="#ctx0" brushRef="#br0" timeOffset="113230">3099 6739 21 0,'0'0'44'16,"0"0"-4"-16,0 0-7 15,0 0-9-15,0 0-3 16,0 0 11-16,0 0-14 16,-25-45-5-16,25 28-5 15,0-5-6-15,0-9-2 16,11-5 3-16,3-8 0 0,6-6 8 15,4-5-4-15,8-5 3 16,8-2 3-16,8-4-11 16,-1 0 5-16,1 3-6 15,-2 4 2-15,-5 6 6 16,-1 8-9-16,-3 11 2 16,-2 9-2-16,1 9-1 15,1 7-1-15,-2 6 2 16,-3 3-9-16,-4 0 9 15,-2 0-13-15,-8 16 3 16,-4-2 5-16,-5 5-8 16,-4-1 11-16,-5 2-2 15,0 0 4-15,-14 1 5 16,-11 3-5-16,-4-1 0 0,-3-4 0 16,3 0-5-16,0-4 5 15,1 2-9-15,1 6-1 16,-4-2 9-16,-4 8-5 15,-2 4 6-15,-5 5 0 16,-4 5-1-16,2 4 1 16,-4-3 0-16,7 1 0 15,5-8 0-15,7-8 0 16,8-4 0-16,7-4 0 16,2-3 0-16,2 0-1 15,4-5 1-15,-3 4 0 16,1 0 0-16,-1 2 0 15,0 2 0-15,1 0 0 0,2 0 0 16,-1 0 0-16,2 2 0 16,-1 2 0-16,1 0 1 15,1 2-1-15,-4 2 0 16,3 3 0-16,2-2-1 16,3 0 1-16,0-2 0 15,3-6 0-15,19-3-2 16,5-10 2-16,9-9 0 15,5 0-2-15,4-24 4 16,4-12-2-16,-6-8 2 16,-3-5-2-16,-10-2 14 0,-8 4-10 15,-11 0 5-15,-11 7-3 16,0 1-4 0,-5 5 6-16,-23 12 1 15,-8 10-5-15,-17 12 4 0,-7 8-8 16,-7 28 0-16,1 16 0 15,8 6-17-15,16 4 0 16,21 9-33-16,15-10-26 16</inkml:trace>
  <inkml:trace contextRef="#ctx0" brushRef="#br1" timeOffset="116897">3923 5878 65 0,'0'0'30'0,"0"0"-4"15,0 0-13-15,0 0-1 16,0 0 6-16,0 0 13 16,-46-101-6-16,29 82 4 15,3 6-2-15,-1-3-9 16,-2 5 8-16,-2 0-12 16,1 0-5-16,-4 4 4 15,-1-3-11-15,-3 2-2 0,-3-2 0 16,-6-5 3-16,-2 1-3 15,-11-5 0-15,-5-2 0 16,-7 0 3-16,-11 3-3 16,-7 0 0-16,-8 4 0 15,-4 5 1-15,-4 3 2 16,0 3 0-16,1-1-3 16,2 4 5-16,4 0-5 15,1 0 0-15,-2 0 0 16,2 11-1-16,-6 10 1 0,-20 15 0 15,-27 15 0-15,-27 20 1 16,-6 1 0-16,14 0-1 16,18-4 0-16,34-21-1 15,20-5 1-15,17-10 0 16,6-1 0-16,-13 4 2 16,-9 8-2-16,-8 11 0 15,5 7 0-15,2 7 0 16,6 8-1-16,7 5 1 15,10 6 0-15,11-1 0 16,12-2-1-16,15-2 0 16,11-3 1-16,11-4-3 15,3-5-1-15,3 1 4 16,17 0-4-16,7 3 3 16,3 4-5-16,7-3 6 0,4-1-11 15,12-7-2-15,5-9 13 16,11-8-8-16,12-9 1 15,28-9 4-15,2-10-11 16,5-8 5-16,19-6 6 16,2-5-7-16,33-3 10 15,2 0 0-15,-11 0 0 16,-15-11 0-16,-34 5 2 16,-18-2-2-16,-21 1 0 15,0-1-7-15,11-5 5 16,14-2 2-16,11-5 0 15,-4-3 6-15,-3-1-6 16,-3-6 5-16,-4-4-2 0,0-14-2 16,3-13 19-1,23-21-12-15,21-18-8 0,-14 5 1 16,-11 13-1-16,-22 14 0 16,-21 15 0-16,3-5 4 15,-1-9-9-15,-10-3 4 16,-15-5 1-16,-11-23-1 15,-14-31 1-15,-20-19 0 16,-6 8 0-16,0 32 1 16,-1 32 7-16,-12 24-4 15,-1-6 7-15,-2-10 7 16,-4-4-11-16,-3 3 7 16,-7 5-4-16,-6 0-5 15,-9 8 14-15,-10 6-19 0,-11 6 4 16,-8 7-4-16,-10 8-5 15,-8 8 3 1,-23 12 0-16,-30 9-13 0,-25 52 9 16,-8 34-15-1,21 32 7-15,41 15-3 0,44 0-25 16,35-36-5-16,18-21-41 0</inkml:trace>
  <inkml:trace contextRef="#ctx0" brushRef="#br1" timeOffset="118376">4400 6442 11 0,'0'0'15'0,"0"0"6"16,0 0-8-16,0 0-10 0,0 0-2 15,0 0 3 1,0 0 0-16,-2 13 5 0,12-10-5 16,2 1 21-16,6-4 2 15,11 0-9-15,11 0 9 16,13-7-7-16,3-2-10 15,7 0 5-15,8-4-13 16,-2 1 7-16,6-6-5 16,5-4-1-16,6 0 1 15,4-7 1-15,9 0-3 16,-3-8 5-16,2 3-7 16,-2-8 0-16,-3-6 0 0,-2-2 3 15,-1-4 1-15,-1-4-1 16,2-6 1-1,-1-4 4-15,-1 1-8 0,-3 0 0 16,-6 2 0-16,-8 5 1 16,-7 0 1-16,-7 2 0 15,-4-3 0-15,-8-4 2 16,-5-2-4-16,-2-3 0 16,-3-4 0-16,0-4 3 15,1 1-3-15,-5-1 2 16,-5 2-2-16,-1 7 14 15,-7 3-5-15,-7 3 0 16,-3 6 0-16,-7 3-9 0,-2 4 14 16,0-3-8-1,0 3-6-15,0-3 6 0,0 3-6 16,0 0 0 0,0 3 0-16,0 1 0 0,0 3 0 15,0 3 0-15,0 1 0 16,-5-1 0-16,-4 0 0 15,-2 1 0-15,-1-3 0 16,-2 3-2-16,0-1 1 16,1 0 1-16,-4-3 0 15,1 0-1-15,3-2 1 16,-3 4 0-16,1-2 0 16,1 3-1-16,-3 5 0 15,-1-1 1-15,1 0 0 16,-1 3 1-16,-1-3 0 0,1-4-2 15,-4 3 1 1,4-2-4-16,-5-1 3 0,1-1 1 16,-1 0 0-16,3 2 0 15,-1-4-1-15,2 0 1 16,3 4 0-16,2 2-1 16,1 2-1-16,3 3 2 15,1-1 0-15,-1 4 4 16,-2-2-4-16,-2 5 0 15,0 1 0-15,1 1 1 16,-1 1 2-16,-3 0-3 16,-2-2 0-16,1-3 0 15,-3 2 0-15,1-4 0 16,-5-2 0-16,1 3 0 16,-1 3 0-16,0-2 0 0,2 3 0 15,-3 2 1 1,0 2-1-16,2 0-1 0,-7 3 1 15,0-4-3-15,1 3 3 16,0-1 0-16,0 2 0 16,2-2 0-16,5 3 0 15,-1 3 0-15,4-1 0 16,1 2 1-16,-1 2-3 16,2 3 2-16,2 1 0 15,3 0 0-15,-1 3-1 0,3 0 1 16,2-1 0-1,4 3-4-15,1 0 1 0,2-2 3 16,-1 1-5-16,2 2 2 16,1 1-20-16,0-3-14 15,0 2-45-15</inkml:trace>
  <inkml:trace contextRef="#ctx0" brushRef="#br1" timeOffset="120440">5600 1316 86 0,'0'0'43'0,"0"0"-24"0,0 0-9 15,0 0-6-15,0 0-2 16,-57-125 2-16,34 100 10 16,-3 2 4-16,2 2 14 15,-6-1-12-15,3 4-3 16,-2 4-2-16,-1 2-15 16,3 3 9-16,-1-3-2 15,1 1-5-15,-1 4 13 16,-1-3-13-16,4 5 0 15,-4-4-2-15,1 2 3 16,-4 3-3-16,-5 3 0 16,-10 1 0-16,-8 0 2 0,-11 0-2 15,-7 5 0-15,0 4 0 16,1 2 0-16,4 0 0 16,2-4 0-16,3 0 0 15,8-2 3-15,1 1-1 16,5-5-2-16,5 3 0 15,2-3 1-15,5 0-1 16,1-1 0-16,2 0 0 16,2 0 2-16,1 0-2 15,3 3 0-15,-1-3 0 16,-2 2 0-16,1 1 0 16,-2 1 0-16,-4 2 0 15,-1-1 1-15,-4-3-1 16,-7 3 0-16,-2-2 0 0,-7 0 0 15,2-3 0-15,4 1 0 16,4 5 0-16,7-1 1 16,6-4-1-16,6 3 0 15,4 0 0-15,5-2-1 16,4 0 1-16,0-1 0 16,1 3 0-16,-2-2 1 15,0-1-1-15,-3 4 0 16,-4-1 0-16,-3 2 0 15,-5 2 0-15,-1 1 0 16,-3 0 0-16,-2-2 1 16,0 4-1-16,0-2 0 15,-1-4 0-15,6 5-1 0,1-6 1 16,8 0 0-16,3-4 0 16,0 2 3-16,0 4-3 15,-7 3 0-15,-13 9 0 16,-5 6-4-16,-9 9 4 15,1 3 0-15,-3 3 0 16,4 1 0-16,2-2 0 16,5-4 0-16,4-2 0 15,4-2-3-15,6-5 3 16,4-1 0-16,4-3 0 0,-2 1-1 16,5-3 1-1,2-1 0-15,-2-2-2 0,4-1-6 16,-5-1 6-16,1 2 2 15,-6 2 0 1,-2 1-1-16,2-1 1 0,3-2 0 16,5 0 0-16,4-3-2 15,2-1 2-15,-1 1 0 16,4-1 0-16,0 1-2 16,-2 7 2-16,2 1 0 15,0 4 0-15,1 3-4 16,5 5 1-16,3 5-1 15,5 4-4-15,28 3 3 16,12 1-8-16,7 3-2 16,11-1 7-16,8 3 4 0,-2-4 4 15,3 3 0 1,4-1 0-16,4-3-2 0,6-5 2 16,23-4-2-1,-3-11-4-15,1-2 4 0,4-7 2 16,-14-9 0-16,12-4 0 15,-2-4 2-15,-1 0-1 16,0 0-1-16,-6-4 0 16,-5-1 1-16,0 3-2 15,3 2 3-15,5 0-1 16,23 0-1-16,27-10-2 16,33-19-6-16,-11-3-5 15,-36-2-5-15,-43 9 18 16,-35 3-2-16,3 0 2 15,4-3 0-15,-2-1 5 0,-11-2 1 16,-10-1 9-16,-8-5-5 16,-2-2 6-16,-8-7-7 15,-4-6-1-15,-1-7 2 16,-8-6-10-16,-2-8 0 16,-7-2 0-16,-4 4 3 15,-1 1 0-15,0 4 0 16,0 6 10-16,0 6 4 15,-6 4-8-15,-2 0-3 16,1 6-4-16,1 4-1 16,-2 1 7-16,2 5-6 15,-2 6 4-15,3 0 2 0,-1 1-6 16,-1 4 0 0,0-3 1-16,-3-1-3 0,-1 1 7 15,-6-2-3-15,-3 2 1 16,-6 1-2-16,-6 4 0 15,-11 1-3-15,-3 4 0 16,-9 3 3-16,-11 4-2 16,-11 4 0-16,-32 2 0 15,-38 0-1-15,-30 11-1 16,-9 14-4-16,16 5-6 16,41 5-7-16,42-2-2 15,16 6-11-15,-32 51-13 16,16-3-19-16,-4-1-69 0</inkml:trace>
</inkml:ink>
</file>

<file path=ppt/ink/ink3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21.031"/>
    </inkml:context>
    <inkml:brush xml:id="br0">
      <inkml:brushProperty name="width" value="0.05" units="cm"/>
      <inkml:brushProperty name="height" value="0.05" units="cm"/>
      <inkml:brushProperty name="fitToCurve" value="1"/>
    </inkml:brush>
  </inkml:definitions>
  <inkml:trace contextRef="#ctx0" brushRef="#br0">140 288 36 0,'0'0'42'0,"0"0"-8"16,0 0 5-16,0 0-6 15,0 0-2-15,0 0-11 16,0-10-11-16,0 10 1 16,0 0-7-16,0 0 1 0,0 0-2 15,0 11 3 1,0 17-1-16,0 9 6 0,-5 18-1 15,-4 14 10-15,-2 27-5 16,-1-3-1-16,3 5-1 16,0 1-12-16,4-17 7 15,2 4-7-15,3-13 2 16,0-12-1-16,0-18-1 16,0-11 0-16,0-15-4 15,0-12-20-15,0-5 1 16,5 0-12-16,-1-15-8 15,-1-20 39-15,2-11-12 16,-5-16-6-16,0-13-2 16,0-24-5-16,-8 3 19 15,-7-3 4-15,-2 0 4 0,-1 24 2 16,1 0 15 0,6 14 11-16,6 11-3 0,5 10-13 15,2 5 9-15,24 2-5 16,6 7-7-16,8 2 11 15,6 6-10-15,8 3 5 16,4 5-3-16,8 6-8 16,-3 4 5-16,-3 0-7 15,-5 21 0-15,-6 4 13 16,-13-3-13-16,-10 2 0 16,-11-9 1-16,-7-4 2 15,-8-3 8-15,0 3 3 16,-3-1 4-16,-20 8 12 15,-14 4-26-15,-8 3 5 0,-8 0-2 16,-7 4-2-16,-6 4 1 16,1-2-6-16,2 2 0 15,10-5 0-15,16-9 0 16,11-9-11-16,17-7-7 16,9-3-30-16,16-11-32 15,9-14-85-15</inkml:trace>
  <inkml:trace contextRef="#ctx0" brushRef="#br0" timeOffset="329">1216 0 141 0,'0'0'21'0,"0"0"11"0,0 0-14 16,0 0 7-16,0 0 19 15,0 0-26-15,0 0 0 16,-77 38-6-16,42 2-8 16,-11 18 23-16,-17 35-8 15,-9 32-2-15,-3 26 11 16,15-8-28-16,24-30 6 15,26-34-6-15,10-22 0 0,0 7-4 16,10 10 4-16,26 4-31 16,54 1-4-16,-5-18-35 15,-4-23-58-15</inkml:trace>
</inkml:ink>
</file>

<file path=ppt/ink/ink3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24.477"/>
    </inkml:context>
    <inkml:brush xml:id="br0">
      <inkml:brushProperty name="width" value="0.05" units="cm"/>
      <inkml:brushProperty name="height" value="0.05" units="cm"/>
      <inkml:brushProperty name="fitToCurve" value="1"/>
    </inkml:brush>
  </inkml:definitions>
  <inkml:trace contextRef="#ctx0" brushRef="#br0">229 0 142 0,'0'0'36'0,"0"0"-13"16,0 0-3-16,0 0-13 16,0 0-3-16,0 0 5 15,0 0-6-15,-89 118-2 16,78-59 3-16,-3 13 1 15,-3 7 10-15,-1 6-6 16,0-5 9-16,-4-9 8 16,7-9-11-16,-1-16 3 0,7-13-11 15,9-12-7 1,0-6 0-16,3-10-13 0,19-5-3 16,10 0 5-16,8-20-6 15,7-13 5-15,6-10 3 16,-7 0-9-16,-5 0 10 15,-10 9 6-15,-13 15 2 16,-9 9 2-16,-9 10 10 16,0 0 19-16,0 17-12 15,-18 16-16-15,-5 10 8 16,0 8-5-16,0 5-1 16,4 2 1-16,3-2-3 15,8 2-1-15,2 1-2 0,1-2 1 16,2-5 0-1,3-5-1-15,0-11 0 0,0-4-3 16,12-7-26-16,11-8-11 16,-1-9-36-16,-7-8-93 0</inkml:trace>
</inkml:ink>
</file>

<file path=ppt/ink/ink3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25.137"/>
    </inkml:context>
    <inkml:brush xml:id="br0">
      <inkml:brushProperty name="width" value="0.05" units="cm"/>
      <inkml:brushProperty name="height" value="0.05" units="cm"/>
      <inkml:brushProperty name="fitToCurve" value="1"/>
    </inkml:brush>
  </inkml:definitions>
  <inkml:trace contextRef="#ctx0" brushRef="#br0">487 0 33 0,'0'0'21'0,"0"0"-21"16,0 0 12-16,0 0 13 15,0 0-2-15,53 147 4 0,-36-79-8 16,-6 28 10-16,-3 31-8 16,-8 20-9-16,0-10 10 15,-5-25-14-15,-9-31 5 16,-3-26-3-16,-9 11-8 15,-7 3 8-15,-17 7-2 16,-6-6-2-16,-4-8 6 16,-3-12-9-16,5-9-3 15,4-7 0-15,8-9-26 16,3-17-8-16,14-8-36 16,7 0-71-16</inkml:trace>
</inkml:ink>
</file>

<file path=ppt/ink/ink3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22.158"/>
    </inkml:context>
    <inkml:brush xml:id="br0">
      <inkml:brushProperty name="width" value="0.05" units="cm"/>
      <inkml:brushProperty name="height" value="0.05" units="cm"/>
      <inkml:brushProperty name="fitToCurve" value="1"/>
    </inkml:brush>
  </inkml:definitions>
  <inkml:trace contextRef="#ctx0" brushRef="#br0">517 50 12 0,'0'0'23'0,"0"0"-3"16,0 0 8-16,0 0 3 15,0 0 6-15,0 0 3 16,0 0 5-16,20-50 5 16,-20 50-23-16,0 0-3 15,0 0-11-15,0 13-11 16,-11 16 9-16,-15 18-8 15,-4 18 0-15,-21 29 1 16,-20 31 0-16,-12 29-4 0,4-11 0 16,16-27 0-16,23-40 2 15,15-30-2-15,2 0-3 16,3-3-5-16,6-7-31 16,13-17-15-16,1-23-27 15,11-22-47-15</inkml:trace>
  <inkml:trace contextRef="#ctx0" brushRef="#br0" timeOffset="233">141 272 137 0,'0'0'30'0,"0"0"-22"0,0 0 6 16,0 0 25-16,0 0 4 15,0 0-15-15,152 158 3 16,-98-92-15-16,-4 5-14 16,-2 7 8-16,-7-2-7 15,-1-1-1-15,-6-5-2 16,18 8-9-16,-7-20-32 16,-11-19-89-16</inkml:trace>
  <inkml:trace contextRef="#ctx0" brushRef="#br0" timeOffset="1643">1229 307 28 0,'0'0'56'0,"0"0"-18"16,0 0-12-16,0 0 11 0,0 0-13 15,0 0-12 1,0 0-5-16,-26-17-6 0,26 25 11 16,0 12 10-16,5 5-5 15,7 5 5-15,3 6-16 16,7 3 0-16,1 4-6 16,7 0 3-16,3-4-2 15,4 1-1-15,2-4 0 16,1-3-2-16,6-6 2 15,-1-2 0-15,-1-2-2 16,-4-1-8-16,-7-6 10 16,-3 3-4-16,-7-3 2 15,-9-1-2-15,-9-3-1 16,2 1 5-16,-7-4 0 16,0 2 0-16,-24 3 6 0,-15 2-1 15,-14 12-2-15,-13 3 9 16,-11 5-12-16,-4 1 10 15,-1-1 6-15,3-4-7 16,5-5 16-16,8-6-11 16,8-6 0-16,10-5 3 15,13-6-17-15,9-4 9 16,12 0-9-16,5 0-9 16,5 0 7-16,4 0-15 15,0 0-20-15,30-2-42 16,3-3-17-16,7-4-42 0</inkml:trace>
</inkml:ink>
</file>

<file path=ppt/ink/ink3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35.528"/>
    </inkml:context>
    <inkml:brush xml:id="br0">
      <inkml:brushProperty name="width" value="0.05" units="cm"/>
      <inkml:brushProperty name="height" value="0.05" units="cm"/>
      <inkml:brushProperty name="fitToCurve" value="1"/>
    </inkml:brush>
  </inkml:definitions>
  <inkml:trace contextRef="#ctx0" brushRef="#br0">0 36 20 0,'0'0'22'16,"0"0"-11"-16,0 0 14 16,0 0-3-16,0 0-10 15,0 0 0-15,9-26-5 16,-4 26 0-16,4-2 10 0,3-2-9 15,3 3 8-15,5-2 0 16,3 3-5-16,2 0 5 16,4 0-5-16,0 0-4 15,7 0 2-15,-1 13-9 16,0-1 0-16,2 5-9 16,7 7-31-16,-10-6-6 15,-8-1-44-15</inkml:trace>
</inkml:ink>
</file>

<file path=ppt/ink/ink3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35.758"/>
    </inkml:context>
    <inkml:brush xml:id="br0">
      <inkml:brushProperty name="width" value="0.05" units="cm"/>
      <inkml:brushProperty name="height" value="0.05" units="cm"/>
      <inkml:brushProperty name="fitToCurve" value="1"/>
    </inkml:brush>
  </inkml:definitions>
  <inkml:trace contextRef="#ctx0" brushRef="#br0">0 0 86 0,'0'0'40'0,"0"0"-29"15,0 0-11-15,0 0 0 16,0 0 13-16,0 0-8 16,0 0-2-16,126 59 3 15,-85-48-5-15,5-3-2 16,26-8-10-16,-13-3-36 16</inkml:trace>
</inkml:ink>
</file>

<file path=ppt/ink/ink3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38.877"/>
    </inkml:context>
    <inkml:brush xml:id="br0">
      <inkml:brushProperty name="width" value="0.05" units="cm"/>
      <inkml:brushProperty name="height" value="0.05" units="cm"/>
      <inkml:brushProperty name="fitToCurve" value="1"/>
    </inkml:brush>
  </inkml:definitions>
  <inkml:trace contextRef="#ctx0" brushRef="#br0">398 175 16 0,'0'0'42'16,"0"0"18"-16,0 0-16 15,0 0 8-15,0 0-19 16,0 0 3-16,0 0-9 16,-26-56-19-16,24 56 12 15,-2 0-8-15,-1 0-7 16,0 0 12-16,-4 0-17 16,-5 7 0-16,-5 11 0 15,-6 13-4-15,-6 6 4 16,-4 11 0-16,0 6 0 0,-2 9 2 15,5 5-2 1,1 4 0-16,8 0 0 0,6-8 0 16,12-6 0-16,5-15 0 15,3-14-1-15,24-11-6 16,9-16 0-16,10-2 7 16,8-25-4-16,0-16 7 15,-3-6-3-15,-12-2 0 16,-11 4 0-16,-16 8 8 15,-12 6-5-15,0 8-2 16,-30 13-1-16,-15 10-4 16,-7 19 4-16,-14 34-14 0,2 19-6 15,1 32 14 1,18-21-53-16,17-18-84 0</inkml:trace>
</inkml:ink>
</file>

<file path=ppt/ink/ink3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0.288"/>
    </inkml:context>
    <inkml:brush xml:id="br0">
      <inkml:brushProperty name="width" value="0.05" units="cm"/>
      <inkml:brushProperty name="height" value="0.05" units="cm"/>
      <inkml:brushProperty name="fitToCurve" value="1"/>
    </inkml:brush>
  </inkml:definitions>
  <inkml:trace contextRef="#ctx0" brushRef="#br0">359 0 4 0,'0'0'32'0,"0"0"9"16,47 138-8-16,-44-47-3 15,-3 38 8-15,-26 37-13 0,-12 12 3 16,-5-29-16 0,8-41-8-16,10-42 5 0,-1-16-9 15,-2 3 3-15,-4-3-3 16,-6-7-5-16,4-11 3 16,0-17-10-16,10-18-19 15,7-22-4-15,8-12-96 0</inkml:trace>
</inkml:ink>
</file>

<file path=ppt/ink/ink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31.595"/>
    </inkml:context>
    <inkml:brush xml:id="br0">
      <inkml:brushProperty name="width" value="0.05" units="cm"/>
      <inkml:brushProperty name="height" value="0.05" units="cm"/>
      <inkml:brushProperty name="fitToCurve" value="1"/>
    </inkml:brush>
  </inkml:definitions>
  <inkml:trace contextRef="#ctx0" brushRef="#br0">13 0 14 0,'0'0'28'16,"0"0"-8"-16,0 0 11 15,0 0-13-15,0 0-12 16,0 0 3-16,0 0-3 16,0 0 5-16,-13 0-11 15,13 12 3-15,13 1 0 0,6 0-3 16,2-3 0-16,2-4 1 15,5 1-1-15,0-5-9 16,7-2-15-16,-4 0-13 16,-13 0-11-16</inkml:trace>
</inkml:ink>
</file>

<file path=ppt/ink/ink3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0.874"/>
    </inkml:context>
    <inkml:brush xml:id="br0">
      <inkml:brushProperty name="width" value="0.05" units="cm"/>
      <inkml:brushProperty name="height" value="0.05" units="cm"/>
      <inkml:brushProperty name="fitToCurve" value="1"/>
    </inkml:brush>
  </inkml:definitions>
  <inkml:trace contextRef="#ctx0" brushRef="#br0">108 0 73 0,'0'0'49'16,"0"0"-19"-16,0 0-7 0,0 0-7 15,0 0-13-15,0 0 10 16,0 0-5-16,-49 115 6 16,40-67 15-16,-2 8-12 15,-1 9 8-15,-1 0-1 16,4-9-23-16,4-9 11 15,5-16-12-15,0-15 3 16,0-16-7-16,14 0 1 16,15-20 1-16,10-17-4 15,8-13 1-15,-4-5 3 16,-3 5-4-16,-12 11 6 16,-11 17-7-16,-13 15 9 15,-4 7-2-15,0 10 15 16,-4 24-12-16,-15 11 25 15,-2 5-5-15,-2 1-4 0,4-2 16 16,3-8-35-16,6-3 5 16,9-4-5-16,1-2-20 15,0 4-14-15,18-7-32 16,-4-11-107-16</inkml:trace>
</inkml:ink>
</file>

<file path=ppt/ink/ink3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1.657"/>
    </inkml:context>
    <inkml:brush xml:id="br0">
      <inkml:brushProperty name="width" value="0.05" units="cm"/>
      <inkml:brushProperty name="height" value="0.05" units="cm"/>
      <inkml:brushProperty name="fitToCurve" value="1"/>
    </inkml:brush>
  </inkml:definitions>
  <inkml:trace contextRef="#ctx0" brushRef="#br0">0 34 91 0,'0'0'57'0,"0"0"-34"15,0 0-4-15,0 0-4 0,0 0 4 16,0 0 12-16,0 0-14 16,142-17-5-16,-99 10 7 15,-2 3-18-15,0 2-2 16,2 1-9-16,-4 1-21 16,1 0-15-16,-13 11-29 15,-10 5-62-15</inkml:trace>
</inkml:ink>
</file>

<file path=ppt/ink/ink3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1.831"/>
    </inkml:context>
    <inkml:brush xml:id="br0">
      <inkml:brushProperty name="width" value="0.05" units="cm"/>
      <inkml:brushProperty name="height" value="0.05" units="cm"/>
      <inkml:brushProperty name="fitToCurve" value="1"/>
    </inkml:brush>
  </inkml:definitions>
  <inkml:trace contextRef="#ctx0" brushRef="#br0">0 36 131 0,'0'0'45'0,"0"0"-31"15,0 0 10-15,0 0-5 16,0 0 5-16,0 0-18 15,158-22-6-15,-100 12-8 16,-15 6-56-16</inkml:trace>
</inkml:ink>
</file>

<file path=ppt/ink/ink3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37.377"/>
    </inkml:context>
    <inkml:brush xml:id="br0">
      <inkml:brushProperty name="width" value="0.05" units="cm"/>
      <inkml:brushProperty name="height" value="0.05" units="cm"/>
      <inkml:brushProperty name="fitToCurve" value="1"/>
    </inkml:brush>
  </inkml:definitions>
  <inkml:trace contextRef="#ctx0" brushRef="#br0">849 610 27 0,'0'0'27'16,"0"0"-2"-16,0 0-4 15,0 0 8-15,0 0-11 16,0 0-10-16,0 0 3 16,-91 50-10-16,73-25 4 15,1 4-5-15,-1 4 6 16,1 2-4-16,1 8 2 16,-1 0 4-16,7 2 11 0,1-3-12 15,4-3 5-15,5-6-1 16,0-8-10-16,9-7 10 15,16-16-4-15,10-2 2 16,9-25 16-16,10-24-13 16,1-15-3-16,-1-16-7 15,-5-6 4-15,-9 0-3 16,-12 7 2-16,-11 5-5 16,-17 11 12-16,0 10-9 15,-17 10 1-15,-14 13-4 16,-6 8 5-16,-3 18-4 15,-6 4-1-15,-7 29 0 16,-6 28-3-16,-8 31 3 0,13 5 0 16,10 4-5-1,19-1-25-15,27-9-5 0,24-12-35 16,9-31-62-16</inkml:trace>
  <inkml:trace contextRef="#ctx0" brushRef="#br0" timeOffset="264">1320 1019 72 0,'0'0'35'15,"0"0"0"-15,0 0-9 16,-124 151 14-16,73-78-8 16,-7 12-13-16,4 1 4 15,5-3-17-15,9-11-3 16,17-14-3-16,23-34-23 16,3-20-60-16</inkml:trace>
  <inkml:trace contextRef="#ctx0" brushRef="#br0" timeOffset="2334">402 2 40 0,'0'0'47'0,"0"0"-18"16,0 0-13-16,0 0 7 16,0 0-10-16,0 0 7 15,0 0-3-15,-126-14-11 16,99 44 7-16,-5 8-2 16,-4 15 2-16,-4 10 4 0,0 27-15 15,-4 36 4-15,10 47-6 16,14 20 2-16,20 0 0 15,20-15-2-15,35-42-17 16,-5-40-31-16,-4-35-83 0</inkml:trace>
</inkml:ink>
</file>

<file path=ppt/ink/ink3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6.087"/>
    </inkml:context>
    <inkml:brush xml:id="br0">
      <inkml:brushProperty name="width" value="0.05" units="cm"/>
      <inkml:brushProperty name="height" value="0.05" units="cm"/>
      <inkml:brushProperty name="fitToCurve" value="1"/>
    </inkml:brush>
  </inkml:definitions>
  <inkml:trace contextRef="#ctx0" brushRef="#br0">137 0 27 0,'0'0'43'16,"0"0"-4"-16,0 0 0 16,0 0-11-16,0 0-18 15,0 0 13-15,0 0-3 16,-15 116 1-16,7-57 12 16,-4 8-14-16,1 7-2 0,-6 2-8 15,-1-7-9-15,1-1 7 16,2-17-7-16,1-9 0 15,5-13 0-15,9-10-25 16,0-8-42-16,6-11-58 0</inkml:trace>
</inkml:ink>
</file>

<file path=ppt/ink/ink3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6.521"/>
    </inkml:context>
    <inkml:brush xml:id="br0">
      <inkml:brushProperty name="width" value="0.05" units="cm"/>
      <inkml:brushProperty name="height" value="0.05" units="cm"/>
      <inkml:brushProperty name="fitToCurve" value="1"/>
    </inkml:brush>
  </inkml:definitions>
  <inkml:trace contextRef="#ctx0" brushRef="#br0">87 20 38 0,'0'0'27'0,"0"0"10"16,0 0-6-16,0 0-4 15,0 0 11-15,0 0-16 16,0 0-5-16,115-22 4 15,-104 36-13-15,-2 4 6 16,-1 8-4-16,-6 11-9 16,-2 12 14-16,-5 9-15 15,-24 9 0-15,-11 5 0 0,-5-3 3 16,4-1-3 0,6-16 0-16,13-10 0 15,11-13-3-15,11-8 3 0,0-3 0 16,0-7-3-16,19 3-2 15,5-7 3-15,12-4 2 16,8-3 0-16,5 0 10 16,5-10-8-16,0-8-2 15,-5 0 0-15,-6 3-7 16,-3 5 2-16,0 10-12 16,-10 0-25-16,-10 0-37 0</inkml:trace>
</inkml:ink>
</file>

<file path=ppt/ink/ink3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12:45.274"/>
    </inkml:context>
    <inkml:brush xml:id="br0">
      <inkml:brushProperty name="width" value="0.05" units="cm"/>
      <inkml:brushProperty name="height" value="0.05" units="cm"/>
      <inkml:brushProperty name="fitToCurve" value="1"/>
    </inkml:brush>
  </inkml:definitions>
  <inkml:trace contextRef="#ctx0" brushRef="#br0">235 242 24 0,'0'0'36'0,"0"0"6"16,0 0-1-16,0 0-10 15,0 0 8-15,0 0-1 16,0 0-21-16,-8-37 10 16,-1 37-13-16,0 0-5 15,-2 0-1-15,-6 16-8 16,-1 7 0-16,0 6 0 16,1 4-1-16,3 8 1 0,2 0 0 15,2 1 0-15,4 6-1 16,6-9 1-16,0 2 0 15,0-9 0-15,14-8-14 16,12-13 14-16,8-11 0 16,13 0 1-16,7-27 12 15,9-17-11-15,2-13-2 16,-3-7 0-16,-6-2 1 16,-12 1-1-16,-13 5 0 15,-14 3 0-15,-16 5 9 16,-1 4-6-16,-23 10-2 15,-17 9-1-15,-13 14 5 16,-15 15-7-16,-9 7 2 16,-8 34 0-16,0 14-1 15,11 9 1-15,16 6 0 0,27-1 0 16,27-4-22-16,31 7-11 16,23-21-46-16,3-16-112 0</inkml:trace>
  <inkml:trace contextRef="#ctx0" brushRef="#br0" timeOffset="259">680 715 121 0,'0'0'31'0,"0"0"4"16,0 0-8-16,-107 154-3 15,79-104-3-15,7-6-21 16,8-2 7-16,13-5-7 16,3-13-29-16,20-10-33 15,0-14-112-15</inkml:trace>
</inkml:ink>
</file>

<file path=ppt/ink/ink3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01.171"/>
    </inkml:context>
    <inkml:brush xml:id="br0">
      <inkml:brushProperty name="width" value="0.05" units="cm"/>
      <inkml:brushProperty name="height" value="0.05" units="cm"/>
      <inkml:brushProperty name="fitToCurve" value="1"/>
    </inkml:brush>
  </inkml:definitions>
  <inkml:trace contextRef="#ctx0" brushRef="#br0">0 0 25 0,'0'0'21'0,"0"0"-7"16,0 0 22-16,0 0-12 16,0 0 3-16,0 0-7 15,0 0-3-15,54 42-5 16,-36-31-12-16,1-4 4 16,7 0-4-16,-6 2-6 15,1 4-10-15,-2-1-27 16,-15-2-37-16</inkml:trace>
</inkml:ink>
</file>

<file path=ppt/ink/ink3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01.357"/>
    </inkml:context>
    <inkml:brush xml:id="br0">
      <inkml:brushProperty name="width" value="0.05" units="cm"/>
      <inkml:brushProperty name="height" value="0.05" units="cm"/>
      <inkml:brushProperty name="fitToCurve" value="1"/>
    </inkml:brush>
  </inkml:definitions>
  <inkml:trace contextRef="#ctx0" brushRef="#br0">0 0 112 0,'0'0'13'0,"0"0"2"16,0 0 14-16,0 0-10 15,0 0 5-15,135 53-18 16,-85-43-6-16,35-7 0 16,-9-3-50-16,-17 0-110 0</inkml:trace>
</inkml:ink>
</file>

<file path=ppt/ink/ink3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00.256"/>
    </inkml:context>
    <inkml:brush xml:id="br0">
      <inkml:brushProperty name="width" value="0.05" units="cm"/>
      <inkml:brushProperty name="height" value="0.05" units="cm"/>
      <inkml:brushProperty name="fitToCurve" value="1"/>
    </inkml:brush>
  </inkml:definitions>
  <inkml:trace contextRef="#ctx0" brushRef="#br0">756 0 62 0,'0'0'33'15,"0"0"-3"-15,0 0 12 16,0 0-4-16,0 0-13 16,0 0 1-16,0 0-11 15,0-6-2-15,0 6-2 16,-14 10-11-16,-10 11 13 16,-10 8-5-16,-14 15 1 15,-11 12 3-15,-14 10-10 16,-3 10 1-16,-4 1-2 15,2 5 5-15,2-5-3 16,12-4-3-16,10-9 0 16,16-17-2-16,13-13-9 15,13-12-15-15,11-15-21 0,1-21-31 16,10-18-14 0</inkml:trace>
  <inkml:trace contextRef="#ctx0" brushRef="#br0" timeOffset="280">185 37 84 0,'0'0'39'16,"0"0"-31"-16,0 0-5 15,0 0 4-15,0 0 7 0,0 0 5 16,0 0-12-16,42 117 14 15,-25-85 3-15,6 4-9 16,-5 5 11-16,3 5-10 16,-2 2 7-16,-1 12-8 15,4 5-15-15,1 3 11 16,7 4-11-16,0 1 0 16,5-6-8-16,14 7-34 15,-8-22-34-15,-7-20-98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46.374"/>
    </inkml:context>
    <inkml:brush xml:id="br0">
      <inkml:brushProperty name="width" value="0.05" units="cm"/>
      <inkml:brushProperty name="height" value="0.05" units="cm"/>
      <inkml:brushProperty name="fitToCurve" value="1"/>
    </inkml:brush>
  </inkml:definitions>
  <inkml:trace contextRef="#ctx0" brushRef="#br0">4 953 8 0,'0'0'1'0,"0"0"0"16,0 0-1-16,0 0 1 16,0 0-1-16,0 0 6 15,-8 2 13-15,8-2 9 16,0 0-6-16,0 0-3 15,0 0 4-15,0 0-9 16,0 0 4-16,0 0-12 16,0-7-6-16,0-9 0 15,13-6 2-15,5-10-2 16,8-10 0-16,2-7-7 16,7 3 7-16,-7-4-4 15,-5 10-5-15,-6 11 7 16,-11 10 0-16,-3 9 2 0,-3 8 8 15,0 2-6-15,0 0 6 16,0 0-8-16,0 0-3 16,0 9 1-16,0 12-3 15,-3 8 5-15,-3 4 0 16,-4 0 0-16,6-1 1 16,-1-9 1-16,5-8 2 15,0-8 2-15,0-6-6 16,9-1 0-16,10 0 0 15,4-23 1-15,12-11 4 16,6-12-3-16,9-5 1 16,-4-5-3-16,-3 6-3 15,-11 12 3-15,-12 13 0 0,-8 18-1 16,-9 7 1 0,-3 7 3-16,0 30 0 0,-12 10 0 15,-5 9-1 1,2-6 2-16,5-7 6 0,6-10-10 15,4-8 9-15,0-5-9 16,15-9-1-16,11-10-1 16,5-1-11-16,10-21 4 15,31-55 6-15,-7 5-25 16,-13-2-59-16</inkml:trace>
  <inkml:trace contextRef="#ctx0" brushRef="#br0" timeOffset="299">791 230 10 0,'0'0'14'16,"0"0"13"-16,0 0-2 15,0 0 7-15,42 116-13 16,-19-109-10-16,7-7 3 15,3 0-5-15,3-29 6 16,3-11 4-16,-2-14-14 16,-5-7 1-16,-9 0 0 15,-11 11-3-15,-12 13 6 16,0 16 7-16,-26 20-1 0,-14 2-13 16,-7 43-3-1,-10 20-4-15,2 40-11 0,10-14-19 16,24-16-41-16</inkml:trace>
</inkml:ink>
</file>

<file path=ppt/ink/ink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31.752"/>
    </inkml:context>
    <inkml:brush xml:id="br0">
      <inkml:brushProperty name="width" value="0.05" units="cm"/>
      <inkml:brushProperty name="height" value="0.05" units="cm"/>
      <inkml:brushProperty name="fitToCurve" value="1"/>
    </inkml:brush>
  </inkml:definitions>
  <inkml:trace contextRef="#ctx0" brushRef="#br0">140 0 45 0,'0'0'22'16,"0"0"-21"-16,0 0-1 0,0 0 0 15,0 0-1-15,0 0-3 16,0 0-18-16</inkml:trace>
  <inkml:trace contextRef="#ctx0" brushRef="#br0" timeOffset="3191">0 145 6 0,'0'0'8'16,"0"0"18"-16,0 0 14 0,0 0-7 15,0 0-10-15,0 0-23 16,0 0 3-16,-6-7 5 16,6 7-8-16,11-2 14 15,6-1 5-15,1 2-4 16,5 1 10-16,-1 0-14 16,10 0-7-16,3 0 5 15,11 0-5-15,11 0-8 16,11-3-3-16,54-31-22 15,-13-3-17-15,-12-1-101 0</inkml:trace>
</inkml:ink>
</file>

<file path=ppt/ink/ink40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06.266"/>
    </inkml:context>
    <inkml:brush xml:id="br0">
      <inkml:brushProperty name="width" value="0.05" units="cm"/>
      <inkml:brushProperty name="height" value="0.05" units="cm"/>
      <inkml:brushProperty name="fitToCurve" value="1"/>
    </inkml:brush>
  </inkml:definitions>
  <inkml:trace contextRef="#ctx0" brushRef="#br0">334 298 31 0,'0'0'41'15,"0"0"3"-15,0 0-7 16,0 0-3-16,0 0-5 16,0 0 0-16,0 0-11 0,-27-32 0 15,18 32-14 1,-5-4-2-16,0 4-2 0,-4 0-1 15,-4 0 0-15,-1 5 1 16,-3 8-2-16,-2 1 2 16,1 4 0-16,-1 7 0 15,2 0 0-15,5 2-3 16,2 3 3-16,4-1 0 16,2 1 0-16,9 2-4 15,4-4 3-15,0-3 1 16,1-6 0-16,19-6-9 15,8-12 9-15,9-1 2 0,12-3 2 16,6-22 10-16,11-11-11 16,3-7 0-16,-1-2-3 15,-5-4-8-15,-11-4 8 16,-11 2-6-16,-13-6-3 16,-10 1 5-16,-13 1-9 15,-5 7 2-15,0 10 8 16,-5 13 0-16,-9 13 3 15,1 12 0-15,-1 0-2 16,-3 25 0-16,-1 12-3 16,-2 12 5-16,0 2-1 15,4 5 2-15,-1-1 9 16,7-5 2-16,-3-3 1 16,4-5 6-16,9-6-16 15,0-7 3-15,0-8-6 0,0-5 3 16,0-5 0-16,12-8-3 15,4-3 0-15,10 0-3 16,6 0 5-16,10-15-2 16,5-9 0-16,-2-2-7 15,-8 2 6-15,-7 4-4 16,-11 7-3-16,-10 6 8 16,-3 7-12-16,-6 0 2 15,0 17 7-15,0 11 3 16,0 1 10-16,0 5-1 15,0-6-5-15,8-3 12 16,1-5-16-16,5-7 2 16,3-8-2-16,7-5-9 0,7 0 8 15,6-3-5 1,6-15-14-16,3-11-17 0,-5 6-26 16,-15-2-49-16</inkml:trace>
  <inkml:trace contextRef="#ctx0" brushRef="#br0" timeOffset="146">1045 161 27 0,'0'0'64'15,"0"0"-11"-15,0 0-25 0,0 0 7 16,0 0-25 0,0 0-10-16,0 0-31 0,3 19 1 15,15 0-44-15</inkml:trace>
  <inkml:trace contextRef="#ctx0" brushRef="#br0" timeOffset="1505">1251 419 50 0,'0'0'39'0,"0"0"-2"16,0 0-8-16,0 0-12 16,0 0-10-16,-108 113 2 15,100-92-2-15,8 2-1 16,0-6 0-16,0-5-3 15,5-3-3-15,12-9 1 16,1 0 1-16,5 0 10 16,3-16-7-16,2-6 1 15,0-8 7-15,-2-2-13 16,-5-4 5-16,-5 2-5 16,-9-1-5-16,-5 0 5 15,-2 6-7-15,-2 4-6 16,-15 8 9-16,-1 6-4 0,0 11 5 15,-4 0-3-15,4 10-2 16,-4 15 6-16,4 4 2 16,-1 6 0-16,6 1 0 15,-1 0 4-15,11-4-2 16,-2-2 9-16,5-3-6 16,0-6 7-16,0-6-10 15,3-5-2-15,14-7 6 16,3-3-5-16,11 0 0 15,6-19 4-15,12-6-4 16,4-11 2-16,3-4-3 16,-3 0-6-16,-5 5 4 15,-11 6-4-15,-11 8 0 0,-12 7 2 16,-10 9-2-16,-2 5 6 16,-2 0 4-16,0 0-4 15,-2 8 0-15,-10 14-3 16,-6 7 3-16,4 10 0 15,0 3 0-15,0-2 1 16,5-4 4-16,4-7 2 16,5-10 1-16,0-9-4 15,5-7-2-15,18-3 4 16,5-5-3-16,13-18 11 16,8-10-11-16,0-1-3 15,2-7-4-15,-4 4-8 0,-10 5-1 16,-9 1-9-16,-7 10-4 15,-11 6 18-15,-9 10 4 16,-1 3 4-16,0 2 6 16,-1 0-6-16,-13 17 0 15,-5 5 0-15,2 7 0 16,1 3 8-16,0-1 1 16,4-2 3-16,6-3 11 15,3-4-20-15,3-8 6 16,0-3-9-16,0-8 0 15,18-3 2-15,8 0-1 16,10-3 2-16,8-19-3 16,2-3 3-16,0-2-6 15,-6 2-3-15,-5 4-5 16,-15 7 11-16,-4 4-8 0,-12 7 6 16,-4 3 2-16,0 0-7 15,-7 14 7-15,-7 10 0 16,0 2 0-16,2 3 15 15,7 1-11-15,5-5 1 16,0-5-3-16,22-7 4 16,13-6-6-16,12-7 0 15,15 0 0-15,7-23-2 16,-2-6-2-16,-8 0 2 16,-10 3-1-16,-19 8-19 15,-11 3 15-15,-11 9 3 16,-8 6 4-16,0 0 16 15,0 0-6-15,-17 12-7 0,4 8-3 16,3 4 6 0,5 1-6-16,5-5 0 0,0-2 0 15,6-5-5-15,20-10 4 16,6-3 1-16,8 0 6 16,5-18-3-16,-1-5 2 15,-5-7-5-15,-4 1 1 16,-9 0 5-16,-9 1-6 15,-8 1 3-15,-9 4 4 16,0-1-5-16,-17 6 9 16,-13 4 1-16,-7 6-11 15,-12 5 8-15,0 3-9 16,0 8-18-16,7 22-10 0,11-3-31 16,16-7-70-16</inkml:trace>
  <inkml:trace contextRef="#ctx0" brushRef="#br0" timeOffset="2144">3098 19 20 0,'0'0'8'16,"0"0"14"-16,0 0 10 15,0 129-3-15,0-78 3 16,0-1-3-16,0 0-4 15,0 0 5-15,0 0-10 16,-1-4-11-16,-10-2 1 0,5-6-8 16,-2-5-1-1,2-7-1-15,1-7-4 0,1-10 3 16,1-2-21-16,1-3-13 16,-2-8 7-16,-1-12-41 15</inkml:trace>
  <inkml:trace contextRef="#ctx0" brushRef="#br0" timeOffset="2347">2903 191 50 0,'0'0'15'15,"0"0"12"-15,0 0 2 0,0 0-4 16,0 0 7-16,0 0-11 15,158 37 2-15,-99-37-4 16,8 0-19-16,5 0-10 16,19-7-20-16,-22-5-39 15</inkml:trace>
  <inkml:trace contextRef="#ctx0" brushRef="#br0" timeOffset="2712">3487 589 3 0,'0'0'52'0,"0"0"-2"16,0 0-13-16,0 0-13 16,135-29-9-16,-100 7 1 15,0-3-2-15,-3-3 3 16,-6-1-10-16,-7 1 0 15,-5 3 2-15,-7 0-9 16,-5 3 4-16,-2 3-4 16,0 6 0-16,-14 5 13 15,-3 8-1-15,-3 0-11 16,-1 1-1-16,2 17-4 16,2 4 4-16,7 6 0 15,1 3 0-15,5 2 8 0,4 3-8 16,0 0 3-16,0-4-2 15,13 1 2-15,10-5-6 16,7-6 1-16,9-6-13 16,28-13-8-16,-5-3-42 15</inkml:trace>
</inkml:ink>
</file>

<file path=ppt/ink/ink40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13.109"/>
    </inkml:context>
    <inkml:brush xml:id="br0">
      <inkml:brushProperty name="width" value="0.05" units="cm"/>
      <inkml:brushProperty name="height" value="0.05" units="cm"/>
      <inkml:brushProperty name="fitToCurve" value="1"/>
    </inkml:brush>
  </inkml:definitions>
  <inkml:trace contextRef="#ctx0" brushRef="#br0">312 196 3 0,'0'0'16'16,"0"0"5"-16,0 0-3 16,0 0 15-16,0 0-5 0,0 0-3 15,-11-12 5-15,11 9-16 16,-3 0 6-16,2 2 1 15,-2-5-15-15,1 5 9 16,-2-1-7-16,-4 0 3 16,-1 2 13-16,-8 0-18 15,-2 0-3-15,-4 0-3 16,-3 12 4-16,-3 4-3 16,0-1-1-16,1 3 0 15,4 0-1-15,-2 4 1 16,7 3 0-16,2 1 0 15,8 0-5-15,5 1 4 0,4-4 1 16,0 1 0 0,13-8-5-16,10-4-2 0,13-7 7 15,5-5 0-15,8 0 1 16,8-24-3-16,-2-7 2 16,-1-8 0-16,-3-4-3 15,-7-1 3-15,-9-2-3 16,-8 6 1-16,-9-3-9 15,-7 5 11-15,-7 8 0 16,-4-1-2-16,0 12-1 16,0 3-4-16,0 9 7 15,-1 7 0-15,-7 0-12 16,-3 9 5-16,-6 12 2 16,1 6 5-16,-4 3 0 15,-3 3 1-15,-2 3-1 0,2 3 8 16,0 4-4-16,0-4 13 15,5-2-6-15,5 0-7 16,9-4 0-16,4-3-4 16,0-5 0-16,12 0 0 15,8-5-2-15,6-7-1 16,6-9 3-16,8-4 0 16,5-4-6-16,4-21 6 15,-3-11 0-15,-2-4-3 16,-8-1-14-16,-12 0 9 15,-10 5-2-15,-11 11 2 16,-3 11 8-16,-3 10-13 16,-15 4 8-16,-5 9-2 0,0 20-1 15,1 8 8-15,2 8 0 16,6 5 0-16,4 0 9 16,5-1-6-16,5-5 7 15,0-3 1-15,0-9-6 16,8-6 13-16,8-7-6 15,4-5-8-15,7-7 1 16,5-4-5-16,11-3-5 16,30-6-5-16,-7-13-32 15,-9-3-19-15</inkml:trace>
</inkml:ink>
</file>

<file path=ppt/ink/ink40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15.028"/>
    </inkml:context>
    <inkml:brush xml:id="br0">
      <inkml:brushProperty name="width" value="0.05" units="cm"/>
      <inkml:brushProperty name="height" value="0.05" units="cm"/>
      <inkml:brushProperty name="fitToCurve" value="1"/>
    </inkml:brush>
  </inkml:definitions>
  <inkml:trace contextRef="#ctx0" brushRef="#br0">81 255 12 0,'0'0'24'0,"0"0"-5"0,0 0-5 15,0 0-1-15,0 0-5 16,0 0 0-16,0 0 15 15,-63 84-3-15,54-59-5 16,3-1 5-16,3-6-10 16,3-4 0-16,0-3 1 15,0-4-8-15,0-7 6 16,9 0-4-16,9 0-5 16,5-18 28-16,7-9-17 15,-3-10-3-15,1-5-4 0,-5-2 0 16,-6 1-1-16,-8 6-1 15,-8 5-1-15,-1 7-2 16,0 8 0-16,-1 12 1 16,-13 5 0-16,-3 0-15 15,-3 8 15-15,-1 14-2 16,-1 6 2-16,7 1 0 16,6 3 0-16,4-7 0 15,5-4 0-15,0-7 0 16,0-6 0-16,9-8 0 15,10 0 1-15,5-9 14 16,10-19-10-16,4-3 0 16,1-5-4-16,-4 1 4 15,-7 9-8-15,-10 5 3 16,-7 9 0-16,0 3-5 0,-7 8 3 16,5 1-9-16,5 0 9 15,6 0-1-15,11 10 3 16,9 2 0-16,1-1 0 15,7-3 5-15,-5-2-5 16,0-2 0-16,-10-1 0 16,-3 0-1-16,-15-3-4 15,-7 0 5-15,-8 0 0 16,0 0 10-16,0 0-4 16,-17 3-6-16,-3 1 0 15,-2 1-3-15,4 9-1 16,1-1 4-16,6 5 0 15,-1 4 0-15,3 3 0 0,1 1 0 16,4 3 0-16,2-2 3 16,2-1-2-16,0-3 0 15,0-3-1-15,11-8 6 16,6-6-6-16,6-6 0 16,9 0 0-16,8-18 0 15,4-12 7-15,5-8-5 16,-3-1-2-16,-6-1 0 15,-7 4-2-15,-10 3 2 16,-7 5 0-16,-6 10-2 16,-3 5 2-16,-5 6 0 15,1 7-8-15,3 0 6 16,2 0-11-16,6 0 9 16,4 5 4-16,5 4-1 15,0 4 1-15,-2-2 1 0,3 0 2 16,-1-3 2-16,-2 1-2 15,1-4-3-15,-7 1 0 16,2-2-1-16,-7 2 1 16,-5-2 3-16,-2 0-3 15,-3 3-3-15,0-2 3 16,0 4 0-16,-14 3 14 16,-3 1-7-16,2 3 5 15,-3 5-9-15,1 1-1 16,5-2 3-16,1 5-1 0,3-2-4 15,7-2 0 1,1-3-5-16,0-3 2 0,0-5 3 16,18-5-3-16,7-5 0 15,10 0 4-15,9-8-1 16,5-14 0-16,5-3 0 16,-5-3-1-16,-7 1 1 15,-10 4 0-15,-14 8-2 16,-8 8-2-16,-6 7 1 15,-4 0-2-15,0 9-10 16,0 20 15-16,0 8 7 16,0 13 0-16,0-2 7 15,0-2-14-15,5-8 0 16,24-18-6-16,9-14-13 16,14-6 12-16,2-22 1 0,1-19-5 15,-2-6-16-15,-10-6-6 16,-4-4 10-16,-8-1-3 15,-5-4-8-15,-7-1 20 16,-9 4 14-16,-7 9 1 16,-3 13 47-16,0 13 10 15,-9 12 6-15,-3 12-25 16,3 0-39-16,3 15-2 16,6 25-24-16,0-1-28 15,0-8-25-15</inkml:trace>
  <inkml:trace contextRef="#ctx0" brushRef="#br0" timeOffset="1729">1998 343 12 0,'0'0'48'15,"0"0"-20"-15,0 0 5 0,0 0-5 16,0 0-10 0,67-107 5-16,-44 94-7 0,-1 5-9 15,-2 6 6-15,-3 2-13 16,-4 0 7-16,-2 3-6 16,-3 19 5-16,-4 3 2 15,-4 7 1-15,0 0-3 16,0 4 15-16,0-9-15 15,0 0 4-15,0-12-10 16,0-4-4-16,19-8 3 16,12-3 2-16,8-7 2 15,12-19 13-15,4-10-16 16,4-2 0-16,-10 0 0 16,-6 2-5-16,-16 9 5 15,-11 8 0-15,-7 8 0 0,-9 11 6 16,0 0-6-1,0 3-4-15,-6 18 3 0,-6 4-4 16,1 2 3-16,2 4 2 16,4-3 0-16,5-6 7 15,0 1-7-15,9-12 0 16,14-3 0-16,9-8 2 16,10 0-2-16,7-10 2 15,-1-10-2-15,-5-5 6 16,-8 7-6-16,-12 4 0 15,-11 9-1-15,-7 4 0 16,-2 1-4-16,-3 0 1 16,0 10 0-16,0 11 0 0,4 2 6 15,7 4-2 1,8-4 0-16,8-3 5 0,13-11 2 16,14-9 0-16,12 0-7 15,7-20 8-15,3-10-5 16,-9-10-3-16,-13-3 0 15,-16-5 1-15,-12 4-5 16,-12-3 4-16,-14 5-3 16,0 4-2-16,-26 9-2 15,-15 10 4-15,-13 15 1 16,-9 4-8-16,-6 18 10 16,1 15-1-16,2 6 1 15,16 3 1-15,8-2-1 16,13-4 0-16,14-3 0 0,7-3-6 15,8-5 3-15,0-1 3 16,5-6 0-16,16-4 2 16,5-7 1-16,8 0-3 15,6-7 0-15,9 0 3 16,6-3-2-16,8-19-1 16,3-5 0-16,-1-6-3 15,-7-2-14-15,-9-2-1 16,-9 7 11-16,-14 2-1 15,-12 9 6-15,-8 6 4 16,-3 8-2-16,-3 5 4 16,0 0-3-16,0 0-2 15,0 2-7-15,0 16 3 16,-4 3 5-16,-1 7 4 16,0 3 4-16,2 2 10 0,3-3-5 15,0 2 4-15,0-7-9 16,19-7-8-16,7-11 10 15,9-7-4-15,11 0-2 16,5-12 0-16,6-15-4 16,-4-5-5-16,-8-1-2 15,-8 1-6-15,-14 11 13 16,-10 3-5-16,-5 7 5 16,-8 8 7-16,0 3-1 15,0 0 1-15,0 0-7 16,-12 17-4-16,3 4 4 0,-1-2 3 15,6 2-1-15,4-1-2 16,0-4 0-16,1-4 0 16,19-8 0-16,8-4 0 15,7 0 0-15,7-7 0 16,4-14 0-16,-3 1 0 16,-10 2-4-16,-10 7 2 15,-10 6 0-15,-9 5-1 16,-4 0 0-16,0 15-4 15,0 10 7-15,0 1 10 16,0 3-7-16,0-4 0 16,14-4-3-16,8-6 0 0,10-12 4 15,8-3 1 1,4 0 4-16,5-21 2 0,-3-6-11 16,-4-6 4-16,-7-5-4 15,-9 0 0-15,-12 1 14 16,-12 2-6-16,-2 3-2 15,-16 7 1-15,-19 11-7 16,-7 10 0-16,-10 4-4 16,3 17-7-16,3 19-5 15,6 3-29-15,8 16-19 16,11-12-30-16</inkml:trace>
</inkml:ink>
</file>

<file path=ppt/ink/ink40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19.467"/>
    </inkml:context>
    <inkml:brush xml:id="br0">
      <inkml:brushProperty name="width" value="0.05" units="cm"/>
      <inkml:brushProperty name="height" value="0.05" units="cm"/>
      <inkml:brushProperty name="fitToCurve" value="1"/>
    </inkml:brush>
  </inkml:definitions>
  <inkml:trace contextRef="#ctx0" brushRef="#br0">124 439 38 0,'0'0'44'0,"0"0"-13"16,0 0 3-16,0 0-7 15,0 0-4-15,0 0 6 16,0 0-11-16,0-42-2 16,0 40 1-16,0 2-7 15,0 0 8-15,-3 0-3 16,-2 0-8-16,-4 0 6 16,-7 10-13-16,-3 8 0 15,-4 7 0-15,3 0 4 16,3-3-5-16,7 0 1 15,6-8 0-15,4-2-4 0,0-6 4 16,6-6 0 0,15 0 0-16,10 0 4 0,9-21 2 15,2-9 1-15,-1-4-5 16,-7-3 5-16,-10-1-5 16,-10 2-2-16,-9 5 0 15,-5 6-8-15,0 3 4 16,-6 9 3-16,-11 8 1 15,-6 5-7-15,0 0 7 16,-5 8 0-16,2 11-4 16,0 6 2-16,7 2-1 15,3-1 3-15,5 3 0 0,3-4 3 16,8-5-3-16,0-3 0 16,0-6 0-16,22-7-9 15,10-4 7-15,6 0-4 16,4-20 6-16,-6-5 5 15,-5 0-3-15,-11 0-2 16,-12 5 0-16,-8 4-12 16,0 7 9-16,0 3 1 15,-13 6 2-15,3 0-5 16,1 4 3-16,-1 14 1 16,6 4-1-16,4 7-5 15,0-1 4-15,0-3 3 16,14 0 0-16,9-5-3 0,7-4 6 15,2-8-3 1,8-7 4-16,6-1-1 0,0-1 2 16,2-18-2-16,-7-6-3 15,-5 0 9-15,-9 0-5 16,-10 4-4-16,-12-3 0 16,-5 3 7-16,0 1-5 15,-8 6 1-15,-9 3-2 16,-1 8 0-16,-2 3-1 15,-2 0 0-15,1 13-3 16,-2 9-2-16,5 6 3 16,1 2 2-16,6-4 0 15,8-2 3-15,3-8-3 16,0-4 0-16,0-4 0 16,14-7-3-16,6-1 1 0,-2-1 4 15,0-17-1-15,-2-4 13 16,-5-6-14-16,-10-1 4 15,-1-1-4-15,0 1 0 16,-14 1-4-16,-7 3 2 16,2 7 2-16,1 5-8 15,6 8 8-15,7 2-5 16,5 3-7-16,0 0-13 16,26 0 15-16,16 0-7 15,14-12 17-15,16-11-7 16,2-7 8-16,1-4-1 15,-10 1 0-15,-11 1-1 0,-15 2 1 16,-13 9 2-16,-15 5 11 16,-6 7 9-16,-5 9-6 15,0 0 8-15,0 5-24 16,-11 20 5-16,-6 13-5 16,3 8 2-16,1 9 3 15,3 4 11-15,6-1-14 16,1-3 3-16,3-1-5 15,0-6 3-15,21-3-8 16,38-5-2-16,-4-8-40 16,2-15-45-16</inkml:trace>
  <inkml:trace contextRef="#ctx0" brushRef="#br0" timeOffset="1327">1753 491 63 0,'0'0'29'15,"0"0"-18"-15,0 0 12 0,0 0 5 16,0 0-1-16,0 0 12 16,0 0-12-16,97-63-13 15,-62 30 0-15,2-2-9 16,2-6 3-16,-4 1-8 16,-3 4-2-16,-4 1 2 15,-7 6-4-15,-7 11-1 16,-8 7 5-16,-6 7-5 15,0 4 5-15,0 0 0 16,0 12-6-16,-11 9 6 16,-1 4 2-16,1 7-1 15,-4 4 7-15,4-1 3 0,2-1 5 16,5-3 4-16,0-5-18 16,4-6 8-16,0-4-9 15,0-9 0-15,13-3 1 16,7-4 2-16,9 0-4 15,5-9 12-15,6-11-12 16,-4-5 7-16,0 0-7 16,-6 0-1-16,-8 0-4 15,-7 3 1-15,-6 6 0 16,-4 3 4-16,-2 9-4 16,-3 1 2-16,0 3 2 0,0 0-9 15,0 0 6-15,0 10-6 16,-5 6 9-16,-2 4-2 15,2 4 6-15,4 1 2 16,1-5-2-16,0-2-4 16,0-7 10-16,15-8-9 15,11-3-1-15,6 0 0 16,11-14 6-16,3-8-3 16,0-6-3-16,-3 3 0 15,-9-1-7-15,-6 4 3 16,-8 0-2-16,-10 6 4 15,-5 9-9-15,-5 3 11 16,0 4 7-16,0 0-5 16,-5 11 5-16,-8 16-4 15,-4 2-3-15,6 4 0 0,3 0 7 16,7-12-7-16,1-3 0 16,4-7 2-16,22-9-4 15,11-2 2 1,9-7 0-16,11-17 0 0,-2-1-6 15,-4-1 5-15,-11 1-10 16,-14 7 5-16,-12 7 0 16,-10 5 3-16,-4 6 3 15,0 0 3-15,-12 11 3 16,-8 13-6-16,-1 2 8 16,2 6 1-16,5-5 9 15,11-4-18-15,3-5 0 16,10-6 0-16,23-11-4 15,13-1 4-15,10-6 0 0,5-14 0 16,-7-4-3 0,-10 4 1-16,-15 7 2 0,-15 4-3 15,-6 9 1-15,-8 0 2 16,0 8 0-16,0 13 2 16,0 10 8-16,0 1-10 15,35 5 0-15,11-8-30 16,9-17-70-16</inkml:trace>
</inkml:ink>
</file>

<file path=ppt/ink/ink40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22.396"/>
    </inkml:context>
    <inkml:brush xml:id="br0">
      <inkml:brushProperty name="width" value="0.05" units="cm"/>
      <inkml:brushProperty name="height" value="0.05" units="cm"/>
      <inkml:brushProperty name="fitToCurve" value="1"/>
    </inkml:brush>
  </inkml:definitions>
  <inkml:trace contextRef="#ctx0" brushRef="#br0">298 218 47 0,'0'0'42'16,"0"0"4"-16,0 0 3 15,0 0-15-15,0 0 3 16,0 0-16-16,0 0-10 16,7-56 1-16,-7 52 0 15,-7 1-1-15,-2 2 2 16,-2 1-12-16,-7 0 3 16,-3 0-4-16,-5 4 3 15,-4 10-6-15,0 5 3 16,2 4 0-16,-3 4 2 0,5 4 1 15,3 2-3-15,5 3 0 16,4 2 4-16,9-4-1 16,5-6-3-16,0-3 0 15,7-5 0-15,17-4-4 16,5-7 4-16,10-4 0 16,4-1 0-16,9-4 2 15,3 0-1-15,2-11-1 16,-2-7 2-16,-1-7 1 15,-5 0-5-15,-5-1 2 16,-10-5-1-16,-8 1 1 16,-7-2 0-16,-12 1 2 15,-7 6 1-15,0 5-1 16,0 4-1-16,-9 8-1 16,-3 4-6-16,0 4 6 0,-2 0-5 15,0 2 5-15,-5 17-2 16,-2 8-2-16,-2 9 4 15,0 3 0-15,1 4 3 16,7 2 10-16,3-8-13 16,7-5 0-16,5-9 2 15,0-6 0-15,5-9-3 16,21-5 1-16,11-3-1 16,12-3 0-16,12-19 1 15,1-6 0-15,4-7 0 16,-3-3-2-16,-10-1 2 15,-8 1-4-15,-8 3-9 16,-11 7 11-16,-11 7 0 0,-6 10 2 16,-9 7 5-1,0 4-3-15,0 0-3 0,0 0 1 16,0 0-7-16,-1 15 4 16,-12 6 3-16,0 7 0 15,-6 7 10-15,2-1-9 16,4 2 12-16,6-6-7 15,4-10-6-15,3-4 0 16,0-12 2-16,22-4-2 16,13-2 0-16,11-21 5 15,9-4-10-15,2-7 4 16,-3 0-3-16,-11 2 1 16,-5 6-7-16,-15 8 7 15,-9 7 3-15,-12 11-1 0,-2 0-3 16,0 12 4-16,-19 19 0 15,-1 6 2-15,-1 7-2 16,7-6 2-16,5-8-2 16,9-10 3-16,0-4-3 15,14-12 0-15,16-4 0 16,9-4 5-16,10-24-5 16,7-6 0-16,3-8 0 15,-6-7-3-15,-6-1 1 16,-8-6 2-16,-9 5 0 15,-6-3-1-15,-10 5 1 16,-8 10 0-16,-3 10 5 16,-3 10-1-16,0 12 3 0,0 7-7 15,0 0-3 1,0 2-2-16,0 17-4 0,-8 5 9 16,4 6 0-16,-2 0 0 15,-2 4 0-15,2 2 4 16,-2 1-4-16,1 2 14 15,2 1-11-15,-1 3-2 16,-2-6-1-16,7 1 3 16,-4-6-3-16,5-7 0 15,0-5-15-15,0-8 1 16,0-7-35-16,0-5-14 16,2-15 16-16,5-7-67 0</inkml:trace>
  <inkml:trace contextRef="#ctx0" brushRef="#br0" timeOffset="187">1410 76 91 0,'0'0'40'16,"0"0"-18"-16,0 0-8 16,0 0-12-16,0 0 34 15,0 0-9-15,0 0-4 16,122 10-5-16,-77-2-16 15,-1 2-2-15,10 0-13 16,-13 1-39-16,-11-6-38 0</inkml:trace>
  <inkml:trace contextRef="#ctx0" brushRef="#br0" timeOffset="1634">2025 304 5 0,'0'0'20'16,"0"0"6"-16,0 0-13 15,0 0-1-15,0 0 8 16,0 0 12-16,0 0-1 0,60-36-4 16,-37 36-9-1,3 0 5-15,-3 0-9 0,3 0-12 16,-3 0 11-16,-5 8-10 16,-4 6 1-16,-6 1 5 15,-8 2-5-15,0 5-3 16,-14-4 6-16,-15 4-7 15,0-3 10-15,-2-6-5 16,8-1-2-16,6-6 0 16,8 1-3-16,7-2 0 15,2 1-6-15,0-4-5 16,0 5 11-16,14-5-8 16,11-2 7-16,10 0-3 15,2 0 2-15,-2 0 2 16,-4-2-2-16,-8 2 0 0,-6 0-1 15,-3 0 2 1,-1 5-1-16,-2 7 0 0,1 1-4 16,2 5 6-16,3-3 4 15,-2-1-3-15,7-3 7 16,4 0 0-16,3-7 3 16,5-2 2-16,4-2-10 15,2 0 4-15,0-20-7 16,-3-2 2-16,-8-6 5 15,-9-2-6-15,-11 2 4 16,-6-1-5-16,-3 0-1 16,-7 8-2-16,-24 2 0 15,-6 8-10-15,-9 9 10 16,-8 2-3-16,1 7 0 0,4 13 2 16,3 6-3-16,10 1 5 15,9 0-3 1,8-2 2-16,10-2 0 0,6-3 3 15,3-6-5-15,9-2-1 16,19-5-12-16,15-7 11 16,6 0 3-16,5-3-2 15,2-16 6-15,1-6 0 16,-2-4 0-16,2-8 0 16,-3-7 0-16,1-7 0 15,-4-1 0-15,-4-1 1 16,-5 0 2-16,-12 3-3 15,-10 8 1-15,-7 10 2 0,-9 8 1 16,-4 10 14-16,0 14-2 16,0 0-14-16,-9 6-2 15,-5 13-6-15,-4 4 6 16,1 4 0-16,-5 5-2 16,3 12 0-16,-8 6 1 15,0 13 1-15,-5 6 10 16,2 0-6-16,3 1 1 15,8-11 2-15,10-15-4 16,8-10 0-16,1-12-3 16,1-11 1-16,21-7 7 15,5-4-8-15,6 0 10 16,3-10-10-16,7-13-9 0,-1-2 9 16,-1-4-12-1,-6 1-15-15,-2 3 6 0,-10 7 1 16,-8 5 10-16,-9 9 8 15,-3 4-6-15,-3 0 8 16,0 17-3-16,0 8 3 16,0 1 3-16,0 5-3 15,6-5 0-15,2-4 0 16,3-2 3-16,3-9-3 16,7-6 5-16,7-5-4 15,5 0-1-15,4-23-1 16,3-12-4-16,-3-7 4 15,-5-3-5-15,-6 2 6 0,-10-2 1 16,-7 1 10 0,-9 1 9-16,0 7-10 0,0 6 11 15,-9 6-5-15,-5 10-16 16,0 6-3-16,3 8-28 16,-2 1-6-16,0 16-6 15,6 0-85-15</inkml:trace>
  <inkml:trace contextRef="#ctx0" brushRef="#br0" timeOffset="2435">3612 404 46 0,'0'0'52'0,"0"0"7"16,0 0-15-16,0 0-11 16,0 0-10-16,0 0-20 15,0 0-3-15,-68 74 5 16,50-43-5-16,4-2 12 15,6-3-8-15,7-8-2 16,1-4 9-16,0-7-11 16,9-7 6-16,19 0-6 0,7-7 3 15,9-12 6-15,1-9-9 16,-4-1 0 0,-5 0-2-16,-12 9 2 0,-7 8 0 15,-6 5-1-15,-8 1 0 16,0 6-2-16,-3 0 3 15,0 0-3-15,0 8-1 16,0 15 8-16,0 6-4 16,-6 3 6-16,4 1-6 15,2-4 14-15,0-4-10 16,0-5-4-16,19-9 3 16,8-6-2-16,9-5-1 15,8-8 0-15,1-14 3 16,-6-6 1-16,-6 6-4 0,-15 2 0 15,-7 11 18-15,-11 3-5 16,0 6-4-16,0 0-9 16,0 0-6-16,0 14 6 15,0 0 0-15,0 1 0 16,8-1 0-16,4-1 0 16,2-5 0-16,6-1-1 15,4-3 1-15,4-1 3 16,1-2-3-16,-3-1 0 15,0 2 2-15,-6-2 2 16,0 0-4-16,-6 0 5 16,0 0-2-16,1-13 19 15,2-4-16-15,1-5-3 0,1-1 4 16,-2-5-4-16,-8-3-3 16,-5 1 0-16,-4-6 0 15,0 8 10-15,-21 2 2 16,-16 10-12-16,-14 15-12 15,-10 1-49-15,-26 21-27 16,14 10-37-16</inkml:trace>
</inkml:ink>
</file>

<file path=ppt/ink/ink40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02.160"/>
    </inkml:context>
    <inkml:brush xml:id="br0">
      <inkml:brushProperty name="width" value="0.05" units="cm"/>
      <inkml:brushProperty name="height" value="0.05" units="cm"/>
      <inkml:brushProperty name="fitToCurve" value="1"/>
    </inkml:brush>
  </inkml:definitions>
  <inkml:trace contextRef="#ctx0" brushRef="#br0">551 132 26 0,'0'0'44'0,"0"0"6"15,0 0-18-15,0 0 12 16,0 0-15-16,0 0-9 15,-23-113 8-15,15 101-10 16,-1 9 1-16,-2-1-7 16,-1 4-12-16,-2 0 4 15,-8 12-4-15,-5 20 0 16,-10 18-2-16,0 17 1 16,-6 12 1-16,0 8 5 15,3-1 3-15,5-7 8 16,4-10-12-16,13-10-1 15,13-11 0-15,5-12-3 16,5-11-5-16,26-6-11 16,4-11-9-16,3-6 11 0,1-2 3 15,-7 0-1 1,-6 0 6-16,-8 7-16 0,-8 18-10 16,-6 14 20-16,-4 13 9 15,0 11 3-15,-4 8 3 16,-18 2 10-16,-1-5 3 15,0 0-12-15,-3-4 7 16,-5-2 8-16,-1 3-8 16,-3 3 2-16,-2 2-10 15,0 0 0-15,6-5 2 16,4-6-1-16,5-9-8 16,8-9 1-16,8 10-34 15,3-11-22-15,2-11-74 0</inkml:trace>
  <inkml:trace contextRef="#ctx0" brushRef="#br0" timeOffset="1192">1118 682 18 0,'0'0'56'0,"0"0"-4"15,0 0-8-15,0 0 0 16,0 0-21-16,0 0-13 0,0 0 7 15,10-22-17 1,-1 1 0-16,8-5 0 0,1-3 0 16,4-2 0-16,-4-1 0 15,4 0 0-15,-7 7 4 16,-3 2-4-16,-3 6 0 16,-4 1 0-16,0 5-1 15,-5 9-1-15,0 2 2 16,0 0-2-16,0 0-3 15,0 1-2-15,0 16-4 16,-3 9 11-16,-8 9 0 16,-6 5 3-16,3 3 4 15,-4-4-2-15,10-4 10 16,2-12-15-16,3-5 6 0,3-8-6 16,0-7-5-16,3-3 5 15,15 0 2-15,10-11 0 16,15-14 12-16,4-8-14 15,10-5 2-15,-3 0-2 16,-5 2-12-16,-12 7 10 16,-14 10-5-16,-9 9 1 15,-10 9 5-15,-4 1-7 16,0 4 5-16,-18 22 3 16,-5 16-2-16,-3 7 2 15,0 7 4-15,7-4-2 16,9-6 7-16,6-10-9 15,4-9 0-15,5-11 0 0,23-9-10 16,16-7 3-16,50-33-21 16,-5-13-21-16,-11-6-95 0</inkml:trace>
  <inkml:trace contextRef="#ctx0" brushRef="#br0" timeOffset="1520">2019 194 57 0,'0'0'42'0,"0"0"-17"16,0 0-11-16,0 0-11 16,0 0 11-16,0 0-2 0,0 0 4 15,26 108 11-15,-16-83-16 16,3-2-1-1,4-10-2-15,2-10-4 0,7-3 12 16,1-10-3-16,4-19-1 16,-2-9-1-16,-7-4-9 15,-8 0 5-15,-11 6-3 16,-3 7-3-16,-25 11 4 16,-16 14-5-16,-13 5-11 15,-4 37 0-15,-1 20-11 16,16 28-14-16,14-12-32 15</inkml:trace>
  <inkml:trace contextRef="#ctx0" brushRef="#br0" timeOffset="24627">807 2025 73 0,'0'0'24'15,"0"0"9"-15,0 0-14 16,0 0-9-16,158-114 7 16,-123 79-13-16,-4 1 5 15,-8 2-4-15,-8 7-5 16,-7 5 6-16,1 4-3 16,-9 11 2-16,0 1 15 15,0 4-6-15,0 0-2 0,0 0-12 16,0 0-2-16,0 2 2 15,0 9-4-15,0 1 4 16,0 4 6-16,0 9-4 16,0 5 12-16,0 1-1 15,0 1-10-15,5-5 5 16,4-7-8-16,8-12-10 16,6-8-12-16,31-33-26 15,-8-14 11-15,-2-5-114 0</inkml:trace>
  <inkml:trace contextRef="#ctx0" brushRef="#br0" timeOffset="24791">1378 1288 144 0,'0'0'69'0,"0"0"-19"15,0 0-14-15,0 0-27 16,0 0-2-16,0 0-7 15,0 0-21-15,64 75-18 16,-36-62-81-16</inkml:trace>
  <inkml:trace contextRef="#ctx0" brushRef="#br0" timeOffset="25438">1258 2065 63 0,'0'0'61'16,"0"0"-50"-16,0 0 3 16,0 0 6-16,0 0-9 15,0 0 4-15,121-107-8 16,-76 59-2-16,-1-1-3 15,-2 5 0-15,-5 0-2 16,-7 6 0-16,-7 8 1 16,-6 5 4-16,-8 10-5 15,-4 9 12-15,-5 6 18 16,0 0-20-16,0 0-2 16,0 11-8-16,-5 14 0 15,-2 10 1-15,-2 2 1 0,2 2 4 16,3 1 14-16,4-12-9 15,0-6 2 1,0-8-12-16,20-10 1 0,14-4-4 16,7-7 2-16,13-22 0 15,1-7 0-15,-6-1-8 16,-8 1 7-16,-11 9-4 16,-17 5-10-16,-6 12 15 15,-7 10 0-15,0 0 9 16,-16 20-9-16,-10 22 3 15,0 9-3-15,8 7 0 16,13 0 0-16,36-14-3 16,19-17-64-16,12-25-130 0</inkml:trace>
</inkml:ink>
</file>

<file path=ppt/ink/ink40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28.378"/>
    </inkml:context>
    <inkml:brush xml:id="br0">
      <inkml:brushProperty name="width" value="0.05" units="cm"/>
      <inkml:brushProperty name="height" value="0.05" units="cm"/>
      <inkml:brushProperty name="fitToCurve" value="1"/>
    </inkml:brush>
  </inkml:definitions>
  <inkml:trace contextRef="#ctx0" brushRef="#br0">0 517 19 0,'0'0'50'0,"0"0"-7"16,0 0 3-16,0 0-18 15,0 0 4-15,0 0 1 16,0 0-22-16,153-128 1 16,-108 74 0-16,-5 0-10 15,-7-4 9-15,-3 7-8 16,-7 6-2-16,-8 1 8 0,-7 13-6 16,-4 6-3-1,-4 9 7-15,0 5-7 0,0 9 15 16,0 2-15-16,0 0-8 15,0 2 4-15,0 10-7 16,0 8 11-16,0 5 0 16,-4 9 3-16,-6 11 1 15,1 9 6-15,-5 9-4 16,1 5 7-16,-3 0-11 16,6-4-1-16,-3-8-1 15,3-8-2-15,0-10-2 16,-2-9 3-16,3-8-8 15,0-4 1-15,-1-7-27 16,1-3-4-16,2-6 7 0,-3-1-3 16,1 0 15-16,0-8 16 15,1-3 4-15,2-3 10 16,-3 8-1-16,4 1 16 16,1 5 4-16,1 0-14 15,3 0-2-15,0 0-13 16,7 0 0-16,13 9 8 15,11 0 3-15,6-2 8 16,6-7 4-16,6 0-15 16,1 0 6-16,6-7-8 15,2-11-6-15,14-7-5 16,-14 0-57-16,-13 2-112 0</inkml:trace>
</inkml:ink>
</file>

<file path=ppt/ink/ink40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29.753"/>
    </inkml:context>
    <inkml:brush xml:id="br0">
      <inkml:brushProperty name="width" value="0.05" units="cm"/>
      <inkml:brushProperty name="height" value="0.05" units="cm"/>
      <inkml:brushProperty name="fitToCurve" value="1"/>
    </inkml:brush>
  </inkml:definitions>
  <inkml:trace contextRef="#ctx0" brushRef="#br0">0 578 18 0,'0'0'45'15,"0"0"-15"-15,0 0 7 16,0 0-9-16,0 0 1 16,0 0-3-16,0 0 3 15,15-19 6-15,8-6-16 16,7-10-8-16,6-9-10 15,4-3 3-15,-3-7-2 16,3 6-2-16,-8 2 0 16,-9 8 0-16,-6 13-1 0,-11 9 1 15,-3 10 0-15,-3 6 2 16,0 0 2-16,-3 14-4 16,-10 15 0-16,-3 14-3 15,-5 13 2-15,2 10 0 16,5 2 1-16,2 0 0 15,6-13 0-15,6-9 4 16,0-12-1-16,6-15 0 16,20-13 2-16,7-6-5 15,11-8 0-15,7-22 0 16,5-5 9-16,-2-5-9 16,-11-2 0-16,-5 8 0 15,-14 7-9-15,-9 9 9 0,-7 6-2 16,-5 9 2-1,-3 3 4-15,0 0-4 0,0 0 0 16,0 10-1-16,-8 9 2 16,-1 6-1-16,0 4 2 15,1 6-2-15,3-6 18 16,5-7-15-16,0-5 2 16,13-9-5-16,14-8 3 15,13 0-3-15,6-11 0 16,11-15 0-16,-2-8 3 15,-9 1-3-15,-8 0 0 16,-13 8 0-16,-13 5-11 16,-6 11 11-16,-6 3 0 15,0 5 0-15,0 1 5 16,0 0-5-16,-4 14-1 0,-10 9-1 16,0 9 4-16,3 1 1 15,4 1 1-15,7-8-3 16,0-4 9-16,12-9-7 15,20-8-2-15,10-5-1 16,7-11-3-16,6-15-2 16,2-6 5-16,-8-1-5 15,-15 6 1-15,-13 8-1 16,-12 9 5-16,-5 10-4 16,-4 0 9-16,0 0-2 15,0 17-3-15,0 8 0 16,-4 7 5-16,3-3-3 0,1 0 2 15,0-3-4-15,9-12 5 16,16-3-6-16,13-11 1 16,8 0-1-16,9-22-5 15,4-17-14-15,-1-5-11 16,-9-8-5-16,-7 1-19 16,-12-2 25-16,-11 5-2 15,-10 0 9-15,-9-1 23 16,0 5 12-16,-2 2 24 15,-15 7 8-15,-1 8-16 16,0 6 19-16,-1 8-8 16,5 8-20-16,5 5-19 15,5 0-6-15,-9 39-38 0,1 4-16 16,-2-7-72-16</inkml:trace>
  <inkml:trace contextRef="#ctx0" brushRef="#br0" timeOffset="1187">1634 495 19 0,'0'0'53'16,"0"0"-3"-16,0 0-13 15,0 0 14-15,0 0-26 16,0 0-16-16,0 0-7 16,0-3-2-16,0 12 0 15,2-1 0-15,6 2 1 0,1-1 0 16,2 0 4 0,2-2-2-16,4-6 10 0,5-1-5 15,2 0 3-15,7-21-4 16,4-4-5-16,1-7 5 15,-7 2-7-15,-3 1 0 16,-12 9 3-16,-5 8 2 16,-6 7-5-16,-3 5 18 15,0 0-13-15,-12 23 3 16,-7 9-8-16,2 7 0 16,2 5 7-16,3-4-4 15,6-6 0-15,6-7-3 16,0-6 4-16,0-7 0 15,13-6-4-15,12-8 0 0,10 0 3 16,10-22 0-16,1-11-3 16,3-6 0-16,-5-1 3 15,-11 1-3-15,-10 7 0 16,-11 10 1-16,-3 8 6 16,-9 7-4-16,0 7-1 15,0 0 4-15,0 0-3 16,0 16-4-16,-9 9 1 15,0 6 0-15,0 4 3 16,4-3 0-16,0-7-3 16,5-7 0-16,0-7-2 15,0-7-3-15,19-4 2 16,8-4 3-16,13-24-2 16,5-8 2-16,-1-2-3 15,-10 5-4-15,-8 10 5 0,-14 5 2 16,-5 13 0-16,-4 3 0 15,-3 2 10-15,0 0-9 16,0 0-2-16,0 18-1 16,0 11-2-16,-3 4 4 15,1 5 1-15,-1-2 1 16,3-10 1-16,0-9-3 16,8-9 0-16,19-8-9 15,10-4 9-15,12-28 0 16,11-8 0-16,3-16 0 15,0-5 0-15,-5-8-5 16,-6-4-3-16,-6-1 2 16,-4 5-5-16,-8 8 11 0,-11 11 0 15,-10 19 0 1,-6 17 12-16,-7 9-6 0,0 5 5 16,0 4-11-16,-10 17 4 15,-8 9-3-15,-4 9 1 16,3 12 0-16,-5 4 9 15,6 3-9-15,-2 4 5 16,6-1-3-16,10-4-4 16,4-6 4-16,0-9-4 15,18-13-9-15,8-11 5 0,0-7-8 16,-3-8 3 0,-6-3-8-16,-6 0-12 0,-6-4 10 15,-2-20-1-15,-3-8-35 16,0-5 5-16,-10-6-71 15</inkml:trace>
  <inkml:trace contextRef="#ctx0" brushRef="#br0" timeOffset="1597">2911 243 10 0,'0'0'37'0,"0"0"3"15,0 0 16-15,0 0-13 16,0 0-2-16,-18-107-3 16,18 107-22-16,0 0-3 15,0 0-12-15,4 0 10 16,13 6 7-16,5 3-16 15,5 4 9-15,4 5-7 16,-2 6-4-16,2 2 0 0,-3 3-6 16,-7-1 1-1,-6-7-1-15,-2-4-11 0,-6-2 10 16,-5 1-2 0,-2 2 7-16,0 8 2 0,0 12 8 15,0 9 6-15,0-1-6 16,0-6-4-16,5-7-1 15,8-11-1-15,10-13 0 16,8-9 10-16,10 0-11 16,7-20 5-16,6-17 0 15,-1-13 0-15,-6-9-4 16,-11-4-2-16,-10-1 0 16,-12-1 10-16,-14 8-7 15,0 7-3-15,-18 14 14 16,-14 18-6-16,-8 18 8 0,-5 0-16 15,1 35-8-15,4 15 4 16,8 8-25-16,13 27-7 16,10-18-27-16,9-17-65 0</inkml:trace>
</inkml:ink>
</file>

<file path=ppt/ink/ink40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2.038"/>
    </inkml:context>
    <inkml:brush xml:id="br0">
      <inkml:brushProperty name="width" value="0.05" units="cm"/>
      <inkml:brushProperty name="height" value="0.05" units="cm"/>
      <inkml:brushProperty name="fitToCurve" value="1"/>
    </inkml:brush>
  </inkml:definitions>
  <inkml:trace contextRef="#ctx0" brushRef="#br0">235 0 54 0,'0'0'56'0,"0"0"-10"0,0 0-6 16,0 0 5-16,0 0-20 16,0 0-2-16,0 0-16 15,-30 47-7-15,11-3 18 16,-1 7-14-16,-2 2 11 16,4-4-6-16,4-9-5 15,5-8 5-15,6-10-7 16,3-4-1-16,0-5 1 15,0-5-2-15,3-2-5 16,10-2-4-16,-2-4-9 16,5 3 18-16,-6-1 0 15,0 5 0-15,-3 6-1 16,-5 10 4-16,-2 9-3 0,0 12 2 16,-5 13 2-16,-13 6 0 15,-5 7-3-15,0 1-1 16,0 4 5-16,3-5-5 15,4-7 0-15,7-13 0 16,5-13-6-16,4-12 4 16,0-7 2-16,0-7 0 15,0-4-3-15,0-6 0 16,0 1-6-16,0 0-8 16,0 5-5-16,-5 6 8 15,-7 8-25-15,-2 1-37 16</inkml:trace>
</inkml:ink>
</file>

<file path=ppt/ink/ink40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6.091"/>
    </inkml:context>
    <inkml:brush xml:id="br0">
      <inkml:brushProperty name="width" value="0.05" units="cm"/>
      <inkml:brushProperty name="height" value="0.05" units="cm"/>
      <inkml:brushProperty name="fitToCurve" value="1"/>
    </inkml:brush>
  </inkml:definitions>
  <inkml:trace contextRef="#ctx0" brushRef="#br0">0 0 33 0,'0'0'56'0,"0"0"-9"16,0 0-22-16,0 0-8 15,0 0-8-15,0 0-3 16,0 0 24-16,52 30-1 16,-24-17-4-16,7 2 2 15,-2 2-25-15,3-2 4 16,-5-4-3-16,0 3 0 15,-4-6-6-15,-4-1-8 16,-1 8-21-16,-8-8-25 16,-10 0-67-16</inkml:trace>
</inkml:ink>
</file>

<file path=ppt/ink/ink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43.464"/>
    </inkml:context>
    <inkml:brush xml:id="br0">
      <inkml:brushProperty name="width" value="0.05" units="cm"/>
      <inkml:brushProperty name="height" value="0.05" units="cm"/>
      <inkml:brushProperty name="fitToCurve" value="1"/>
    </inkml:brush>
  </inkml:definitions>
  <inkml:trace contextRef="#ctx0" brushRef="#br0">0 0 107 0,'0'0'54'0,"0"0"-32"15,0 0-2-15,0 0-13 16,0 0 8-16,0 0-13 15,0 0 0-15,14 65-4 16,-5-65-20-16,-1 0-27 16</inkml:trace>
</inkml:ink>
</file>

<file path=ppt/ink/ink4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6.255"/>
    </inkml:context>
    <inkml:brush xml:id="br0">
      <inkml:brushProperty name="width" value="0.05" units="cm"/>
      <inkml:brushProperty name="height" value="0.05" units="cm"/>
      <inkml:brushProperty name="fitToCurve" value="1"/>
    </inkml:brush>
  </inkml:definitions>
  <inkml:trace contextRef="#ctx0" brushRef="#br0">0 0 47 0,'0'0'88'15,"0"0"-55"-15,0 0-20 16,0 0 9-16,0 0 2 16,0 0 1-16,0 0-8 15,100 45-13-15,-19-45-4 16,-6-2-43-16,-10-18-164 0</inkml:trace>
</inkml:ink>
</file>

<file path=ppt/ink/ink4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7.561"/>
    </inkml:context>
    <inkml:brush xml:id="br0">
      <inkml:brushProperty name="width" value="0.05" units="cm"/>
      <inkml:brushProperty name="height" value="0.05" units="cm"/>
      <inkml:brushProperty name="fitToCurve" value="1"/>
    </inkml:brush>
  </inkml:definitions>
  <inkml:trace contextRef="#ctx0" brushRef="#br0">204 0 93 0,'0'0'49'0,"0"0"-11"16,0 0-17-16,0 0-19 0,0 0 37 15,0 0-9-15,0 0-5 16,126 41 8-16,-83-37-25 16,-1 1-1-16,-1-5-7 15,-1 0-3-15,-5 0 0 16,5 0-27-16,-8 0-38 15,-9-13-27-15</inkml:trace>
  <inkml:trace contextRef="#ctx0" brushRef="#br0" timeOffset="435">455 21 49 0,'0'0'47'0,"0"0"11"0,0 0-14 15,0 0-10-15,-157 60 1 16,120-41-7-16,5 0-16 16,6-6 8-16,7 0-7 15,10-7-5-15,5 0-1 16,4 1-7-16,0 2 0 16,0 0 0-16,0 7-8 15,18-2 6-15,5 6 0 16,12-2-6-16,2 4 8 15,3 0-29-15,0 3 8 16,-6 3-5-16,-4-2-7 0,-7 3 23 16,-6-4-1-1,-7 0 9-15,-9 7 2 0,-1-2 0 16,0 2 10-16,-23-3 14 16,-5-2-6-16,-2-4 10 15,-4-6-5-15,-4-7-1 16,-4-8 6-16,-2-2-15 15,-5 0 2-15,-2-16 0 16,5-5-11-16,6-1 8 16,9-9-12-16,13-2-23 15,18-28-20-15,0 9-60 16,17 0-94-16</inkml:trace>
</inkml:ink>
</file>

<file path=ppt/ink/ink4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6.884"/>
    </inkml:context>
    <inkml:brush xml:id="br0">
      <inkml:brushProperty name="width" value="0.05" units="cm"/>
      <inkml:brushProperty name="height" value="0.05" units="cm"/>
      <inkml:brushProperty name="fitToCurve" value="1"/>
    </inkml:brush>
  </inkml:definitions>
  <inkml:trace contextRef="#ctx0" brushRef="#br0">80 36 103 0,'0'0'33'16,"0"0"-13"-16,0 0-3 15,0 0-4-15,0 0 10 16,0 0 6-16,145-37-6 0,-110 38 2 15,-3 17-15 1,-4 3 0-16,-7 1-10 0,-7 3 4 16,-6-4-1-1,-8 5-3-15,0 2 4 0,-28 2 10 16,-10 5-14-16,-8 2 4 16,0-2-4-16,1 5 0 15,5-8 2-15,8 2 0 16,4-6-2-16,2-1 1 15,9-2 0-15,7-3-1 16,5-1 0-16,5 1 0 16,0-3 4-16,15 1-3 15,16-2-1-15,14-7 0 16,54-11-18-16,-8 0-12 16,-5-17-67-16</inkml:trace>
  <inkml:trace contextRef="#ctx0" brushRef="#br0" timeOffset="211">656 661 105 0,'0'0'42'0,"0"0"4"16,0 0-7-16,-103 107-23 15,71-64-2-15,4 2-14 0,10-10-9 16,18-11-20-16,0-12-14 16,4-12-118-16</inkml:trace>
</inkml:ink>
</file>

<file path=ppt/ink/ink4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35.243"/>
    </inkml:context>
    <inkml:brush xml:id="br0">
      <inkml:brushProperty name="width" value="0.05" units="cm"/>
      <inkml:brushProperty name="height" value="0.05" units="cm"/>
      <inkml:brushProperty name="fitToCurve" value="1"/>
    </inkml:brush>
  </inkml:definitions>
  <inkml:trace contextRef="#ctx0" brushRef="#br0">410 25 17 0,'0'0'33'0,"0"0"12"15,0 0 5-15,0 0-14 16,0 0 0-16,0 0-11 16,0 0-3-16,0-25-3 15,0 25-5-15,0 0 9 16,0 0-7-16,0 0-6 15,0 0 8-15,0 0-15 16,0 6-3-16,0 12 0 16,9 7 1-16,8 8-1 15,-1 10 1-15,2 7-1 16,-1 7 15-16,4 6-15 16,-2 7 4-16,-4 1-2 0,-3-2 3 15,5-6-4-15,-6-11-1 16,1-9 0-16,-2-14 4 15,-1-14-4-15,0-2-8 16,-4-11-8-16,2-2-27 16,-1 0 5-16,-3-26-15 15,-1-4-8-15,-2-2-75 0</inkml:trace>
  <inkml:trace contextRef="#ctx0" brushRef="#br0" timeOffset="285">643 436 62 0,'0'0'62'0,"0"0"-5"0,0 0-5 15,0 0 10-15,0 0-25 16,0 0-6-16,0 0-11 16,-52-4-16-16,20 20 5 15,-5 9-8-15,-10 7-1 16,-13 6 15-16,2 3-14 15,-5-1 5-15,3 2 3 16,1-4-3-16,7 0 5 16,6-3-10-16,11-3 2 15,10-7-3-15,8-5 0 16,17-10-11-16,0-6-32 16,63-13-38-16,2-18-5 15,1-13-79-15</inkml:trace>
</inkml:ink>
</file>

<file path=ppt/ink/ink4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6.167"/>
    </inkml:context>
    <inkml:brush xml:id="br0">
      <inkml:brushProperty name="width" value="0.05" units="cm"/>
      <inkml:brushProperty name="height" value="0.05" units="cm"/>
      <inkml:brushProperty name="fitToCurve" value="1"/>
    </inkml:brush>
  </inkml:definitions>
  <inkml:trace contextRef="#ctx0" brushRef="#br0">0 0 83 0,'0'0'18'15,"0"0"-3"-15,0 0 12 16,0 0 6-16,0 0-7 16,126 41 4-16,-90-35-5 15,0 1-10-15,7-4 3 16,3 2-13-16,-1-1-2 16,1-2-3-16,-1-2-13 15,1 2-23-15,-11-2-22 16,-17 0-57-16</inkml:trace>
</inkml:ink>
</file>

<file path=ppt/ink/ink41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6.364"/>
    </inkml:context>
    <inkml:brush xml:id="br0">
      <inkml:brushProperty name="width" value="0.05" units="cm"/>
      <inkml:brushProperty name="height" value="0.05" units="cm"/>
      <inkml:brushProperty name="fitToCurve" value="1"/>
    </inkml:brush>
  </inkml:definitions>
  <inkml:trace contextRef="#ctx0" brushRef="#br0">0 5 91 0,'0'0'33'0,"0"0"-12"16,0 0 14-16,0 0-5 15,137 0-3-15,-93 2-2 16,9 2-12-16,6-2-6 16,9-2-7-16,32 0-20 15,-19-2-41-15,-13-9-123 0</inkml:trace>
</inkml:ink>
</file>

<file path=ppt/ink/ink4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3.727"/>
    </inkml:context>
    <inkml:brush xml:id="br0">
      <inkml:brushProperty name="width" value="0.05" units="cm"/>
      <inkml:brushProperty name="height" value="0.05" units="cm"/>
      <inkml:brushProperty name="fitToCurve" value="1"/>
    </inkml:brush>
  </inkml:definitions>
  <inkml:trace contextRef="#ctx0" brushRef="#br0">251 341 6 0,'0'0'31'15,"0"0"-19"-15,0 0 6 16,0 0-2-16,0 0-11 15,0 0 15-15,-37-68-1 16,32 63 1-16,1 0 6 16,1 0-9-16,1 1 8 15,2-2 7-15,-3 5-11 0,3 1 8 16,0-4-8 0,0 4-10-16,0 0 3 0,0 0-14 15,0 0 0-15,0 0 0 16,0 0-13-16,0 15 13 15,0 11 0-15,0 15 2 16,8 10 10-16,-2 14-10 16,-3 7 6-16,2 10-8 15,-5 1 5-15,0 0-3 16,0-2-2-16,0-10 1 16,0-11 4-16,0-11-5 15,0-9 0-15,0-14 0 16,0-9-8-16,0-9 1 0,0-8-15 15,0 0-3 1,4-26 4-16,1-14-12 0,2-42-19 16,-2 10-5-16,-5 6-31 0</inkml:trace>
  <inkml:trace contextRef="#ctx0" brushRef="#br0" timeOffset="367">57 218 12 0,'0'0'36'16,"0"0"-19"-16,0 0-1 16,0 0 19-16,8-120-7 0,6 97 2 15,12 1-10-15,-1 5-4 16,8 2 9-16,4 4-12 16,3 4 0-16,2 7-2 15,8 0-6-15,2 10 12 16,2 13-6-16,-6 2-5 15,-1 2 3-15,-5 3-5 16,-7 1-3-16,-7 0-1 16,-5 0 4-16,-10-4 1 15,-5 1-3-15,-8-1 3 16,0-2 8-16,-23-2-10 16,-20 1 9-16,-17-6-5 15,-12-3-5-15,-17-5 3 16,-3-3-5-16,-2-6 0 15,13-1 0-15,15 0-13 0,25 0-7 16,27 0-15-16,14 4-45 16,0 2-84-16</inkml:trace>
  <inkml:trace contextRef="#ctx0" brushRef="#br0" timeOffset="806">1227 52 120 0,'0'0'54'16,"0"0"-10"-16,0 0 0 15,0 0-23-15,0 0-4 16,0 0 2-16,0 0-17 0,-124 15 6 15,91 20-8 1,-7 19 1-16,-3 19 12 0,-6 10-12 16,0 25 2-16,0 24-2 15,14 15 3-15,12-11-4 16,14-27 0-16,9-31-1 16,49-12-1-16,4-10-42 15,12-20-78-15</inkml:trace>
  <inkml:trace contextRef="#ctx0" brushRef="#br0" timeOffset="1523">1948 188 65 0,'0'0'44'16,"0"0"10"-16,0 0-6 15,0 0-17-15,0 0-7 16,0 0-23-16,0 0 6 16,-77 91 5-16,47-45-9 15,-4 5 14-15,-6 7-8 16,0 3 0-16,0 5 8 15,0-3-16-15,7-1-1 16,2-5 0-16,3-7 3 16,7-12-7-16,7-13 4 15,6-13-25-15,8-19-18 0,5-18-75 16,10-11-26-16</inkml:trace>
  <inkml:trace contextRef="#ctx0" brushRef="#br0" timeOffset="1799">1497 254 104 0,'0'0'24'0,"0"0"-13"15,0 0 8-15,0 0 11 16,0 0 6-16,100 133-15 0,-68-97 7 15,3 0-7-15,7 5-7 16,1 4 7-16,-2 2-13 16,0 6-2-16,-1 1 4 15,2 0-10-15,1-4-7 16,3 1-26-16,-11-15-39 16,-12-16-78-16</inkml:trace>
</inkml:ink>
</file>

<file path=ppt/ink/ink41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9.309"/>
    </inkml:context>
    <inkml:brush xml:id="br0">
      <inkml:brushProperty name="width" value="0.05" units="cm"/>
      <inkml:brushProperty name="height" value="0.05" units="cm"/>
      <inkml:brushProperty name="fitToCurve" value="1"/>
    </inkml:brush>
  </inkml:definitions>
  <inkml:trace contextRef="#ctx0" brushRef="#br0">0 17 80 0,'0'0'22'0,"0"0"5"16,0 0 4-16,0 0-3 16,121-16 1-16,-87 16-13 15,-1 0-1-15,1 0-10 16,0 4-3-16,-3 7-4 0,-5-1-3 16,-6 5-26-16,-16 10-9 15,-4-6-33-15,0 3-31 0</inkml:trace>
</inkml:ink>
</file>

<file path=ppt/ink/ink41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9.430"/>
    </inkml:context>
    <inkml:brush xml:id="br0">
      <inkml:brushProperty name="width" value="0.05" units="cm"/>
      <inkml:brushProperty name="height" value="0.05" units="cm"/>
      <inkml:brushProperty name="fitToCurve" value="1"/>
    </inkml:brush>
  </inkml:definitions>
  <inkml:trace contextRef="#ctx0" brushRef="#br0">0 51 110 0,'0'0'41'16,"0"0"-37"-16,0 0 13 15,0 0-5-15,0 0 2 16,182-29-14-16,-115 7-33 15</inkml:trace>
</inkml:ink>
</file>

<file path=ppt/ink/ink41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1:58.024"/>
    </inkml:context>
    <inkml:brush xml:id="br0">
      <inkml:brushProperty name="width" value="0.05" units="cm"/>
      <inkml:brushProperty name="height" value="0.05" units="cm"/>
      <inkml:brushProperty name="fitToCurve" value="1"/>
    </inkml:brush>
  </inkml:definitions>
  <inkml:trace contextRef="#ctx0" brushRef="#br0">224 375 9 0,'0'0'30'0,"0"0"-4"16,0 0 5-16,0 0 8 15,0 0-11-15,0 0-3 16,0 0-5-16,-60-25-10 16,48 25 4-16,3 0-8 15,0 2-3-15,-4 14-1 16,2 8 1-16,-5 11-3 16,-3 8 0-16,1 8 1 0,1 9 1 15,6 4 0-15,3 6 5 16,8-2 5-16,0-3-12 15,14-8 6-15,12-14-6 16,10-14 1-16,7-20 0 16,13-9 10-16,7-29-1 15,6-23 10-15,2-17-20 16,-8-13 11-16,-8-3-2 16,-15-9-4-16,-12 0 11 15,-19-2-13-15,-9 3 2 0,-9 6-2 16,-28 14-3-1,-5 17 0-15,-10 23-3 0,-3 22 2 16,-8 11-4-16,-21 51 3 16,-7 46 2-16,14 3-2 15,22 0 1-15,31-16-5 16,24-18-18-16,38 4-27 16,13-6-22-16,7-31-75 0</inkml:trace>
  <inkml:trace contextRef="#ctx0" brushRef="#br0" timeOffset="765">967 68 85 0,'0'0'12'0,"0"0"-5"16,0 0-1-16,0 0 8 15,0 0 10-15,0 0-13 0,0 0 7 16,58 1-10-1,-47 3-5-15,1 2 8 0,5 1-11 16,-8 0 7-16,0-3 4 16,-2 0-10-16,-4 0 8 15,-3-4-4-15,1 2-4 16,-1-2 11-16,0 0-11 16,0 0 5-16,0 0 11 15,0 0-16-15,0 0 13 16,-1 0-8-16,-9 0-6 15,1 0 0-15,0-4-3 16,0-1 3-16,1 1 0 16,0 1-12-16,2-5 12 15,-3 3-10-15,1-4 6 0,-1-2 0 16,0 0-6 0,0 0 10-16,0 0-3 15,1 1 2-15,-1 3 1 0,4 3 0 16,4 0 0-16,-2 4 0 15,3 0 0-15,0 0-4 16,0 0 1-16,0 0-6 16,3 15 9-16,12 6 2 15,6 11 0-15,6 5 14 16,-4 9-8-16,7 13 5 16,-7 9-2-16,-4 13-10 15,-1 6 12-15,-10 10-10 16,-8-1-1-16,0 2 8 15,-3-2-9-15,-16-8 2 16,-4-10-2-16,-7-13 4 0,-6-16 0 16,-7-16 8-16,-9-8-6 15,-3-10 5-15,-3-2-12 16,4-10 0-16,8-3-1 16,6 0-20-16,9-25-6 15,10-2-47-15,10-2-61 0</inkml:trace>
</inkml:ink>
</file>

<file path=ppt/ink/ink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36.387"/>
    </inkml:context>
    <inkml:brush xml:id="br0">
      <inkml:brushProperty name="width" value="0.05" units="cm"/>
      <inkml:brushProperty name="height" value="0.05" units="cm"/>
      <inkml:brushProperty name="fitToCurve" value="1"/>
    </inkml:brush>
  </inkml:definitions>
  <inkml:trace contextRef="#ctx0" brushRef="#br0">301 467 25 0,'0'0'16'0,"0"0"-15"16,0 0 12-16,0 0 4 15,0 0 10-15,0 0-7 16,0 0-7-16,-33-36 14 16,24 36 0-16,2 0-2 15,-3 0 1-15,-3 0-15 16,5 0 4-16,-1 0 1 16,-2 0-13-16,-1 0 9 15,1-3-8-15,-1 3-3 16,-1 0 4-16,0 0-5 15,-1 0 0-15,0 0 0 16,-4 9-2-16,4 10-1 16,-3 6 3-16,-2 8 0 0,6 3-3 15,-1 9 3-15,2 3 0 16,7-1 0-16,5 0-4 16,0 0 1-16,0-9 3 15,14-6 0-15,10-13-4 16,4-8-4-16,9-11 4 15,7 0 1-15,5-25-9 16,2-7 12-16,-2-9 2 16,0 2 0-16,-12 4-4 15,-11 9-2-15,-12 12 4 16,-9 4 0-16,-5 9 4 16,0 1 12-16,0 0-7 0,-4 0-3 15,-2 3-3-15,3 10-3 16,3 4-5-16,0 4 0 15,14 1 1 1,11 0 2-16,4-5 2 0,1-4 0 16,1-8-3-16,-3-5 2 15,2 0 1-15,-5 0 0 16,0-12-9-16,-5-6 6 16,-7-6 3-16,-3-1 0 15,-10-4 4-15,0-3 0 16,-10 1 0-16,-17 1-4 15,-10 1 2-15,-8 6-1 16,-1 10 0-16,-1 6 1 16,5 7 2-16,12 0-4 15,11 4-4-15,18 15-18 0,1 7-28 16,23 23 23-16,7-11-39 16</inkml:trace>
  <inkml:trace contextRef="#ctx0" brushRef="#br0" timeOffset="5965">755 776 3 0,'0'0'6'0,"0"0"2"0,0 0 12 16,0 0-5-16,0 0 6 15,0 0-6-15,-26 0-3 16,24 0 14-16,2 0-9 16,-3 0-6-16,3 0-2 15,0 0-6-15,0 0-3 16,0 4 0-16,0-4 0 15,0 0 2-15,14 0 5 16,3 0 7-16,1-19 4 16,8-6-12-16,-1-4 4 15,-4-5-6-15,1 4-1 16,-7-1 2-16,-5 8-3 16,-6 3 2-16,-4 1 0 15,0 5-4-15,0-2-2 16,-1 6-4-16,-7 0-6 0,2 3 9 15,1 1 1 1,2 4 1-16,2-1-1 0,-3 3-3 16,4 0 5-16,-1 0 0 15,-2 5-4-15,1 8 3 16,-2 8 2-16,-1 8 2 16,-3 0 7-16,8-1-10 15,-3 1 4-15,3-8-4 16,0-1 1-16,0-3-1 15,13-4 0-15,4-2-7 0,6-7 4 16,12-3-12 0,37-1 5-16,-8-18-13 0,-5-5-63 0</inkml:trace>
  <inkml:trace contextRef="#ctx0" brushRef="#br0" timeOffset="6868">1251 772 65 0,'0'0'37'16,"0"0"-29"-16,0 0-4 16,0 0 13-16,99-125-8 15,-59 78-9-15,0-3 13 16,-3-4-10-16,-5 3 3 15,-6 2 4-15,-7 2-8 16,-5 3 2-16,-7 1-3 16,-5 6 0-16,-2 3 6 0,0 4-7 15,-2 6-2 1,-10 10-1-16,1 9 3 0,-1 5 0 16,3 0 0-16,-4 15-5 15,0 19 2-15,-3 11 3 16,-4 17 0-16,-4 26 0 15,-8 32 1-15,1-7-1 16,5-7 0-16,7-25 1 16,6-29 1-16,3-6-2 15,1-5 0-15,5-19 0 16,4-12-4-16,0-10 3 16,9 0-7-16,18-19-8 0,10-20 16 15,11-12-12-15,-1-3-14 16,-2-2-5-16,-10 4-13 15,-7 17 23-15,-11 11 15 16,-7 8 6-16,3 7 8 16,4-3 5-16,2-8 8 15,12-9 5-15,4-8-8 16,5-7 3-16,2-6-6 16,-1-6-3-16,-1 1 5 15,-5-5-9-15,-5 4-4 16,-9 0 5-16,-7 12-8 15,-10 8 8-15,-4 8-2 16,0 16 1-16,-6 9 21 0,-7 3-16 16,-7 3-10-16,1 24-3 15,-1 11-3-15,-1 8 3 16,2 8 0-16,2 12 1 16,4 5-1-16,-1 11 0 15,2 6 0-15,1 3 0 16,-1-5 1-16,1-12-1 15,3-16 0-15,4-15 0 16,4-15-2-16,0-10 2 16,0-7-6-16,13-6-19 15,9-5-9-15,18-25 14 16,-3-12-32-16,-5-10-16 0</inkml:trace>
</inkml:ink>
</file>

<file path=ppt/ink/ink42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01.486"/>
    </inkml:context>
    <inkml:brush xml:id="br0">
      <inkml:brushProperty name="width" value="0.05" units="cm"/>
      <inkml:brushProperty name="height" value="0.05" units="cm"/>
      <inkml:brushProperty name="fitToCurve" value="1"/>
    </inkml:brush>
  </inkml:definitions>
  <inkml:trace contextRef="#ctx0" brushRef="#br0">12 459 14 0,'0'0'25'0,"0"0"3"15,0 0 2-15,0 0 1 16,0 0-11-16,0 0-8 15,0 0 5-15,-12 0-2 16,12 0 11-16,0 0-12 16,0 4-10-16,0-3 7 15,12 3-1-15,4 0 6 16,8-2 3-16,1-2-7 0,8 0 6 16,1-6-1-1,6-13-11-15,-3-3 6 0,-2-3-8 16,-4 3 0-16,-13 1 3 15,-1 7-5-15,-11 3-2 16,-1 3 0-16,-5 4 5 16,0 2-3-16,0 2 1 15,0 0-3-15,0 0 0 16,0 0-2-16,0 0-1 16,0 0-3-16,0 0-5 15,0 0 8-15,0 0-7 16,0 0 0-16,0 3 5 15,0 4-8-15,0-1 11 0,0 3-2 16,0-3 0 0,0-2 3-16,0 2 1 0,0-2 0 15,0 1 3 1,0-2-3-16,0 1 0 0,-2-1 0 16,2-1 0-16,0-2 0 15,0 2 0-15,-3-2 0 16,3 2 0-16,-1 1 0 15,1-3 0-15,-3 1 0 16,3-1 1-16,-2 3-2 16,-1-1 1-16,2 5 0 15,-2-7 1-15,3 6-1 16,-2-5-3-16,2 1-3 16,0-2-8-16,0 0 12 0,0 0-1 15,0 0 3 1,0 0 0-16,0 0 0 0,0 0 0 15,0 0 0-15,0 0-6 16,0 0 3-16,0 0-16 16,0 0-23-16,0 0-21 15,2 0-26-15</inkml:trace>
  <inkml:trace contextRef="#ctx0" brushRef="#br0" timeOffset="626">94 524 24 0,'0'0'38'0,"0"0"-9"16,0 0-2-16,0 0-8 16,0 0-8-16,0 0 0 0,0 0 11 15,30 18-3 1,-5-14 8-16,6-4 3 15,5 0-9-15,9 0 10 0,4-15-13 16,5-9-4-16,1-6 3 16,-1-2-16-16,-5-5 6 15,-5-1-7-15,-7 0 2 16,-11-4 3-16,-7 0-3 16,-10 1 1-16,-6-1-3 15,-3 2-3-15,0 2 3 16,-17 5-5-16,-6 8-1 15,-5 8 2-15,2 5 3 16,3 12 1-16,2 0-2 16,4 0-13-16,3 20 15 0,5 5-4 15,3 9 4-15,3 3-4 16,3 8 4-16,0 5 0 16,3 1 6-1,11 3-6-15,5 0 16 0,3-4-10 16,4-4-5-16,5-5 7 15,1-6-8-15,0-9 0 16,13-6 0-16,5-12-17 16,35-8-2-16,-12-19-46 15,-10-11-162-15</inkml:trace>
</inkml:ink>
</file>

<file path=ppt/ink/ink42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05.530"/>
    </inkml:context>
    <inkml:brush xml:id="br0">
      <inkml:brushProperty name="width" value="0.05" units="cm"/>
      <inkml:brushProperty name="height" value="0.05" units="cm"/>
      <inkml:brushProperty name="fitToCurve" value="1"/>
    </inkml:brush>
  </inkml:definitions>
  <inkml:trace contextRef="#ctx0" brushRef="#br0">0 272 37 0,'0'0'31'0,"0"0"-1"16,0 0-11-16,0 0-5 0,0 0-7 16,0 0 1-16,0 0 18 15,5 8-5-15,9-24 0 16,0-4-9-16,-2 2-12 15,-6 6 9-15,-1 1-3 16,-2 6 2-16,-2 5 0 16,-1 0-8-16,3 0 0 15,2 0-1-15,1 0 1 16,9 2 0-16,5-2 3 16,8 0-3-16,6-15 10 15,4-11-10-15,0-5 0 16,-5-3 0-16,-6 5 3 15,-13 4-2-15,-6 8-1 16,-8 4 3-16,0 6 6 0,-5 6 0 16,-12 1 5-16,2 0-4 15,0 0-10-15,1 11 7 16,4 4-7-16,10 3-1 16,0 2-17-16,22-5-51 15,-1-9-81-15</inkml:trace>
</inkml:ink>
</file>

<file path=ppt/ink/ink42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03.160"/>
    </inkml:context>
    <inkml:brush xml:id="br0">
      <inkml:brushProperty name="width" value="0.05" units="cm"/>
      <inkml:brushProperty name="height" value="0.05" units="cm"/>
      <inkml:brushProperty name="fitToCurve" value="1"/>
    </inkml:brush>
  </inkml:definitions>
  <inkml:trace contextRef="#ctx0" brushRef="#br0">0 555 45 0,'0'0'37'15,"0"0"11"-15,0 0-9 16,0 0 1-16,0 0-4 15,0 0-19-15,0 0 6 16,74-33 12-16,-36 29-23 16,4 0 5-16,-1 4-11 15,4 0-2-15,-4 0 2 16,4 0-6-16,-1 0-4 16,16 0-7-16,-13 0-47 0,-10 0-65 0</inkml:trace>
  <inkml:trace contextRef="#ctx0" brushRef="#br0" timeOffset="509">652 90 27 0,'0'0'21'15,"0"0"-3"-15,0 0 14 16,0 0-3-16,0 0-6 15,119-69 3-15,-89 59-9 16,-5 2 7-16,-4 6-3 16,2 2-12-16,-6 0 7 15,-3 10-3-15,-5 8-2 16,-4 7 4-16,3 4-15 16,-8 3 11-16,0 0-2 0,-17 5-6 15,-9 2 9-15,-7-2-6 16,-4 1-4-16,2-1 7 15,4-3-9-15,4-4-1 16,5-1 1-16,9-3 0 16,8 0-5-16,5-5 4 15,0 0 1-15,3-4-1 16,17-3 1-16,11-3 0 16,9-4-7-16,9-7-14 15,29-10-4-15,-11-11-56 16</inkml:trace>
  <inkml:trace contextRef="#ctx0" brushRef="#br0" timeOffset="871">1213 614 139 0,'0'0'37'0,"0"0"-17"16,0 0 26-16,0 0-18 16,-91 136-13-16,65-96-8 15,1-4-3-15,4 0 0 16,2-4-4-16,7-9-9 16,12-10-12-16,0-5-42 15,5-8-67-15</inkml:trace>
  <inkml:trace contextRef="#ctx0" brushRef="#br0" timeOffset="1220">1650 104 100 0,'0'0'67'16,"0"0"-27"-16,0 0-3 0,0 0-17 15,0 0-19-15,0 0 16 16,0 0 1-16,66 30-6 15,-35-24 10-15,1-6-20 16,5 0 2-16,-2 0-4 16,0 0-19-16,-6 0 1 15,2 0-24-15,-8-7-28 16,-11 0-23-16</inkml:trace>
  <inkml:trace contextRef="#ctx0" brushRef="#br0" timeOffset="1606">1707 115 11 0,'0'0'53'0,"0"0"20"16,0 0-31 0,0 0 5-16,0 0 1 0,-125 48-28 15,115-37 1-15,0-1-13 16,3 4-6-16,5-3 7 15,-1 4-9-15,3 2 0 16,0 2 0-16,8 2-3 16,12 3 1-16,6-2 2 15,9 4-9-15,7-1 6 16,-1 0-15-16,-1-4 9 16,-5 3 9-16,-9-3-6 15,-10-1 3-15,-9-4 3 16,-7-3 0-16,-3-5 11 15,-20 1-2-15,-12-8 6 0,-6-1-2 16,-6 0-11-16,0 0 12 16,4 0-4-16,5-10 0 15,10-2-10-15,11-5-7 16,17-16-34-16,0 0-47 16,15 0-125-16</inkml:trace>
</inkml:ink>
</file>

<file path=ppt/ink/ink42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1.342"/>
    </inkml:context>
    <inkml:brush xml:id="br0">
      <inkml:brushProperty name="width" value="0.05" units="cm"/>
      <inkml:brushProperty name="height" value="0.05" units="cm"/>
      <inkml:brushProperty name="fitToCurve" value="1"/>
    </inkml:brush>
  </inkml:definitions>
  <inkml:trace contextRef="#ctx0" brushRef="#br0">209 223 10 0,'0'0'44'0,"0"0"19"0,0 0-4 16,0 0-22-16,0 0-22 16,0 0-8-16,0 0-4 15,-65 94 3-15,41-41 3 16,5 2-5-16,8 2 10 16,4-2-6-16,7-10-4 15,0-13 4-15,12-13-6 16,13-13 5-16,8-6 10 15,12-11-10-15,2-21 8 16,6-7-12-16,-4-11-1 16,-8-2 3-16,-9-3-2 15,-10-2-3-15,-16 1 0 16,-6 2-5-16,-9 6 2 16,-25 7 0-16,-15 16-9 0,-14 21 4 15,-8 4-5-15,-1 29 10 16,8 16 1-16,15 5 1 15,16 3-4-15,26-3 1 16,38 0-25-16,22-11-29 16,7-17-60-16</inkml:trace>
  <inkml:trace contextRef="#ctx0" brushRef="#br0" timeOffset="252">939 0 133 0,'0'0'33'0,"0"0"-3"16,0 0-12-16,0 0 6 16,0 0 0-16,-67 130-12 15,44-71 0-15,0 3-4 16,-4 5-4-16,0 2 7 15,2 1-11-15,4-6 0 16,2-8-15-16,16-13-33 16,3-13-15-16</inkml:trace>
  <inkml:trace contextRef="#ctx0" brushRef="#br0" timeOffset="781">950 843 109 0,'0'0'51'0,"0"0"13"16,0 0-22-16,0 0-29 15,0 0-5-15,0 0-8 0,0 0 2 16,-25 0-4 0,21 4 2-16,2 0 0 0,2-4-4 15,0 0 1-15,0 0-9 16,2-8 7-16,7-9-4 16,-1-2 7-16,-7 5 2 15,-1 0 0-15,0 10 13 16,-15 4-10-16,-2 0 4 15,-2 0-7-15,6 8 0 16,0 2 0-16,9-6 0 16,2-3 0-16,2-1-2 15,0 0 1-15,0 0-11 16,0 0-2-16,0 0-3 16,0-1 17-16,0-2-2 15,0 2 2-15,0-2 5 0,0 3-3 16,0 0-1-16,-4 0-1 15,1 0 5-15,1 0-5 16,2-3 0-16,0 3 0 16,0-1 0-16,0-2-3 15,2-1-26-15,11 0-1 16,-3 1-55-16</inkml:trace>
</inkml:ink>
</file>

<file path=ppt/ink/ink42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06.807"/>
    </inkml:context>
    <inkml:brush xml:id="br0">
      <inkml:brushProperty name="width" value="0.05" units="cm"/>
      <inkml:brushProperty name="height" value="0.05" units="cm"/>
      <inkml:brushProperty name="fitToCurve" value="1"/>
    </inkml:brush>
  </inkml:definitions>
  <inkml:trace contextRef="#ctx0" brushRef="#br0">832 418 8 0,'0'0'15'0,"0"0"4"15,0 0 2-15,0 0 9 16,0 0 2-16,0 0-3 0,0 0 6 16,-8-57-11-16,1 57 3 15,-2 0 2-15,-2 0-18 16,-3 0 6-16,-4 8-15 15,-9 13 0-15,0 8 9 16,-7 11-11-16,-3 10 6 16,-3 11 5-16,-1 10-9 15,-5 5 11-15,1 10-3 16,5 4-8-16,10 3 3 16,11-2-5-16,15-6-1 15,4-8 0-15,21-14-24 16,61-22 1-16,-3-16-26 0,0-21-27 15</inkml:trace>
  <inkml:trace contextRef="#ctx0" brushRef="#br0" timeOffset="1113">1102 861 18 0,'0'0'35'0,"0"0"2"16,0 0 4-16,0 0-5 16,0 0 3-16,0 0-16 15,0 0-4-15,120-54-4 16,-103 54-7-16,-3 2 7 16,-2 13-9-16,-6 2 0 15,-3 1 0-15,-3 4-3 0,0 1 4 16,-14 2-1-16,-9 0-6 15,-7 0 10-15,-1-4-10 16,0 2 0-16,7-3 1 16,5-2 5-16,4-2-3 15,6 5-3-15,4 0 3 16,5 7 0-16,0-2-3 16,0 2 0-16,26-3 0 15,42-11-29-15,-2-6-13 16,-2-8-40-16</inkml:trace>
  <inkml:trace contextRef="#ctx0" brushRef="#br0" timeOffset="1317">1721 1137 104 0,'0'0'46'16,"0"0"-7"-16,0 0 14 15,-117 139-23-15,76-66-14 16,-4 7-9-16,5 4-7 16,8 12-3-16,10-22-30 15,9-28-57-15</inkml:trace>
  <inkml:trace contextRef="#ctx0" brushRef="#br0" timeOffset="2011">2500 580 24 0,'0'0'26'0,"0"0"7"16,0 0 13-16,0 0-11 15,0 0-7-15,0 0 10 16,0 0-9-16,-15 0-7 16,15 0 7-16,0 0-24 0,0 0-5 15,6 0 0-15,12 0 0 16,12 0 18-16,2-3-8 16,3-2-6-16,2 1-4 15,-2 0 0-15,-1 0-9 16,0-1-10-16,-2 2-24 15,-12-2-30-15,-8 1-68 0</inkml:trace>
  <inkml:trace contextRef="#ctx0" brushRef="#br0" timeOffset="2336">2405 638 76 0,'0'0'43'0,"0"0"-20"0,0 0 9 15,0 0-2-15,0 0-12 16,0 0-5-16,-55 108-11 16,55-76 2-16,18 4-4 15,5 3 0-15,3 1-3 16,2-2 3-16,-2-3-3 16,-1-3 0-16,-2-5-1 15,-2-2 2-15,-4-2 0 16,-8 1 2-16,-9-6 2 15,0-1 1-15,-17-2 8 16,-13-5 8-16,-7-5-19 16,-5-5 6-16,-2 0-6 15,-2 0 3-15,6-4 2 16,8-7-5-16,32-20-4 0,0 6-24 16,15 2-113-16</inkml:trace>
  <inkml:trace contextRef="#ctx0" brushRef="#br0" timeOffset="2779">3269 264 29 0,'0'0'24'16,"0"0"7"-16,0 0 3 0,91 138-12 16,-65-79 0-1,-8 10-8-15,-9 6 6 0,-9 15 9 16,-9 15-14 0,-35 26-2-16,-10-14-8 0,0-17-3 15,-1-18 4-15,1-29-6 16,-4-3 0-16,-5-6 0 15,9-15-11-15,14-29-11 16,16-4-15-16,15-27-55 0</inkml:trace>
  <inkml:trace contextRef="#ctx0" brushRef="#br0" timeOffset="3171">3958 107 55 0,'0'0'38'16,"0"0"5"-16,0 0-15 15,0 0-12-15,0 0-2 16,0 0 8-16,0 0 12 16,-18 109-11-16,18-77-8 15,9-7 1-15,9-9-16 16,8-10 13-16,4-6 0 16,0 0 1-16,6-22 17 0,-6-12-21 15,-7-5 3-15,-9-4-8 16,-12-2 2-16,-2 4-5 15,-20 4-2-15,-25 10-13 16,-16 19 6-16,-54 33-27 16,13 22-31-16,10 10-65 0</inkml:trace>
  <inkml:trace contextRef="#ctx0" brushRef="#br0" timeOffset="3933">0 1856 36 0,'0'0'39'0,"0"0"1"15,158-7 1-15,-69-1-16 16,11 4-7-16,4 1 2 15,4 3-14-15,1 0 11 16,20 0 0-16,30 0-10 16,39 0 3-16,13 0-7 15,-9 0 0-15,-13 0 3 16,-13 0-6-16,4 0 0 16,1 3-2-16,-3-3 2 15,-6 0 0-15,-2 0 0 16,-2-3 0-16,-9-4 3 15,-8-5-2-15,-33 2-1 0,-28 3 0 16,-24 0-4-16,-11 0 0 16,-4 6 1-16,-22 1-27 15,-13 15-16-15,-16 2-92 0</inkml:trace>
</inkml:ink>
</file>

<file path=ppt/ink/ink42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3.650"/>
    </inkml:context>
    <inkml:brush xml:id="br0">
      <inkml:brushProperty name="width" value="0.05" units="cm"/>
      <inkml:brushProperty name="height" value="0.05" units="cm"/>
      <inkml:brushProperty name="fitToCurve" value="1"/>
    </inkml:brush>
  </inkml:definitions>
  <inkml:trace contextRef="#ctx0" brushRef="#br0">0 9 3 0,'0'0'50'0,"0"0"-5"15,0 0 3 1,0 0-18-16,0 0 7 0,0 0-15 15,0 0-12-15,60-7 18 16,-30 7-17-16,1 0-4 16,1 0-6-16,1 7-1 15,-3-1 0-15,-4 6-19 16,-6 1-16-16,-7 7-5 16,-9 3-27-16,-4-5-26 0</inkml:trace>
</inkml:ink>
</file>

<file path=ppt/ink/ink42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3.818"/>
    </inkml:context>
    <inkml:brush xml:id="br0">
      <inkml:brushProperty name="width" value="0.05" units="cm"/>
      <inkml:brushProperty name="height" value="0.05" units="cm"/>
      <inkml:brushProperty name="fitToCurve" value="1"/>
    </inkml:brush>
  </inkml:definitions>
  <inkml:trace contextRef="#ctx0" brushRef="#br0">0 0 43 0,'0'0'26'0,"0"0"-4"0,0 0 4 16,0 0 5-16,0 0 4 15,0 0-14-15,129 25 0 16,-61-16-21-16,-13-3-14 15,-9-1-35-15</inkml:trace>
</inkml:ink>
</file>

<file path=ppt/ink/ink42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7.956"/>
    </inkml:context>
    <inkml:brush xml:id="br0">
      <inkml:brushProperty name="width" value="0.05" units="cm"/>
      <inkml:brushProperty name="height" value="0.05" units="cm"/>
      <inkml:brushProperty name="fitToCurve" value="1"/>
    </inkml:brush>
  </inkml:definitions>
  <inkml:trace contextRef="#ctx0" brushRef="#br0">326 166 9 0,'0'0'22'16,"0"0"3"-16,0 0 4 16,0 0 11-16,0 0-1 15,-132-59 2-15,101 59-25 16,-1 7-5-16,0 20-7 16,1 9-1-16,4 6 5 15,4 6 3-15,10-1 1 16,12-1 8-16,1-3-14 0,11-10 4 15,24-8 1-15,14-17-9 16,11-8 11-16,12-14-4 16,5-23-8-16,-5-10 9 15,-11-7-6-15,-16-3-4 16,-22 3 8-16,-17 0-5 16,-6 4 6-16,-28 5-9 15,-22 12-2-15,-18 14-4 16,-9 19-1-16,-2 3-5 15,10 37-3-15,21 42-23 16,20-10-7-16,24-7-52 0</inkml:trace>
</inkml:ink>
</file>

<file path=ppt/ink/ink42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8.209"/>
    </inkml:context>
    <inkml:brush xml:id="br0">
      <inkml:brushProperty name="width" value="0.05" units="cm"/>
      <inkml:brushProperty name="height" value="0.05" units="cm"/>
      <inkml:brushProperty name="fitToCurve" value="1"/>
    </inkml:brush>
  </inkml:definitions>
  <inkml:trace contextRef="#ctx0" brushRef="#br0">337 0 69 0,'0'0'34'0,"0"0"15"15,-122 91 9-15,60-44-28 0,2 1-14 16,11-2-16-1,14-4-3-15,26-3-28 0,9-16-30 16,0-13-95-16</inkml:trace>
</inkml:ink>
</file>

<file path=ppt/ink/ink42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4.810"/>
    </inkml:context>
    <inkml:brush xml:id="br0">
      <inkml:brushProperty name="width" value="0.05" units="cm"/>
      <inkml:brushProperty name="height" value="0.05" units="cm"/>
      <inkml:brushProperty name="fitToCurve" value="1"/>
    </inkml:brush>
  </inkml:definitions>
  <inkml:trace contextRef="#ctx0" brushRef="#br0">0 1110 40 0,'0'0'39'16,"0"0"4"-16,0 0-22 0,0 0 10 16,0 0-20-16,0 0-7 15,0 0 18-15,-6 22-7 16,19-15 11-16,5-1-3 15,8-6-10-15,11 0 12 16,7-2-9-16,10-21-8 16,4-6 4-16,-2-6-12 15,-7-5 0-15,-8 1-1 16,-6-4 7-16,-8-1-10 16,-9 2 4-16,-6 2-3 15,-7 4 3-15,-5 7-10 16,0 8 10-16,-5 7-6 15,-12 10 0-15,-1 4 3 0,-5 4 2 16,-3 21 1 0,0 8-3-16,3 12 3 0,1 6 0 15,12 9-2-15,6 2 2 16,4 2 4-16,0-1 3 16,17-4 0-1,9-11-1-15,7-9-6 0,8-14-7 16,40-21-23-16,-8-4-49 15,-6-9-119-15</inkml:trace>
  <inkml:trace contextRef="#ctx0" brushRef="#br0" timeOffset="356">762 413 33 0,'0'0'49'0,"0"0"-21"16,0 0 2-16,0 0-7 15,0 0 22-15,0 0-12 16,0 0-8-16,110 40-3 16,-56-30-20-16,44-4-2 15,-14-2-31-15,-10-4-63 0</inkml:trace>
  <inkml:trace contextRef="#ctx0" brushRef="#br0" timeOffset="938">1667 0 14 0,'0'0'39'16,"0"0"-4"-16,0 0 1 15,0 0-14-15,0 0 7 16,0 0-6-16,121 50-4 16,-112-21 5-16,-2 4-11 15,-7 3-2-15,0-1 1 16,-5 1-11-16,-15 0 11 16,-9-5-3-16,-3 1-9 15,-5-5 15-15,1-4-15 0,4-2 2 16,6 0-2-16,8-4 0 15,9 2 0-15,4-2 0 16,5 1 0-16,0 1-5 16,11 1 5-16,18-2-9 15,43-4-9-15,-8-6-44 16,2-8-14-16</inkml:trace>
  <inkml:trace contextRef="#ctx0" brushRef="#br0" timeOffset="1183">2000 680 103 0,'0'0'31'16,"0"0"-23"-16,0 0 20 15,-63 107 0-15,45-73-16 16,1-4 7-16,3-2-19 16,6 0 0-16,8-7-9 15,5-8-42-15,13-9-66 0</inkml:trace>
  <inkml:trace contextRef="#ctx0" brushRef="#br0" timeOffset="1548">2470 205 122 0,'0'0'54'0,"0"0"-30"16,0 0-1-16,0 0-17 16,0 0 14-16,0 0 4 15,0 0-17-15,135 29 7 16,-95-20-12-16,1-3 0 15,-1-4-2-15,-3 0-13 16,-5-2-7-16,-3 0-13 16,-6-5-15-16,-8-11-15 15,-5 0-58-15</inkml:trace>
  <inkml:trace contextRef="#ctx0" brushRef="#br0" timeOffset="1864">2617 165 46 0,'0'0'60'0,"0"0"-16"15,0 0-18-15,0 0 10 16,-135 40-7-16,123-27-24 16,7 3 2-16,5 3-5 15,0 4-2-15,0 6 7 16,14 0-5-16,4 1-1 16,8 1-1-16,2 2 2 15,3 2-3-15,-1-2 1 16,-5 5 0-16,-2 3-1 15,-6-5 1-15,-8-1 0 16,-4-5 0-16,-5-10 2 16,0-4 1-16,-2-8 8 15,-15-6 10-15,-4-2 1 16,-4 0-21-16,-10 0 3 16,-2-13-4-16,-6 4-7 0,5-4 7 15,-5-10-31-15,10 5-49 16,15-2-128-16</inkml:trace>
  <inkml:trace contextRef="#ctx0" brushRef="#br0" timeOffset="2408">3245 787 62 0,'0'0'47'0,"0"0"-14"16,0 0-7-16,0 0 5 15,0 0 5-15,156-15-20 16,-105 15-5-16,1 0-11 15,-6 0-2-15,-2 0-5 16,7 8-33-16,-14 2-19 16,-11-4-66-16</inkml:trace>
  <inkml:trace contextRef="#ctx0" brushRef="#br0" timeOffset="2551">3311 1038 122 0,'0'0'18'16,"0"0"-10"-16,0 0 6 16,184-2-14-16,-97-11 0 15,-2-1-19-15</inkml:trace>
</inkml:ink>
</file>

<file path=ppt/ink/ink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9:44.251"/>
    </inkml:context>
    <inkml:brush xml:id="br0">
      <inkml:brushProperty name="width" value="0.05" units="cm"/>
      <inkml:brushProperty name="height" value="0.05" units="cm"/>
      <inkml:brushProperty name="fitToCurve" value="1"/>
    </inkml:brush>
  </inkml:definitions>
  <inkml:trace contextRef="#ctx0" brushRef="#br0">469 565 6 0,'0'0'16'16,"0"0"-11"-16,0 0-5 15,0 0-8-15,0 0-8 16</inkml:trace>
  <inkml:trace contextRef="#ctx0" brushRef="#br0" timeOffset="812">469 565 1 0,'-99'-34'5'15,"76"34"7"-15,0 0-5 16,-3 0-3-16,0 0-2 15,3 0 1-15,2 0-4 16,5 0 1-16,-1 0 0 16,7-1 1-16,-3-5-1 15,4 5 0-15,-3 1 1 16,3 0 1-16,-2 0-2 16,-3 0 0-16,-3 0 0 15,0 5 2-15,2 1 1 16,-3 2 8-16,2-1 12 0,2 0 1 15,5-3 12 1,3 1-5-16,3-5-16 0,1 0 8 16,2 0-16-1,0 0 3-15,0 0 4 0,0 0-8 16,0 0 6-16,0 0-12 16,14 0-1-16,11-12-1 15,10-7 4-15,13-16 6 16,7-5 1-16,0-11-7 15,-1 1 3-15,-7-3-3 16,-13 6-1-16,-8 6 5 16,-12 6-6-16,-9 6 0 15,-5 5 0-15,0 8 6 16,-5 6-7-16,-13 4 1 16,-5 6-5-16,-3 0 5 15,0 7-10-15,1 11 7 16,2 6 2-16,1 2-4 0,6 6 2 15,2 4 3-15,3 4 0 16,2 7-1-16,1 7 1 16,-1 6-2-16,9 4 2 15,0 0-1-15,0-7 1 16,18-11 0-16,10-11 0 16,7-12 4-16,7-14-4 15,5-9-1-15,2-4-5 16,2-24 0-16,0-8 3 15,-2-12 3-15,-5-1 0 16,-2 5-1-16,-12 8-8 16,-7 8-2-16,-9 11 6 15,-6 9 2-15,-3 7 3 0,-4 1 0 16,4 0-8-16,2 0 4 16,12 0-3-16,2 4 6 15,4-4 0-15,4 0-6 16,-4 0 6-16,1 0 0 15,-5 0 1-15,-6 0-1 16,-5 0 1-16,-7 0-4 16,-3 5 2-16,0 19 2 15,-3 8 16-15,-11 12 2 16,5 10-5-16,4-2-5 0,5-4-8 16,0-16-2-1,5-9 0-15,21-20-14 0,9-3-2 16,34-51-1-16,-8 1-5 15,-5-9-52-15</inkml:trace>
  <inkml:trace contextRef="#ctx0" brushRef="#br0" timeOffset="944">1006 195 69 0,'0'0'35'0,"0"0"5"16,0 0-24-16,0 0-16 15,0 0-14-15,0 0-52 16</inkml:trace>
  <inkml:trace contextRef="#ctx0" brushRef="#br0" timeOffset="1695">1457 352 66 0,'0'0'24'15,"0"0"-2"-15,0 0-5 0,0 0-4 16,0 0 11-1,-91 142-18-15,81-92 5 0,2 0 0 16,3-3-3-16,5-10 5 16,0-12-11-16,0-11 1 15,17-6-4-15,3-8 1 16,6-3-5-16,6-19 1 16,5-11 4-16,2-2-3 15,-3-3 3-15,-5 3-2 16,-6 7-1-16,-8 10-1 15,-10 8 4-15,-5 5 2 16,-2 5 2-16,0 0 17 16,0 5-13-16,-6 12-5 0,-2 9-2 15,5 6-1-15,3-4 0 16,0 1 0-16,0-11 1 16,15-6-1-16,8-6 2 15,9-6-1-15,8-6-2 16,5-18 1-16,2-14 0 15,3 0 0-15,-7 1-2 16,-11 3 2-16,-9 9 0 16,-11 11 4-16,-10 7 3 15,-2 7-2-15,0 0 10 16,-5 8-3-16,-9 16-9 16,2 6-3-16,6 4 0 15,6-4 0-15,0-1 0 16,26-13-1-16,6-9 1 0,8-7 0 15,6-4 0-15,0-26 6 16,3-13-3-16,-4-3-1 16,-5-9 2-16,-13 2 0 15,-8 7-4-15,-15 9 0 16,-4 8 4-16,-14 17 2 16,-22 12-1-16,-17 5-3 15,-11 27-4-15,-4 16 1 16,1 8-9-16,13 12-16 15,23-14-37-15,16-21-72 0</inkml:trace>
  <inkml:trace contextRef="#ctx0" brushRef="#br0" timeOffset="3149">2356 589 35 0,'0'0'33'0,"0"0"-14"0,0 0 7 16,0 0 1-16,0 0-5 15,0 0-13-15,0 0 5 16,58 34 5-16,-25-63-10 16,7-12 1-16,4-9 0 15,2-5-9-15,-4-2 1 16,-7 4-2-16,-9 10 0 15,-11 10-4-15,-7 11-8 16,-8 10 7-16,0 12 5 16,-5 0 0-16,-16 30 2 15,-4 17-1-15,1 17 0 16,4 7 3-16,3 2-1 16,8-8-2-16,9-17 5 15,0-14-4-15,0-18 11 0,17-10-7 16,7-6-4-16,11-4 1 15,7-23 0-15,7-14-2 16,5-6-1-16,-1-6-7 16,-3 2 7-16,-9 4-12 15,-10 12 4-15,-13 11 7 16,-10 15 2-16,-8 5 5 16,0 4 10-16,-8 0-5 15,-9 18 2-15,2 7-13 16,1 4 1-16,5 0-4 0,4-1 6 15,5-6-3 1,0-4 0-16,19-11 0 0,10-7-2 16,9 0 2-1,4-11-2-15,2-16 2 16,-2-3-16-16,-6 1 12 0,-10 5-9 16,-7 10-4-16,-10 6 17 15,-9 5 0-15,0 3 3 16,0 0 20-16,-1 13-23 15,-13 12 10-15,1 7-10 16,4 6 3-16,8 0 3 16,1-1-6-16,0-12 0 15,18-11 0-15,10-12-16 16,4-2 7-16,5-20-2 16,7-12-3-16,1-4 14 0,-5 3-10 15,-5 5 1-15,-12 10 8 16,-12 7-2-16,-4 10 3 15,-7 1 18 1,0 0 0-16,0 0 3 0,0 0-20 16,0 0-1-16,2 1-13 15,7 3-13-15,8-1 11 16,1-2 4-16,5-1-1 16,2 0 5-16,-2 0-10 15,0-1-4-15,-5-14 7 16,1-8 5-16,-5-4 9 15,-2-1 0-15,-6-1-12 16,-3 4-6-16,-3 2 2 0,0 3 12 16,0 8 3-1,-7 3 2-15,-3-2 7 0,1-2-1 16,3-3-6-16,1 1-2 16,5-20 0-16,0 5-24 15</inkml:trace>
  <inkml:trace contextRef="#ctx0" brushRef="#br0" timeOffset="4230">4072 369 12 0,'0'0'14'16,"0"0"-4"-16,-35 109-3 16,24-56 3-16,-2 1 4 0,9-11 4 15,4-11 9-15,0-12 4 16,0-11-21-16,9-9 0 16,10 0-6-16,2-24-1 15,-1-9-1-15,1-9 4 16,-2-4 0-16,-7-4 10 15,-6-3-16-15,-3 0 7 16,-3 5-7-16,-3 9-1 16,-20 9-3-16,-7 17 3 15,-12 13 0-15,-4 11-4 16,-3 25 5-16,8 15 0 16,5 5-1-16,15 6-3 15,15-1 3-15,6-4-3 0,1-8-2 16,27-14 2-1,7-15-1-15,10-15 2 0,5-5 2 16,4-16-1-16,7-18 1 16,4-14 1-16,1-9-3 15,-2-4 3-15,-5-4-38 16,-10 3 3-16,-8 5 21 16,-13 2 11-16,-7 5 3 15,-9 5 22-15,-5 2-5 16,-7 10-1-16,0 5-4 15,0 9 3-15,0 3-11 16,-7 8-1-16,-5 4 4 16,0 4-1-16,-2 0-4 15,0 10-4-15,0 15 0 16,-1 11 2-16,0 4 0 0,1 3-2 16,5 4 2-16,3-3 0 15,3 1 0-15,3-2 0 16,0 1 0-16,9-5 0 15,14-3-2-15,6-1-1 16,-1 1 3-16,2-6 0 16,-1 2 0-16,2-1 3 15,-3-12-1-15,-2-7-2 16,0-11 0-16,-3-1 2 16,0-18-1-16,0-15-1 15,-2-8 0-15,-2-5 0 16,-5-2-1-16,-5 2-4 0,-5 3-22 15,-4 3-2 1,0 15 16-16,0 12-18 16,-1 12 18-16,-8 1 13 0,1 11 13 15,0 21 6-15,2 9 15 16,3 11-14-16,3-2 4 16,0-6-11-16,0-3-8 15,9-12 8-15,8-13-11 16,5-10 3-16,5-6-5 15,13-18-10-15,11-15 10 16,12-8-5-16,3 7-16 16,21 9-12-16,-16 12-7 15,-20 13-25-15</inkml:trace>
</inkml:ink>
</file>

<file path=ppt/ink/ink43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18.835"/>
    </inkml:context>
    <inkml:brush xml:id="br0">
      <inkml:brushProperty name="width" value="0.05" units="cm"/>
      <inkml:brushProperty name="height" value="0.05" units="cm"/>
      <inkml:brushProperty name="fitToCurve" value="1"/>
    </inkml:brush>
  </inkml:definitions>
  <inkml:trace contextRef="#ctx0" brushRef="#br0">311 294 14 0,'0'0'26'0,"0"0"-6"16,0 0 12-16,0 0 1 15,-141 6 1-15,111 13-9 16,-1 6 0-16,0 9 3 16,7 3-14-16,1 3 1 15,3-1-3-15,10 0-8 16,9-8 11-16,1-3-11 15,11-9 4-15,24-13 0 16,17-6-7-16,13-6 7 16,7-26-8-16,3-10 3 15,-12-6-3-15,-13-5 1 16,-17 1 3-16,-20 0 2 16,-13 2-5-16,0 2 2 15,-29 8-3-15,-15 8-7 0,-10 15 5 16,-7 17-2-1,-2 0-4-15,11 36 7 0,22 36-25 16,17-4-21-16,13-9-70 16</inkml:trace>
  <inkml:trace contextRef="#ctx0" brushRef="#br0" timeOffset="637">1159 489 18 0,'0'0'84'0,"0"0"-51"16,0 0-8-16,0 0-6 15,110-125 5-15,-82 82-1 16,-8 4-7-16,-5-4 14 16,-14-2-4-16,-1 3-15 0,-1 0 17 15,-24 6-22-15,-4 7 5 16,-5 8-9-16,-2 9 2 15,0 7-7-15,7 5 3 16,0 0 0-16,9 17-7 16,3 4 6-16,8 4-7 15,4 3 6-15,5 5-9 16,0 5 10-16,0 7 1 16,0 6 0-16,5 7-5 15,-2 12 0-15,-3 2-7 16,-5 7 3-16,-16 0-17 15,-7-10 6-15,1-12 2 16,-4-15 18-16,0-17-1 16,1-17 3-16,2-8 8 0,3-3 6 15,4-22-8-15,3-5 15 16,1-8-8-16,6-3-2 16,3 2 9-16,5 0-17 15,3 1 2-15,5-3-7 16,24 4-5-16,12 1 3 15,10 5-9-15,10 8-12 16,7 6 0-16,30 11-26 16,-17 6-20-16,-11 0-101 0</inkml:trace>
  <inkml:trace contextRef="#ctx0" brushRef="#br0" timeOffset="1031">1848 339 13 0,'0'0'43'16,"0"0"-24"-16,0 0-1 16,0 0-11-16,0 0 15 15,0 0 17-15,0 0-15 16,44 62 4-16,-44-31-9 15,-9 2-8-15,-17 6 10 0,-8-4-19 16,-9-1 2 0,0-3-4-16,-1-5 5 0,4-4-5 15,7-3 6-15,7-3-3 16,9-1 10-16,8 0-13 16,9 2 0-16,0-1 0 15,0 4 2-15,23 2-1 16,13 2 7-16,7-3-4 15,7-5 9-15,5-2-13 16,4-4-2-16,-6-6-5 16,0-4-12-16,-7 0 4 15,9-6-38-15,-8-13-25 16</inkml:trace>
</inkml:ink>
</file>

<file path=ppt/ink/ink43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22.664"/>
    </inkml:context>
    <inkml:brush xml:id="br0">
      <inkml:brushProperty name="width" value="0.05" units="cm"/>
      <inkml:brushProperty name="height" value="0.05" units="cm"/>
      <inkml:brushProperty name="fitToCurve" value="1"/>
    </inkml:brush>
  </inkml:definitions>
  <inkml:trace contextRef="#ctx0" brushRef="#br0">500 9 4 0,'0'0'19'16,"0"0"-1"-16,0 0 11 16,0 0 6-16,0 0-2 15,0 0 7-15,0 0 0 16,23-9-2-16,-23 9 5 15,-2 18-24-15,-16 10-5 16,-16 14 3-16,-12 20-9 16,-8 10 8-16,-13 11-9 15,-2 10-4-15,1-3 2 16,7-8-5-16,12-10 0 0,15-21-6 16,14-15-18-16,20-33-11 15,12-3-59-15,15-11-36 0</inkml:trace>
  <inkml:trace contextRef="#ctx0" brushRef="#br0" timeOffset="211">188 159 123 0,'0'0'32'0,"0"0"-17"16,0 0 29-16,23 113-6 15,-6-73 10-15,3 0-17 0,3 3-10 16,6-2 4 0,-1 0-25-16,0 2 6 0,-1-6-6 15,9 12-26-15,-9-13-19 16,-5-11-93-16</inkml:trace>
</inkml:ink>
</file>

<file path=ppt/ink/ink43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21.771"/>
    </inkml:context>
    <inkml:brush xml:id="br0">
      <inkml:brushProperty name="width" value="0.05" units="cm"/>
      <inkml:brushProperty name="height" value="0.05" units="cm"/>
      <inkml:brushProperty name="fitToCurve" value="1"/>
    </inkml:brush>
  </inkml:definitions>
  <inkml:trace contextRef="#ctx0" brushRef="#br0">146 384 57 0,'0'0'41'0,"0"0"-16"0,0 0 4 16,0 0 5-16,0 0-21 16,0 0 4-16,0 141 13 15,0-81-12-15,0 9 7 16,0 4-5-16,-8 6-14 16,-6 2 10-16,2 0-6 15,-6-4-4-15,-2-9 12 16,3-14-18-16,3-15 0 15,5-17 0-15,4-17-1 16,5-5-3-16,0-23 3 16,0-27-7-16,5-36 5 15,4-37-7-15,-4-35 10 16,-5-6-2-16,0 14-3 0,0 34 4 16,0 37 1-16,0 25 0 15,0 13 3-15,0-4-3 16,9 6 0-16,8 2 0 15,10 8 0-15,9 12-3 16,7 6 3-16,9 4 0 16,3 7 3-16,2 0 3 15,-2 15-5-15,0 14 1 16,-1 5 1-16,-5 11 8 16,-9 1-7-16,-9 3-3 0,-16-5 15 15,-12-1-16 1,-3-2 6-16,-32-7 8 0,-20 2-14 15,-16-6 13-15,-10-5-8 16,-11-4-5-16,8-4 8 16,-1-9-8-16,15-4-3 15,15-4 2-15,19 0-27 16,20-1-3-16,17-23-40 16,24 3-59-16,7 1-19 0</inkml:trace>
  <inkml:trace contextRef="#ctx0" brushRef="#br0" timeOffset="295">1102 168 44 0,'0'0'48'16,"0"0"8"-16,0 0-7 16,0 0-26-16,0 0-3 15,-126 104-8-15,68-45 23 16,0 12 0-16,-1 9 1 16,9 5-8-16,10 5-26 15,15 5-1-15,13 0-1 16,12 1-26-16,17-5 5 0,46 7-27 15,-4-20-40-15</inkml:trace>
</inkml:ink>
</file>

<file path=ppt/ink/ink43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1.479"/>
    </inkml:context>
    <inkml:brush xml:id="br0">
      <inkml:brushProperty name="width" value="0.05" units="cm"/>
      <inkml:brushProperty name="height" value="0.05" units="cm"/>
      <inkml:brushProperty name="fitToCurve" value="1"/>
    </inkml:brush>
  </inkml:definitions>
  <inkml:trace contextRef="#ctx0" brushRef="#br0">0 17 108 0,'0'0'45'0,"0"0"7"15,0 0-15-15,0 0 8 16,0 0-18-16,0 0-15 16,0 0 1-16,0 0-13 15,0 0 0-15,10-1 0 16,11-3 0-16,-1-2-2 15,6 2 2-15,-3 4-13 16,-1 0-8-16,-4 0-33 0,-1 15 1 16,-8 6-15-1,-4-1-50-15</inkml:trace>
</inkml:ink>
</file>

<file path=ppt/ink/ink43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1.636"/>
    </inkml:context>
    <inkml:brush xml:id="br0">
      <inkml:brushProperty name="width" value="0.05" units="cm"/>
      <inkml:brushProperty name="height" value="0.05" units="cm"/>
      <inkml:brushProperty name="fitToCurve" value="1"/>
    </inkml:brush>
  </inkml:definitions>
  <inkml:trace contextRef="#ctx0" brushRef="#br0">0 12 132 0,'0'0'23'0,"0"0"-14"16,0 0 4-16,0 0 7 15,0 0 8-15,0 0-12 16,162 4-16-16,-96-7-36 16,-15-10-141-16</inkml:trace>
</inkml:ink>
</file>

<file path=ppt/ink/ink43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24.158"/>
    </inkml:context>
    <inkml:brush xml:id="br0">
      <inkml:brushProperty name="width" value="0.05" units="cm"/>
      <inkml:brushProperty name="height" value="0.05" units="cm"/>
      <inkml:brushProperty name="fitToCurve" value="1"/>
    </inkml:brush>
  </inkml:definitions>
  <inkml:trace contextRef="#ctx0" brushRef="#br0">0 432 17 0,'0'0'18'15,"0"0"-12"-15,0 0 2 16,0 0-1-16,0 0 2 16,0 0 11-16,0 0 11 15,0 18-1-15,0-18-5 16,3 1 2-16,6 2 1 15,-1 0-7-15,1 4 8 16,5 1-8-16,6 0-2 16,4 2-3-16,1 4-16 15,6-4 3-15,-1 1-3 16,0-3-9-16,0 2-5 16,-2 2-24-16,1 1-23 15,-9-1 3-15,-11-3-73 0</inkml:trace>
  <inkml:trace contextRef="#ctx0" brushRef="#br0" timeOffset="186">21 771 96 0,'0'0'35'0,"0"0"-14"15,0 0 2-15,0 0 11 16,0 0-8-16,0 0-13 15,0 0 1-15,149 11-8 16,-90-11-6-16,-10 0-25 16,-5 0-47-16</inkml:trace>
  <inkml:trace contextRef="#ctx0" brushRef="#br0" timeOffset="608">787 321 91 0,'0'0'35'16,"0"0"-19"-16,0 0 11 0,0 0 5 15,0 0-3-15,0 0-1 16,77 118-9-16,-69-74 0 16,-8-1-8-16,0 3-5 15,-3 0 9-15,-22-2-13 16,-10-6 3-16,-2-8-3 16,-6-1 2-16,1-6-4 15,10-2 1-15,2-3 1 16,7 3 13-16,9 0-15 15,4 2 0-15,10 1 0 16,0 1-4-16,2 1 4 16,21 2 0-16,12 1 0 15,14-4 3-15,11-6-3 16,15-6-12-16,44-13-17 0,-17-7-43 16,-16-18-20-16</inkml:trace>
  <inkml:trace contextRef="#ctx0" brushRef="#br0" timeOffset="1633">1938 0 64 0,'0'0'26'16,"0"0"2"-16,0 0 19 16,0 0-23-16,0 0 0 15,0 0 8-15,0 110-9 16,-12-51 5-16,-7 13-14 0,-4 10-6 15,-3 4 4 1,-4 2-8-16,2-1-4 0,-4-5 0 16,-3 2-1-16,-10 0-3 15,-10 2 4-15,-16 1-9 16,-12 4 9-16,-10-3-29 16,-6-11 10-16,-28 3-4 15,24-26-34-15,13-17-98 0</inkml:trace>
</inkml:ink>
</file>

<file path=ppt/ink/ink43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2.583"/>
    </inkml:context>
    <inkml:brush xml:id="br0">
      <inkml:brushProperty name="width" value="0.05" units="cm"/>
      <inkml:brushProperty name="height" value="0.05" units="cm"/>
      <inkml:brushProperty name="fitToCurve" value="1"/>
    </inkml:brush>
  </inkml:definitions>
  <inkml:trace contextRef="#ctx0" brushRef="#br0">0 503 34 0,'0'0'33'0,"0"0"-15"15,0 0 7-15,0 0-7 16,0 0-2-16,0 0 7 16,0 0 10-16,72-7 2 15,-30-11-20-15,7-11 10 16,3-7-9-16,3-7-10 16,-1-5 6-16,-5-1-10 15,-4 2-2-15,-11 4 0 16,-8 5 5-16,-10 2-5 0,-9 6 0 15,-7 1 0 1,0 9 0-16,-5 3 0 0,-18 9-3 16,0 6 1-16,-3 2-8 15,-5 15 7-15,2 22 3 16,-2 13 0-16,8 10 5 16,6 4-3-16,8 5 1 15,9-1 6-15,0 0-9 16,22-9 14-16,13-12-14 15,13-10-4-15,48-36-19 16,-10-1-58-16,-9-21-142 0</inkml:trace>
</inkml:ink>
</file>

<file path=ppt/ink/ink43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4.521"/>
    </inkml:context>
    <inkml:brush xml:id="br0">
      <inkml:brushProperty name="width" value="0.05" units="cm"/>
      <inkml:brushProperty name="height" value="0.05" units="cm"/>
      <inkml:brushProperty name="fitToCurve" value="1"/>
    </inkml:brush>
  </inkml:definitions>
  <inkml:trace contextRef="#ctx0" brushRef="#br0">63 63 133 0,'0'0'32'0,"0"0"-23"0,0 0 5 15,0 0-3-15,0 0 18 16,123 0-3-16,-74-4-9 16,1-6 2-16,0-1-19 15,-6 2 3-15,-3-2-3 16,-10 6-24-16,-5-2-13 16,-12 4-31-16,-14 0-90 0</inkml:trace>
  <inkml:trace contextRef="#ctx0" brushRef="#br0" timeOffset="348">184 21 98 0,'0'0'64'0,"0"0"-11"0,0 0-19 16,0 0-13-16,0 0-1 15,0 0-20-15,-120 63 0 16,120-44 0-16,0 0-2 15,0 10 2-15,10-1 0 16,16 1-5-16,6 3-2 16,9 1-16-16,9 2 4 15,-1 1 5-15,-5 3-5 16,-7 4 9-16,-9 0-4 16,-12-2 8-16,-11-4 2 15,-5-8 8-15,0-8-2 0,-23-8 21 16,-9-6-1-1,-13-6 7-15,-5-1-8 0,-9 0-5 16,3-12 11-16,5-1-20 16,6-8-7-16,19-14-3 15,13 0-49-15,11 2-68 0</inkml:trace>
</inkml:ink>
</file>

<file path=ppt/ink/ink43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3.486"/>
    </inkml:context>
    <inkml:brush xml:id="br0">
      <inkml:brushProperty name="width" value="0.05" units="cm"/>
      <inkml:brushProperty name="height" value="0.05" units="cm"/>
      <inkml:brushProperty name="fitToCurve" value="1"/>
    </inkml:brush>
  </inkml:definitions>
  <inkml:trace contextRef="#ctx0" brushRef="#br0">0 389 106 0,'0'0'52'0,"0"0"-43"16,0 0 3-16,0 0 10 15,0 0 5-15,0 0-6 16,132 0-16-16,-78 0-5 16,30-13 0-16,-15-3-45 15,-10 0-32-15</inkml:trace>
  <inkml:trace contextRef="#ctx0" brushRef="#br0" timeOffset="449">758 0 127 0,'0'0'36'16,"0"0"-21"-16,0 0 13 15,0 0-4-15,0 0-11 16,0 0 6-16,0 0-15 16,86 22 9-16,-86 7 1 15,0 7-12-15,-10 3 16 16,-18 4-13-16,-10 4 0 0,-4-4 3 15,1-6-5-15,5-7-3 16,10-10 0-16,11-7-4 16,6-6 2-16,4-2 2 15,5 0 0-15,0 0-5 16,0 6 2-16,0 2 1 16,16 3 0-16,7 2-1 15,7-2-4-15,10-4 5 16,37-12-34-16,-8 0-24 15,-3-3-76-15</inkml:trace>
  <inkml:trace contextRef="#ctx0" brushRef="#br0" timeOffset="668">1139 439 117 0,'0'0'42'16,"0"0"-18"-16,0 0 0 15,0 0 9-15,-101 137-27 16,73-101-1-16,5-1-5 16,5-3-6-16,13-11-22 15,5-9-44-15</inkml:trace>
</inkml:ink>
</file>

<file path=ppt/ink/ink43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5.449"/>
    </inkml:context>
    <inkml:brush xml:id="br0">
      <inkml:brushProperty name="width" value="0.05" units="cm"/>
      <inkml:brushProperty name="height" value="0.05" units="cm"/>
      <inkml:brushProperty name="fitToCurve" value="1"/>
    </inkml:brush>
  </inkml:definitions>
  <inkml:trace contextRef="#ctx0" brushRef="#br0">37 18 35 0,'0'0'39'16,"0"0"-9"-16,0 0-3 16,0 0-3-16,0 0 6 0,0 0 2 15,0 0-4-15,-37-8-8 16,37 6-20 0,0-1 8-16,0 2-8 0,0-2-1 15,0 3-1-15,0 0-8 16,0 0-12-16,5 0-28 15,1 0-40-15</inkml:trace>
  <inkml:trace contextRef="#ctx0" brushRef="#br0" timeOffset="1770">128 18 36 0,'0'0'31'16,"0"0"-4"-16,0 0 9 0,0 0-8 16,0 0-11-1,0 0 7-15,0 0-15 0,-45 90-5 16,45-90 16-16,0 0-1 16,0 0 3-16,0-8-2 15,0-3-19-15,0 2 1 16,0 0-2-16,0 2 0 15,0 5-5-15,0 2-6 16,0 0-21-16,20 11-28 16,8 3 2-16</inkml:trace>
</inkml:ink>
</file>

<file path=ppt/ink/ink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1.473"/>
    </inkml:context>
    <inkml:brush xml:id="br0">
      <inkml:brushProperty name="width" value="0.05" units="cm"/>
      <inkml:brushProperty name="height" value="0.05" units="cm"/>
      <inkml:brushProperty name="fitToCurve" value="1"/>
    </inkml:brush>
  </inkml:definitions>
  <inkml:trace contextRef="#ctx0" brushRef="#br0">383 833 22 0,'0'0'30'0,"0"0"0"15,0 0 4-15,0 0-7 16,0 0-4-16,0 0-15 15,0 0 3-15,0 0-2 16,0 0-8-16,0 0 3 16,0 0 0-16,0 0-4 15,0 0 7-15,8 0-2 16,6 0 11-16,12-16 7 16,3-10-15-16,6-7 5 15,2-7-8-15,1-6-5 16,-4 2 4-16,-5 1-4 0,-10 10 0 15,-10 7-2-15,-4 3 2 16,-4 12-2-16,-1 3 2 16,0 8-6-16,0 0 5 15,0 1-19-15,0 23 4 16,0 11 15-16,0 10-2 16,0 5 3-16,-1 8 0 15,-4 2 1-15,0 0 1 16,1-2-1-16,-4-3-1 15,3-7 0-15,-1-10 0 16,2-9 0-16,-4-7 1 16,3-7-1-16,-2-6 4 0,1-8-2 15,-7 2 0-15,-2-3-2 16,-11 0-13-16,0 0 0 16,-3 0-1-16,0-8-1 15,1-1 14-15,0 1-4 16,5 0 5-16,0 8-1 15,2 0-1-15,7 0 2 16,2 16-2-16,7 5 2 16,5 4 1-16,0-3-1 15,3 1 0-15,16-3 0 16,7-6 3-16,6-3 1 16,5-5 6-16,7-3-3 15,5-3 8-15,5 0-6 0,0-17 1 16,-4-4-1-1,-4 0-7-15,-3 1-4 0,-6 3 2 16,-5 2-22-16,-4 1-5 16,-6 5-36-16</inkml:trace>
  <inkml:trace contextRef="#ctx0" brushRef="#br0" timeOffset="630">945 295 81 0,'0'0'13'0,"0"0"-7"16,0 0-6-16,-121-69 5 15,88 48 4-15,3 3 9 16,-1 5 7-16,2 3-9 16,-5 4-5-16,-4 6 6 15,-10 0-15-15,-7 17 2 16,-6 15-3-16,-4 5 1 16,-1 7 0-16,2 5-2 15,5-1 0-15,13 2 0 16,2-4-1-16,7 0-1 0,8 0 2 15,9 3 0-15,3 7-2 16,8 10 1-16,4 13 1 16,1 6-1-16,4 6-2 15,0 1 3-15,16-6 0 16,12-6-5-16,13-7 4 16,13-14-10-16,9-9 5 15,9-20 0-15,14-19-11 16,22-16 9-16,28-61 6 15,25-42 2-15,-7-23 9 16,-28-9-9-16,-37 2 4 16,-39 12 6-16,-14-1-5 15,-23 3 8-15,-13 4-5 16,0 20-3-16,-16 18 3 0,-12 23-5 16,-4 13 11-16,-17 3 6 15,-14 6 0-15,-33 12 1 16,-34 25-16-16,-28 65-5 15,-5 36 0-15,28 18-7 16,42 6-14-16,44-19-23 16,22-28-16-16,12-22-57 0</inkml:trace>
</inkml:ink>
</file>

<file path=ppt/ink/ink44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0.109"/>
    </inkml:context>
    <inkml:brush xml:id="br0">
      <inkml:brushProperty name="width" value="0.05" units="cm"/>
      <inkml:brushProperty name="height" value="0.05" units="cm"/>
      <inkml:brushProperty name="fitToCurve" value="1"/>
    </inkml:brush>
  </inkml:definitions>
  <inkml:trace contextRef="#ctx0" brushRef="#br0">0 29 35 0,'0'0'65'0,"0"0"-36"16,0 0-8-16,0 0 5 15,0 0-4-15,0 0 8 0,123-29-7 16,-104 32-13 0,-2 11 6-16,-5 5-8 0,-8 5-1 15,-4 2 2 1,0 3-9-16,-18-3 5 0,-7 2-5 16,2-6 2-16,8-4 2 15,3-4 2-15,7-4-1 16,2-2-1-16,3 0 0 15,3 1-4-15,20 3 1 16,14 1 2-16,20-1-6 16,50-1-11-16,-12-5-33 15,-12-2-49-15</inkml:trace>
</inkml:ink>
</file>

<file path=ppt/ink/ink44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38.818"/>
    </inkml:context>
    <inkml:brush xml:id="br0">
      <inkml:brushProperty name="width" value="0.05" units="cm"/>
      <inkml:brushProperty name="height" value="0.05" units="cm"/>
      <inkml:brushProperty name="fitToCurve" value="1"/>
    </inkml:brush>
  </inkml:definitions>
  <inkml:trace contextRef="#ctx0" brushRef="#br0">2237 131 92 0,'0'0'34'0,"0"0"-12"15,0 0 2-15,0 0 12 16,0 0-1-16,122-4-17 16,-78 4-4-16,5 0-5 15,-3 0-9-15,0 0 0 16,-3 0-12-16,-6 0-34 15,-9 0-17-15,-14 1-84 0</inkml:trace>
  <inkml:trace contextRef="#ctx0" brushRef="#br0" timeOffset="328">2328 152 52 0,'0'0'49'15,"0"0"8"-15,-121 35-23 16,84-15-7-16,9-3-7 15,11 9-18-15,11 2 2 16,6 4-2-16,0 4-2 16,2 1 0-16,21-2-11 15,11-7-13-15,7 2 11 16,5-2-9-16,-1 1 9 0,-4 0-6 16,-10 0-5-1,-10-4 4-15,-10-4 3 0,-8-4 17 16,-3-5 23-16,-8-3 13 15,-21 3-2-15,-18 1-4 16,-12 3-11-16,-10 3 8 16,-3 0-17-16,6-2 3 15,11-3-10-15,15-4 1 16,17-7-8-16,23-3-10 16,8-19-42-16,16-7-90 0</inkml:trace>
  <inkml:trace contextRef="#ctx0" brushRef="#br0" timeOffset="632">3092 77 55 0,'0'0'22'16,"0"0"8"-16,0 0-7 16,0 0 12-16,0 0-1 15,20 158-17-15,-40-86 10 0,-10 14-8 16,-10 5-4 0,-5 1 10-16,-2-2-24 0,-6-11 3 15,0-13-4-15,5-11-4 16,4-15 2-16,-4-18-28 15,16-9-35-15,6-13-110 0</inkml:trace>
  <inkml:trace contextRef="#ctx0" brushRef="#br0" timeOffset="-1261">608 0 80 0,'0'0'48'15,"0"0"3"-15,0 0 1 16,0 0-6-16,0 0-33 16,-171 12 10-16,112 25-16 0,-6 13-2 15,-1 11 16 1,3 13-16-16,0 24 0 0,5 31-5 16,18 28 5-16,20-8-6 15,20-34 1-15,11-36-19 16,81-40-22-16,-11-7-81 15</inkml:trace>
  <inkml:trace contextRef="#ctx0" brushRef="#br0" timeOffset="-560">1025 307 43 0,'0'0'43'0,"0"0"-23"15,0 0-2-15,0 0 0 16,0 0 6-16,0 0 13 16,0 0-12-16,114-18-3 15,-100 31-5-15,-5 6-17 16,-6 4 8-16,-3 2-8 16,-9 4 4-16,-22 0 0 15,-9 1-4-15,-6-1 0 16,1 0-1-16,4-1-1 15,6-3 2-15,13-4 4 16,8 1-2-16,13-3 1 16,1 1-1-16,4 1-2 15,24-1 0-15,14-2-2 0,42-11-7 16,-7-7-54-16,-8 0-124 16</inkml:trace>
  <inkml:trace contextRef="#ctx0" brushRef="#br0" timeOffset="-353">1562 675 68 0,'0'0'129'0,"0"0"-103"15,0 0-15-15,0 0-3 16,-141 154-6-16,106-97 1 0,4 2-3 15,10-4-4-15,10 1-15 16,8-14-40-16,3-22-105 0</inkml:trace>
  <inkml:trace contextRef="#ctx0" brushRef="#br0" timeOffset="2800">147 1383 9 0,'0'0'47'16,"0"0"-13"-16,0 0-6 15,0 0 7-15,0 0-11 16,171-53 16-16,-93 43-12 15,16-2-12-15,5 1 1 16,23 1-3-16,22 2-8 16,23-1 10-16,8 4-16 15,-17 1 3-15,-14 2-3 16,-9-3 1-16,13-6-1 0,22-6 3 16,22-4-3-1,10-4 11-15,10 0-11 0,6-5 0 16,3 2 0-16,0-1 5 15,-9 4-5-15,-17 11 0 16,-23 8 0-16,-43 6-1 16,-44 0-17-16,-45 34-11 15,-33-2-36-15,-7 1-103 0</inkml:trace>
</inkml:ink>
</file>

<file path=ppt/ink/ink44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3.870"/>
    </inkml:context>
    <inkml:brush xml:id="br0">
      <inkml:brushProperty name="width" value="0.05" units="cm"/>
      <inkml:brushProperty name="height" value="0.05" units="cm"/>
      <inkml:brushProperty name="fitToCurve" value="1"/>
    </inkml:brush>
  </inkml:definitions>
  <inkml:trace contextRef="#ctx0" brushRef="#br0">0 11 62 0,'0'0'33'15,"0"0"6"-15,0 0-5 16,0 0-6-16,0 0 11 15,0 0-3-15,167 0-17 16,-109 0 1-16,-1 0-17 0,-3 0-3 16,-11 0-1-1,0 18-38-15,-14 2-31 0,-14-2-81 0</inkml:trace>
</inkml:ink>
</file>

<file path=ppt/ink/ink44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4.034"/>
    </inkml:context>
    <inkml:brush xml:id="br0">
      <inkml:brushProperty name="width" value="0.05" units="cm"/>
      <inkml:brushProperty name="height" value="0.05" units="cm"/>
      <inkml:brushProperty name="fitToCurve" value="1"/>
    </inkml:brush>
  </inkml:definitions>
  <inkml:trace contextRef="#ctx0" brushRef="#br0">0 26 83 0,'0'0'63'16,"0"0"-36"-16,0 0-7 15,0 0 20-15,0 0-11 16,0 0-15-16,151-17-7 16,-99 13-7-16,-15 2-37 15,-10-1-96-15</inkml:trace>
</inkml:ink>
</file>

<file path=ppt/ink/ink44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2.292"/>
    </inkml:context>
    <inkml:brush xml:id="br0">
      <inkml:brushProperty name="width" value="0.05" units="cm"/>
      <inkml:brushProperty name="height" value="0.05" units="cm"/>
      <inkml:brushProperty name="fitToCurve" value="1"/>
    </inkml:brush>
  </inkml:definitions>
  <inkml:trace contextRef="#ctx0" brushRef="#br0">81 323 57 0,'0'0'40'15,"0"0"-9"-15,0 0-9 16,0 0 7-16,0 0-10 15,0 0-6-15,0 0 13 16,96-82-13-16,-59 78 0 0,-2 2-5 16,-7 2-8-1,-3 0 9-15,-12 13-7 0,-8 5-2 16,-5 7 9-16,0 7-7 16,-23 1 0-16,-12 3-2 15,-10-1 2-15,1-2-5 16,2-4 3-16,2-8 0 15,10-1-2-15,7-4 2 16,4-2 0-16,7 2 0 16,7 4-1-16,5-2 1 15,0 1 0-15,5-1 1 16,24-3 12-16,13-6-10 16,13-8 4-16,12-1-7 15,15-5-13-15,48-33-12 16,-19 1-57-16</inkml:trace>
  <inkml:trace contextRef="#ctx0" brushRef="#br0" timeOffset="242">1222 0 79 0,'0'0'44'0,"0"0"-10"16,0 0 23-16,-58 149-22 15,17-79-9-15,-5 9-9 0,-2 0-16 16,5 1-1-16,8-7-1 16,12-7-27-16,10-19-35 15,12-24-90-15</inkml:trace>
  <inkml:trace contextRef="#ctx0" brushRef="#br0" timeOffset="844">794 941 54 0,'0'0'25'0,"0"0"-4"16,0 0-9-16,0 0-12 15,0 0 18-15,0 0 1 16,0 0 1-16,82-38-3 16,-49 6-6-16,-4 4 1 15,-6 1 3-15,-12 11-5 16,-11 10 19-16,-3 6 7 15,-24 2-25-15,-13 23 0 0,-5 7-7 16,5-1-2-16,8 1 15 16,14-7-17-16,16-5 0 15,2-8-6-15,60-15-37 16,3-19-26-16,0-10-155 0</inkml:trace>
</inkml:ink>
</file>

<file path=ppt/ink/ink4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6.895"/>
    </inkml:context>
    <inkml:brush xml:id="br0">
      <inkml:brushProperty name="width" value="0.05" units="cm"/>
      <inkml:brushProperty name="height" value="0.05" units="cm"/>
      <inkml:brushProperty name="fitToCurve" value="1"/>
    </inkml:brush>
  </inkml:definitions>
  <inkml:trace contextRef="#ctx0" brushRef="#br0">184 110 22 0,'0'0'44'16,"0"0"-6"-16,0 0-1 15,0 0-3-15,0 0-7 16,0 0 10-16,0 0-18 16,38-82-5-16,-9 70 1 15,5 1-10-15,-5 8 16 16,0 3-11-16,-6 0-10 15,-4 0 15-15,-10 12-15 0,-5 4 0 16,-4 2 0 0,0 4 7-16,-13 3-7 0,-15 3 1 15,-10 1-1-15,-4 1 3 16,-4 2-3-16,-1-1-1 16,-1-1-3-16,3-5-2 15,10 0 6-15,8 0 0 16,10-3 0-16,7 3-5 15,9 0 6-15,1 3-1 16,0-2 0-16,18 2 2 16,15-6-4-16,8 0 2 15,13-5-8-15,7-5 8 16,4-2-34-16,28-6-21 16,-19 0-21-16,-11-4-83 0</inkml:trace>
  <inkml:trace contextRef="#ctx0" brushRef="#br0" timeOffset="191">799 515 109 0,'0'0'65'0,"0"0"-8"16,0 0-28-16,0 0 8 15,-126 83-11-15,82-33-19 16,2 8 2-16,7 0-9 15,12-7-9-15,15-9-16 16,13-14-36-16,24-13-20 16</inkml:trace>
</inkml:ink>
</file>

<file path=ppt/ink/ink4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48.118"/>
    </inkml:context>
    <inkml:brush xml:id="br0">
      <inkml:brushProperty name="width" value="0.05" units="cm"/>
      <inkml:brushProperty name="height" value="0.05" units="cm"/>
      <inkml:brushProperty name="fitToCurve" value="1"/>
    </inkml:brush>
  </inkml:definitions>
  <inkml:trace contextRef="#ctx0" brushRef="#br0">109 26 50 0,'0'0'27'0,"0"0"-8"16,0 0 19-16,0 0-10 0,0 0-5 15,122-13 0-15,-99 13-10 16,-5 0 13-16,-6 2-7 15,-3 9-1-15,-7 3 3 16,-2 4-16-16,0 3 3 16,-2 1-5-16,-16 3-1 15,-13 3 5-15,-4 1-5 16,-6 1-1-16,-4-2 3 16,5 1-2-16,11-4-2 15,3 0 0-15,12-3 4 16,5-1 0-16,4 1-4 15,5-4 1-15,0-4 0 16,0 1 3-16,14-2-4 0,17-5 0 16,12-4-11-16,54-4-3 15,-10 0-32-15,-7 0-54 0</inkml:trace>
  <inkml:trace contextRef="#ctx0" brushRef="#br0" timeOffset="452">786 102 121 0,'0'0'48'0,"0"0"-16"16,0 0-3-16,0 0-8 16,0 0 2-16,0 0-12 0,120-76 3 15,-96 68 9-15,6 1-14 16,-3 4 2-16,5 0-8 16,-1 2-1-16,-3 1-4 15,-2 0 1-15,-6 0-10 16,-6 0-13-16,-11 0-37 15,-3 9-7-15,0 1-51 0</inkml:trace>
  <inkml:trace contextRef="#ctx0" brushRef="#br0" timeOffset="873">843 72 61 0,'0'0'37'16,"0"0"19"-16,0 0-19 16,-149 33 3-16,118-26-8 15,13-1-19-15,6-2-2 16,10 0-11-16,2 0 3 16,0 4-8-16,0-1 4 15,14 3 1-15,9 4 0 16,5-2 7-16,4 5-7 15,2-2 0-15,-2 5 0 16,-5 1 2-16,-1 2-2 16,-7 4 0-16,-2-2 0 15,-8 3-2-15,-7-4 2 0,-2-5 0 16,0-2 0-16,0-3 14 16,-16-9-8-16,-1-1 12 15,-1-4 0-15,-5 0-17 16,-6 0 10-16,-4 0-11 15,1 0 0-15,-3 0 5 16,6 0-2-16,7 0-6 16,5 0 2-16,13 0-29 15,4-15-3-15,9 1-54 16</inkml:trace>
  <inkml:trace contextRef="#ctx0" brushRef="#br0" timeOffset="1398">2040 72 50 0,'0'0'75'16,"0"0"-21"-16,0 0 3 16,0 0-9-16,0 0-26 15,0 0 3-15,-160-21-15 16,113 32-9-16,-7 10 5 15,-3 8-6 1,2 4 0-16,3 6 0 0,4 6 2 16,4 1-4-16,8 3 2 15,10-3 0-15,13-2-1 16,11-5 0-16,2-6 1 16,11-4-1-16,18-9 0 15,8-8-1-15,9-10 2 16,3-2 0-16,2-2-1 15,-7-17-2-15,-9 1 0 0,-13-6 3 16,-13 2 0-16,-9-2 1 16,-12 4-1-16,-25 3 0 15,-15 6-3-15,-11 11-8 16,-43 28 3-16,15 13-22 16,2 5-57-16</inkml:trace>
</inkml:ink>
</file>

<file path=ppt/ink/ink4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59.562"/>
    </inkml:context>
    <inkml:brush xml:id="br0">
      <inkml:brushProperty name="width" value="0.05" units="cm"/>
      <inkml:brushProperty name="height" value="0.05" units="cm"/>
      <inkml:brushProperty name="fitToCurve" value="1"/>
    </inkml:brush>
  </inkml:definitions>
  <inkml:trace contextRef="#ctx0" brushRef="#br0">202 427 15 0,'0'0'73'0,"0"0"-34"16,0 0-18-16,0 0 7 15,0 0-4-15,0 0-13 16,0 0 10-16,0 0-21 15,0 0 6-15,0 0-4 16,0 5 4-16,0 15 0 16,0 14 10-16,0 14 1 0,-4 16 14 15,-10 17-16-15,2 6-3 16,-2 6-6-16,-2-6-3 16,3-13 5-16,0-15-7 15,9-15 1-15,1-17 4 16,1-10-6-16,2-11-5 15,0-6-8-15,0 0-15 16,0-12 15-16,0-13-5 16,0-18-19-16,0-15-1 15,0-13-20-15,0-11-16 16,-5-9 11-16,-4 2 41 16,-3 3 22-16,-2 10 1 0,0 13 14 15,5 11 22-15,6 9-7 16,3 5-1-16,0-4-1 15,8 0-13-15,13-4 6 16,11-1 0-16,5 3-3 16,3 3 9-16,6 7-12 15,3 9-3-15,0 7 0 16,2 13-9-16,3 5 9 16,-2 0-7-16,-6 23-1 15,-1 8 14-15,-9 10-12 16,-5 2 5-16,-13 1-2 15,-8-2-5-15,-10-2 18 16,0-4-13-16,-5-5 1 16,-21 1 7-16,-15-2-16 0,-5-2 6 15,-17-1-7-15,-10 1 5 16,-6-4-2-16,-3-9-3 16,10-1 0-16,5-9-2 15,16-5-18-15,11 0-11 16,23 0-17-16,13-4-23 15,4 0-24-15</inkml:trace>
</inkml:ink>
</file>

<file path=ppt/ink/ink4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2:59.922"/>
    </inkml:context>
    <inkml:brush xml:id="br0">
      <inkml:brushProperty name="width" value="0.05" units="cm"/>
      <inkml:brushProperty name="height" value="0.05" units="cm"/>
      <inkml:brushProperty name="fitToCurve" value="1"/>
    </inkml:brush>
  </inkml:definitions>
  <inkml:trace contextRef="#ctx0" brushRef="#br0">333 13 126 0,'0'0'74'0,"0"0"-16"16,0 0-18-16,0 0 1 15,-126-12-6-15,99 12-15 16,-4 18-3-16,0 14-14 16,2 14-3-16,-2 13 0 15,8 18 3-15,6 23-3 0,11 29 0 16,6-10 0-16,0-15 4 16,0-16-4-16,25-26-6 15,52-6-31-15,-5-12-40 16,0-24-80-16</inkml:trace>
</inkml:ink>
</file>

<file path=ppt/ink/ink4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0.525"/>
    </inkml:context>
    <inkml:brush xml:id="br0">
      <inkml:brushProperty name="width" value="0.05" units="cm"/>
      <inkml:brushProperty name="height" value="0.05" units="cm"/>
      <inkml:brushProperty name="fitToCurve" value="1"/>
    </inkml:brush>
  </inkml:definitions>
  <inkml:trace contextRef="#ctx0" brushRef="#br0">656 0 86 0,'0'0'37'0,"0"0"6"16,0 0 4-16,0 0 6 16,0 0-15-16,0 0-20 15,0 0-3-15,-63 18-15 0,26 14 0 16,-7 7 7-16,-10 15-6 15,-6 8 7-15,-3 8 0 16,-4 3-4-16,4 2 11 16,7-3-14-16,3-6-1 15,10-12 0-15,14-8-4 16,10-14-12-16,16-19-37 16,3-12-73-16,0-1-20 0</inkml:trace>
  <inkml:trace contextRef="#ctx0" brushRef="#br0" timeOffset="245">59 136 142 0,'0'0'48'15,"0"0"-16"-15,0 0-4 16,0 0-19-16,0 0-2 15,0 0-5-15,0 0 16 16,131 61 15-16,-77-33-18 16,5 8-2-16,3 0-10 15,1 7 5-15,0 0-5 16,1 1-3-16,4-1-17 16,27 7-8-16,-16-13-72 15</inkml:trace>
</inkml:ink>
</file>

<file path=ppt/ink/ink4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4.979"/>
    </inkml:context>
    <inkml:brush xml:id="br0">
      <inkml:brushProperty name="width" value="0.05" units="cm"/>
      <inkml:brushProperty name="height" value="0.05" units="cm"/>
      <inkml:brushProperty name="fitToCurve" value="1"/>
    </inkml:brush>
  </inkml:definitions>
  <inkml:trace contextRef="#ctx0" brushRef="#br0">215 123 10 0,'0'0'28'0,"0"0"10"16,0 0-18-16,0 0 4 16,0 0-6-16,0 0-5 15,0 0 9-15,-31-17-7 16,31 17-6-16,0 0-5 15,0 0-4-15,0 13-3 16,0 13 0-16,0 13 6 16,0 10 0-16,0 15-3 15,0 32 0-15,0-1 3 16,0 9-2-16,0-1 3 16,4-24 0-16,4 3-4 15,-3-18 13-15,-4-12-4 16,2-13 0-16,-3-8 6 0,0-12-15 15,0-8 3 1,0-7-3-16,0-4-3 0,0-34-9 16,0-11-57-16,0-9-82 15</inkml:trace>
  <inkml:trace contextRef="#ctx0" brushRef="#br0" timeOffset="431">0 182 15 0,'0'0'17'0,"0"0"12"16,0 0-1-16,0 0-12 16,0 0 8-16,0 0-13 15,0 0-1-15,66-117 6 16,-26 99-9-16,6 0 3 15,4 5 1-15,7 5-8 16,-2 6 5-16,2 2-6 16,-2 0 1-16,-4 12 1 15,1 13-3-15,-6 5-1 16,-4 3 0-16,-7 1 1 16,-9-4-2-16,-12 2 1 15,-5-1 0-15,-9-1 12 0,0-1-7 16,-17-3 8-1,-6-1 0-15,-5-1-11 0,-4-6 8 16,-3-1-7-16,-6-5-1 16,-7 1 3-16,-7 2-5 15,-5-1 0-15,-8 4 0 16,2-2-8-16,3 1 8 16,13 1-18-16,2 10-26 15,19-3-18-15,8-6-55 0</inkml:trace>
</inkml:ink>
</file>

<file path=ppt/ink/ink4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1.565"/>
    </inkml:context>
    <inkml:brush xml:id="br0">
      <inkml:brushProperty name="width" value="0.05" units="cm"/>
      <inkml:brushProperty name="height" value="0.05" units="cm"/>
      <inkml:brushProperty name="fitToCurve" value="1"/>
    </inkml:brush>
  </inkml:definitions>
  <inkml:trace contextRef="#ctx0" brushRef="#br0">453 0 74 0,'0'0'61'16,"0"0"-5"-16,0 0-3 15,0 0-36-15,0 0-8 16,0 0-2-16,0 0-5 16,-123 85 7-16,82-59-6 15,-8 4-2-15,0-2 11 16,0-6-12-16,4 2 5 16,8-8 8-16,10-3-13 15,8-6 15-15,10-4-9 16,4 1-3-16,5-1 0 0,0-2-3 15,0 7-6-15,2 2 4 16,15 4-5-16,6 1 7 16,5 0 0-16,4 1 0 15,3 0 3-15,5 4-2 16,4-2-1-16,3 5 0 16,-1-5-5-16,1-2 2 15,-5 0-7-15,-6-9-10 16,0-4 4-16,10-3-33 15,-13 0 2-15,-9 0-43 0</inkml:trace>
</inkml:ink>
</file>

<file path=ppt/ink/ink4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1.859"/>
    </inkml:context>
    <inkml:brush xml:id="br0">
      <inkml:brushProperty name="width" value="0.05" units="cm"/>
      <inkml:brushProperty name="height" value="0.05" units="cm"/>
      <inkml:brushProperty name="fitToCurve" value="1"/>
    </inkml:brush>
  </inkml:definitions>
  <inkml:trace contextRef="#ctx0" brushRef="#br0">0 0 92 0,'0'0'31'0,"0"0"-2"0,0 0 8 16,0 0-8-16,0 0-18 15,0 0 6-15,0 0 2 16,26 11 3-16,5-4-1 15,1 3-18-15,18-5 12 16,3 0-15-16,10-3-1 16,29-2-16-16,-12 0-59 15,-16-4-108-15</inkml:trace>
</inkml:ink>
</file>

<file path=ppt/ink/ink4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2.654"/>
    </inkml:context>
    <inkml:brush xml:id="br0">
      <inkml:brushProperty name="width" value="0.05" units="cm"/>
      <inkml:brushProperty name="height" value="0.05" units="cm"/>
      <inkml:brushProperty name="fitToCurve" value="1"/>
    </inkml:brush>
  </inkml:definitions>
  <inkml:trace contextRef="#ctx0" brushRef="#br0">114 377 35 0,'0'0'41'16,"0"0"-21"-16,0 0-17 0,0 0 21 16,0 0-10-16,0 0-7 15,0 0 16-15,-14 76-8 16,2-43 7-16,-3 8 3 16,-4 3-7-16,2 5 5 15,0-1 0-15,7-6-13 16,2-6 8-16,6-9-15 15,2-11 1-15,0-5-2 16,2-5-2-16,24-6-2 16,11-4-3-16,17-25 5 15,18-17-3-15,7-13 3 16,4-6-10-16,-6 1 6 16,-11 7-8-16,-17 12 12 15,-20 17 0-15,-16 16 0 16,-13 12 28-16,0 1-6 0,-26 30-11 15,-16 17-2-15,-2 11-9 16,-7 14 18-16,6 3-7 16,6-4-5-16,11 0 11 15,14-13-17-15,10-9 0 16,4-5-3-16,6-12-31 16,46-15 6-16,-8-7-27 15,2-11-90-15</inkml:trace>
  <inkml:trace contextRef="#ctx0" brushRef="#br0" timeOffset="322">1181 0 99 0,'0'0'49'16,"0"0"-32"-16,0 0 0 15,0 0 20-15,36 143 0 16,-23-74-20-16,-7 14 6 16,1 29-8-16,-7 22-11 15,0-7 12-15,-7-14-16 16,-21-15 0-16,-4-29-2 15,-17 12 11-15,-13 5-13 0,-7-6 4 16,-10-10-19-16,-40 10-2 16,21-18-47-16,11-20-24 0</inkml:trace>
</inkml:ink>
</file>

<file path=ppt/ink/ink4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9.745"/>
    </inkml:context>
    <inkml:brush xml:id="br0">
      <inkml:brushProperty name="width" value="0.05" units="cm"/>
      <inkml:brushProperty name="height" value="0.05" units="cm"/>
      <inkml:brushProperty name="fitToCurve" value="1"/>
    </inkml:brush>
  </inkml:definitions>
  <inkml:trace contextRef="#ctx0" brushRef="#br0">0 15 112 0,'0'0'36'0,"0"0"-11"16,0 0 4-16,0 0 1 15,0 0-21-15,130-10-1 16,-98 10-7-16,-1 0-1 16,-3 0-4-16,-2 11-35 15,-12 7-8-15,-5-4-30 16</inkml:trace>
</inkml:ink>
</file>

<file path=ppt/ink/ink4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9.911"/>
    </inkml:context>
    <inkml:brush xml:id="br0">
      <inkml:brushProperty name="width" value="0.05" units="cm"/>
      <inkml:brushProperty name="height" value="0.05" units="cm"/>
      <inkml:brushProperty name="fitToCurve" value="1"/>
    </inkml:brush>
  </inkml:definitions>
  <inkml:trace contextRef="#ctx0" brushRef="#br0">0 36 131 0,'0'0'44'15,"0"0"-38"-15,0 0 5 16,0 0-3-16,0 0 12 0,168 1-20 16,-76-5-5-1,-10-10-34-15,-16-5-137 0</inkml:trace>
</inkml:ink>
</file>

<file path=ppt/ink/ink4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1.121"/>
    </inkml:context>
    <inkml:brush xml:id="br0">
      <inkml:brushProperty name="width" value="0.05" units="cm"/>
      <inkml:brushProperty name="height" value="0.05" units="cm"/>
      <inkml:brushProperty name="fitToCurve" value="1"/>
    </inkml:brush>
  </inkml:definitions>
  <inkml:trace contextRef="#ctx0" brushRef="#br0">230 394 53 0,'0'0'41'0,"0"0"-15"16,0 0 16-1,0 0-2-15,0 0-1 0,0 0-1 16,-48 149-15-16,34-98-6 15,-1 9-6-15,6-2-11 16,1 0 4-16,7-12-4 16,1-8-16-16,0-8-15 15,10-12-40-15,7-11 0 16</inkml:trace>
  <inkml:trace contextRef="#ctx0" brushRef="#br0" timeOffset="177">0 633 154 0,'0'0'30'15,"0"0"-7"-15,0 0-20 16,0 0 14-16,0 0 20 16,136 14-13-16,-56-14-12 15,50-3-12-15,-16-8-45 16,-21-7-109-16</inkml:trace>
  <inkml:trace contextRef="#ctx0" brushRef="#br0" timeOffset="897">1023 232 37 0,'0'0'23'0,"0"0"5"0,0 0-3 15,-5 181 16-15,-13-51-9 16,-8 31-12-16,-2-11-1 15,5-37-19-15,10-51 2 16,9-42 1-16,4-3 1 16,0-8-7-16,0-5 3 15,4-4-19-15,11-30 16 16,6-20 3-16,2-17-9 16,-4-15 4-16,-1-23-10 15,-6-28 13-15,-7-18-2 16,-2 13 4-16,-3 28-1 0,0 42 1 15,0 26 0-15,0 6 8 16,2 5 4-16,1 6 18 16,3 14-7-16,3 11-15 15,13 1 4-15,8 24-8 16,7 11 7-16,5 7 2 16,2 5-9-16,-7 1 15 15,-6-2-15-15,-10-3 1 16,-12-5 14-16,-9 2-19 15,-7-7 10-15,-30 5-4 16,-12-5 2-16,-11-3-6 16,-8-4-2-16,-7-4 0 15,6-8-7-15,6-7 4 0,11-6-6 16,20-2-18-16,15-7-55 16,15-13-101-16</inkml:trace>
  <inkml:trace contextRef="#ctx0" brushRef="#br0" timeOffset="1206">1976 210 58 0,'0'0'34'16,"0"0"38"-16,0 0-19 15,0 0-20-15,0 0 1 16,-140 50-10-16,87-4 10 16,-6 11-9-16,6 7-3 15,5 11-4-15,14 2-18 16,17-2-1-16,17-7-10 15,8-13-28-15,70-30-2 16,-1-14-52-16</inkml:trace>
  <inkml:trace contextRef="#ctx0" brushRef="#br0" timeOffset="1711">2653 196 69 0,'0'0'62'0,"0"0"-1"16,0 0-4-16,0 0-28 15,0 0-24-15,0 0 9 16,-154 147-4-16,98-88-2 0,-1 8 2 16,-1 4-9-1,1-3-1-15,8-6 0 0,10-11-1 16,13-13 0-16,8-13-25 15,10-11-29-15,8-12-16 16,0-2-94-16</inkml:trace>
  <inkml:trace contextRef="#ctx0" brushRef="#br0" timeOffset="1898">2212 369 123 0,'0'0'52'0,"0"0"-30"0,0 0-16 16,0 0 17 0,0 0 14-16,0 0-13 0,0 0 1 15,157 145-16-15,-102-87-5 16,31 14-4-16,-14-8-54 16,-9-22-74-16</inkml:trace>
</inkml:ink>
</file>

<file path=ppt/ink/ink4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0.329"/>
    </inkml:context>
    <inkml:brush xml:id="br0">
      <inkml:brushProperty name="width" value="0.05" units="cm"/>
      <inkml:brushProperty name="height" value="0.05" units="cm"/>
      <inkml:brushProperty name="fitToCurve" value="1"/>
    </inkml:brush>
  </inkml:definitions>
  <inkml:trace contextRef="#ctx0" brushRef="#br0">266 290 74 0,'0'0'40'0,"0"0"-1"16,0 0-13-16,0 0-10 16,0 0 8-16,0 0-12 15,0 0 4-15,-48 122 3 16,56-97-14-16,10-6 11 15,4-5-6-15,5-8-6 16,4-6 17-16,3 0-18 16,4-18 7-16,-1-14-6 15,-2-6 3-15,-10-2-4 16,-8 1-2-16,-13-3-1 0,-4 5 3 16,-13 4-3-1,-27 4-15-15,-19 18 2 0,-13 11-11 16,-11 18 17-16,-1 30-11 15,4 37-15-15,25-13-6 16,27-11-33-16</inkml:trace>
  <inkml:trace contextRef="#ctx0" brushRef="#br0" timeOffset="266">829 0 67 0,'0'0'31'0,"0"0"-19"16,0 0 30-16,0 122-9 16,0-58 1-16,0 33-6 15,-21 29-16-15,-7-2 3 16,-4-14-9-16,-11-17-4 15,1-26 10-15,-7 1-12 16,-4 1-4-16,-3-8-20 16,12-20-63-16</inkml:trace>
</inkml:ink>
</file>

<file path=ppt/ink/ink4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04.069"/>
    </inkml:context>
    <inkml:brush xml:id="br0">
      <inkml:brushProperty name="width" value="0.05" units="cm"/>
      <inkml:brushProperty name="height" value="0.05" units="cm"/>
      <inkml:brushProperty name="fitToCurve" value="1"/>
    </inkml:brush>
  </inkml:definitions>
  <inkml:trace contextRef="#ctx0" brushRef="#br0">0 503 80 0,'0'0'54'0,"0"0"-33"16,0 0-5-16,0 0 22 16,0 0-22-16,0 0-9 15,0 0 6-15,36-4-3 16,-18 4 10-16,4 0-6 16,4 0-12-16,1 0 8 15,4 0-10-15,1 0-5 16,-1 0-7-16,3 6-30 15,-8-1-13-15,-9 4-60 0</inkml:trace>
  <inkml:trace contextRef="#ctx0" brushRef="#br0" timeOffset="183">97 818 91 0,'0'0'76'16,"0"0"-56"-16,0 0 9 15,0 0 9-15,0 0-12 16,0 0 5-16,126 0-14 16,-88 0-8-16,7 0-5 15,4 0-4-15,21 0-28 16,-13 0-57-16,-14 0-141 0</inkml:trace>
  <inkml:trace contextRef="#ctx0" brushRef="#br0" timeOffset="4044">778 249 30 0,'0'0'53'16,"0"0"-22"-16,0 0-5 15,0 0 6-15,0 0-3 16,0 0 1-16,0 0-1 15,-1-96-5-15,1 92 8 0,0 4-19 16,0 0-8-16,0 0-1 16,0 4-4-16,0 12-1 15,0 11 1-15,0 14 0 16,0 11 17-16,0 11-12 16,0 12 6-16,-5 8-1 15,-7 5-6-15,3-1 0 16,0-10-4-16,1-14 2 15,3-17 0-15,4-16-2 16,1-12-11-16,0-11-15 16,1-3-25-16,13-4-10 15,11-38 12-15,-7-8-3 16</inkml:trace>
  <inkml:trace contextRef="#ctx0" brushRef="#br0" timeOffset="4403">642 149 108 0,'0'0'35'0,"0"0"-14"15,0 0-2-15,0 0 18 16,0 0-12-16,0 0-5 16,0 0 0-16,113-96-17 15,-59 76 16-15,4 4-12 16,2 5-3-16,-3 11 11 15,-6 0-13-15,-10 11-1 0,-3 11-1 16,-10 6 7-16,-8-2-7 16,-8 3 3-16,-2-1-3 15,-10 1 15-15,0 0-12 16,-24 2 14-16,-8-1-12 16,-11-4 1-16,-3-2-2 15,-4-6-4-15,-7-3 0 16,-1-2-2-16,2-1 2 15,3-4-9-15,3 1-7 16,14-2-32-16,13-3-12 16,9-1-26-16,6-3-89 0</inkml:trace>
  <inkml:trace contextRef="#ctx0" brushRef="#br0" timeOffset="4703">1688 0 103 0,'0'0'25'16,"0"0"12"-16,0 0 4 15,0 0-5-15,-135 56 1 16,99-24-26-16,0 5 7 15,7 5-1-15,-2 5-14 16,5 3 14-16,3 6-2 16,2 7-3-16,5 2 0 0,4 2-10 15,11 3-2-15,1-2 0 16,10-6-19-16,56-2-10 16,-3-18-40-16,0-22-56 0</inkml:trace>
  <inkml:trace contextRef="#ctx0" brushRef="#br0" timeOffset="5118">2209 183 129 0,'0'0'33'0,"0"0"-8"16,0 0-1-16,0 0-1 15,0 0 1-15,0 0-7 16,0 0 5-16,-8 20-1 0,-9-3-17 16,-11 10 9-1,-11 9 2-15,-12 9-5 0,-7 10 11 16,-5 7-9-16,-2 6-8 16,4 0 0-16,7-2-4 15,16-9-7-15,12-8-12 16,21-17-31-16,5-10-33 15,0-17-85-15</inkml:trace>
  <inkml:trace contextRef="#ctx0" brushRef="#br0" timeOffset="5343">1724 364 128 0,'0'0'29'0,"0"0"-14"16,0 0 3-16,0 0 18 16,0 0-1-16,116 131-11 15,-74-95 5-15,2 2-17 16,2-4-7-16,6-6-5 16,2 1-9-16,20-13-30 15,-11-7-44-15</inkml:trace>
</inkml:ink>
</file>

<file path=ppt/ink/ink4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6.080"/>
    </inkml:context>
    <inkml:brush xml:id="br0">
      <inkml:brushProperty name="width" value="0.05" units="cm"/>
      <inkml:brushProperty name="height" value="0.05" units="cm"/>
      <inkml:brushProperty name="fitToCurve" value="1"/>
    </inkml:brush>
  </inkml:definitions>
  <inkml:trace contextRef="#ctx0" brushRef="#br0">0 43 161 0,'0'0'23'0,"0"0"-23"0,0 0-1 15,0 0-14-15,0 0-23 16,129-43-45-16</inkml:trace>
</inkml:ink>
</file>

<file path=ppt/ink/ink4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6.389"/>
    </inkml:context>
    <inkml:brush xml:id="br0">
      <inkml:brushProperty name="width" value="0.05" units="cm"/>
      <inkml:brushProperty name="height" value="0.05" units="cm"/>
      <inkml:brushProperty name="fitToCurve" value="1"/>
    </inkml:brush>
  </inkml:definitions>
  <inkml:trace contextRef="#ctx0" brushRef="#br0">0 0 52 0,'0'0'66'0,"0"0"-42"15,0 0-11-15,0 0-13 16,0 0-19-16,0 0-13 16,0 0-28-16</inkml:trace>
</inkml:ink>
</file>

<file path=ppt/ink/ink4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6.147"/>
    </inkml:context>
    <inkml:brush xml:id="br0">
      <inkml:brushProperty name="width" value="0.05" units="cm"/>
      <inkml:brushProperty name="height" value="0.05" units="cm"/>
      <inkml:brushProperty name="fitToCurve" value="1"/>
    </inkml:brush>
  </inkml:definitions>
  <inkml:trace contextRef="#ctx0" brushRef="#br0">468 17 1 0,'0'0'26'15,"0"0"-1"-15,0 0 8 16,0 0-5-16,0 0 7 16,0 0-6-16,0 0-12 15,-81-16 3-15,64 16-8 16,0 0-2-16,-7 0-2 16,-7 14-8-16,-4 16 0 15,-10 9 1-15,2 14 1 16,-4 9 5-16,5 6-4 0,11 4-2 15,7 3 4-15,7 8-3 16,5 7-2-16,10 6 4 16,2 2 2-16,5-1-1 15,26-4-5-15,15-6 0 16,13-6-3-16,44-5-24 16,-12-16-19-16,-11-26-39 0</inkml:trace>
</inkml:ink>
</file>

<file path=ppt/ink/ink4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6.943"/>
    </inkml:context>
    <inkml:brush xml:id="br0">
      <inkml:brushProperty name="width" value="0.05" units="cm"/>
      <inkml:brushProperty name="height" value="0.05" units="cm"/>
      <inkml:brushProperty name="fitToCurve" value="1"/>
    </inkml:brush>
  </inkml:definitions>
  <inkml:trace contextRef="#ctx0" brushRef="#br0">379 172 2 0,'0'0'52'0,"0"0"-8"16,0 0-12 0,0 0 0-16,0 0 1 0,0 0 5 15,-49 150 8-15,37-89-26 16,-2-4 5-16,0 4-12 16,-1-3-13-16,-2-1 10 15,0-10-10-15,3-2-7 16,0-9-17-16,-1-6-43 15,0-5-5-15,-1-14-99 0</inkml:trace>
  <inkml:trace contextRef="#ctx0" brushRef="#br0" timeOffset="176">0 540 109 0,'0'0'63'16,"0"0"-17"-16,0 0-14 15,0 0-3-15,0 0 0 16,146-45 7-16,-76 37-26 16,12 4-4-16,45 4-6 15,-19 0-51-15,-22 0-49 0</inkml:trace>
  <inkml:trace contextRef="#ctx0" brushRef="#br0" timeOffset="817">930 206 77 0,'0'0'54'0,"0"0"-35"0,0 0 4 15,0 134 3 1,0-77 3-16,0 13-14 0,0 4 0 15,0-2 3-15,-1 5-10 16,-7-7 4-16,-1-9-7 16,-1-10 0-16,1-13-2 15,3-13-3-15,3-17 3 16,3-8-7-16,0-3-3 16,-2-27-12-16,2-15-14 15,0-15 8-15,0-28 4 16,0-25 1-16,5 1 11 15,4 12 5-15,5 12 3 16,-3 23 1-16,3-4 0 16,7 5 2-16,5 14 2 15,2 18 5-15,7 14-1 0,2 14 9 16,7 4-12-16,7 17 11 16,1 13-4-16,0 9-2 15,-4 0 8-15,-13 8-1 16,-15 0-4-16,-15-1 11 15,-5 0-18-15,-28-1 5 16,-21-7-6-16,-9-1-2 16,-7-9 2-16,-1-5-4 15,2-8-1-15,1-6 0 16,2-9-24-16,15 0-17 0,18-9-55 16</inkml:trace>
</inkml:ink>
</file>

<file path=ppt/ink/ink4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5.721"/>
    </inkml:context>
    <inkml:brush xml:id="br0">
      <inkml:brushProperty name="width" value="0.05" units="cm"/>
      <inkml:brushProperty name="height" value="0.05" units="cm"/>
      <inkml:brushProperty name="fitToCurve" value="1"/>
    </inkml:brush>
  </inkml:definitions>
  <inkml:trace contextRef="#ctx0" brushRef="#br0">207 0 31 0,'0'0'33'0,"0"0"33"15,0 0-29-15,0 0 11 16,0 0-6-16,0 0-24 16,0 0 6-16,-31 54-14 15,13-15 8-15,-5 15 1 0,-3 2-17 16,3 0-2-1,1-2 0-15,5-6-5 0,3-10 5 16,8-2-29-16,-1-15-33 16,2-3-31-16</inkml:trace>
  <inkml:trace contextRef="#ctx0" brushRef="#br0" timeOffset="148">0 320 117 0,'0'0'69'0,"0"0"-35"16,0 0-22-16,0 0 1 16,0 0 17-16,172-11-23 0,-56 0-7 15,-14-3-44-15,-18 3-144 0</inkml:trace>
</inkml:ink>
</file>

<file path=ppt/ink/ink4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3.841"/>
    </inkml:context>
    <inkml:brush xml:id="br0">
      <inkml:brushProperty name="width" value="0.05" units="cm"/>
      <inkml:brushProperty name="height" value="0.05" units="cm"/>
      <inkml:brushProperty name="fitToCurve" value="1"/>
    </inkml:brush>
  </inkml:definitions>
  <inkml:trace contextRef="#ctx0" brushRef="#br0">0 560 29 0,'0'0'40'0,"0"0"-13"15,0 0 3-15,0 0 0 16,0 0-9-16,0 0 3 16,0 0 7-16,46 22-7 15,-15-15-15-15,1-1-5 16,0-2-1-16,-1 0-3 15,-4 0-12-15,0 3-4 16,-14 3-37-16,-5 4-30 16</inkml:trace>
  <inkml:trace contextRef="#ctx0" brushRef="#br0" timeOffset="173">25 797 116 0,'0'0'32'0,"0"0"-16"16,0 0 13-16,0 0 4 16,0 0-10-16,139 12 1 15,-81-12-24-15,41-5-1 16,-15-11-31-16,-10-4-48 0</inkml:trace>
  <inkml:trace contextRef="#ctx0" brushRef="#br0" timeOffset="897">694 696 119 0,'0'0'63'0,"0"0"-20"0,0 0-12 15,0 0-4-15,121-137-27 16,-75 81 7-16,0 0-4 16,-3 4-1-16,-5-2 3 15,-7 7-4-15,-8 4-1 16,-6 6 0-16,-8 9-1 15,-4 6 1-15,-5 12-2 16,0 7-3-16,0 3 5 16,0 7-7-16,-2 18 7 15,-7 8-4-15,-2 12 8 0,0 10-4 16,-2 11 0 0,-1 7-4-16,2 3 4 0,-1-4 0 15,9-2 2-15,4-13-4 16,0-12 2-16,12-11-5 15,11-11-10-15,3-12-15 16,2 0 18-16,-2-10 5 16,-8 1-5-16,-4-2 7 15,-6 0-2-15,-8 0 7 16,0 2 9-16,-3-2 10 16,-19 0-6-16,-2 0-10 15,-10 0 4-15,0 0 11 16,-6-2-9-16,0-7 7 15,-1-1 0-15,5 2-9 16,6 2 3-16,10 0-8 0,11 6-2 16,9 0-18-1,23 0-75-15,7 0-34 0</inkml:trace>
  <inkml:trace contextRef="#ctx0" brushRef="#br0" timeOffset="1195">1654 0 104 0,'0'0'33'15,"0"0"-11"-15,0 0 8 16,26 143 7-16,-21-74-7 16,-5 30-15-16,-9 27 11 15,-28 35-12-15,-15 2-7 16,1-29 5-16,5-38-12 16,12-43-2-16,5-15-4 15,-15 6-38-15,8-9-35 16</inkml:trace>
</inkml:ink>
</file>

<file path=ppt/ink/ink4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9.444"/>
    </inkml:context>
    <inkml:brush xml:id="br0">
      <inkml:brushProperty name="width" value="0.05" units="cm"/>
      <inkml:brushProperty name="height" value="0.05" units="cm"/>
      <inkml:brushProperty name="fitToCurve" value="1"/>
    </inkml:brush>
  </inkml:definitions>
  <inkml:trace contextRef="#ctx0" brushRef="#br0">0 14 141 0,'0'0'44'0,"0"0"-25"16,0 0 11-16,0 0-8 16,0 0 0-16,128-12 0 15,-82 12-20-15,3 0 3 16,-5 0-5-16,-2 7-35 15,-11 1-21-15,-13 0-60 0</inkml:trace>
</inkml:ink>
</file>

<file path=ppt/ink/ink4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9.611"/>
    </inkml:context>
    <inkml:brush xml:id="br0">
      <inkml:brushProperty name="width" value="0.05" units="cm"/>
      <inkml:brushProperty name="height" value="0.05" units="cm"/>
      <inkml:brushProperty name="fitToCurve" value="1"/>
    </inkml:brush>
  </inkml:definitions>
  <inkml:trace contextRef="#ctx0" brushRef="#br0">0 40 154 0,'0'0'58'0,"0"0"-29"15,0 0-14-15,0 0-4 16,149-8 4-16,-81 3-15 16,27-2 0-16,-20-2-22 15,-15-2-108-15</inkml:trace>
</inkml:ink>
</file>

<file path=ppt/ink/ink4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20.306"/>
    </inkml:context>
    <inkml:brush xml:id="br0">
      <inkml:brushProperty name="width" value="0.05" units="cm"/>
      <inkml:brushProperty name="height" value="0.05" units="cm"/>
      <inkml:brushProperty name="fitToCurve" value="1"/>
    </inkml:brush>
  </inkml:definitions>
  <inkml:trace contextRef="#ctx0" brushRef="#br0">171 305 1 0,'0'0'30'0,"0"0"-8"16,0 0 11-16,0 0 10 15,0 0-10-15,0 0 8 16,0 0-8-16,17-46 8 15,-17 46 0-15,0 0-32 16,-10 13-4-16,-11 12-5 0,-10 11 1 16,-4 8 6-1,1-1 2-15,5 2 2 0,9-12 4 16,12-11-13-16,8-6-2 16,4-14 0-16,29-2 2 15,21-3 9-15,14-26-11 16,8-4-9-16,4-5 4 15,-12 4-17-15,-15 7 14 16,-20 12 4-16,-21 14-1 16,-12 1 5-16,-12 27 1 15,-24 18 11-15,-2 10 4 16,-2 4-10-16,5 3 6 16,13-1-12-16,18-17 0 15,4-12-3-15,13-19-14 16,55-13-10-16,-7-20-10 0,-2-9-85 0</inkml:trace>
  <inkml:trace contextRef="#ctx0" brushRef="#br0" timeOffset="218">1036 0 82 0,'0'0'152'0,"0"0"-135"16,0 0 17-16,0 0 3 15,0 136 7-15,-1-76-10 0,-4 10-9 16,-7 23 17 0,-20 34-31-16,-24 33-3 0,-11 8-8 15,-1-24-6-15,7-32 2 16,17-48-28-16,-39 18-21 16,6-13-1-16,-12-10-99 0</inkml:trace>
</inkml:ink>
</file>

<file path=ppt/ink/ink4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18.400"/>
    </inkml:context>
    <inkml:brush xml:id="br0">
      <inkml:brushProperty name="width" value="0.05" units="cm"/>
      <inkml:brushProperty name="height" value="0.05" units="cm"/>
      <inkml:brushProperty name="fitToCurve" value="1"/>
    </inkml:brush>
  </inkml:definitions>
  <inkml:trace contextRef="#ctx0" brushRef="#br0">410 0 53 0,'0'0'59'16,"0"0"-17"-16,0 0-3 15,0 0-1-15,0 0-14 16,0 0-7-16,-132 25-9 15,83 12-6-15,0 10 8 16,-2 7-3-16,7 7 3 16,7 3 8-16,9 0-17 15,11 3 6-15,17-4-7 16,8-5-4-16,43-9-7 0,76-22-23 16,-7-14-29-16,-4-13-98 15</inkml:trace>
  <inkml:trace contextRef="#ctx0" brushRef="#br0" timeOffset="560">1081 166 128 0,'0'0'45'0,"0"0"9"15,0 0-19-15,0 0-31 16,-132 58 9-16,78-19 1 16,-6 8-14-16,-1 7 12 15,-2 3-12-15,9 1 0 16,10-11 2-16,14-11-2 15,14-11-18-15,11-14-9 0,5-11-50 16,23-15-14-16</inkml:trace>
  <inkml:trace contextRef="#ctx0" brushRef="#br0" timeOffset="768">692 199 74 0,'0'0'40'0,"0"0"-37"16,0 0 8-16,0 0 23 16,0 0 5-16,0 0 12 15,109 115-28-15,-73-68 3 16,-4 4-6-16,3 1-20 0,-3-1 9 16,4-7-9-16,17-6-25 15,-7-15-11-15,-7-10-97 0</inkml:trace>
</inkml:ink>
</file>

<file path=ppt/ink/ink4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23.796"/>
    </inkml:context>
    <inkml:brush xml:id="br0">
      <inkml:brushProperty name="width" value="0.05" units="cm"/>
      <inkml:brushProperty name="height" value="0.05" units="cm"/>
      <inkml:brushProperty name="fitToCurve" value="1"/>
    </inkml:brush>
  </inkml:definitions>
  <inkml:trace contextRef="#ctx0" brushRef="#br0">250 236 9 0,'0'0'31'0,"0"0"-16"16,0 0 2-16,0 0-2 15,0 0-6-15,0 0 10 16,0 0-4-16,-30-29-2 15,27 27 8-15,3 2-7 0,0 0 5 16,0 0-1-16,-2 0-5 16,2 0 7-16,0 0-6 15,0 0 3-15,-3 0 0 16,3 0-17-16,0 0 10 16,-2 20-6-16,2 9-4 15,-4 11 21-15,-1 13-7 16,-4 8-1-16,-3 8 8 15,-2 7-21-15,2-2 9 16,1-6-2-16,2-6-4 16,1-12 7-16,2-9-10 15,3-12 3-15,3-8-3 16,0-5-14-16,0-5-3 16,0-5-14-16,0-1-18 0,0-5-6 15,0 0-17 1,0 0-42-16</inkml:trace>
  <inkml:trace contextRef="#ctx0" brushRef="#br0" timeOffset="445">22 152 8 0,'0'0'73'0,"0"0"-52"16,0 0 1-16,0 0 23 16,0 0 1-16,0 0-13 15,0 0-7-15,139-114 1 16,-93 93-9-16,7 10-11 16,-3 7 6-16,1 4-9 15,1 0 1-15,-3 1-1 16,-7 10-1-16,-6-1-3 15,-5 1 0-15,-8 0 2 16,-6 2 5-16,-8 1-5 16,-7 5 0-16,-2 2 16 15,0 4-12-15,-20 0 16 16,-11 1-6-16,-6 3-10 16,-10-3 15-16,-9-1-16 0,-6 3 3 15,-6-3-8-15,0-2 7 16,6-2-7-16,12-7 0 15,9-4 2-15,13-4 1 16,2-2-3-16,14-4-11 16,6 1-9-16,3 2-33 15,1-2-6-15,-1-1-141 0</inkml:trace>
  <inkml:trace contextRef="#ctx0" brushRef="#br0" timeOffset="1383">1216 113 71 0,'0'0'32'16,"0"0"-12"-16,0 0 15 15,0 0-11-15,0 0 12 16,0 0-12-16,0 0-12 16,-105 33 7-16,79-20-3 15,-1 4-5-15,0 7 2 16,-5 1-12-16,2 5 7 15,-3 2-1-15,3 3-4 16,2 5 4-16,0 2-7 16,10 5 0-16,0 9 7 15,5 3-3-15,9 2-4 16,4 5 0-16,0 1 2 0,9 4-2 16,22-4 0-16,10 0-2 15,17-9-3-15,50-9-32 16,-13-17-22-16,-11-20-111 0</inkml:trace>
  <inkml:trace contextRef="#ctx0" brushRef="#br0" timeOffset="9905">2255 426 81 0,'0'0'45'16,"0"0"-7"-16,0 0-3 16,0 0 12-16,0 0-19 15,0 0-8-15,-48 7 5 16,46-7-18-16,2 0 2 15,-4 4-7-15,-1 0 4 16,-4 6 0-16,-9 10-1 0,-12 7 0 16,-6 12 12-1,-10 12-16-15,-13 7 13 0,-7 12-10 16,-7 7 1-16,-4 7 2 16,-3 0-6-16,3-2 1 15,10-9 0-15,16-17-1 16,16-19-2-16,23-15-13 15,24-22-45-15,23-23-32 16,7-19-46-16</inkml:trace>
  <inkml:trace contextRef="#ctx0" brushRef="#br0" timeOffset="10238">1602 541 148 0,'0'0'26'16,"0"0"-3"-16,0 0 19 16,0 0-13-16,0 0-11 15,0 0-16-15,0 0 12 16,63 20 1-16,-27-8-6 15,5 3 14-15,13 4-9 16,4 6-2-16,2 4 8 16,-2 9-17-16,1 4 6 0,-6 9 0 15,2 3-8-15,-1 2 8 16,0-2-9-16,0-5-8 16,13 0-19-16,-13-15-34 15,-10-14-94-15</inkml:trace>
</inkml:ink>
</file>

<file path=ppt/ink/ink4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35.044"/>
    </inkml:context>
    <inkml:brush xml:id="br0">
      <inkml:brushProperty name="width" value="0.05" units="cm"/>
      <inkml:brushProperty name="height" value="0.05" units="cm"/>
      <inkml:brushProperty name="fitToCurve" value="1"/>
    </inkml:brush>
  </inkml:definitions>
  <inkml:trace contextRef="#ctx0" brushRef="#br0">184 0 25 0,'0'0'50'15,"0"0"4"-15,0 0-6 16,0 0-1-16,0 0-10 15,0 0-24-15,0 0 6 16,-6-8-5-16,6 8-12 16,0 0 7-16,0 0-7 15,0 11-2-15,9 11 20 0,9 3-19 16,5 2 13 0,5 5-11-16,3 1 1 0,9-3 0 15,1 6-4-15,10-3 0 16,2 0 0-16,1 1-4 15,-5-4 2-15,-3-1 0 16,-6-4-4-16,-8-8 0 16,-3 1 2-16,-5-3 0 15,-9-1-1-15,-3-3-10 16,0 1 13-16,-7-5 0 16,-5-1 2-16,0-6 8 15,0 7 3-15,-17-1 9 16,-14 1-10-16,-10 5-5 15,-17 10 4-15,-10 6 0 0,-9 4-5 16,-8 9 17-16,-1-3-20 16,1-2 12-1,13-10 5-15,9-8-16 0,17-4 13 16,11-11-14-16,16 0 3 16,12-3-8-16,7 0-21 15,58-28-63-15,10-5 0 16,2-6-84-16</inkml:trace>
</inkml:ink>
</file>

<file path=ppt/ink/ink4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36.231"/>
    </inkml:context>
    <inkml:brush xml:id="br0">
      <inkml:brushProperty name="width" value="0.05" units="cm"/>
      <inkml:brushProperty name="height" value="0.05" units="cm"/>
      <inkml:brushProperty name="fitToCurve" value="1"/>
    </inkml:brush>
  </inkml:definitions>
  <inkml:trace contextRef="#ctx0" brushRef="#br0">617 289 31 0,'0'0'47'0,"0"0"17"15,0 0-13-15,0 0 2 0,0 0-9 16,0 0-18-16,0 0-4 15,-93-47-8-15,79 46-7 16,0 1 11-16,-4 0-8 16,-5 7-6-16,-8 12 0 15,-4 9-4-15,-7 8 0 16,-2 3 0-16,-2 4 4 16,-3 4 0-16,-1 6-4 15,4 5 1-15,2 10 2 16,9 7-3-16,12 7 0 15,13-3 0-15,10-8-10 16,2-11 10-16,24-24-17 0,6-14 0 16,8-20 9-1,9-2-8-15,0-30 16 0,-3-11 0 16,-4-8 2-16,-11 1 1 16,-13 4 1-16,-9 6-1 15,-9 12 11-15,0 4-14 16,-18 15 4-16,-15 7-4 15,-6 5-10-15,-11 29 2 16,0 14 2-16,5 8-9 16,32 6-12-16,13-15-59 15,4-19-63-15</inkml:trace>
  <inkml:trace contextRef="#ctx0" brushRef="#br0" timeOffset="427">1127 0 116 0,'0'0'12'0,"0"0"0"0,0 0 16 15,49 108 9-15,-31-54-12 16,-4 11-7-16,0 6 2 15,-5 8-7-15,-6 26 0 16,-3 21 4-16,-4 20-17 16,-18-13 10-16,-4-25-4 15,-2-32-4-15,-7-15 8 16,-11 9-10-16,-9 5 0 16,-11 9-2-16,-15 14-28 15,18-19-21-15,7-22-78 0</inkml:trace>
</inkml:ink>
</file>

<file path=ppt/ink/ink4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7.551"/>
    </inkml:context>
    <inkml:brush xml:id="br0">
      <inkml:brushProperty name="width" value="0.05" units="cm"/>
      <inkml:brushProperty name="height" value="0.05" units="cm"/>
      <inkml:brushProperty name="fitToCurve" value="1"/>
    </inkml:brush>
  </inkml:definitions>
  <inkml:trace contextRef="#ctx0" brushRef="#br0">702 0 2 0,'0'0'1'16,"0"0"0"-16,0 0 5 15,0 0 1-15,0 0 5 16,0 0 4-16,0 0-1 16,-38 13 8-16,33-11 0 15,-2-2-8-15,2 2 9 16,2-2-15-16,-3 0 3 16,-2 1 1-16,-2 6-8 0,-4 6 1 15,-8 10-6-15,-5 9 0 16,-10 13 8-16,-6 10-8 15,-6 8 7-15,-2 0 0 16,-3-6-4-16,4-6 13 16,2-4-5-16,5-6-3 15,0-2 5-15,2 4-13 16,5-1 0-16,9-4 0 16,4-6-3-16,11-10-2 15,10-6-27-15,2-16-11 16,5 0-34-16,5-9-26 0</inkml:trace>
  <inkml:trace contextRef="#ctx0" brushRef="#br0" timeOffset="348">61 0 21 0,'0'0'21'15,"0"0"-10"-15,0 0 17 16,0 0-14-16,0 0-7 16,0 0 15-16,0 0-10 15,55 126-2-15,-24-82 2 16,6 6-6-16,7 3 6 0,10 1 3 15,9 9 0-15,1 4 7 16,4 7-2-16,-2-2-12 16,-8 0 1-16,-12-7-9 15,-6-3 0-15,-8-6 0 16,-1-9-6-16,1-1-13 16,-6-10-38-16,-10-18-97 0</inkml:trace>
</inkml:ink>
</file>

<file path=ppt/ink/ink4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39.618"/>
    </inkml:context>
    <inkml:brush xml:id="br0">
      <inkml:brushProperty name="width" value="0.05" units="cm"/>
      <inkml:brushProperty name="height" value="0.05" units="cm"/>
      <inkml:brushProperty name="fitToCurve" value="1"/>
    </inkml:brush>
  </inkml:definitions>
  <inkml:trace contextRef="#ctx0" brushRef="#br0">9 0 9 0,'0'0'33'0,"0"0"-1"15,0 0-2-15,0 0-8 16,0 0 6-16,0 0-10 16,0 0 0-16,-8 0 9 15,8 0-19-15,0 0-1 16,0 1-5-16,0 3 3 16,8 2 7-16,6 2 4 15,4 2-3-15,4-4 12 16,1 2-18-16,0-1 0 15,3-3-7-15,2 2 4 0,-1-4-9 16,2 0 0 0,0-2-16-16,2 0-3 0,4 0-26 15,-5 0 0-15,-14 0-71 0</inkml:trace>
</inkml:ink>
</file>

<file path=ppt/ink/ink4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39.860"/>
    </inkml:context>
    <inkml:brush xml:id="br0">
      <inkml:brushProperty name="width" value="0.05" units="cm"/>
      <inkml:brushProperty name="height" value="0.05" units="cm"/>
      <inkml:brushProperty name="fitToCurve" value="1"/>
    </inkml:brush>
  </inkml:definitions>
  <inkml:trace contextRef="#ctx0" brushRef="#br0">0 0 12 0,'0'0'86'16,"0"0"-41"-16,0 0 4 15,0 0 9-15,0 0-37 0,0 0-8 16,0 0-1-16,29 9-8 15,-9-8 10-15,6 3-10 16,7-1-4-16,4-2 0 16,29-1-29-16,-8 0-25 15,-9 0-87-15</inkml:trace>
</inkml:ink>
</file>

<file path=ppt/ink/ink4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2.887"/>
    </inkml:context>
    <inkml:brush xml:id="br0">
      <inkml:brushProperty name="width" value="0.05" units="cm"/>
      <inkml:brushProperty name="height" value="0.05" units="cm"/>
      <inkml:brushProperty name="fitToCurve" value="1"/>
    </inkml:brush>
  </inkml:definitions>
  <inkml:trace contextRef="#ctx0" brushRef="#br0">24 600 11 0,'0'0'38'16,"0"0"-12"-16,0 0 2 15,0 0-1-15,0 0-13 16,0 0 3-16,0 0-7 16,-18-2-2-16,16-2 4 15,-1 4-8-15,2 0 5 16,1-1 5-16,0 1-5 15,0-3 11-15,0 3-5 0,0 0-1 16,0 0 4 0,0 0-14-16,0-1 4 0,0 1-3 15,0 0-5-15,0 0 10 16,0 0-5-16,0 0-3 16,0 0 0-16,0 0-2 15,0 0-3-15,0 0 0 16,6 0 3-16,11 0 1 15,3 0 7-15,6 0 1 16,6-2 14-16,6-16-15 16,8-4 3-16,4-10-8 15,5-7-1-15,3-7 5 16,0-6-7-16,-2-2 1 16,-9 1-1-16,-10 6 0 15,-11 4-2-15,-7 3 2 16,-13 4-5-16,-3 5 5 15,-3 3 0-15,0 7-1 0,0 9-4 16,0 4 7-16,-3 4-2 16,-2 4 0-16,4 0 2 15,1 0-6-15,-3 0 4 16,1 12-1-16,-3 13-2 16,-2 13 1-16,-4 10 2 15,-3 13-1-15,-6 6 4 16,-4 4 7-16,-2 4-6 15,-5-1 4-15,2-3 2 16,-2-4-6-16,3-4-4 16,2-6 0-16,3-3-7 15,5-4 2-15,1-2-30 0,8 7-19 16,4-14-46-16,5-13-103 16</inkml:trace>
</inkml:ink>
</file>

<file path=ppt/ink/ink4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3.666"/>
    </inkml:context>
    <inkml:brush xml:id="br0">
      <inkml:brushProperty name="width" value="0.05" units="cm"/>
      <inkml:brushProperty name="height" value="0.05" units="cm"/>
      <inkml:brushProperty name="fitToCurve" value="1"/>
    </inkml:brush>
  </inkml:definitions>
  <inkml:trace contextRef="#ctx0" brushRef="#br0">0 156 86 0,'0'0'42'16,"0"0"-21"-16,0 0-4 16,0 0 31-16,0 0 1 15,122-23-23-15,-72 14 7 16,7 1-17-16,6-4-7 0,6-2 6 16,6-6-15-16,31-8-12 15,-18 6-22-15,-19 2-92 0</inkml:trace>
</inkml:ink>
</file>

<file path=ppt/ink/ink4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5.287"/>
    </inkml:context>
    <inkml:brush xml:id="br0">
      <inkml:brushProperty name="width" value="0.05" units="cm"/>
      <inkml:brushProperty name="height" value="0.05" units="cm"/>
      <inkml:brushProperty name="fitToCurve" value="1"/>
    </inkml:brush>
  </inkml:definitions>
  <inkml:trace contextRef="#ctx0" brushRef="#br0">73 251 23 0,'0'0'46'16,"0"0"-9"-16,0 0 8 0,0 0-2 15,0 0-16 1,0 0-6-16,0 0-7 0,-1-18-5 15,1 18 8-15,0 3-15 16,0 12 1-16,0 13 6 16,0 11-2-16,0 8 9 15,0 11-3-15,0 10-9 16,0 3 11-16,0-5-11 16,0-2-2-16,0-11 9 15,0-13-9-15,0-11-2 16,0-11 0-16,0-11-16 15,0-7 1-15,0 0-6 0,0-5 2 16,0-20 6 0,0-13-7-16,0-9-8 0,0-10-12 15,0-12-8-15,0 1-8 16,-10-5 19-16,-3 2 33 16,-4 4 4-16,6 5 8 15,-1 8 17-15,7 9 6 16,5 12-5-16,0 3 5 15,0 6-7-15,12 4-1 16,11 1 0-16,10 3-14 16,3 5 9-16,12 7-2 15,0 4-8-15,4 0 10 16,1 20-9-16,-3 12 1 16,-4 2-4-16,-7 0-2 15,-6 2-4-15,-12-8 2 0,-10-2-2 16,-8-4 17-16,-3-1-13 15,-14 0 5-15,-20 0-2 16,-4 1-1-16,-11-4-4 16,-8-1-2-16,-3-2 3 15,-3-5 2-15,0-5-5 16,10-1 0-16,8-4 0 16,22 0-25-16,23-14-8 15,0-5-68-15,22 1-107 0</inkml:trace>
</inkml:ink>
</file>

<file path=ppt/ink/ink4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5.648"/>
    </inkml:context>
    <inkml:brush xml:id="br0">
      <inkml:brushProperty name="width" value="0.05" units="cm"/>
      <inkml:brushProperty name="height" value="0.05" units="cm"/>
      <inkml:brushProperty name="fitToCurve" value="1"/>
    </inkml:brush>
  </inkml:definitions>
  <inkml:trace contextRef="#ctx0" brushRef="#br0">313 0 113 0,'0'0'39'0,"0"0"12"16,0 0-6-16,0 0 6 0,0 0-24 15,0 0 10 1,0 0-34-16,-135 8 1 0,98 36-4 15,0 11 3-15,5 11-3 16,3 9 0-16,9 7 0 16,6 2 11-16,6-2-8 15,8-3-3-15,5 0 0 16,32-8-15-16,59-1-14 16,-10-17-51-16,-3-24-93 0</inkml:trace>
</inkml:ink>
</file>

<file path=ppt/ink/ink4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6.271"/>
    </inkml:context>
    <inkml:brush xml:id="br0">
      <inkml:brushProperty name="width" value="0.05" units="cm"/>
      <inkml:brushProperty name="height" value="0.05" units="cm"/>
      <inkml:brushProperty name="fitToCurve" value="1"/>
    </inkml:brush>
  </inkml:definitions>
  <inkml:trace contextRef="#ctx0" brushRef="#br0">615 0 77 0,'0'0'62'0,"0"0"-33"0,0 0 6 15,0 0 1-15,-86 111-14 16,36-53 5-16,-13 9-17 15,-8 6 0-15,-1-5 5 16,3-6-10-16,7-2 5 16,12-13-10-16,10-5 4 15,12-10-8-15,10-7-1 16,13-9-26-16,5-16-18 16,9 0-38-16,5-20-79 0</inkml:trace>
  <inkml:trace contextRef="#ctx0" brushRef="#br0" timeOffset="226">115 260 131 0,'0'0'34'0,"0"0"-23"15,0 0 12-15,0 0 29 16,133 79-13-16,-87-51-10 15,8 1-2-15,4 2-22 16,1-2 3-16,5 0-8 16,7 3 0-16,6-3-4 15,30 5-25-15,-20-7-51 16,-14-13-120-16</inkml:trace>
</inkml:ink>
</file>

<file path=ppt/ink/ink4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7.420"/>
    </inkml:context>
    <inkml:brush xml:id="br0">
      <inkml:brushProperty name="width" value="0.05" units="cm"/>
      <inkml:brushProperty name="height" value="0.05" units="cm"/>
      <inkml:brushProperty name="fitToCurve" value="1"/>
    </inkml:brush>
  </inkml:definitions>
  <inkml:trace contextRef="#ctx0" brushRef="#br0">412 0 34 0,'0'0'30'0,"0"0"31"0,0 0-7 16,0 0-11-16,0 0 7 16,0 0-16-16,0 0-7 15,6 0 8-15,-6 3-26 16,0 1 4-16,-15 8-6 15,-10 5-4-15,-13 11 2 16,-8 4-5-16,-8 5 0 16,-1 0 0-16,1-5 3 15,10-7-3-15,8-4 0 16,12-9 0-16,7-2-2 16,9 0 2-16,7-5 0 0,1 4-6 15,0-4-10 1,0 6 16-16,4-2-7 0,10 2 7 15,3-1-4 1,1-1 7-16,4 2-3 0,7-1 0 16,6 4 9-16,7-2-8 15,5-2-1-15,4 3 3 16,0-4-6-16,2-3 3 16,-4-5-11-16,0 3-4 15,-4-4-28-15,-4 2-5 16,-10 1-42-16</inkml:trace>
</inkml:ink>
</file>

<file path=ppt/ink/ink4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8.098"/>
    </inkml:context>
    <inkml:brush xml:id="br0">
      <inkml:brushProperty name="width" value="0.05" units="cm"/>
      <inkml:brushProperty name="height" value="0.05" units="cm"/>
      <inkml:brushProperty name="fitToCurve" value="1"/>
    </inkml:brush>
  </inkml:definitions>
  <inkml:trace contextRef="#ctx0" brushRef="#br0">0 1 19 0,'0'0'62'15,"0"0"-21"-15,0 0 0 16,0 0-6-16,0 0-27 16,0 0 10-16,0 0 20 15,94 0-3-15,-42 0 6 16,11 0-30-16,3 0-3 15,6 0-8-15,4 0-3 0,4 0 3 16,38 0-21 0,-18 14-27-16,-18-7-45 0</inkml:trace>
</inkml:ink>
</file>

<file path=ppt/ink/ink4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48.891"/>
    </inkml:context>
    <inkml:brush xml:id="br0">
      <inkml:brushProperty name="width" value="0.05" units="cm"/>
      <inkml:brushProperty name="height" value="0.05" units="cm"/>
      <inkml:brushProperty name="fitToCurve" value="1"/>
    </inkml:brush>
  </inkml:definitions>
  <inkml:trace contextRef="#ctx0" brushRef="#br0">480 287 62 0,'0'0'63'0,"0"0"-18"16,0 0 0-16,0 0-3 15,0 0-15-15,0 0 15 0,0 0-7 16,-28-67-10 0,14 67 8-16,-3 0-27 0,-4 5 0 15,-7 18-6-15,-1 8 4 16,-6 13-7-16,-2 10 3 15,-1 1 0-15,5 4 2 16,7 2-2-16,6-3 0 16,11-1 0-16,4-7-5 15,5-6 5-15,2-12 1 16,21-12-1-16,5-10 1 16,7-10-1-16,5-5 0 15,0-20 0-15,-8-9 4 16,-6 0-1-16,-17 1 0 15,-9 5 2-15,-9 6-5 16,-31 7-4-16,-14 12-7 0,-9 3 5 16,-4 19-3-1,4 20 7-15,14 9-4 0,21 2-17 16,31 3-20-16,27-14-53 16,13-16-74-16</inkml:trace>
  <inkml:trace contextRef="#ctx0" brushRef="#br0" timeOffset="375">1205 0 131 0,'0'0'35'16,"0"0"-35"-16,0 0 14 16,0 0 16-16,0 0-8 15,0 0 4-15,0 0-6 16,85 122 7-16,-85-61 1 15,-3 14-13-15,-26 12-3 16,-14 4 0-16,-5 4-12 16,-6-5 9-16,-2-5-9 0,-4-3 0 15,-3-4 0-15,0-10-16 16,-28 7-14-16,15-18-51 16,8-16-129-16</inkml:trace>
</inkml:ink>
</file>

<file path=ppt/ink/ink4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8.606"/>
    </inkml:context>
    <inkml:brush xml:id="br0">
      <inkml:brushProperty name="width" value="0.05" units="cm"/>
      <inkml:brushProperty name="height" value="0.05" units="cm"/>
      <inkml:brushProperty name="fitToCurve" value="1"/>
    </inkml:brush>
  </inkml:definitions>
  <inkml:trace contextRef="#ctx0" brushRef="#br0">0 73 13 0,'0'0'38'16,"0"0"-10"-16,0 0-4 16,0 0-10-16,0 0-10 15,0 0 10-15,0 0 0 16,59-71-6-16,-42 71 13 16,2 0-8-16,2 0 2 15,4 4-2-15,4 7-8 16,-2-4 4-16,4 1-7 0,-2-1 1 15,2 0-3-15,0-5-7 16,-4-1-7-16,-5 4-7 16,-13 12-21-16,-7-3-31 15</inkml:trace>
</inkml:ink>
</file>

<file path=ppt/ink/ink4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1.691"/>
    </inkml:context>
    <inkml:brush xml:id="br0">
      <inkml:brushProperty name="width" value="0.05" units="cm"/>
      <inkml:brushProperty name="height" value="0.05" units="cm"/>
      <inkml:brushProperty name="fitToCurve" value="1"/>
    </inkml:brush>
  </inkml:definitions>
  <inkml:trace contextRef="#ctx0" brushRef="#br0">0 70 230 0,'0'0'47'15,"0"0"-28"-15,0 0 16 16,0 0-25-16,0 0 8 16,0 0-5-16,161-22-6 15,-84 12 6-15,7-3-13 16,2 6-10-16,18 0-22 15,-15 2-52-15,-24-1-105 0</inkml:trace>
</inkml:ink>
</file>

<file path=ppt/ink/ink4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2.221"/>
    </inkml:context>
    <inkml:brush xml:id="br0">
      <inkml:brushProperty name="width" value="0.05" units="cm"/>
      <inkml:brushProperty name="height" value="0.05" units="cm"/>
      <inkml:brushProperty name="fitToCurve" value="1"/>
    </inkml:brush>
  </inkml:definitions>
  <inkml:trace contextRef="#ctx0" brushRef="#br0">487 0 64 0,'0'0'54'0,"0"0"16"16,0 0-8-16,0 0-19 16,0 0-11-16,0 0-12 0,-150-4-17 15,110 23 12 1,-1 12-6-16,-4 8-9 16,-1 14 13-16,2 6-11 15,4 14 5-15,4 5-6 0,13 7 7 16,9 6-8-16,14 0 0 15,0 0-6-15,28-8 0 16,21-8-32-16,65-9-23 16,-11-23-37-16</inkml:trace>
</inkml:ink>
</file>

<file path=ppt/ink/ink4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1.150"/>
    </inkml:context>
    <inkml:brush xml:id="br0">
      <inkml:brushProperty name="width" value="0.05" units="cm"/>
      <inkml:brushProperty name="height" value="0.05" units="cm"/>
      <inkml:brushProperty name="fitToCurve" value="1"/>
    </inkml:brush>
  </inkml:definitions>
  <inkml:trace contextRef="#ctx0" brushRef="#br0">230 4 18 0,'0'0'46'15,"0"0"-11"-15,0 0 7 16,0 0 12-16,0 0-14 16,0 0-7-16,0 0 6 15,0-15-16-15,0 15 1 16,0 0-1-16,0 0-16 0,0 0 12 15,0 7-6 1,-5 12-7-16,-8 12 2 0,-9 15-5 16,-1 11-4-16,-5 5 1 15,2 0 0-15,5-8-1 16,7-4 1-16,5-7 0 16,9-4 0-16,0-5-2 15,0-3 1-15,9 1-4 16,12 0 2-16,3-2 1 15,8 1 2-15,-2-6 0 16,7-7-3-16,-1-6-5 16,5-8 6-16,2-4 0 15,0 0-6-15,-3-1 8 16,-5-14-14-16,-4 2-8 16,-8 1-22-16,-14 5-46 0,-4 3-55 0</inkml:trace>
  <inkml:trace contextRef="#ctx0" brushRef="#br0" timeOffset="322">0 291 113 0,'0'0'70'0,"0"0"-16"16,0 0-5-1,0 0-5-15,0 0-39 0,0 0 7 16,0 0 12-16,162-80-19 16,-94 62 9-16,-4 2-9 15,-5 4-5-15,-6 1 11 16,-8 2-10-16,-8 4-2 15,-7-3-1-15,-7 8-34 16,-13 0-9-16,-6 0-45 16,-4 3-53-16</inkml:trace>
</inkml:ink>
</file>

<file path=ppt/ink/ink4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3.126"/>
    </inkml:context>
    <inkml:brush xml:id="br0">
      <inkml:brushProperty name="width" value="0.05" units="cm"/>
      <inkml:brushProperty name="height" value="0.05" units="cm"/>
      <inkml:brushProperty name="fitToCurve" value="1"/>
    </inkml:brush>
  </inkml:definitions>
  <inkml:trace contextRef="#ctx0" brushRef="#br0">569 135 129 0,'0'0'68'15,"0"0"-30"-15,0 0-13 16,0 0-5-16,0 0-10 16,0 0 5-16,0 0-8 15,-125 81 3-15,83-38 3 0,-4 6-7 16,-1 5 7-1,-4 2 2-15,0 2-6 16,2 4 2-16,2-7-11 16,5-1 0-16,10-2-1 0,9-12-28 15,9-10-4-15,14-20-26 16,2-6-67-16</inkml:trace>
  <inkml:trace contextRef="#ctx0" brushRef="#br0" timeOffset="247">68 280 112 0,'0'0'22'0,"0"0"-14"0,0 0 21 15,0 0-1-15,0 0 8 16,130 101-2-1,-88-57-13-15,4 1 13 0,1 3-19 16,-1 2-5-16,0-1-9 16,2-6 0-16,-5-7-2 15,15-4-22-15,-9-9-35 16,-9-16-62-16</inkml:trace>
  <inkml:trace contextRef="#ctx0" brushRef="#br0" timeOffset="586">1050 0 88 0,'0'0'22'0,"0"0"9"16,0 0 0-16,0 0-15 16,123 90 13-16,-91-58-9 15,-1 2 0-15,1 11 4 16,-6 2-16-16,-5 10 6 16,-10 6 0-16,-11 6-11 0,-1 4 14 15,-35 5-6 1,-14-1-11-16,-12 3 11 0,-7-5-11 15,-1-5-12-15,-3 0-10 16,18-17-44-16,15-22-18 0</inkml:trace>
</inkml:ink>
</file>

<file path=ppt/ink/ink4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5.928"/>
    </inkml:context>
    <inkml:brush xml:id="br0">
      <inkml:brushProperty name="width" value="0.05" units="cm"/>
      <inkml:brushProperty name="height" value="0.05" units="cm"/>
      <inkml:brushProperty name="fitToCurve" value="1"/>
    </inkml:brush>
  </inkml:definitions>
  <inkml:trace contextRef="#ctx0" brushRef="#br0">0 0 52 0,'0'0'66'0,"0"0"-14"0,0 0-6 16,0 0-11-16,0 0-18 15,0 0-1-15,0 0-13 16,19 0-3-16,4 2 17 16,3 8-9-16,10-1 11 15,7 7-12-15,-1-3-6 16,4 1 8-16,1-5-9 16,-4-4-2-16,0 0-11 15,-6-3-25-15,-9 2 1 16,-11-4-27-16,-8 1-27 15</inkml:trace>
</inkml:ink>
</file>

<file path=ppt/ink/ink4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6.177"/>
    </inkml:context>
    <inkml:brush xml:id="br0">
      <inkml:brushProperty name="width" value="0.05" units="cm"/>
      <inkml:brushProperty name="height" value="0.05" units="cm"/>
      <inkml:brushProperty name="fitToCurve" value="1"/>
    </inkml:brush>
  </inkml:definitions>
  <inkml:trace contextRef="#ctx0" brushRef="#br0">0 20 140 0,'0'0'51'0,"0"0"-41"16,0 0 30-16,0 0-10 15,0 0-3-15,0 0 2 16,121 15-19-16,-76-11 0 16,4-4-10-16,4 0-4 15,6 0 4-15,22-11-25 0,-12-3-29 16,-15 0-107-16</inkml:trace>
</inkml:ink>
</file>

<file path=ppt/ink/ink4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7.405"/>
    </inkml:context>
    <inkml:brush xml:id="br0">
      <inkml:brushProperty name="width" value="0.05" units="cm"/>
      <inkml:brushProperty name="height" value="0.05" units="cm"/>
      <inkml:brushProperty name="fitToCurve" value="1"/>
    </inkml:brush>
  </inkml:definitions>
  <inkml:trace contextRef="#ctx0" brushRef="#br0">0 270 25 0,'0'0'46'0,"0"0"-22"15,0 0-19-15,0 0 9 16,0 0-3-16,0 0 2 16,0 0 8-16,21 72-4 0,-15-37-7 15,2 15 9 1,1 12-8-16,3 10 7 0,-1 8-1 16,6 1-17-16,1-4 12 15,-1-6-6-15,2-14-6 16,-5-14 8-16,-4-10-6 15,-1-17-1-15,-1-7-1 16,1-9 5-16,5 0-5 16,3-25 11-16,6-11 4 15,3-7 5-15,2-8-20 16,-1 2 3-16,-1 4-3 16,-3 0 3-16,4 3-3 15,-4-5 11-15,0-5 2 16,3-6 16-16,-2-3-15 15,2-6 3-15,-3 2-5 0,-1-3-7 16,-4 5 3-16,1 9-8 16,-2 5 2-16,-2 9-6 15,-1 13 0-15,-2 9-13 16,2 7-14-16,3 7-30 16,10 4 13-16,-1 0-27 15,-7 7-64-15</inkml:trace>
  <inkml:trace contextRef="#ctx0" brushRef="#br0" timeOffset="445">1261 81 96 0,'0'0'61'16,"0"0"-4"-16,0 0-21 0,0 0 0 16,0 0-24-16,-118 41-2 15,86-12-6-15,-4 8 1 16,0 11 0-16,-4 13-1 16,-2 12-4-16,2 11 8 15,8 9-5-15,6 5-3 16,12-2 0-16,11-6-1 15,3-6-4-15,12-18 0 16,25-16-23-16,48-32-9 16,-7-18-41-16,-1-2-81 0</inkml:trace>
  <inkml:trace contextRef="#ctx0" brushRef="#br0" timeOffset="790">1918 297 57 0,'0'0'56'0,"0"0"-13"16,0 0 0-16,0 0-18 0,0 0-10 16,0 0 5-16,-54 107-13 15,27-59 12-15,-6 13-8 16,-7 9-3-16,-4 5 5 16,2 0-10-16,6-9-3 15,5-7 0-15,13-16-13 16,8-20 1-16,10-13-22 15,0-10-35-15,11 0-50 0</inkml:trace>
  <inkml:trace contextRef="#ctx0" brushRef="#br0" timeOffset="1039">1488 464 86 0,'0'0'59'16,"0"0"-51"-16,0 0 24 15,0 0 1-15,97 129 2 16,-45-80-1-16,3 1-21 16,8 2-3-16,0-6-10 15,0-9-2-15,-5-6 2 16,-4-6-17-16,6-9-22 15,-11-9-18-15,-12-7-115 0</inkml:trace>
  <inkml:trace contextRef="#ctx0" brushRef="#br0" timeOffset="1337">2409 0 33 0,'0'0'24'16,"0"0"22"-16,0 0-9 16,0 0-12-16,115 130-13 15,-87-90 9-15,-1 10 2 0,5 7 0 16,-4 8 13-16,-2 6-24 15,-12 9 6-15,-11 10-7 16,-3-1-8-16,-26-2 8 16,-15-5-11-16,-32 14-10 15,12-18-25-15,1-17-55 0</inkml:trace>
</inkml:ink>
</file>

<file path=ppt/ink/ink4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4:02.349"/>
    </inkml:context>
    <inkml:brush xml:id="br0">
      <inkml:brushProperty name="width" value="0.05" units="cm"/>
      <inkml:brushProperty name="height" value="0.05" units="cm"/>
      <inkml:brushProperty name="fitToCurve" value="1"/>
    </inkml:brush>
  </inkml:definitions>
  <inkml:trace contextRef="#ctx0" brushRef="#br0">0 0 64 0,'0'0'34'16,"0"0"-17"-16,0 0 18 16,0 0-1-16,129 13-5 15,-93-6-11-15,1-3-5 16,-1 2 0-16,3-4-13 15,-2 3 6-15,-1 1-6 16,-1 1-21-16,-11 17-13 16,-5-3-23-16,-11 0-84 0</inkml:trace>
</inkml:ink>
</file>

<file path=ppt/ink/ink4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4:02.537"/>
    </inkml:context>
    <inkml:brush xml:id="br0">
      <inkml:brushProperty name="width" value="0.05" units="cm"/>
      <inkml:brushProperty name="height" value="0.05" units="cm"/>
      <inkml:brushProperty name="fitToCurve" value="1"/>
    </inkml:brush>
  </inkml:definitions>
  <inkml:trace contextRef="#ctx0" brushRef="#br0">0 14 140 0,'0'0'22'0,"0"0"-11"15,0 0 6-15,0 0 25 16,0 0-15-16,0 0-16 0,158 0-2 16,-82 0-9-1,-16-6-20-15,-10-2-55 0</inkml:trace>
</inkml:ink>
</file>

<file path=ppt/ink/ink4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3:59.780"/>
    </inkml:context>
    <inkml:brush xml:id="br0">
      <inkml:brushProperty name="width" value="0.05" units="cm"/>
      <inkml:brushProperty name="height" value="0.05" units="cm"/>
      <inkml:brushProperty name="fitToCurve" value="1"/>
    </inkml:brush>
  </inkml:definitions>
  <inkml:trace contextRef="#ctx0" brushRef="#br0">0 698 87 0,'0'0'38'0,"0"0"-9"0,0 0 4 15,0 0 7-15,0 0-7 16,0 0-20-16,135-13 13 16,-92 11-17-16,-2 2-1 15,-1-3 0-15,-3 2-8 16,-2 1-4-16,-6-3-16 16,-7 3-22-16,-8 9-22 15,-14 4-55-15</inkml:trace>
  <inkml:trace contextRef="#ctx0" brushRef="#br0" timeOffset="181">93 941 120 0,'0'0'53'16,"0"0"-34"-16,0 0 10 15,0 0 8-15,139-9 3 16,-87 7-22-16,9 0-8 15,8 2-10-15,42-11-14 16,-19-1-29-16,-12-2-81 0</inkml:trace>
  <inkml:trace contextRef="#ctx0" brushRef="#br0" timeOffset="1036">1260 31 35 0,'0'0'63'0,"0"0"-1"15,0 0-23-15,0 0 6 16,0 0 0-16,0 0-18 15,0 0 0-15,0-31-11 16,0 31 1-16,0 0 2 16,0 0-12-16,0 0 7 15,0 0-8-15,0 0-4 16,0 0-1-16,0 0-1 16,0 1-3-16,0 10 2 0,7 8 1 15,7 6 0 1,5 7 0-16,-1 10 2 0,4 10 5 15,-3 11-7-15,5 8 4 16,0 7-1-16,-1 3 1 16,2-1-8-16,4-9 3 15,-2-10-10-15,0-14 8 16,-3-13-18-16,-1-10 2 16,-1-11 7-16,-6-1-6 15,-5-8 11-15,1 0 2 16,-2 1-9-16,-4-5 12 15,1 4-18-15,1-4-1 16,-6 0 14-16,1 0-5 16,-3 0 12-16,0 0 4 15,0-4 11-15,-14-10 1 0,-6-9-11 16,-3 3 2-16,-2-1 10 16,-1 3-9-16,-1 7 11 15,1 6-3-15,-2 5-9 16,-6 0 3-16,-3 19-8 15,-2 4-2-15,-3 1 7 16,1-4-4-16,-4-1 14 16,4-1-4-16,1-4-13 15,-2 2 12-15,-1 1-11 16,7-2-1-16,0-1 0 16,13-3-3-16,5-5-4 15,10-2 4-15,8-4-23 16,0 0 7-16,31-14-44 0,9-11-16 15,0-7-75-15</inkml:trace>
  <inkml:trace contextRef="#ctx0" brushRef="#br0" timeOffset="2025">1607 723 1 0,'0'0'29'16,"0"0"-6"-16,0 0-6 16,0 0-4-16,0 0-13 15,0 0 2-15,0 0-2 16,-31 0 4-16,31 0 22 15,-2 0-1-15,2 0-2 0,0 0 1 16,-3 0-13 0,2 0-3-16,1-4 0 0,0 4-8 15,0 0 9-15,0 0-3 16,0 0 0-16,0 0 1 16,0 0-4-16,0 0-2 15,0 0-1-15,0 0-1 16,1 4 1-16,16 10 7 15,6 4 5-15,8 6 9 16,1 6-14-16,3 2 4 16,2 1 2-16,-5-2-4 15,-1 5 7-15,-3-7-5 16,-2 0 0-16,-3-3-3 0,4-6-6 16,3 1-4-16,-1-6-5 15,6-3-19-15,20-12-11 16,-7 0-41-16,-8-7-145 15</inkml:trace>
</inkml:ink>
</file>

<file path=ppt/ink/ink4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8.857"/>
    </inkml:context>
    <inkml:brush xml:id="br0">
      <inkml:brushProperty name="width" value="0.05" units="cm"/>
      <inkml:brushProperty name="height" value="0.05" units="cm"/>
      <inkml:brushProperty name="fitToCurve" value="1"/>
    </inkml:brush>
  </inkml:definitions>
  <inkml:trace contextRef="#ctx0" brushRef="#br0">0 67 37 0,'0'0'35'0,"0"0"-19"0,0 0 17 16,0 0-10-16,0 0-17 15,0 0 9-15,0 0-5 16,103 0 0-16,-62-4 4 15,5 0-8-15,8-1-2 16,3-3-4-16,-1 0-1 16,33-6-4-16,-12 1-19 15,-15 2-41-15</inkml:trace>
</inkml:ink>
</file>

<file path=ppt/ink/ink4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9:24:07.356"/>
    </inkml:context>
    <inkml:brush xml:id="br0">
      <inkml:brushProperty name="width" value="0.05" units="cm"/>
      <inkml:brushProperty name="height" value="0.05" units="cm"/>
      <inkml:brushProperty name="fitToCurve" value="1"/>
    </inkml:brush>
  </inkml:definitions>
  <inkml:trace contextRef="#ctx0" brushRef="#br0">189 354 38 0,'0'0'39'0,"0"0"3"0,0 0-4 16,0 0-8-16,0 0-1 15,0 0 11-15,0 0-14 16,-63-99 2-16,61 89-10 15,-1-1-8-15,3 0 6 16,0 1-9-16,8-2-1 16,15 2 0-16,5-2-3 15,2 0-2-15,6 6-1 16,-7 4 0-16,1 2-2 16,-2 0 2-16,-2 0 0 15,-4 13 1-15,-7 1 3 0,-6 8-4 16,-6 0 3-1,-3 7-3-15,-12 7 12 0,-23 3-12 16,-7 6 0-16,-8 1 0 16,-3-2-6-16,0 0 6 15,5-1 0-15,4-4 0 16,11-3 0-16,9-2 0 16,13 0 0-16,8 2 0 15,3-3-3-15,3 0 3 16,22-3 0-16,5-2 0 15,12-8 8-15,7-2-8 16,9-6 0-16,13-11-4 0,36-1-27 16,-15-14-15-1,-12-6-94-15</inkml:trace>
  <inkml:trace contextRef="#ctx0" brushRef="#br0" timeOffset="216">743 771 159 0,'0'0'34'0,"0"0"-2"16,0 0-1-16,-109 137-28 15,86-98 8-15,4 2-11 16,4-9 0-16,9-7-1 0,6-7-10 15,5-5-39-15,11-10-44 16</inkml:trace>
  <inkml:trace contextRef="#ctx0" brushRef="#br0" timeOffset="614">1397 175 147 0,'0'0'52'0,"0"0"5"16,0 0-16-16,0 0 14 15,0 0-33-15,0 0-13 16,0 0-9-16,52-39 2 16,-12 28 3-16,10-4 0 15,6-3-2-15,2 0 3 0,0-4-3 16,-9 2-6-16,-7 5 1 15,-12 4-25-15,-8 5 4 16,-16 6-37-16,-3 0-62 16,-3 7-25-16</inkml:trace>
  <inkml:trace contextRef="#ctx0" brushRef="#br0" timeOffset="1079">1395 233 139 0,'0'0'69'0,"0"0"-18"16,0 0-15-16,-130 47 6 0,94-28-14 16,6 2-10-16,7 0-6 15,7-3-12-15,4 0 0 16,10-7-1-16,2 3-9 15,0-3 7-15,0 3-4 16,14-3 7-16,5 5-3 16,7-4 0-16,3 3-2 15,6 3-5-15,10 0-9 16,1 5 3-16,6 2-3 16,0 5-4-16,0 7 14 15,-6 3-10-15,-4 5 6 16,-4 2 4-16,-10 4-5 15,-11-1 11-15,-13-5 2 0,-4-3 1 16,-17-6 17-16,-18-7-4 16,-9-8 5-16,-10-4-1 15,-14-6-5-15,-13-5 10 16,-11-4 2-16,-11-2-1 16,-1 0 7-16,5 0-20 15,14-19 6-15,14-9-16 16,17-40-37-16,22 3-20 15,17-3-84-15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48.330"/>
    </inkml:context>
    <inkml:brush xml:id="br0">
      <inkml:brushProperty name="width" value="0.05" units="cm"/>
      <inkml:brushProperty name="height" value="0.05" units="cm"/>
      <inkml:brushProperty name="fitToCurve" value="1"/>
    </inkml:brush>
  </inkml:definitions>
  <inkml:trace contextRef="#ctx0" brushRef="#br0">1359 221 31 0,'0'0'21'16,"0"0"-21"-16,0 0 15 16,0 0 0-16,0 0 3 15,0 152 4-15,3-91-8 16,2-2-3-16,0 0-2 16,-1-9-7-16,1-7 7 15,-1-10-7-15,9-11-2 16,-7-8 0-16,1-9-19 15,-2-17-18-15,0-20 9 16,-5-9-10-16</inkml:trace>
  <inkml:trace contextRef="#ctx0" brushRef="#br0" timeOffset="-941">300 198 23 0,'0'0'24'0,"0"0"-17"15,0 0-6-15,0 0 2 16,0 0 9-16,0 0 3 16,0 0-4-16,-9 132 10 15,5-96 0-15,-1 3-4 16,0-1 3-16,1 3-11 15,-1-5-1-15,-3 1-1 16,4-5-7-16,-1-3 6 16,4-8-6-16,1-4-10 15,0-12-12-15,-3-5-44 16,-2 0-41-16</inkml:trace>
  <inkml:trace contextRef="#ctx0" brushRef="#br0" timeOffset="-622">0 398 34 0,'0'0'12'16,"0"0"-8"-16,0 0 9 16,0 0 14-16,0 0 3 15,148 25-6-15,-94-21 4 16,9-4-15-16,5 0-5 15,7 0-8-15,2 0-8 16,21-22-4-16,-20 3-30 16,-15 0-49-16</inkml:trace>
  <inkml:trace contextRef="#ctx0" brushRef="#br0" timeOffset="-456">799 585 84 0,'0'0'19'0,"0"0"-10"16,0 0-6-16,0 0 11 16,-17 144 0-16,17-109-7 15,9-2 4-15,5-8-1 16,5-9-4-16,2-11 2 0,1-5 1 16,1-20 6-1,3-19 4-15,-3-13-10 0,-8-5 5 16,-7-5-7-16,-8 2-3 15,0 10 8-15,-19 13-11 16,-11 14 0-16,-3 19-1 16,-2 6-14-16,4 41-9 15,18 48-9-15,7-5-2 16,6-11-34-16</inkml:trace>
  <inkml:trace contextRef="#ctx0" brushRef="#br0" timeOffset="674">1166 262 43 0,'0'0'15'16,"0"0"-8"-16,0 0 8 15,0 0 18-15,140-5-5 16,-91-19-9-16,7-1 0 0,3-3-17 16,-4 9 1-16,0 4-3 15,-7 9-15-15,2 6-2 16,-10 0-35-16</inkml:trace>
  <inkml:trace contextRef="#ctx0" brushRef="#br0" timeOffset="1596">1800 499 20 0,'0'0'23'0,"0"0"-19"16,0 0 3-16,-31 135 3 15,26-94-7-15,5-2 12 16,0-6-7-16,0-8 12 16,5-9 3-16,7-7-11 15,2-9 4-15,0 0-9 16,7-17-3-16,2-24 9 16,4-10-12-16,-4-10 3 15,-10-3-1-15,-7 3-1 16,-6 11 4-16,-4 8-3 15,-21 14-3-15,-10 19 10 16,-5 9-10-16,-6 19 1 0,-3 32-1 16,8 15-2-1,10 3 2-15,19 3-12 0,12-13-6 16,7-18 7-16,21-11-5 16,7-19 16-16,2-11-2 15,3 0 5-15,6-29 2 16,8-14-2-16,-1-5-2 15,6-5 6-15,-1-2-7 16,-4 2 0-16,-4 3 0 16,-5 1-2-16,-5 4 0 15,-8-2 2-15,-1 0 0 16,-8-4 3-16,-2 1-3 0,-10 0 0 16,-6 4 0-16,-5 10 1 15,0 11 5-15,-2 11 11 16,-15 14 2-16,-9 0 1 15,-2 21-20-15,-7 20-1 16,3 9-4-16,4 4-10 16,10 5 15-16,9 0-5 15,9-1 5-15,0 2 0 16,0-3 2-16,4-6-1 16,12-8 9-16,0-3-6 15,12-13 9-15,3-11-7 16,6-9 2-16,4-7 7 15,8-5-13-15,5-27 3 16,-2-10-2-16,-1-5 0 16,-5 0 0-16,-11 5 0 0,-9 12-2 15,-11 9 3 1,-7 10-4-16,-8 6 0 0,0 5 0 16,0 0-10-16,0 0 7 15,0 9-14-15,-3 10 1 16,-3-1 16-16,-2 5-11 15,7 2 9-15,1 4 2 16,0 0-4-16,0 1 4 16,0 4 4-16,6-4 0 15,8-3-1-15,6-6-3 16,3-5-2-16,9-1 1 16,5-1 2-16,7 7 0 0,1 2-1 15,18-4-15 1,-14-3-25-16,-12-16-144 0</inkml:trace>
</inkml:ink>
</file>

<file path=ppt/ink/ink5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39.947"/>
    </inkml:context>
    <inkml:brush xml:id="br0">
      <inkml:brushProperty name="width" value="0.05" units="cm"/>
      <inkml:brushProperty name="height" value="0.05" units="cm"/>
      <inkml:brushProperty name="fitToCurve" value="1"/>
    </inkml:brush>
  </inkml:definitions>
  <inkml:trace contextRef="#ctx0" brushRef="#br0">228 586 8 0,'0'0'14'0,"0"0"19"16,0 0 1-16,0 0-7 15,0 0 6-15,0 0-13 16,0 0 1-16,-50-25-3 16,38 24-15-16,4 1 6 15,-3 0-7-15,-1 0 0 16,1 0-1-16,-3 7-1 16,-3 5 0-16,1 6 0 15,-3 4-5-15,4 6 5 16,-2 7 2-16,5 9-2 15,2 5 4-15,6 2-4 16,4 3 0-16,0-3-1 16,3-4-2-16,12-2 3 0,10-10 0 15,2-6 0-15,9-8 1 16,5-13 2-16,5-8-1 16,8 0 13-16,4-21-13 15,-3-12 8-15,-1-12-3 16,-9-2-5-16,-13-7 14 15,-11-6-10-15,-13-2 2 16,-8 1-3-16,0 0-1 16,-24 3-4-16,-9 8 0 15,-7 9 0-15,-6 10-5 16,-4 12 5-16,-2 13-5 16,1 6 5-16,2 18-18 0,4 20 17 15,5 15-9 1,8 10-8-16,8 5 6 0,21 22-22 15,3-16-13-15,3-19-27 0</inkml:trace>
  <inkml:trace contextRef="#ctx0" brushRef="#br0" timeOffset="488">1007 0 44 0,'0'0'20'0,"0"0"-17"15,0 0-3-15,0 0 6 16,122 78-4-16,-86-48 13 0,-4 7 6 15,-1 10 4-15,-2 10 3 16,0 13-10-16,-2 9-5 16,0 9 2-16,-9 25-14 15,-12-8 2-15,-6 1 1 16,-6 3-2-16,-32-15 3 16,-13 9-2-16,-9-4-1 15,-12-11-2-15,-8-1 0 16,-38 5-18-16,17-19-27 15,10-26-95-15</inkml:trace>
</inkml:ink>
</file>

<file path=ppt/ink/ink5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43.039"/>
    </inkml:context>
    <inkml:brush xml:id="br0">
      <inkml:brushProperty name="width" value="0.05" units="cm"/>
      <inkml:brushProperty name="height" value="0.05" units="cm"/>
      <inkml:brushProperty name="fitToCurve" value="1"/>
    </inkml:brush>
  </inkml:definitions>
  <inkml:trace contextRef="#ctx0" brushRef="#br0">0 0 32 0,'0'0'29'0,"0"0"6"16,0 0-4-16,0 0-11 15,0 0 0-15,0 0-15 16,-6 0-3-16,6 0-2 15,1 0 2-15,16 3-2 16,8 0 6-16,10-2 4 16,5 2 16-16,4 1-19 15,1 2-2-15,-7 0-1 16,-2 3 1-16,-6 1-5 0,-8 2 0 16,-9 7-19-16,-13 27-1 15,0-4-16-15,-12-2-31 16</inkml:trace>
  <inkml:trace contextRef="#ctx0" brushRef="#br0" timeOffset="221">52 444 87 0,'0'0'31'16,"0"0"-4"-16,0 0 1 15,0 0-1-15,0 0-6 16,0 0-10-16,137-77 7 0,-111 72-18 16,1 5 0-16,6 0 0 15,6 0-19-15,26 8 0 16,-8 6-24-16,-11-6-87 0</inkml:trace>
</inkml:ink>
</file>

<file path=ppt/ink/ink5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44.288"/>
    </inkml:context>
    <inkml:brush xml:id="br0">
      <inkml:brushProperty name="width" value="0.05" units="cm"/>
      <inkml:brushProperty name="height" value="0.05" units="cm"/>
      <inkml:brushProperty name="fitToCurve" value="1"/>
    </inkml:brush>
  </inkml:definitions>
  <inkml:trace contextRef="#ctx0" brushRef="#br0">344 31 41 0,'0'0'50'0,"0"0"-4"15,0 0 2 1,0 0-12-16,0 0-3 0,0 0-7 16,0 0-16-16,-23-31 4 15,18 31-9-15,1 0-2 16,-6 0-3-16,0 0 0 15,-7 9-1-15,-5 7-2 16,-1 7 6-16,0 8 1 16,2 2-4-16,-2 6 2 15,1 7 1-15,2 7-3 16,-1 6 0-16,-2 7 0 16,1 8 2-16,4 2-2 0,4 10 0 15,3 21 0-15,8-9-1 16,3 4 1-16,0-1 0 15,14-17 0-15,12 6-3 16,2-1 0-16,-1-2 3 16,-4-9 0-16,-1 1 0 15,-5-7 1-15,-3-3-1 16,4-1 0-16,8-11-7 16,8-7-8-16,36-10-23 15,-7-15-21-15,-4-22-69 0</inkml:trace>
  <inkml:trace contextRef="#ctx0" brushRef="#br0" timeOffset="797">896 169 16 0,'0'0'26'0,"0"0"11"15,0 0-6-15,0 0-4 0,0 0-8 16,0 0-19-16,0 0 1 16,5 4 5-16,9 2 0 15,4-2 11-15,4-3 3 16,4-1-2-16,1 0 3 16,1 0-11-16,-2 0-1 15,-1 0-7-15,-1 0 0 16,-5 0-4-16,-1 0-2 15,-4 0-20-15,0 0-9 16,-5 0-28-16,-5 0-47 0</inkml:trace>
  <inkml:trace contextRef="#ctx0" brushRef="#br0" timeOffset="1365">824 334 37 0,'0'0'48'0,"0"0"2"16,0 0-13-16,0 0-14 0,0 0-4 15,-135 68-7-15,123-50-3 16,7-2-9 0,5-2 0-16,0-3-2 0,8-2 1 15,15-8 1-15,8-1 4 16,4 0-3-16,2 0-1 16,3 0 0-16,-4 0-1 15,0 0 0-15,-12 0-8 16,-2 10-2-16,-4 5 11 15,-4 6-3-15,0 2 3 16,0 2 0-16,1 3 0 16,-1 1 0-16,-3 2 0 15,-2 1 0-15,-2 5 0 0,-7-3-1 16,0 1 1-16,0-3 0 16,-12-4 1-16,-8-6 9 15,-6-7 4-15,-5-5-4 16,-4-6 5-16,-3-4-9 15,-5 0 3-15,1-4 0 16,-2-10-5-16,-2-1 8 16,1-2-10-16,1 5-2 15,2 3 1-15,7 5-1 16,9 4-7-16,11 0-13 16,15 32-37-16,0-3 9 15,13-5-39-15</inkml:trace>
  <inkml:trace contextRef="#ctx0" brushRef="#br0" timeOffset="2109">941 1433 28 0,'0'0'56'16,"0"0"-5"0,0 0-4-16,0 0-15 0,0 0 3 15,0 0-14-15,0 0-14 16,-103-64 7-16,98 64-14 16,-2 0 0-16,-3 0 0 15,0 5-3-15,-9 18 2 16,1 8 1-16,-4 6 0 15,4 3 0-15,6 0 0 16,7 3-1-16,5 0 0 16,0-1-3-16,12-2 3 15,11-11 1-15,8-8-4 16,3-12 0-16,6-9 2 16,1-5 2-16,4-21 0 15,-2-9 5-15,-6-4-4 0,-10-4 3 16,-5 0-3-16,-9 2 15 15,-11 2-13-15,-2-2 0 16,-5 8-1-16,-19 8 4 16,-11 12-5-16,-5 13-1 15,-5 1-8-15,4 31 7 16,4 11-18-16,11 26-24 16,12-15-19-16,6-11-98 0</inkml:trace>
</inkml:ink>
</file>

<file path=ppt/ink/ink5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47.180"/>
    </inkml:context>
    <inkml:brush xml:id="br0">
      <inkml:brushProperty name="width" value="0.05" units="cm"/>
      <inkml:brushProperty name="height" value="0.05" units="cm"/>
      <inkml:brushProperty name="fitToCurve" value="1"/>
    </inkml:brush>
  </inkml:definitions>
  <inkml:trace contextRef="#ctx0" brushRef="#br0">135 0 4 0,'0'0'26'0,"0"0"-21"16,0 0 0-16,0 0 1 15,0 0 17-15,0 0 2 16,138 90-9-16,-112-58 10 16,-6 7-4-16,-1 11-8 15,-2 11 4-15,-8 12-12 16,-2 24 3-16,-5 24-6 0,3 32 2 15,-5 10-5-15,0-7 0 16,0-31 0-16,-7-38 4 16,-9-20-4-16,-7-5 0 15,-10 11 0-15,-7 2-2 16,-7 4 2-16,5-9 0 16,3-9 0-16,6-6 4 15,3-9-4-15,5-1-12 16,2-7-10-16,3-13-37 15</inkml:trace>
</inkml:ink>
</file>

<file path=ppt/ink/ink5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49.641"/>
    </inkml:context>
    <inkml:brush xml:id="br0">
      <inkml:brushProperty name="width" value="0.05" units="cm"/>
      <inkml:brushProperty name="height" value="0.05" units="cm"/>
      <inkml:brushProperty name="fitToCurve" value="1"/>
    </inkml:brush>
  </inkml:definitions>
  <inkml:trace contextRef="#ctx0" brushRef="#br0">135 296 13 0,'0'0'18'0,"0"0"-7"15,0 0 11-15,0 0-5 16,0 0-4-16,-37 140 0 16,34-97-5-16,2 7 4 15,1 2-2-15,0 7-5 0,0 2 6 16,0 1-5-16,0 4 6 15,0 0 3-15,-5 6-6 16,-3-1 4-16,4-6-8 16,-1-4-4-16,2-15 4 15,1-11-5-15,2-11 0 16,0-13 1-16,0-11 1 16,0-3-2-16,0-29 8 15,0-16-8-15,0-16 4 16,0-31-4-16,10-26-2 15,-3 5 2-15,-5 14-11 16,-2 20 8-16,0 28 3 0,0 1-1 16,-2 4 1-1,-2 16 2-15,1 15 1 0,3 5 7 16,0 6-10-16,0-1 1 16,0 1-1-1,3 0-3-15,20-7 1 0,6 0 2 16,9 2 0-16,1 2 0 15,1 3-1-15,-5 7 1 16,-4 0 0-16,-4 0 2 16,-4 13-1-16,-4 10-1 15,-1 8 0-15,-4 9 9 16,-2 7-7-16,-4-2 4 16,-7-3-3-16,-1-8-3 15,0-11 12-15,0-6-1 16,-14-9 1-16,-9-4 7 0,-13-4-16 15,-13 0 3-15,-8 0-6 16,-6-5 3-16,3-15-4 16,6 1 1-16,10 2-3 15,15 5 3-15,13 6-17 16,29 6-17-16,19 0-59 16,12 0 2-16</inkml:trace>
  <inkml:trace contextRef="#ctx0" brushRef="#br0" timeOffset="644">951 15 27 0,'0'0'27'16,"0"0"1"-16,0 0 7 16,0 0-3-16,0 0-9 15,0 0-3-15,0 0-18 16,-119-22 8-16,99 37-3 15,-3 6 0-15,-5 8 6 16,-3 8-13-16,2 6 6 16,0 1-2-16,9-5 1 15,6-3-5-15,11-7 0 16,3-8 0-16,5-3 1 0,16-4-1 16,10-6 4-16,3-8 2 15,4 0-6-15,4-12 15 16,-2-16-4-16,-7-5-5 15,-7-3 12-15,-12-2-10 16,-11 5 4-16,-3-1-8 16,-7 5 2-16,-20 6-7 15,-5 7 1-15,-8 9-3 16,4 7-2-16,0 1-9 16,12 24-14-16,21 29-13 15,3-6-24-15,0-9-58 0</inkml:trace>
</inkml:ink>
</file>

<file path=ppt/ink/ink5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52.113"/>
    </inkml:context>
    <inkml:brush xml:id="br0">
      <inkml:brushProperty name="width" value="0.05" units="cm"/>
      <inkml:brushProperty name="height" value="0.05" units="cm"/>
      <inkml:brushProperty name="fitToCurve" value="1"/>
    </inkml:brush>
  </inkml:definitions>
  <inkml:trace contextRef="#ctx0" brushRef="#br0">12 39 15 0,'0'0'15'15,"0"0"-2"-15,0 0 8 16,0 0 8-16,0 0-12 16,0 0 7-16,0 0-7 15,-9 10-4-15,9-10-2 16,0-5-11-16,0 4 9 16,0-2 11-16,0 3-13 15,0 0 10-15,0 0-3 16,0 0-2-16,0 0 4 15,0 0-14-15,0 0 2 0,0 0-4 16,0 0-5-16,0 0-27 16,28-7-26-16,2-4 4 15,7-11-21-15</inkml:trace>
</inkml:ink>
</file>

<file path=ppt/ink/ink5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53.462"/>
    </inkml:context>
    <inkml:brush xml:id="br0">
      <inkml:brushProperty name="width" value="0.05" units="cm"/>
      <inkml:brushProperty name="height" value="0.05" units="cm"/>
      <inkml:brushProperty name="fitToCurve" value="1"/>
    </inkml:brush>
  </inkml:definitions>
  <inkml:trace contextRef="#ctx0" brushRef="#br0">0 2 85 0,'0'0'39'0,"0"0"-32"15,0 0-1-15,0 0 10 0,118 0-6 16,-72 0-5-1,1 0-2-15,2 0-1 0,13 4-4 16,-10 4-11-16,-12-4-63 0</inkml:trace>
</inkml:ink>
</file>

<file path=ppt/ink/ink5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52.599"/>
    </inkml:context>
    <inkml:brush xml:id="br0">
      <inkml:brushProperty name="width" value="0.05" units="cm"/>
      <inkml:brushProperty name="height" value="0.05" units="cm"/>
      <inkml:brushProperty name="fitToCurve" value="1"/>
    </inkml:brush>
  </inkml:definitions>
  <inkml:trace contextRef="#ctx0" brushRef="#br0">186 0 9 0,'0'0'46'0,"0"0"-4"0,0 0-3 15,0 0-16 1,0 0 2-16,0 0-13 0,0 0-8 16,-63 4 0-16,57 17-2 15,2 15-2-15,-4 7 0 16,0 11-1-16,-3 15 1 16,-2 23 0-16,-9 34 6 15,1 29 7-15,10 5-5 16,8-26-1-16,3-40-3 15,12-34-3-15,19-16-2 16,7 2-10-16,47-3-9 16,-6-5-10-16,-10-21-48 0</inkml:trace>
  <inkml:trace contextRef="#ctx0" brushRef="#br0" timeOffset="573">430 682 12 0,'0'0'44'0,"0"0"1"16,0 0 7-16,0 0-16 15,0 0 1-15,0 0-16 16,0 0-19-16,29-33 4 15,-10 15-6-15,4 0 0 16,3-6 3-16,6-1-3 16,5-7 0-16,3 0 0 15,0-4 2-15,-2-2-1 16,-7 2-1-16,-5 3 0 0,-11 6 0 16,-4 3-3-1,-11 9 3-15,0 8-1 0,0 7-7 16,-3 0 5-16,-14 2-14 15,-1 23 13-15,-1 5 4 16,-2 13 0-16,1 5-1 16,1 4 1-16,2 3 0 15,4-1 10-15,0 2 1 16,7-8-7-16,2-3-1 16,4-8-3-16,0-8-7 15,41-17-24-15,4-10-25 16,-6-2-72-16</inkml:trace>
</inkml:ink>
</file>

<file path=ppt/ink/ink5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58.652"/>
    </inkml:context>
    <inkml:brush xml:id="br0">
      <inkml:brushProperty name="width" value="0.05" units="cm"/>
      <inkml:brushProperty name="height" value="0.05" units="cm"/>
      <inkml:brushProperty name="fitToCurve" value="1"/>
    </inkml:brush>
  </inkml:definitions>
  <inkml:trace contextRef="#ctx0" brushRef="#br0">0 0 23 0,'0'0'29'0,"0"0"10"16,0 0-5-16,125 0-5 16,-85 0-6-16,-1 0-10 0,-1 0-6 15,-4 0-1 1,-5 0-6-16,-1 0-11 0,-7 0-21 16,-10 0-87-16</inkml:trace>
</inkml:ink>
</file>

<file path=ppt/ink/ink5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0:54.249"/>
    </inkml:context>
    <inkml:brush xml:id="br0">
      <inkml:brushProperty name="width" value="0.05" units="cm"/>
      <inkml:brushProperty name="height" value="0.05" units="cm"/>
      <inkml:brushProperty name="fitToCurve" value="1"/>
    </inkml:brush>
  </inkml:definitions>
  <inkml:trace contextRef="#ctx0" brushRef="#br0">89 684 2 0,'0'0'10'0,"0"0"-2"15,0 0 7-15,0 0 15 16,-4 129-7-16,1-71-7 16,-2 10 7-16,-4 8-14 15,-5 0-2-15,0-6 3 16,0-7-8-16,5-11 8 15,0-17-9-15,4-13 1 16,2-13-4-16,3-9 9 16,0 0-6-16,0-16 24 15,0-23-25-15,0-11 5 16,0-17-5-16,5-12 0 0,0-12 3 16,-2-1-3-16,1 6 0 15,-2 11 0-15,5 18 2 16,-2 15-2-16,6 14 2 15,4 14 1-15,5 10-6 16,11 4-4-16,9 0 0 16,4 13 7-16,2 8-5 15,-1 4 5-15,-4 2 1 16,-6-2 1-16,-5 1 11 16,-9-6-13-16,-7-5 5 15,-5-1 1-15,-9-9-4 0,0-3 13 16,-9-2 15-1,-28 0-17-15,-12 0 0 0,-6 0-13 16,-4-11 0-16,7-1 0 16,14-1-9-16,13 5 7 15,25 0-22-15,3 3-60 16,20-2-77-16</inkml:trace>
  <inkml:trace contextRef="#ctx0" brushRef="#br0" timeOffset="407">820 257 42 0,'0'0'26'16,"0"0"-22"-16,0 0-4 16,0 0 16-16,0 0 4 15,57 109 11-15,-39-50-6 16,0 16-5-16,-2 9 9 15,-1 9-20-15,-6 23-1 16,-7 22-3-16,-2 16-2 0,-14-19 0 16,-12-25-3-16,-3-38 2 15,-5-18-2-15,-4 9 0 16,-11 3-3-16,-5 5 1 16,-21 11-17-16,15-19-11 15,8-15-57-15</inkml:trace>
  <inkml:trace contextRef="#ctx0" brushRef="#br0" timeOffset="3028">1202 9 11 0,'0'0'24'0,"0"0"-6"16,0 0-2-16,0 0-4 15,0 0-3-15,0 0 6 16,0 0 0-16,-8 0-5 16,7 0 6-16,1 0-5 15,0 0 0-15,0-4 8 16,-3 4-7-16,3 0-1 16,0 0 3-16,0 0-11 15,0 0 9-15,0 0-4 16,0 0-8-16,-2 0 7 15,2 0-6-15,0 0-1 0,0 0 0 16,0 0 3-16,0 0-3 16,0 0 0-16,0 0 1 15,0 0 2-15,0 0-3 16,0 0 0-16,0 0 0 16,9 0-5-16,8 0 5 15,3 0 1-15,11 0-1 16,0 0 13-16,1-2-13 15,-5 1 4-15,-4 1-4 16,-9 0 3-16,-5 0-3 16,-4 0 0-16,0 0 0 15,-5 0-4-15,3 0 0 16,1 7-1-16,1-2-11 0,-2-1-32 16,-3 0-24-1,0-4-57-15</inkml:trace>
  <inkml:trace contextRef="#ctx0" brushRef="#br0" timeOffset="3920">1220 100 16 0,'0'0'28'16,"0"0"7"-16,0 0 0 0,0 0-13 15,0 0-4-15,0 0-2 16,0 0-12-16,-76 24 4 16,76-23-5-16,0-1-1 15,0 0 3-15,0 0-5 16,0 0 0-16,0 0 0 15,0 0-5-15,0 0 5 16,0 0 0-16,0 0-1 16,0 0-2-16,0 0 3 15,0 0 0-15,0 0 0 16,0 0 4-16,0 0-1 16,0 0 3-16,0 0 2 0,0 0 9 15,0 0-12-15,0 0 5 16,0 0 1-16,0 0-10 15,0 0 8-15,0 0-6 16,0 0-2-16,0 0 1 16,-3 2-2-16,-2 5 0 15,0 5-3-15,-4 2 6 16,3 4 0-16,-3-1-1 16,0-2 0-16,1 3 8 15,2-4-8-15,-2-3-2 16,5-3 0-16,1-2-6 15,2-2 6-15,0-1-13 16,0-2 1-16,0 3 11 0,8-2-7 16,7 1 8-1,4 1-2-15,7 0 2 0,2 0 0 16,4 0 0-16,-1 2 0 16,-1-1 1-16,-7 4-1 15,-1 0 0-15,-7 1 0 16,-1 1-4-16,-2 5 3 15,0-2 0-15,-1 4 1 16,6-1-2-16,-2-2 2 16,5 3-2-16,-4-4 0 15,-2 1-3-15,-5-2 5 16,-2-1 0-16,-7 2 1 16,0 3 3-16,0 2-3 15,-9 1 3-15,-9-4 2 16,-7-2-4-16,-2-1 9 0,-7-2-5 15,-6-3-4 1,-8-4 9-16,-2-1-11 0,-1-3 7 16,-1 0 2-16,6 0-8 15,1-11 9-15,9-4-8 16,5-2-2-16,8 0 0 16,9 1-10-16,6 6-2 15,8-1-1-15,3 4-41 16,16 1-91-16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53.100"/>
    </inkml:context>
    <inkml:brush xml:id="br0">
      <inkml:brushProperty name="width" value="0.05" units="cm"/>
      <inkml:brushProperty name="height" value="0.05" units="cm"/>
      <inkml:brushProperty name="fitToCurve" value="1"/>
    </inkml:brush>
  </inkml:definitions>
  <inkml:trace contextRef="#ctx0" brushRef="#br0">226 632 4 0,'0'0'0'16,"0"0"15"-16,0 0 1 0,0 0 0 16,0 0 6-1,0 0-17-15,0 0-1 0,-110 25 14 16,79 4-3-16,3 7 3 16,2 0-3-16,8-1-6 15,5-4 4-15,13-8-11 16,0-9-1-16,4-13-1 15,19-1-2-15,9-10 2 16,12-26 4-16,5-12-3 16,1-13 1-16,-6-5-2 15,-10-1-3-15,-13 6-2 16,-8 8 0-16,-13 15 5 16,0 12 0-16,-13 11 0 15,-10 12 5-15,-7 3-5 16,-1 10 0-16,2 15-1 15,0 3-1-15,10 2 2 16,13-6 0-16,6-6 0 0,0-11 0 16,20-7 3-16,18-11-1 15,8-28 5-15,8-18-6 16,4-15 6-16,-2-8-4 16,-7 1-3-16,-12 9 5 15,-13 15-4-15,-15 17-1 16,-9 19 8-16,0 19 6 15,-9 0 3-15,-17 37-16 16,-6 23-1-16,-3 16 6 16,4 12-6-16,3 10 0 15,11-3 0-15,7-4-1 0,7-12 1 16,3-14 0-16,0-18 0 16,13-10 5-16,9-12-3 15,4-12-2-15,6-9 0 16,8-4-7-16,6-11 6 15,8-23-6-15,6-12-6 16,1-12-7-16,-1-4-29 16,7-17-11-16,-18 17-1 15</inkml:trace>
  <inkml:trace contextRef="#ctx0" brushRef="#br0" timeOffset="138">895 421 18 0,'0'0'22'0,"0"0"3"0,0 0-5 16,-40 143 0-1,40-107-7-15,0-4-5 16,8-3 0-16,10-11-8 0,2-5-2 16,11-8-12-16,-3-5-25 15,-10 0-4-15</inkml:trace>
  <inkml:trace contextRef="#ctx0" brushRef="#br0" timeOffset="285">1095 98 65 0,'0'0'29'0,"0"0"-29"0,0 0-60 16</inkml:trace>
</inkml:ink>
</file>

<file path=ppt/ink/ink6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0.031"/>
    </inkml:context>
    <inkml:brush xml:id="br0">
      <inkml:brushProperty name="width" value="0.05" units="cm"/>
      <inkml:brushProperty name="height" value="0.05" units="cm"/>
      <inkml:brushProperty name="fitToCurve" value="1"/>
    </inkml:brush>
  </inkml:definitions>
  <inkml:trace contextRef="#ctx0" brushRef="#br0">184 146 9 0,'0'0'26'0,"0"0"1"15,0 0 7-15,0 0-1 16,0 0-7-16,0 0-1 15,0 0 0-15,0-5 3 16,-6 3-10-16,0 0-1 16,-2 2-5-16,-3 0-9 15,-3 0 0-15,-4 0-3 16,-4 9 0-16,1 7 0 0,1 4 3 16,3 1-3-1,3 0 0-15,2 2 0 16,6 2-2-16,-2 3 2 15,7 1 0-15,1-1 0 0,0-2-5 16,1-2 5-16,18-5-3 16,5-8-1-16,4-1 1 15,6-8 3-15,4-2 0 16,3-5-1-16,4-16 5 16,-4-5-4-16,-1-6 0 15,-4-5 0-15,-7-1 6 16,-5-5-6-16,-10 4 5 15,-9-3-1-15,-5 4 0 16,-3-2 2-16,-20 7 1 16,-10 5-4-16,-8 10 2 0,-7 10-5 15,-5 8-4 1,-3 11 4-16,7 19-18 0,8 13 1 16,7 6-12-16,11 25-21 15,9-16-11-15</inkml:trace>
</inkml:ink>
</file>

<file path=ppt/ink/ink6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3.321"/>
    </inkml:context>
    <inkml:brush xml:id="br0">
      <inkml:brushProperty name="width" value="0.05" units="cm"/>
      <inkml:brushProperty name="height" value="0.05" units="cm"/>
      <inkml:brushProperty name="fitToCurve" value="1"/>
    </inkml:brush>
  </inkml:definitions>
  <inkml:trace contextRef="#ctx0" brushRef="#br0">0 56 24 0,'0'0'18'0,"0"0"20"15,0 0 4-15,0 0-12 16,0 0 9-16,0 0-9 15,0-11-13-15,0 11 4 16,0 0-19-16,0 0-2 16,8 0 0-16,12 0 3 15,9 0-3-15,9 0 3 0,7 0 2 16,9-7 8-16,-1-9-13 16,1 3 1-16,-9 5-1 15,-9 7-16-15,-10 1-7 16,-12 1-22-16,-14 36 1 15,0-5 7-15,0-2-31 0</inkml:trace>
</inkml:ink>
</file>

<file path=ppt/ink/ink6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3.494"/>
    </inkml:context>
    <inkml:brush xml:id="br0">
      <inkml:brushProperty name="width" value="0.05" units="cm"/>
      <inkml:brushProperty name="height" value="0.05" units="cm"/>
      <inkml:brushProperty name="fitToCurve" value="1"/>
    </inkml:brush>
  </inkml:definitions>
  <inkml:trace contextRef="#ctx0" brushRef="#br0">0 17 12 0,'0'0'39'0,"0"0"-8"16,0 0 5-16,0 0-9 0,0 0-19 16,0 0 2-16,140-8-10 15,-103 4-4-15,-11-1-50 0</inkml:trace>
</inkml:ink>
</file>

<file path=ppt/ink/ink6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4.216"/>
    </inkml:context>
    <inkml:brush xml:id="br0">
      <inkml:brushProperty name="width" value="0.05" units="cm"/>
      <inkml:brushProperty name="height" value="0.05" units="cm"/>
      <inkml:brushProperty name="fitToCurve" value="1"/>
    </inkml:brush>
  </inkml:definitions>
  <inkml:trace contextRef="#ctx0" brushRef="#br0">123 0 40 0,'0'0'53'0,"0"0"-22"16,0 0-3-16,0 0-7 15,0 0-8-15,0 0-3 16,0 0-8-16,0 18 5 16,0 10 11-16,0 12-9 15,0 11 2-15,-13 12 2 16,-5 10-7-16,-8 26 8 16,3 25-6-16,4 19-2 15,7 9-1-15,11-27-3 16,1-30-2-16,0-30 0 15,6-10-5-15,14 4 0 16,30 11-25-16,0-9-24 16,-1-28-20-16</inkml:trace>
</inkml:ink>
</file>

<file path=ppt/ink/ink6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6.387"/>
    </inkml:context>
    <inkml:brush xml:id="br0">
      <inkml:brushProperty name="width" value="0.05" units="cm"/>
      <inkml:brushProperty name="height" value="0.05" units="cm"/>
      <inkml:brushProperty name="fitToCurve" value="1"/>
    </inkml:brush>
  </inkml:definitions>
  <inkml:trace contextRef="#ctx0" brushRef="#br0">49 388 12 0,'0'0'19'0,"0"0"8"0,0 0-13 15,0 0-5-15,0 0-3 16,0 0-6-16,-44 112 5 16,51-103-2-16,12-8 6 15,4-1 12-15,4 0-7 16,-1-14 1-16,2-11 4 16,-2-7-7-16,-1-8 9 15,1-7-6-15,-5-8-4 16,-5-1 11-16,-7 1-10 15,-9 2 1-15,0 6 3 16,-11 9-6-16,-17 9 10 0,-7 10-12 16,-2 19-7-16,-3 0-1 15,5 25-15-15,14 32-19 16,10-3-29 0,8-13-82-16</inkml:trace>
</inkml:ink>
</file>

<file path=ppt/ink/ink6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6.986"/>
    </inkml:context>
    <inkml:brush xml:id="br0">
      <inkml:brushProperty name="width" value="0.05" units="cm"/>
      <inkml:brushProperty name="height" value="0.05" units="cm"/>
      <inkml:brushProperty name="fitToCurve" value="1"/>
    </inkml:brush>
  </inkml:definitions>
  <inkml:trace contextRef="#ctx0" brushRef="#br0">175 20 46 0,'0'0'15'0,"0"0"-10"16,0 0 1-16,0 0-1 15,141-15 13-15,-103 15-3 16,-9 0 5-16,-4 0-1 16,-7 11-9-16,-4 18 6 15,-3 10-2-15,-6 12-6 16,-2 17 8-16,-3 7-6 16,0 24-7-16,-8 26 0 15,-17 39 0-15,-18 9-4 0,-3-24 1 16,0-33-16-1,2-52 4-15,4-10 4 16,-1-6 8-16,-1 5-1 0,-2-7 1 16,5-21-13-16,16-13-28 15,5-12-78-15</inkml:trace>
</inkml:ink>
</file>

<file path=ppt/ink/ink6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05.385"/>
    </inkml:context>
    <inkml:brush xml:id="br0">
      <inkml:brushProperty name="width" value="0.05" units="cm"/>
      <inkml:brushProperty name="height" value="0.05" units="cm"/>
      <inkml:brushProperty name="fitToCurve" value="1"/>
    </inkml:brush>
  </inkml:definitions>
  <inkml:trace contextRef="#ctx0" brushRef="#br0">33 399 1 0,'0'0'16'0,"0"0"1"15,0 0 10-15,0 0-5 16,0 0 16-16,0 0-7 0,0 0-4 15,57-88 2-15,-42 61-9 16,4-2-2-16,-2-3-3 16,1-1-7-16,-1-2 3 15,-3 4-7-15,-3 2-1 16,-4 4 8-16,-4 4-6 16,-1 2 3-16,-2 6-6 15,0 3 1-15,0 3-1 16,0 4-2-16,0 3 0 15,0 0 0-15,0 0-12 16,0 3-7-16,0 13 11 16,0-2 0-16,0 1 7 0,0-5-11 15,0 0-1 1,3-7 4-16,2-1-5 0,-5-2 14 16,0 0 2-16,0 0 1 15,0 0 15-15,0 2-2 16,0-2-11-16,0 2-5 15,0 3-4-15,0-1 2 16,0-1 2-16,0-3 0 16,0 0 7-16,0 0 0 15,0 0 8-15,0 0 8 16,0 0-10-16,0 0 2 16,0 0-8-16,0 0-4 15,0-7 1-15,0 2-4 16,-3 1 0-16,1 0 0 15,-1-1-1-15,3 1 1 0,0 2 0 16,0 1 0 0,0 1 0-16,0-4 0 0,0 4 0 15,0-1 0-15,0 1-8 16,0 0 5-16,0 0-13 16,0 0-2-16,9 0 14 15,13 6 1-15,2 0 3 16,7-6 3-16,4 0 0 15,-3 0 4-15,1 0 0 16,-3-14-2-16,-8 7 6 16,-7-1-11-16,-7 5 0 15,-1 3 0-15,-7 0-29 16,0 0 0-16,0 3-18 0,-15 6-35 16</inkml:trace>
  <inkml:trace contextRef="#ctx0" brushRef="#br0" timeOffset="496">208 219 42 0,'0'0'39'0,"0"0"-21"15,0 0 4-15,0 0 5 16,-109 117-12-16,91-97 3 15,4-8-4-15,6-4 4 16,4-3-7-16,4-5-11 0,0 1-4 16,0-1-2-16,0 2-1 15,4 2 7-15,9-2 0 16,5 5 0-16,5-2 7 16,5 2-7-16,7 2 0 15,5-1 0-15,-2 0-3 16,1 3 3-16,-7 0-3 15,-6 3 1-15,-6 5-1 16,-2 6-1-16,-4 4 4 16,-3 5-2-16,-5-1 0 15,-6 0 2-15,0-5 0 0,0-7 1 16,0-5 6 0,-6-7-7-16,-6-4 15 0,-7-1 3 15,-7-4-16-15,-6 0 11 16,-9 0-4-16,-7 0-7 15,-3 0 12-15,2 0-13 16,3 0 6-16,11 3 0 16,7 6-7-16,11 0-2 15,7 2-24-15,10 3-17 16,0-2 5-16,0-10-90 0</inkml:trace>
</inkml:ink>
</file>

<file path=ppt/ink/ink6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0.311"/>
    </inkml:context>
    <inkml:brush xml:id="br0">
      <inkml:brushProperty name="width" value="0.05" units="cm"/>
      <inkml:brushProperty name="height" value="0.05" units="cm"/>
      <inkml:brushProperty name="fitToCurve" value="1"/>
    </inkml:brush>
  </inkml:definitions>
  <inkml:trace contextRef="#ctx0" brushRef="#br0">23 0 21 0,'0'0'40'0,"0"0"7"16,0 0-12-16,0 0-10 0,0 0 11 16,0 0-11-16,0 0-3 15,0 0 2-15,0 0-16 16,0 0 12-16,0 0-9 16,-1 0-9-16,-2 4-2 15,1 5 0-15,-1 7-16 16,-2 11-16-16,1-5-50 15,-1-5-103-15</inkml:trace>
</inkml:ink>
</file>

<file path=ppt/ink/ink6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1.419"/>
    </inkml:context>
    <inkml:brush xml:id="br0">
      <inkml:brushProperty name="width" value="0.05" units="cm"/>
      <inkml:brushProperty name="height" value="0.05" units="cm"/>
      <inkml:brushProperty name="fitToCurve" value="1"/>
    </inkml:brush>
  </inkml:definitions>
  <inkml:trace contextRef="#ctx0" brushRef="#br0">296 631 13 0,'0'0'20'16,"0"0"19"-16,0 0-14 15,0 0-7-15,0 0-4 16,0 0-8-16,0 0 14 16,37 13 7-16,-16-32-3 15,4-4-3-15,1-4-14 0,0-5-3 16,-2 1 5-16,-2-7-9 15,-4 0 0-15,-4-3 0 16,-2-1-12-16,-2 2 7 16,-6 6-1-16,-4 10 6 15,0 14-2-15,0 6 2 16,0 4-7-16,0 0-2 16,0 11-6-16,0 10 15 15,-4 9 0-15,0-1 2 16,0 5 2-16,4-5-1 15,0 1-3-15,-2 1 0 16,2-1 0-16,-3 2 10 16,-1 4 6-16,-1 3-2 15,-1 4 4-15,1-2-13 0,1-2 1 16,4 0-6-16,0-6-3 16,1-6 3-16,18-3-33 15,11-15-8-15,-4-2-24 16</inkml:trace>
  <inkml:trace contextRef="#ctx0" brushRef="#br0" timeOffset="319">260 1114 40 0,'0'0'18'0,"0"0"-12"0,0 0 11 16,0 0-3-16,0 0-6 16,0 0 5-16,0 0 11 15,145 4 6-15,-82-9-16 16,9-5 7-16,4-5-5 15,1 1-8-15,-5-1-1 16,-9-2-2-16,-9 4-5 16,-13 4-3-16,-11 9-32 0,-15 0-19 15,-15 4-37-15</inkml:trace>
  <inkml:trace contextRef="#ctx0" brushRef="#br0" timeOffset="1137">463 1390 10 0,'0'0'34'0,"0"0"-1"15,0 0-2-15,0 0-3 16,0 0-3-16,0 0-16 15,0 0 2-15,137-92 2 16,-121 92-10-16,1 0 7 16,-3 4-7-16,0 12-3 15,-5 6 9-15,-1 3-9 16,-8 0 2-16,0 1-2 16,-3-1 6-16,-11-1-3 15,-3-9 0-15,6-4-1 16,2-4 4-16,5-3-6 15,0-1 0-15,4-3 0 0,0 0-4 16,0 0 2-16,0 0-13 16,8 4 7-16,8 0 5 15,7 2 0-15,1 2-1 16,-1 3 3-16,2 3-13 16,-1 6 4-16,-5 2-4 15,-4 3-2-15,-3-1 9 16,-7-4-4-16,-5-2 11 15,0 1 1-15,0-8 7 16,-17 4 12-16,-8-5-4 16,-8 1-8-16,-6-2 8 15,-8-4-11-15,-7 2-1 16,-3-1-2-16,-6-1 2 16,2 1-2-16,7-2 1 0,10-1-2 15,11 1-2-15,10 0-15 16,7 0-29-16,6-2-18 15</inkml:trace>
  <inkml:trace contextRef="#ctx0" brushRef="#br0" timeOffset="1534">184 399 23 0,'0'0'26'0,"0"0"-3"16,0 0-9-16,-89 146 0 15,66-89-4-15,0 9-3 16,1 4 8-16,8 6-3 16,5 5-2-16,9 23 0 0,0 18-8 15,17 25-2-15,8-13 0 16,4-25 0-16,0-36-1 15,51-14-8-15,-4-14-27 16,9-13-46-16</inkml:trace>
  <inkml:trace contextRef="#ctx0" brushRef="#br0" timeOffset="1947">1395 273 16 0,'0'0'17'16,"0"0"-6"-16,44 134 6 0,-29-60 1 16,-2 24 1-1,-9 32-5-15,-4 37-2 0,-18 16 4 16,-17-10-5-16,-7-19-6 15,7-46 4-15,3-21-9 16,6-23 0-16,-2-9-4 16,-4 3-10-16,-8-3-21 15,6-10-11-15,9-24-20 0</inkml:trace>
  <inkml:trace contextRef="#ctx0" brushRef="#br0" timeOffset="2427">1678 9 19 0,'0'0'29'16,"0"0"-7"-16,0 0 6 15,-32 114-10-15,25-71-2 0,7-5-1 16,0-1-9-16,4-5 12 16,15-7-7-16,7-6 2 15,1-8 1-15,9-11-4 16,-1 0 4-16,2-24 1 16,-5-14-4-16,-1-5 4 15,-10-3-6-15,-12-1-1 16,-9 4 1-16,0 4-9 15,-21 10-6-15,-16 15-6 16,-11 14-8-16,-21 34-6 0,8 16-25 16,10 0-81-16</inkml:trace>
</inkml:ink>
</file>

<file path=ppt/ink/ink6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4.612"/>
    </inkml:context>
    <inkml:brush xml:id="br0">
      <inkml:brushProperty name="width" value="0.05" units="cm"/>
      <inkml:brushProperty name="height" value="0.05" units="cm"/>
      <inkml:brushProperty name="fitToCurve" value="1"/>
    </inkml:brush>
  </inkml:definitions>
  <inkml:trace contextRef="#ctx0" brushRef="#br0">330 0 21 0,'0'0'43'16,"0"0"14"-16,0 0-16 15,0 0-2-15,0 0-4 16,0 0-10-16,0 0-12 16,-102-8-7-16,81 33-3 15,-5 12-1-15,-2 14-2 16,-2 17 0-16,-3 11 9 15,1 10-6-15,6 6 0 16,12 0-3-16,14-5 0 16,8-8-3-16,66-6-25 15,-2-21-35-15,0-28-56 0</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53.904"/>
    </inkml:context>
    <inkml:brush xml:id="br0">
      <inkml:brushProperty name="width" value="0.05" units="cm"/>
      <inkml:brushProperty name="height" value="0.05" units="cm"/>
      <inkml:brushProperty name="fitToCurve" value="1"/>
    </inkml:brush>
  </inkml:definitions>
  <inkml:trace contextRef="#ctx0" brushRef="#br0">347 539 17 0,'0'0'14'15,"0"0"2"-15,0 0-4 16,0 0-1-16,-2 149 8 16,2-100 0-16,0 2 1 15,-3 1-1-15,-2 2-14 16,4-11 0-16,-2-7-5 16,3-11-6-16,0-20-16 15,0-5-26-15</inkml:trace>
  <inkml:trace contextRef="#ctx0" brushRef="#br0" timeOffset="243">0 481 21 0,'0'0'16'0,"0"0"-13"15,0 0 6-15,0 0 18 16,0 0 2-16,133 7-1 16,-82-7-11-16,3 0-1 15,1 0-15-15,3 0-1 16,27-7-3-16,-18 0-41 16,-13-4-35-16</inkml:trace>
  <inkml:trace contextRef="#ctx0" brushRef="#br0" timeOffset="1233">571 1035 6 0,'0'0'16'0,"0"0"10"0,0 0 8 15,0 0-5-15,0 0-15 16,0 0 4-16,126-54-8 16,-90 18-3-16,1-7-2 15,-1-8-3-15,-9 2 0 16,-5 1-2-16,-16 7 0 15,-6 4 8-15,-5 7-8 16,-19 12 1-16,-7 5-1 16,-6 13 2-16,-1 3 0 15,1 25-2-15,2 12 0 16,5 12-1-16,6 6 1 16,10 8 0-16,9-4 0 0,5-3-2 15,0-12 1 1,10-12 1-16,11-15 0 0,7-11 4 15,10-9-3 1,4-6-1-16,8-22 0 0,4-16-4 16,0-5 2-16,-4-2-4 15,-2 0-6-15,-8 3 7 16,-8 8-9-16,-9 9 5 16,-11 11 9-16,-12 11-2 15,0 9 2-15,-3 0 7 16,-18 12-5-16,-2 17 2 15,0 8-2-15,1 6-2 16,8 3 0-16,13-3 5 16,1-7-5-16,0-7 0 0,20-11 0 15,9-12 10-15,5-6-10 16,9-6 0-16,0-21 0 16,6-11-3-16,-5-5 3 15,-2 0-11-15,-9 4 0 16,-13 7 7-16,-6 11-14 15,-14 12 16-15,0 9 2 16,0 13 8-16,-18 33-2 16,-1 17-1-16,4 13 2 15,4-2 7-15,11-14-14 16,0-21 0-16,11-26 10 16,18-13-8-16,11-38 11 15,9-25-8-15,10-20-4 16,-1-13 5-16,-4-4-6 15,-11-16-2-15,-8-24-5 0,-9 19-18 16,-12 13-9-16,-5 26-8 16,-9 39 35-16,0 14 7 15,0 14 30-15,-2 16 19 16,-18 63-35-16,1 39-12 16,2 2 2-16,6-8-1 15,8-11-3-15,3-22 6 16,0 0-6-16,0 2 0 15,9-12 0-15,0-13 3 16,-1-10 0-16,1-6-3 16,-3-4-1-16,3-7 1 15,-1-5-17-15,-3 0-1 16,-5-9-6-16,0 0-22 0,0 0-25 16</inkml:trace>
  <inkml:trace contextRef="#ctx0" brushRef="#br0" timeOffset="1438">1399 510 99 0,'0'0'33'0,"0"0"-21"15,0 0 15-15,0 0-14 16,128-36 2-16,-84 33-4 0,7 3-9 15,6 0 0 1,24 1-2-16,-13 13-29 0,-15-3-63 16</inkml:trace>
  <inkml:trace contextRef="#ctx0" brushRef="#br0" timeOffset="2426">2047 1035 26 0,'0'0'26'16,"0"0"-5"-16,0 0 0 16,0 0-14-16,111-116-1 0,-98 70-3 15,0-3-1-15,-10 8 0 16,-3 2 1-16,0 12-2 15,-22 11 7-15,-5 9-6 16,-4 7-1-16,-4 2-1 16,2 23-6-16,6 12 4 15,4 6-3-15,6 7-2 16,9 2 7-16,8 3-13 16,0-7 2-16,12-13 0 15,15-11 1-15,2-18 10 16,9-6 6-16,7-25 5 15,10-22-1-15,8-18-8 16,4-14 1-16,1-9-1 16,-5-3 0-16,-10-2 3 0,-13 6-5 15,-15 3 3-15,-8 2 5 16,-11 7-4-16,-6 4 5 16,0 10-1-16,0 8-2 15,-2 11 5-15,-5 14-4 16,5 14 5-16,-1 14-3 15,3 0-9-15,0 17-9 16,0 22 9-16,0 18 0 16,0 14 3-16,0 11-1 15,-1 8 0-15,-7 4 3 16,2-2-5-16,-2-6 0 16,2-8 0-16,1-8 3 15,-2-11-2-15,2-7-1 0,2-13 0 16,3-10 0-16,0-17-23 15,0-12-24-15,0-23-2 16,0-9-6-16</inkml:trace>
  <inkml:trace contextRef="#ctx0" brushRef="#br0" timeOffset="2734">2349 581 26 0,'0'0'39'0,"0"0"-24"16,0 0-10-16,0 0-4 15,10 108-1-15,10-75 0 0,4-1 0 16,5-6 12 0,7-7-3-16,3-10 0 0,7-5 4 15,7-4-13 1,2-4 2-16,0-16-2 0,-3-3-7 16,-7 0 5-16,-11 7-3 15,-10 3-2-15,-9 8 7 16,-10 5-7-16,-5 0 7 15,0 11 0-15,0 21 3 16,-6 7 8-16,-3 9-9 16,1 5-2-16,8-7 2 15,0-10-2-15,12-14-3 16,31-22-15-16,2-10-6 16,-5-19-7-16</inkml:trace>
  <inkml:trace contextRef="#ctx0" brushRef="#br0" timeOffset="2876">3066 365 40 0,'0'0'39'0,"0"0"-5"16,0 0-18-16,0 0-6 16,0 0-10-16,0 0-36 15,-72 132-28-15</inkml:trace>
  <inkml:trace contextRef="#ctx0" brushRef="#br0" timeOffset="3534">3227 1030 99 0,'0'0'32'16,"0"0"-16"-16,0 0-13 0,0 0-3 15,74-127 0-15,-43 87 0 16,-4 7 6-16,-5 8-6 16,-9 10 9-16,-3 8-9 15,-6 7 3-15,-4 0-5 16,0 7 4-16,0 18 1 16,0 9 4-16,0 5-6 15,-3 7 3-15,-1-2-4 16,4-10 1-16,0-11-3 15,15-17-3-15,13-6 5 16,8-18 5-16,6-22-5 16,2-6 3-16,1-3-3 15,-8 6-4-15,-10 11 4 0,-11 11 0 16,-10 12 4 0,-6 9 12-16,0 0-5 0,-2 18-7 15,-7 11-4-15,-2 4 2 16,7 2-3-16,4-6 1 15,0-8-3-15,9-10-2 16,12-7-11-16,7-4 3 16,1-4 0-16,-1-14 2 15,-4 0 8-15,-7 3-4 16,-8 9 7-16,-4 6-2 16,-5 6 6-16,0 24-2 15,0 10 2-15,0 2-4 0,0-7 2 16,28-28-2-1,-2-7-26-15,1-9-49 0</inkml:trace>
  <inkml:trace contextRef="#ctx0" brushRef="#br0" timeOffset="3687">4183 144 101 0,'0'0'63'16,"0"0"-22"-16,0 0-13 15,0 0-13-15,-118 142-15 16,115-101-1-16,3 6-21 16,0-9-25-16</inkml:trace>
</inkml:ink>
</file>

<file path=ppt/ink/ink7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5.590"/>
    </inkml:context>
    <inkml:brush xml:id="br0">
      <inkml:brushProperty name="width" value="0.05" units="cm"/>
      <inkml:brushProperty name="height" value="0.05" units="cm"/>
      <inkml:brushProperty name="fitToCurve" value="1"/>
    </inkml:brush>
  </inkml:definitions>
  <inkml:trace contextRef="#ctx0" brushRef="#br0">0 290 17 0,'0'0'17'0,"0"0"14"15,0 0 1-15,0 0 4 16,0 0-6-16,0 0-21 15,0 0 4-15,0 0-11 16,0 0 1-16,6 0 6 16,11 0 0-16,1-3 12 15,5-14 3-15,0-4-21 16,-1 0 7-16,-4-4-6 16,-1 1-2-16,-6 3 2 0,-2-4-4 15,0 5 0 1,-1-1-7-16,-3 0-9 0,2 0 7 15,3 2-15-15,-1 5 3 16,-3 1 10-16,2 9-2 16,-4 4 8-16,-4 0-3 15,0 21 8-15,0 11 8 16,0 11 10-16,0 8 6 16,-8 13 2-16,-1 4-17 15,3 7-3-15,-2 0-6 16,7-6-2-16,-2-11-2 15,3-15-22-15,0-7 0 16,12-24-1-16,3-10-43 16</inkml:trace>
</inkml:ink>
</file>

<file path=ppt/ink/ink7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5.852"/>
    </inkml:context>
    <inkml:brush xml:id="br0">
      <inkml:brushProperty name="width" value="0.05" units="cm"/>
      <inkml:brushProperty name="height" value="0.05" units="cm"/>
      <inkml:brushProperty name="fitToCurve" value="1"/>
    </inkml:brush>
  </inkml:definitions>
  <inkml:trace contextRef="#ctx0" brushRef="#br0">0 46 72 0,'0'0'18'16,"0"0"-7"-16,0 0 1 0,0 0 2 15,149 7 9-15,-91-8-18 16,31-18-5-16,-13 2-4 16,-20 1-67-16</inkml:trace>
</inkml:ink>
</file>

<file path=ppt/ink/ink7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6.687"/>
    </inkml:context>
    <inkml:brush xml:id="br0">
      <inkml:brushProperty name="width" value="0.05" units="cm"/>
      <inkml:brushProperty name="height" value="0.05" units="cm"/>
      <inkml:brushProperty name="fitToCurve" value="1"/>
    </inkml:brush>
  </inkml:definitions>
  <inkml:trace contextRef="#ctx0" brushRef="#br0">0 368 60 0,'0'0'31'16,"0"0"-23"-16,0 0-2 0,0 0 11 16,0 0 15-16,0 0-14 15,147 20 1-15,-106-20 6 16,1-17-19-16,2-8 8 15,-1-4-10-15,-1-9-3 16,-6-2 9-16,0-2-10 16,-9 0 0-16,-5 0 0 15,-8 8-5-15,-8 2 5 16,-3 8-2-16,-3 10 2 16,0 5-5-16,0 9 5 15,-5 0-13-15,-4 5-2 16,1 13 2-16,-1 6 13 0,3 5 0 15,1 4 0-15,-2 5 6 16,-2 5-5-16,-4 5 11 16,-2 2 8-16,-4 7-10 15,1 4 6-15,-2 0-4 16,5 0-12-16,6-4 7 16,1-7-7-16,8-9-3 15,0-13-2-15,0-9-19 16,5-5 2-16,11-11-16 15,-2-3-32-15</inkml:trace>
  <inkml:trace contextRef="#ctx0" brushRef="#br0" timeOffset="232">142 856 57 0,'0'0'32'16,"0"0"-26"-16,0 0 17 15,0 0-3-15,161-4-7 16,-105-1 11-16,7 0-20 16,1 3-1-16,2 0-3 15,-2 2-3-15,7 0-12 16,-17 0-38-16</inkml:trace>
</inkml:ink>
</file>

<file path=ppt/ink/ink7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7.738"/>
    </inkml:context>
    <inkml:brush xml:id="br0">
      <inkml:brushProperty name="width" value="0.05" units="cm"/>
      <inkml:brushProperty name="height" value="0.05" units="cm"/>
      <inkml:brushProperty name="fitToCurve" value="1"/>
    </inkml:brush>
  </inkml:definitions>
  <inkml:trace contextRef="#ctx0" brushRef="#br0">199 25 31 0,'0'0'17'0,"0"0"-5"16,0 0 2-16,0 0 18 15,0 0 7-15,0 0-18 16,0 0-8-16,106 6-4 15,-75-6-9-15,4 0 6 16,0-8-4-16,-2-2-2 16,-6 0 0-16,-5 9-13 0,-7-1-13 15,-7 2-37-15</inkml:trace>
  <inkml:trace contextRef="#ctx0" brushRef="#br0" timeOffset="260">152 150 37 0,'0'0'23'0,"0"0"-9"16,0 0 3-16,0 0 2 0,0 0-11 15,0 0-2 1,0 0-6-16,-56 68 0 0,56-63-2 15,0-3 2-15,0-2-9 16,0 0 4-16,0 0-1 16,0 0 6-16,11-2 0 15,23-21-4-15,-5 3-25 16,2-3-40-16</inkml:trace>
  <inkml:trace contextRef="#ctx0" brushRef="#br0" timeOffset="907">152 150 27 0,'14'-87'12'0,"-14"87"-2"0,0 0-5 16,0 0 0-16,3 0 6 16,9 0 4-16,3 0 10 15,2 0-6-15,2 0-5 16,-3-2 3-16,3 2-7 15,-1 0-4-15,5 0 5 16,3 2-10-16,3 6 3 16,1 2-4-16,-3 2 3 15,-7 6-5-15,-3 1 2 16,-8 1 0-16,-4 9 6 16,-5-3-5-16,0 3 4 15,-9 0 0-15,-14-2-5 16,-5-6 9-16,-3-7-7 0,1-2 0 15,-3-5 6 1,3-6-8-16,5-1 1 0,4 0 9 16,8 0-8-1,7 0 6-15,3 0-8 0,3 0-2 16,0 0-8-16,0 0-15 16,14 0 19-16,3 0 4 15,4 0-7-15,-1 0 9 16,2 0-9-16,1 6-4 15,0 5 0-15,3 4-5 16,-3 3 8-16,-2 6-6 16,-5 5-9-16,-1 2 8 15,-9 1 3-15,-1 2 12 0,-5 2 2 16,0-8 5-16,0-1-2 16,0-7-2-16,0-8 1 15,-2-2 0 1,-7-6 6-16,-8 2 15 0,-6-2-12 15,-7-3-11-15,-7 3 8 16,-6-2 5-16,-5 2-4 16,-4-1 1-16,1-2-4 15,5-1 1-15,3 0 1 16,13 0-8-16,19-44 0 16,8-1-36-16,3-8-105 0</inkml:trace>
</inkml:ink>
</file>

<file path=ppt/ink/ink7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20.637"/>
    </inkml:context>
    <inkml:brush xml:id="br0">
      <inkml:brushProperty name="width" value="0.05" units="cm"/>
      <inkml:brushProperty name="height" value="0.05" units="cm"/>
      <inkml:brushProperty name="fitToCurve" value="1"/>
    </inkml:brush>
  </inkml:definitions>
  <inkml:trace contextRef="#ctx0" brushRef="#br0">0 11 20 0,'0'0'21'0,"0"0"-12"15,0 0-5-15,0 0 4 16,0 0 14-16,0 0-2 0,0 0-4 16,106 14-6-1,-73-14-9-15,9 0 5 0,16 0-6 16,-7-9-19-16,-11-7-99 16</inkml:trace>
</inkml:ink>
</file>

<file path=ppt/ink/ink7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21.145"/>
    </inkml:context>
    <inkml:brush xml:id="br0">
      <inkml:brushProperty name="width" value="0.05" units="cm"/>
      <inkml:brushProperty name="height" value="0.05" units="cm"/>
      <inkml:brushProperty name="fitToCurve" value="1"/>
    </inkml:brush>
  </inkml:definitions>
  <inkml:trace contextRef="#ctx0" brushRef="#br0">129 302 12 0,'0'0'40'0,"0"0"8"15,0 0-28-15,0 0-7 16,0 0 8-16,0 0-7 16,0 0-6-16,-99 119 13 15,90-90 3-15,6-3-10 16,3-2-11-16,3-10 2 16,23-9-5-16,8-5 7 0,14-5 4 15,2-25 3-15,2-8-7 16,-1-6-3-16,-6-3 4 15,-9-5-8-15,-5 1 12 16,-11-3-3-16,-6-3-8 16,-11 4 8-16,-3 9-9 15,-18 15-2-15,-27 22 2 16,-13 11-13-16,-27 58 2 16,-34 48-16-16,13-10-49 15</inkml:trace>
</inkml:ink>
</file>

<file path=ppt/ink/ink7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19.122"/>
    </inkml:context>
    <inkml:brush xml:id="br0">
      <inkml:brushProperty name="width" value="0.05" units="cm"/>
      <inkml:brushProperty name="height" value="0.05" units="cm"/>
      <inkml:brushProperty name="fitToCurve" value="1"/>
    </inkml:brush>
  </inkml:definitions>
  <inkml:trace contextRef="#ctx0" brushRef="#br0">577 478 32 0,'0'0'50'0,"0"0"-35"16,10 113 5-16,-6-48 8 15,1 22-18-15,-5 26 5 16,0 28-1-16,-5 7 0 16,-15-7 6-16,-3-7-14 15,-6-10-1-15,-5 1-5 16,-4-17 5-16,-2-18-4 15,6-28-1-15,-4-8 3 16,-5 1-3-16,-6 2 0 0,-8-1 0 16,2-10 0-16,4-13-19 15,4-10-22-15,14-13-30 16</inkml:trace>
  <inkml:trace contextRef="#ctx0" brushRef="#br0" timeOffset="601">933 0 40 0,'0'0'32'0,"0"0"23"16,0 0-29-16,0 0-8 16,0 0 16-16,0 0-9 15,0 0-14-15,8 0 3 16,6 0-11-16,4 0 11 16,5 0 2-16,5 0-16 0,-2 0 12 15,0 0-9 1,-3 0-3-16,-4 0 0 0,-6 0-12 15,0 0-25-15,-13 0-22 16,0 0-31-16</inkml:trace>
  <inkml:trace contextRef="#ctx0" brushRef="#br0" timeOffset="1017">1006 32 64 0,'0'0'48'0,"0"0"-5"15,0 0 0-15,0 0 8 16,0 0-24-16,0 0-1 0,0 0-16 16,-122 32-10-1,116-25 3-15,-2 4-3 0,-1 7 0 16,0 1-1-16,-2 1 1 16,-1 5 0-16,3-3 0 15,1 0 0-15,7-4 0 16,1 0-11-16,0 2-12 15,21 0 4-15,8-2-2 16,7-2 3-16,0-4-2 16,3-1 6-16,-12-5 14 15,-7 1-5-15,-9-2 5 16,-9 7-1-16,-2 4 1 16,-8 13 23-16,-15 5-4 15,-6 7-12-15,0 2 1 0,1-6-8 16,5-9 0-16,1-10 8 15,4-10-2-15,-2-5 18 16,-4-3-13-16,-1 0-9 16,-1-12 1-16,3-8-3 15,1-5-1-15,12-4-9 16,10-17-38-16,0 7-21 16,0 3-67-16</inkml:trace>
</inkml:ink>
</file>

<file path=ppt/ink/ink7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23.134"/>
    </inkml:context>
    <inkml:brush xml:id="br0">
      <inkml:brushProperty name="width" value="0.05" units="cm"/>
      <inkml:brushProperty name="height" value="0.05" units="cm"/>
      <inkml:brushProperty name="fitToCurve" value="1"/>
    </inkml:brush>
  </inkml:definitions>
  <inkml:trace contextRef="#ctx0" brushRef="#br0">568 493 25 0,'0'0'37'0,"0"0"-16"16,0 0 0-16,0 0-13 16,0 0-1-16,0 0 3 15,-12-33-9-15,12 25 4 16,0-1 2-16,0 2 0 15,0 3 14-15,0 0-9 16,0 0-10-16,17 1 5 16,3 0-7-16,9 3 5 15,-1 0-4-15,-1 0 3 16,4 10-2-16,-6 10 0 16,-8 6 1-16,-4 7 9 15,-13 10-4-15,0 5 0 16,-13 4-2-16,-20 3-3 15,-7-1-4-15,-4-1 1 0,2-10-9 16,3-3 5-16,3-10-13 16,7-5 5-16,3-2 5 15,8-5 4-15,4-2 2 16,5-3 1-16,4-6-1 16,5 2-2-16,0 0 1 15,0-2 1-15,6-7-1 16,13 2 4-16,7-2 5 15,4 0 2-15,4-2 3 16,4-11 5-16,4 1-15 16,4-6 2-16,6 4-4 0,3-2-2 15,-1 1 1 1,9 1-26-16,-12 4-25 0,-16 1-73 0</inkml:trace>
  <inkml:trace contextRef="#ctx0" brushRef="#br0" timeOffset="588">650 0 16 0,'0'0'29'15,"0"0"5"-15,0 0-13 16,-149 18-4-16,104 7-7 16,-4 3 4-16,5 2 5 15,-2 5-13-15,-3 4 10 16,4 7-12-16,-1 10-2 15,2 5 1-15,4 12-1 16,3 8-2-16,9 2 0 16,7 3 0-16,15 0-2 15,6-4 2-15,18-6 0 16,24-4-3-16,16-11 3 0,14-9 0 16,9-11-2-16,13-15 0 15,19-13 1-15,32-13 1 16,27-31 0-16,10-31-2 15,-36-6 0-15,-36 4 2 16,-50 9-5-16,-9-2 2 16,1-10 3-16,-1-9 0 15,-7-3 0-15,-13 6 7 16,-22 3-4-16,-9 5 3 16,-12 3-4-16,-25-1 0 15,-17 1-3-15,-9 11 1 16,-9 7-5-16,-12 19 5 0,-8 22-9 15,-11 10 3-15,-11 58-11 16,-2 58 2 0,25-9-8-16,19-5-32 0</inkml:trace>
</inkml:ink>
</file>

<file path=ppt/ink/ink7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50.152"/>
    </inkml:context>
    <inkml:brush xml:id="br0">
      <inkml:brushProperty name="width" value="0.05" units="cm"/>
      <inkml:brushProperty name="height" value="0.05" units="cm"/>
      <inkml:brushProperty name="fitToCurve" value="1"/>
    </inkml:brush>
  </inkml:definitions>
  <inkml:trace contextRef="#ctx0" brushRef="#br0">0 753 13 0,'0'0'37'16,"0"0"-9"-16,0 0 2 16,0 0-7-16,0 0-17 15,0 0 3-15,0 0 1 16,8 5-4-16,7-5 15 16,6-18 7-16,12-11-7 15,7-14-1-15,6-7-20 16,1-8 4-16,-4-3-4 15,-5-1 3-15,-8-1-7 16,-6 1 3-16,-13 11-12 16,-6 13 11-16,-5 10-3 0,0 17 5 15,0 11 0 1,0 0-6-16,0 20-2 0,-5 16 3 16,3 5 5-16,2 9-1 15,-3 3 1-15,2 3 0 16,-4 3 6-16,1 2 0 15,-7 1 14-15,2 5-4 16,-1-2-5-16,1-4 0 16,5-6-11-16,-1-10 0 15,3-11 0-15,2-10-6 16,0-10-7-16,0-7-21 16,16-7-10-16,-2 0-21 15,-5-16-57-15</inkml:trace>
  <inkml:trace contextRef="#ctx0" brushRef="#br0" timeOffset="242">63 1085 56 0,'0'0'52'15,"0"0"-7"-15,0 0-9 16,0 0-26-16,0 0-3 15,0 0-7-15,0 0 2 16,104-12 14-16,-55 4-7 16,0-1 1-16,-7 1-8 15,1 0 1-15,-5-1-2 16,1 1-1-16,7-12-23 0,-5 4-24 16,-15-1-114-16</inkml:trace>
  <inkml:trace contextRef="#ctx0" brushRef="#br0" timeOffset="655">841 0 33 0,'0'0'24'16,"0"0"4"-16,0 0 4 15,92 133-9-15,-66-68 6 16,0 10-9-16,-6 8-5 15,2 8 6-15,-4 5-18 16,-1 3 1-16,-8-1-4 16,-4-1 3-16,-5-6-2 15,-3 0 1-15,-22-4 0 0,-13-4 7 16,-8-5-9-16,-10 1 6 16,-10-6-6-16,-7 4 0 15,-2-4 0 1,-21 4-17-16,21-18-31 0,12-22-84 15</inkml:trace>
</inkml:ink>
</file>

<file path=ppt/ink/ink7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45.572"/>
    </inkml:context>
    <inkml:brush xml:id="br0">
      <inkml:brushProperty name="width" value="0.05" units="cm"/>
      <inkml:brushProperty name="height" value="0.05" units="cm"/>
      <inkml:brushProperty name="fitToCurve" value="1"/>
    </inkml:brush>
  </inkml:definitions>
  <inkml:trace contextRef="#ctx0" brushRef="#br0">240 245 17 0,'0'0'23'0,"0"0"-4"16,0 0 0-16,0 0-10 16,0 0 3-16,0 0-2 15,-32-22 4-15,32 22 7 0,0 0-13 16,-4 0 2-16,4 0-1 16,-1 3-9-16,-2 16 7 15,-3 9 1-15,-3 10 3 16,-4 9 8-16,-2 8-15 15,-2 6 4-15,0 7 2 16,2 3-6-16,1 4 7 16,5 4-7-16,-3 3 1 15,7 3 7-15,5 1-12 16,-3-6 1-16,3-8-1 16,0-13 3-16,0-14-3 15,0-7 0-15,0-13 1 16,0-6-2-16,0-9-25 0,0-10-26 15,8-21-17-15,4-9-11 16</inkml:trace>
  <inkml:trace contextRef="#ctx0" brushRef="#br0" timeOffset="465">0 579 22 0,'0'0'27'16,"0"0"-9"-16,0 0 1 0,0 0-4 15,46-132 3-15,-19 98-3 16,5 2-6-16,-2 3 5 16,-2 7-5-16,3 6-5 15,-1-1 8-15,4 2-6 16,6-1 4-16,2 1 0 15,5-3-9-15,-2 1 8 16,-4 8-9-16,-4 6 1 16,-5 3 3-16,2 7-2 15,-7 18-2-15,4 11 5 16,-6 6-5-16,-4 5 10 16,-2 5-2-16,-7-2-4 15,-3-10 0-15,-7-4-1 0,-2-11-3 16,0-4 13-1,-19 0-5-15,-21-2 9 0,-10-2-9 16,-16-2-7-16,-3-7 4 16,-3-8-5-16,1 0-3 15,2-8-4-15,6-15-18 16,9-11 0-16,8-2-20 16,11 3-8-16,7 8 6 15,7 21-26-15</inkml:trace>
  <inkml:trace contextRef="#ctx0" brushRef="#br0" timeOffset="879">1420 36 83 0,'0'0'66'0,"0"0"-2"16,0 0-26-16,0 0 6 0,0 0-16 15,-141-40-8 1,108 44-1-16,0 21-18 16,-4 16 0-16,0 18-1 0,-6 28 0 15,6 2 0-15,5 7 2 16,0 4-2-16,10-9 0 16,4 9-1-16,9 2 1 15,9-8 0-15,0-1-10 16,30-7 2-16,16-9-18 15,45-6-19-15,-10-21-21 16,-9-25-102-16</inkml:trace>
  <inkml:trace contextRef="#ctx0" brushRef="#br0" timeOffset="1598">2170 330 12 0,'0'0'44'16,"0"0"-11"-16,0 0 5 15,0 0 1-15,0 0-18 16,0 0 4-16,0 0-4 16,0-32-9-16,0 31 8 15,0 1 0-15,0 0 1 16,-7 1 0-16,-7 21-19 15,-14 19 1-15,-7 16-3 0,-10 14 2 16,-5 4 2 0,4 4 1-16,-3-5 1 0,4-5 9 15,13-14-15-15,1-9 2 16,10-6-2-16,5-11-17 16,4-6 6-16,6-7-28 15,-6-5-16-15,7-11-12 16,0 0-72-16</inkml:trace>
  <inkml:trace contextRef="#ctx0" brushRef="#br0" timeOffset="1902">1685 482 62 0,'0'0'21'16,"0"0"-19"-16,0 0 18 16,0 0 11-16,0 0-12 15,23 118-5-15,-1-89-8 16,9 5 0-16,5 1 14 16,9 5-1-16,1 5 0 15,3 2 2-15,0 6-12 16,-3-3-2-16,-3 0-7 15,-1-7-3-15,-2-10-7 16,-4-11-24-16,0-8-23 16</inkml:trace>
  <inkml:trace contextRef="#ctx0" brushRef="#br0" timeOffset="3139">2775 388 19 0,'0'0'32'0,"0"0"1"16,0 0 1-16,0 0 4 15,0 0-13-15,0 0 8 0,0 0 0 16,-23-43-14 0,23 43 0-16,0 0-17 0,0 0 1 15,0 11-4-15,0 3 1 16,14 4 0-16,7 2 0 15,7-1 3-15,7 3-3 16,7 1 0-16,-1 1 0 16,4 1 1-16,-6 0-1 15,6-3 0-15,-5 3 0 16,-2-1-7-16,1-2 7 16,-6 0-4-16,-2-1-7 15,-5-3 11-15,-6-2-12 0,-5-3 5 16,-5-8 7-16,-6-1-5 15,-4-1 5-15,0-2 0 16,0-1 0-16,0 3 0 16,0 0 2-16,0 7-2 15,-14 2 0-15,-7 4 2 16,-2 3-2-16,-8 2 5 16,4-3 0-16,-6-4 12 15,3 1-11-15,-3-4 4 16,0 0 4-16,-1 2-10 15,-1 2 10-15,-1-1-12 16,-4 5 0-16,-1 1 6 16,1 3-8-16,-4-2 0 15,-2 4 0-15,0-1 6 16,-4 0-6-16,1-2 1 16,5-1 2-16,-1 0 3 0,7-2-6 15,3-2 0-15,9-7 0 16,7-2-4-16,15-2 0 15,4-5-12-15,39-1-38 16,11 0 9-16,0 0-31 0</inkml:trace>
  <inkml:trace contextRef="#ctx0" brushRef="#br0" timeOffset="3711">3492 1075 50 0,'0'0'48'16,"0"0"1"-16,0 0-17 16,0 0 11-16,0 0-3 15,0 0-11-15,-128 43 4 16,98-29-17-16,-7 3-6 15,-3 3 13-15,-5 5-19 16,-10 7 7-16,0 6-4 0,-8 4-1 16,-3 4-3-16,8-1-3 15,9-4 0-15,12-10-3 16,14-8-5-16,13-6-23 16,10-5-29-16,10-12-19 15,16 0-6-15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7:59.739"/>
    </inkml:context>
    <inkml:brush xml:id="br0">
      <inkml:brushProperty name="width" value="0.05" units="cm"/>
      <inkml:brushProperty name="height" value="0.05" units="cm"/>
      <inkml:brushProperty name="fitToCurve" value="1"/>
    </inkml:brush>
  </inkml:definitions>
  <inkml:trace contextRef="#ctx0" brushRef="#br0">282 0 16 0,'0'0'30'16,"0"0"8"-16,0 0-12 16,0 0 8-16,0 0-5 15,0 0-10-15,0 0 1 16,-58-5-14-16,35 28-4 16,-6 9 6-16,-3 12-8 15,-4 12 4-15,4 11-4 16,4 8 4-16,5 11-3 15,11 21-1-15,7 23 0 16,5 29 2-16,10 9-1 16,13-28-2-16,7-39-3 15,36-44-30-15,-9-33-37 16</inkml:trace>
</inkml:ink>
</file>

<file path=ppt/ink/ink8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1:55.859"/>
    </inkml:context>
    <inkml:brush xml:id="br0">
      <inkml:brushProperty name="width" value="0.05" units="cm"/>
      <inkml:brushProperty name="height" value="0.05" units="cm"/>
      <inkml:brushProperty name="fitToCurve" value="1"/>
    </inkml:brush>
  </inkml:definitions>
  <inkml:trace contextRef="#ctx0" brushRef="#br0">72 6 11 0,'0'0'7'15,"0"0"-3"-15,0 0-3 16,0 0-1-16,0 0 0 15,0 0-3-15,-29-6 1 16,24 6 2-16,2 0 0 16,-1 0 6-16,-1 0-3 0,0 0 8 15,1 0 1-15,-4 0 2 16,7 1 0-16,-2-1-7 16,1 0 2-16,-1 0 5 15,3 0-7-15,0 0 1 16,0 0-5-16,0 0-3 15,0 0 3-15,0 0-3 16,0 0 0-16,0 2-3 16,0 1 2-16,0-3 1 15,5 4 0-15,11-1 0 0,3 2 11 16,8 2 3-16,7-6 3 16,3 4 2-1,3-4-13-15,3 2 2 0,0-3-6 16,-2 0-2-16,-4 0 7 15,-6 0-7-15,-8 1 0 16,-6 5 0-16,-8 6-17 16,-9 19-6-16,0-2-21 15,-14 3-76-15</inkml:trace>
  <inkml:trace contextRef="#ctx0" brushRef="#br0" timeOffset="255">54 380 78 0,'0'0'32'16,"0"0"-12"-16,0 0-12 16,0 0-4-16,0 0 2 15,0 0-1-15,0 0 1 16,147 22 10-16,-92-22-8 15,7 0 6-15,-3-3 0 16,-5-13-14-16,0-2 6 16,-10 2-6-16,2 4-17 15,-10 3-13-15,-16 2-85 0</inkml:trace>
</inkml:ink>
</file>

<file path=ppt/ink/ink8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1.692"/>
    </inkml:context>
    <inkml:brush xml:id="br0">
      <inkml:brushProperty name="width" value="0.05" units="cm"/>
      <inkml:brushProperty name="height" value="0.05" units="cm"/>
      <inkml:brushProperty name="fitToCurve" value="1"/>
    </inkml:brush>
  </inkml:definitions>
  <inkml:trace contextRef="#ctx0" brushRef="#br0">0 89 9 0,'0'0'48'16,"0"0"-1"-16,0 0-2 16,149-79-21-16,-112 69 4 0,-2 10-8 15,0 0-17 1,-1 3 7-16,11 36-10 0,-7-5-14 15,-15 0-37-15</inkml:trace>
</inkml:ink>
</file>

<file path=ppt/ink/ink8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0.972"/>
    </inkml:context>
    <inkml:brush xml:id="br0">
      <inkml:brushProperty name="width" value="0.05" units="cm"/>
      <inkml:brushProperty name="height" value="0.05" units="cm"/>
      <inkml:brushProperty name="fitToCurve" value="1"/>
    </inkml:brush>
  </inkml:definitions>
  <inkml:trace contextRef="#ctx0" brushRef="#br0">98 346 16 0,'0'0'24'16,"0"0"6"-16,0 0-6 16,0 0-8-16,0 0 4 15,0 0-7-15,-22-47 7 16,21 44-6-16,-2-1 1 16,3 4 6-16,0 0-14 0,0 0 0 15,0 0-7 1,0 0 2-16,0 0 1 0,0 0 5 15,0 0 4-15,0 0 5 16,0 0-10-16,0 0-2 16,0 0-5-16,0 0-1 15,0 0 0-15,0 0 0 16,4 0 1-16,10 0 2 16,3 0-2-16,4 0 0 15,4-7 4-15,7-11-4 16,7-8 12-16,-3-9-8 15,1-5-2-15,-6-3 2 16,0 4-4-16,-13 6 0 16,-4 8 0-16,-10 9 2 15,-4 6-2-15,0 4 0 0,0 3 2 16,0 3-2-16,0 0 0 16,0 0-2-16,0 0-2 15,0 0-6-15,0 10 10 16,-7 8-2-16,1 7 2 15,-7 5 1-15,3 8 1 16,-4 1-2-16,-6 5 1 16,1 2 2-16,1 2 0 15,0 0-3-15,1 6 0 16,6 6 0-16,3 10 2 16,2 10-2-16,2 1 0 15,-1-3 0-15,0-11 2 16,2-17 0-16,3-17-2 0,0-13 0 15,0-12-3-15,0-8-11 16,14-24-30-16,9-13 2 16,-6-6-31-16</inkml:trace>
  <inkml:trace contextRef="#ctx0" brushRef="#br0" timeOffset="308">0 1018 27 0,'0'0'37'0,"0"0"-9"0,0 0 11 16,0 0 3-16,0 0-18 15,0 0-10-15,0 0-9 16,72-13 5-16,-28 8 10 16,10 0-12-16,6-2-3 15,1 0-1-15,2 1-1 16,-3 1 0-16,-2-2-3 16,2-4-3-16,15-11-5 15,-15-2-55-15</inkml:trace>
</inkml:ink>
</file>

<file path=ppt/ink/ink8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2.751"/>
    </inkml:context>
    <inkml:brush xml:id="br0">
      <inkml:brushProperty name="width" value="0.05" units="cm"/>
      <inkml:brushProperty name="height" value="0.05" units="cm"/>
      <inkml:brushProperty name="fitToCurve" value="1"/>
    </inkml:brush>
  </inkml:definitions>
  <inkml:trace contextRef="#ctx0" brushRef="#br0">84 84 14 0,'0'0'24'0,"0"0"4"16,0 0-7-16,0 0 2 0,0 0-14 15,0 0-5-15,0 0 4 16,-17-10 3-16,17 40 12 15,5 18 6-15,-5 11-14 16,0 11 0-16,0 12-11 16,-10 2 1-16,0 1 1 15,-6 0-6-15,7-8 0 16,3-8 2-16,3-12 0 16,3-18 1-16,0-14-3 15,0-15 0-15,0-10-1 16,0-10 5-16,9-25-3 15,0-15-1-15,4-11-5 0,-9-9 3 16,-4-1 1 0,0 0-8-16,0 5 7 0,-14 5-13 15,1 5 2-15,0 4 8 16,7 9-1-16,6 6 6 16,0 3 0-16,25 1 0 15,15 0-3-15,7 1 2 16,4 4 0-16,3 6 1 15,-4 8 0-15,-1 3 0 16,-3 10 4-16,-3 1 0 16,-1 0 4-16,-5 1-8 15,-10 12 2-15,-5 6 0 16,-9 6 2-16,-8 7 7 16,-5 4 0-16,0 8-2 15,-24-1 3-15,-12 0-10 0,-11-8 7 16,-4-3-3-1,-4-9-5-15,-7-3 11 0,3-4-6 16,0-4-6-16,5-7 7 16,15-5-7-16,19 0-7 15,21-39-27-15,31-7-59 16</inkml:trace>
</inkml:ink>
</file>

<file path=ppt/ink/ink8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3.122"/>
    </inkml:context>
    <inkml:brush xml:id="br0">
      <inkml:brushProperty name="width" value="0.05" units="cm"/>
      <inkml:brushProperty name="height" value="0.05" units="cm"/>
      <inkml:brushProperty name="fitToCurve" value="1"/>
    </inkml:brush>
  </inkml:definitions>
  <inkml:trace contextRef="#ctx0" brushRef="#br0">508 33 80 0,'0'0'41'0,"0"0"11"16,0 0-15-16,0 0-7 15,0 0-13-15,-119-31 5 16,105 31-9-16,-4 0-1 16,-9 29 4-16,-5 12-13 0,-21 37 0 15,2 4-3-15,-6 7 4 16,6 5-1-1,16-16-3-15,6 5 2 0,15-7-4 16,14-1 2-16,0 3 0 16,28-3-8-16,16-1-19 15,47-6-16-15,-13-19-43 16</inkml:trace>
</inkml:ink>
</file>

<file path=ppt/ink/ink8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5.205"/>
    </inkml:context>
    <inkml:brush xml:id="br0">
      <inkml:brushProperty name="width" value="0.05" units="cm"/>
      <inkml:brushProperty name="height" value="0.05" units="cm"/>
      <inkml:brushProperty name="fitToCurve" value="1"/>
    </inkml:brush>
  </inkml:definitions>
  <inkml:trace contextRef="#ctx0" brushRef="#br0">216 241 2 0,'0'0'43'16,"0"0"-23"-16,0 0 4 15,0 0 4-15,0 0-18 16,0 0-2-16,0 0-1 16,-96 41-5-16,79-8 8 15,4 6-9-15,4 7 4 0,3 4 1 16,3 5-6-16,3-2 8 16,0-5 1-16,0-8-1 15,17-8 4-15,4-18-10 16,4-12 4-16,10-2 6 15,10-35-5-15,5-19 5 16,4-14-8-16,-3-12-2 16,-7-1 6-16,-13 4-8 15,-14 4 0-15,-17 6 3 16,-5 7-3-16,-30 13 6 16,-14 14-6-16,-11 17 1 15,-11 16-1-15,-1 20 0 0,3 27-1 16,11 13-2-16,15 2-7 15,43 24-10-15,3-17-27 16,28-15-43-16</inkml:trace>
</inkml:ink>
</file>

<file path=ppt/ink/ink8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5.535"/>
    </inkml:context>
    <inkml:brush xml:id="br0">
      <inkml:brushProperty name="width" value="0.05" units="cm"/>
      <inkml:brushProperty name="height" value="0.05" units="cm"/>
      <inkml:brushProperty name="fitToCurve" value="1"/>
    </inkml:brush>
  </inkml:definitions>
  <inkml:trace contextRef="#ctx0" brushRef="#br0">250 0 24 0,'0'0'31'0,"25"143"-10"16,-11-24 1-16,-4 26-9 16,-8 12 6-16,-2-13-1 15,-5-29-5-15,-8-35 0 16,-1-20-4-16,-3-9-6 16,-11 6-3-16,-12 8-7 15,-55 17-12-15,6-20-25 0</inkml:trace>
</inkml:ink>
</file>

<file path=ppt/ink/ink8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4.390"/>
    </inkml:context>
    <inkml:brush xml:id="br0">
      <inkml:brushProperty name="width" value="0.05" units="cm"/>
      <inkml:brushProperty name="height" value="0.05" units="cm"/>
      <inkml:brushProperty name="fitToCurve" value="1"/>
    </inkml:brush>
  </inkml:definitions>
  <inkml:trace contextRef="#ctx0" brushRef="#br0">9 0 35 0,'0'0'39'16,"0"0"-28"-16,0 0-5 15,0 0 13-15,0 0-5 16,118-2 2-16,-82 6-5 16,-1 1-10-16,0 6 5 15,-2-2-6-15,-3 0 0 0,-7 7 0 16,-13 4-22-16,-6-2-28 16</inkml:trace>
  <inkml:trace contextRef="#ctx0" brushRef="#br0" timeOffset="190">0 287 67 0,'0'0'46'16,"0"0"-26"-16,0 0 6 15,0 0 6-15,123-11-10 16,-88 5-7-16,7-2 4 15,5 0-18-15,25-3-1 16,-12 5-9-16,-12-1-71 0</inkml:trace>
</inkml:ink>
</file>

<file path=ppt/ink/ink8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13.762"/>
    </inkml:context>
    <inkml:brush xml:id="br0">
      <inkml:brushProperty name="width" value="0.05" units="cm"/>
      <inkml:brushProperty name="height" value="0.05" units="cm"/>
      <inkml:brushProperty name="fitToCurve" value="1"/>
    </inkml:brush>
  </inkml:definitions>
  <inkml:trace contextRef="#ctx0" brushRef="#br0">583 38 25 0,'0'0'39'0,"0"0"-4"16,0 0 2-16,0 0 2 15,0 0 6-15,0 0-21 0,0 0-15 16,1-38-6 0,-27 67 2-16,-3 9 0 0,-9 8 8 15,-5 4-8 1,-6 7-2-16,-8-2 9 0,-3 3-11 15,-6 5 5-15,2-3-4 16,5-1 0-16,13-5 1 16,13-11-3-16,19-13-7 15,14-12-14-15,0-15-27 16,43-21 0-16,-5-18-2 16,0-10-89-16</inkml:trace>
  <inkml:trace contextRef="#ctx0" brushRef="#br0" timeOffset="264">35 170 15 0,'0'0'28'16,"0"0"-20"-16,0 0 3 15,0 0 12-15,0 0 5 16,130 70 2-16,-80-39-4 15,0 8-8-15,-1 7-5 16,-4 6 7-16,-5 2-12 16,-3 3-3-16,-1 0 7 15,4-3-12-15,2-3 6 16,5-3-6-16,2-10 0 16,20-18-6-16,-12-8-39 15,-11-12-76-15</inkml:trace>
</inkml:ink>
</file>

<file path=ppt/ink/ink8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28.042"/>
    </inkml:context>
    <inkml:brush xml:id="br0">
      <inkml:brushProperty name="width" value="0.05" units="cm"/>
      <inkml:brushProperty name="height" value="0.05" units="cm"/>
      <inkml:brushProperty name="fitToCurve" value="1"/>
    </inkml:brush>
  </inkml:definitions>
  <inkml:trace contextRef="#ctx0" brushRef="#br0">931 499 7 0,'0'0'27'15,"0"0"3"-15,0 0-11 16,0 0 5-16,0 0-9 16,0 0 2-16,-69-27 11 15,57 22-17-15,3 1 0 16,0 3 7-16,-1-5-17 0,3 3 18 16,2-1-2-16,4 3-2 15,1 0 8-15,0-4-16 16,0 1 5-16,0 1-3 15,0-8-3-15,0 4-5 16,10-4-1-16,9-1 0 16,2 2 1-16,-2-1-1 15,2 7 0-15,-7 4-2 16,4 0-15-16,1 1 13 16,-1 14 0-16,4 2 4 15,-4 1-6-15,-1 0 4 16,-8-1 0-16,-3-5 0 0,-6 2-11 15,0 2 11 1,-13 0-2-16,-15 2 4 0,-3 2 15 16,-1-3-15-16,4-5 4 15,10-3 4-15,4-5-5 16,5-4 4-16,4 3-6 16,1-2 1-16,1 3-4 15,-2 5-1-15,5 3-4 16,0 5-1-16,0 2-18 15,0 2 18-15,23 3-5 16,3-6 1-16,5 3 11 16,-3 0-17-16,-10-2 9 15,0 3 5-15,-8 0-8 16,-10 3 12-16,0 4 0 16,-5 3 10-16,-13 1 7 0,1-2-17 15,-6-1 2-15,0-5 1 16,-5-7 2-16,-4-5 12 15,-4-9-4-15,-3-4-8 16,-1 0 16-16,-6 0-18 16,1-4-1-16,-1-9-2 15,3 1 5-15,5-1-5 16,7 1 0-16,5-5 3 16,11-2-7-16,2-6-30 15,13-27-10-15,5 4-9 16,9 5-25-16</inkml:trace>
  <inkml:trace contextRef="#ctx0" brushRef="#br0" timeOffset="676">939 270 39 0,'0'0'41'16,"0"0"-15"-16,0 0 4 0,-124-75-3 15,82 58-8-15,-2 9 8 16,2 8-11-16,-2 0-7 15,-2 6 8-15,-3 20-17 16,-5 9 3-16,-4 11-3 16,-2 11 3-16,-6 8-3 15,1 3 0-15,3 8 0 16,3 1 2-16,10 5-2 16,12 4 0-16,11-2 0 15,17-4-6-15,9-1 3 16,0-10 1-16,11-8 2 15,13-6-3-15,-4-8-2 16,3-6-2-16,-1-5 5 0,1-7-8 16,3-7 7-16,15-4-3 15,18-7 3-15,34-11 0 16,48-14-5-16,47-44 3 16,23-20-6-16,-13-14-7 15,-43 10 18-15,-49 21 0 16,-37 11 0-16,-15 4 0 15,0-9 1-15,-8-9-1 16,-6-12 0-16,-23-2 3 16,-17-8 6-16,-14-20-4 15,-26 7 6-15,-19-4 5 16,-20 8-14-16,-30 20 10 0,-49 7 1 16,-31 36-9-16,0 32 12 15,36 17-10-15,45 28-4 16,48-4 2-16,11 7-4 15,5 12-12-15,-1 11-16 16,-4 44-19-16,20-19 7 16,3-12-44-16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48:00.735"/>
    </inkml:context>
    <inkml:brush xml:id="br0">
      <inkml:brushProperty name="width" value="0.05" units="cm"/>
      <inkml:brushProperty name="height" value="0.05" units="cm"/>
      <inkml:brushProperty name="fitToCurve" value="1"/>
    </inkml:brush>
  </inkml:definitions>
  <inkml:trace contextRef="#ctx0" brushRef="#br0">8 575 17 0,'0'0'21'0,"0"0"-17"16,0 0 4-16,0 0 6 16,0 0 2-16,0 0 15 0,0 0-13 15,102-122-3 1,-65 66 3-16,-2-5-12 16,-7 2 5-16,-5 4-3 0,-6-2-8 15,-6 7 7-15,-5 7-7 16,-6 8 2-16,0 11 0 15,-15 15 1-15,-8 5-6 16,-5 4 2-16,-4 13-3 16,1 17 2-16,0 10 2 15,2 7 0-15,5 7 0 16,4 9 0-16,3 1 0 16,6 2 0-16,8-4 0 15,3-5 4-15,0-11 0 16,17-13 5-16,15-15 4 15,13-14-9-15,8-4 7 0,10-25-4 16,5-19-6 0,-4-2-2-16,-2-2-8 0,-12 4-2 15,-13 6 10-15,-11 13-9 16,-12 7 5-16,-13 11 3 16,-1 7 2-16,-1 4 3 15,-21 22-3-15,2 10 0 16,2 9 0-16,6-5 0 15,7-1 0-15,5-10-3 16,2-7 3-16,22-9 10 16,4-9-5-16,9-4 0 15,4-13 5-15,7-17-9 16,-2-15 4-16,-5-3-5 0,-6-5-2 16,-8-2 2-16,-14 4-7 15,-11 2-7-15,-2 6 11 16,-20 7-14-1,-20 15 4-15,-11 13 4 0,-2 8 1 16,-1 17 7-16,2 23-1 16,6 15 2-16,10 8 0 15,9 10-1-15,12-5 1 16,11-4 0-16,4-13 1 16,5-13 13-16,18-11-1 15,8-13-3-15,6-8-4 16,10-6-6-16,8-22 0 15,18-24 0-15,8-14-7 16,8-12 2-16,-3 0-20 0,-13 3-23 16,-14 13 0-16,-21 16 2 15</inkml:trace>
  <inkml:trace contextRef="#ctx0" brushRef="#br0" timeOffset="278">1051 170 13 0,'0'0'42'0,"0"0"-10"15,-149 121 1-15,109-71-7 16,13-1-2-16,10-8-9 15,15-9-9-15,2-14 6 16,16-10-11-16,20-8 1 16,18-7-2-16,9-23 4 15,8-15-8-15,-2-3 1 16,-6 0-14-16,-14 3 0 16,-14 11-22-16,-12 10 10 0,-15 16 22 15,-8 8 7 1,-5 15 21-16,-21 25-14 0,-2 14 16 15,-2 5 4-15,8 0-15 16,8-12-3-16,13-11-7 16,1-18 3-16,14-15-2 15,26-3-3-15,15-24-8 16,43-38 2-16,-15 6-53 16,-11 1-70-16</inkml:trace>
  <inkml:trace contextRef="#ctx0" brushRef="#br0" timeOffset="776">1769 155 42 0,'0'0'47'15,"0"0"-16"-15,0 0-5 16,0 0-2-16,0 0-16 16,0 0 10-16,-124 53-7 15,109-38-9-15,-1 2 4 16,-1 4-1-16,-1 4-5 16,1 2 0-16,3 6 6 0,0 7-6 15,4 6 2 1,2 4-2-16,3 0 5 15,5-7-5-15,0-12-3 0,8-13-5 16,15-13-14-16,12-5 9 16,8-25 2-16,10-11-18 15,-4-4-11-15,-6 1 3 16,-10 7 14-16,-13 9 18 16,-10 9 5-16,-10 8 3 15,0 6 16-15,0 0-3 16,0 0 4-16,0 0-13 15,0 1-7-15,0 12 0 16,0 2-1-16,0 6 1 16,0 3 4-16,3 1 3 15,10-2 7-15,6-3-14 16,4-9-2-16,20-17-18 0,-6-16-23 16</inkml:trace>
  <inkml:trace contextRef="#ctx0" brushRef="#br0" timeOffset="922">2118 65 43 0,'0'0'77'15,"0"0"-29"-15,0 0-12 16,0 0-16-16,0 0-19 16,0 0-2-16,-112 137-24 15,112-112-99-15</inkml:trace>
</inkml:ink>
</file>

<file path=ppt/ink/ink9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47.843"/>
    </inkml:context>
    <inkml:brush xml:id="br0">
      <inkml:brushProperty name="width" value="0.05" units="cm"/>
      <inkml:brushProperty name="height" value="0.05" units="cm"/>
      <inkml:brushProperty name="fitToCurve" value="1"/>
    </inkml:brush>
  </inkml:definitions>
  <inkml:trace contextRef="#ctx0" brushRef="#br0">207 464 2 0,'0'0'20'16,"0"0"1"-16,0 0-3 15,0 0-2-15,0 0-4 16,0 0 1-16,-23-5-6 15,23 5 2-15,0 0 5 16,0 8-14-16,0 25 7 16,0 13 13-16,0 18 0 0,0 30 3 15,0 27-11-15,0-5-3 16,-8-9 1 0,4-17-9-16,-6-23 1 0,3 3-1 15,1-1 2-15,3-9 0 16,1-18-3-16,2-13 0 15,0-9 0-15,0-13-9 16,0-7 1-16,0 0 4 16,0-23 0-16,0-16 4 15,0-12-5-15,2-9-7 16,1-14 7-16,-3-5-7 16,0-12 6-16,-3-3 2 15,-11 2 4-15,-2 4 0 16,-5 7 0-16,7 13 3 15,2 10 8-15,6 9-11 0,3 4 7 16,3 11-3-16,0-2-4 16,9 5 5-16,12-5-5 15,12-3 0-15,6-6 2 16,15 1 2-16,0 5-3 16,0 9-1-16,-8 14 2 15,0 9-1-15,-6 7-1 16,-1 4 0-16,-3 20 4 15,-2 9-2-15,-4 9 1 16,-8 8 4-16,-12 4-3 16,-10 0 11-16,0-4-9 15,-13-5 3-15,-20-7 4 16,1-7-13-16,-12-2 7 0,-7-7-4 16,-12-1-2-16,-7-5 3 15,-3-7-3-15,4-5-1 16,8-4 0-16,12 0-9 15,12 0-1-15,14 0-6 16,14 0-4-16,9 1-40 16,15 15-55-16</inkml:trace>
  <inkml:trace contextRef="#ctx0" brushRef="#br0" timeOffset="351">1401 0 9 0,'0'0'25'0,"0"0"3"16,0 0-6-16,0 0 21 15,0 0-9-15,0 0-6 16,0 0 4-16,-135 32-18 16,72 44 6-16,-17 39 2 15,-7 35-16-15,-2 17 15 16,20 9-11-16,19-12-7 16,27-21 7-16,23-11-10 0,0-30-1 15,23-20-1-15,5-19-23 16,18-6-1-16,43 9-21 15,0-13-40-15</inkml:trace>
  <inkml:trace contextRef="#ctx0" brushRef="#br0" timeOffset="1007">2170 230 11 0,'0'0'27'15,"0"0"9"-15,0 0-6 16,0 0-2-16,0 0 5 15,0 0-19-15,0 0 0 0,0-7-7 16,0 7-5 0,0 8 7-16,0 10 4 15,-17 10-1-15,-9 12 8 0,-11 10-12 16,-3 11-1-16,-6 7-3 16,-8 4-1-16,4 6 3 15,-3 2-2-15,3 3-4 16,-4 0 8-16,10-1-8 15,4-8 0-15,11-9-9 16,7-15-21-16,17-17-6 16,5-33-27-16,28-14-30 15</inkml:trace>
  <inkml:trace contextRef="#ctx0" brushRef="#br0" timeOffset="1346">1666 583 29 0,'0'0'33'0,"0"0"-9"16,0 0-7-16,0 0-12 16,0 0 2-16,0 0-3 15,0 0 8-15,54 29 8 16,-31-9-13-16,8 2 12 15,1 4-6-15,8 5-12 16,4 0 7-16,9 2-3 16,8 1 0-16,-1-1 9 0,-2 2-10 15,-4-2 1 1,-5-2 3-16,0 2-8 0,0 3 12 16,2 2-8-16,3 2-3 15,8-1-1-15,3 2-21 16,19 10-18-16,-9-11-23 15,-19-6-56-15</inkml:trace>
</inkml:ink>
</file>

<file path=ppt/ink/ink9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1.613"/>
    </inkml:context>
    <inkml:brush xml:id="br0">
      <inkml:brushProperty name="width" value="0.05" units="cm"/>
      <inkml:brushProperty name="height" value="0.05" units="cm"/>
      <inkml:brushProperty name="fitToCurve" value="1"/>
    </inkml:brush>
  </inkml:definitions>
  <inkml:trace contextRef="#ctx0" brushRef="#br0">0 0 14 0,'0'0'5'16,"0"0"17"-16,0 0-6 16,0 0 3-16,0 0-6 15,0 0-1-15,0 0 6 16,120 14-14-16,-100-3 2 15,2-4-3-15,1 0 1 16,-2 2 0-16,-3 1-4 16,6 1-10-16,-6 3-12 0,-4 17-20 15,-5-6-1-15</inkml:trace>
</inkml:ink>
</file>

<file path=ppt/ink/ink9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1.871"/>
    </inkml:context>
    <inkml:brush xml:id="br0">
      <inkml:brushProperty name="width" value="0.05" units="cm"/>
      <inkml:brushProperty name="height" value="0.05" units="cm"/>
      <inkml:brushProperty name="fitToCurve" value="1"/>
    </inkml:brush>
  </inkml:definitions>
  <inkml:trace contextRef="#ctx0" brushRef="#br0">0 0 18 0,'0'0'29'0,"0"0"-23"15,0 0 12-15,0 0-3 0,0 0 0 16,0 0-7-1,0 0-8-15,91 63 15 0,-57-56 0 16,9-6-6-16,1-1-3 16,2 0-6-16,10 0 0 15,28-22-9-15,-12-4-28 16</inkml:trace>
</inkml:ink>
</file>

<file path=ppt/ink/ink9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3.618"/>
    </inkml:context>
    <inkml:brush xml:id="br0">
      <inkml:brushProperty name="width" value="0.05" units="cm"/>
      <inkml:brushProperty name="height" value="0.05" units="cm"/>
      <inkml:brushProperty name="fitToCurve" value="1"/>
    </inkml:brush>
  </inkml:definitions>
  <inkml:trace contextRef="#ctx0" brushRef="#br0">263 512 20 0,'0'0'32'0,"0"0"-8"16,0 0-5-16,0 0-5 16,0 0-5-16,0 0-1 15,0 0-3-15,-36-49 5 16,33 47-3-16,3 0-5 16,0 2 6-16,0 0-5 15,0 0-3-15,0 0 2 16,0 0-1-16,-1 0-1 15,1 0 3-15,0 0-1 16,-3 0 11-16,3 0-8 16,0 0 4-16,0 0 3 15,0 0-12-15,0 0 4 16,0 0-4-16,0 0 1 0,0 0 1 16,-2 0-2-1,2 0 0-15,0 0 0 0,0 0 1 16,0 0-1-16,0 0 0 15,0 0 0-15,0 0-2 16,0 0 2-16,0 0 0 16,0 0-3-16,0 0 2 15,0 0 1-15,0 0 0 16,0 0 4-16,0 0 15 16,-3 0-12-16,-2 0-2 15,-4 0-5-15,-1 12-5 16,-7 17 4-16,-5 15 1 15,-2 16 0-15,-2 6 4 16,-1 10-4-16,4 1 0 16,3-1 0-16,4-5 1 0,6-9-1 15,6-9 0-15,4-15 1 16,0-11-2-16,9-9 1 16,14-11 0-16,9-7-2 15,7 0 2-15,7-23 0 16,3-12 1-16,-3-9-1 15,-5 0 2-15,-5 3-2 16,-13 3 0-16,-7 15 0 16,-11 2 2-16,0 6-2 15,-5 10 1-15,0 1 5 16,0 3 16-16,0 1-19 16,0 0-3-16,0 8-4 0,3 18-10 15,1 15 14-15,-2 9 3 16,-2 1 0-16,3-2 16 15,-3-7-17-15,4-10 1 16,1-6-3-16,4-3-10 16,5-9-4-16,21-14-28 15,-2 0-21-15,-6-7-29 0</inkml:trace>
  <inkml:trace contextRef="#ctx0" brushRef="#br0" timeOffset="329">876 0 36 0,'0'0'14'0,"0"0"-7"15,0 0-3-15,0 0 10 16,0 0 12-16,0 0-12 15,90 116-4-15,-63-62 1 16,1 14-10-16,-1 21 8 16,-1 30-4-16,-12-8-5 15,-9-7 6-15,-5-15-3 16,-14-12-3-16,-21 24 0 16,-20 35 2-16,-21 22-2 15,-7 4 0-15,13-27-2 16,16-34 0-16,22-35-11 0,-13 38 1 15,7-15-16-15,-5-1-44 16</inkml:trace>
</inkml:ink>
</file>

<file path=ppt/ink/ink9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4.658"/>
    </inkml:context>
    <inkml:brush xml:id="br0">
      <inkml:brushProperty name="width" value="0.05" units="cm"/>
      <inkml:brushProperty name="height" value="0.05" units="cm"/>
      <inkml:brushProperty name="fitToCurve" value="1"/>
    </inkml:brush>
  </inkml:definitions>
  <inkml:trace contextRef="#ctx0" brushRef="#br0">0 0 5 0,'0'0'16'0,"0"0"-11"0,0 0 0 16,0 0-4-16,0 0 6 15,0 0-4-15,77 58 4 16,-37-54 9-16,0-1-9 16,-3-3 1-16,-5 0-7 15,-4 1 1-15,-4 4 1 16,-5 0-3-16,-4 5-2 16,-10 15-7-16,-5-2-23 15</inkml:trace>
</inkml:ink>
</file>

<file path=ppt/ink/ink9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4.826"/>
    </inkml:context>
    <inkml:brush xml:id="br0">
      <inkml:brushProperty name="width" value="0.05" units="cm"/>
      <inkml:brushProperty name="height" value="0.05" units="cm"/>
      <inkml:brushProperty name="fitToCurve" value="1"/>
    </inkml:brush>
  </inkml:definitions>
  <inkml:trace contextRef="#ctx0" brushRef="#br0">0 96 32 0,'0'0'31'16,"0"0"-30"-16,0 0 10 15,0 0 9-15,138-32-7 16,-88 18 9-16,9-1-13 15,20 1-6-15,-11 3-3 16,-21 1-74-16</inkml:trace>
</inkml:ink>
</file>

<file path=ppt/ink/ink9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2:55.593"/>
    </inkml:context>
    <inkml:brush xml:id="br0">
      <inkml:brushProperty name="width" value="0.05" units="cm"/>
      <inkml:brushProperty name="height" value="0.05" units="cm"/>
      <inkml:brushProperty name="fitToCurve" value="1"/>
    </inkml:brush>
  </inkml:definitions>
  <inkml:trace contextRef="#ctx0" brushRef="#br0">441 354 5 0,'0'0'36'0,"0"0"3"15,0 0-5-15,0 0-4 16,0 0 5-16,0 0-16 15,0 0-2-15,-112 31-11 16,86 26-5-16,-10 34 6 16,-7 41-7-16,-6 34 5 15,-3 20-2-15,11-10-3 0,5-10 0 16,12-23 0 0,12-3 2-16,7 0 11 0,5-4-4 15,12 1-3-15,16-8-1 16,0-3-1-16,-2-21-4 15,-6-22 0-15,0-20-15 16,3-12-13-16,15 17-20 16,-3-11-14-16</inkml:trace>
  <inkml:trace contextRef="#ctx0" brushRef="#br0" timeOffset="584">1141 209 7 0,'0'0'53'0,"0"0"-10"16,0 0-15-16,0 0-2 15,0 0-16-15,0 0 0 16,0 0-3-16,4 4-7 16,16-3 17-16,0-1-2 15,6 0-7-15,5 0 9 16,-2-5-17-16,5-3 4 16,-2 0-4-16,0 1-23 15,-4 4-6-15,-2 3-18 16,-9 0-28-16,-11 6 4 0</inkml:trace>
  <inkml:trace contextRef="#ctx0" brushRef="#br0" timeOffset="1026">1125 339 35 0,'0'0'38'15,"0"0"-5"-15,0 0-4 16,0 0-18-16,-133 79 9 16,117-54-10-16,4 4-7 15,11-4 3-15,1 6-6 16,0-5 0-16,10-8 0 16,16-4-1-16,7-5 1 15,8-7 0-15,7-2 0 16,-2 0-3-16,-5 2 3 0,-6 8-4 15,-7 10 3-15,-5 9-8 16,-1 8 8-16,-9 2 1 16,0 6 0-16,-13-4-3 15,0 0 5-15,-5-3-2 16,-21-1 12-16,-9-1-9 16,-4-2 17-16,-8 3-10 15,1-4-6-15,-3-3 7 16,0-7-11-16,-1-9 10 15,-3-7 2-15,1-7-12 16,-5 0 8-16,3 0-6 16,3-15 0-16,7-6-4 15,13-18-24-15,16 2-36 16,7 5-105-16</inkml:trace>
  <inkml:trace contextRef="#ctx0" brushRef="#br0" timeOffset="1824">1136 1631 1 0,'0'0'34'16,"0"0"-10"-16,0 0-9 16,0 0 0-16,0 0-2 15,0 0-7-15,-86 143 9 16,68-99-8-16,1 3 0 16,1 6 1-16,4 2-8 15,1 2 2-15,2 0 0 16,0-7 0-16,1-9 4 15,4-10 5-15,1-10-1 0,3-9-4 16,0-6-6-16,0-6-8 16,17-3 4-16,10-25 3 15,16-13 1-15,3-11 0 16,8-9-5-16,-5 4 0 16,-11 11-6-16,-8 16 8 15,-15 12 3-15,-11 14 0 16,-4 4-3-16,0 6 3 15,-6 19 0-15,-12 9 9 16,-2 1-9-16,5 5 2 16,-2 3-2-16,6 0 2 15,2 1 2-15,1 2-4 16,5-3 3-16,3-3-3 0,0-12 0 16,8-6-3-1,38-22-12-15,-2 0-18 0,-1-11-23 0</inkml:trace>
  <inkml:trace contextRef="#ctx0" brushRef="#br0" timeOffset="2349">2203 0 13 0,'0'0'8'0,"0"0"10"16,0 0 5-16,0 0-1 0,0 0 9 15,107 151-12 1,-92-80-6-16,-4 32-2 0,-9 40-8 15,-2 47 6-15,-17 26 0 16,-6 7-7-16,0-8 3 16,4-29-5-16,-7-15-5 15,-6-25-3-15,-8-17-5 16,-11-11 13-16,-2-9 0 16,-1-16 6-16,8-16 3 15,3-15-9-15,-3-4 1 16,-12 9-1-16,-24 31-24 15,10-14-20-15,17-17-27 0</inkml:trace>
</inkml:ink>
</file>

<file path=ppt/ink/ink9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0.853"/>
    </inkml:context>
    <inkml:brush xml:id="br0">
      <inkml:brushProperty name="width" value="0.05" units="cm"/>
      <inkml:brushProperty name="height" value="0.05" units="cm"/>
      <inkml:brushProperty name="fitToCurve" value="1"/>
    </inkml:brush>
  </inkml:definitions>
  <inkml:trace contextRef="#ctx0" brushRef="#br0">372 0 14 0,'0'0'27'0,"0"0"0"15,0 0-7-15,0 0 2 16,0 0-19-16,0 0-2 16,-117 125-1-16,99-77 4 15,-5 13 0-15,-3 12 3 16,-7 27-4-16,0 28 15 16,0 26-16-16,3 8 1 15,7 3 5-15,7-14-8 16,7-6 17-16,6 0-6 15,3-5-9-15,0-4 6 16,14-27-8-16,4-27-2 16,25 2-8-16,-6-27-26 15,-2-14-22-15</inkml:trace>
</inkml:ink>
</file>

<file path=ppt/ink/ink9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1.853"/>
    </inkml:context>
    <inkml:brush xml:id="br0">
      <inkml:brushProperty name="width" value="0.05" units="cm"/>
      <inkml:brushProperty name="height" value="0.05" units="cm"/>
      <inkml:brushProperty name="fitToCurve" value="1"/>
    </inkml:brush>
  </inkml:definitions>
  <inkml:trace contextRef="#ctx0" brushRef="#br0">81 596 31 0,'0'0'45'0,"0"0"-10"16,0 0 5-16,0 0-16 15,0 0-6-15,0 0 4 16,0 0-17-16,-11 0-1 15,11 0-4-15,0 0 3 16,11-7-3-16,10-11 6 16,12-14 0-16,8-7 3 15,7-17-9-15,1-2 0 0,1-9 0 16,-4 1 1 0,-7 4-3-16,-10 6 2 0,-11 12 0 15,-8 8 0-15,-7 11 0 16,-3 11 0-16,0 5 0 15,0 5 3-15,0 1-2 16,0 3-1-16,0 0-4 16,-3 0 3-16,1 12-14 15,-3 13 13-15,-4 7 2 16,-3 15 0-16,-3 8 0 16,-7 12 1-16,1 2 0 15,-2 4 9-15,0-3-9 16,6-8 4-16,3-8-5 0,9-8 2 15,5-8-3 1,0-4 1-16,3-8-12 16,22-1-14-16,1-3-30 0,-9-13-54 15</inkml:trace>
  <inkml:trace contextRef="#ctx0" brushRef="#br0" timeOffset="293">0 1168 25 0,'0'0'22'0,"0"0"-9"0,0 0-7 16,0 0 0-16,0 0 8 15,0 0-3 1,0 0 5-16,118-45 3 0,-71 34-5 16,16-4 3-16,14-14-5 15,14-3-9-15,8-13 6 16,4-1-9-16,28-17-6 16,-29 13-19-16,-23 4-100 0</inkml:trace>
</inkml:ink>
</file>

<file path=ppt/ink/ink9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11.375" units="1/deg"/>
          <inkml:channelProperty channel="T" name="resolution" value="1" units="1/dev"/>
        </inkml:channelProperties>
      </inkml:inkSource>
      <inkml:timestamp xml:id="ts0" timeString="2023-12-01T18:53:02.859"/>
    </inkml:context>
    <inkml:brush xml:id="br0">
      <inkml:brushProperty name="width" value="0.05" units="cm"/>
      <inkml:brushProperty name="height" value="0.05" units="cm"/>
      <inkml:brushProperty name="fitToCurve" value="1"/>
    </inkml:brush>
  </inkml:definitions>
  <inkml:trace contextRef="#ctx0" brushRef="#br0">364 56 8 0,'0'0'30'15,"0"0"7"-15,0 0-5 16,0 0-2-16,0 0-2 16,0 0-11-16,0 0 1 0,-89-61-7 15,69 65-4-15,-4 18-5 16,-6 10-1-16,0 10 1 16,-6 6-1-16,4 8-1 15,0 5 8-15,4 6-4 16,7 0-3-16,4-2 2 15,12-8 0-15,5-11-6 16,0-16 1-16,23-21 2 16,13-9 1-16,13-16-1 15,6-26 2-15,6-13 1 16,-7-2-2-16,-9 6-2 16,-16 7 1-16,-15 12 0 15,-14 11 3-15,0 11-1 16,-20 10-2-16,-17 0-2 0,-15 28-9 15,-2 11 8-15,-1 11-3 16,6 8-4 0,13 0 10-16,36 13-21 0,0-17-27 15,17-17-64-15</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cheda nome citazion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it-IT"/>
              <a:t>Fare clic per modificare lo stile del titolo dello schema</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it-IT"/>
              <a:t>Modifica gli stili del testo dello schema</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42A54C80-263E-416B-A8E0-580EDEADCBDC}" type="datetimeFigureOut">
              <a:rPr lang="en-US" dirty="0"/>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B61BEF0D-F0BB-DE4B-95CE-6DB70DBA9567}" type="datetimeFigureOut">
              <a:rPr lang="en-US" dirty="0"/>
              <a:pPr/>
              <a:t>12/1/2023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12/1/2023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‹N›</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6" Type="http://schemas.openxmlformats.org/officeDocument/2006/relationships/customXml" Target="../ink/ink13.xml"/><Relationship Id="rId21" Type="http://schemas.openxmlformats.org/officeDocument/2006/relationships/image" Target="../media/image10.emf"/><Relationship Id="rId42" Type="http://schemas.openxmlformats.org/officeDocument/2006/relationships/customXml" Target="../ink/ink21.xml"/><Relationship Id="rId47" Type="http://schemas.openxmlformats.org/officeDocument/2006/relationships/image" Target="../media/image23.emf"/><Relationship Id="rId63" Type="http://schemas.openxmlformats.org/officeDocument/2006/relationships/image" Target="../media/image31.emf"/><Relationship Id="rId68" Type="http://schemas.openxmlformats.org/officeDocument/2006/relationships/customXml" Target="../ink/ink34.xml"/><Relationship Id="rId84" Type="http://schemas.openxmlformats.org/officeDocument/2006/relationships/customXml" Target="../ink/ink42.xml"/><Relationship Id="rId16" Type="http://schemas.openxmlformats.org/officeDocument/2006/relationships/customXml" Target="../ink/ink8.xml"/><Relationship Id="rId11" Type="http://schemas.openxmlformats.org/officeDocument/2006/relationships/image" Target="../media/image5.emf"/><Relationship Id="rId32" Type="http://schemas.openxmlformats.org/officeDocument/2006/relationships/customXml" Target="../ink/ink16.xml"/><Relationship Id="rId37" Type="http://schemas.openxmlformats.org/officeDocument/2006/relationships/image" Target="../media/image18.emf"/><Relationship Id="rId53" Type="http://schemas.openxmlformats.org/officeDocument/2006/relationships/image" Target="../media/image26.emf"/><Relationship Id="rId58" Type="http://schemas.openxmlformats.org/officeDocument/2006/relationships/customXml" Target="../ink/ink29.xml"/><Relationship Id="rId74" Type="http://schemas.openxmlformats.org/officeDocument/2006/relationships/customXml" Target="../ink/ink37.xml"/><Relationship Id="rId79" Type="http://schemas.openxmlformats.org/officeDocument/2006/relationships/image" Target="../media/image39.emf"/><Relationship Id="rId5" Type="http://schemas.openxmlformats.org/officeDocument/2006/relationships/image" Target="../media/image2.emf"/><Relationship Id="rId19" Type="http://schemas.openxmlformats.org/officeDocument/2006/relationships/image" Target="../media/image9.emf"/><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13.emf"/><Relationship Id="rId30" Type="http://schemas.openxmlformats.org/officeDocument/2006/relationships/customXml" Target="../ink/ink15.xml"/><Relationship Id="rId35" Type="http://schemas.openxmlformats.org/officeDocument/2006/relationships/image" Target="../media/image17.emf"/><Relationship Id="rId43" Type="http://schemas.openxmlformats.org/officeDocument/2006/relationships/image" Target="../media/image21.emf"/><Relationship Id="rId48" Type="http://schemas.openxmlformats.org/officeDocument/2006/relationships/customXml" Target="../ink/ink24.xml"/><Relationship Id="rId56" Type="http://schemas.openxmlformats.org/officeDocument/2006/relationships/customXml" Target="../ink/ink28.xml"/><Relationship Id="rId64" Type="http://schemas.openxmlformats.org/officeDocument/2006/relationships/customXml" Target="../ink/ink32.xml"/><Relationship Id="rId69" Type="http://schemas.openxmlformats.org/officeDocument/2006/relationships/image" Target="../media/image34.emf"/><Relationship Id="rId77" Type="http://schemas.openxmlformats.org/officeDocument/2006/relationships/image" Target="../media/image38.emf"/><Relationship Id="rId8" Type="http://schemas.openxmlformats.org/officeDocument/2006/relationships/customXml" Target="../ink/ink4.xml"/><Relationship Id="rId51" Type="http://schemas.openxmlformats.org/officeDocument/2006/relationships/image" Target="../media/image25.emf"/><Relationship Id="rId72" Type="http://schemas.openxmlformats.org/officeDocument/2006/relationships/customXml" Target="../ink/ink36.xml"/><Relationship Id="rId80" Type="http://schemas.openxmlformats.org/officeDocument/2006/relationships/customXml" Target="../ink/ink40.xml"/><Relationship Id="rId85" Type="http://schemas.openxmlformats.org/officeDocument/2006/relationships/image" Target="../media/image42.emf"/><Relationship Id="rId3" Type="http://schemas.openxmlformats.org/officeDocument/2006/relationships/image" Target="../media/image1.emf"/><Relationship Id="rId12" Type="http://schemas.openxmlformats.org/officeDocument/2006/relationships/customXml" Target="../ink/ink6.xml"/><Relationship Id="rId17" Type="http://schemas.openxmlformats.org/officeDocument/2006/relationships/image" Target="../media/image8.emf"/><Relationship Id="rId25" Type="http://schemas.openxmlformats.org/officeDocument/2006/relationships/image" Target="../media/image12.emf"/><Relationship Id="rId33" Type="http://schemas.openxmlformats.org/officeDocument/2006/relationships/image" Target="../media/image16.emf"/><Relationship Id="rId38" Type="http://schemas.openxmlformats.org/officeDocument/2006/relationships/customXml" Target="../ink/ink19.xml"/><Relationship Id="rId46" Type="http://schemas.openxmlformats.org/officeDocument/2006/relationships/customXml" Target="../ink/ink23.xml"/><Relationship Id="rId59" Type="http://schemas.openxmlformats.org/officeDocument/2006/relationships/image" Target="../media/image29.emf"/><Relationship Id="rId67" Type="http://schemas.openxmlformats.org/officeDocument/2006/relationships/image" Target="../media/image33.emf"/><Relationship Id="rId20" Type="http://schemas.openxmlformats.org/officeDocument/2006/relationships/customXml" Target="../ink/ink10.xml"/><Relationship Id="rId41" Type="http://schemas.openxmlformats.org/officeDocument/2006/relationships/image" Target="../media/image20.emf"/><Relationship Id="rId54" Type="http://schemas.openxmlformats.org/officeDocument/2006/relationships/customXml" Target="../ink/ink27.xml"/><Relationship Id="rId62" Type="http://schemas.openxmlformats.org/officeDocument/2006/relationships/customXml" Target="../ink/ink31.xml"/><Relationship Id="rId70" Type="http://schemas.openxmlformats.org/officeDocument/2006/relationships/customXml" Target="../ink/ink35.xml"/><Relationship Id="rId75" Type="http://schemas.openxmlformats.org/officeDocument/2006/relationships/image" Target="../media/image37.emf"/><Relationship Id="rId83" Type="http://schemas.openxmlformats.org/officeDocument/2006/relationships/image" Target="../media/image41.emf"/><Relationship Id="rId1" Type="http://schemas.openxmlformats.org/officeDocument/2006/relationships/slideLayout" Target="../slideLayouts/slideLayout2.xml"/><Relationship Id="rId6" Type="http://schemas.openxmlformats.org/officeDocument/2006/relationships/customXml" Target="../ink/ink3.xml"/><Relationship Id="rId15" Type="http://schemas.openxmlformats.org/officeDocument/2006/relationships/image" Target="../media/image7.emf"/><Relationship Id="rId23" Type="http://schemas.openxmlformats.org/officeDocument/2006/relationships/image" Target="../media/image11.emf"/><Relationship Id="rId28" Type="http://schemas.openxmlformats.org/officeDocument/2006/relationships/customXml" Target="../ink/ink14.xml"/><Relationship Id="rId36" Type="http://schemas.openxmlformats.org/officeDocument/2006/relationships/customXml" Target="../ink/ink18.xml"/><Relationship Id="rId49" Type="http://schemas.openxmlformats.org/officeDocument/2006/relationships/image" Target="../media/image24.emf"/><Relationship Id="rId57" Type="http://schemas.openxmlformats.org/officeDocument/2006/relationships/image" Target="../media/image28.emf"/><Relationship Id="rId10" Type="http://schemas.openxmlformats.org/officeDocument/2006/relationships/customXml" Target="../ink/ink5.xml"/><Relationship Id="rId31" Type="http://schemas.openxmlformats.org/officeDocument/2006/relationships/image" Target="../media/image15.emf"/><Relationship Id="rId44" Type="http://schemas.openxmlformats.org/officeDocument/2006/relationships/customXml" Target="../ink/ink22.xml"/><Relationship Id="rId52" Type="http://schemas.openxmlformats.org/officeDocument/2006/relationships/customXml" Target="../ink/ink26.xml"/><Relationship Id="rId60" Type="http://schemas.openxmlformats.org/officeDocument/2006/relationships/customXml" Target="../ink/ink30.xml"/><Relationship Id="rId65" Type="http://schemas.openxmlformats.org/officeDocument/2006/relationships/image" Target="../media/image32.emf"/><Relationship Id="rId73" Type="http://schemas.openxmlformats.org/officeDocument/2006/relationships/image" Target="../media/image36.emf"/><Relationship Id="rId78" Type="http://schemas.openxmlformats.org/officeDocument/2006/relationships/customXml" Target="../ink/ink39.xml"/><Relationship Id="rId81" Type="http://schemas.openxmlformats.org/officeDocument/2006/relationships/image" Target="../media/image40.emf"/><Relationship Id="rId86" Type="http://schemas.openxmlformats.org/officeDocument/2006/relationships/customXml" Target="../ink/ink43.xml"/><Relationship Id="rId4" Type="http://schemas.openxmlformats.org/officeDocument/2006/relationships/customXml" Target="../ink/ink2.xml"/><Relationship Id="rId9" Type="http://schemas.openxmlformats.org/officeDocument/2006/relationships/image" Target="../media/image4.emf"/><Relationship Id="rId13" Type="http://schemas.openxmlformats.org/officeDocument/2006/relationships/image" Target="../media/image6.emf"/><Relationship Id="rId18" Type="http://schemas.openxmlformats.org/officeDocument/2006/relationships/customXml" Target="../ink/ink9.xml"/><Relationship Id="rId39" Type="http://schemas.openxmlformats.org/officeDocument/2006/relationships/image" Target="../media/image19.emf"/><Relationship Id="rId34" Type="http://schemas.openxmlformats.org/officeDocument/2006/relationships/customXml" Target="../ink/ink17.xml"/><Relationship Id="rId50" Type="http://schemas.openxmlformats.org/officeDocument/2006/relationships/customXml" Target="../ink/ink25.xml"/><Relationship Id="rId55" Type="http://schemas.openxmlformats.org/officeDocument/2006/relationships/image" Target="../media/image27.emf"/><Relationship Id="rId76" Type="http://schemas.openxmlformats.org/officeDocument/2006/relationships/customXml" Target="../ink/ink38.xml"/><Relationship Id="rId7" Type="http://schemas.openxmlformats.org/officeDocument/2006/relationships/image" Target="../media/image3.emf"/><Relationship Id="rId71" Type="http://schemas.openxmlformats.org/officeDocument/2006/relationships/image" Target="../media/image35.emf"/><Relationship Id="rId2" Type="http://schemas.openxmlformats.org/officeDocument/2006/relationships/customXml" Target="../ink/ink1.xml"/><Relationship Id="rId29" Type="http://schemas.openxmlformats.org/officeDocument/2006/relationships/image" Target="../media/image14.emf"/><Relationship Id="rId24" Type="http://schemas.openxmlformats.org/officeDocument/2006/relationships/customXml" Target="../ink/ink12.xml"/><Relationship Id="rId40" Type="http://schemas.openxmlformats.org/officeDocument/2006/relationships/customXml" Target="../ink/ink20.xml"/><Relationship Id="rId45" Type="http://schemas.openxmlformats.org/officeDocument/2006/relationships/image" Target="../media/image22.emf"/><Relationship Id="rId66" Type="http://schemas.openxmlformats.org/officeDocument/2006/relationships/customXml" Target="../ink/ink33.xml"/><Relationship Id="rId87" Type="http://schemas.openxmlformats.org/officeDocument/2006/relationships/image" Target="../media/image43.emf"/><Relationship Id="rId61" Type="http://schemas.openxmlformats.org/officeDocument/2006/relationships/image" Target="../media/image30.emf"/><Relationship Id="rId82" Type="http://schemas.openxmlformats.org/officeDocument/2006/relationships/customXml" Target="../ink/ink41.xml"/></Relationships>
</file>

<file path=ppt/slides/_rels/slide14.xml.rels><?xml version="1.0" encoding="UTF-8" standalone="yes"?>
<Relationships xmlns="http://schemas.openxmlformats.org/package/2006/relationships"><Relationship Id="rId117" Type="http://schemas.openxmlformats.org/officeDocument/2006/relationships/image" Target="../media/image101.emf"/><Relationship Id="rId21" Type="http://schemas.openxmlformats.org/officeDocument/2006/relationships/image" Target="../media/image53.emf"/><Relationship Id="rId42" Type="http://schemas.openxmlformats.org/officeDocument/2006/relationships/customXml" Target="../ink/ink64.xml"/><Relationship Id="rId47" Type="http://schemas.openxmlformats.org/officeDocument/2006/relationships/image" Target="../media/image66.emf"/><Relationship Id="rId63" Type="http://schemas.openxmlformats.org/officeDocument/2006/relationships/image" Target="../media/image74.emf"/><Relationship Id="rId68" Type="http://schemas.openxmlformats.org/officeDocument/2006/relationships/customXml" Target="../ink/ink77.xml"/><Relationship Id="rId84" Type="http://schemas.openxmlformats.org/officeDocument/2006/relationships/customXml" Target="../ink/ink85.xml"/><Relationship Id="rId89" Type="http://schemas.openxmlformats.org/officeDocument/2006/relationships/image" Target="../media/image87.emf"/><Relationship Id="rId112" Type="http://schemas.openxmlformats.org/officeDocument/2006/relationships/customXml" Target="../ink/ink99.xml"/><Relationship Id="rId16" Type="http://schemas.openxmlformats.org/officeDocument/2006/relationships/customXml" Target="../ink/ink51.xml"/><Relationship Id="rId107" Type="http://schemas.openxmlformats.org/officeDocument/2006/relationships/image" Target="../media/image96.emf"/><Relationship Id="rId11" Type="http://schemas.openxmlformats.org/officeDocument/2006/relationships/image" Target="../media/image48.emf"/><Relationship Id="rId32" Type="http://schemas.openxmlformats.org/officeDocument/2006/relationships/customXml" Target="../ink/ink59.xml"/><Relationship Id="rId37" Type="http://schemas.openxmlformats.org/officeDocument/2006/relationships/image" Target="../media/image61.emf"/><Relationship Id="rId53" Type="http://schemas.openxmlformats.org/officeDocument/2006/relationships/image" Target="../media/image69.emf"/><Relationship Id="rId58" Type="http://schemas.openxmlformats.org/officeDocument/2006/relationships/customXml" Target="../ink/ink72.xml"/><Relationship Id="rId74" Type="http://schemas.openxmlformats.org/officeDocument/2006/relationships/customXml" Target="../ink/ink80.xml"/><Relationship Id="rId79" Type="http://schemas.openxmlformats.org/officeDocument/2006/relationships/image" Target="../media/image82.emf"/><Relationship Id="rId102" Type="http://schemas.openxmlformats.org/officeDocument/2006/relationships/customXml" Target="../ink/ink94.xml"/><Relationship Id="rId123" Type="http://schemas.openxmlformats.org/officeDocument/2006/relationships/image" Target="../media/image104.emf"/><Relationship Id="rId128" Type="http://schemas.openxmlformats.org/officeDocument/2006/relationships/customXml" Target="../ink/ink107.xml"/><Relationship Id="rId5" Type="http://schemas.openxmlformats.org/officeDocument/2006/relationships/image" Target="../media/image45.emf"/><Relationship Id="rId90" Type="http://schemas.openxmlformats.org/officeDocument/2006/relationships/customXml" Target="../ink/ink88.xml"/><Relationship Id="rId95" Type="http://schemas.openxmlformats.org/officeDocument/2006/relationships/image" Target="../media/image90.emf"/><Relationship Id="rId22" Type="http://schemas.openxmlformats.org/officeDocument/2006/relationships/customXml" Target="../ink/ink54.xml"/><Relationship Id="rId27" Type="http://schemas.openxmlformats.org/officeDocument/2006/relationships/image" Target="../media/image56.emf"/><Relationship Id="rId43" Type="http://schemas.openxmlformats.org/officeDocument/2006/relationships/image" Target="../media/image64.emf"/><Relationship Id="rId48" Type="http://schemas.openxmlformats.org/officeDocument/2006/relationships/customXml" Target="../ink/ink67.xml"/><Relationship Id="rId64" Type="http://schemas.openxmlformats.org/officeDocument/2006/relationships/customXml" Target="../ink/ink75.xml"/><Relationship Id="rId69" Type="http://schemas.openxmlformats.org/officeDocument/2006/relationships/image" Target="../media/image77.emf"/><Relationship Id="rId113" Type="http://schemas.openxmlformats.org/officeDocument/2006/relationships/image" Target="../media/image99.emf"/><Relationship Id="rId118" Type="http://schemas.openxmlformats.org/officeDocument/2006/relationships/customXml" Target="../ink/ink102.xml"/><Relationship Id="rId80" Type="http://schemas.openxmlformats.org/officeDocument/2006/relationships/customXml" Target="../ink/ink83.xml"/><Relationship Id="rId85" Type="http://schemas.openxmlformats.org/officeDocument/2006/relationships/image" Target="../media/image85.emf"/><Relationship Id="rId12" Type="http://schemas.openxmlformats.org/officeDocument/2006/relationships/customXml" Target="../ink/ink49.xml"/><Relationship Id="rId17" Type="http://schemas.openxmlformats.org/officeDocument/2006/relationships/image" Target="../media/image51.emf"/><Relationship Id="rId33" Type="http://schemas.openxmlformats.org/officeDocument/2006/relationships/image" Target="../media/image59.emf"/><Relationship Id="rId38" Type="http://schemas.openxmlformats.org/officeDocument/2006/relationships/customXml" Target="../ink/ink62.xml"/><Relationship Id="rId59" Type="http://schemas.openxmlformats.org/officeDocument/2006/relationships/image" Target="../media/image72.emf"/><Relationship Id="rId103" Type="http://schemas.openxmlformats.org/officeDocument/2006/relationships/image" Target="../media/image94.emf"/><Relationship Id="rId108" Type="http://schemas.openxmlformats.org/officeDocument/2006/relationships/customXml" Target="../ink/ink97.xml"/><Relationship Id="rId124" Type="http://schemas.openxmlformats.org/officeDocument/2006/relationships/customXml" Target="../ink/ink105.xml"/><Relationship Id="rId129" Type="http://schemas.openxmlformats.org/officeDocument/2006/relationships/image" Target="../media/image107.emf"/><Relationship Id="rId54" Type="http://schemas.openxmlformats.org/officeDocument/2006/relationships/customXml" Target="../ink/ink70.xml"/><Relationship Id="rId70" Type="http://schemas.openxmlformats.org/officeDocument/2006/relationships/customXml" Target="../ink/ink78.xml"/><Relationship Id="rId75" Type="http://schemas.openxmlformats.org/officeDocument/2006/relationships/image" Target="../media/image80.emf"/><Relationship Id="rId91" Type="http://schemas.openxmlformats.org/officeDocument/2006/relationships/image" Target="../media/image88.emf"/><Relationship Id="rId96" Type="http://schemas.openxmlformats.org/officeDocument/2006/relationships/customXml" Target="../ink/ink91.xml"/><Relationship Id="rId1" Type="http://schemas.openxmlformats.org/officeDocument/2006/relationships/slideLayout" Target="../slideLayouts/slideLayout7.xml"/><Relationship Id="rId6" Type="http://schemas.openxmlformats.org/officeDocument/2006/relationships/customXml" Target="../ink/ink46.xml"/><Relationship Id="rId23" Type="http://schemas.openxmlformats.org/officeDocument/2006/relationships/image" Target="../media/image54.emf"/><Relationship Id="rId28" Type="http://schemas.openxmlformats.org/officeDocument/2006/relationships/customXml" Target="../ink/ink57.xml"/><Relationship Id="rId49" Type="http://schemas.openxmlformats.org/officeDocument/2006/relationships/image" Target="../media/image67.emf"/><Relationship Id="rId114" Type="http://schemas.openxmlformats.org/officeDocument/2006/relationships/customXml" Target="../ink/ink100.xml"/><Relationship Id="rId119" Type="http://schemas.openxmlformats.org/officeDocument/2006/relationships/image" Target="../media/image102.emf"/><Relationship Id="rId44" Type="http://schemas.openxmlformats.org/officeDocument/2006/relationships/customXml" Target="../ink/ink65.xml"/><Relationship Id="rId60" Type="http://schemas.openxmlformats.org/officeDocument/2006/relationships/customXml" Target="../ink/ink73.xml"/><Relationship Id="rId65" Type="http://schemas.openxmlformats.org/officeDocument/2006/relationships/image" Target="../media/image75.emf"/><Relationship Id="rId81" Type="http://schemas.openxmlformats.org/officeDocument/2006/relationships/image" Target="../media/image83.emf"/><Relationship Id="rId86" Type="http://schemas.openxmlformats.org/officeDocument/2006/relationships/customXml" Target="../ink/ink86.xml"/><Relationship Id="rId130" Type="http://schemas.openxmlformats.org/officeDocument/2006/relationships/customXml" Target="../ink/ink108.xml"/><Relationship Id="rId13" Type="http://schemas.openxmlformats.org/officeDocument/2006/relationships/image" Target="../media/image49.emf"/><Relationship Id="rId18" Type="http://schemas.openxmlformats.org/officeDocument/2006/relationships/customXml" Target="../ink/ink52.xml"/><Relationship Id="rId39" Type="http://schemas.openxmlformats.org/officeDocument/2006/relationships/image" Target="../media/image62.emf"/><Relationship Id="rId109" Type="http://schemas.openxmlformats.org/officeDocument/2006/relationships/image" Target="../media/image97.emf"/><Relationship Id="rId34" Type="http://schemas.openxmlformats.org/officeDocument/2006/relationships/customXml" Target="../ink/ink60.xml"/><Relationship Id="rId50" Type="http://schemas.openxmlformats.org/officeDocument/2006/relationships/customXml" Target="../ink/ink68.xml"/><Relationship Id="rId55" Type="http://schemas.openxmlformats.org/officeDocument/2006/relationships/image" Target="../media/image70.emf"/><Relationship Id="rId76" Type="http://schemas.openxmlformats.org/officeDocument/2006/relationships/customXml" Target="../ink/ink81.xml"/><Relationship Id="rId97" Type="http://schemas.openxmlformats.org/officeDocument/2006/relationships/image" Target="../media/image91.emf"/><Relationship Id="rId104" Type="http://schemas.openxmlformats.org/officeDocument/2006/relationships/customXml" Target="../ink/ink95.xml"/><Relationship Id="rId120" Type="http://schemas.openxmlformats.org/officeDocument/2006/relationships/customXml" Target="../ink/ink103.xml"/><Relationship Id="rId125" Type="http://schemas.openxmlformats.org/officeDocument/2006/relationships/image" Target="../media/image105.emf"/><Relationship Id="rId7" Type="http://schemas.openxmlformats.org/officeDocument/2006/relationships/image" Target="../media/image46.emf"/><Relationship Id="rId71" Type="http://schemas.openxmlformats.org/officeDocument/2006/relationships/image" Target="../media/image78.emf"/><Relationship Id="rId92" Type="http://schemas.openxmlformats.org/officeDocument/2006/relationships/customXml" Target="../ink/ink89.xml"/><Relationship Id="rId2" Type="http://schemas.openxmlformats.org/officeDocument/2006/relationships/customXml" Target="../ink/ink44.xml"/><Relationship Id="rId29" Type="http://schemas.openxmlformats.org/officeDocument/2006/relationships/image" Target="../media/image57.emf"/><Relationship Id="rId24" Type="http://schemas.openxmlformats.org/officeDocument/2006/relationships/customXml" Target="../ink/ink55.xml"/><Relationship Id="rId40" Type="http://schemas.openxmlformats.org/officeDocument/2006/relationships/customXml" Target="../ink/ink63.xml"/><Relationship Id="rId45" Type="http://schemas.openxmlformats.org/officeDocument/2006/relationships/image" Target="../media/image65.emf"/><Relationship Id="rId66" Type="http://schemas.openxmlformats.org/officeDocument/2006/relationships/customXml" Target="../ink/ink76.xml"/><Relationship Id="rId87" Type="http://schemas.openxmlformats.org/officeDocument/2006/relationships/image" Target="../media/image86.emf"/><Relationship Id="rId110" Type="http://schemas.openxmlformats.org/officeDocument/2006/relationships/customXml" Target="../ink/ink98.xml"/><Relationship Id="rId115" Type="http://schemas.openxmlformats.org/officeDocument/2006/relationships/image" Target="../media/image100.emf"/><Relationship Id="rId131" Type="http://schemas.openxmlformats.org/officeDocument/2006/relationships/image" Target="../media/image108.emf"/><Relationship Id="rId61" Type="http://schemas.openxmlformats.org/officeDocument/2006/relationships/image" Target="../media/image73.emf"/><Relationship Id="rId82" Type="http://schemas.openxmlformats.org/officeDocument/2006/relationships/customXml" Target="../ink/ink84.xml"/><Relationship Id="rId19" Type="http://schemas.openxmlformats.org/officeDocument/2006/relationships/image" Target="../media/image52.emf"/><Relationship Id="rId14" Type="http://schemas.openxmlformats.org/officeDocument/2006/relationships/customXml" Target="../ink/ink50.xml"/><Relationship Id="rId30" Type="http://schemas.openxmlformats.org/officeDocument/2006/relationships/customXml" Target="../ink/ink58.xml"/><Relationship Id="rId35" Type="http://schemas.openxmlformats.org/officeDocument/2006/relationships/image" Target="../media/image60.emf"/><Relationship Id="rId56" Type="http://schemas.openxmlformats.org/officeDocument/2006/relationships/customXml" Target="../ink/ink71.xml"/><Relationship Id="rId77" Type="http://schemas.openxmlformats.org/officeDocument/2006/relationships/image" Target="../media/image81.emf"/><Relationship Id="rId100" Type="http://schemas.openxmlformats.org/officeDocument/2006/relationships/customXml" Target="../ink/ink93.xml"/><Relationship Id="rId105" Type="http://schemas.openxmlformats.org/officeDocument/2006/relationships/image" Target="../media/image95.emf"/><Relationship Id="rId126" Type="http://schemas.openxmlformats.org/officeDocument/2006/relationships/customXml" Target="../ink/ink106.xml"/><Relationship Id="rId8" Type="http://schemas.openxmlformats.org/officeDocument/2006/relationships/customXml" Target="../ink/ink47.xml"/><Relationship Id="rId51" Type="http://schemas.openxmlformats.org/officeDocument/2006/relationships/image" Target="../media/image68.emf"/><Relationship Id="rId72" Type="http://schemas.openxmlformats.org/officeDocument/2006/relationships/customXml" Target="../ink/ink79.xml"/><Relationship Id="rId93" Type="http://schemas.openxmlformats.org/officeDocument/2006/relationships/image" Target="../media/image89.emf"/><Relationship Id="rId98" Type="http://schemas.openxmlformats.org/officeDocument/2006/relationships/customXml" Target="../ink/ink92.xml"/><Relationship Id="rId121" Type="http://schemas.openxmlformats.org/officeDocument/2006/relationships/image" Target="../media/image103.emf"/><Relationship Id="rId3" Type="http://schemas.openxmlformats.org/officeDocument/2006/relationships/image" Target="../media/image44.emf"/><Relationship Id="rId25" Type="http://schemas.openxmlformats.org/officeDocument/2006/relationships/image" Target="../media/image55.emf"/><Relationship Id="rId46" Type="http://schemas.openxmlformats.org/officeDocument/2006/relationships/customXml" Target="../ink/ink66.xml"/><Relationship Id="rId67" Type="http://schemas.openxmlformats.org/officeDocument/2006/relationships/image" Target="../media/image76.emf"/><Relationship Id="rId116" Type="http://schemas.openxmlformats.org/officeDocument/2006/relationships/customXml" Target="../ink/ink101.xml"/><Relationship Id="rId20" Type="http://schemas.openxmlformats.org/officeDocument/2006/relationships/customXml" Target="../ink/ink53.xml"/><Relationship Id="rId41" Type="http://schemas.openxmlformats.org/officeDocument/2006/relationships/image" Target="../media/image63.emf"/><Relationship Id="rId62" Type="http://schemas.openxmlformats.org/officeDocument/2006/relationships/customXml" Target="../ink/ink74.xml"/><Relationship Id="rId83" Type="http://schemas.openxmlformats.org/officeDocument/2006/relationships/image" Target="../media/image84.emf"/><Relationship Id="rId88" Type="http://schemas.openxmlformats.org/officeDocument/2006/relationships/customXml" Target="../ink/ink87.xml"/><Relationship Id="rId111" Type="http://schemas.openxmlformats.org/officeDocument/2006/relationships/image" Target="../media/image98.emf"/><Relationship Id="rId15" Type="http://schemas.openxmlformats.org/officeDocument/2006/relationships/image" Target="../media/image50.emf"/><Relationship Id="rId36" Type="http://schemas.openxmlformats.org/officeDocument/2006/relationships/customXml" Target="../ink/ink61.xml"/><Relationship Id="rId57" Type="http://schemas.openxmlformats.org/officeDocument/2006/relationships/image" Target="../media/image71.emf"/><Relationship Id="rId106" Type="http://schemas.openxmlformats.org/officeDocument/2006/relationships/customXml" Target="../ink/ink96.xml"/><Relationship Id="rId127" Type="http://schemas.openxmlformats.org/officeDocument/2006/relationships/image" Target="../media/image106.emf"/><Relationship Id="rId10" Type="http://schemas.openxmlformats.org/officeDocument/2006/relationships/customXml" Target="../ink/ink48.xml"/><Relationship Id="rId31" Type="http://schemas.openxmlformats.org/officeDocument/2006/relationships/image" Target="../media/image58.emf"/><Relationship Id="rId52" Type="http://schemas.openxmlformats.org/officeDocument/2006/relationships/customXml" Target="../ink/ink69.xml"/><Relationship Id="rId73" Type="http://schemas.openxmlformats.org/officeDocument/2006/relationships/image" Target="../media/image79.emf"/><Relationship Id="rId78" Type="http://schemas.openxmlformats.org/officeDocument/2006/relationships/customXml" Target="../ink/ink82.xml"/><Relationship Id="rId94" Type="http://schemas.openxmlformats.org/officeDocument/2006/relationships/customXml" Target="../ink/ink90.xml"/><Relationship Id="rId99" Type="http://schemas.openxmlformats.org/officeDocument/2006/relationships/image" Target="../media/image92.emf"/><Relationship Id="rId101" Type="http://schemas.openxmlformats.org/officeDocument/2006/relationships/image" Target="../media/image93.emf"/><Relationship Id="rId122" Type="http://schemas.openxmlformats.org/officeDocument/2006/relationships/customXml" Target="../ink/ink104.xml"/><Relationship Id="rId4" Type="http://schemas.openxmlformats.org/officeDocument/2006/relationships/customXml" Target="../ink/ink45.xml"/><Relationship Id="rId9" Type="http://schemas.openxmlformats.org/officeDocument/2006/relationships/image" Target="../media/image47.emf"/><Relationship Id="rId26" Type="http://schemas.openxmlformats.org/officeDocument/2006/relationships/customXml" Target="../ink/ink5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17" Type="http://schemas.openxmlformats.org/officeDocument/2006/relationships/image" Target="../media/image166.emf"/><Relationship Id="rId21" Type="http://schemas.openxmlformats.org/officeDocument/2006/relationships/image" Target="../media/image118.emf"/><Relationship Id="rId42" Type="http://schemas.openxmlformats.org/officeDocument/2006/relationships/customXml" Target="../ink/ink129.xml"/><Relationship Id="rId63" Type="http://schemas.openxmlformats.org/officeDocument/2006/relationships/image" Target="../media/image139.emf"/><Relationship Id="rId84" Type="http://schemas.openxmlformats.org/officeDocument/2006/relationships/customXml" Target="../ink/ink150.xml"/><Relationship Id="rId138" Type="http://schemas.openxmlformats.org/officeDocument/2006/relationships/customXml" Target="../ink/ink177.xml"/><Relationship Id="rId159" Type="http://schemas.openxmlformats.org/officeDocument/2006/relationships/image" Target="../media/image187.emf"/><Relationship Id="rId170" Type="http://schemas.openxmlformats.org/officeDocument/2006/relationships/customXml" Target="../ink/ink193.xml"/><Relationship Id="rId191" Type="http://schemas.openxmlformats.org/officeDocument/2006/relationships/image" Target="../media/image203.emf"/><Relationship Id="rId107" Type="http://schemas.openxmlformats.org/officeDocument/2006/relationships/image" Target="../media/image161.emf"/><Relationship Id="rId11" Type="http://schemas.openxmlformats.org/officeDocument/2006/relationships/image" Target="../media/image113.emf"/><Relationship Id="rId32" Type="http://schemas.openxmlformats.org/officeDocument/2006/relationships/customXml" Target="../ink/ink124.xml"/><Relationship Id="rId53" Type="http://schemas.openxmlformats.org/officeDocument/2006/relationships/image" Target="../media/image134.emf"/><Relationship Id="rId74" Type="http://schemas.openxmlformats.org/officeDocument/2006/relationships/customXml" Target="../ink/ink145.xml"/><Relationship Id="rId128" Type="http://schemas.openxmlformats.org/officeDocument/2006/relationships/customXml" Target="../ink/ink172.xml"/><Relationship Id="rId149" Type="http://schemas.openxmlformats.org/officeDocument/2006/relationships/image" Target="../media/image182.emf"/><Relationship Id="rId5" Type="http://schemas.openxmlformats.org/officeDocument/2006/relationships/image" Target="../media/image110.emf"/><Relationship Id="rId95" Type="http://schemas.openxmlformats.org/officeDocument/2006/relationships/image" Target="../media/image155.emf"/><Relationship Id="rId160" Type="http://schemas.openxmlformats.org/officeDocument/2006/relationships/customXml" Target="../ink/ink188.xml"/><Relationship Id="rId181" Type="http://schemas.openxmlformats.org/officeDocument/2006/relationships/image" Target="../media/image198.emf"/><Relationship Id="rId22" Type="http://schemas.openxmlformats.org/officeDocument/2006/relationships/customXml" Target="../ink/ink119.xml"/><Relationship Id="rId43" Type="http://schemas.openxmlformats.org/officeDocument/2006/relationships/image" Target="../media/image129.emf"/><Relationship Id="rId64" Type="http://schemas.openxmlformats.org/officeDocument/2006/relationships/customXml" Target="../ink/ink140.xml"/><Relationship Id="rId118" Type="http://schemas.openxmlformats.org/officeDocument/2006/relationships/customXml" Target="../ink/ink167.xml"/><Relationship Id="rId139" Type="http://schemas.openxmlformats.org/officeDocument/2006/relationships/image" Target="../media/image177.emf"/><Relationship Id="rId85" Type="http://schemas.openxmlformats.org/officeDocument/2006/relationships/image" Target="../media/image150.emf"/><Relationship Id="rId150" Type="http://schemas.openxmlformats.org/officeDocument/2006/relationships/customXml" Target="../ink/ink183.xml"/><Relationship Id="rId171" Type="http://schemas.openxmlformats.org/officeDocument/2006/relationships/image" Target="../media/image193.emf"/><Relationship Id="rId192" Type="http://schemas.openxmlformats.org/officeDocument/2006/relationships/customXml" Target="../ink/ink204.xml"/><Relationship Id="rId12" Type="http://schemas.openxmlformats.org/officeDocument/2006/relationships/customXml" Target="../ink/ink114.xml"/><Relationship Id="rId33" Type="http://schemas.openxmlformats.org/officeDocument/2006/relationships/image" Target="../media/image124.emf"/><Relationship Id="rId108" Type="http://schemas.openxmlformats.org/officeDocument/2006/relationships/customXml" Target="../ink/ink162.xml"/><Relationship Id="rId129" Type="http://schemas.openxmlformats.org/officeDocument/2006/relationships/image" Target="../media/image172.emf"/><Relationship Id="rId54" Type="http://schemas.openxmlformats.org/officeDocument/2006/relationships/customXml" Target="../ink/ink135.xml"/><Relationship Id="rId75" Type="http://schemas.openxmlformats.org/officeDocument/2006/relationships/image" Target="../media/image145.emf"/><Relationship Id="rId96" Type="http://schemas.openxmlformats.org/officeDocument/2006/relationships/customXml" Target="../ink/ink156.xml"/><Relationship Id="rId140" Type="http://schemas.openxmlformats.org/officeDocument/2006/relationships/customXml" Target="../ink/ink178.xml"/><Relationship Id="rId161" Type="http://schemas.openxmlformats.org/officeDocument/2006/relationships/image" Target="../media/image188.emf"/><Relationship Id="rId182" Type="http://schemas.openxmlformats.org/officeDocument/2006/relationships/customXml" Target="../ink/ink199.xml"/><Relationship Id="rId6" Type="http://schemas.openxmlformats.org/officeDocument/2006/relationships/customXml" Target="../ink/ink111.xml"/><Relationship Id="rId23" Type="http://schemas.openxmlformats.org/officeDocument/2006/relationships/image" Target="../media/image119.emf"/><Relationship Id="rId119" Type="http://schemas.openxmlformats.org/officeDocument/2006/relationships/image" Target="../media/image167.emf"/><Relationship Id="rId44" Type="http://schemas.openxmlformats.org/officeDocument/2006/relationships/customXml" Target="../ink/ink130.xml"/><Relationship Id="rId65" Type="http://schemas.openxmlformats.org/officeDocument/2006/relationships/image" Target="../media/image140.emf"/><Relationship Id="rId86" Type="http://schemas.openxmlformats.org/officeDocument/2006/relationships/customXml" Target="../ink/ink151.xml"/><Relationship Id="rId130" Type="http://schemas.openxmlformats.org/officeDocument/2006/relationships/customXml" Target="../ink/ink173.xml"/><Relationship Id="rId151" Type="http://schemas.openxmlformats.org/officeDocument/2006/relationships/image" Target="../media/image183.emf"/><Relationship Id="rId172" Type="http://schemas.openxmlformats.org/officeDocument/2006/relationships/customXml" Target="../ink/ink194.xml"/><Relationship Id="rId193" Type="http://schemas.openxmlformats.org/officeDocument/2006/relationships/image" Target="../media/image204.emf"/><Relationship Id="rId13" Type="http://schemas.openxmlformats.org/officeDocument/2006/relationships/image" Target="../media/image114.emf"/><Relationship Id="rId109" Type="http://schemas.openxmlformats.org/officeDocument/2006/relationships/image" Target="../media/image162.emf"/><Relationship Id="rId34" Type="http://schemas.openxmlformats.org/officeDocument/2006/relationships/customXml" Target="../ink/ink125.xml"/><Relationship Id="rId55" Type="http://schemas.openxmlformats.org/officeDocument/2006/relationships/image" Target="../media/image135.emf"/><Relationship Id="rId76" Type="http://schemas.openxmlformats.org/officeDocument/2006/relationships/customXml" Target="../ink/ink146.xml"/><Relationship Id="rId97" Type="http://schemas.openxmlformats.org/officeDocument/2006/relationships/image" Target="../media/image156.emf"/><Relationship Id="rId120" Type="http://schemas.openxmlformats.org/officeDocument/2006/relationships/customXml" Target="../ink/ink168.xml"/><Relationship Id="rId141" Type="http://schemas.openxmlformats.org/officeDocument/2006/relationships/image" Target="../media/image178.emf"/><Relationship Id="rId7" Type="http://schemas.openxmlformats.org/officeDocument/2006/relationships/image" Target="../media/image111.emf"/><Relationship Id="rId71" Type="http://schemas.openxmlformats.org/officeDocument/2006/relationships/image" Target="../media/image143.emf"/><Relationship Id="rId92" Type="http://schemas.openxmlformats.org/officeDocument/2006/relationships/customXml" Target="../ink/ink154.xml"/><Relationship Id="rId162" Type="http://schemas.openxmlformats.org/officeDocument/2006/relationships/customXml" Target="../ink/ink189.xml"/><Relationship Id="rId183" Type="http://schemas.openxmlformats.org/officeDocument/2006/relationships/image" Target="../media/image199.emf"/><Relationship Id="rId2" Type="http://schemas.openxmlformats.org/officeDocument/2006/relationships/customXml" Target="../ink/ink109.xml"/><Relationship Id="rId29" Type="http://schemas.openxmlformats.org/officeDocument/2006/relationships/image" Target="../media/image122.emf"/><Relationship Id="rId24" Type="http://schemas.openxmlformats.org/officeDocument/2006/relationships/customXml" Target="../ink/ink120.xml"/><Relationship Id="rId40" Type="http://schemas.openxmlformats.org/officeDocument/2006/relationships/customXml" Target="../ink/ink128.xml"/><Relationship Id="rId45" Type="http://schemas.openxmlformats.org/officeDocument/2006/relationships/image" Target="../media/image130.emf"/><Relationship Id="rId66" Type="http://schemas.openxmlformats.org/officeDocument/2006/relationships/customXml" Target="../ink/ink141.xml"/><Relationship Id="rId87" Type="http://schemas.openxmlformats.org/officeDocument/2006/relationships/image" Target="../media/image151.emf"/><Relationship Id="rId110" Type="http://schemas.openxmlformats.org/officeDocument/2006/relationships/customXml" Target="../ink/ink163.xml"/><Relationship Id="rId115" Type="http://schemas.openxmlformats.org/officeDocument/2006/relationships/image" Target="../media/image165.emf"/><Relationship Id="rId131" Type="http://schemas.openxmlformats.org/officeDocument/2006/relationships/image" Target="../media/image173.emf"/><Relationship Id="rId136" Type="http://schemas.openxmlformats.org/officeDocument/2006/relationships/customXml" Target="../ink/ink176.xml"/><Relationship Id="rId157" Type="http://schemas.openxmlformats.org/officeDocument/2006/relationships/image" Target="../media/image186.emf"/><Relationship Id="rId178" Type="http://schemas.openxmlformats.org/officeDocument/2006/relationships/customXml" Target="../ink/ink197.xml"/><Relationship Id="rId61" Type="http://schemas.openxmlformats.org/officeDocument/2006/relationships/image" Target="../media/image138.emf"/><Relationship Id="rId82" Type="http://schemas.openxmlformats.org/officeDocument/2006/relationships/customXml" Target="../ink/ink149.xml"/><Relationship Id="rId152" Type="http://schemas.openxmlformats.org/officeDocument/2006/relationships/customXml" Target="../ink/ink184.xml"/><Relationship Id="rId173" Type="http://schemas.openxmlformats.org/officeDocument/2006/relationships/image" Target="../media/image194.emf"/><Relationship Id="rId194" Type="http://schemas.openxmlformats.org/officeDocument/2006/relationships/customXml" Target="../ink/ink205.xml"/><Relationship Id="rId199" Type="http://schemas.openxmlformats.org/officeDocument/2006/relationships/image" Target="../media/image207.emf"/><Relationship Id="rId19" Type="http://schemas.openxmlformats.org/officeDocument/2006/relationships/image" Target="../media/image117.emf"/><Relationship Id="rId14" Type="http://schemas.openxmlformats.org/officeDocument/2006/relationships/customXml" Target="../ink/ink115.xml"/><Relationship Id="rId30" Type="http://schemas.openxmlformats.org/officeDocument/2006/relationships/customXml" Target="../ink/ink123.xml"/><Relationship Id="rId35" Type="http://schemas.openxmlformats.org/officeDocument/2006/relationships/image" Target="../media/image125.emf"/><Relationship Id="rId56" Type="http://schemas.openxmlformats.org/officeDocument/2006/relationships/customXml" Target="../ink/ink136.xml"/><Relationship Id="rId77" Type="http://schemas.openxmlformats.org/officeDocument/2006/relationships/image" Target="../media/image146.emf"/><Relationship Id="rId100" Type="http://schemas.openxmlformats.org/officeDocument/2006/relationships/customXml" Target="../ink/ink158.xml"/><Relationship Id="rId105" Type="http://schemas.openxmlformats.org/officeDocument/2006/relationships/image" Target="../media/image160.emf"/><Relationship Id="rId126" Type="http://schemas.openxmlformats.org/officeDocument/2006/relationships/customXml" Target="../ink/ink171.xml"/><Relationship Id="rId147" Type="http://schemas.openxmlformats.org/officeDocument/2006/relationships/image" Target="../media/image181.emf"/><Relationship Id="rId168" Type="http://schemas.openxmlformats.org/officeDocument/2006/relationships/customXml" Target="../ink/ink192.xml"/><Relationship Id="rId8" Type="http://schemas.openxmlformats.org/officeDocument/2006/relationships/customXml" Target="../ink/ink112.xml"/><Relationship Id="rId51" Type="http://schemas.openxmlformats.org/officeDocument/2006/relationships/image" Target="../media/image133.emf"/><Relationship Id="rId72" Type="http://schemas.openxmlformats.org/officeDocument/2006/relationships/customXml" Target="../ink/ink144.xml"/><Relationship Id="rId93" Type="http://schemas.openxmlformats.org/officeDocument/2006/relationships/image" Target="../media/image154.emf"/><Relationship Id="rId98" Type="http://schemas.openxmlformats.org/officeDocument/2006/relationships/customXml" Target="../ink/ink157.xml"/><Relationship Id="rId121" Type="http://schemas.openxmlformats.org/officeDocument/2006/relationships/image" Target="../media/image168.emf"/><Relationship Id="rId142" Type="http://schemas.openxmlformats.org/officeDocument/2006/relationships/customXml" Target="../ink/ink179.xml"/><Relationship Id="rId163" Type="http://schemas.openxmlformats.org/officeDocument/2006/relationships/image" Target="../media/image189.emf"/><Relationship Id="rId184" Type="http://schemas.openxmlformats.org/officeDocument/2006/relationships/customXml" Target="../ink/ink200.xml"/><Relationship Id="rId189" Type="http://schemas.openxmlformats.org/officeDocument/2006/relationships/image" Target="../media/image202.emf"/><Relationship Id="rId3" Type="http://schemas.openxmlformats.org/officeDocument/2006/relationships/image" Target="../media/image109.emf"/><Relationship Id="rId25" Type="http://schemas.openxmlformats.org/officeDocument/2006/relationships/image" Target="../media/image120.emf"/><Relationship Id="rId46" Type="http://schemas.openxmlformats.org/officeDocument/2006/relationships/customXml" Target="../ink/ink131.xml"/><Relationship Id="rId67" Type="http://schemas.openxmlformats.org/officeDocument/2006/relationships/image" Target="../media/image141.emf"/><Relationship Id="rId116" Type="http://schemas.openxmlformats.org/officeDocument/2006/relationships/customXml" Target="../ink/ink166.xml"/><Relationship Id="rId137" Type="http://schemas.openxmlformats.org/officeDocument/2006/relationships/image" Target="../media/image176.emf"/><Relationship Id="rId158" Type="http://schemas.openxmlformats.org/officeDocument/2006/relationships/customXml" Target="../ink/ink187.xml"/><Relationship Id="rId20" Type="http://schemas.openxmlformats.org/officeDocument/2006/relationships/customXml" Target="../ink/ink118.xml"/><Relationship Id="rId41" Type="http://schemas.openxmlformats.org/officeDocument/2006/relationships/image" Target="../media/image128.emf"/><Relationship Id="rId62" Type="http://schemas.openxmlformats.org/officeDocument/2006/relationships/customXml" Target="../ink/ink139.xml"/><Relationship Id="rId83" Type="http://schemas.openxmlformats.org/officeDocument/2006/relationships/image" Target="../media/image149.emf"/><Relationship Id="rId88" Type="http://schemas.openxmlformats.org/officeDocument/2006/relationships/customXml" Target="../ink/ink152.xml"/><Relationship Id="rId111" Type="http://schemas.openxmlformats.org/officeDocument/2006/relationships/image" Target="../media/image163.emf"/><Relationship Id="rId132" Type="http://schemas.openxmlformats.org/officeDocument/2006/relationships/customXml" Target="../ink/ink174.xml"/><Relationship Id="rId153" Type="http://schemas.openxmlformats.org/officeDocument/2006/relationships/image" Target="../media/image184.emf"/><Relationship Id="rId174" Type="http://schemas.openxmlformats.org/officeDocument/2006/relationships/customXml" Target="../ink/ink195.xml"/><Relationship Id="rId179" Type="http://schemas.openxmlformats.org/officeDocument/2006/relationships/image" Target="../media/image197.emf"/><Relationship Id="rId195" Type="http://schemas.openxmlformats.org/officeDocument/2006/relationships/image" Target="../media/image205.emf"/><Relationship Id="rId190" Type="http://schemas.openxmlformats.org/officeDocument/2006/relationships/customXml" Target="../ink/ink203.xml"/><Relationship Id="rId15" Type="http://schemas.openxmlformats.org/officeDocument/2006/relationships/image" Target="../media/image115.emf"/><Relationship Id="rId36" Type="http://schemas.openxmlformats.org/officeDocument/2006/relationships/customXml" Target="../ink/ink126.xml"/><Relationship Id="rId57" Type="http://schemas.openxmlformats.org/officeDocument/2006/relationships/image" Target="../media/image136.emf"/><Relationship Id="rId106" Type="http://schemas.openxmlformats.org/officeDocument/2006/relationships/customXml" Target="../ink/ink161.xml"/><Relationship Id="rId127" Type="http://schemas.openxmlformats.org/officeDocument/2006/relationships/image" Target="../media/image171.emf"/><Relationship Id="rId10" Type="http://schemas.openxmlformats.org/officeDocument/2006/relationships/customXml" Target="../ink/ink113.xml"/><Relationship Id="rId31" Type="http://schemas.openxmlformats.org/officeDocument/2006/relationships/image" Target="../media/image123.emf"/><Relationship Id="rId52" Type="http://schemas.openxmlformats.org/officeDocument/2006/relationships/customXml" Target="../ink/ink134.xml"/><Relationship Id="rId73" Type="http://schemas.openxmlformats.org/officeDocument/2006/relationships/image" Target="../media/image144.emf"/><Relationship Id="rId78" Type="http://schemas.openxmlformats.org/officeDocument/2006/relationships/customXml" Target="../ink/ink147.xml"/><Relationship Id="rId94" Type="http://schemas.openxmlformats.org/officeDocument/2006/relationships/customXml" Target="../ink/ink155.xml"/><Relationship Id="rId99" Type="http://schemas.openxmlformats.org/officeDocument/2006/relationships/image" Target="../media/image157.emf"/><Relationship Id="rId101" Type="http://schemas.openxmlformats.org/officeDocument/2006/relationships/image" Target="../media/image158.emf"/><Relationship Id="rId122" Type="http://schemas.openxmlformats.org/officeDocument/2006/relationships/customXml" Target="../ink/ink169.xml"/><Relationship Id="rId143" Type="http://schemas.openxmlformats.org/officeDocument/2006/relationships/image" Target="../media/image179.emf"/><Relationship Id="rId148" Type="http://schemas.openxmlformats.org/officeDocument/2006/relationships/customXml" Target="../ink/ink182.xml"/><Relationship Id="rId164" Type="http://schemas.openxmlformats.org/officeDocument/2006/relationships/customXml" Target="../ink/ink190.xml"/><Relationship Id="rId169" Type="http://schemas.openxmlformats.org/officeDocument/2006/relationships/image" Target="../media/image192.emf"/><Relationship Id="rId185" Type="http://schemas.openxmlformats.org/officeDocument/2006/relationships/image" Target="../media/image200.emf"/><Relationship Id="rId4" Type="http://schemas.openxmlformats.org/officeDocument/2006/relationships/customXml" Target="../ink/ink110.xml"/><Relationship Id="rId9" Type="http://schemas.openxmlformats.org/officeDocument/2006/relationships/image" Target="../media/image112.emf"/><Relationship Id="rId180" Type="http://schemas.openxmlformats.org/officeDocument/2006/relationships/customXml" Target="../ink/ink198.xml"/><Relationship Id="rId26" Type="http://schemas.openxmlformats.org/officeDocument/2006/relationships/customXml" Target="../ink/ink121.xml"/><Relationship Id="rId47" Type="http://schemas.openxmlformats.org/officeDocument/2006/relationships/image" Target="../media/image131.emf"/><Relationship Id="rId68" Type="http://schemas.openxmlformats.org/officeDocument/2006/relationships/customXml" Target="../ink/ink142.xml"/><Relationship Id="rId89" Type="http://schemas.openxmlformats.org/officeDocument/2006/relationships/image" Target="../media/image152.emf"/><Relationship Id="rId112" Type="http://schemas.openxmlformats.org/officeDocument/2006/relationships/customXml" Target="../ink/ink164.xml"/><Relationship Id="rId133" Type="http://schemas.openxmlformats.org/officeDocument/2006/relationships/image" Target="../media/image174.emf"/><Relationship Id="rId154" Type="http://schemas.openxmlformats.org/officeDocument/2006/relationships/customXml" Target="../ink/ink185.xml"/><Relationship Id="rId175" Type="http://schemas.openxmlformats.org/officeDocument/2006/relationships/image" Target="../media/image195.emf"/><Relationship Id="rId196" Type="http://schemas.openxmlformats.org/officeDocument/2006/relationships/customXml" Target="../ink/ink206.xml"/><Relationship Id="rId16" Type="http://schemas.openxmlformats.org/officeDocument/2006/relationships/customXml" Target="../ink/ink116.xml"/><Relationship Id="rId37" Type="http://schemas.openxmlformats.org/officeDocument/2006/relationships/image" Target="../media/image126.emf"/><Relationship Id="rId58" Type="http://schemas.openxmlformats.org/officeDocument/2006/relationships/customXml" Target="../ink/ink137.xml"/><Relationship Id="rId79" Type="http://schemas.openxmlformats.org/officeDocument/2006/relationships/image" Target="../media/image147.emf"/><Relationship Id="rId102" Type="http://schemas.openxmlformats.org/officeDocument/2006/relationships/customXml" Target="../ink/ink159.xml"/><Relationship Id="rId123" Type="http://schemas.openxmlformats.org/officeDocument/2006/relationships/image" Target="../media/image169.emf"/><Relationship Id="rId144" Type="http://schemas.openxmlformats.org/officeDocument/2006/relationships/customXml" Target="../ink/ink180.xml"/><Relationship Id="rId90" Type="http://schemas.openxmlformats.org/officeDocument/2006/relationships/customXml" Target="../ink/ink153.xml"/><Relationship Id="rId165" Type="http://schemas.openxmlformats.org/officeDocument/2006/relationships/image" Target="../media/image190.emf"/><Relationship Id="rId186" Type="http://schemas.openxmlformats.org/officeDocument/2006/relationships/customXml" Target="../ink/ink201.xml"/><Relationship Id="rId27" Type="http://schemas.openxmlformats.org/officeDocument/2006/relationships/image" Target="../media/image121.emf"/><Relationship Id="rId48" Type="http://schemas.openxmlformats.org/officeDocument/2006/relationships/customXml" Target="../ink/ink132.xml"/><Relationship Id="rId69" Type="http://schemas.openxmlformats.org/officeDocument/2006/relationships/image" Target="../media/image142.emf"/><Relationship Id="rId113" Type="http://schemas.openxmlformats.org/officeDocument/2006/relationships/image" Target="../media/image164.emf"/><Relationship Id="rId134" Type="http://schemas.openxmlformats.org/officeDocument/2006/relationships/customXml" Target="../ink/ink175.xml"/><Relationship Id="rId80" Type="http://schemas.openxmlformats.org/officeDocument/2006/relationships/customXml" Target="../ink/ink148.xml"/><Relationship Id="rId155" Type="http://schemas.openxmlformats.org/officeDocument/2006/relationships/image" Target="../media/image185.emf"/><Relationship Id="rId176" Type="http://schemas.openxmlformats.org/officeDocument/2006/relationships/customXml" Target="../ink/ink196.xml"/><Relationship Id="rId197" Type="http://schemas.openxmlformats.org/officeDocument/2006/relationships/image" Target="../media/image206.emf"/><Relationship Id="rId17" Type="http://schemas.openxmlformats.org/officeDocument/2006/relationships/image" Target="../media/image116.emf"/><Relationship Id="rId38" Type="http://schemas.openxmlformats.org/officeDocument/2006/relationships/customXml" Target="../ink/ink127.xml"/><Relationship Id="rId59" Type="http://schemas.openxmlformats.org/officeDocument/2006/relationships/image" Target="../media/image137.emf"/><Relationship Id="rId103" Type="http://schemas.openxmlformats.org/officeDocument/2006/relationships/image" Target="../media/image159.emf"/><Relationship Id="rId124" Type="http://schemas.openxmlformats.org/officeDocument/2006/relationships/customXml" Target="../ink/ink170.xml"/><Relationship Id="rId70" Type="http://schemas.openxmlformats.org/officeDocument/2006/relationships/customXml" Target="../ink/ink143.xml"/><Relationship Id="rId91" Type="http://schemas.openxmlformats.org/officeDocument/2006/relationships/image" Target="../media/image153.emf"/><Relationship Id="rId145" Type="http://schemas.openxmlformats.org/officeDocument/2006/relationships/image" Target="../media/image180.emf"/><Relationship Id="rId166" Type="http://schemas.openxmlformats.org/officeDocument/2006/relationships/customXml" Target="../ink/ink191.xml"/><Relationship Id="rId187" Type="http://schemas.openxmlformats.org/officeDocument/2006/relationships/image" Target="../media/image201.emf"/><Relationship Id="rId1" Type="http://schemas.openxmlformats.org/officeDocument/2006/relationships/slideLayout" Target="../slideLayouts/slideLayout7.xml"/><Relationship Id="rId28" Type="http://schemas.openxmlformats.org/officeDocument/2006/relationships/customXml" Target="../ink/ink122.xml"/><Relationship Id="rId49" Type="http://schemas.openxmlformats.org/officeDocument/2006/relationships/image" Target="../media/image132.emf"/><Relationship Id="rId114" Type="http://schemas.openxmlformats.org/officeDocument/2006/relationships/customXml" Target="../ink/ink165.xml"/><Relationship Id="rId60" Type="http://schemas.openxmlformats.org/officeDocument/2006/relationships/customXml" Target="../ink/ink138.xml"/><Relationship Id="rId81" Type="http://schemas.openxmlformats.org/officeDocument/2006/relationships/image" Target="../media/image148.emf"/><Relationship Id="rId135" Type="http://schemas.openxmlformats.org/officeDocument/2006/relationships/image" Target="../media/image175.emf"/><Relationship Id="rId156" Type="http://schemas.openxmlformats.org/officeDocument/2006/relationships/customXml" Target="../ink/ink186.xml"/><Relationship Id="rId177" Type="http://schemas.openxmlformats.org/officeDocument/2006/relationships/image" Target="../media/image196.emf"/><Relationship Id="rId198" Type="http://schemas.openxmlformats.org/officeDocument/2006/relationships/customXml" Target="../ink/ink207.xml"/><Relationship Id="rId18" Type="http://schemas.openxmlformats.org/officeDocument/2006/relationships/customXml" Target="../ink/ink117.xml"/><Relationship Id="rId39" Type="http://schemas.openxmlformats.org/officeDocument/2006/relationships/image" Target="../media/image127.emf"/><Relationship Id="rId50" Type="http://schemas.openxmlformats.org/officeDocument/2006/relationships/customXml" Target="../ink/ink133.xml"/><Relationship Id="rId104" Type="http://schemas.openxmlformats.org/officeDocument/2006/relationships/customXml" Target="../ink/ink160.xml"/><Relationship Id="rId125" Type="http://schemas.openxmlformats.org/officeDocument/2006/relationships/image" Target="../media/image170.emf"/><Relationship Id="rId146" Type="http://schemas.openxmlformats.org/officeDocument/2006/relationships/customXml" Target="../ink/ink181.xml"/><Relationship Id="rId167" Type="http://schemas.openxmlformats.org/officeDocument/2006/relationships/image" Target="../media/image191.emf"/><Relationship Id="rId188" Type="http://schemas.openxmlformats.org/officeDocument/2006/relationships/customXml" Target="../ink/ink202.xml"/></Relationships>
</file>

<file path=ppt/slides/_rels/slide17.xml.rels><?xml version="1.0" encoding="UTF-8" standalone="yes"?>
<Relationships xmlns="http://schemas.openxmlformats.org/package/2006/relationships"><Relationship Id="rId26" Type="http://schemas.openxmlformats.org/officeDocument/2006/relationships/customXml" Target="../ink/ink220.xml"/><Relationship Id="rId21" Type="http://schemas.openxmlformats.org/officeDocument/2006/relationships/image" Target="../media/image217.emf"/><Relationship Id="rId42" Type="http://schemas.openxmlformats.org/officeDocument/2006/relationships/customXml" Target="../ink/ink228.xml"/><Relationship Id="rId47" Type="http://schemas.openxmlformats.org/officeDocument/2006/relationships/image" Target="../media/image230.emf"/><Relationship Id="rId63" Type="http://schemas.openxmlformats.org/officeDocument/2006/relationships/image" Target="../media/image238.emf"/><Relationship Id="rId68" Type="http://schemas.openxmlformats.org/officeDocument/2006/relationships/customXml" Target="../ink/ink241.xml"/><Relationship Id="rId84" Type="http://schemas.openxmlformats.org/officeDocument/2006/relationships/customXml" Target="../ink/ink249.xml"/><Relationship Id="rId89" Type="http://schemas.openxmlformats.org/officeDocument/2006/relationships/image" Target="../media/image251.emf"/><Relationship Id="rId16" Type="http://schemas.openxmlformats.org/officeDocument/2006/relationships/customXml" Target="../ink/ink215.xml"/><Relationship Id="rId107" Type="http://schemas.openxmlformats.org/officeDocument/2006/relationships/image" Target="../media/image260.emf"/><Relationship Id="rId11" Type="http://schemas.openxmlformats.org/officeDocument/2006/relationships/image" Target="../media/image212.emf"/><Relationship Id="rId32" Type="http://schemas.openxmlformats.org/officeDocument/2006/relationships/customXml" Target="../ink/ink223.xml"/><Relationship Id="rId37" Type="http://schemas.openxmlformats.org/officeDocument/2006/relationships/image" Target="../media/image225.emf"/><Relationship Id="rId53" Type="http://schemas.openxmlformats.org/officeDocument/2006/relationships/image" Target="../media/image233.emf"/><Relationship Id="rId58" Type="http://schemas.openxmlformats.org/officeDocument/2006/relationships/customXml" Target="../ink/ink236.xml"/><Relationship Id="rId74" Type="http://schemas.openxmlformats.org/officeDocument/2006/relationships/customXml" Target="../ink/ink244.xml"/><Relationship Id="rId79" Type="http://schemas.openxmlformats.org/officeDocument/2006/relationships/image" Target="../media/image246.emf"/><Relationship Id="rId102" Type="http://schemas.openxmlformats.org/officeDocument/2006/relationships/customXml" Target="../ink/ink258.xml"/><Relationship Id="rId5" Type="http://schemas.openxmlformats.org/officeDocument/2006/relationships/image" Target="../media/image209.emf"/><Relationship Id="rId90" Type="http://schemas.openxmlformats.org/officeDocument/2006/relationships/customXml" Target="../ink/ink252.xml"/><Relationship Id="rId95" Type="http://schemas.openxmlformats.org/officeDocument/2006/relationships/image" Target="../media/image254.emf"/><Relationship Id="rId22" Type="http://schemas.openxmlformats.org/officeDocument/2006/relationships/customXml" Target="../ink/ink218.xml"/><Relationship Id="rId27" Type="http://schemas.openxmlformats.org/officeDocument/2006/relationships/image" Target="../media/image220.emf"/><Relationship Id="rId43" Type="http://schemas.openxmlformats.org/officeDocument/2006/relationships/image" Target="../media/image228.emf"/><Relationship Id="rId48" Type="http://schemas.openxmlformats.org/officeDocument/2006/relationships/customXml" Target="../ink/ink231.xml"/><Relationship Id="rId64" Type="http://schemas.openxmlformats.org/officeDocument/2006/relationships/customXml" Target="../ink/ink239.xml"/><Relationship Id="rId69" Type="http://schemas.openxmlformats.org/officeDocument/2006/relationships/image" Target="../media/image241.emf"/><Relationship Id="rId80" Type="http://schemas.openxmlformats.org/officeDocument/2006/relationships/customXml" Target="../ink/ink247.xml"/><Relationship Id="rId85" Type="http://schemas.openxmlformats.org/officeDocument/2006/relationships/image" Target="../media/image249.emf"/><Relationship Id="rId12" Type="http://schemas.openxmlformats.org/officeDocument/2006/relationships/customXml" Target="../ink/ink213.xml"/><Relationship Id="rId17" Type="http://schemas.openxmlformats.org/officeDocument/2006/relationships/image" Target="../media/image215.emf"/><Relationship Id="rId33" Type="http://schemas.openxmlformats.org/officeDocument/2006/relationships/image" Target="../media/image223.emf"/><Relationship Id="rId38" Type="http://schemas.openxmlformats.org/officeDocument/2006/relationships/customXml" Target="../ink/ink226.xml"/><Relationship Id="rId59" Type="http://schemas.openxmlformats.org/officeDocument/2006/relationships/image" Target="../media/image236.emf"/><Relationship Id="rId103" Type="http://schemas.openxmlformats.org/officeDocument/2006/relationships/image" Target="../media/image258.emf"/><Relationship Id="rId108" Type="http://schemas.openxmlformats.org/officeDocument/2006/relationships/customXml" Target="../ink/ink261.xml"/><Relationship Id="rId54" Type="http://schemas.openxmlformats.org/officeDocument/2006/relationships/customXml" Target="../ink/ink234.xml"/><Relationship Id="rId70" Type="http://schemas.openxmlformats.org/officeDocument/2006/relationships/customXml" Target="../ink/ink242.xml"/><Relationship Id="rId75" Type="http://schemas.openxmlformats.org/officeDocument/2006/relationships/image" Target="../media/image244.emf"/><Relationship Id="rId91" Type="http://schemas.openxmlformats.org/officeDocument/2006/relationships/image" Target="../media/image252.emf"/><Relationship Id="rId96" Type="http://schemas.openxmlformats.org/officeDocument/2006/relationships/customXml" Target="../ink/ink255.xml"/><Relationship Id="rId1" Type="http://schemas.openxmlformats.org/officeDocument/2006/relationships/slideLayout" Target="../slideLayouts/slideLayout7.xml"/><Relationship Id="rId6" Type="http://schemas.openxmlformats.org/officeDocument/2006/relationships/customXml" Target="../ink/ink210.xml"/><Relationship Id="rId15" Type="http://schemas.openxmlformats.org/officeDocument/2006/relationships/image" Target="../media/image214.emf"/><Relationship Id="rId23" Type="http://schemas.openxmlformats.org/officeDocument/2006/relationships/image" Target="../media/image218.emf"/><Relationship Id="rId28" Type="http://schemas.openxmlformats.org/officeDocument/2006/relationships/customXml" Target="../ink/ink221.xml"/><Relationship Id="rId36" Type="http://schemas.openxmlformats.org/officeDocument/2006/relationships/customXml" Target="../ink/ink225.xml"/><Relationship Id="rId49" Type="http://schemas.openxmlformats.org/officeDocument/2006/relationships/image" Target="../media/image231.emf"/><Relationship Id="rId57" Type="http://schemas.openxmlformats.org/officeDocument/2006/relationships/image" Target="../media/image235.emf"/><Relationship Id="rId106" Type="http://schemas.openxmlformats.org/officeDocument/2006/relationships/customXml" Target="../ink/ink260.xml"/><Relationship Id="rId10" Type="http://schemas.openxmlformats.org/officeDocument/2006/relationships/customXml" Target="../ink/ink212.xml"/><Relationship Id="rId31" Type="http://schemas.openxmlformats.org/officeDocument/2006/relationships/image" Target="../media/image222.emf"/><Relationship Id="rId44" Type="http://schemas.openxmlformats.org/officeDocument/2006/relationships/customXml" Target="../ink/ink229.xml"/><Relationship Id="rId52" Type="http://schemas.openxmlformats.org/officeDocument/2006/relationships/customXml" Target="../ink/ink233.xml"/><Relationship Id="rId60" Type="http://schemas.openxmlformats.org/officeDocument/2006/relationships/customXml" Target="../ink/ink237.xml"/><Relationship Id="rId65" Type="http://schemas.openxmlformats.org/officeDocument/2006/relationships/image" Target="../media/image239.emf"/><Relationship Id="rId73" Type="http://schemas.openxmlformats.org/officeDocument/2006/relationships/image" Target="../media/image243.emf"/><Relationship Id="rId78" Type="http://schemas.openxmlformats.org/officeDocument/2006/relationships/customXml" Target="../ink/ink246.xml"/><Relationship Id="rId81" Type="http://schemas.openxmlformats.org/officeDocument/2006/relationships/image" Target="../media/image247.emf"/><Relationship Id="rId86" Type="http://schemas.openxmlformats.org/officeDocument/2006/relationships/customXml" Target="../ink/ink250.xml"/><Relationship Id="rId94" Type="http://schemas.openxmlformats.org/officeDocument/2006/relationships/customXml" Target="../ink/ink254.xml"/><Relationship Id="rId99" Type="http://schemas.openxmlformats.org/officeDocument/2006/relationships/image" Target="../media/image256.emf"/><Relationship Id="rId101" Type="http://schemas.openxmlformats.org/officeDocument/2006/relationships/image" Target="../media/image257.emf"/><Relationship Id="rId4" Type="http://schemas.openxmlformats.org/officeDocument/2006/relationships/customXml" Target="../ink/ink209.xml"/><Relationship Id="rId9" Type="http://schemas.openxmlformats.org/officeDocument/2006/relationships/image" Target="../media/image211.emf"/><Relationship Id="rId13" Type="http://schemas.openxmlformats.org/officeDocument/2006/relationships/image" Target="../media/image213.emf"/><Relationship Id="rId18" Type="http://schemas.openxmlformats.org/officeDocument/2006/relationships/customXml" Target="../ink/ink216.xml"/><Relationship Id="rId39" Type="http://schemas.openxmlformats.org/officeDocument/2006/relationships/image" Target="../media/image226.emf"/><Relationship Id="rId109" Type="http://schemas.openxmlformats.org/officeDocument/2006/relationships/image" Target="../media/image261.emf"/><Relationship Id="rId34" Type="http://schemas.openxmlformats.org/officeDocument/2006/relationships/customXml" Target="../ink/ink224.xml"/><Relationship Id="rId50" Type="http://schemas.openxmlformats.org/officeDocument/2006/relationships/customXml" Target="../ink/ink232.xml"/><Relationship Id="rId55" Type="http://schemas.openxmlformats.org/officeDocument/2006/relationships/image" Target="../media/image234.emf"/><Relationship Id="rId76" Type="http://schemas.openxmlformats.org/officeDocument/2006/relationships/customXml" Target="../ink/ink245.xml"/><Relationship Id="rId97" Type="http://schemas.openxmlformats.org/officeDocument/2006/relationships/image" Target="../media/image255.emf"/><Relationship Id="rId104" Type="http://schemas.openxmlformats.org/officeDocument/2006/relationships/customXml" Target="../ink/ink259.xml"/><Relationship Id="rId7" Type="http://schemas.openxmlformats.org/officeDocument/2006/relationships/image" Target="../media/image210.emf"/><Relationship Id="rId71" Type="http://schemas.openxmlformats.org/officeDocument/2006/relationships/image" Target="../media/image242.emf"/><Relationship Id="rId92" Type="http://schemas.openxmlformats.org/officeDocument/2006/relationships/customXml" Target="../ink/ink253.xml"/><Relationship Id="rId2" Type="http://schemas.openxmlformats.org/officeDocument/2006/relationships/customXml" Target="../ink/ink208.xml"/><Relationship Id="rId29" Type="http://schemas.openxmlformats.org/officeDocument/2006/relationships/image" Target="../media/image221.emf"/><Relationship Id="rId24" Type="http://schemas.openxmlformats.org/officeDocument/2006/relationships/customXml" Target="../ink/ink219.xml"/><Relationship Id="rId40" Type="http://schemas.openxmlformats.org/officeDocument/2006/relationships/customXml" Target="../ink/ink227.xml"/><Relationship Id="rId45" Type="http://schemas.openxmlformats.org/officeDocument/2006/relationships/image" Target="../media/image229.emf"/><Relationship Id="rId66" Type="http://schemas.openxmlformats.org/officeDocument/2006/relationships/customXml" Target="../ink/ink240.xml"/><Relationship Id="rId87" Type="http://schemas.openxmlformats.org/officeDocument/2006/relationships/image" Target="../media/image250.emf"/><Relationship Id="rId110" Type="http://schemas.openxmlformats.org/officeDocument/2006/relationships/customXml" Target="../ink/ink262.xml"/><Relationship Id="rId61" Type="http://schemas.openxmlformats.org/officeDocument/2006/relationships/image" Target="../media/image237.emf"/><Relationship Id="rId82" Type="http://schemas.openxmlformats.org/officeDocument/2006/relationships/customXml" Target="../ink/ink248.xml"/><Relationship Id="rId19" Type="http://schemas.openxmlformats.org/officeDocument/2006/relationships/image" Target="../media/image216.emf"/><Relationship Id="rId14" Type="http://schemas.openxmlformats.org/officeDocument/2006/relationships/customXml" Target="../ink/ink214.xml"/><Relationship Id="rId30" Type="http://schemas.openxmlformats.org/officeDocument/2006/relationships/customXml" Target="../ink/ink222.xml"/><Relationship Id="rId35" Type="http://schemas.openxmlformats.org/officeDocument/2006/relationships/image" Target="../media/image224.emf"/><Relationship Id="rId56" Type="http://schemas.openxmlformats.org/officeDocument/2006/relationships/customXml" Target="../ink/ink235.xml"/><Relationship Id="rId77" Type="http://schemas.openxmlformats.org/officeDocument/2006/relationships/image" Target="../media/image245.emf"/><Relationship Id="rId100" Type="http://schemas.openxmlformats.org/officeDocument/2006/relationships/customXml" Target="../ink/ink257.xml"/><Relationship Id="rId105" Type="http://schemas.openxmlformats.org/officeDocument/2006/relationships/image" Target="../media/image259.emf"/><Relationship Id="rId8" Type="http://schemas.openxmlformats.org/officeDocument/2006/relationships/customXml" Target="../ink/ink211.xml"/><Relationship Id="rId51" Type="http://schemas.openxmlformats.org/officeDocument/2006/relationships/image" Target="../media/image232.emf"/><Relationship Id="rId72" Type="http://schemas.openxmlformats.org/officeDocument/2006/relationships/customXml" Target="../ink/ink243.xml"/><Relationship Id="rId93" Type="http://schemas.openxmlformats.org/officeDocument/2006/relationships/image" Target="../media/image253.emf"/><Relationship Id="rId98" Type="http://schemas.openxmlformats.org/officeDocument/2006/relationships/customXml" Target="../ink/ink256.xml"/><Relationship Id="rId3" Type="http://schemas.openxmlformats.org/officeDocument/2006/relationships/image" Target="../media/image208.emf"/><Relationship Id="rId25" Type="http://schemas.openxmlformats.org/officeDocument/2006/relationships/image" Target="../media/image219.emf"/><Relationship Id="rId46" Type="http://schemas.openxmlformats.org/officeDocument/2006/relationships/customXml" Target="../ink/ink230.xml"/><Relationship Id="rId67" Type="http://schemas.openxmlformats.org/officeDocument/2006/relationships/image" Target="../media/image240.emf"/><Relationship Id="rId20" Type="http://schemas.openxmlformats.org/officeDocument/2006/relationships/customXml" Target="../ink/ink217.xml"/><Relationship Id="rId41" Type="http://schemas.openxmlformats.org/officeDocument/2006/relationships/image" Target="../media/image227.emf"/><Relationship Id="rId62" Type="http://schemas.openxmlformats.org/officeDocument/2006/relationships/customXml" Target="../ink/ink238.xml"/><Relationship Id="rId83" Type="http://schemas.openxmlformats.org/officeDocument/2006/relationships/image" Target="../media/image248.emf"/><Relationship Id="rId88" Type="http://schemas.openxmlformats.org/officeDocument/2006/relationships/customXml" Target="../ink/ink251.xml"/><Relationship Id="rId111" Type="http://schemas.openxmlformats.org/officeDocument/2006/relationships/image" Target="../media/image262.emf"/></Relationships>
</file>

<file path=ppt/slides/_rels/slide18.xml.rels><?xml version="1.0" encoding="UTF-8" standalone="yes"?>
<Relationships xmlns="http://schemas.openxmlformats.org/package/2006/relationships"><Relationship Id="rId2" Type="http://schemas.openxmlformats.org/officeDocument/2006/relationships/image" Target="../media/image117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3" Type="http://schemas.openxmlformats.org/officeDocument/2006/relationships/image" Target="../media/image268.emf"/><Relationship Id="rId18" Type="http://schemas.openxmlformats.org/officeDocument/2006/relationships/customXml" Target="../ink/ink271.xml"/><Relationship Id="rId26" Type="http://schemas.openxmlformats.org/officeDocument/2006/relationships/customXml" Target="../ink/ink275.xml"/><Relationship Id="rId39" Type="http://schemas.openxmlformats.org/officeDocument/2006/relationships/image" Target="../media/image281.emf"/><Relationship Id="rId21" Type="http://schemas.openxmlformats.org/officeDocument/2006/relationships/image" Target="../media/image272.emf"/><Relationship Id="rId34" Type="http://schemas.openxmlformats.org/officeDocument/2006/relationships/customXml" Target="../ink/ink279.xml"/><Relationship Id="rId7" Type="http://schemas.openxmlformats.org/officeDocument/2006/relationships/image" Target="../media/image265.emf"/><Relationship Id="rId2" Type="http://schemas.openxmlformats.org/officeDocument/2006/relationships/customXml" Target="../ink/ink263.xml"/><Relationship Id="rId16" Type="http://schemas.openxmlformats.org/officeDocument/2006/relationships/customXml" Target="../ink/ink270.xml"/><Relationship Id="rId20" Type="http://schemas.openxmlformats.org/officeDocument/2006/relationships/customXml" Target="../ink/ink272.xml"/><Relationship Id="rId29" Type="http://schemas.openxmlformats.org/officeDocument/2006/relationships/image" Target="../media/image276.emf"/><Relationship Id="rId41" Type="http://schemas.openxmlformats.org/officeDocument/2006/relationships/image" Target="../media/image282.emf"/><Relationship Id="rId1" Type="http://schemas.openxmlformats.org/officeDocument/2006/relationships/slideLayout" Target="../slideLayouts/slideLayout2.xml"/><Relationship Id="rId6" Type="http://schemas.openxmlformats.org/officeDocument/2006/relationships/customXml" Target="../ink/ink265.xml"/><Relationship Id="rId11" Type="http://schemas.openxmlformats.org/officeDocument/2006/relationships/image" Target="../media/image267.emf"/><Relationship Id="rId24" Type="http://schemas.openxmlformats.org/officeDocument/2006/relationships/customXml" Target="../ink/ink274.xml"/><Relationship Id="rId32" Type="http://schemas.openxmlformats.org/officeDocument/2006/relationships/customXml" Target="../ink/ink278.xml"/><Relationship Id="rId37" Type="http://schemas.openxmlformats.org/officeDocument/2006/relationships/image" Target="../media/image280.emf"/><Relationship Id="rId40" Type="http://schemas.openxmlformats.org/officeDocument/2006/relationships/customXml" Target="../ink/ink282.xml"/><Relationship Id="rId5" Type="http://schemas.openxmlformats.org/officeDocument/2006/relationships/image" Target="../media/image264.emf"/><Relationship Id="rId15" Type="http://schemas.openxmlformats.org/officeDocument/2006/relationships/image" Target="../media/image269.emf"/><Relationship Id="rId23" Type="http://schemas.openxmlformats.org/officeDocument/2006/relationships/image" Target="../media/image273.emf"/><Relationship Id="rId28" Type="http://schemas.openxmlformats.org/officeDocument/2006/relationships/customXml" Target="../ink/ink276.xml"/><Relationship Id="rId36" Type="http://schemas.openxmlformats.org/officeDocument/2006/relationships/customXml" Target="../ink/ink280.xml"/><Relationship Id="rId10" Type="http://schemas.openxmlformats.org/officeDocument/2006/relationships/customXml" Target="../ink/ink267.xml"/><Relationship Id="rId19" Type="http://schemas.openxmlformats.org/officeDocument/2006/relationships/image" Target="../media/image271.emf"/><Relationship Id="rId31" Type="http://schemas.openxmlformats.org/officeDocument/2006/relationships/image" Target="../media/image277.emf"/><Relationship Id="rId4" Type="http://schemas.openxmlformats.org/officeDocument/2006/relationships/customXml" Target="../ink/ink264.xml"/><Relationship Id="rId9" Type="http://schemas.openxmlformats.org/officeDocument/2006/relationships/image" Target="../media/image266.emf"/><Relationship Id="rId14" Type="http://schemas.openxmlformats.org/officeDocument/2006/relationships/customXml" Target="../ink/ink269.xml"/><Relationship Id="rId22" Type="http://schemas.openxmlformats.org/officeDocument/2006/relationships/customXml" Target="../ink/ink273.xml"/><Relationship Id="rId27" Type="http://schemas.openxmlformats.org/officeDocument/2006/relationships/image" Target="../media/image275.emf"/><Relationship Id="rId30" Type="http://schemas.openxmlformats.org/officeDocument/2006/relationships/customXml" Target="../ink/ink277.xml"/><Relationship Id="rId35" Type="http://schemas.openxmlformats.org/officeDocument/2006/relationships/image" Target="../media/image279.emf"/><Relationship Id="rId8" Type="http://schemas.openxmlformats.org/officeDocument/2006/relationships/customXml" Target="../ink/ink266.xml"/><Relationship Id="rId3" Type="http://schemas.openxmlformats.org/officeDocument/2006/relationships/image" Target="../media/image263.emf"/><Relationship Id="rId12" Type="http://schemas.openxmlformats.org/officeDocument/2006/relationships/customXml" Target="../ink/ink268.xml"/><Relationship Id="rId17" Type="http://schemas.openxmlformats.org/officeDocument/2006/relationships/image" Target="../media/image270.emf"/><Relationship Id="rId25" Type="http://schemas.openxmlformats.org/officeDocument/2006/relationships/image" Target="../media/image274.emf"/><Relationship Id="rId33" Type="http://schemas.openxmlformats.org/officeDocument/2006/relationships/image" Target="../media/image278.emf"/><Relationship Id="rId38" Type="http://schemas.openxmlformats.org/officeDocument/2006/relationships/customXml" Target="../ink/ink281.xml"/></Relationships>
</file>

<file path=ppt/slides/_rels/slide22.xml.rels><?xml version="1.0" encoding="UTF-8" standalone="yes"?>
<Relationships xmlns="http://schemas.openxmlformats.org/package/2006/relationships"><Relationship Id="rId117" Type="http://schemas.openxmlformats.org/officeDocument/2006/relationships/image" Target="../media/image340.emf"/><Relationship Id="rId21" Type="http://schemas.openxmlformats.org/officeDocument/2006/relationships/image" Target="../media/image292.emf"/><Relationship Id="rId42" Type="http://schemas.openxmlformats.org/officeDocument/2006/relationships/customXml" Target="../ink/ink303.xml"/><Relationship Id="rId63" Type="http://schemas.openxmlformats.org/officeDocument/2006/relationships/image" Target="../media/image313.emf"/><Relationship Id="rId84" Type="http://schemas.openxmlformats.org/officeDocument/2006/relationships/customXml" Target="../ink/ink324.xml"/><Relationship Id="rId138" Type="http://schemas.openxmlformats.org/officeDocument/2006/relationships/customXml" Target="../ink/ink351.xml"/><Relationship Id="rId159" Type="http://schemas.openxmlformats.org/officeDocument/2006/relationships/image" Target="../media/image361.emf"/><Relationship Id="rId170" Type="http://schemas.openxmlformats.org/officeDocument/2006/relationships/customXml" Target="../ink/ink367.xml"/><Relationship Id="rId191" Type="http://schemas.openxmlformats.org/officeDocument/2006/relationships/image" Target="../media/image377.emf"/><Relationship Id="rId205" Type="http://schemas.openxmlformats.org/officeDocument/2006/relationships/image" Target="../media/image384.emf"/><Relationship Id="rId226" Type="http://schemas.openxmlformats.org/officeDocument/2006/relationships/customXml" Target="../ink/ink395.xml"/><Relationship Id="rId107" Type="http://schemas.openxmlformats.org/officeDocument/2006/relationships/image" Target="../media/image335.emf"/><Relationship Id="rId11" Type="http://schemas.openxmlformats.org/officeDocument/2006/relationships/image" Target="../media/image287.emf"/><Relationship Id="rId32" Type="http://schemas.openxmlformats.org/officeDocument/2006/relationships/customXml" Target="../ink/ink298.xml"/><Relationship Id="rId53" Type="http://schemas.openxmlformats.org/officeDocument/2006/relationships/image" Target="../media/image308.emf"/><Relationship Id="rId74" Type="http://schemas.openxmlformats.org/officeDocument/2006/relationships/customXml" Target="../ink/ink319.xml"/><Relationship Id="rId128" Type="http://schemas.openxmlformats.org/officeDocument/2006/relationships/customXml" Target="../ink/ink346.xml"/><Relationship Id="rId149" Type="http://schemas.openxmlformats.org/officeDocument/2006/relationships/image" Target="../media/image356.emf"/><Relationship Id="rId5" Type="http://schemas.openxmlformats.org/officeDocument/2006/relationships/image" Target="../media/image284.emf"/><Relationship Id="rId95" Type="http://schemas.openxmlformats.org/officeDocument/2006/relationships/image" Target="../media/image329.emf"/><Relationship Id="rId160" Type="http://schemas.openxmlformats.org/officeDocument/2006/relationships/customXml" Target="../ink/ink362.xml"/><Relationship Id="rId181" Type="http://schemas.openxmlformats.org/officeDocument/2006/relationships/image" Target="../media/image372.emf"/><Relationship Id="rId216" Type="http://schemas.openxmlformats.org/officeDocument/2006/relationships/customXml" Target="../ink/ink390.xml"/><Relationship Id="rId22" Type="http://schemas.openxmlformats.org/officeDocument/2006/relationships/customXml" Target="../ink/ink293.xml"/><Relationship Id="rId43" Type="http://schemas.openxmlformats.org/officeDocument/2006/relationships/image" Target="../media/image303.emf"/><Relationship Id="rId64" Type="http://schemas.openxmlformats.org/officeDocument/2006/relationships/customXml" Target="../ink/ink314.xml"/><Relationship Id="rId118" Type="http://schemas.openxmlformats.org/officeDocument/2006/relationships/customXml" Target="../ink/ink341.xml"/><Relationship Id="rId139" Type="http://schemas.openxmlformats.org/officeDocument/2006/relationships/image" Target="../media/image351.emf"/><Relationship Id="rId85" Type="http://schemas.openxmlformats.org/officeDocument/2006/relationships/image" Target="../media/image324.emf"/><Relationship Id="rId150" Type="http://schemas.openxmlformats.org/officeDocument/2006/relationships/customXml" Target="../ink/ink357.xml"/><Relationship Id="rId171" Type="http://schemas.openxmlformats.org/officeDocument/2006/relationships/image" Target="../media/image367.emf"/><Relationship Id="rId192" Type="http://schemas.openxmlformats.org/officeDocument/2006/relationships/customXml" Target="../ink/ink378.xml"/><Relationship Id="rId206" Type="http://schemas.openxmlformats.org/officeDocument/2006/relationships/customXml" Target="../ink/ink385.xml"/><Relationship Id="rId227" Type="http://schemas.openxmlformats.org/officeDocument/2006/relationships/image" Target="../media/image395.emf"/><Relationship Id="rId12" Type="http://schemas.openxmlformats.org/officeDocument/2006/relationships/customXml" Target="../ink/ink288.xml"/><Relationship Id="rId33" Type="http://schemas.openxmlformats.org/officeDocument/2006/relationships/image" Target="../media/image298.emf"/><Relationship Id="rId108" Type="http://schemas.openxmlformats.org/officeDocument/2006/relationships/customXml" Target="../ink/ink336.xml"/><Relationship Id="rId129" Type="http://schemas.openxmlformats.org/officeDocument/2006/relationships/image" Target="../media/image346.emf"/><Relationship Id="rId54" Type="http://schemas.openxmlformats.org/officeDocument/2006/relationships/customXml" Target="../ink/ink309.xml"/><Relationship Id="rId75" Type="http://schemas.openxmlformats.org/officeDocument/2006/relationships/image" Target="../media/image319.emf"/><Relationship Id="rId96" Type="http://schemas.openxmlformats.org/officeDocument/2006/relationships/customXml" Target="../ink/ink330.xml"/><Relationship Id="rId140" Type="http://schemas.openxmlformats.org/officeDocument/2006/relationships/customXml" Target="../ink/ink352.xml"/><Relationship Id="rId161" Type="http://schemas.openxmlformats.org/officeDocument/2006/relationships/image" Target="../media/image362.emf"/><Relationship Id="rId182" Type="http://schemas.openxmlformats.org/officeDocument/2006/relationships/customXml" Target="../ink/ink373.xml"/><Relationship Id="rId217" Type="http://schemas.openxmlformats.org/officeDocument/2006/relationships/image" Target="../media/image390.emf"/><Relationship Id="rId6" Type="http://schemas.openxmlformats.org/officeDocument/2006/relationships/customXml" Target="../ink/ink285.xml"/><Relationship Id="rId23" Type="http://schemas.openxmlformats.org/officeDocument/2006/relationships/image" Target="../media/image293.emf"/><Relationship Id="rId119" Type="http://schemas.openxmlformats.org/officeDocument/2006/relationships/image" Target="../media/image341.emf"/><Relationship Id="rId44" Type="http://schemas.openxmlformats.org/officeDocument/2006/relationships/customXml" Target="../ink/ink304.xml"/><Relationship Id="rId65" Type="http://schemas.openxmlformats.org/officeDocument/2006/relationships/image" Target="../media/image314.emf"/><Relationship Id="rId86" Type="http://schemas.openxmlformats.org/officeDocument/2006/relationships/customXml" Target="../ink/ink325.xml"/><Relationship Id="rId130" Type="http://schemas.openxmlformats.org/officeDocument/2006/relationships/customXml" Target="../ink/ink347.xml"/><Relationship Id="rId151" Type="http://schemas.openxmlformats.org/officeDocument/2006/relationships/image" Target="../media/image357.emf"/><Relationship Id="rId172" Type="http://schemas.openxmlformats.org/officeDocument/2006/relationships/customXml" Target="../ink/ink368.xml"/><Relationship Id="rId193" Type="http://schemas.openxmlformats.org/officeDocument/2006/relationships/image" Target="../media/image378.emf"/><Relationship Id="rId207" Type="http://schemas.openxmlformats.org/officeDocument/2006/relationships/image" Target="../media/image385.emf"/><Relationship Id="rId228" Type="http://schemas.openxmlformats.org/officeDocument/2006/relationships/customXml" Target="../ink/ink396.xml"/><Relationship Id="rId13" Type="http://schemas.openxmlformats.org/officeDocument/2006/relationships/image" Target="../media/image288.emf"/><Relationship Id="rId109" Type="http://schemas.openxmlformats.org/officeDocument/2006/relationships/image" Target="../media/image336.emf"/><Relationship Id="rId34" Type="http://schemas.openxmlformats.org/officeDocument/2006/relationships/customXml" Target="../ink/ink299.xml"/><Relationship Id="rId55" Type="http://schemas.openxmlformats.org/officeDocument/2006/relationships/image" Target="../media/image309.emf"/><Relationship Id="rId76" Type="http://schemas.openxmlformats.org/officeDocument/2006/relationships/customXml" Target="../ink/ink320.xml"/><Relationship Id="rId97" Type="http://schemas.openxmlformats.org/officeDocument/2006/relationships/image" Target="../media/image330.emf"/><Relationship Id="rId120" Type="http://schemas.openxmlformats.org/officeDocument/2006/relationships/customXml" Target="../ink/ink342.xml"/><Relationship Id="rId141" Type="http://schemas.openxmlformats.org/officeDocument/2006/relationships/image" Target="../media/image352.emf"/><Relationship Id="rId7" Type="http://schemas.openxmlformats.org/officeDocument/2006/relationships/image" Target="../media/image285.emf"/><Relationship Id="rId162" Type="http://schemas.openxmlformats.org/officeDocument/2006/relationships/customXml" Target="../ink/ink363.xml"/><Relationship Id="rId183" Type="http://schemas.openxmlformats.org/officeDocument/2006/relationships/image" Target="../media/image373.emf"/><Relationship Id="rId218" Type="http://schemas.openxmlformats.org/officeDocument/2006/relationships/customXml" Target="../ink/ink391.xml"/><Relationship Id="rId24" Type="http://schemas.openxmlformats.org/officeDocument/2006/relationships/customXml" Target="../ink/ink294.xml"/><Relationship Id="rId45" Type="http://schemas.openxmlformats.org/officeDocument/2006/relationships/image" Target="../media/image304.emf"/><Relationship Id="rId66" Type="http://schemas.openxmlformats.org/officeDocument/2006/relationships/customXml" Target="../ink/ink315.xml"/><Relationship Id="rId87" Type="http://schemas.openxmlformats.org/officeDocument/2006/relationships/image" Target="../media/image325.emf"/><Relationship Id="rId110" Type="http://schemas.openxmlformats.org/officeDocument/2006/relationships/customXml" Target="../ink/ink337.xml"/><Relationship Id="rId131" Type="http://schemas.openxmlformats.org/officeDocument/2006/relationships/image" Target="../media/image347.emf"/><Relationship Id="rId152" Type="http://schemas.openxmlformats.org/officeDocument/2006/relationships/customXml" Target="../ink/ink358.xml"/><Relationship Id="rId173" Type="http://schemas.openxmlformats.org/officeDocument/2006/relationships/image" Target="../media/image368.emf"/><Relationship Id="rId194" Type="http://schemas.openxmlformats.org/officeDocument/2006/relationships/customXml" Target="../ink/ink379.xml"/><Relationship Id="rId208" Type="http://schemas.openxmlformats.org/officeDocument/2006/relationships/customXml" Target="../ink/ink386.xml"/><Relationship Id="rId229" Type="http://schemas.openxmlformats.org/officeDocument/2006/relationships/image" Target="../media/image396.emf"/><Relationship Id="rId14" Type="http://schemas.openxmlformats.org/officeDocument/2006/relationships/customXml" Target="../ink/ink289.xml"/><Relationship Id="rId35" Type="http://schemas.openxmlformats.org/officeDocument/2006/relationships/image" Target="../media/image299.emf"/><Relationship Id="rId56" Type="http://schemas.openxmlformats.org/officeDocument/2006/relationships/customXml" Target="../ink/ink310.xml"/><Relationship Id="rId77" Type="http://schemas.openxmlformats.org/officeDocument/2006/relationships/image" Target="../media/image320.emf"/><Relationship Id="rId100" Type="http://schemas.openxmlformats.org/officeDocument/2006/relationships/customXml" Target="../ink/ink332.xml"/><Relationship Id="rId8" Type="http://schemas.openxmlformats.org/officeDocument/2006/relationships/customXml" Target="../ink/ink286.xml"/><Relationship Id="rId98" Type="http://schemas.openxmlformats.org/officeDocument/2006/relationships/customXml" Target="../ink/ink331.xml"/><Relationship Id="rId121" Type="http://schemas.openxmlformats.org/officeDocument/2006/relationships/image" Target="../media/image342.emf"/><Relationship Id="rId142" Type="http://schemas.openxmlformats.org/officeDocument/2006/relationships/customXml" Target="../ink/ink353.xml"/><Relationship Id="rId163" Type="http://schemas.openxmlformats.org/officeDocument/2006/relationships/image" Target="../media/image363.emf"/><Relationship Id="rId184" Type="http://schemas.openxmlformats.org/officeDocument/2006/relationships/customXml" Target="../ink/ink374.xml"/><Relationship Id="rId219" Type="http://schemas.openxmlformats.org/officeDocument/2006/relationships/image" Target="../media/image391.emf"/><Relationship Id="rId25" Type="http://schemas.openxmlformats.org/officeDocument/2006/relationships/image" Target="../media/image294.emf"/><Relationship Id="rId46" Type="http://schemas.openxmlformats.org/officeDocument/2006/relationships/customXml" Target="../ink/ink305.xml"/><Relationship Id="rId67" Type="http://schemas.openxmlformats.org/officeDocument/2006/relationships/image" Target="../media/image315.emf"/><Relationship Id="rId116" Type="http://schemas.openxmlformats.org/officeDocument/2006/relationships/customXml" Target="../ink/ink340.xml"/><Relationship Id="rId137" Type="http://schemas.openxmlformats.org/officeDocument/2006/relationships/image" Target="../media/image350.emf"/><Relationship Id="rId158" Type="http://schemas.openxmlformats.org/officeDocument/2006/relationships/customXml" Target="../ink/ink361.xml"/><Relationship Id="rId20" Type="http://schemas.openxmlformats.org/officeDocument/2006/relationships/customXml" Target="../ink/ink292.xml"/><Relationship Id="rId41" Type="http://schemas.openxmlformats.org/officeDocument/2006/relationships/image" Target="../media/image302.emf"/><Relationship Id="rId62" Type="http://schemas.openxmlformats.org/officeDocument/2006/relationships/customXml" Target="../ink/ink313.xml"/><Relationship Id="rId83" Type="http://schemas.openxmlformats.org/officeDocument/2006/relationships/image" Target="../media/image323.emf"/><Relationship Id="rId88" Type="http://schemas.openxmlformats.org/officeDocument/2006/relationships/customXml" Target="../ink/ink326.xml"/><Relationship Id="rId111" Type="http://schemas.openxmlformats.org/officeDocument/2006/relationships/image" Target="../media/image337.emf"/><Relationship Id="rId132" Type="http://schemas.openxmlformats.org/officeDocument/2006/relationships/customXml" Target="../ink/ink348.xml"/><Relationship Id="rId153" Type="http://schemas.openxmlformats.org/officeDocument/2006/relationships/image" Target="../media/image358.emf"/><Relationship Id="rId174" Type="http://schemas.openxmlformats.org/officeDocument/2006/relationships/customXml" Target="../ink/ink369.xml"/><Relationship Id="rId179" Type="http://schemas.openxmlformats.org/officeDocument/2006/relationships/image" Target="../media/image371.emf"/><Relationship Id="rId195" Type="http://schemas.openxmlformats.org/officeDocument/2006/relationships/image" Target="../media/image379.emf"/><Relationship Id="rId209" Type="http://schemas.openxmlformats.org/officeDocument/2006/relationships/image" Target="../media/image386.emf"/><Relationship Id="rId190" Type="http://schemas.openxmlformats.org/officeDocument/2006/relationships/customXml" Target="../ink/ink377.xml"/><Relationship Id="rId204" Type="http://schemas.openxmlformats.org/officeDocument/2006/relationships/customXml" Target="../ink/ink384.xml"/><Relationship Id="rId220" Type="http://schemas.openxmlformats.org/officeDocument/2006/relationships/customXml" Target="../ink/ink392.xml"/><Relationship Id="rId225" Type="http://schemas.openxmlformats.org/officeDocument/2006/relationships/image" Target="../media/image394.emf"/><Relationship Id="rId15" Type="http://schemas.openxmlformats.org/officeDocument/2006/relationships/image" Target="../media/image289.emf"/><Relationship Id="rId36" Type="http://schemas.openxmlformats.org/officeDocument/2006/relationships/customXml" Target="../ink/ink300.xml"/><Relationship Id="rId57" Type="http://schemas.openxmlformats.org/officeDocument/2006/relationships/image" Target="../media/image310.emf"/><Relationship Id="rId106" Type="http://schemas.openxmlformats.org/officeDocument/2006/relationships/customXml" Target="../ink/ink335.xml"/><Relationship Id="rId127" Type="http://schemas.openxmlformats.org/officeDocument/2006/relationships/image" Target="../media/image345.emf"/><Relationship Id="rId10" Type="http://schemas.openxmlformats.org/officeDocument/2006/relationships/customXml" Target="../ink/ink287.xml"/><Relationship Id="rId31" Type="http://schemas.openxmlformats.org/officeDocument/2006/relationships/image" Target="../media/image297.emf"/><Relationship Id="rId52" Type="http://schemas.openxmlformats.org/officeDocument/2006/relationships/customXml" Target="../ink/ink308.xml"/><Relationship Id="rId73" Type="http://schemas.openxmlformats.org/officeDocument/2006/relationships/image" Target="../media/image318.emf"/><Relationship Id="rId78" Type="http://schemas.openxmlformats.org/officeDocument/2006/relationships/customXml" Target="../ink/ink321.xml"/><Relationship Id="rId94" Type="http://schemas.openxmlformats.org/officeDocument/2006/relationships/customXml" Target="../ink/ink329.xml"/><Relationship Id="rId99" Type="http://schemas.openxmlformats.org/officeDocument/2006/relationships/image" Target="../media/image331.emf"/><Relationship Id="rId101" Type="http://schemas.openxmlformats.org/officeDocument/2006/relationships/image" Target="../media/image332.emf"/><Relationship Id="rId122" Type="http://schemas.openxmlformats.org/officeDocument/2006/relationships/customXml" Target="../ink/ink343.xml"/><Relationship Id="rId143" Type="http://schemas.openxmlformats.org/officeDocument/2006/relationships/image" Target="../media/image353.emf"/><Relationship Id="rId148" Type="http://schemas.openxmlformats.org/officeDocument/2006/relationships/customXml" Target="../ink/ink356.xml"/><Relationship Id="rId164" Type="http://schemas.openxmlformats.org/officeDocument/2006/relationships/customXml" Target="../ink/ink364.xml"/><Relationship Id="rId169" Type="http://schemas.openxmlformats.org/officeDocument/2006/relationships/image" Target="../media/image366.emf"/><Relationship Id="rId185" Type="http://schemas.openxmlformats.org/officeDocument/2006/relationships/image" Target="../media/image374.emf"/><Relationship Id="rId4" Type="http://schemas.openxmlformats.org/officeDocument/2006/relationships/customXml" Target="../ink/ink284.xml"/><Relationship Id="rId9" Type="http://schemas.openxmlformats.org/officeDocument/2006/relationships/image" Target="../media/image286.emf"/><Relationship Id="rId180" Type="http://schemas.openxmlformats.org/officeDocument/2006/relationships/customXml" Target="../ink/ink372.xml"/><Relationship Id="rId210" Type="http://schemas.openxmlformats.org/officeDocument/2006/relationships/customXml" Target="../ink/ink387.xml"/><Relationship Id="rId215" Type="http://schemas.openxmlformats.org/officeDocument/2006/relationships/image" Target="../media/image389.emf"/><Relationship Id="rId26" Type="http://schemas.openxmlformats.org/officeDocument/2006/relationships/customXml" Target="../ink/ink295.xml"/><Relationship Id="rId47" Type="http://schemas.openxmlformats.org/officeDocument/2006/relationships/image" Target="../media/image305.emf"/><Relationship Id="rId68" Type="http://schemas.openxmlformats.org/officeDocument/2006/relationships/customXml" Target="../ink/ink316.xml"/><Relationship Id="rId89" Type="http://schemas.openxmlformats.org/officeDocument/2006/relationships/image" Target="../media/image326.emf"/><Relationship Id="rId112" Type="http://schemas.openxmlformats.org/officeDocument/2006/relationships/customXml" Target="../ink/ink338.xml"/><Relationship Id="rId133" Type="http://schemas.openxmlformats.org/officeDocument/2006/relationships/image" Target="../media/image348.emf"/><Relationship Id="rId154" Type="http://schemas.openxmlformats.org/officeDocument/2006/relationships/customXml" Target="../ink/ink359.xml"/><Relationship Id="rId175" Type="http://schemas.openxmlformats.org/officeDocument/2006/relationships/image" Target="../media/image369.emf"/><Relationship Id="rId196" Type="http://schemas.openxmlformats.org/officeDocument/2006/relationships/customXml" Target="../ink/ink380.xml"/><Relationship Id="rId200" Type="http://schemas.openxmlformats.org/officeDocument/2006/relationships/customXml" Target="../ink/ink382.xml"/><Relationship Id="rId16" Type="http://schemas.openxmlformats.org/officeDocument/2006/relationships/customXml" Target="../ink/ink290.xml"/><Relationship Id="rId221" Type="http://schemas.openxmlformats.org/officeDocument/2006/relationships/image" Target="../media/image392.emf"/><Relationship Id="rId37" Type="http://schemas.openxmlformats.org/officeDocument/2006/relationships/image" Target="../media/image300.emf"/><Relationship Id="rId58" Type="http://schemas.openxmlformats.org/officeDocument/2006/relationships/customXml" Target="../ink/ink311.xml"/><Relationship Id="rId79" Type="http://schemas.openxmlformats.org/officeDocument/2006/relationships/image" Target="../media/image321.emf"/><Relationship Id="rId102" Type="http://schemas.openxmlformats.org/officeDocument/2006/relationships/customXml" Target="../ink/ink333.xml"/><Relationship Id="rId123" Type="http://schemas.openxmlformats.org/officeDocument/2006/relationships/image" Target="../media/image343.emf"/><Relationship Id="rId144" Type="http://schemas.openxmlformats.org/officeDocument/2006/relationships/customXml" Target="../ink/ink354.xml"/><Relationship Id="rId90" Type="http://schemas.openxmlformats.org/officeDocument/2006/relationships/customXml" Target="../ink/ink327.xml"/><Relationship Id="rId165" Type="http://schemas.openxmlformats.org/officeDocument/2006/relationships/image" Target="../media/image364.emf"/><Relationship Id="rId186" Type="http://schemas.openxmlformats.org/officeDocument/2006/relationships/customXml" Target="../ink/ink375.xml"/><Relationship Id="rId211" Type="http://schemas.openxmlformats.org/officeDocument/2006/relationships/image" Target="../media/image387.emf"/><Relationship Id="rId27" Type="http://schemas.openxmlformats.org/officeDocument/2006/relationships/image" Target="../media/image295.emf"/><Relationship Id="rId48" Type="http://schemas.openxmlformats.org/officeDocument/2006/relationships/customXml" Target="../ink/ink306.xml"/><Relationship Id="rId69" Type="http://schemas.openxmlformats.org/officeDocument/2006/relationships/image" Target="../media/image316.emf"/><Relationship Id="rId113" Type="http://schemas.openxmlformats.org/officeDocument/2006/relationships/image" Target="../media/image338.emf"/><Relationship Id="rId134" Type="http://schemas.openxmlformats.org/officeDocument/2006/relationships/customXml" Target="../ink/ink349.xml"/><Relationship Id="rId80" Type="http://schemas.openxmlformats.org/officeDocument/2006/relationships/customXml" Target="../ink/ink322.xml"/><Relationship Id="rId155" Type="http://schemas.openxmlformats.org/officeDocument/2006/relationships/image" Target="../media/image359.emf"/><Relationship Id="rId176" Type="http://schemas.openxmlformats.org/officeDocument/2006/relationships/customXml" Target="../ink/ink370.xml"/><Relationship Id="rId197" Type="http://schemas.openxmlformats.org/officeDocument/2006/relationships/image" Target="../media/image380.emf"/><Relationship Id="rId201" Type="http://schemas.openxmlformats.org/officeDocument/2006/relationships/image" Target="../media/image382.emf"/><Relationship Id="rId222" Type="http://schemas.openxmlformats.org/officeDocument/2006/relationships/customXml" Target="../ink/ink393.xml"/><Relationship Id="rId17" Type="http://schemas.openxmlformats.org/officeDocument/2006/relationships/image" Target="../media/image290.emf"/><Relationship Id="rId38" Type="http://schemas.openxmlformats.org/officeDocument/2006/relationships/customXml" Target="../ink/ink301.xml"/><Relationship Id="rId59" Type="http://schemas.openxmlformats.org/officeDocument/2006/relationships/image" Target="../media/image311.emf"/><Relationship Id="rId103" Type="http://schemas.openxmlformats.org/officeDocument/2006/relationships/image" Target="../media/image333.emf"/><Relationship Id="rId124" Type="http://schemas.openxmlformats.org/officeDocument/2006/relationships/customXml" Target="../ink/ink344.xml"/><Relationship Id="rId70" Type="http://schemas.openxmlformats.org/officeDocument/2006/relationships/customXml" Target="../ink/ink317.xml"/><Relationship Id="rId91" Type="http://schemas.openxmlformats.org/officeDocument/2006/relationships/image" Target="../media/image327.emf"/><Relationship Id="rId145" Type="http://schemas.openxmlformats.org/officeDocument/2006/relationships/image" Target="../media/image354.emf"/><Relationship Id="rId166" Type="http://schemas.openxmlformats.org/officeDocument/2006/relationships/customXml" Target="../ink/ink365.xml"/><Relationship Id="rId187" Type="http://schemas.openxmlformats.org/officeDocument/2006/relationships/image" Target="../media/image375.emf"/><Relationship Id="rId1" Type="http://schemas.openxmlformats.org/officeDocument/2006/relationships/slideLayout" Target="../slideLayouts/slideLayout7.xml"/><Relationship Id="rId212" Type="http://schemas.openxmlformats.org/officeDocument/2006/relationships/customXml" Target="../ink/ink388.xml"/><Relationship Id="rId28" Type="http://schemas.openxmlformats.org/officeDocument/2006/relationships/customXml" Target="../ink/ink296.xml"/><Relationship Id="rId49" Type="http://schemas.openxmlformats.org/officeDocument/2006/relationships/image" Target="../media/image306.emf"/><Relationship Id="rId114" Type="http://schemas.openxmlformats.org/officeDocument/2006/relationships/customXml" Target="../ink/ink339.xml"/><Relationship Id="rId60" Type="http://schemas.openxmlformats.org/officeDocument/2006/relationships/customXml" Target="../ink/ink312.xml"/><Relationship Id="rId81" Type="http://schemas.openxmlformats.org/officeDocument/2006/relationships/image" Target="../media/image322.emf"/><Relationship Id="rId135" Type="http://schemas.openxmlformats.org/officeDocument/2006/relationships/image" Target="../media/image349.emf"/><Relationship Id="rId156" Type="http://schemas.openxmlformats.org/officeDocument/2006/relationships/customXml" Target="../ink/ink360.xml"/><Relationship Id="rId177" Type="http://schemas.openxmlformats.org/officeDocument/2006/relationships/image" Target="../media/image370.emf"/><Relationship Id="rId198" Type="http://schemas.openxmlformats.org/officeDocument/2006/relationships/customXml" Target="../ink/ink381.xml"/><Relationship Id="rId202" Type="http://schemas.openxmlformats.org/officeDocument/2006/relationships/customXml" Target="../ink/ink383.xml"/><Relationship Id="rId223" Type="http://schemas.openxmlformats.org/officeDocument/2006/relationships/image" Target="../media/image393.emf"/><Relationship Id="rId18" Type="http://schemas.openxmlformats.org/officeDocument/2006/relationships/customXml" Target="../ink/ink291.xml"/><Relationship Id="rId39" Type="http://schemas.openxmlformats.org/officeDocument/2006/relationships/image" Target="../media/image301.emf"/><Relationship Id="rId50" Type="http://schemas.openxmlformats.org/officeDocument/2006/relationships/customXml" Target="../ink/ink307.xml"/><Relationship Id="rId104" Type="http://schemas.openxmlformats.org/officeDocument/2006/relationships/customXml" Target="../ink/ink334.xml"/><Relationship Id="rId125" Type="http://schemas.openxmlformats.org/officeDocument/2006/relationships/image" Target="../media/image344.emf"/><Relationship Id="rId146" Type="http://schemas.openxmlformats.org/officeDocument/2006/relationships/customXml" Target="../ink/ink355.xml"/><Relationship Id="rId167" Type="http://schemas.openxmlformats.org/officeDocument/2006/relationships/image" Target="../media/image365.emf"/><Relationship Id="rId188" Type="http://schemas.openxmlformats.org/officeDocument/2006/relationships/customXml" Target="../ink/ink376.xml"/><Relationship Id="rId71" Type="http://schemas.openxmlformats.org/officeDocument/2006/relationships/image" Target="../media/image317.emf"/><Relationship Id="rId92" Type="http://schemas.openxmlformats.org/officeDocument/2006/relationships/customXml" Target="../ink/ink328.xml"/><Relationship Id="rId213" Type="http://schemas.openxmlformats.org/officeDocument/2006/relationships/image" Target="../media/image388.emf"/><Relationship Id="rId2" Type="http://schemas.openxmlformats.org/officeDocument/2006/relationships/customXml" Target="../ink/ink283.xml"/><Relationship Id="rId29" Type="http://schemas.openxmlformats.org/officeDocument/2006/relationships/image" Target="../media/image296.emf"/><Relationship Id="rId40" Type="http://schemas.openxmlformats.org/officeDocument/2006/relationships/customXml" Target="../ink/ink302.xml"/><Relationship Id="rId115" Type="http://schemas.openxmlformats.org/officeDocument/2006/relationships/image" Target="../media/image339.emf"/><Relationship Id="rId136" Type="http://schemas.openxmlformats.org/officeDocument/2006/relationships/customXml" Target="../ink/ink350.xml"/><Relationship Id="rId157" Type="http://schemas.openxmlformats.org/officeDocument/2006/relationships/image" Target="../media/image360.emf"/><Relationship Id="rId178" Type="http://schemas.openxmlformats.org/officeDocument/2006/relationships/customXml" Target="../ink/ink371.xml"/><Relationship Id="rId61" Type="http://schemas.openxmlformats.org/officeDocument/2006/relationships/image" Target="../media/image312.emf"/><Relationship Id="rId82" Type="http://schemas.openxmlformats.org/officeDocument/2006/relationships/customXml" Target="../ink/ink323.xml"/><Relationship Id="rId199" Type="http://schemas.openxmlformats.org/officeDocument/2006/relationships/image" Target="../media/image381.emf"/><Relationship Id="rId203" Type="http://schemas.openxmlformats.org/officeDocument/2006/relationships/image" Target="../media/image383.emf"/><Relationship Id="rId19" Type="http://schemas.openxmlformats.org/officeDocument/2006/relationships/image" Target="../media/image291.emf"/><Relationship Id="rId224" Type="http://schemas.openxmlformats.org/officeDocument/2006/relationships/customXml" Target="../ink/ink394.xml"/><Relationship Id="rId30" Type="http://schemas.openxmlformats.org/officeDocument/2006/relationships/customXml" Target="../ink/ink297.xml"/><Relationship Id="rId105" Type="http://schemas.openxmlformats.org/officeDocument/2006/relationships/image" Target="../media/image334.emf"/><Relationship Id="rId126" Type="http://schemas.openxmlformats.org/officeDocument/2006/relationships/customXml" Target="../ink/ink345.xml"/><Relationship Id="rId147" Type="http://schemas.openxmlformats.org/officeDocument/2006/relationships/image" Target="../media/image355.emf"/><Relationship Id="rId168" Type="http://schemas.openxmlformats.org/officeDocument/2006/relationships/customXml" Target="../ink/ink366.xml"/><Relationship Id="rId51" Type="http://schemas.openxmlformats.org/officeDocument/2006/relationships/image" Target="../media/image307.emf"/><Relationship Id="rId72" Type="http://schemas.openxmlformats.org/officeDocument/2006/relationships/customXml" Target="../ink/ink318.xml"/><Relationship Id="rId93" Type="http://schemas.openxmlformats.org/officeDocument/2006/relationships/image" Target="../media/image328.emf"/><Relationship Id="rId189" Type="http://schemas.openxmlformats.org/officeDocument/2006/relationships/image" Target="../media/image376.emf"/><Relationship Id="rId3" Type="http://schemas.openxmlformats.org/officeDocument/2006/relationships/image" Target="../media/image283.emf"/><Relationship Id="rId214" Type="http://schemas.openxmlformats.org/officeDocument/2006/relationships/customXml" Target="../ink/ink38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0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17" Type="http://schemas.openxmlformats.org/officeDocument/2006/relationships/image" Target="../media/image454.emf"/><Relationship Id="rId21" Type="http://schemas.openxmlformats.org/officeDocument/2006/relationships/image" Target="../media/image406.emf"/><Relationship Id="rId42" Type="http://schemas.openxmlformats.org/officeDocument/2006/relationships/customXml" Target="../ink/ink417.xml"/><Relationship Id="rId63" Type="http://schemas.openxmlformats.org/officeDocument/2006/relationships/image" Target="../media/image427.emf"/><Relationship Id="rId84" Type="http://schemas.openxmlformats.org/officeDocument/2006/relationships/customXml" Target="../ink/ink438.xml"/><Relationship Id="rId138" Type="http://schemas.openxmlformats.org/officeDocument/2006/relationships/customXml" Target="../ink/ink465.xml"/><Relationship Id="rId159" Type="http://schemas.openxmlformats.org/officeDocument/2006/relationships/image" Target="../media/image475.emf"/><Relationship Id="rId170" Type="http://schemas.openxmlformats.org/officeDocument/2006/relationships/customXml" Target="../ink/ink481.xml"/><Relationship Id="rId107" Type="http://schemas.openxmlformats.org/officeDocument/2006/relationships/image" Target="../media/image449.emf"/><Relationship Id="rId11" Type="http://schemas.openxmlformats.org/officeDocument/2006/relationships/image" Target="../media/image401.emf"/><Relationship Id="rId32" Type="http://schemas.openxmlformats.org/officeDocument/2006/relationships/customXml" Target="../ink/ink412.xml"/><Relationship Id="rId53" Type="http://schemas.openxmlformats.org/officeDocument/2006/relationships/image" Target="../media/image422.emf"/><Relationship Id="rId74" Type="http://schemas.openxmlformats.org/officeDocument/2006/relationships/customXml" Target="../ink/ink433.xml"/><Relationship Id="rId128" Type="http://schemas.openxmlformats.org/officeDocument/2006/relationships/customXml" Target="../ink/ink460.xml"/><Relationship Id="rId149" Type="http://schemas.openxmlformats.org/officeDocument/2006/relationships/image" Target="../media/image470.emf"/><Relationship Id="rId5" Type="http://schemas.openxmlformats.org/officeDocument/2006/relationships/image" Target="../media/image398.emf"/><Relationship Id="rId95" Type="http://schemas.openxmlformats.org/officeDocument/2006/relationships/image" Target="../media/image443.emf"/><Relationship Id="rId160" Type="http://schemas.openxmlformats.org/officeDocument/2006/relationships/customXml" Target="../ink/ink476.xml"/><Relationship Id="rId181" Type="http://schemas.openxmlformats.org/officeDocument/2006/relationships/image" Target="../media/image486.emf"/><Relationship Id="rId22" Type="http://schemas.openxmlformats.org/officeDocument/2006/relationships/customXml" Target="../ink/ink407.xml"/><Relationship Id="rId43" Type="http://schemas.openxmlformats.org/officeDocument/2006/relationships/image" Target="../media/image417.emf"/><Relationship Id="rId64" Type="http://schemas.openxmlformats.org/officeDocument/2006/relationships/customXml" Target="../ink/ink428.xml"/><Relationship Id="rId118" Type="http://schemas.openxmlformats.org/officeDocument/2006/relationships/customXml" Target="../ink/ink455.xml"/><Relationship Id="rId139" Type="http://schemas.openxmlformats.org/officeDocument/2006/relationships/image" Target="../media/image465.emf"/><Relationship Id="rId85" Type="http://schemas.openxmlformats.org/officeDocument/2006/relationships/image" Target="../media/image438.emf"/><Relationship Id="rId150" Type="http://schemas.openxmlformats.org/officeDocument/2006/relationships/customXml" Target="../ink/ink471.xml"/><Relationship Id="rId171" Type="http://schemas.openxmlformats.org/officeDocument/2006/relationships/image" Target="../media/image481.emf"/><Relationship Id="rId12" Type="http://schemas.openxmlformats.org/officeDocument/2006/relationships/customXml" Target="../ink/ink402.xml"/><Relationship Id="rId33" Type="http://schemas.openxmlformats.org/officeDocument/2006/relationships/image" Target="../media/image412.emf"/><Relationship Id="rId108" Type="http://schemas.openxmlformats.org/officeDocument/2006/relationships/customXml" Target="../ink/ink450.xml"/><Relationship Id="rId129" Type="http://schemas.openxmlformats.org/officeDocument/2006/relationships/image" Target="../media/image460.emf"/><Relationship Id="rId54" Type="http://schemas.openxmlformats.org/officeDocument/2006/relationships/customXml" Target="../ink/ink423.xml"/><Relationship Id="rId75" Type="http://schemas.openxmlformats.org/officeDocument/2006/relationships/image" Target="../media/image433.emf"/><Relationship Id="rId96" Type="http://schemas.openxmlformats.org/officeDocument/2006/relationships/customXml" Target="../ink/ink444.xml"/><Relationship Id="rId140" Type="http://schemas.openxmlformats.org/officeDocument/2006/relationships/customXml" Target="../ink/ink466.xml"/><Relationship Id="rId161" Type="http://schemas.openxmlformats.org/officeDocument/2006/relationships/image" Target="../media/image476.emf"/><Relationship Id="rId182" Type="http://schemas.openxmlformats.org/officeDocument/2006/relationships/customXml" Target="../ink/ink487.xml"/><Relationship Id="rId6" Type="http://schemas.openxmlformats.org/officeDocument/2006/relationships/customXml" Target="../ink/ink399.xml"/><Relationship Id="rId23" Type="http://schemas.openxmlformats.org/officeDocument/2006/relationships/image" Target="../media/image407.emf"/><Relationship Id="rId119" Type="http://schemas.openxmlformats.org/officeDocument/2006/relationships/image" Target="../media/image455.emf"/><Relationship Id="rId44" Type="http://schemas.openxmlformats.org/officeDocument/2006/relationships/customXml" Target="../ink/ink418.xml"/><Relationship Id="rId65" Type="http://schemas.openxmlformats.org/officeDocument/2006/relationships/image" Target="../media/image428.emf"/><Relationship Id="rId86" Type="http://schemas.openxmlformats.org/officeDocument/2006/relationships/customXml" Target="../ink/ink439.xml"/><Relationship Id="rId130" Type="http://schemas.openxmlformats.org/officeDocument/2006/relationships/customXml" Target="../ink/ink461.xml"/><Relationship Id="rId151" Type="http://schemas.openxmlformats.org/officeDocument/2006/relationships/image" Target="../media/image471.emf"/><Relationship Id="rId172" Type="http://schemas.openxmlformats.org/officeDocument/2006/relationships/customXml" Target="../ink/ink482.xml"/><Relationship Id="rId13" Type="http://schemas.openxmlformats.org/officeDocument/2006/relationships/image" Target="../media/image402.emf"/><Relationship Id="rId18" Type="http://schemas.openxmlformats.org/officeDocument/2006/relationships/customXml" Target="../ink/ink405.xml"/><Relationship Id="rId39" Type="http://schemas.openxmlformats.org/officeDocument/2006/relationships/image" Target="../media/image415.emf"/><Relationship Id="rId109" Type="http://schemas.openxmlformats.org/officeDocument/2006/relationships/image" Target="../media/image450.emf"/><Relationship Id="rId34" Type="http://schemas.openxmlformats.org/officeDocument/2006/relationships/customXml" Target="../ink/ink413.xml"/><Relationship Id="rId50" Type="http://schemas.openxmlformats.org/officeDocument/2006/relationships/customXml" Target="../ink/ink421.xml"/><Relationship Id="rId55" Type="http://schemas.openxmlformats.org/officeDocument/2006/relationships/image" Target="../media/image423.emf"/><Relationship Id="rId76" Type="http://schemas.openxmlformats.org/officeDocument/2006/relationships/customXml" Target="../ink/ink434.xml"/><Relationship Id="rId97" Type="http://schemas.openxmlformats.org/officeDocument/2006/relationships/image" Target="../media/image444.emf"/><Relationship Id="rId104" Type="http://schemas.openxmlformats.org/officeDocument/2006/relationships/customXml" Target="../ink/ink448.xml"/><Relationship Id="rId120" Type="http://schemas.openxmlformats.org/officeDocument/2006/relationships/customXml" Target="../ink/ink456.xml"/><Relationship Id="rId125" Type="http://schemas.openxmlformats.org/officeDocument/2006/relationships/image" Target="../media/image458.emf"/><Relationship Id="rId141" Type="http://schemas.openxmlformats.org/officeDocument/2006/relationships/image" Target="../media/image466.emf"/><Relationship Id="rId146" Type="http://schemas.openxmlformats.org/officeDocument/2006/relationships/customXml" Target="../ink/ink469.xml"/><Relationship Id="rId167" Type="http://schemas.openxmlformats.org/officeDocument/2006/relationships/image" Target="../media/image479.emf"/><Relationship Id="rId188" Type="http://schemas.openxmlformats.org/officeDocument/2006/relationships/customXml" Target="../ink/ink490.xml"/><Relationship Id="rId7" Type="http://schemas.openxmlformats.org/officeDocument/2006/relationships/image" Target="../media/image399.emf"/><Relationship Id="rId71" Type="http://schemas.openxmlformats.org/officeDocument/2006/relationships/image" Target="../media/image431.emf"/><Relationship Id="rId92" Type="http://schemas.openxmlformats.org/officeDocument/2006/relationships/customXml" Target="../ink/ink442.xml"/><Relationship Id="rId162" Type="http://schemas.openxmlformats.org/officeDocument/2006/relationships/customXml" Target="../ink/ink477.xml"/><Relationship Id="rId183" Type="http://schemas.openxmlformats.org/officeDocument/2006/relationships/image" Target="../media/image487.emf"/><Relationship Id="rId2" Type="http://schemas.openxmlformats.org/officeDocument/2006/relationships/customXml" Target="../ink/ink397.xml"/><Relationship Id="rId29" Type="http://schemas.openxmlformats.org/officeDocument/2006/relationships/image" Target="../media/image410.emf"/><Relationship Id="rId24" Type="http://schemas.openxmlformats.org/officeDocument/2006/relationships/customXml" Target="../ink/ink408.xml"/><Relationship Id="rId40" Type="http://schemas.openxmlformats.org/officeDocument/2006/relationships/customXml" Target="../ink/ink416.xml"/><Relationship Id="rId45" Type="http://schemas.openxmlformats.org/officeDocument/2006/relationships/image" Target="../media/image418.emf"/><Relationship Id="rId66" Type="http://schemas.openxmlformats.org/officeDocument/2006/relationships/customXml" Target="../ink/ink429.xml"/><Relationship Id="rId87" Type="http://schemas.openxmlformats.org/officeDocument/2006/relationships/image" Target="../media/image439.emf"/><Relationship Id="rId110" Type="http://schemas.openxmlformats.org/officeDocument/2006/relationships/customXml" Target="../ink/ink451.xml"/><Relationship Id="rId115" Type="http://schemas.openxmlformats.org/officeDocument/2006/relationships/image" Target="../media/image453.emf"/><Relationship Id="rId131" Type="http://schemas.openxmlformats.org/officeDocument/2006/relationships/image" Target="../media/image461.emf"/><Relationship Id="rId136" Type="http://schemas.openxmlformats.org/officeDocument/2006/relationships/customXml" Target="../ink/ink464.xml"/><Relationship Id="rId157" Type="http://schemas.openxmlformats.org/officeDocument/2006/relationships/image" Target="../media/image474.emf"/><Relationship Id="rId178" Type="http://schemas.openxmlformats.org/officeDocument/2006/relationships/customXml" Target="../ink/ink485.xml"/><Relationship Id="rId61" Type="http://schemas.openxmlformats.org/officeDocument/2006/relationships/image" Target="../media/image426.emf"/><Relationship Id="rId82" Type="http://schemas.openxmlformats.org/officeDocument/2006/relationships/customXml" Target="../ink/ink437.xml"/><Relationship Id="rId152" Type="http://schemas.openxmlformats.org/officeDocument/2006/relationships/customXml" Target="../ink/ink472.xml"/><Relationship Id="rId173" Type="http://schemas.openxmlformats.org/officeDocument/2006/relationships/image" Target="../media/image482.emf"/><Relationship Id="rId19" Type="http://schemas.openxmlformats.org/officeDocument/2006/relationships/image" Target="../media/image405.emf"/><Relationship Id="rId14" Type="http://schemas.openxmlformats.org/officeDocument/2006/relationships/customXml" Target="../ink/ink403.xml"/><Relationship Id="rId30" Type="http://schemas.openxmlformats.org/officeDocument/2006/relationships/customXml" Target="../ink/ink411.xml"/><Relationship Id="rId35" Type="http://schemas.openxmlformats.org/officeDocument/2006/relationships/image" Target="../media/image413.emf"/><Relationship Id="rId56" Type="http://schemas.openxmlformats.org/officeDocument/2006/relationships/customXml" Target="../ink/ink424.xml"/><Relationship Id="rId77" Type="http://schemas.openxmlformats.org/officeDocument/2006/relationships/image" Target="../media/image434.emf"/><Relationship Id="rId100" Type="http://schemas.openxmlformats.org/officeDocument/2006/relationships/customXml" Target="../ink/ink446.xml"/><Relationship Id="rId105" Type="http://schemas.openxmlformats.org/officeDocument/2006/relationships/image" Target="../media/image448.emf"/><Relationship Id="rId126" Type="http://schemas.openxmlformats.org/officeDocument/2006/relationships/customXml" Target="../ink/ink459.xml"/><Relationship Id="rId147" Type="http://schemas.openxmlformats.org/officeDocument/2006/relationships/image" Target="../media/image469.emf"/><Relationship Id="rId168" Type="http://schemas.openxmlformats.org/officeDocument/2006/relationships/customXml" Target="../ink/ink480.xml"/><Relationship Id="rId8" Type="http://schemas.openxmlformats.org/officeDocument/2006/relationships/customXml" Target="../ink/ink400.xml"/><Relationship Id="rId51" Type="http://schemas.openxmlformats.org/officeDocument/2006/relationships/image" Target="../media/image421.emf"/><Relationship Id="rId72" Type="http://schemas.openxmlformats.org/officeDocument/2006/relationships/customXml" Target="../ink/ink432.xml"/><Relationship Id="rId93" Type="http://schemas.openxmlformats.org/officeDocument/2006/relationships/image" Target="../media/image442.emf"/><Relationship Id="rId98" Type="http://schemas.openxmlformats.org/officeDocument/2006/relationships/customXml" Target="../ink/ink445.xml"/><Relationship Id="rId121" Type="http://schemas.openxmlformats.org/officeDocument/2006/relationships/image" Target="../media/image456.emf"/><Relationship Id="rId142" Type="http://schemas.openxmlformats.org/officeDocument/2006/relationships/customXml" Target="../ink/ink467.xml"/><Relationship Id="rId163" Type="http://schemas.openxmlformats.org/officeDocument/2006/relationships/image" Target="../media/image477.emf"/><Relationship Id="rId184" Type="http://schemas.openxmlformats.org/officeDocument/2006/relationships/customXml" Target="../ink/ink488.xml"/><Relationship Id="rId189" Type="http://schemas.openxmlformats.org/officeDocument/2006/relationships/image" Target="../media/image490.emf"/><Relationship Id="rId3" Type="http://schemas.openxmlformats.org/officeDocument/2006/relationships/image" Target="../media/image397.emf"/><Relationship Id="rId25" Type="http://schemas.openxmlformats.org/officeDocument/2006/relationships/image" Target="../media/image408.emf"/><Relationship Id="rId46" Type="http://schemas.openxmlformats.org/officeDocument/2006/relationships/customXml" Target="../ink/ink419.xml"/><Relationship Id="rId67" Type="http://schemas.openxmlformats.org/officeDocument/2006/relationships/image" Target="../media/image429.emf"/><Relationship Id="rId116" Type="http://schemas.openxmlformats.org/officeDocument/2006/relationships/customXml" Target="../ink/ink454.xml"/><Relationship Id="rId137" Type="http://schemas.openxmlformats.org/officeDocument/2006/relationships/image" Target="../media/image464.emf"/><Relationship Id="rId158" Type="http://schemas.openxmlformats.org/officeDocument/2006/relationships/customXml" Target="../ink/ink475.xml"/><Relationship Id="rId20" Type="http://schemas.openxmlformats.org/officeDocument/2006/relationships/customXml" Target="../ink/ink406.xml"/><Relationship Id="rId41" Type="http://schemas.openxmlformats.org/officeDocument/2006/relationships/image" Target="../media/image416.emf"/><Relationship Id="rId62" Type="http://schemas.openxmlformats.org/officeDocument/2006/relationships/customXml" Target="../ink/ink427.xml"/><Relationship Id="rId83" Type="http://schemas.openxmlformats.org/officeDocument/2006/relationships/image" Target="../media/image437.emf"/><Relationship Id="rId88" Type="http://schemas.openxmlformats.org/officeDocument/2006/relationships/customXml" Target="../ink/ink440.xml"/><Relationship Id="rId111" Type="http://schemas.openxmlformats.org/officeDocument/2006/relationships/image" Target="../media/image451.emf"/><Relationship Id="rId132" Type="http://schemas.openxmlformats.org/officeDocument/2006/relationships/customXml" Target="../ink/ink462.xml"/><Relationship Id="rId153" Type="http://schemas.openxmlformats.org/officeDocument/2006/relationships/image" Target="../media/image472.emf"/><Relationship Id="rId174" Type="http://schemas.openxmlformats.org/officeDocument/2006/relationships/customXml" Target="../ink/ink483.xml"/><Relationship Id="rId179" Type="http://schemas.openxmlformats.org/officeDocument/2006/relationships/image" Target="../media/image485.emf"/><Relationship Id="rId15" Type="http://schemas.openxmlformats.org/officeDocument/2006/relationships/image" Target="../media/image403.emf"/><Relationship Id="rId36" Type="http://schemas.openxmlformats.org/officeDocument/2006/relationships/customXml" Target="../ink/ink414.xml"/><Relationship Id="rId57" Type="http://schemas.openxmlformats.org/officeDocument/2006/relationships/image" Target="../media/image424.emf"/><Relationship Id="rId106" Type="http://schemas.openxmlformats.org/officeDocument/2006/relationships/customXml" Target="../ink/ink449.xml"/><Relationship Id="rId127" Type="http://schemas.openxmlformats.org/officeDocument/2006/relationships/image" Target="../media/image459.emf"/><Relationship Id="rId10" Type="http://schemas.openxmlformats.org/officeDocument/2006/relationships/customXml" Target="../ink/ink401.xml"/><Relationship Id="rId31" Type="http://schemas.openxmlformats.org/officeDocument/2006/relationships/image" Target="../media/image411.emf"/><Relationship Id="rId52" Type="http://schemas.openxmlformats.org/officeDocument/2006/relationships/customXml" Target="../ink/ink422.xml"/><Relationship Id="rId73" Type="http://schemas.openxmlformats.org/officeDocument/2006/relationships/image" Target="../media/image432.emf"/><Relationship Id="rId78" Type="http://schemas.openxmlformats.org/officeDocument/2006/relationships/customXml" Target="../ink/ink435.xml"/><Relationship Id="rId94" Type="http://schemas.openxmlformats.org/officeDocument/2006/relationships/customXml" Target="../ink/ink443.xml"/><Relationship Id="rId99" Type="http://schemas.openxmlformats.org/officeDocument/2006/relationships/image" Target="../media/image445.emf"/><Relationship Id="rId101" Type="http://schemas.openxmlformats.org/officeDocument/2006/relationships/image" Target="../media/image446.emf"/><Relationship Id="rId122" Type="http://schemas.openxmlformats.org/officeDocument/2006/relationships/customXml" Target="../ink/ink457.xml"/><Relationship Id="rId143" Type="http://schemas.openxmlformats.org/officeDocument/2006/relationships/image" Target="../media/image467.emf"/><Relationship Id="rId148" Type="http://schemas.openxmlformats.org/officeDocument/2006/relationships/customXml" Target="../ink/ink470.xml"/><Relationship Id="rId164" Type="http://schemas.openxmlformats.org/officeDocument/2006/relationships/customXml" Target="../ink/ink478.xml"/><Relationship Id="rId169" Type="http://schemas.openxmlformats.org/officeDocument/2006/relationships/image" Target="../media/image480.emf"/><Relationship Id="rId185" Type="http://schemas.openxmlformats.org/officeDocument/2006/relationships/image" Target="../media/image488.emf"/><Relationship Id="rId4" Type="http://schemas.openxmlformats.org/officeDocument/2006/relationships/customXml" Target="../ink/ink398.xml"/><Relationship Id="rId9" Type="http://schemas.openxmlformats.org/officeDocument/2006/relationships/image" Target="../media/image400.emf"/><Relationship Id="rId180" Type="http://schemas.openxmlformats.org/officeDocument/2006/relationships/customXml" Target="../ink/ink486.xml"/><Relationship Id="rId26" Type="http://schemas.openxmlformats.org/officeDocument/2006/relationships/customXml" Target="../ink/ink409.xml"/><Relationship Id="rId47" Type="http://schemas.openxmlformats.org/officeDocument/2006/relationships/image" Target="../media/image419.emf"/><Relationship Id="rId68" Type="http://schemas.openxmlformats.org/officeDocument/2006/relationships/customXml" Target="../ink/ink430.xml"/><Relationship Id="rId89" Type="http://schemas.openxmlformats.org/officeDocument/2006/relationships/image" Target="../media/image440.emf"/><Relationship Id="rId112" Type="http://schemas.openxmlformats.org/officeDocument/2006/relationships/customXml" Target="../ink/ink452.xml"/><Relationship Id="rId133" Type="http://schemas.openxmlformats.org/officeDocument/2006/relationships/image" Target="../media/image462.emf"/><Relationship Id="rId154" Type="http://schemas.openxmlformats.org/officeDocument/2006/relationships/customXml" Target="../ink/ink473.xml"/><Relationship Id="rId175" Type="http://schemas.openxmlformats.org/officeDocument/2006/relationships/image" Target="../media/image483.emf"/><Relationship Id="rId16" Type="http://schemas.openxmlformats.org/officeDocument/2006/relationships/customXml" Target="../ink/ink404.xml"/><Relationship Id="rId37" Type="http://schemas.openxmlformats.org/officeDocument/2006/relationships/image" Target="../media/image414.emf"/><Relationship Id="rId58" Type="http://schemas.openxmlformats.org/officeDocument/2006/relationships/customXml" Target="../ink/ink425.xml"/><Relationship Id="rId79" Type="http://schemas.openxmlformats.org/officeDocument/2006/relationships/image" Target="../media/image435.emf"/><Relationship Id="rId102" Type="http://schemas.openxmlformats.org/officeDocument/2006/relationships/customXml" Target="../ink/ink447.xml"/><Relationship Id="rId123" Type="http://schemas.openxmlformats.org/officeDocument/2006/relationships/image" Target="../media/image457.emf"/><Relationship Id="rId144" Type="http://schemas.openxmlformats.org/officeDocument/2006/relationships/customXml" Target="../ink/ink468.xml"/><Relationship Id="rId90" Type="http://schemas.openxmlformats.org/officeDocument/2006/relationships/customXml" Target="../ink/ink441.xml"/><Relationship Id="rId165" Type="http://schemas.openxmlformats.org/officeDocument/2006/relationships/image" Target="../media/image478.emf"/><Relationship Id="rId186" Type="http://schemas.openxmlformats.org/officeDocument/2006/relationships/customXml" Target="../ink/ink489.xml"/><Relationship Id="rId27" Type="http://schemas.openxmlformats.org/officeDocument/2006/relationships/image" Target="../media/image409.emf"/><Relationship Id="rId48" Type="http://schemas.openxmlformats.org/officeDocument/2006/relationships/customXml" Target="../ink/ink420.xml"/><Relationship Id="rId69" Type="http://schemas.openxmlformats.org/officeDocument/2006/relationships/image" Target="../media/image430.emf"/><Relationship Id="rId113" Type="http://schemas.openxmlformats.org/officeDocument/2006/relationships/image" Target="../media/image452.emf"/><Relationship Id="rId134" Type="http://schemas.openxmlformats.org/officeDocument/2006/relationships/customXml" Target="../ink/ink463.xml"/><Relationship Id="rId80" Type="http://schemas.openxmlformats.org/officeDocument/2006/relationships/customXml" Target="../ink/ink436.xml"/><Relationship Id="rId155" Type="http://schemas.openxmlformats.org/officeDocument/2006/relationships/image" Target="../media/image473.emf"/><Relationship Id="rId176" Type="http://schemas.openxmlformats.org/officeDocument/2006/relationships/customXml" Target="../ink/ink484.xml"/><Relationship Id="rId17" Type="http://schemas.openxmlformats.org/officeDocument/2006/relationships/image" Target="../media/image404.emf"/><Relationship Id="rId38" Type="http://schemas.openxmlformats.org/officeDocument/2006/relationships/customXml" Target="../ink/ink415.xml"/><Relationship Id="rId59" Type="http://schemas.openxmlformats.org/officeDocument/2006/relationships/image" Target="../media/image425.emf"/><Relationship Id="rId103" Type="http://schemas.openxmlformats.org/officeDocument/2006/relationships/image" Target="../media/image447.emf"/><Relationship Id="rId124" Type="http://schemas.openxmlformats.org/officeDocument/2006/relationships/customXml" Target="../ink/ink458.xml"/><Relationship Id="rId70" Type="http://schemas.openxmlformats.org/officeDocument/2006/relationships/customXml" Target="../ink/ink431.xml"/><Relationship Id="rId91" Type="http://schemas.openxmlformats.org/officeDocument/2006/relationships/image" Target="../media/image441.emf"/><Relationship Id="rId145" Type="http://schemas.openxmlformats.org/officeDocument/2006/relationships/image" Target="../media/image468.emf"/><Relationship Id="rId166" Type="http://schemas.openxmlformats.org/officeDocument/2006/relationships/customXml" Target="../ink/ink479.xml"/><Relationship Id="rId187" Type="http://schemas.openxmlformats.org/officeDocument/2006/relationships/image" Target="../media/image489.emf"/><Relationship Id="rId1" Type="http://schemas.openxmlformats.org/officeDocument/2006/relationships/slideLayout" Target="../slideLayouts/slideLayout7.xml"/><Relationship Id="rId28" Type="http://schemas.openxmlformats.org/officeDocument/2006/relationships/customXml" Target="../ink/ink410.xml"/><Relationship Id="rId49" Type="http://schemas.openxmlformats.org/officeDocument/2006/relationships/image" Target="../media/image420.emf"/><Relationship Id="rId114" Type="http://schemas.openxmlformats.org/officeDocument/2006/relationships/customXml" Target="../ink/ink453.xml"/><Relationship Id="rId60" Type="http://schemas.openxmlformats.org/officeDocument/2006/relationships/customXml" Target="../ink/ink426.xml"/><Relationship Id="rId81" Type="http://schemas.openxmlformats.org/officeDocument/2006/relationships/image" Target="../media/image436.emf"/><Relationship Id="rId135" Type="http://schemas.openxmlformats.org/officeDocument/2006/relationships/image" Target="../media/image463.emf"/><Relationship Id="rId156" Type="http://schemas.openxmlformats.org/officeDocument/2006/relationships/customXml" Target="../ink/ink474.xml"/><Relationship Id="rId177" Type="http://schemas.openxmlformats.org/officeDocument/2006/relationships/image" Target="../media/image484.emf"/></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545E51-84F3-45A9-94DB-7117EDE05CFA}"/>
              </a:ext>
            </a:extLst>
          </p:cNvPr>
          <p:cNvSpPr>
            <a:spLocks noGrp="1"/>
          </p:cNvSpPr>
          <p:nvPr>
            <p:ph type="ctrTitle"/>
          </p:nvPr>
        </p:nvSpPr>
        <p:spPr/>
        <p:txBody>
          <a:bodyPr/>
          <a:lstStyle/>
          <a:p>
            <a:r>
              <a:rPr lang="it-IT" dirty="0"/>
              <a:t>Webinar 4bis</a:t>
            </a:r>
          </a:p>
        </p:txBody>
      </p:sp>
      <p:sp>
        <p:nvSpPr>
          <p:cNvPr id="3" name="Sottotitolo 2">
            <a:extLst>
              <a:ext uri="{FF2B5EF4-FFF2-40B4-BE49-F238E27FC236}">
                <a16:creationId xmlns:a16="http://schemas.microsoft.com/office/drawing/2014/main" id="{1021E452-CE0F-4671-A85E-F3E362082D97}"/>
              </a:ext>
            </a:extLst>
          </p:cNvPr>
          <p:cNvSpPr>
            <a:spLocks noGrp="1"/>
          </p:cNvSpPr>
          <p:nvPr>
            <p:ph type="subTitle" idx="1"/>
          </p:nvPr>
        </p:nvSpPr>
        <p:spPr/>
        <p:txBody>
          <a:bodyPr/>
          <a:lstStyle/>
          <a:p>
            <a:r>
              <a:rPr lang="it-IT" dirty="0"/>
              <a:t>Distribuzioni di probabilità di variabili aleatorie discrete-distribuzione di </a:t>
            </a:r>
            <a:r>
              <a:rPr lang="it-IT" dirty="0" err="1"/>
              <a:t>Bernoulli</a:t>
            </a:r>
            <a:r>
              <a:rPr lang="it-IT" dirty="0"/>
              <a:t>, Binomiale, Poisson, Geometrica</a:t>
            </a:r>
          </a:p>
          <a:p>
            <a:endParaRPr lang="it-IT" dirty="0"/>
          </a:p>
        </p:txBody>
      </p:sp>
    </p:spTree>
    <p:extLst>
      <p:ext uri="{BB962C8B-B14F-4D97-AF65-F5344CB8AC3E}">
        <p14:creationId xmlns:p14="http://schemas.microsoft.com/office/powerpoint/2010/main" val="37625735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contenuto 2">
            <a:extLst>
              <a:ext uri="{FF2B5EF4-FFF2-40B4-BE49-F238E27FC236}">
                <a16:creationId xmlns:a16="http://schemas.microsoft.com/office/drawing/2014/main" id="{BC0161FD-4A14-4F79-8FBB-430C11DA83ED}"/>
              </a:ext>
            </a:extLst>
          </p:cNvPr>
          <p:cNvSpPr>
            <a:spLocks noGrp="1"/>
          </p:cNvSpPr>
          <p:nvPr>
            <p:ph idx="1"/>
          </p:nvPr>
        </p:nvSpPr>
        <p:spPr>
          <a:xfrm>
            <a:off x="490329" y="808384"/>
            <a:ext cx="11608906" cy="5368580"/>
          </a:xfrm>
        </p:spPr>
        <p:txBody>
          <a:bodyPr/>
          <a:lstStyle/>
          <a:p>
            <a:r>
              <a:rPr lang="it-IT" dirty="0"/>
              <a:t>Tabella 1.</a:t>
            </a:r>
          </a:p>
          <a:p>
            <a:endParaRPr lang="it-IT" dirty="0"/>
          </a:p>
        </p:txBody>
      </p:sp>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000FD092-3CA3-478E-8E55-CECDAA22BCD0}"/>
                  </a:ext>
                </a:extLst>
              </p:cNvPr>
              <p:cNvGraphicFramePr>
                <a:graphicFrameLocks noGrp="1"/>
              </p:cNvGraphicFramePr>
              <p:nvPr>
                <p:extLst/>
              </p:nvPr>
            </p:nvGraphicFramePr>
            <p:xfrm>
              <a:off x="609601" y="1495526"/>
              <a:ext cx="11290850" cy="4415496"/>
            </p:xfrm>
            <a:graphic>
              <a:graphicData uri="http://schemas.openxmlformats.org/drawingml/2006/table">
                <a:tbl>
                  <a:tblPr firstRow="1" bandRow="1">
                    <a:tableStyleId>{5C22544A-7EE6-4342-B048-85BDC9FD1C3A}</a:tableStyleId>
                  </a:tblPr>
                  <a:tblGrid>
                    <a:gridCol w="2258170">
                      <a:extLst>
                        <a:ext uri="{9D8B030D-6E8A-4147-A177-3AD203B41FA5}">
                          <a16:colId xmlns:a16="http://schemas.microsoft.com/office/drawing/2014/main" val="2912140736"/>
                        </a:ext>
                      </a:extLst>
                    </a:gridCol>
                    <a:gridCol w="2258170">
                      <a:extLst>
                        <a:ext uri="{9D8B030D-6E8A-4147-A177-3AD203B41FA5}">
                          <a16:colId xmlns:a16="http://schemas.microsoft.com/office/drawing/2014/main" val="2302111271"/>
                        </a:ext>
                      </a:extLst>
                    </a:gridCol>
                    <a:gridCol w="2258170">
                      <a:extLst>
                        <a:ext uri="{9D8B030D-6E8A-4147-A177-3AD203B41FA5}">
                          <a16:colId xmlns:a16="http://schemas.microsoft.com/office/drawing/2014/main" val="1000325442"/>
                        </a:ext>
                      </a:extLst>
                    </a:gridCol>
                    <a:gridCol w="2258170">
                      <a:extLst>
                        <a:ext uri="{9D8B030D-6E8A-4147-A177-3AD203B41FA5}">
                          <a16:colId xmlns:a16="http://schemas.microsoft.com/office/drawing/2014/main" val="2697835201"/>
                        </a:ext>
                      </a:extLst>
                    </a:gridCol>
                    <a:gridCol w="2258170">
                      <a:extLst>
                        <a:ext uri="{9D8B030D-6E8A-4147-A177-3AD203B41FA5}">
                          <a16:colId xmlns:a16="http://schemas.microsoft.com/office/drawing/2014/main" val="1602685020"/>
                        </a:ext>
                      </a:extLst>
                    </a:gridCol>
                  </a:tblGrid>
                  <a:tr h="425365">
                    <a:tc>
                      <a:txBody>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1</m:t>
                                    </m:r>
                                  </m:sub>
                                </m:sSub>
                              </m:oMath>
                            </m:oMathPara>
                          </a14:m>
                          <a:endParaRPr lang="it-IT"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2</m:t>
                                    </m:r>
                                  </m:sub>
                                </m:sSub>
                              </m:oMath>
                            </m:oMathPara>
                          </a14:m>
                          <a:endParaRPr lang="it-IT" sz="1400" dirty="0"/>
                        </a:p>
                      </a:txBody>
                      <a:tcPr/>
                    </a:tc>
                    <a:tc>
                      <a:txBody>
                        <a:bodyPr/>
                        <a:lstStyle/>
                        <a:p>
                          <a:pPr/>
                          <a14:m>
                            <m:oMathPara xmlns:m="http://schemas.openxmlformats.org/officeDocument/2006/math">
                              <m:oMathParaPr>
                                <m:jc m:val="centerGroup"/>
                              </m:oMathParaPr>
                              <m:oMath xmlns:m="http://schemas.openxmlformats.org/officeDocument/2006/math">
                                <m:sSub>
                                  <m:sSubPr>
                                    <m:ctrlPr>
                                      <a:rPr lang="it-IT" sz="1400" i="1" smtClean="0">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3</m:t>
                                    </m:r>
                                  </m:sub>
                                </m:sSub>
                              </m:oMath>
                            </m:oMathPara>
                          </a14:m>
                          <a:endParaRPr lang="it-IT" sz="1400" dirty="0"/>
                        </a:p>
                      </a:txBody>
                      <a:tcPr/>
                    </a:tc>
                    <a:tc>
                      <a:txBody>
                        <a:bodyPr/>
                        <a:lstStyle/>
                        <a:p>
                          <a:r>
                            <a:rPr lang="it-IT" sz="1400" dirty="0"/>
                            <a:t>X=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1</m:t>
                                  </m:r>
                                </m:sub>
                              </m:sSub>
                              <m:r>
                                <a:rPr lang="it-IT" sz="1400" b="0" i="1" smtClean="0">
                                  <a:latin typeface="Cambria Math" panose="02040503050406030204" pitchFamily="18" charset="0"/>
                                </a:rPr>
                                <m:t>+</m:t>
                              </m:r>
                            </m:oMath>
                          </a14:m>
                          <a:r>
                            <a:rPr lang="it-IT" sz="1400" dirty="0"/>
                            <a:t>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2</m:t>
                                  </m:r>
                                </m:sub>
                              </m:sSub>
                              <m:r>
                                <a:rPr lang="it-IT" sz="1400" b="0" i="1" smtClean="0">
                                  <a:latin typeface="Cambria Math" panose="02040503050406030204" pitchFamily="18" charset="0"/>
                                </a:rPr>
                                <m:t>+</m:t>
                              </m:r>
                            </m:oMath>
                          </a14:m>
                          <a:r>
                            <a:rPr lang="it-IT" sz="1400" dirty="0"/>
                            <a:t> </a:t>
                          </a:r>
                          <a14:m>
                            <m:oMath xmlns:m="http://schemas.openxmlformats.org/officeDocument/2006/math">
                              <m:sSub>
                                <m:sSubPr>
                                  <m:ctrlPr>
                                    <a:rPr lang="it-IT" sz="1400" i="1">
                                      <a:latin typeface="Cambria Math" panose="02040503050406030204" pitchFamily="18" charset="0"/>
                                    </a:rPr>
                                  </m:ctrlPr>
                                </m:sSubPr>
                                <m:e>
                                  <m:r>
                                    <a:rPr lang="it-IT" sz="1400" i="1">
                                      <a:latin typeface="Cambria Math" panose="02040503050406030204" pitchFamily="18" charset="0"/>
                                    </a:rPr>
                                    <m:t>𝑋</m:t>
                                  </m:r>
                                </m:e>
                                <m:sub>
                                  <m:r>
                                    <a:rPr lang="it-IT" sz="1400" b="0" i="1" smtClean="0">
                                      <a:latin typeface="Cambria Math" panose="02040503050406030204" pitchFamily="18" charset="0"/>
                                    </a:rPr>
                                    <m:t>3</m:t>
                                  </m:r>
                                </m:sub>
                              </m:sSub>
                            </m:oMath>
                          </a14:m>
                          <a:endParaRPr lang="it-IT" sz="1400" dirty="0"/>
                        </a:p>
                      </a:txBody>
                      <a:tcPr/>
                    </a:tc>
                    <a:tc>
                      <a:txBody>
                        <a:bodyPr/>
                        <a:lstStyle/>
                        <a:p>
                          <a:r>
                            <a:rPr lang="it-IT" sz="1400" dirty="0"/>
                            <a:t>probabilità</a:t>
                          </a:r>
                        </a:p>
                      </a:txBody>
                      <a:tcPr/>
                    </a:tc>
                    <a:extLst>
                      <a:ext uri="{0D108BD9-81ED-4DB2-BD59-A6C34878D82A}">
                        <a16:rowId xmlns:a16="http://schemas.microsoft.com/office/drawing/2014/main" val="617681980"/>
                      </a:ext>
                    </a:extLst>
                  </a:tr>
                  <a:tr h="734191">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0</a:t>
                          </a:r>
                        </a:p>
                      </a:txBody>
                      <a:tcPr/>
                    </a:tc>
                    <a:tc>
                      <a:txBody>
                        <a:bodyPr/>
                        <a:lstStyle/>
                        <a:p>
                          <a:r>
                            <a:rPr lang="it-IT" sz="1400" dirty="0"/>
                            <a:t>(1-0,503)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(1−0,503)</m:t>
                              </m:r>
                              <m:r>
                                <a:rPr lang="it-IT" sz="1400" i="1" smtClean="0">
                                  <a:latin typeface="Cambria Math" panose="02040503050406030204" pitchFamily="18" charset="0"/>
                                  <a:ea typeface="Cambria Math" panose="02040503050406030204" pitchFamily="18" charset="0"/>
                                </a:rPr>
                                <m:t>∙</m:t>
                              </m:r>
                            </m:oMath>
                          </a14:m>
                          <a:r>
                            <a:rPr lang="it-IT" sz="1400" dirty="0"/>
                            <a:t> (1-0,503)</a:t>
                          </a:r>
                        </a:p>
                      </a:txBody>
                      <a:tcPr/>
                    </a:tc>
                    <a:extLst>
                      <a:ext uri="{0D108BD9-81ED-4DB2-BD59-A6C34878D82A}">
                        <a16:rowId xmlns:a16="http://schemas.microsoft.com/office/drawing/2014/main" val="2159047464"/>
                      </a:ext>
                    </a:extLst>
                  </a:tr>
                  <a:tr h="425365">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(1-0,503)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(1−0,503)∙0,503</m:t>
                              </m:r>
                            </m:oMath>
                          </a14:m>
                          <a:endParaRPr lang="it-IT" sz="1400" dirty="0"/>
                        </a:p>
                      </a:txBody>
                      <a:tcPr/>
                    </a:tc>
                    <a:extLst>
                      <a:ext uri="{0D108BD9-81ED-4DB2-BD59-A6C34878D82A}">
                        <a16:rowId xmlns:a16="http://schemas.microsoft.com/office/drawing/2014/main" val="2096018764"/>
                      </a:ext>
                    </a:extLst>
                  </a:tr>
                  <a:tr h="425365">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(1-0,503)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0,503∙(1−0,503)</m:t>
                              </m:r>
                            </m:oMath>
                          </a14:m>
                          <a:endParaRPr lang="it-IT" sz="1400" dirty="0"/>
                        </a:p>
                      </a:txBody>
                      <a:tcPr/>
                    </a:tc>
                    <a:extLst>
                      <a:ext uri="{0D108BD9-81ED-4DB2-BD59-A6C34878D82A}">
                        <a16:rowId xmlns:a16="http://schemas.microsoft.com/office/drawing/2014/main" val="869927446"/>
                      </a:ext>
                    </a:extLst>
                  </a:tr>
                  <a:tr h="425365">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(1-0,503)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0,503∙0,503</m:t>
                              </m:r>
                            </m:oMath>
                          </a14:m>
                          <a:endParaRPr lang="it-IT" sz="1400" dirty="0"/>
                        </a:p>
                      </a:txBody>
                      <a:tcPr/>
                    </a:tc>
                    <a:extLst>
                      <a:ext uri="{0D108BD9-81ED-4DB2-BD59-A6C34878D82A}">
                        <a16:rowId xmlns:a16="http://schemas.microsoft.com/office/drawing/2014/main" val="495680808"/>
                      </a:ext>
                    </a:extLst>
                  </a:tr>
                  <a:tr h="425365">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(1−0,503)∙(1−0,503)</m:t>
                              </m:r>
                            </m:oMath>
                          </a14:m>
                          <a:endParaRPr lang="it-IT" sz="1400" dirty="0"/>
                        </a:p>
                      </a:txBody>
                      <a:tcPr/>
                    </a:tc>
                    <a:extLst>
                      <a:ext uri="{0D108BD9-81ED-4DB2-BD59-A6C34878D82A}">
                        <a16:rowId xmlns:a16="http://schemas.microsoft.com/office/drawing/2014/main" val="610847965"/>
                      </a:ext>
                    </a:extLst>
                  </a:tr>
                  <a:tr h="425365">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(1−0,503)∙0,503</m:t>
                              </m:r>
                            </m:oMath>
                          </a14:m>
                          <a:endParaRPr lang="it-IT" sz="1400" dirty="0"/>
                        </a:p>
                      </a:txBody>
                      <a:tcPr/>
                    </a:tc>
                    <a:extLst>
                      <a:ext uri="{0D108BD9-81ED-4DB2-BD59-A6C34878D82A}">
                        <a16:rowId xmlns:a16="http://schemas.microsoft.com/office/drawing/2014/main" val="3363293796"/>
                      </a:ext>
                    </a:extLst>
                  </a:tr>
                  <a:tr h="425365">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2</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0,503∙(1−0,503)</m:t>
                              </m:r>
                            </m:oMath>
                          </a14:m>
                          <a:endParaRPr lang="it-IT" sz="1400" dirty="0"/>
                        </a:p>
                      </a:txBody>
                      <a:tcPr/>
                    </a:tc>
                    <a:extLst>
                      <a:ext uri="{0D108BD9-81ED-4DB2-BD59-A6C34878D82A}">
                        <a16:rowId xmlns:a16="http://schemas.microsoft.com/office/drawing/2014/main" val="1320285614"/>
                      </a:ext>
                    </a:extLst>
                  </a:tr>
                  <a:tr h="425365">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400" dirty="0"/>
                            <a:t>0,503</a:t>
                          </a:r>
                          <a14:m>
                            <m:oMath xmlns:m="http://schemas.openxmlformats.org/officeDocument/2006/math">
                              <m:r>
                                <a:rPr lang="it-IT" sz="1400" i="1" smtClean="0">
                                  <a:latin typeface="Cambria Math" panose="02040503050406030204" pitchFamily="18" charset="0"/>
                                  <a:ea typeface="Cambria Math" panose="02040503050406030204" pitchFamily="18" charset="0"/>
                                </a:rPr>
                                <m:t>∙</m:t>
                              </m:r>
                              <m:r>
                                <a:rPr lang="it-IT" sz="1400" b="0" i="1" smtClean="0">
                                  <a:latin typeface="Cambria Math" panose="02040503050406030204" pitchFamily="18" charset="0"/>
                                  <a:ea typeface="Cambria Math" panose="02040503050406030204" pitchFamily="18" charset="0"/>
                                </a:rPr>
                                <m:t>0,503∙0,503</m:t>
                              </m:r>
                            </m:oMath>
                          </a14:m>
                          <a:endParaRPr lang="it-IT" sz="1400" dirty="0"/>
                        </a:p>
                      </a:txBody>
                      <a:tcPr/>
                    </a:tc>
                    <a:extLst>
                      <a:ext uri="{0D108BD9-81ED-4DB2-BD59-A6C34878D82A}">
                        <a16:rowId xmlns:a16="http://schemas.microsoft.com/office/drawing/2014/main" val="1586301450"/>
                      </a:ext>
                    </a:extLst>
                  </a:tr>
                </a:tbl>
              </a:graphicData>
            </a:graphic>
          </p:graphicFrame>
        </mc:Choice>
        <mc:Fallback xmlns="">
          <p:graphicFrame>
            <p:nvGraphicFramePr>
              <p:cNvPr id="4" name="Tabella 4">
                <a:extLst>
                  <a:ext uri="{FF2B5EF4-FFF2-40B4-BE49-F238E27FC236}">
                    <a16:creationId xmlns:a16="http://schemas.microsoft.com/office/drawing/2014/main" id="{000FD092-3CA3-478E-8E55-CECDAA22BCD0}"/>
                  </a:ext>
                </a:extLst>
              </p:cNvPr>
              <p:cNvGraphicFramePr>
                <a:graphicFrameLocks noGrp="1"/>
              </p:cNvGraphicFramePr>
              <p:nvPr>
                <p:extLst>
                  <p:ext uri="{D42A27DB-BD31-4B8C-83A1-F6EECF244321}">
                    <p14:modId xmlns:p14="http://schemas.microsoft.com/office/powerpoint/2010/main" val="3007014134"/>
                  </p:ext>
                </p:extLst>
              </p:nvPr>
            </p:nvGraphicFramePr>
            <p:xfrm>
              <a:off x="609601" y="1495526"/>
              <a:ext cx="11290850" cy="4415496"/>
            </p:xfrm>
            <a:graphic>
              <a:graphicData uri="http://schemas.openxmlformats.org/drawingml/2006/table">
                <a:tbl>
                  <a:tblPr firstRow="1" bandRow="1">
                    <a:tableStyleId>{5C22544A-7EE6-4342-B048-85BDC9FD1C3A}</a:tableStyleId>
                  </a:tblPr>
                  <a:tblGrid>
                    <a:gridCol w="2258170">
                      <a:extLst>
                        <a:ext uri="{9D8B030D-6E8A-4147-A177-3AD203B41FA5}">
                          <a16:colId xmlns:a16="http://schemas.microsoft.com/office/drawing/2014/main" val="2912140736"/>
                        </a:ext>
                      </a:extLst>
                    </a:gridCol>
                    <a:gridCol w="2258170">
                      <a:extLst>
                        <a:ext uri="{9D8B030D-6E8A-4147-A177-3AD203B41FA5}">
                          <a16:colId xmlns:a16="http://schemas.microsoft.com/office/drawing/2014/main" val="2302111271"/>
                        </a:ext>
                      </a:extLst>
                    </a:gridCol>
                    <a:gridCol w="2258170">
                      <a:extLst>
                        <a:ext uri="{9D8B030D-6E8A-4147-A177-3AD203B41FA5}">
                          <a16:colId xmlns:a16="http://schemas.microsoft.com/office/drawing/2014/main" val="1000325442"/>
                        </a:ext>
                      </a:extLst>
                    </a:gridCol>
                    <a:gridCol w="2258170">
                      <a:extLst>
                        <a:ext uri="{9D8B030D-6E8A-4147-A177-3AD203B41FA5}">
                          <a16:colId xmlns:a16="http://schemas.microsoft.com/office/drawing/2014/main" val="2697835201"/>
                        </a:ext>
                      </a:extLst>
                    </a:gridCol>
                    <a:gridCol w="2258170">
                      <a:extLst>
                        <a:ext uri="{9D8B030D-6E8A-4147-A177-3AD203B41FA5}">
                          <a16:colId xmlns:a16="http://schemas.microsoft.com/office/drawing/2014/main" val="1602685020"/>
                        </a:ext>
                      </a:extLst>
                    </a:gridCol>
                  </a:tblGrid>
                  <a:tr h="425365">
                    <a:tc>
                      <a:txBody>
                        <a:bodyPr/>
                        <a:lstStyle/>
                        <a:p>
                          <a:endParaRPr lang="it-IT"/>
                        </a:p>
                      </a:txBody>
                      <a:tcPr>
                        <a:blipFill>
                          <a:blip r:embed="rId2"/>
                          <a:stretch>
                            <a:fillRect l="-539" t="-1429" r="-400539" b="-938571"/>
                          </a:stretch>
                        </a:blipFill>
                      </a:tcPr>
                    </a:tc>
                    <a:tc>
                      <a:txBody>
                        <a:bodyPr/>
                        <a:lstStyle/>
                        <a:p>
                          <a:endParaRPr lang="it-IT"/>
                        </a:p>
                      </a:txBody>
                      <a:tcPr>
                        <a:blipFill>
                          <a:blip r:embed="rId2"/>
                          <a:stretch>
                            <a:fillRect l="-100811" t="-1429" r="-301622" b="-938571"/>
                          </a:stretch>
                        </a:blipFill>
                      </a:tcPr>
                    </a:tc>
                    <a:tc>
                      <a:txBody>
                        <a:bodyPr/>
                        <a:lstStyle/>
                        <a:p>
                          <a:endParaRPr lang="it-IT"/>
                        </a:p>
                      </a:txBody>
                      <a:tcPr>
                        <a:blipFill>
                          <a:blip r:embed="rId2"/>
                          <a:stretch>
                            <a:fillRect l="-200270" t="-1429" r="-200809" b="-938571"/>
                          </a:stretch>
                        </a:blipFill>
                      </a:tcPr>
                    </a:tc>
                    <a:tc>
                      <a:txBody>
                        <a:bodyPr/>
                        <a:lstStyle/>
                        <a:p>
                          <a:endParaRPr lang="it-IT"/>
                        </a:p>
                      </a:txBody>
                      <a:tcPr>
                        <a:blipFill>
                          <a:blip r:embed="rId2"/>
                          <a:stretch>
                            <a:fillRect l="-301081" t="-1429" r="-101351" b="-938571"/>
                          </a:stretch>
                        </a:blipFill>
                      </a:tcPr>
                    </a:tc>
                    <a:tc>
                      <a:txBody>
                        <a:bodyPr/>
                        <a:lstStyle/>
                        <a:p>
                          <a:r>
                            <a:rPr lang="it-IT" sz="1400" dirty="0"/>
                            <a:t>probabilità</a:t>
                          </a:r>
                        </a:p>
                      </a:txBody>
                      <a:tcPr/>
                    </a:tc>
                    <a:extLst>
                      <a:ext uri="{0D108BD9-81ED-4DB2-BD59-A6C34878D82A}">
                        <a16:rowId xmlns:a16="http://schemas.microsoft.com/office/drawing/2014/main" val="617681980"/>
                      </a:ext>
                    </a:extLst>
                  </a:tr>
                  <a:tr h="734191">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0</a:t>
                          </a:r>
                        </a:p>
                      </a:txBody>
                      <a:tcPr/>
                    </a:tc>
                    <a:tc>
                      <a:txBody>
                        <a:bodyPr/>
                        <a:lstStyle/>
                        <a:p>
                          <a:endParaRPr lang="it-IT"/>
                        </a:p>
                      </a:txBody>
                      <a:tcPr>
                        <a:blipFill>
                          <a:blip r:embed="rId2"/>
                          <a:stretch>
                            <a:fillRect l="-400000" t="-59167" r="-1078" b="-447500"/>
                          </a:stretch>
                        </a:blipFill>
                      </a:tcPr>
                    </a:tc>
                    <a:extLst>
                      <a:ext uri="{0D108BD9-81ED-4DB2-BD59-A6C34878D82A}">
                        <a16:rowId xmlns:a16="http://schemas.microsoft.com/office/drawing/2014/main" val="2159047464"/>
                      </a:ext>
                    </a:extLst>
                  </a:tr>
                  <a:tr h="518160">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1</a:t>
                          </a:r>
                        </a:p>
                      </a:txBody>
                      <a:tcPr/>
                    </a:tc>
                    <a:tc>
                      <a:txBody>
                        <a:bodyPr/>
                        <a:lstStyle/>
                        <a:p>
                          <a:endParaRPr lang="it-IT"/>
                        </a:p>
                      </a:txBody>
                      <a:tcPr>
                        <a:blipFill>
                          <a:blip r:embed="rId2"/>
                          <a:stretch>
                            <a:fillRect l="-400000" t="-224706" r="-1078" b="-531765"/>
                          </a:stretch>
                        </a:blipFill>
                      </a:tcPr>
                    </a:tc>
                    <a:extLst>
                      <a:ext uri="{0D108BD9-81ED-4DB2-BD59-A6C34878D82A}">
                        <a16:rowId xmlns:a16="http://schemas.microsoft.com/office/drawing/2014/main" val="2096018764"/>
                      </a:ext>
                    </a:extLst>
                  </a:tr>
                  <a:tr h="518160">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1</a:t>
                          </a:r>
                        </a:p>
                      </a:txBody>
                      <a:tcPr/>
                    </a:tc>
                    <a:tc>
                      <a:txBody>
                        <a:bodyPr/>
                        <a:lstStyle/>
                        <a:p>
                          <a:endParaRPr lang="it-IT"/>
                        </a:p>
                      </a:txBody>
                      <a:tcPr>
                        <a:blipFill>
                          <a:blip r:embed="rId2"/>
                          <a:stretch>
                            <a:fillRect l="-400000" t="-320930" r="-1078" b="-425581"/>
                          </a:stretch>
                        </a:blipFill>
                      </a:tcPr>
                    </a:tc>
                    <a:extLst>
                      <a:ext uri="{0D108BD9-81ED-4DB2-BD59-A6C34878D82A}">
                        <a16:rowId xmlns:a16="http://schemas.microsoft.com/office/drawing/2014/main" val="869927446"/>
                      </a:ext>
                    </a:extLst>
                  </a:tr>
                  <a:tr h="425365">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2</a:t>
                          </a:r>
                        </a:p>
                      </a:txBody>
                      <a:tcPr/>
                    </a:tc>
                    <a:tc>
                      <a:txBody>
                        <a:bodyPr/>
                        <a:lstStyle/>
                        <a:p>
                          <a:endParaRPr lang="it-IT"/>
                        </a:p>
                      </a:txBody>
                      <a:tcPr>
                        <a:blipFill>
                          <a:blip r:embed="rId2"/>
                          <a:stretch>
                            <a:fillRect l="-400000" t="-524638" r="-1078" b="-430435"/>
                          </a:stretch>
                        </a:blipFill>
                      </a:tcPr>
                    </a:tc>
                    <a:extLst>
                      <a:ext uri="{0D108BD9-81ED-4DB2-BD59-A6C34878D82A}">
                        <a16:rowId xmlns:a16="http://schemas.microsoft.com/office/drawing/2014/main" val="495680808"/>
                      </a:ext>
                    </a:extLst>
                  </a:tr>
                  <a:tr h="518160">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0</a:t>
                          </a:r>
                        </a:p>
                      </a:txBody>
                      <a:tcPr/>
                    </a:tc>
                    <a:tc>
                      <a:txBody>
                        <a:bodyPr/>
                        <a:lstStyle/>
                        <a:p>
                          <a:pPr algn="ctr"/>
                          <a:r>
                            <a:rPr lang="it-IT" sz="1400" dirty="0"/>
                            <a:t>1</a:t>
                          </a:r>
                        </a:p>
                      </a:txBody>
                      <a:tcPr/>
                    </a:tc>
                    <a:tc>
                      <a:txBody>
                        <a:bodyPr/>
                        <a:lstStyle/>
                        <a:p>
                          <a:endParaRPr lang="it-IT"/>
                        </a:p>
                      </a:txBody>
                      <a:tcPr>
                        <a:blipFill>
                          <a:blip r:embed="rId2"/>
                          <a:stretch>
                            <a:fillRect l="-400000" t="-507059" r="-1078" b="-249412"/>
                          </a:stretch>
                        </a:blipFill>
                      </a:tcPr>
                    </a:tc>
                    <a:extLst>
                      <a:ext uri="{0D108BD9-81ED-4DB2-BD59-A6C34878D82A}">
                        <a16:rowId xmlns:a16="http://schemas.microsoft.com/office/drawing/2014/main" val="610847965"/>
                      </a:ext>
                    </a:extLst>
                  </a:tr>
                  <a:tr h="425365">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1</a:t>
                          </a:r>
                        </a:p>
                      </a:txBody>
                      <a:tcPr/>
                    </a:tc>
                    <a:tc>
                      <a:txBody>
                        <a:bodyPr/>
                        <a:lstStyle/>
                        <a:p>
                          <a:pPr algn="ctr"/>
                          <a:r>
                            <a:rPr lang="it-IT" sz="1400" dirty="0"/>
                            <a:t>2</a:t>
                          </a:r>
                        </a:p>
                      </a:txBody>
                      <a:tcPr/>
                    </a:tc>
                    <a:tc>
                      <a:txBody>
                        <a:bodyPr/>
                        <a:lstStyle/>
                        <a:p>
                          <a:endParaRPr lang="it-IT"/>
                        </a:p>
                      </a:txBody>
                      <a:tcPr>
                        <a:blipFill>
                          <a:blip r:embed="rId2"/>
                          <a:stretch>
                            <a:fillRect l="-400000" t="-737143" r="-1078" b="-202857"/>
                          </a:stretch>
                        </a:blipFill>
                      </a:tcPr>
                    </a:tc>
                    <a:extLst>
                      <a:ext uri="{0D108BD9-81ED-4DB2-BD59-A6C34878D82A}">
                        <a16:rowId xmlns:a16="http://schemas.microsoft.com/office/drawing/2014/main" val="3363293796"/>
                      </a:ext>
                    </a:extLst>
                  </a:tr>
                  <a:tr h="425365">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0</a:t>
                          </a:r>
                        </a:p>
                      </a:txBody>
                      <a:tcPr/>
                    </a:tc>
                    <a:tc>
                      <a:txBody>
                        <a:bodyPr/>
                        <a:lstStyle/>
                        <a:p>
                          <a:pPr algn="ctr"/>
                          <a:r>
                            <a:rPr lang="it-IT" sz="1400" dirty="0"/>
                            <a:t>2</a:t>
                          </a:r>
                        </a:p>
                      </a:txBody>
                      <a:tcPr/>
                    </a:tc>
                    <a:tc>
                      <a:txBody>
                        <a:bodyPr/>
                        <a:lstStyle/>
                        <a:p>
                          <a:endParaRPr lang="it-IT"/>
                        </a:p>
                      </a:txBody>
                      <a:tcPr>
                        <a:blipFill>
                          <a:blip r:embed="rId2"/>
                          <a:stretch>
                            <a:fillRect l="-400000" t="-837143" r="-1078" b="-102857"/>
                          </a:stretch>
                        </a:blipFill>
                      </a:tcPr>
                    </a:tc>
                    <a:extLst>
                      <a:ext uri="{0D108BD9-81ED-4DB2-BD59-A6C34878D82A}">
                        <a16:rowId xmlns:a16="http://schemas.microsoft.com/office/drawing/2014/main" val="1320285614"/>
                      </a:ext>
                    </a:extLst>
                  </a:tr>
                  <a:tr h="425365">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1</a:t>
                          </a:r>
                        </a:p>
                      </a:txBody>
                      <a:tcPr/>
                    </a:tc>
                    <a:tc>
                      <a:txBody>
                        <a:bodyPr/>
                        <a:lstStyle/>
                        <a:p>
                          <a:pPr algn="ctr"/>
                          <a:r>
                            <a:rPr lang="it-IT" sz="1400" dirty="0"/>
                            <a:t>3</a:t>
                          </a:r>
                        </a:p>
                      </a:txBody>
                      <a:tcPr/>
                    </a:tc>
                    <a:tc>
                      <a:txBody>
                        <a:bodyPr/>
                        <a:lstStyle/>
                        <a:p>
                          <a:endParaRPr lang="it-IT"/>
                        </a:p>
                      </a:txBody>
                      <a:tcPr>
                        <a:blipFill>
                          <a:blip r:embed="rId2"/>
                          <a:stretch>
                            <a:fillRect l="-400000" t="-937143" r="-1078" b="-2857"/>
                          </a:stretch>
                        </a:blipFill>
                      </a:tcPr>
                    </a:tc>
                    <a:extLst>
                      <a:ext uri="{0D108BD9-81ED-4DB2-BD59-A6C34878D82A}">
                        <a16:rowId xmlns:a16="http://schemas.microsoft.com/office/drawing/2014/main" val="1586301450"/>
                      </a:ext>
                    </a:extLst>
                  </a:tr>
                </a:tbl>
              </a:graphicData>
            </a:graphic>
          </p:graphicFrame>
        </mc:Fallback>
      </mc:AlternateContent>
    </p:spTree>
    <p:extLst>
      <p:ext uri="{BB962C8B-B14F-4D97-AF65-F5344CB8AC3E}">
        <p14:creationId xmlns:p14="http://schemas.microsoft.com/office/powerpoint/2010/main" val="5409169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6002F05-1434-430B-9D77-3C26FBF5681C}"/>
              </a:ext>
            </a:extLst>
          </p:cNvPr>
          <p:cNvSpPr>
            <a:spLocks noGrp="1"/>
          </p:cNvSpPr>
          <p:nvPr>
            <p:ph type="title"/>
          </p:nvPr>
        </p:nvSpPr>
        <p:spPr>
          <a:xfrm>
            <a:off x="838200" y="365126"/>
            <a:ext cx="10515600" cy="774562"/>
          </a:xfrm>
        </p:spPr>
        <p:txBody>
          <a:bodyPr/>
          <a:lstStyle/>
          <a:p>
            <a:pPr algn="ctr"/>
            <a:r>
              <a:rPr lang="it-IT" dirty="0"/>
              <a:t>Distribuzione Binomiale</a:t>
            </a:r>
          </a:p>
        </p:txBody>
      </p:sp>
      <p:sp>
        <p:nvSpPr>
          <p:cNvPr id="3" name="Segnaposto contenuto 2">
            <a:extLst>
              <a:ext uri="{FF2B5EF4-FFF2-40B4-BE49-F238E27FC236}">
                <a16:creationId xmlns:a16="http://schemas.microsoft.com/office/drawing/2014/main" id="{6F69FCFB-6D7B-4827-BCDF-6FBAF48D1D59}"/>
              </a:ext>
            </a:extLst>
          </p:cNvPr>
          <p:cNvSpPr>
            <a:spLocks noGrp="1"/>
          </p:cNvSpPr>
          <p:nvPr>
            <p:ph idx="1"/>
          </p:nvPr>
        </p:nvSpPr>
        <p:spPr>
          <a:xfrm>
            <a:off x="838200" y="1258957"/>
            <a:ext cx="10515600" cy="4918006"/>
          </a:xfrm>
        </p:spPr>
        <p:txBody>
          <a:bodyPr/>
          <a:lstStyle/>
          <a:p>
            <a:r>
              <a:rPr lang="it-IT" dirty="0"/>
              <a:t>Considerando tutte le possibili combinazioni delle tre v.a. si ottiene la funzione di probabilità della v.a. somma X, una v.a. Binomiale con parametri n=3 e </a:t>
            </a:r>
            <a:r>
              <a:rPr lang="it-IT" dirty="0">
                <a:latin typeface="Onyx" panose="04050602080702020203" pitchFamily="82" charset="0"/>
              </a:rPr>
              <a:t>π =</a:t>
            </a:r>
            <a:r>
              <a:rPr lang="it-IT" dirty="0"/>
              <a:t>0,503, ed è data da:</a:t>
            </a:r>
          </a:p>
          <a:p>
            <a:endParaRPr lang="it-IT" dirty="0"/>
          </a:p>
        </p:txBody>
      </p:sp>
      <mc:AlternateContent xmlns:mc="http://schemas.openxmlformats.org/markup-compatibility/2006" xmlns:a14="http://schemas.microsoft.com/office/drawing/2010/main">
        <mc:Choice Requires="a14">
          <p:graphicFrame>
            <p:nvGraphicFramePr>
              <p:cNvPr id="4" name="Tabella 4">
                <a:extLst>
                  <a:ext uri="{FF2B5EF4-FFF2-40B4-BE49-F238E27FC236}">
                    <a16:creationId xmlns:a16="http://schemas.microsoft.com/office/drawing/2014/main" id="{A34446C2-9BC4-423B-A1F0-51D4E28BBED7}"/>
                  </a:ext>
                </a:extLst>
              </p:cNvPr>
              <p:cNvGraphicFramePr>
                <a:graphicFrameLocks noGrp="1"/>
              </p:cNvGraphicFramePr>
              <p:nvPr>
                <p:extLst/>
              </p:nvPr>
            </p:nvGraphicFramePr>
            <p:xfrm>
              <a:off x="2032000" y="329058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56139670"/>
                        </a:ext>
                      </a:extLst>
                    </a:gridCol>
                    <a:gridCol w="4064000">
                      <a:extLst>
                        <a:ext uri="{9D8B030D-6E8A-4147-A177-3AD203B41FA5}">
                          <a16:colId xmlns:a16="http://schemas.microsoft.com/office/drawing/2014/main" val="3193493282"/>
                        </a:ext>
                      </a:extLst>
                    </a:gridCol>
                  </a:tblGrid>
                  <a:tr h="370840">
                    <a:tc>
                      <a:txBody>
                        <a:bodyPr/>
                        <a:lstStyle/>
                        <a:p>
                          <a:pPr algn="ctr"/>
                          <a:r>
                            <a:rPr lang="it-IT" dirty="0"/>
                            <a:t>X</a:t>
                          </a:r>
                        </a:p>
                      </a:txBody>
                      <a:tcPr/>
                    </a:tc>
                    <a:tc>
                      <a:txBody>
                        <a:bodyPr/>
                        <a:lstStyle/>
                        <a:p>
                          <a:pPr algn="ctr"/>
                          <a:r>
                            <a:rPr lang="it-IT" dirty="0"/>
                            <a:t>Probabilità</a:t>
                          </a:r>
                        </a:p>
                      </a:txBody>
                      <a:tcPr/>
                    </a:tc>
                    <a:extLst>
                      <a:ext uri="{0D108BD9-81ED-4DB2-BD59-A6C34878D82A}">
                        <a16:rowId xmlns:a16="http://schemas.microsoft.com/office/drawing/2014/main" val="3197308413"/>
                      </a:ext>
                    </a:extLst>
                  </a:tr>
                  <a:tr h="370840">
                    <a:tc>
                      <a:txBody>
                        <a:bodyPr/>
                        <a:lstStyle/>
                        <a:p>
                          <a:r>
                            <a:rPr lang="it-IT" dirty="0"/>
                            <a:t>0</a:t>
                          </a:r>
                        </a:p>
                      </a:txBody>
                      <a:tcPr/>
                    </a:tc>
                    <a:tc>
                      <a:txBody>
                        <a:bodyPr/>
                        <a:lstStyle/>
                        <a:p>
                          <a:pPr algn="ct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(1−0,503)</m:t>
                                  </m:r>
                                </m:e>
                                <m:sup>
                                  <m:r>
                                    <a:rPr lang="it-IT" b="0" i="1" smtClean="0">
                                      <a:latin typeface="Cambria Math" panose="02040503050406030204" pitchFamily="18" charset="0"/>
                                    </a:rPr>
                                    <m:t>3</m:t>
                                  </m:r>
                                </m:sup>
                              </m:sSup>
                            </m:oMath>
                          </a14:m>
                          <a:r>
                            <a:rPr lang="it-IT" dirty="0"/>
                            <a:t>=0,123</a:t>
                          </a:r>
                        </a:p>
                      </a:txBody>
                      <a:tcPr/>
                    </a:tc>
                    <a:extLst>
                      <a:ext uri="{0D108BD9-81ED-4DB2-BD59-A6C34878D82A}">
                        <a16:rowId xmlns:a16="http://schemas.microsoft.com/office/drawing/2014/main" val="661117503"/>
                      </a:ext>
                    </a:extLst>
                  </a:tr>
                  <a:tr h="370840">
                    <a:tc>
                      <a:txBody>
                        <a:bodyPr/>
                        <a:lstStyle/>
                        <a:p>
                          <a:r>
                            <a:rPr lang="it-IT" dirty="0"/>
                            <a:t>1</a:t>
                          </a:r>
                        </a:p>
                      </a:txBody>
                      <a:tcPr/>
                    </a:tc>
                    <a:tc>
                      <a:txBody>
                        <a:bodyPr/>
                        <a:lstStyle/>
                        <a:p>
                          <a:pPr algn="ctr"/>
                          <a14:m>
                            <m:oMath xmlns:m="http://schemas.openxmlformats.org/officeDocument/2006/math">
                              <m:r>
                                <a:rPr lang="it-IT" b="0" i="1" smtClean="0">
                                  <a:latin typeface="Cambria Math" panose="02040503050406030204" pitchFamily="18" charset="0"/>
                                </a:rPr>
                                <m:t>3</m:t>
                              </m:r>
                              <m:r>
                                <a:rPr lang="it-IT" b="0" i="1" smtClean="0">
                                  <a:latin typeface="Cambria Math" panose="02040503050406030204" pitchFamily="18" charset="0"/>
                                  <a:ea typeface="Cambria Math" panose="02040503050406030204" pitchFamily="18" charset="0"/>
                                </a:rPr>
                                <m:t>∙0,503∙</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(1−0,503)</m:t>
                                  </m:r>
                                </m:e>
                                <m:sup>
                                  <m:r>
                                    <a:rPr lang="it-IT" b="0" i="1" smtClean="0">
                                      <a:latin typeface="Cambria Math" panose="02040503050406030204" pitchFamily="18" charset="0"/>
                                      <a:ea typeface="Cambria Math" panose="02040503050406030204" pitchFamily="18" charset="0"/>
                                    </a:rPr>
                                    <m:t>2</m:t>
                                  </m:r>
                                </m:sup>
                              </m:sSup>
                            </m:oMath>
                          </a14:m>
                          <a:r>
                            <a:rPr lang="it-IT" dirty="0"/>
                            <a:t>=0,373</a:t>
                          </a:r>
                        </a:p>
                      </a:txBody>
                      <a:tcPr/>
                    </a:tc>
                    <a:extLst>
                      <a:ext uri="{0D108BD9-81ED-4DB2-BD59-A6C34878D82A}">
                        <a16:rowId xmlns:a16="http://schemas.microsoft.com/office/drawing/2014/main" val="2003685507"/>
                      </a:ext>
                    </a:extLst>
                  </a:tr>
                  <a:tr h="370840">
                    <a:tc>
                      <a:txBody>
                        <a:bodyPr/>
                        <a:lstStyle/>
                        <a:p>
                          <a:r>
                            <a:rPr lang="it-IT" dirty="0"/>
                            <a:t>2</a:t>
                          </a:r>
                        </a:p>
                      </a:txBody>
                      <a:tcPr/>
                    </a:tc>
                    <a:tc>
                      <a:txBody>
                        <a:bodyPr/>
                        <a:lstStyle/>
                        <a:p>
                          <a:pPr algn="ct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3</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0,503</m:t>
                                    </m:r>
                                  </m:e>
                                  <m:sup>
                                    <m:r>
                                      <a:rPr lang="it-IT" b="0" i="1" smtClean="0">
                                        <a:latin typeface="Cambria Math" panose="02040503050406030204" pitchFamily="18" charset="0"/>
                                        <a:ea typeface="Cambria Math" panose="02040503050406030204" pitchFamily="18" charset="0"/>
                                      </a:rPr>
                                      <m:t>2</m:t>
                                    </m:r>
                                  </m:sup>
                                </m:sSup>
                                <m:r>
                                  <a:rPr lang="it-IT" b="0" i="1" smtClean="0">
                                    <a:latin typeface="Cambria Math" panose="02040503050406030204" pitchFamily="18" charset="0"/>
                                    <a:ea typeface="Cambria Math" panose="02040503050406030204" pitchFamily="18" charset="0"/>
                                  </a:rPr>
                                  <m:t>∙(1−0,503)</m:t>
                                </m:r>
                              </m:oMath>
                            </m:oMathPara>
                          </a14:m>
                          <a:endParaRPr lang="it-IT" dirty="0"/>
                        </a:p>
                      </a:txBody>
                      <a:tcPr/>
                    </a:tc>
                    <a:extLst>
                      <a:ext uri="{0D108BD9-81ED-4DB2-BD59-A6C34878D82A}">
                        <a16:rowId xmlns:a16="http://schemas.microsoft.com/office/drawing/2014/main" val="2331056160"/>
                      </a:ext>
                    </a:extLst>
                  </a:tr>
                  <a:tr h="370840">
                    <a:tc>
                      <a:txBody>
                        <a:bodyPr/>
                        <a:lstStyle/>
                        <a:p>
                          <a:r>
                            <a:rPr lang="it-IT" dirty="0"/>
                            <a:t>3</a:t>
                          </a:r>
                        </a:p>
                      </a:txBody>
                      <a:tcPr/>
                    </a:tc>
                    <a:tc>
                      <a:txBody>
                        <a:bodyPr/>
                        <a:lstStyle/>
                        <a:p>
                          <a:pPr algn="ctr"/>
                          <a14:m>
                            <m:oMathPara xmlns:m="http://schemas.openxmlformats.org/officeDocument/2006/math">
                              <m:oMathParaPr>
                                <m:jc m:val="centerGroup"/>
                              </m:oMathParaPr>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0,503</m:t>
                                    </m:r>
                                  </m:e>
                                  <m:sup>
                                    <m:r>
                                      <a:rPr lang="it-IT" b="0" i="1" smtClean="0">
                                        <a:latin typeface="Cambria Math" panose="02040503050406030204" pitchFamily="18" charset="0"/>
                                      </a:rPr>
                                      <m:t>3</m:t>
                                    </m:r>
                                  </m:sup>
                                </m:sSup>
                              </m:oMath>
                            </m:oMathPara>
                          </a14:m>
                          <a:endParaRPr lang="it-IT" dirty="0"/>
                        </a:p>
                      </a:txBody>
                      <a:tcPr/>
                    </a:tc>
                    <a:extLst>
                      <a:ext uri="{0D108BD9-81ED-4DB2-BD59-A6C34878D82A}">
                        <a16:rowId xmlns:a16="http://schemas.microsoft.com/office/drawing/2014/main" val="2667812756"/>
                      </a:ext>
                    </a:extLst>
                  </a:tr>
                </a:tbl>
              </a:graphicData>
            </a:graphic>
          </p:graphicFrame>
        </mc:Choice>
        <mc:Fallback xmlns="">
          <p:graphicFrame>
            <p:nvGraphicFramePr>
              <p:cNvPr id="4" name="Tabella 4">
                <a:extLst>
                  <a:ext uri="{FF2B5EF4-FFF2-40B4-BE49-F238E27FC236}">
                    <a16:creationId xmlns:a16="http://schemas.microsoft.com/office/drawing/2014/main" id="{A34446C2-9BC4-423B-A1F0-51D4E28BBED7}"/>
                  </a:ext>
                </a:extLst>
              </p:cNvPr>
              <p:cNvGraphicFramePr>
                <a:graphicFrameLocks noGrp="1"/>
              </p:cNvGraphicFramePr>
              <p:nvPr>
                <p:extLst>
                  <p:ext uri="{D42A27DB-BD31-4B8C-83A1-F6EECF244321}">
                    <p14:modId xmlns:p14="http://schemas.microsoft.com/office/powerpoint/2010/main" val="2483062384"/>
                  </p:ext>
                </p:extLst>
              </p:nvPr>
            </p:nvGraphicFramePr>
            <p:xfrm>
              <a:off x="2032000" y="3290588"/>
              <a:ext cx="8128000" cy="18542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256139670"/>
                        </a:ext>
                      </a:extLst>
                    </a:gridCol>
                    <a:gridCol w="4064000">
                      <a:extLst>
                        <a:ext uri="{9D8B030D-6E8A-4147-A177-3AD203B41FA5}">
                          <a16:colId xmlns:a16="http://schemas.microsoft.com/office/drawing/2014/main" val="3193493282"/>
                        </a:ext>
                      </a:extLst>
                    </a:gridCol>
                  </a:tblGrid>
                  <a:tr h="370840">
                    <a:tc>
                      <a:txBody>
                        <a:bodyPr/>
                        <a:lstStyle/>
                        <a:p>
                          <a:pPr algn="ctr"/>
                          <a:r>
                            <a:rPr lang="it-IT" dirty="0"/>
                            <a:t>X</a:t>
                          </a:r>
                        </a:p>
                      </a:txBody>
                      <a:tcPr/>
                    </a:tc>
                    <a:tc>
                      <a:txBody>
                        <a:bodyPr/>
                        <a:lstStyle/>
                        <a:p>
                          <a:pPr algn="ctr"/>
                          <a:r>
                            <a:rPr lang="it-IT" dirty="0"/>
                            <a:t>Probabilità</a:t>
                          </a:r>
                        </a:p>
                      </a:txBody>
                      <a:tcPr/>
                    </a:tc>
                    <a:extLst>
                      <a:ext uri="{0D108BD9-81ED-4DB2-BD59-A6C34878D82A}">
                        <a16:rowId xmlns:a16="http://schemas.microsoft.com/office/drawing/2014/main" val="3197308413"/>
                      </a:ext>
                    </a:extLst>
                  </a:tr>
                  <a:tr h="370840">
                    <a:tc>
                      <a:txBody>
                        <a:bodyPr/>
                        <a:lstStyle/>
                        <a:p>
                          <a:r>
                            <a:rPr lang="it-IT" dirty="0"/>
                            <a:t>0</a:t>
                          </a:r>
                        </a:p>
                      </a:txBody>
                      <a:tcPr/>
                    </a:tc>
                    <a:tc>
                      <a:txBody>
                        <a:bodyPr/>
                        <a:lstStyle/>
                        <a:p>
                          <a:endParaRPr lang="it-IT"/>
                        </a:p>
                      </a:txBody>
                      <a:tcPr>
                        <a:blipFill>
                          <a:blip r:embed="rId2"/>
                          <a:stretch>
                            <a:fillRect l="-100150" t="-108197" r="-600" b="-324590"/>
                          </a:stretch>
                        </a:blipFill>
                      </a:tcPr>
                    </a:tc>
                    <a:extLst>
                      <a:ext uri="{0D108BD9-81ED-4DB2-BD59-A6C34878D82A}">
                        <a16:rowId xmlns:a16="http://schemas.microsoft.com/office/drawing/2014/main" val="661117503"/>
                      </a:ext>
                    </a:extLst>
                  </a:tr>
                  <a:tr h="370840">
                    <a:tc>
                      <a:txBody>
                        <a:bodyPr/>
                        <a:lstStyle/>
                        <a:p>
                          <a:r>
                            <a:rPr lang="it-IT" dirty="0"/>
                            <a:t>1</a:t>
                          </a:r>
                        </a:p>
                      </a:txBody>
                      <a:tcPr/>
                    </a:tc>
                    <a:tc>
                      <a:txBody>
                        <a:bodyPr/>
                        <a:lstStyle/>
                        <a:p>
                          <a:endParaRPr lang="it-IT"/>
                        </a:p>
                      </a:txBody>
                      <a:tcPr>
                        <a:blipFill>
                          <a:blip r:embed="rId2"/>
                          <a:stretch>
                            <a:fillRect l="-100150" t="-208197" r="-600" b="-224590"/>
                          </a:stretch>
                        </a:blipFill>
                      </a:tcPr>
                    </a:tc>
                    <a:extLst>
                      <a:ext uri="{0D108BD9-81ED-4DB2-BD59-A6C34878D82A}">
                        <a16:rowId xmlns:a16="http://schemas.microsoft.com/office/drawing/2014/main" val="2003685507"/>
                      </a:ext>
                    </a:extLst>
                  </a:tr>
                  <a:tr h="370840">
                    <a:tc>
                      <a:txBody>
                        <a:bodyPr/>
                        <a:lstStyle/>
                        <a:p>
                          <a:r>
                            <a:rPr lang="it-IT" dirty="0"/>
                            <a:t>2</a:t>
                          </a:r>
                        </a:p>
                      </a:txBody>
                      <a:tcPr/>
                    </a:tc>
                    <a:tc>
                      <a:txBody>
                        <a:bodyPr/>
                        <a:lstStyle/>
                        <a:p>
                          <a:endParaRPr lang="it-IT"/>
                        </a:p>
                      </a:txBody>
                      <a:tcPr>
                        <a:blipFill>
                          <a:blip r:embed="rId2"/>
                          <a:stretch>
                            <a:fillRect l="-100150" t="-308197" r="-600" b="-124590"/>
                          </a:stretch>
                        </a:blipFill>
                      </a:tcPr>
                    </a:tc>
                    <a:extLst>
                      <a:ext uri="{0D108BD9-81ED-4DB2-BD59-A6C34878D82A}">
                        <a16:rowId xmlns:a16="http://schemas.microsoft.com/office/drawing/2014/main" val="2331056160"/>
                      </a:ext>
                    </a:extLst>
                  </a:tr>
                  <a:tr h="370840">
                    <a:tc>
                      <a:txBody>
                        <a:bodyPr/>
                        <a:lstStyle/>
                        <a:p>
                          <a:r>
                            <a:rPr lang="it-IT" dirty="0"/>
                            <a:t>3</a:t>
                          </a:r>
                        </a:p>
                      </a:txBody>
                      <a:tcPr/>
                    </a:tc>
                    <a:tc>
                      <a:txBody>
                        <a:bodyPr/>
                        <a:lstStyle/>
                        <a:p>
                          <a:endParaRPr lang="it-IT"/>
                        </a:p>
                      </a:txBody>
                      <a:tcPr>
                        <a:blipFill>
                          <a:blip r:embed="rId2"/>
                          <a:stretch>
                            <a:fillRect l="-100150" t="-408197" r="-600" b="-24590"/>
                          </a:stretch>
                        </a:blipFill>
                      </a:tcPr>
                    </a:tc>
                    <a:extLst>
                      <a:ext uri="{0D108BD9-81ED-4DB2-BD59-A6C34878D82A}">
                        <a16:rowId xmlns:a16="http://schemas.microsoft.com/office/drawing/2014/main" val="2667812756"/>
                      </a:ext>
                    </a:extLst>
                  </a:tr>
                </a:tbl>
              </a:graphicData>
            </a:graphic>
          </p:graphicFrame>
        </mc:Fallback>
      </mc:AlternateContent>
    </p:spTree>
    <p:extLst>
      <p:ext uri="{BB962C8B-B14F-4D97-AF65-F5344CB8AC3E}">
        <p14:creationId xmlns:p14="http://schemas.microsoft.com/office/powerpoint/2010/main" val="663813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E55F697-5CE8-4A8D-AF6B-8C9A9D5D5BE3}"/>
              </a:ext>
            </a:extLst>
          </p:cNvPr>
          <p:cNvSpPr>
            <a:spLocks noGrp="1"/>
          </p:cNvSpPr>
          <p:nvPr>
            <p:ph type="title"/>
          </p:nvPr>
        </p:nvSpPr>
        <p:spPr>
          <a:xfrm>
            <a:off x="838200" y="365126"/>
            <a:ext cx="10515600" cy="787814"/>
          </a:xfrm>
        </p:spPr>
        <p:txBody>
          <a:bodyPr/>
          <a:lstStyle/>
          <a:p>
            <a:pPr algn="ctr"/>
            <a:r>
              <a:rPr lang="it-IT" dirty="0"/>
              <a:t>Distribuzione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B013DBEB-7920-46A5-8629-387DFF8C8EE4}"/>
                  </a:ext>
                </a:extLst>
              </p:cNvPr>
              <p:cNvSpPr>
                <a:spLocks noGrp="1"/>
              </p:cNvSpPr>
              <p:nvPr>
                <p:ph idx="1"/>
              </p:nvPr>
            </p:nvSpPr>
            <p:spPr>
              <a:xfrm>
                <a:off x="838200" y="1152940"/>
                <a:ext cx="10515600" cy="5024023"/>
              </a:xfrm>
            </p:spPr>
            <p:txBody>
              <a:bodyPr/>
              <a:lstStyle/>
              <a:p>
                <a:r>
                  <a:rPr lang="it-IT" dirty="0"/>
                  <a:t>Una v.a. Binomiale indicata con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𝐵𝑖𝑛𝑜𝑚𝑖𝑎𝑙𝑒</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𝜋</m:t>
                        </m:r>
                      </m:e>
                    </m:d>
                    <m:r>
                      <a:rPr lang="it-IT" b="0" i="1" smtClean="0">
                        <a:latin typeface="Cambria Math" panose="02040503050406030204" pitchFamily="18" charset="0"/>
                        <a:ea typeface="Cambria Math" panose="02040503050406030204" pitchFamily="18" charset="0"/>
                      </a:rPr>
                      <m:t>, </m:t>
                    </m:r>
                  </m:oMath>
                </a14:m>
                <a:r>
                  <a:rPr lang="it-IT" dirty="0"/>
                  <a:t>rappresenta il numero di successi che si presentano in una sequenza di n sotto-prove Bernoulliane indipendenti nelle quali è costante la probabilità di successo </a:t>
                </a:r>
                <a:r>
                  <a:rPr lang="it-IT" dirty="0">
                    <a:latin typeface="Onyx" panose="04050602080702020203" pitchFamily="82" charset="0"/>
                  </a:rPr>
                  <a:t>π.  </a:t>
                </a:r>
                <a:r>
                  <a:rPr lang="it-IT" dirty="0"/>
                  <a:t>La funzione di probabilità Binomiale è definita come segue:</a:t>
                </a:r>
              </a:p>
              <a:p>
                <a:pPr marL="0" indent="0">
                  <a:buNone/>
                </a:pP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d>
                      <m:dPr>
                        <m:ctrlPr>
                          <a:rPr lang="it-IT" b="0" i="1" smtClean="0">
                            <a:latin typeface="Cambria Math" panose="02040503050406030204" pitchFamily="18" charset="0"/>
                          </a:rPr>
                        </m:ctrlPr>
                      </m:dP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𝑛</m:t>
                            </m:r>
                          </m:e>
                          <m:e>
                            <m:r>
                              <a:rPr lang="it-IT" b="0" i="1" smtClean="0">
                                <a:latin typeface="Cambria Math" panose="02040503050406030204" pitchFamily="18" charset="0"/>
                              </a:rPr>
                              <m:t>𝑥</m:t>
                            </m:r>
                          </m:e>
                        </m:eqArr>
                      </m:e>
                    </m:d>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𝜋</m:t>
                        </m:r>
                      </m:e>
                      <m:sup>
                        <m:r>
                          <a:rPr lang="it-IT" b="0" i="1" smtClean="0">
                            <a:latin typeface="Cambria Math" panose="02040503050406030204" pitchFamily="18" charset="0"/>
                          </a:rPr>
                          <m:t>𝑥</m:t>
                        </m:r>
                      </m:sup>
                    </m:sSup>
                    <m:sSup>
                      <m:sSupPr>
                        <m:ctrlPr>
                          <a:rPr lang="it-IT" b="0" i="1" smtClean="0">
                            <a:latin typeface="Cambria Math" panose="02040503050406030204" pitchFamily="18" charset="0"/>
                          </a:rPr>
                        </m:ctrlPr>
                      </m:sSupPr>
                      <m:e>
                        <m:r>
                          <a:rPr lang="it-IT" b="0" i="1" smtClean="0">
                            <a:latin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m:t>
                        </m:r>
                      </m:e>
                      <m:sup>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𝑥</m:t>
                        </m:r>
                        <m:r>
                          <a:rPr lang="it-IT" b="0" i="1" smtClean="0">
                            <a:latin typeface="Cambria Math" panose="02040503050406030204" pitchFamily="18" charset="0"/>
                          </a:rPr>
                          <m:t> </m:t>
                        </m:r>
                      </m:sup>
                    </m:sSup>
                  </m:oMath>
                </a14:m>
                <a:r>
                  <a:rPr lang="it-IT" dirty="0"/>
                  <a:t>per x=0,1,2,…,n e  0&lt;</a:t>
                </a:r>
                <a:r>
                  <a:rPr lang="it-IT" dirty="0">
                    <a:ea typeface="Cambria Math" panose="02040503050406030204" pitchFamily="18" charset="0"/>
                  </a:rPr>
                  <a:t> </a:t>
                </a:r>
                <a14:m>
                  <m:oMath xmlns:m="http://schemas.openxmlformats.org/officeDocument/2006/math">
                    <m:r>
                      <a:rPr lang="it-IT" i="1">
                        <a:latin typeface="Cambria Math" panose="02040503050406030204" pitchFamily="18" charset="0"/>
                        <a:ea typeface="Cambria Math" panose="02040503050406030204" pitchFamily="18" charset="0"/>
                      </a:rPr>
                      <m:t>𝜋</m:t>
                    </m:r>
                  </m:oMath>
                </a14:m>
                <a:r>
                  <a:rPr lang="it-IT" dirty="0"/>
                  <a:t>&lt;1</a:t>
                </a:r>
              </a:p>
              <a:p>
                <a:r>
                  <a:rPr lang="it-IT" dirty="0"/>
                  <a:t>Il valore atteso e la varianza di tale distribuzione sono:</a:t>
                </a:r>
              </a:p>
              <a:p>
                <a:pPr marL="0" indent="0">
                  <a:buNone/>
                </a:pPr>
                <a:endParaRPr lang="it-IT" dirty="0"/>
              </a:p>
              <a:p>
                <a:pPr marL="0" indent="0">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e>
                      </m:d>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𝑉</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𝑋</m:t>
                          </m:r>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𝑛</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(1−</m:t>
                      </m:r>
                      <m:r>
                        <a:rPr lang="it-IT" b="0" i="1" smtClean="0">
                          <a:latin typeface="Cambria Math" panose="02040503050406030204" pitchFamily="18" charset="0"/>
                          <a:ea typeface="Cambria Math" panose="02040503050406030204" pitchFamily="18" charset="0"/>
                        </a:rPr>
                        <m:t>𝜋</m:t>
                      </m:r>
                      <m:r>
                        <a:rPr lang="it-IT" b="0" i="1" smtClean="0">
                          <a:latin typeface="Cambria Math" panose="02040503050406030204" pitchFamily="18" charset="0"/>
                          <a:ea typeface="Cambria Math" panose="02040503050406030204" pitchFamily="18" charset="0"/>
                        </a:rPr>
                        <m:t>)</m:t>
                      </m:r>
                    </m:oMath>
                  </m:oMathPara>
                </a14:m>
                <a:endParaRPr lang="it-IT" dirty="0"/>
              </a:p>
            </p:txBody>
          </p:sp>
        </mc:Choice>
        <mc:Fallback xmlns="">
          <p:sp>
            <p:nvSpPr>
              <p:cNvPr id="3" name="Segnaposto contenuto 2">
                <a:extLst>
                  <a:ext uri="{FF2B5EF4-FFF2-40B4-BE49-F238E27FC236}">
                    <a16:creationId xmlns:a16="http://schemas.microsoft.com/office/drawing/2014/main" id="{B013DBEB-7920-46A5-8629-387DFF8C8EE4}"/>
                  </a:ext>
                </a:extLst>
              </p:cNvPr>
              <p:cNvSpPr>
                <a:spLocks noGrp="1" noRot="1" noChangeAspect="1" noMove="1" noResize="1" noEditPoints="1" noAdjustHandles="1" noChangeArrowheads="1" noChangeShapeType="1" noTextEdit="1"/>
              </p:cNvSpPr>
              <p:nvPr>
                <p:ph idx="1"/>
              </p:nvPr>
            </p:nvSpPr>
            <p:spPr>
              <a:xfrm>
                <a:off x="838200" y="1152940"/>
                <a:ext cx="10515600" cy="5024023"/>
              </a:xfrm>
              <a:blipFill>
                <a:blip r:embed="rId2"/>
                <a:stretch>
                  <a:fillRect l="-174" t="-728"/>
                </a:stretch>
              </a:blipFill>
            </p:spPr>
            <p:txBody>
              <a:bodyPr/>
              <a:lstStyle/>
              <a:p>
                <a:r>
                  <a:rPr lang="it-IT">
                    <a:noFill/>
                  </a:rPr>
                  <a:t> </a:t>
                </a:r>
              </a:p>
            </p:txBody>
          </p:sp>
        </mc:Fallback>
      </mc:AlternateContent>
    </p:spTree>
    <p:extLst>
      <p:ext uri="{BB962C8B-B14F-4D97-AF65-F5344CB8AC3E}">
        <p14:creationId xmlns:p14="http://schemas.microsoft.com/office/powerpoint/2010/main" val="804646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317C6C2-74D7-452B-9A15-638DAE0CB104}"/>
              </a:ext>
            </a:extLst>
          </p:cNvPr>
          <p:cNvSpPr>
            <a:spLocks noGrp="1"/>
          </p:cNvSpPr>
          <p:nvPr>
            <p:ph type="title"/>
          </p:nvPr>
        </p:nvSpPr>
        <p:spPr>
          <a:xfrm>
            <a:off x="838200" y="365126"/>
            <a:ext cx="10515600" cy="655292"/>
          </a:xfrm>
        </p:spPr>
        <p:txBody>
          <a:bodyPr>
            <a:normAutofit/>
          </a:bodyPr>
          <a:lstStyle/>
          <a:p>
            <a:r>
              <a:rPr lang="it-IT" dirty="0"/>
              <a:t>Esercizio 1. Distribuzione Binomiale</a:t>
            </a:r>
          </a:p>
        </p:txBody>
      </p:sp>
      <p:sp>
        <p:nvSpPr>
          <p:cNvPr id="3" name="Segnaposto contenuto 2">
            <a:extLst>
              <a:ext uri="{FF2B5EF4-FFF2-40B4-BE49-F238E27FC236}">
                <a16:creationId xmlns:a16="http://schemas.microsoft.com/office/drawing/2014/main" id="{5365E2E0-F9AD-465B-ACB0-1FE6ADD1E324}"/>
              </a:ext>
            </a:extLst>
          </p:cNvPr>
          <p:cNvSpPr>
            <a:spLocks noGrp="1"/>
          </p:cNvSpPr>
          <p:nvPr>
            <p:ph idx="1"/>
          </p:nvPr>
        </p:nvSpPr>
        <p:spPr>
          <a:xfrm>
            <a:off x="838200" y="1113183"/>
            <a:ext cx="10515600" cy="5063780"/>
          </a:xfrm>
        </p:spPr>
        <p:txBody>
          <a:bodyPr/>
          <a:lstStyle/>
          <a:p>
            <a:r>
              <a:rPr lang="it-IT" dirty="0"/>
              <a:t>Trovate la probabilità che in 5 lanci di un dado non truccato il 3 si presenti:</a:t>
            </a:r>
          </a:p>
          <a:p>
            <a:pPr marL="514350" indent="-514350">
              <a:buFont typeface="+mj-lt"/>
              <a:buAutoNum type="arabicPeriod"/>
            </a:pPr>
            <a:r>
              <a:rPr lang="it-IT" dirty="0"/>
              <a:t>mai</a:t>
            </a:r>
          </a:p>
          <a:p>
            <a:pPr marL="514350" indent="-514350">
              <a:buFont typeface="+mj-lt"/>
              <a:buAutoNum type="arabicPeriod"/>
            </a:pPr>
            <a:r>
              <a:rPr lang="it-IT" dirty="0"/>
              <a:t>almeno una volta </a:t>
            </a:r>
          </a:p>
          <a:p>
            <a:pPr marL="514350" indent="-514350">
              <a:buFont typeface="+mj-lt"/>
              <a:buAutoNum type="arabicPeriod"/>
            </a:pPr>
            <a:r>
              <a:rPr lang="it-IT" dirty="0"/>
              <a:t>quattro volte</a:t>
            </a:r>
          </a:p>
        </p:txBody>
      </p:sp>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0E681225-29A2-4FE8-8CFB-50A552EF5BAF}"/>
                  </a:ext>
                </a:extLst>
              </p14:cNvPr>
              <p14:cNvContentPartPr/>
              <p14:nvPr/>
            </p14:nvContentPartPr>
            <p14:xfrm>
              <a:off x="626661" y="3183642"/>
              <a:ext cx="236880" cy="201600"/>
            </p14:xfrm>
          </p:contentPart>
        </mc:Choice>
        <mc:Fallback>
          <p:pic>
            <p:nvPicPr>
              <p:cNvPr id="4" name="Input penna 3">
                <a:extLst>
                  <a:ext uri="{FF2B5EF4-FFF2-40B4-BE49-F238E27FC236}">
                    <a16:creationId xmlns:a16="http://schemas.microsoft.com/office/drawing/2014/main" id="{0E681225-29A2-4FE8-8CFB-50A552EF5BAF}"/>
                  </a:ext>
                </a:extLst>
              </p:cNvPr>
              <p:cNvPicPr/>
              <p:nvPr/>
            </p:nvPicPr>
            <p:blipFill>
              <a:blip r:embed="rId3"/>
              <a:stretch>
                <a:fillRect/>
              </a:stretch>
            </p:blipFill>
            <p:spPr>
              <a:xfrm>
                <a:off x="617661" y="3174642"/>
                <a:ext cx="254520" cy="219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put penna 4">
                <a:extLst>
                  <a:ext uri="{FF2B5EF4-FFF2-40B4-BE49-F238E27FC236}">
                    <a16:creationId xmlns:a16="http://schemas.microsoft.com/office/drawing/2014/main" id="{2454FC90-08BA-4F5E-B884-AD4B42289AB2}"/>
                  </a:ext>
                </a:extLst>
              </p14:cNvPr>
              <p14:cNvContentPartPr/>
              <p14:nvPr/>
            </p14:nvContentPartPr>
            <p14:xfrm>
              <a:off x="1051101" y="3261402"/>
              <a:ext cx="109080" cy="31680"/>
            </p14:xfrm>
          </p:contentPart>
        </mc:Choice>
        <mc:Fallback>
          <p:pic>
            <p:nvPicPr>
              <p:cNvPr id="5" name="Input penna 4">
                <a:extLst>
                  <a:ext uri="{FF2B5EF4-FFF2-40B4-BE49-F238E27FC236}">
                    <a16:creationId xmlns:a16="http://schemas.microsoft.com/office/drawing/2014/main" id="{2454FC90-08BA-4F5E-B884-AD4B42289AB2}"/>
                  </a:ext>
                </a:extLst>
              </p:cNvPr>
              <p:cNvPicPr/>
              <p:nvPr/>
            </p:nvPicPr>
            <p:blipFill>
              <a:blip r:embed="rId5"/>
              <a:stretch>
                <a:fillRect/>
              </a:stretch>
            </p:blipFill>
            <p:spPr>
              <a:xfrm>
                <a:off x="1042101" y="3252402"/>
                <a:ext cx="12672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put penna 5">
                <a:extLst>
                  <a:ext uri="{FF2B5EF4-FFF2-40B4-BE49-F238E27FC236}">
                    <a16:creationId xmlns:a16="http://schemas.microsoft.com/office/drawing/2014/main" id="{C86CC4F4-1FD5-429D-BBB6-065D931AAB3B}"/>
                  </a:ext>
                </a:extLst>
              </p14:cNvPr>
              <p14:cNvContentPartPr/>
              <p14:nvPr/>
            </p14:nvContentPartPr>
            <p14:xfrm>
              <a:off x="1097901" y="3343122"/>
              <a:ext cx="110880" cy="5040"/>
            </p14:xfrm>
          </p:contentPart>
        </mc:Choice>
        <mc:Fallback>
          <p:pic>
            <p:nvPicPr>
              <p:cNvPr id="6" name="Input penna 5">
                <a:extLst>
                  <a:ext uri="{FF2B5EF4-FFF2-40B4-BE49-F238E27FC236}">
                    <a16:creationId xmlns:a16="http://schemas.microsoft.com/office/drawing/2014/main" id="{C86CC4F4-1FD5-429D-BBB6-065D931AAB3B}"/>
                  </a:ext>
                </a:extLst>
              </p:cNvPr>
              <p:cNvPicPr/>
              <p:nvPr/>
            </p:nvPicPr>
            <p:blipFill>
              <a:blip r:embed="rId7"/>
              <a:stretch>
                <a:fillRect/>
              </a:stretch>
            </p:blipFill>
            <p:spPr>
              <a:xfrm>
                <a:off x="1088901" y="3334122"/>
                <a:ext cx="1285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put penna 8">
                <a:extLst>
                  <a:ext uri="{FF2B5EF4-FFF2-40B4-BE49-F238E27FC236}">
                    <a16:creationId xmlns:a16="http://schemas.microsoft.com/office/drawing/2014/main" id="{BDFFD559-D19F-4D88-97A8-A473FC84CF33}"/>
                  </a:ext>
                </a:extLst>
              </p14:cNvPr>
              <p14:cNvContentPartPr/>
              <p14:nvPr/>
            </p14:nvContentPartPr>
            <p14:xfrm>
              <a:off x="1548981" y="3030282"/>
              <a:ext cx="395640" cy="343440"/>
            </p14:xfrm>
          </p:contentPart>
        </mc:Choice>
        <mc:Fallback>
          <p:pic>
            <p:nvPicPr>
              <p:cNvPr id="9" name="Input penna 8">
                <a:extLst>
                  <a:ext uri="{FF2B5EF4-FFF2-40B4-BE49-F238E27FC236}">
                    <a16:creationId xmlns:a16="http://schemas.microsoft.com/office/drawing/2014/main" id="{BDFFD559-D19F-4D88-97A8-A473FC84CF33}"/>
                  </a:ext>
                </a:extLst>
              </p:cNvPr>
              <p:cNvPicPr/>
              <p:nvPr/>
            </p:nvPicPr>
            <p:blipFill>
              <a:blip r:embed="rId9"/>
              <a:stretch>
                <a:fillRect/>
              </a:stretch>
            </p:blipFill>
            <p:spPr>
              <a:xfrm>
                <a:off x="1539981" y="3021282"/>
                <a:ext cx="41328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7" name="Input penna 16">
                <a:extLst>
                  <a:ext uri="{FF2B5EF4-FFF2-40B4-BE49-F238E27FC236}">
                    <a16:creationId xmlns:a16="http://schemas.microsoft.com/office/drawing/2014/main" id="{01DB1311-332A-4B32-BD61-168FD0B10E1B}"/>
                  </a:ext>
                </a:extLst>
              </p14:cNvPr>
              <p14:cNvContentPartPr/>
              <p14:nvPr/>
            </p14:nvContentPartPr>
            <p14:xfrm>
              <a:off x="2286981" y="3083562"/>
              <a:ext cx="1092600" cy="303840"/>
            </p14:xfrm>
          </p:contentPart>
        </mc:Choice>
        <mc:Fallback>
          <p:pic>
            <p:nvPicPr>
              <p:cNvPr id="17" name="Input penna 16">
                <a:extLst>
                  <a:ext uri="{FF2B5EF4-FFF2-40B4-BE49-F238E27FC236}">
                    <a16:creationId xmlns:a16="http://schemas.microsoft.com/office/drawing/2014/main" id="{01DB1311-332A-4B32-BD61-168FD0B10E1B}"/>
                  </a:ext>
                </a:extLst>
              </p:cNvPr>
              <p:cNvPicPr/>
              <p:nvPr/>
            </p:nvPicPr>
            <p:blipFill>
              <a:blip r:embed="rId11"/>
              <a:stretch>
                <a:fillRect/>
              </a:stretch>
            </p:blipFill>
            <p:spPr>
              <a:xfrm>
                <a:off x="2277981" y="3074562"/>
                <a:ext cx="111024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4" name="Input penna 23">
                <a:extLst>
                  <a:ext uri="{FF2B5EF4-FFF2-40B4-BE49-F238E27FC236}">
                    <a16:creationId xmlns:a16="http://schemas.microsoft.com/office/drawing/2014/main" id="{14E6DD88-B128-4183-97A0-69F764FA4816}"/>
                  </a:ext>
                </a:extLst>
              </p14:cNvPr>
              <p14:cNvContentPartPr/>
              <p14:nvPr/>
            </p14:nvContentPartPr>
            <p14:xfrm>
              <a:off x="3737421" y="3079602"/>
              <a:ext cx="394560" cy="310320"/>
            </p14:xfrm>
          </p:contentPart>
        </mc:Choice>
        <mc:Fallback>
          <p:pic>
            <p:nvPicPr>
              <p:cNvPr id="24" name="Input penna 23">
                <a:extLst>
                  <a:ext uri="{FF2B5EF4-FFF2-40B4-BE49-F238E27FC236}">
                    <a16:creationId xmlns:a16="http://schemas.microsoft.com/office/drawing/2014/main" id="{14E6DD88-B128-4183-97A0-69F764FA4816}"/>
                  </a:ext>
                </a:extLst>
              </p:cNvPr>
              <p:cNvPicPr/>
              <p:nvPr/>
            </p:nvPicPr>
            <p:blipFill>
              <a:blip r:embed="rId13"/>
              <a:stretch>
                <a:fillRect/>
              </a:stretch>
            </p:blipFill>
            <p:spPr>
              <a:xfrm>
                <a:off x="3728421" y="3070602"/>
                <a:ext cx="4122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34" name="Input penna 33">
                <a:extLst>
                  <a:ext uri="{FF2B5EF4-FFF2-40B4-BE49-F238E27FC236}">
                    <a16:creationId xmlns:a16="http://schemas.microsoft.com/office/drawing/2014/main" id="{FA018A09-6AB6-4D3A-B82C-5D4CF8000361}"/>
                  </a:ext>
                </a:extLst>
              </p14:cNvPr>
              <p14:cNvContentPartPr/>
              <p14:nvPr/>
            </p14:nvContentPartPr>
            <p14:xfrm>
              <a:off x="4445901" y="2935962"/>
              <a:ext cx="1506240" cy="411480"/>
            </p14:xfrm>
          </p:contentPart>
        </mc:Choice>
        <mc:Fallback>
          <p:pic>
            <p:nvPicPr>
              <p:cNvPr id="34" name="Input penna 33">
                <a:extLst>
                  <a:ext uri="{FF2B5EF4-FFF2-40B4-BE49-F238E27FC236}">
                    <a16:creationId xmlns:a16="http://schemas.microsoft.com/office/drawing/2014/main" id="{FA018A09-6AB6-4D3A-B82C-5D4CF8000361}"/>
                  </a:ext>
                </a:extLst>
              </p:cNvPr>
              <p:cNvPicPr/>
              <p:nvPr/>
            </p:nvPicPr>
            <p:blipFill>
              <a:blip r:embed="rId15"/>
              <a:stretch>
                <a:fillRect/>
              </a:stretch>
            </p:blipFill>
            <p:spPr>
              <a:xfrm>
                <a:off x="4436901" y="2926962"/>
                <a:ext cx="1523880" cy="4291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5" name="Input penna 34">
                <a:extLst>
                  <a:ext uri="{FF2B5EF4-FFF2-40B4-BE49-F238E27FC236}">
                    <a16:creationId xmlns:a16="http://schemas.microsoft.com/office/drawing/2014/main" id="{C560CE60-D04B-4B74-ABE5-795F6236BB3E}"/>
                  </a:ext>
                </a:extLst>
              </p14:cNvPr>
              <p14:cNvContentPartPr/>
              <p14:nvPr/>
            </p14:nvContentPartPr>
            <p14:xfrm>
              <a:off x="6441381" y="3011922"/>
              <a:ext cx="101880" cy="455400"/>
            </p14:xfrm>
          </p:contentPart>
        </mc:Choice>
        <mc:Fallback>
          <p:pic>
            <p:nvPicPr>
              <p:cNvPr id="35" name="Input penna 34">
                <a:extLst>
                  <a:ext uri="{FF2B5EF4-FFF2-40B4-BE49-F238E27FC236}">
                    <a16:creationId xmlns:a16="http://schemas.microsoft.com/office/drawing/2014/main" id="{C560CE60-D04B-4B74-ABE5-795F6236BB3E}"/>
                  </a:ext>
                </a:extLst>
              </p:cNvPr>
              <p:cNvPicPr/>
              <p:nvPr/>
            </p:nvPicPr>
            <p:blipFill>
              <a:blip r:embed="rId17"/>
              <a:stretch>
                <a:fillRect/>
              </a:stretch>
            </p:blipFill>
            <p:spPr>
              <a:xfrm>
                <a:off x="6432381" y="3002922"/>
                <a:ext cx="119520" cy="4730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40" name="Input penna 39">
                <a:extLst>
                  <a:ext uri="{FF2B5EF4-FFF2-40B4-BE49-F238E27FC236}">
                    <a16:creationId xmlns:a16="http://schemas.microsoft.com/office/drawing/2014/main" id="{91F29FE9-2B4B-4745-A434-540FFD6A722B}"/>
                  </a:ext>
                </a:extLst>
              </p14:cNvPr>
              <p14:cNvContentPartPr/>
              <p14:nvPr/>
            </p14:nvContentPartPr>
            <p14:xfrm>
              <a:off x="6688341" y="3091122"/>
              <a:ext cx="762840" cy="227880"/>
            </p14:xfrm>
          </p:contentPart>
        </mc:Choice>
        <mc:Fallback>
          <p:pic>
            <p:nvPicPr>
              <p:cNvPr id="40" name="Input penna 39">
                <a:extLst>
                  <a:ext uri="{FF2B5EF4-FFF2-40B4-BE49-F238E27FC236}">
                    <a16:creationId xmlns:a16="http://schemas.microsoft.com/office/drawing/2014/main" id="{91F29FE9-2B4B-4745-A434-540FFD6A722B}"/>
                  </a:ext>
                </a:extLst>
              </p:cNvPr>
              <p:cNvPicPr/>
              <p:nvPr/>
            </p:nvPicPr>
            <p:blipFill>
              <a:blip r:embed="rId19"/>
              <a:stretch>
                <a:fillRect/>
              </a:stretch>
            </p:blipFill>
            <p:spPr>
              <a:xfrm>
                <a:off x="6679341" y="3082122"/>
                <a:ext cx="780480" cy="245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41" name="Input penna 40">
                <a:extLst>
                  <a:ext uri="{FF2B5EF4-FFF2-40B4-BE49-F238E27FC236}">
                    <a16:creationId xmlns:a16="http://schemas.microsoft.com/office/drawing/2014/main" id="{584CFA64-4C73-408E-A6B4-A1FFEF6EB2AE}"/>
                  </a:ext>
                </a:extLst>
              </p14:cNvPr>
              <p14:cNvContentPartPr/>
              <p14:nvPr/>
            </p14:nvContentPartPr>
            <p14:xfrm>
              <a:off x="7679061" y="3012642"/>
              <a:ext cx="531720" cy="312120"/>
            </p14:xfrm>
          </p:contentPart>
        </mc:Choice>
        <mc:Fallback>
          <p:pic>
            <p:nvPicPr>
              <p:cNvPr id="41" name="Input penna 40">
                <a:extLst>
                  <a:ext uri="{FF2B5EF4-FFF2-40B4-BE49-F238E27FC236}">
                    <a16:creationId xmlns:a16="http://schemas.microsoft.com/office/drawing/2014/main" id="{584CFA64-4C73-408E-A6B4-A1FFEF6EB2AE}"/>
                  </a:ext>
                </a:extLst>
              </p:cNvPr>
              <p:cNvPicPr/>
              <p:nvPr/>
            </p:nvPicPr>
            <p:blipFill>
              <a:blip r:embed="rId21"/>
              <a:stretch>
                <a:fillRect/>
              </a:stretch>
            </p:blipFill>
            <p:spPr>
              <a:xfrm>
                <a:off x="7670061" y="3003642"/>
                <a:ext cx="549360" cy="3297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4" name="Input penna 43">
                <a:extLst>
                  <a:ext uri="{FF2B5EF4-FFF2-40B4-BE49-F238E27FC236}">
                    <a16:creationId xmlns:a16="http://schemas.microsoft.com/office/drawing/2014/main" id="{492AF4AE-FCD1-4021-9B8B-5C0CC049A26A}"/>
                  </a:ext>
                </a:extLst>
              </p14:cNvPr>
              <p14:cNvContentPartPr/>
              <p14:nvPr/>
            </p14:nvContentPartPr>
            <p14:xfrm>
              <a:off x="8422461" y="2885562"/>
              <a:ext cx="1011960" cy="434160"/>
            </p14:xfrm>
          </p:contentPart>
        </mc:Choice>
        <mc:Fallback>
          <p:pic>
            <p:nvPicPr>
              <p:cNvPr id="44" name="Input penna 43">
                <a:extLst>
                  <a:ext uri="{FF2B5EF4-FFF2-40B4-BE49-F238E27FC236}">
                    <a16:creationId xmlns:a16="http://schemas.microsoft.com/office/drawing/2014/main" id="{492AF4AE-FCD1-4021-9B8B-5C0CC049A26A}"/>
                  </a:ext>
                </a:extLst>
              </p:cNvPr>
              <p:cNvPicPr/>
              <p:nvPr/>
            </p:nvPicPr>
            <p:blipFill>
              <a:blip r:embed="rId23"/>
              <a:stretch>
                <a:fillRect/>
              </a:stretch>
            </p:blipFill>
            <p:spPr>
              <a:xfrm>
                <a:off x="8413461" y="2876562"/>
                <a:ext cx="1029600" cy="4518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5" name="Input penna 44">
                <a:extLst>
                  <a:ext uri="{FF2B5EF4-FFF2-40B4-BE49-F238E27FC236}">
                    <a16:creationId xmlns:a16="http://schemas.microsoft.com/office/drawing/2014/main" id="{FFADB5AC-2C60-4667-A4AA-6096AFF0C743}"/>
                  </a:ext>
                </a:extLst>
              </p14:cNvPr>
              <p14:cNvContentPartPr/>
              <p14:nvPr/>
            </p14:nvContentPartPr>
            <p14:xfrm>
              <a:off x="647181" y="3911922"/>
              <a:ext cx="243360" cy="282960"/>
            </p14:xfrm>
          </p:contentPart>
        </mc:Choice>
        <mc:Fallback>
          <p:pic>
            <p:nvPicPr>
              <p:cNvPr id="45" name="Input penna 44">
                <a:extLst>
                  <a:ext uri="{FF2B5EF4-FFF2-40B4-BE49-F238E27FC236}">
                    <a16:creationId xmlns:a16="http://schemas.microsoft.com/office/drawing/2014/main" id="{FFADB5AC-2C60-4667-A4AA-6096AFF0C743}"/>
                  </a:ext>
                </a:extLst>
              </p:cNvPr>
              <p:cNvPicPr/>
              <p:nvPr/>
            </p:nvPicPr>
            <p:blipFill>
              <a:blip r:embed="rId25"/>
              <a:stretch>
                <a:fillRect/>
              </a:stretch>
            </p:blipFill>
            <p:spPr>
              <a:xfrm>
                <a:off x="638181" y="3902922"/>
                <a:ext cx="2610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6" name="Input penna 45">
                <a:extLst>
                  <a:ext uri="{FF2B5EF4-FFF2-40B4-BE49-F238E27FC236}">
                    <a16:creationId xmlns:a16="http://schemas.microsoft.com/office/drawing/2014/main" id="{CCFA1D52-6400-47C7-B327-84565986D1A2}"/>
                  </a:ext>
                </a:extLst>
              </p14:cNvPr>
              <p14:cNvContentPartPr/>
              <p14:nvPr/>
            </p14:nvContentPartPr>
            <p14:xfrm>
              <a:off x="1219581" y="3960162"/>
              <a:ext cx="99000" cy="20880"/>
            </p14:xfrm>
          </p:contentPart>
        </mc:Choice>
        <mc:Fallback>
          <p:pic>
            <p:nvPicPr>
              <p:cNvPr id="46" name="Input penna 45">
                <a:extLst>
                  <a:ext uri="{FF2B5EF4-FFF2-40B4-BE49-F238E27FC236}">
                    <a16:creationId xmlns:a16="http://schemas.microsoft.com/office/drawing/2014/main" id="{CCFA1D52-6400-47C7-B327-84565986D1A2}"/>
                  </a:ext>
                </a:extLst>
              </p:cNvPr>
              <p:cNvPicPr/>
              <p:nvPr/>
            </p:nvPicPr>
            <p:blipFill>
              <a:blip r:embed="rId27"/>
              <a:stretch>
                <a:fillRect/>
              </a:stretch>
            </p:blipFill>
            <p:spPr>
              <a:xfrm>
                <a:off x="1210581" y="3951162"/>
                <a:ext cx="11664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7" name="Input penna 46">
                <a:extLst>
                  <a:ext uri="{FF2B5EF4-FFF2-40B4-BE49-F238E27FC236}">
                    <a16:creationId xmlns:a16="http://schemas.microsoft.com/office/drawing/2014/main" id="{7FA3EC60-FC2E-4CC6-81DD-5693FF70754B}"/>
                  </a:ext>
                </a:extLst>
              </p14:cNvPr>
              <p14:cNvContentPartPr/>
              <p14:nvPr/>
            </p14:nvContentPartPr>
            <p14:xfrm>
              <a:off x="1295901" y="4078242"/>
              <a:ext cx="44280" cy="9720"/>
            </p14:xfrm>
          </p:contentPart>
        </mc:Choice>
        <mc:Fallback>
          <p:pic>
            <p:nvPicPr>
              <p:cNvPr id="47" name="Input penna 46">
                <a:extLst>
                  <a:ext uri="{FF2B5EF4-FFF2-40B4-BE49-F238E27FC236}">
                    <a16:creationId xmlns:a16="http://schemas.microsoft.com/office/drawing/2014/main" id="{7FA3EC60-FC2E-4CC6-81DD-5693FF70754B}"/>
                  </a:ext>
                </a:extLst>
              </p:cNvPr>
              <p:cNvPicPr/>
              <p:nvPr/>
            </p:nvPicPr>
            <p:blipFill>
              <a:blip r:embed="rId29"/>
              <a:stretch>
                <a:fillRect/>
              </a:stretch>
            </p:blipFill>
            <p:spPr>
              <a:xfrm>
                <a:off x="1286901" y="4069242"/>
                <a:ext cx="619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Input penna 49">
                <a:extLst>
                  <a:ext uri="{FF2B5EF4-FFF2-40B4-BE49-F238E27FC236}">
                    <a16:creationId xmlns:a16="http://schemas.microsoft.com/office/drawing/2014/main" id="{151ED3FC-0799-46FD-B3FF-771B7AA38A2D}"/>
                  </a:ext>
                </a:extLst>
              </p14:cNvPr>
              <p14:cNvContentPartPr/>
              <p14:nvPr/>
            </p14:nvContentPartPr>
            <p14:xfrm>
              <a:off x="1612341" y="3838482"/>
              <a:ext cx="289800" cy="246240"/>
            </p14:xfrm>
          </p:contentPart>
        </mc:Choice>
        <mc:Fallback>
          <p:pic>
            <p:nvPicPr>
              <p:cNvPr id="50" name="Input penna 49">
                <a:extLst>
                  <a:ext uri="{FF2B5EF4-FFF2-40B4-BE49-F238E27FC236}">
                    <a16:creationId xmlns:a16="http://schemas.microsoft.com/office/drawing/2014/main" id="{151ED3FC-0799-46FD-B3FF-771B7AA38A2D}"/>
                  </a:ext>
                </a:extLst>
              </p:cNvPr>
              <p:cNvPicPr/>
              <p:nvPr/>
            </p:nvPicPr>
            <p:blipFill>
              <a:blip r:embed="rId31"/>
              <a:stretch>
                <a:fillRect/>
              </a:stretch>
            </p:blipFill>
            <p:spPr>
              <a:xfrm>
                <a:off x="1603341" y="3829482"/>
                <a:ext cx="30744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6" name="Input penna 55">
                <a:extLst>
                  <a:ext uri="{FF2B5EF4-FFF2-40B4-BE49-F238E27FC236}">
                    <a16:creationId xmlns:a16="http://schemas.microsoft.com/office/drawing/2014/main" id="{F1A593C4-80FF-43B5-9298-14EEE458F399}"/>
                  </a:ext>
                </a:extLst>
              </p14:cNvPr>
              <p14:cNvContentPartPr/>
              <p14:nvPr/>
            </p14:nvContentPartPr>
            <p14:xfrm>
              <a:off x="2404341" y="3824442"/>
              <a:ext cx="845640" cy="191160"/>
            </p14:xfrm>
          </p:contentPart>
        </mc:Choice>
        <mc:Fallback>
          <p:pic>
            <p:nvPicPr>
              <p:cNvPr id="56" name="Input penna 55">
                <a:extLst>
                  <a:ext uri="{FF2B5EF4-FFF2-40B4-BE49-F238E27FC236}">
                    <a16:creationId xmlns:a16="http://schemas.microsoft.com/office/drawing/2014/main" id="{F1A593C4-80FF-43B5-9298-14EEE458F399}"/>
                  </a:ext>
                </a:extLst>
              </p:cNvPr>
              <p:cNvPicPr/>
              <p:nvPr/>
            </p:nvPicPr>
            <p:blipFill>
              <a:blip r:embed="rId33"/>
              <a:stretch>
                <a:fillRect/>
              </a:stretch>
            </p:blipFill>
            <p:spPr>
              <a:xfrm>
                <a:off x="2395341" y="3815442"/>
                <a:ext cx="863280" cy="20880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7" name="Input penna 56">
                <a:extLst>
                  <a:ext uri="{FF2B5EF4-FFF2-40B4-BE49-F238E27FC236}">
                    <a16:creationId xmlns:a16="http://schemas.microsoft.com/office/drawing/2014/main" id="{208B6D89-30D1-422B-8212-E58D68A49373}"/>
                  </a:ext>
                </a:extLst>
              </p14:cNvPr>
              <p14:cNvContentPartPr/>
              <p14:nvPr/>
            </p14:nvContentPartPr>
            <p14:xfrm>
              <a:off x="3656421" y="3826962"/>
              <a:ext cx="339120" cy="174600"/>
            </p14:xfrm>
          </p:contentPart>
        </mc:Choice>
        <mc:Fallback>
          <p:pic>
            <p:nvPicPr>
              <p:cNvPr id="57" name="Input penna 56">
                <a:extLst>
                  <a:ext uri="{FF2B5EF4-FFF2-40B4-BE49-F238E27FC236}">
                    <a16:creationId xmlns:a16="http://schemas.microsoft.com/office/drawing/2014/main" id="{208B6D89-30D1-422B-8212-E58D68A49373}"/>
                  </a:ext>
                </a:extLst>
              </p:cNvPr>
              <p:cNvPicPr/>
              <p:nvPr/>
            </p:nvPicPr>
            <p:blipFill>
              <a:blip r:embed="rId35"/>
              <a:stretch>
                <a:fillRect/>
              </a:stretch>
            </p:blipFill>
            <p:spPr>
              <a:xfrm>
                <a:off x="3647421" y="3817962"/>
                <a:ext cx="356760" cy="1922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4" name="Input penna 63">
                <a:extLst>
                  <a:ext uri="{FF2B5EF4-FFF2-40B4-BE49-F238E27FC236}">
                    <a16:creationId xmlns:a16="http://schemas.microsoft.com/office/drawing/2014/main" id="{CEFFE8C2-D285-46CC-BC51-AF6C91368C0C}"/>
                  </a:ext>
                </a:extLst>
              </p14:cNvPr>
              <p14:cNvContentPartPr/>
              <p14:nvPr/>
            </p14:nvContentPartPr>
            <p14:xfrm>
              <a:off x="4251501" y="3769722"/>
              <a:ext cx="1203120" cy="255600"/>
            </p14:xfrm>
          </p:contentPart>
        </mc:Choice>
        <mc:Fallback>
          <p:pic>
            <p:nvPicPr>
              <p:cNvPr id="64" name="Input penna 63">
                <a:extLst>
                  <a:ext uri="{FF2B5EF4-FFF2-40B4-BE49-F238E27FC236}">
                    <a16:creationId xmlns:a16="http://schemas.microsoft.com/office/drawing/2014/main" id="{CEFFE8C2-D285-46CC-BC51-AF6C91368C0C}"/>
                  </a:ext>
                </a:extLst>
              </p:cNvPr>
              <p:cNvPicPr/>
              <p:nvPr/>
            </p:nvPicPr>
            <p:blipFill>
              <a:blip r:embed="rId37"/>
              <a:stretch>
                <a:fillRect/>
              </a:stretch>
            </p:blipFill>
            <p:spPr>
              <a:xfrm>
                <a:off x="4242501" y="3760722"/>
                <a:ext cx="12207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8" name="Input penna 67">
                <a:extLst>
                  <a:ext uri="{FF2B5EF4-FFF2-40B4-BE49-F238E27FC236}">
                    <a16:creationId xmlns:a16="http://schemas.microsoft.com/office/drawing/2014/main" id="{19557C2F-CCE5-4078-99F9-062E25FDF27B}"/>
                  </a:ext>
                </a:extLst>
              </p14:cNvPr>
              <p14:cNvContentPartPr/>
              <p14:nvPr/>
            </p14:nvContentPartPr>
            <p14:xfrm>
              <a:off x="5723181" y="3688002"/>
              <a:ext cx="1251000" cy="315720"/>
            </p14:xfrm>
          </p:contentPart>
        </mc:Choice>
        <mc:Fallback>
          <p:pic>
            <p:nvPicPr>
              <p:cNvPr id="68" name="Input penna 67">
                <a:extLst>
                  <a:ext uri="{FF2B5EF4-FFF2-40B4-BE49-F238E27FC236}">
                    <a16:creationId xmlns:a16="http://schemas.microsoft.com/office/drawing/2014/main" id="{19557C2F-CCE5-4078-99F9-062E25FDF27B}"/>
                  </a:ext>
                </a:extLst>
              </p:cNvPr>
              <p:cNvPicPr/>
              <p:nvPr/>
            </p:nvPicPr>
            <p:blipFill>
              <a:blip r:embed="rId39"/>
              <a:stretch>
                <a:fillRect/>
              </a:stretch>
            </p:blipFill>
            <p:spPr>
              <a:xfrm>
                <a:off x="5714181" y="3679002"/>
                <a:ext cx="126864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4" name="Input penna 73">
                <a:extLst>
                  <a:ext uri="{FF2B5EF4-FFF2-40B4-BE49-F238E27FC236}">
                    <a16:creationId xmlns:a16="http://schemas.microsoft.com/office/drawing/2014/main" id="{911707A5-50FC-497D-85C3-1036F1EAC2DA}"/>
                  </a:ext>
                </a:extLst>
              </p14:cNvPr>
              <p14:cNvContentPartPr/>
              <p14:nvPr/>
            </p14:nvContentPartPr>
            <p14:xfrm>
              <a:off x="7236981" y="3545082"/>
              <a:ext cx="1097280" cy="463320"/>
            </p14:xfrm>
          </p:contentPart>
        </mc:Choice>
        <mc:Fallback>
          <p:pic>
            <p:nvPicPr>
              <p:cNvPr id="74" name="Input penna 73">
                <a:extLst>
                  <a:ext uri="{FF2B5EF4-FFF2-40B4-BE49-F238E27FC236}">
                    <a16:creationId xmlns:a16="http://schemas.microsoft.com/office/drawing/2014/main" id="{911707A5-50FC-497D-85C3-1036F1EAC2DA}"/>
                  </a:ext>
                </a:extLst>
              </p:cNvPr>
              <p:cNvPicPr/>
              <p:nvPr/>
            </p:nvPicPr>
            <p:blipFill>
              <a:blip r:embed="rId41"/>
              <a:stretch>
                <a:fillRect/>
              </a:stretch>
            </p:blipFill>
            <p:spPr>
              <a:xfrm>
                <a:off x="7227981" y="3536082"/>
                <a:ext cx="111492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8" name="Input penna 77">
                <a:extLst>
                  <a:ext uri="{FF2B5EF4-FFF2-40B4-BE49-F238E27FC236}">
                    <a16:creationId xmlns:a16="http://schemas.microsoft.com/office/drawing/2014/main" id="{DCCC3F10-91CE-44A0-A8F4-DE5DB3A2EB33}"/>
                  </a:ext>
                </a:extLst>
              </p14:cNvPr>
              <p14:cNvContentPartPr/>
              <p14:nvPr/>
            </p14:nvContentPartPr>
            <p14:xfrm>
              <a:off x="8587701" y="3581082"/>
              <a:ext cx="804240" cy="207360"/>
            </p14:xfrm>
          </p:contentPart>
        </mc:Choice>
        <mc:Fallback>
          <p:pic>
            <p:nvPicPr>
              <p:cNvPr id="78" name="Input penna 77">
                <a:extLst>
                  <a:ext uri="{FF2B5EF4-FFF2-40B4-BE49-F238E27FC236}">
                    <a16:creationId xmlns:a16="http://schemas.microsoft.com/office/drawing/2014/main" id="{DCCC3F10-91CE-44A0-A8F4-DE5DB3A2EB33}"/>
                  </a:ext>
                </a:extLst>
              </p:cNvPr>
              <p:cNvPicPr/>
              <p:nvPr/>
            </p:nvPicPr>
            <p:blipFill>
              <a:blip r:embed="rId43"/>
              <a:stretch>
                <a:fillRect/>
              </a:stretch>
            </p:blipFill>
            <p:spPr>
              <a:xfrm>
                <a:off x="8578701" y="3572082"/>
                <a:ext cx="82188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85" name="Input penna 84">
                <a:extLst>
                  <a:ext uri="{FF2B5EF4-FFF2-40B4-BE49-F238E27FC236}">
                    <a16:creationId xmlns:a16="http://schemas.microsoft.com/office/drawing/2014/main" id="{1C32F53C-2078-4BBA-81B8-D567D1C0B844}"/>
                  </a:ext>
                </a:extLst>
              </p14:cNvPr>
              <p14:cNvContentPartPr/>
              <p14:nvPr/>
            </p14:nvContentPartPr>
            <p14:xfrm>
              <a:off x="9565821" y="3575322"/>
              <a:ext cx="470160" cy="229320"/>
            </p14:xfrm>
          </p:contentPart>
        </mc:Choice>
        <mc:Fallback>
          <p:pic>
            <p:nvPicPr>
              <p:cNvPr id="85" name="Input penna 84">
                <a:extLst>
                  <a:ext uri="{FF2B5EF4-FFF2-40B4-BE49-F238E27FC236}">
                    <a16:creationId xmlns:a16="http://schemas.microsoft.com/office/drawing/2014/main" id="{1C32F53C-2078-4BBA-81B8-D567D1C0B844}"/>
                  </a:ext>
                </a:extLst>
              </p:cNvPr>
              <p:cNvPicPr/>
              <p:nvPr/>
            </p:nvPicPr>
            <p:blipFill>
              <a:blip r:embed="rId45"/>
              <a:stretch>
                <a:fillRect/>
              </a:stretch>
            </p:blipFill>
            <p:spPr>
              <a:xfrm>
                <a:off x="9556821" y="3566322"/>
                <a:ext cx="487800" cy="246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86" name="Input penna 85">
                <a:extLst>
                  <a:ext uri="{FF2B5EF4-FFF2-40B4-BE49-F238E27FC236}">
                    <a16:creationId xmlns:a16="http://schemas.microsoft.com/office/drawing/2014/main" id="{7E8DDD56-809D-4742-813F-1A84E8C4F278}"/>
                  </a:ext>
                </a:extLst>
              </p14:cNvPr>
              <p14:cNvContentPartPr/>
              <p14:nvPr/>
            </p14:nvContentPartPr>
            <p14:xfrm>
              <a:off x="8486901" y="3925242"/>
              <a:ext cx="146880" cy="171000"/>
            </p14:xfrm>
          </p:contentPart>
        </mc:Choice>
        <mc:Fallback>
          <p:pic>
            <p:nvPicPr>
              <p:cNvPr id="86" name="Input penna 85">
                <a:extLst>
                  <a:ext uri="{FF2B5EF4-FFF2-40B4-BE49-F238E27FC236}">
                    <a16:creationId xmlns:a16="http://schemas.microsoft.com/office/drawing/2014/main" id="{7E8DDD56-809D-4742-813F-1A84E8C4F278}"/>
                  </a:ext>
                </a:extLst>
              </p:cNvPr>
              <p:cNvPicPr/>
              <p:nvPr/>
            </p:nvPicPr>
            <p:blipFill>
              <a:blip r:embed="rId47"/>
              <a:stretch>
                <a:fillRect/>
              </a:stretch>
            </p:blipFill>
            <p:spPr>
              <a:xfrm>
                <a:off x="8477901" y="3916242"/>
                <a:ext cx="16452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8" name="Input penna 87">
                <a:extLst>
                  <a:ext uri="{FF2B5EF4-FFF2-40B4-BE49-F238E27FC236}">
                    <a16:creationId xmlns:a16="http://schemas.microsoft.com/office/drawing/2014/main" id="{1425C1F0-A5AE-4867-91E4-54A948B24317}"/>
                  </a:ext>
                </a:extLst>
              </p14:cNvPr>
              <p14:cNvContentPartPr/>
              <p14:nvPr/>
            </p14:nvContentPartPr>
            <p14:xfrm>
              <a:off x="10221741" y="3430962"/>
              <a:ext cx="437400" cy="653400"/>
            </p14:xfrm>
          </p:contentPart>
        </mc:Choice>
        <mc:Fallback>
          <p:pic>
            <p:nvPicPr>
              <p:cNvPr id="88" name="Input penna 87">
                <a:extLst>
                  <a:ext uri="{FF2B5EF4-FFF2-40B4-BE49-F238E27FC236}">
                    <a16:creationId xmlns:a16="http://schemas.microsoft.com/office/drawing/2014/main" id="{1425C1F0-A5AE-4867-91E4-54A948B24317}"/>
                  </a:ext>
                </a:extLst>
              </p:cNvPr>
              <p:cNvPicPr/>
              <p:nvPr/>
            </p:nvPicPr>
            <p:blipFill>
              <a:blip r:embed="rId49"/>
              <a:stretch>
                <a:fillRect/>
              </a:stretch>
            </p:blipFill>
            <p:spPr>
              <a:xfrm>
                <a:off x="10212741" y="3421962"/>
                <a:ext cx="455040" cy="6710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89" name="Input penna 88">
                <a:extLst>
                  <a:ext uri="{FF2B5EF4-FFF2-40B4-BE49-F238E27FC236}">
                    <a16:creationId xmlns:a16="http://schemas.microsoft.com/office/drawing/2014/main" id="{597E814F-840F-4CA7-9BB5-E330435A2F97}"/>
                  </a:ext>
                </a:extLst>
              </p14:cNvPr>
              <p14:cNvContentPartPr/>
              <p14:nvPr/>
            </p14:nvContentPartPr>
            <p14:xfrm>
              <a:off x="687861" y="4601682"/>
              <a:ext cx="146520" cy="257040"/>
            </p14:xfrm>
          </p:contentPart>
        </mc:Choice>
        <mc:Fallback>
          <p:pic>
            <p:nvPicPr>
              <p:cNvPr id="89" name="Input penna 88">
                <a:extLst>
                  <a:ext uri="{FF2B5EF4-FFF2-40B4-BE49-F238E27FC236}">
                    <a16:creationId xmlns:a16="http://schemas.microsoft.com/office/drawing/2014/main" id="{597E814F-840F-4CA7-9BB5-E330435A2F97}"/>
                  </a:ext>
                </a:extLst>
              </p:cNvPr>
              <p:cNvPicPr/>
              <p:nvPr/>
            </p:nvPicPr>
            <p:blipFill>
              <a:blip r:embed="rId51"/>
              <a:stretch>
                <a:fillRect/>
              </a:stretch>
            </p:blipFill>
            <p:spPr>
              <a:xfrm>
                <a:off x="678861" y="4592682"/>
                <a:ext cx="164160" cy="27468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0" name="Input penna 89">
                <a:extLst>
                  <a:ext uri="{FF2B5EF4-FFF2-40B4-BE49-F238E27FC236}">
                    <a16:creationId xmlns:a16="http://schemas.microsoft.com/office/drawing/2014/main" id="{2048820C-5AAE-4D2C-8229-A27A6FE9E0A5}"/>
                  </a:ext>
                </a:extLst>
              </p14:cNvPr>
              <p14:cNvContentPartPr/>
              <p14:nvPr/>
            </p14:nvContentPartPr>
            <p14:xfrm>
              <a:off x="1056501" y="4644882"/>
              <a:ext cx="137880" cy="30600"/>
            </p14:xfrm>
          </p:contentPart>
        </mc:Choice>
        <mc:Fallback>
          <p:pic>
            <p:nvPicPr>
              <p:cNvPr id="90" name="Input penna 89">
                <a:extLst>
                  <a:ext uri="{FF2B5EF4-FFF2-40B4-BE49-F238E27FC236}">
                    <a16:creationId xmlns:a16="http://schemas.microsoft.com/office/drawing/2014/main" id="{2048820C-5AAE-4D2C-8229-A27A6FE9E0A5}"/>
                  </a:ext>
                </a:extLst>
              </p:cNvPr>
              <p:cNvPicPr/>
              <p:nvPr/>
            </p:nvPicPr>
            <p:blipFill>
              <a:blip r:embed="rId53"/>
              <a:stretch>
                <a:fillRect/>
              </a:stretch>
            </p:blipFill>
            <p:spPr>
              <a:xfrm>
                <a:off x="1047501" y="4635882"/>
                <a:ext cx="1555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1" name="Input penna 90">
                <a:extLst>
                  <a:ext uri="{FF2B5EF4-FFF2-40B4-BE49-F238E27FC236}">
                    <a16:creationId xmlns:a16="http://schemas.microsoft.com/office/drawing/2014/main" id="{5E25BD41-4EDD-434B-9F66-D3A1E549210D}"/>
                  </a:ext>
                </a:extLst>
              </p14:cNvPr>
              <p14:cNvContentPartPr/>
              <p14:nvPr/>
            </p14:nvContentPartPr>
            <p14:xfrm>
              <a:off x="1089621" y="4787802"/>
              <a:ext cx="141840" cy="6120"/>
            </p14:xfrm>
          </p:contentPart>
        </mc:Choice>
        <mc:Fallback>
          <p:pic>
            <p:nvPicPr>
              <p:cNvPr id="91" name="Input penna 90">
                <a:extLst>
                  <a:ext uri="{FF2B5EF4-FFF2-40B4-BE49-F238E27FC236}">
                    <a16:creationId xmlns:a16="http://schemas.microsoft.com/office/drawing/2014/main" id="{5E25BD41-4EDD-434B-9F66-D3A1E549210D}"/>
                  </a:ext>
                </a:extLst>
              </p:cNvPr>
              <p:cNvPicPr/>
              <p:nvPr/>
            </p:nvPicPr>
            <p:blipFill>
              <a:blip r:embed="rId55"/>
              <a:stretch>
                <a:fillRect/>
              </a:stretch>
            </p:blipFill>
            <p:spPr>
              <a:xfrm>
                <a:off x="1080621" y="4778802"/>
                <a:ext cx="1594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4" name="Input penna 103">
                <a:extLst>
                  <a:ext uri="{FF2B5EF4-FFF2-40B4-BE49-F238E27FC236}">
                    <a16:creationId xmlns:a16="http://schemas.microsoft.com/office/drawing/2014/main" id="{23168331-65A9-4033-83AE-A630DFA35902}"/>
                  </a:ext>
                </a:extLst>
              </p14:cNvPr>
              <p14:cNvContentPartPr/>
              <p14:nvPr/>
            </p14:nvContentPartPr>
            <p14:xfrm>
              <a:off x="1570221" y="4335642"/>
              <a:ext cx="2054520" cy="444960"/>
            </p14:xfrm>
          </p:contentPart>
        </mc:Choice>
        <mc:Fallback>
          <p:pic>
            <p:nvPicPr>
              <p:cNvPr id="104" name="Input penna 103">
                <a:extLst>
                  <a:ext uri="{FF2B5EF4-FFF2-40B4-BE49-F238E27FC236}">
                    <a16:creationId xmlns:a16="http://schemas.microsoft.com/office/drawing/2014/main" id="{23168331-65A9-4033-83AE-A630DFA35902}"/>
                  </a:ext>
                </a:extLst>
              </p:cNvPr>
              <p:cNvPicPr/>
              <p:nvPr/>
            </p:nvPicPr>
            <p:blipFill>
              <a:blip r:embed="rId57"/>
              <a:stretch>
                <a:fillRect/>
              </a:stretch>
            </p:blipFill>
            <p:spPr>
              <a:xfrm>
                <a:off x="1561221" y="4326642"/>
                <a:ext cx="2072160" cy="4626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7" name="Input penna 106">
                <a:extLst>
                  <a:ext uri="{FF2B5EF4-FFF2-40B4-BE49-F238E27FC236}">
                    <a16:creationId xmlns:a16="http://schemas.microsoft.com/office/drawing/2014/main" id="{20813C68-B936-46E6-BD4A-F396706D8892}"/>
                  </a:ext>
                </a:extLst>
              </p14:cNvPr>
              <p14:cNvContentPartPr/>
              <p14:nvPr/>
            </p14:nvContentPartPr>
            <p14:xfrm>
              <a:off x="3949821" y="4361922"/>
              <a:ext cx="510840" cy="344160"/>
            </p14:xfrm>
          </p:contentPart>
        </mc:Choice>
        <mc:Fallback>
          <p:pic>
            <p:nvPicPr>
              <p:cNvPr id="107" name="Input penna 106">
                <a:extLst>
                  <a:ext uri="{FF2B5EF4-FFF2-40B4-BE49-F238E27FC236}">
                    <a16:creationId xmlns:a16="http://schemas.microsoft.com/office/drawing/2014/main" id="{20813C68-B936-46E6-BD4A-F396706D8892}"/>
                  </a:ext>
                </a:extLst>
              </p:cNvPr>
              <p:cNvPicPr/>
              <p:nvPr/>
            </p:nvPicPr>
            <p:blipFill>
              <a:blip r:embed="rId59"/>
              <a:stretch>
                <a:fillRect/>
              </a:stretch>
            </p:blipFill>
            <p:spPr>
              <a:xfrm>
                <a:off x="3940821" y="4352922"/>
                <a:ext cx="5284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19" name="Input penna 118">
                <a:extLst>
                  <a:ext uri="{FF2B5EF4-FFF2-40B4-BE49-F238E27FC236}">
                    <a16:creationId xmlns:a16="http://schemas.microsoft.com/office/drawing/2014/main" id="{38B8A8CE-5DDC-4C93-806A-3D4B25974BB3}"/>
                  </a:ext>
                </a:extLst>
              </p14:cNvPr>
              <p14:cNvContentPartPr/>
              <p14:nvPr/>
            </p14:nvContentPartPr>
            <p14:xfrm>
              <a:off x="4707621" y="4415202"/>
              <a:ext cx="1400760" cy="254880"/>
            </p14:xfrm>
          </p:contentPart>
        </mc:Choice>
        <mc:Fallback>
          <p:pic>
            <p:nvPicPr>
              <p:cNvPr id="119" name="Input penna 118">
                <a:extLst>
                  <a:ext uri="{FF2B5EF4-FFF2-40B4-BE49-F238E27FC236}">
                    <a16:creationId xmlns:a16="http://schemas.microsoft.com/office/drawing/2014/main" id="{38B8A8CE-5DDC-4C93-806A-3D4B25974BB3}"/>
                  </a:ext>
                </a:extLst>
              </p:cNvPr>
              <p:cNvPicPr/>
              <p:nvPr/>
            </p:nvPicPr>
            <p:blipFill>
              <a:blip r:embed="rId61"/>
              <a:stretch>
                <a:fillRect/>
              </a:stretch>
            </p:blipFill>
            <p:spPr>
              <a:xfrm>
                <a:off x="4698621" y="4406202"/>
                <a:ext cx="141840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21" name="Input penna 120">
                <a:extLst>
                  <a:ext uri="{FF2B5EF4-FFF2-40B4-BE49-F238E27FC236}">
                    <a16:creationId xmlns:a16="http://schemas.microsoft.com/office/drawing/2014/main" id="{E2591520-AE8E-4727-B0ED-9A341E087500}"/>
                  </a:ext>
                </a:extLst>
              </p14:cNvPr>
              <p14:cNvContentPartPr/>
              <p14:nvPr/>
            </p14:nvContentPartPr>
            <p14:xfrm>
              <a:off x="6287301" y="4398282"/>
              <a:ext cx="627480" cy="203400"/>
            </p14:xfrm>
          </p:contentPart>
        </mc:Choice>
        <mc:Fallback>
          <p:pic>
            <p:nvPicPr>
              <p:cNvPr id="121" name="Input penna 120">
                <a:extLst>
                  <a:ext uri="{FF2B5EF4-FFF2-40B4-BE49-F238E27FC236}">
                    <a16:creationId xmlns:a16="http://schemas.microsoft.com/office/drawing/2014/main" id="{E2591520-AE8E-4727-B0ED-9A341E087500}"/>
                  </a:ext>
                </a:extLst>
              </p:cNvPr>
              <p:cNvPicPr/>
              <p:nvPr/>
            </p:nvPicPr>
            <p:blipFill>
              <a:blip r:embed="rId63"/>
              <a:stretch>
                <a:fillRect/>
              </a:stretch>
            </p:blipFill>
            <p:spPr>
              <a:xfrm>
                <a:off x="6278301" y="4389282"/>
                <a:ext cx="645120" cy="22104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28" name="Input penna 127">
                <a:extLst>
                  <a:ext uri="{FF2B5EF4-FFF2-40B4-BE49-F238E27FC236}">
                    <a16:creationId xmlns:a16="http://schemas.microsoft.com/office/drawing/2014/main" id="{43578C54-A1E1-4AF1-98A2-5183E3972CB0}"/>
                  </a:ext>
                </a:extLst>
              </p14:cNvPr>
              <p14:cNvContentPartPr/>
              <p14:nvPr/>
            </p14:nvContentPartPr>
            <p14:xfrm>
              <a:off x="7231941" y="4297122"/>
              <a:ext cx="1117440" cy="383760"/>
            </p14:xfrm>
          </p:contentPart>
        </mc:Choice>
        <mc:Fallback>
          <p:pic>
            <p:nvPicPr>
              <p:cNvPr id="128" name="Input penna 127">
                <a:extLst>
                  <a:ext uri="{FF2B5EF4-FFF2-40B4-BE49-F238E27FC236}">
                    <a16:creationId xmlns:a16="http://schemas.microsoft.com/office/drawing/2014/main" id="{43578C54-A1E1-4AF1-98A2-5183E3972CB0}"/>
                  </a:ext>
                </a:extLst>
              </p:cNvPr>
              <p:cNvPicPr/>
              <p:nvPr/>
            </p:nvPicPr>
            <p:blipFill>
              <a:blip r:embed="rId65"/>
              <a:stretch>
                <a:fillRect/>
              </a:stretch>
            </p:blipFill>
            <p:spPr>
              <a:xfrm>
                <a:off x="7222941" y="4288122"/>
                <a:ext cx="1135080" cy="40140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33" name="Input penna 132">
                <a:extLst>
                  <a:ext uri="{FF2B5EF4-FFF2-40B4-BE49-F238E27FC236}">
                    <a16:creationId xmlns:a16="http://schemas.microsoft.com/office/drawing/2014/main" id="{F90A2185-196A-455B-B8A1-0D868675FC27}"/>
                  </a:ext>
                </a:extLst>
              </p14:cNvPr>
              <p14:cNvContentPartPr/>
              <p14:nvPr/>
            </p14:nvContentPartPr>
            <p14:xfrm>
              <a:off x="8622981" y="4292442"/>
              <a:ext cx="1109880" cy="225360"/>
            </p14:xfrm>
          </p:contentPart>
        </mc:Choice>
        <mc:Fallback>
          <p:pic>
            <p:nvPicPr>
              <p:cNvPr id="133" name="Input penna 132">
                <a:extLst>
                  <a:ext uri="{FF2B5EF4-FFF2-40B4-BE49-F238E27FC236}">
                    <a16:creationId xmlns:a16="http://schemas.microsoft.com/office/drawing/2014/main" id="{F90A2185-196A-455B-B8A1-0D868675FC27}"/>
                  </a:ext>
                </a:extLst>
              </p:cNvPr>
              <p:cNvPicPr/>
              <p:nvPr/>
            </p:nvPicPr>
            <p:blipFill>
              <a:blip r:embed="rId67"/>
              <a:stretch>
                <a:fillRect/>
              </a:stretch>
            </p:blipFill>
            <p:spPr>
              <a:xfrm>
                <a:off x="8613981" y="4283442"/>
                <a:ext cx="112752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34" name="Input penna 133">
                <a:extLst>
                  <a:ext uri="{FF2B5EF4-FFF2-40B4-BE49-F238E27FC236}">
                    <a16:creationId xmlns:a16="http://schemas.microsoft.com/office/drawing/2014/main" id="{2E25762F-9E76-479F-B2EB-5CAB9AF5FF0C}"/>
                  </a:ext>
                </a:extLst>
              </p14:cNvPr>
              <p14:cNvContentPartPr/>
              <p14:nvPr/>
            </p14:nvContentPartPr>
            <p14:xfrm>
              <a:off x="9900981" y="4427802"/>
              <a:ext cx="100800" cy="50400"/>
            </p14:xfrm>
          </p:contentPart>
        </mc:Choice>
        <mc:Fallback>
          <p:pic>
            <p:nvPicPr>
              <p:cNvPr id="134" name="Input penna 133">
                <a:extLst>
                  <a:ext uri="{FF2B5EF4-FFF2-40B4-BE49-F238E27FC236}">
                    <a16:creationId xmlns:a16="http://schemas.microsoft.com/office/drawing/2014/main" id="{2E25762F-9E76-479F-B2EB-5CAB9AF5FF0C}"/>
                  </a:ext>
                </a:extLst>
              </p:cNvPr>
              <p:cNvPicPr/>
              <p:nvPr/>
            </p:nvPicPr>
            <p:blipFill>
              <a:blip r:embed="rId69"/>
              <a:stretch>
                <a:fillRect/>
              </a:stretch>
            </p:blipFill>
            <p:spPr>
              <a:xfrm>
                <a:off x="9891981" y="4418802"/>
                <a:ext cx="1184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35" name="Input penna 134">
                <a:extLst>
                  <a:ext uri="{FF2B5EF4-FFF2-40B4-BE49-F238E27FC236}">
                    <a16:creationId xmlns:a16="http://schemas.microsoft.com/office/drawing/2014/main" id="{72620259-7A1B-4118-A840-40D05723C584}"/>
                  </a:ext>
                </a:extLst>
              </p14:cNvPr>
              <p14:cNvContentPartPr/>
              <p14:nvPr/>
            </p14:nvContentPartPr>
            <p14:xfrm>
              <a:off x="9898461" y="4548042"/>
              <a:ext cx="166320" cy="20880"/>
            </p14:xfrm>
          </p:contentPart>
        </mc:Choice>
        <mc:Fallback>
          <p:pic>
            <p:nvPicPr>
              <p:cNvPr id="135" name="Input penna 134">
                <a:extLst>
                  <a:ext uri="{FF2B5EF4-FFF2-40B4-BE49-F238E27FC236}">
                    <a16:creationId xmlns:a16="http://schemas.microsoft.com/office/drawing/2014/main" id="{72620259-7A1B-4118-A840-40D05723C584}"/>
                  </a:ext>
                </a:extLst>
              </p:cNvPr>
              <p:cNvPicPr/>
              <p:nvPr/>
            </p:nvPicPr>
            <p:blipFill>
              <a:blip r:embed="rId71"/>
              <a:stretch>
                <a:fillRect/>
              </a:stretch>
            </p:blipFill>
            <p:spPr>
              <a:xfrm>
                <a:off x="9889461" y="4539042"/>
                <a:ext cx="18396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9" name="Input penna 138">
                <a:extLst>
                  <a:ext uri="{FF2B5EF4-FFF2-40B4-BE49-F238E27FC236}">
                    <a16:creationId xmlns:a16="http://schemas.microsoft.com/office/drawing/2014/main" id="{7A68CC6C-73BF-4E85-B948-4568EE8CEE4C}"/>
                  </a:ext>
                </a:extLst>
              </p14:cNvPr>
              <p14:cNvContentPartPr/>
              <p14:nvPr/>
            </p14:nvContentPartPr>
            <p14:xfrm>
              <a:off x="10249461" y="4289562"/>
              <a:ext cx="371160" cy="425160"/>
            </p14:xfrm>
          </p:contentPart>
        </mc:Choice>
        <mc:Fallback>
          <p:pic>
            <p:nvPicPr>
              <p:cNvPr id="139" name="Input penna 138">
                <a:extLst>
                  <a:ext uri="{FF2B5EF4-FFF2-40B4-BE49-F238E27FC236}">
                    <a16:creationId xmlns:a16="http://schemas.microsoft.com/office/drawing/2014/main" id="{7A68CC6C-73BF-4E85-B948-4568EE8CEE4C}"/>
                  </a:ext>
                </a:extLst>
              </p:cNvPr>
              <p:cNvPicPr/>
              <p:nvPr/>
            </p:nvPicPr>
            <p:blipFill>
              <a:blip r:embed="rId73"/>
              <a:stretch>
                <a:fillRect/>
              </a:stretch>
            </p:blipFill>
            <p:spPr>
              <a:xfrm>
                <a:off x="10240461" y="4280562"/>
                <a:ext cx="38880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43" name="Input penna 142">
                <a:extLst>
                  <a:ext uri="{FF2B5EF4-FFF2-40B4-BE49-F238E27FC236}">
                    <a16:creationId xmlns:a16="http://schemas.microsoft.com/office/drawing/2014/main" id="{6538C046-D2CD-4D55-8B11-637F3813794B}"/>
                  </a:ext>
                </a:extLst>
              </p14:cNvPr>
              <p14:cNvContentPartPr/>
              <p14:nvPr/>
            </p14:nvContentPartPr>
            <p14:xfrm>
              <a:off x="572301" y="5186322"/>
              <a:ext cx="497160" cy="740880"/>
            </p14:xfrm>
          </p:contentPart>
        </mc:Choice>
        <mc:Fallback>
          <p:pic>
            <p:nvPicPr>
              <p:cNvPr id="143" name="Input penna 142">
                <a:extLst>
                  <a:ext uri="{FF2B5EF4-FFF2-40B4-BE49-F238E27FC236}">
                    <a16:creationId xmlns:a16="http://schemas.microsoft.com/office/drawing/2014/main" id="{6538C046-D2CD-4D55-8B11-637F3813794B}"/>
                  </a:ext>
                </a:extLst>
              </p:cNvPr>
              <p:cNvPicPr/>
              <p:nvPr/>
            </p:nvPicPr>
            <p:blipFill>
              <a:blip r:embed="rId75"/>
              <a:stretch>
                <a:fillRect/>
              </a:stretch>
            </p:blipFill>
            <p:spPr>
              <a:xfrm>
                <a:off x="563301" y="5177322"/>
                <a:ext cx="514800" cy="75852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4" name="Input penna 143">
                <a:extLst>
                  <a:ext uri="{FF2B5EF4-FFF2-40B4-BE49-F238E27FC236}">
                    <a16:creationId xmlns:a16="http://schemas.microsoft.com/office/drawing/2014/main" id="{7C189E01-9644-432E-8828-CA27F5907556}"/>
                  </a:ext>
                </a:extLst>
              </p14:cNvPr>
              <p14:cNvContentPartPr/>
              <p14:nvPr/>
            </p14:nvContentPartPr>
            <p14:xfrm>
              <a:off x="1244421" y="5178762"/>
              <a:ext cx="115200" cy="721440"/>
            </p14:xfrm>
          </p:contentPart>
        </mc:Choice>
        <mc:Fallback>
          <p:pic>
            <p:nvPicPr>
              <p:cNvPr id="144" name="Input penna 143">
                <a:extLst>
                  <a:ext uri="{FF2B5EF4-FFF2-40B4-BE49-F238E27FC236}">
                    <a16:creationId xmlns:a16="http://schemas.microsoft.com/office/drawing/2014/main" id="{7C189E01-9644-432E-8828-CA27F5907556}"/>
                  </a:ext>
                </a:extLst>
              </p:cNvPr>
              <p:cNvPicPr/>
              <p:nvPr/>
            </p:nvPicPr>
            <p:blipFill>
              <a:blip r:embed="rId77"/>
              <a:stretch>
                <a:fillRect/>
              </a:stretch>
            </p:blipFill>
            <p:spPr>
              <a:xfrm>
                <a:off x="1235421" y="5169762"/>
                <a:ext cx="132840" cy="7390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45" name="Input penna 144">
                <a:extLst>
                  <a:ext uri="{FF2B5EF4-FFF2-40B4-BE49-F238E27FC236}">
                    <a16:creationId xmlns:a16="http://schemas.microsoft.com/office/drawing/2014/main" id="{A3E19A28-1093-4A8F-8682-0489B9C7170C}"/>
                  </a:ext>
                </a:extLst>
              </p14:cNvPr>
              <p14:cNvContentPartPr/>
              <p14:nvPr/>
            </p14:nvContentPartPr>
            <p14:xfrm>
              <a:off x="1521261" y="5400162"/>
              <a:ext cx="78120" cy="23040"/>
            </p14:xfrm>
          </p:contentPart>
        </mc:Choice>
        <mc:Fallback>
          <p:pic>
            <p:nvPicPr>
              <p:cNvPr id="145" name="Input penna 144">
                <a:extLst>
                  <a:ext uri="{FF2B5EF4-FFF2-40B4-BE49-F238E27FC236}">
                    <a16:creationId xmlns:a16="http://schemas.microsoft.com/office/drawing/2014/main" id="{A3E19A28-1093-4A8F-8682-0489B9C7170C}"/>
                  </a:ext>
                </a:extLst>
              </p:cNvPr>
              <p:cNvPicPr/>
              <p:nvPr/>
            </p:nvPicPr>
            <p:blipFill>
              <a:blip r:embed="rId79"/>
              <a:stretch>
                <a:fillRect/>
              </a:stretch>
            </p:blipFill>
            <p:spPr>
              <a:xfrm>
                <a:off x="1512261" y="5391162"/>
                <a:ext cx="9576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48" name="Input penna 147">
                <a:extLst>
                  <a:ext uri="{FF2B5EF4-FFF2-40B4-BE49-F238E27FC236}">
                    <a16:creationId xmlns:a16="http://schemas.microsoft.com/office/drawing/2014/main" id="{46F61C8F-ADA8-4523-ADA0-6BDC8FDF1CBA}"/>
                  </a:ext>
                </a:extLst>
              </p14:cNvPr>
              <p14:cNvContentPartPr/>
              <p14:nvPr/>
            </p14:nvContentPartPr>
            <p14:xfrm>
              <a:off x="1498941" y="5513202"/>
              <a:ext cx="234720" cy="52560"/>
            </p14:xfrm>
          </p:contentPart>
        </mc:Choice>
        <mc:Fallback>
          <p:pic>
            <p:nvPicPr>
              <p:cNvPr id="148" name="Input penna 147">
                <a:extLst>
                  <a:ext uri="{FF2B5EF4-FFF2-40B4-BE49-F238E27FC236}">
                    <a16:creationId xmlns:a16="http://schemas.microsoft.com/office/drawing/2014/main" id="{46F61C8F-ADA8-4523-ADA0-6BDC8FDF1CBA}"/>
                  </a:ext>
                </a:extLst>
              </p:cNvPr>
              <p:cNvPicPr/>
              <p:nvPr/>
            </p:nvPicPr>
            <p:blipFill>
              <a:blip r:embed="rId81"/>
              <a:stretch>
                <a:fillRect/>
              </a:stretch>
            </p:blipFill>
            <p:spPr>
              <a:xfrm>
                <a:off x="1489941" y="5504202"/>
                <a:ext cx="252360" cy="7020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2" name="Input penna 151">
                <a:extLst>
                  <a:ext uri="{FF2B5EF4-FFF2-40B4-BE49-F238E27FC236}">
                    <a16:creationId xmlns:a16="http://schemas.microsoft.com/office/drawing/2014/main" id="{BF2AE3D4-15B4-4473-9EF8-F813B47C4CA7}"/>
                  </a:ext>
                </a:extLst>
              </p14:cNvPr>
              <p14:cNvContentPartPr/>
              <p14:nvPr/>
            </p14:nvContentPartPr>
            <p14:xfrm>
              <a:off x="2810061" y="5401242"/>
              <a:ext cx="11520" cy="23760"/>
            </p14:xfrm>
          </p:contentPart>
        </mc:Choice>
        <mc:Fallback>
          <p:pic>
            <p:nvPicPr>
              <p:cNvPr id="152" name="Input penna 151">
                <a:extLst>
                  <a:ext uri="{FF2B5EF4-FFF2-40B4-BE49-F238E27FC236}">
                    <a16:creationId xmlns:a16="http://schemas.microsoft.com/office/drawing/2014/main" id="{BF2AE3D4-15B4-4473-9EF8-F813B47C4CA7}"/>
                  </a:ext>
                </a:extLst>
              </p:cNvPr>
              <p:cNvPicPr/>
              <p:nvPr/>
            </p:nvPicPr>
            <p:blipFill>
              <a:blip r:embed="rId83"/>
              <a:stretch>
                <a:fillRect/>
              </a:stretch>
            </p:blipFill>
            <p:spPr>
              <a:xfrm>
                <a:off x="2801061" y="5392242"/>
                <a:ext cx="2916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54" name="Input penna 153">
                <a:extLst>
                  <a:ext uri="{FF2B5EF4-FFF2-40B4-BE49-F238E27FC236}">
                    <a16:creationId xmlns:a16="http://schemas.microsoft.com/office/drawing/2014/main" id="{3ECF3413-DBFD-4349-9900-4D62886D6989}"/>
                  </a:ext>
                </a:extLst>
              </p14:cNvPr>
              <p14:cNvContentPartPr/>
              <p14:nvPr/>
            </p14:nvContentPartPr>
            <p14:xfrm>
              <a:off x="1988541" y="5211162"/>
              <a:ext cx="710280" cy="343440"/>
            </p14:xfrm>
          </p:contentPart>
        </mc:Choice>
        <mc:Fallback>
          <p:pic>
            <p:nvPicPr>
              <p:cNvPr id="154" name="Input penna 153">
                <a:extLst>
                  <a:ext uri="{FF2B5EF4-FFF2-40B4-BE49-F238E27FC236}">
                    <a16:creationId xmlns:a16="http://schemas.microsoft.com/office/drawing/2014/main" id="{3ECF3413-DBFD-4349-9900-4D62886D6989}"/>
                  </a:ext>
                </a:extLst>
              </p:cNvPr>
              <p:cNvPicPr/>
              <p:nvPr/>
            </p:nvPicPr>
            <p:blipFill>
              <a:blip r:embed="rId85"/>
              <a:stretch>
                <a:fillRect/>
              </a:stretch>
            </p:blipFill>
            <p:spPr>
              <a:xfrm>
                <a:off x="1979541" y="5202162"/>
                <a:ext cx="727920" cy="36108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2" name="Input penna 161">
                <a:extLst>
                  <a:ext uri="{FF2B5EF4-FFF2-40B4-BE49-F238E27FC236}">
                    <a16:creationId xmlns:a16="http://schemas.microsoft.com/office/drawing/2014/main" id="{579BFC92-383A-43AD-877B-4F088CB15F9B}"/>
                  </a:ext>
                </a:extLst>
              </p14:cNvPr>
              <p14:cNvContentPartPr/>
              <p14:nvPr/>
            </p14:nvContentPartPr>
            <p14:xfrm>
              <a:off x="3042981" y="5192082"/>
              <a:ext cx="1892880" cy="273240"/>
            </p14:xfrm>
          </p:contentPart>
        </mc:Choice>
        <mc:Fallback>
          <p:pic>
            <p:nvPicPr>
              <p:cNvPr id="162" name="Input penna 161">
                <a:extLst>
                  <a:ext uri="{FF2B5EF4-FFF2-40B4-BE49-F238E27FC236}">
                    <a16:creationId xmlns:a16="http://schemas.microsoft.com/office/drawing/2014/main" id="{579BFC92-383A-43AD-877B-4F088CB15F9B}"/>
                  </a:ext>
                </a:extLst>
              </p:cNvPr>
              <p:cNvPicPr/>
              <p:nvPr/>
            </p:nvPicPr>
            <p:blipFill>
              <a:blip r:embed="rId87"/>
              <a:stretch>
                <a:fillRect/>
              </a:stretch>
            </p:blipFill>
            <p:spPr>
              <a:xfrm>
                <a:off x="3033981" y="5183082"/>
                <a:ext cx="1910520" cy="290880"/>
              </a:xfrm>
              <a:prstGeom prst="rect">
                <a:avLst/>
              </a:prstGeom>
            </p:spPr>
          </p:pic>
        </mc:Fallback>
      </mc:AlternateContent>
    </p:spTree>
    <p:extLst>
      <p:ext uri="{BB962C8B-B14F-4D97-AF65-F5344CB8AC3E}">
        <p14:creationId xmlns:p14="http://schemas.microsoft.com/office/powerpoint/2010/main" val="14759108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32A133B6-D181-466F-9354-C1195C945EBA}"/>
                  </a:ext>
                </a:extLst>
              </p14:cNvPr>
              <p14:cNvContentPartPr/>
              <p14:nvPr/>
            </p14:nvContentPartPr>
            <p14:xfrm>
              <a:off x="195381" y="134802"/>
              <a:ext cx="446040" cy="535680"/>
            </p14:xfrm>
          </p:contentPart>
        </mc:Choice>
        <mc:Fallback>
          <p:pic>
            <p:nvPicPr>
              <p:cNvPr id="4" name="Input penna 3">
                <a:extLst>
                  <a:ext uri="{FF2B5EF4-FFF2-40B4-BE49-F238E27FC236}">
                    <a16:creationId xmlns:a16="http://schemas.microsoft.com/office/drawing/2014/main" id="{32A133B6-D181-466F-9354-C1195C945EBA}"/>
                  </a:ext>
                </a:extLst>
              </p:cNvPr>
              <p:cNvPicPr/>
              <p:nvPr/>
            </p:nvPicPr>
            <p:blipFill>
              <a:blip r:embed="rId3"/>
              <a:stretch>
                <a:fillRect/>
              </a:stretch>
            </p:blipFill>
            <p:spPr>
              <a:xfrm>
                <a:off x="186381" y="125802"/>
                <a:ext cx="463680" cy="5533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put penna 6">
                <a:extLst>
                  <a:ext uri="{FF2B5EF4-FFF2-40B4-BE49-F238E27FC236}">
                    <a16:creationId xmlns:a16="http://schemas.microsoft.com/office/drawing/2014/main" id="{827ACBA2-8BC0-4241-8F12-62E094285F80}"/>
                  </a:ext>
                </a:extLst>
              </p14:cNvPr>
              <p14:cNvContentPartPr/>
              <p14:nvPr/>
            </p14:nvContentPartPr>
            <p14:xfrm>
              <a:off x="907461" y="254682"/>
              <a:ext cx="253440" cy="388800"/>
            </p14:xfrm>
          </p:contentPart>
        </mc:Choice>
        <mc:Fallback>
          <p:pic>
            <p:nvPicPr>
              <p:cNvPr id="7" name="Input penna 6">
                <a:extLst>
                  <a:ext uri="{FF2B5EF4-FFF2-40B4-BE49-F238E27FC236}">
                    <a16:creationId xmlns:a16="http://schemas.microsoft.com/office/drawing/2014/main" id="{827ACBA2-8BC0-4241-8F12-62E094285F80}"/>
                  </a:ext>
                </a:extLst>
              </p:cNvPr>
              <p:cNvPicPr/>
              <p:nvPr/>
            </p:nvPicPr>
            <p:blipFill>
              <a:blip r:embed="rId5"/>
              <a:stretch>
                <a:fillRect/>
              </a:stretch>
            </p:blipFill>
            <p:spPr>
              <a:xfrm>
                <a:off x="898461" y="245682"/>
                <a:ext cx="2710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put penna 7">
                <a:extLst>
                  <a:ext uri="{FF2B5EF4-FFF2-40B4-BE49-F238E27FC236}">
                    <a16:creationId xmlns:a16="http://schemas.microsoft.com/office/drawing/2014/main" id="{D155FD7C-F901-442D-B91D-56CDF93DCCDD}"/>
                  </a:ext>
                </a:extLst>
              </p14:cNvPr>
              <p14:cNvContentPartPr/>
              <p14:nvPr/>
            </p14:nvContentPartPr>
            <p14:xfrm>
              <a:off x="1323261" y="246762"/>
              <a:ext cx="168840" cy="471600"/>
            </p14:xfrm>
          </p:contentPart>
        </mc:Choice>
        <mc:Fallback>
          <p:pic>
            <p:nvPicPr>
              <p:cNvPr id="8" name="Input penna 7">
                <a:extLst>
                  <a:ext uri="{FF2B5EF4-FFF2-40B4-BE49-F238E27FC236}">
                    <a16:creationId xmlns:a16="http://schemas.microsoft.com/office/drawing/2014/main" id="{D155FD7C-F901-442D-B91D-56CDF93DCCDD}"/>
                  </a:ext>
                </a:extLst>
              </p:cNvPr>
              <p:cNvPicPr/>
              <p:nvPr/>
            </p:nvPicPr>
            <p:blipFill>
              <a:blip r:embed="rId7"/>
              <a:stretch>
                <a:fillRect/>
              </a:stretch>
            </p:blipFill>
            <p:spPr>
              <a:xfrm>
                <a:off x="1314261" y="237762"/>
                <a:ext cx="186480" cy="4892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put penna 10">
                <a:extLst>
                  <a:ext uri="{FF2B5EF4-FFF2-40B4-BE49-F238E27FC236}">
                    <a16:creationId xmlns:a16="http://schemas.microsoft.com/office/drawing/2014/main" id="{E3D557E4-C3B2-4F4F-BEBC-9DD3E8EB4AB1}"/>
                  </a:ext>
                </a:extLst>
              </p14:cNvPr>
              <p14:cNvContentPartPr/>
              <p14:nvPr/>
            </p14:nvContentPartPr>
            <p14:xfrm>
              <a:off x="1640061" y="338922"/>
              <a:ext cx="297000" cy="362160"/>
            </p14:xfrm>
          </p:contentPart>
        </mc:Choice>
        <mc:Fallback>
          <p:pic>
            <p:nvPicPr>
              <p:cNvPr id="11" name="Input penna 10">
                <a:extLst>
                  <a:ext uri="{FF2B5EF4-FFF2-40B4-BE49-F238E27FC236}">
                    <a16:creationId xmlns:a16="http://schemas.microsoft.com/office/drawing/2014/main" id="{E3D557E4-C3B2-4F4F-BEBC-9DD3E8EB4AB1}"/>
                  </a:ext>
                </a:extLst>
              </p:cNvPr>
              <p:cNvPicPr/>
              <p:nvPr/>
            </p:nvPicPr>
            <p:blipFill>
              <a:blip r:embed="rId9"/>
              <a:stretch>
                <a:fillRect/>
              </a:stretch>
            </p:blipFill>
            <p:spPr>
              <a:xfrm>
                <a:off x="1631061" y="329922"/>
                <a:ext cx="3146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2" name="Input penna 11">
                <a:extLst>
                  <a:ext uri="{FF2B5EF4-FFF2-40B4-BE49-F238E27FC236}">
                    <a16:creationId xmlns:a16="http://schemas.microsoft.com/office/drawing/2014/main" id="{1910376C-919B-4AD7-A08C-97823DF98511}"/>
                  </a:ext>
                </a:extLst>
              </p14:cNvPr>
              <p14:cNvContentPartPr/>
              <p14:nvPr/>
            </p14:nvContentPartPr>
            <p14:xfrm>
              <a:off x="2142261" y="411642"/>
              <a:ext cx="136800" cy="30960"/>
            </p14:xfrm>
          </p:contentPart>
        </mc:Choice>
        <mc:Fallback>
          <p:pic>
            <p:nvPicPr>
              <p:cNvPr id="12" name="Input penna 11">
                <a:extLst>
                  <a:ext uri="{FF2B5EF4-FFF2-40B4-BE49-F238E27FC236}">
                    <a16:creationId xmlns:a16="http://schemas.microsoft.com/office/drawing/2014/main" id="{1910376C-919B-4AD7-A08C-97823DF98511}"/>
                  </a:ext>
                </a:extLst>
              </p:cNvPr>
              <p:cNvPicPr/>
              <p:nvPr/>
            </p:nvPicPr>
            <p:blipFill>
              <a:blip r:embed="rId11"/>
              <a:stretch>
                <a:fillRect/>
              </a:stretch>
            </p:blipFill>
            <p:spPr>
              <a:xfrm>
                <a:off x="2133261" y="402642"/>
                <a:ext cx="154440" cy="486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3" name="Input penna 12">
                <a:extLst>
                  <a:ext uri="{FF2B5EF4-FFF2-40B4-BE49-F238E27FC236}">
                    <a16:creationId xmlns:a16="http://schemas.microsoft.com/office/drawing/2014/main" id="{50BA0E75-2916-42A9-AF5D-9592A28A67B3}"/>
                  </a:ext>
                </a:extLst>
              </p14:cNvPr>
              <p14:cNvContentPartPr/>
              <p14:nvPr/>
            </p14:nvContentPartPr>
            <p14:xfrm>
              <a:off x="2163141" y="543402"/>
              <a:ext cx="210960" cy="24480"/>
            </p14:xfrm>
          </p:contentPart>
        </mc:Choice>
        <mc:Fallback>
          <p:pic>
            <p:nvPicPr>
              <p:cNvPr id="13" name="Input penna 12">
                <a:extLst>
                  <a:ext uri="{FF2B5EF4-FFF2-40B4-BE49-F238E27FC236}">
                    <a16:creationId xmlns:a16="http://schemas.microsoft.com/office/drawing/2014/main" id="{50BA0E75-2916-42A9-AF5D-9592A28A67B3}"/>
                  </a:ext>
                </a:extLst>
              </p:cNvPr>
              <p:cNvPicPr/>
              <p:nvPr/>
            </p:nvPicPr>
            <p:blipFill>
              <a:blip r:embed="rId13"/>
              <a:stretch>
                <a:fillRect/>
              </a:stretch>
            </p:blipFill>
            <p:spPr>
              <a:xfrm>
                <a:off x="2154141" y="534402"/>
                <a:ext cx="2286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6" name="Input penna 15">
                <a:extLst>
                  <a:ext uri="{FF2B5EF4-FFF2-40B4-BE49-F238E27FC236}">
                    <a16:creationId xmlns:a16="http://schemas.microsoft.com/office/drawing/2014/main" id="{7FC39536-8C5C-4D8A-BDF7-89FCB8DDF091}"/>
                  </a:ext>
                </a:extLst>
              </p14:cNvPr>
              <p14:cNvContentPartPr/>
              <p14:nvPr/>
            </p14:nvContentPartPr>
            <p14:xfrm>
              <a:off x="2529981" y="174762"/>
              <a:ext cx="492840" cy="577080"/>
            </p14:xfrm>
          </p:contentPart>
        </mc:Choice>
        <mc:Fallback>
          <p:pic>
            <p:nvPicPr>
              <p:cNvPr id="16" name="Input penna 15">
                <a:extLst>
                  <a:ext uri="{FF2B5EF4-FFF2-40B4-BE49-F238E27FC236}">
                    <a16:creationId xmlns:a16="http://schemas.microsoft.com/office/drawing/2014/main" id="{7FC39536-8C5C-4D8A-BDF7-89FCB8DDF091}"/>
                  </a:ext>
                </a:extLst>
              </p:cNvPr>
              <p:cNvPicPr/>
              <p:nvPr/>
            </p:nvPicPr>
            <p:blipFill>
              <a:blip r:embed="rId15"/>
              <a:stretch>
                <a:fillRect/>
              </a:stretch>
            </p:blipFill>
            <p:spPr>
              <a:xfrm>
                <a:off x="2520981" y="165762"/>
                <a:ext cx="510480" cy="594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9" name="Input penna 18">
                <a:extLst>
                  <a:ext uri="{FF2B5EF4-FFF2-40B4-BE49-F238E27FC236}">
                    <a16:creationId xmlns:a16="http://schemas.microsoft.com/office/drawing/2014/main" id="{F5D55746-99AA-490E-9C29-0B31BCB3BA98}"/>
                  </a:ext>
                </a:extLst>
              </p14:cNvPr>
              <p14:cNvContentPartPr/>
              <p14:nvPr/>
            </p14:nvContentPartPr>
            <p14:xfrm>
              <a:off x="3239901" y="392202"/>
              <a:ext cx="173880" cy="160200"/>
            </p14:xfrm>
          </p:contentPart>
        </mc:Choice>
        <mc:Fallback>
          <p:pic>
            <p:nvPicPr>
              <p:cNvPr id="19" name="Input penna 18">
                <a:extLst>
                  <a:ext uri="{FF2B5EF4-FFF2-40B4-BE49-F238E27FC236}">
                    <a16:creationId xmlns:a16="http://schemas.microsoft.com/office/drawing/2014/main" id="{F5D55746-99AA-490E-9C29-0B31BCB3BA98}"/>
                  </a:ext>
                </a:extLst>
              </p:cNvPr>
              <p:cNvPicPr/>
              <p:nvPr/>
            </p:nvPicPr>
            <p:blipFill>
              <a:blip r:embed="rId17"/>
              <a:stretch>
                <a:fillRect/>
              </a:stretch>
            </p:blipFill>
            <p:spPr>
              <a:xfrm>
                <a:off x="3230901" y="383202"/>
                <a:ext cx="19152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4" name="Input penna 23">
                <a:extLst>
                  <a:ext uri="{FF2B5EF4-FFF2-40B4-BE49-F238E27FC236}">
                    <a16:creationId xmlns:a16="http://schemas.microsoft.com/office/drawing/2014/main" id="{11007BCD-9E9F-473A-8FC1-C70D12B09C16}"/>
                  </a:ext>
                </a:extLst>
              </p14:cNvPr>
              <p14:cNvContentPartPr/>
              <p14:nvPr/>
            </p14:nvContentPartPr>
            <p14:xfrm>
              <a:off x="3722661" y="98442"/>
              <a:ext cx="428400" cy="687960"/>
            </p14:xfrm>
          </p:contentPart>
        </mc:Choice>
        <mc:Fallback>
          <p:pic>
            <p:nvPicPr>
              <p:cNvPr id="24" name="Input penna 23">
                <a:extLst>
                  <a:ext uri="{FF2B5EF4-FFF2-40B4-BE49-F238E27FC236}">
                    <a16:creationId xmlns:a16="http://schemas.microsoft.com/office/drawing/2014/main" id="{11007BCD-9E9F-473A-8FC1-C70D12B09C16}"/>
                  </a:ext>
                </a:extLst>
              </p:cNvPr>
              <p:cNvPicPr/>
              <p:nvPr/>
            </p:nvPicPr>
            <p:blipFill>
              <a:blip r:embed="rId19"/>
              <a:stretch>
                <a:fillRect/>
              </a:stretch>
            </p:blipFill>
            <p:spPr>
              <a:xfrm>
                <a:off x="3713661" y="89442"/>
                <a:ext cx="446040" cy="705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5" name="Input penna 24">
                <a:extLst>
                  <a:ext uri="{FF2B5EF4-FFF2-40B4-BE49-F238E27FC236}">
                    <a16:creationId xmlns:a16="http://schemas.microsoft.com/office/drawing/2014/main" id="{D0E6326E-446D-4508-9C9C-6D3A1E2BB0C4}"/>
                  </a:ext>
                </a:extLst>
              </p14:cNvPr>
              <p14:cNvContentPartPr/>
              <p14:nvPr/>
            </p14:nvContentPartPr>
            <p14:xfrm>
              <a:off x="4337541" y="91962"/>
              <a:ext cx="139680" cy="699840"/>
            </p14:xfrm>
          </p:contentPart>
        </mc:Choice>
        <mc:Fallback>
          <p:pic>
            <p:nvPicPr>
              <p:cNvPr id="25" name="Input penna 24">
                <a:extLst>
                  <a:ext uri="{FF2B5EF4-FFF2-40B4-BE49-F238E27FC236}">
                    <a16:creationId xmlns:a16="http://schemas.microsoft.com/office/drawing/2014/main" id="{D0E6326E-446D-4508-9C9C-6D3A1E2BB0C4}"/>
                  </a:ext>
                </a:extLst>
              </p:cNvPr>
              <p:cNvPicPr/>
              <p:nvPr/>
            </p:nvPicPr>
            <p:blipFill>
              <a:blip r:embed="rId21"/>
              <a:stretch>
                <a:fillRect/>
              </a:stretch>
            </p:blipFill>
            <p:spPr>
              <a:xfrm>
                <a:off x="4328541" y="82962"/>
                <a:ext cx="157320" cy="7174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8" name="Input penna 27">
                <a:extLst>
                  <a:ext uri="{FF2B5EF4-FFF2-40B4-BE49-F238E27FC236}">
                    <a16:creationId xmlns:a16="http://schemas.microsoft.com/office/drawing/2014/main" id="{DA1296E7-C698-453F-B21D-021CAD74C77B}"/>
                  </a:ext>
                </a:extLst>
              </p14:cNvPr>
              <p14:cNvContentPartPr/>
              <p14:nvPr/>
            </p14:nvContentPartPr>
            <p14:xfrm>
              <a:off x="4734261" y="179442"/>
              <a:ext cx="342720" cy="460080"/>
            </p14:xfrm>
          </p:contentPart>
        </mc:Choice>
        <mc:Fallback>
          <p:pic>
            <p:nvPicPr>
              <p:cNvPr id="28" name="Input penna 27">
                <a:extLst>
                  <a:ext uri="{FF2B5EF4-FFF2-40B4-BE49-F238E27FC236}">
                    <a16:creationId xmlns:a16="http://schemas.microsoft.com/office/drawing/2014/main" id="{DA1296E7-C698-453F-B21D-021CAD74C77B}"/>
                  </a:ext>
                </a:extLst>
              </p:cNvPr>
              <p:cNvPicPr/>
              <p:nvPr/>
            </p:nvPicPr>
            <p:blipFill>
              <a:blip r:embed="rId23"/>
              <a:stretch>
                <a:fillRect/>
              </a:stretch>
            </p:blipFill>
            <p:spPr>
              <a:xfrm>
                <a:off x="4725261" y="170442"/>
                <a:ext cx="360360" cy="4777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9" name="Input penna 28">
                <a:extLst>
                  <a:ext uri="{FF2B5EF4-FFF2-40B4-BE49-F238E27FC236}">
                    <a16:creationId xmlns:a16="http://schemas.microsoft.com/office/drawing/2014/main" id="{6A8F0D09-C69F-4AF8-A063-64F5FC091C7C}"/>
                  </a:ext>
                </a:extLst>
              </p14:cNvPr>
              <p14:cNvContentPartPr/>
              <p14:nvPr/>
            </p14:nvContentPartPr>
            <p14:xfrm>
              <a:off x="5220981" y="420282"/>
              <a:ext cx="35640" cy="19080"/>
            </p14:xfrm>
          </p:contentPart>
        </mc:Choice>
        <mc:Fallback>
          <p:pic>
            <p:nvPicPr>
              <p:cNvPr id="29" name="Input penna 28">
                <a:extLst>
                  <a:ext uri="{FF2B5EF4-FFF2-40B4-BE49-F238E27FC236}">
                    <a16:creationId xmlns:a16="http://schemas.microsoft.com/office/drawing/2014/main" id="{6A8F0D09-C69F-4AF8-A063-64F5FC091C7C}"/>
                  </a:ext>
                </a:extLst>
              </p:cNvPr>
              <p:cNvPicPr/>
              <p:nvPr/>
            </p:nvPicPr>
            <p:blipFill>
              <a:blip r:embed="rId25"/>
              <a:stretch>
                <a:fillRect/>
              </a:stretch>
            </p:blipFill>
            <p:spPr>
              <a:xfrm>
                <a:off x="5211981" y="411282"/>
                <a:ext cx="5328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32" name="Input penna 31">
                <a:extLst>
                  <a:ext uri="{FF2B5EF4-FFF2-40B4-BE49-F238E27FC236}">
                    <a16:creationId xmlns:a16="http://schemas.microsoft.com/office/drawing/2014/main" id="{869A33FC-F3D7-4680-8DE0-C60B0FCF05C3}"/>
                  </a:ext>
                </a:extLst>
              </p14:cNvPr>
              <p14:cNvContentPartPr/>
              <p14:nvPr/>
            </p14:nvContentPartPr>
            <p14:xfrm>
              <a:off x="5876901" y="437202"/>
              <a:ext cx="149400" cy="6840"/>
            </p14:xfrm>
          </p:contentPart>
        </mc:Choice>
        <mc:Fallback>
          <p:pic>
            <p:nvPicPr>
              <p:cNvPr id="32" name="Input penna 31">
                <a:extLst>
                  <a:ext uri="{FF2B5EF4-FFF2-40B4-BE49-F238E27FC236}">
                    <a16:creationId xmlns:a16="http://schemas.microsoft.com/office/drawing/2014/main" id="{869A33FC-F3D7-4680-8DE0-C60B0FCF05C3}"/>
                  </a:ext>
                </a:extLst>
              </p:cNvPr>
              <p:cNvPicPr/>
              <p:nvPr/>
            </p:nvPicPr>
            <p:blipFill>
              <a:blip r:embed="rId27"/>
              <a:stretch>
                <a:fillRect/>
              </a:stretch>
            </p:blipFill>
            <p:spPr>
              <a:xfrm>
                <a:off x="5867901" y="428202"/>
                <a:ext cx="167040" cy="2448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33" name="Input penna 32">
                <a:extLst>
                  <a:ext uri="{FF2B5EF4-FFF2-40B4-BE49-F238E27FC236}">
                    <a16:creationId xmlns:a16="http://schemas.microsoft.com/office/drawing/2014/main" id="{C7477250-05B8-456A-9E08-2A92F89F27FB}"/>
                  </a:ext>
                </a:extLst>
              </p14:cNvPr>
              <p14:cNvContentPartPr/>
              <p14:nvPr/>
            </p14:nvContentPartPr>
            <p14:xfrm>
              <a:off x="5485941" y="191682"/>
              <a:ext cx="287280" cy="445320"/>
            </p14:xfrm>
          </p:contentPart>
        </mc:Choice>
        <mc:Fallback>
          <p:pic>
            <p:nvPicPr>
              <p:cNvPr id="33" name="Input penna 32">
                <a:extLst>
                  <a:ext uri="{FF2B5EF4-FFF2-40B4-BE49-F238E27FC236}">
                    <a16:creationId xmlns:a16="http://schemas.microsoft.com/office/drawing/2014/main" id="{C7477250-05B8-456A-9E08-2A92F89F27FB}"/>
                  </a:ext>
                </a:extLst>
              </p:cNvPr>
              <p:cNvPicPr/>
              <p:nvPr/>
            </p:nvPicPr>
            <p:blipFill>
              <a:blip r:embed="rId29"/>
              <a:stretch>
                <a:fillRect/>
              </a:stretch>
            </p:blipFill>
            <p:spPr>
              <a:xfrm>
                <a:off x="5476941" y="182682"/>
                <a:ext cx="304920" cy="4629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39" name="Input penna 38">
                <a:extLst>
                  <a:ext uri="{FF2B5EF4-FFF2-40B4-BE49-F238E27FC236}">
                    <a16:creationId xmlns:a16="http://schemas.microsoft.com/office/drawing/2014/main" id="{8257516E-D09C-46E4-875E-9465490FAB8F}"/>
                  </a:ext>
                </a:extLst>
              </p14:cNvPr>
              <p14:cNvContentPartPr/>
              <p14:nvPr/>
            </p14:nvContentPartPr>
            <p14:xfrm>
              <a:off x="6979581" y="221202"/>
              <a:ext cx="131760" cy="360"/>
            </p14:xfrm>
          </p:contentPart>
        </mc:Choice>
        <mc:Fallback>
          <p:pic>
            <p:nvPicPr>
              <p:cNvPr id="39" name="Input penna 38">
                <a:extLst>
                  <a:ext uri="{FF2B5EF4-FFF2-40B4-BE49-F238E27FC236}">
                    <a16:creationId xmlns:a16="http://schemas.microsoft.com/office/drawing/2014/main" id="{8257516E-D09C-46E4-875E-9465490FAB8F}"/>
                  </a:ext>
                </a:extLst>
              </p:cNvPr>
              <p:cNvPicPr/>
              <p:nvPr/>
            </p:nvPicPr>
            <p:blipFill>
              <a:blip r:embed="rId31"/>
              <a:stretch>
                <a:fillRect/>
              </a:stretch>
            </p:blipFill>
            <p:spPr>
              <a:xfrm>
                <a:off x="6970581" y="212202"/>
                <a:ext cx="1494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40" name="Input penna 39">
                <a:extLst>
                  <a:ext uri="{FF2B5EF4-FFF2-40B4-BE49-F238E27FC236}">
                    <a16:creationId xmlns:a16="http://schemas.microsoft.com/office/drawing/2014/main" id="{E190897F-D53D-4E51-852C-301952AADE3E}"/>
                  </a:ext>
                </a:extLst>
              </p14:cNvPr>
              <p14:cNvContentPartPr/>
              <p14:nvPr/>
            </p14:nvContentPartPr>
            <p14:xfrm>
              <a:off x="6248421" y="83682"/>
              <a:ext cx="529200" cy="666000"/>
            </p14:xfrm>
          </p:contentPart>
        </mc:Choice>
        <mc:Fallback>
          <p:pic>
            <p:nvPicPr>
              <p:cNvPr id="40" name="Input penna 39">
                <a:extLst>
                  <a:ext uri="{FF2B5EF4-FFF2-40B4-BE49-F238E27FC236}">
                    <a16:creationId xmlns:a16="http://schemas.microsoft.com/office/drawing/2014/main" id="{E190897F-D53D-4E51-852C-301952AADE3E}"/>
                  </a:ext>
                </a:extLst>
              </p:cNvPr>
              <p:cNvPicPr/>
              <p:nvPr/>
            </p:nvPicPr>
            <p:blipFill>
              <a:blip r:embed="rId33"/>
              <a:stretch>
                <a:fillRect/>
              </a:stretch>
            </p:blipFill>
            <p:spPr>
              <a:xfrm>
                <a:off x="6239421" y="74682"/>
                <a:ext cx="546840" cy="68364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41" name="Input penna 40">
                <a:extLst>
                  <a:ext uri="{FF2B5EF4-FFF2-40B4-BE49-F238E27FC236}">
                    <a16:creationId xmlns:a16="http://schemas.microsoft.com/office/drawing/2014/main" id="{5EC8763A-FEBD-480D-A64C-352D54E24AF5}"/>
                  </a:ext>
                </a:extLst>
              </p14:cNvPr>
              <p14:cNvContentPartPr/>
              <p14:nvPr/>
            </p14:nvContentPartPr>
            <p14:xfrm>
              <a:off x="7236981" y="149562"/>
              <a:ext cx="152280" cy="162720"/>
            </p14:xfrm>
          </p:contentPart>
        </mc:Choice>
        <mc:Fallback>
          <p:pic>
            <p:nvPicPr>
              <p:cNvPr id="41" name="Input penna 40">
                <a:extLst>
                  <a:ext uri="{FF2B5EF4-FFF2-40B4-BE49-F238E27FC236}">
                    <a16:creationId xmlns:a16="http://schemas.microsoft.com/office/drawing/2014/main" id="{5EC8763A-FEBD-480D-A64C-352D54E24AF5}"/>
                  </a:ext>
                </a:extLst>
              </p:cNvPr>
              <p:cNvPicPr/>
              <p:nvPr/>
            </p:nvPicPr>
            <p:blipFill>
              <a:blip r:embed="rId35"/>
              <a:stretch>
                <a:fillRect/>
              </a:stretch>
            </p:blipFill>
            <p:spPr>
              <a:xfrm>
                <a:off x="7227981" y="140562"/>
                <a:ext cx="16992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42" name="Input penna 41">
                <a:extLst>
                  <a:ext uri="{FF2B5EF4-FFF2-40B4-BE49-F238E27FC236}">
                    <a16:creationId xmlns:a16="http://schemas.microsoft.com/office/drawing/2014/main" id="{09E5D22E-CA6B-438D-A6B5-CB766B35B72C}"/>
                  </a:ext>
                </a:extLst>
              </p14:cNvPr>
              <p14:cNvContentPartPr/>
              <p14:nvPr/>
            </p14:nvContentPartPr>
            <p14:xfrm>
              <a:off x="3166821" y="971802"/>
              <a:ext cx="153360" cy="36360"/>
            </p14:xfrm>
          </p:contentPart>
        </mc:Choice>
        <mc:Fallback>
          <p:pic>
            <p:nvPicPr>
              <p:cNvPr id="42" name="Input penna 41">
                <a:extLst>
                  <a:ext uri="{FF2B5EF4-FFF2-40B4-BE49-F238E27FC236}">
                    <a16:creationId xmlns:a16="http://schemas.microsoft.com/office/drawing/2014/main" id="{09E5D22E-CA6B-438D-A6B5-CB766B35B72C}"/>
                  </a:ext>
                </a:extLst>
              </p:cNvPr>
              <p:cNvPicPr/>
              <p:nvPr/>
            </p:nvPicPr>
            <p:blipFill>
              <a:blip r:embed="rId37"/>
              <a:stretch>
                <a:fillRect/>
              </a:stretch>
            </p:blipFill>
            <p:spPr>
              <a:xfrm>
                <a:off x="3157821" y="962802"/>
                <a:ext cx="171000" cy="540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43" name="Input penna 42">
                <a:extLst>
                  <a:ext uri="{FF2B5EF4-FFF2-40B4-BE49-F238E27FC236}">
                    <a16:creationId xmlns:a16="http://schemas.microsoft.com/office/drawing/2014/main" id="{F4E87FC2-5CBE-4A29-BB65-37D0223B627C}"/>
                  </a:ext>
                </a:extLst>
              </p14:cNvPr>
              <p14:cNvContentPartPr/>
              <p14:nvPr/>
            </p14:nvContentPartPr>
            <p14:xfrm>
              <a:off x="3233061" y="1146402"/>
              <a:ext cx="73440" cy="6480"/>
            </p14:xfrm>
          </p:contentPart>
        </mc:Choice>
        <mc:Fallback>
          <p:pic>
            <p:nvPicPr>
              <p:cNvPr id="43" name="Input penna 42">
                <a:extLst>
                  <a:ext uri="{FF2B5EF4-FFF2-40B4-BE49-F238E27FC236}">
                    <a16:creationId xmlns:a16="http://schemas.microsoft.com/office/drawing/2014/main" id="{F4E87FC2-5CBE-4A29-BB65-37D0223B627C}"/>
                  </a:ext>
                </a:extLst>
              </p:cNvPr>
              <p:cNvPicPr/>
              <p:nvPr/>
            </p:nvPicPr>
            <p:blipFill>
              <a:blip r:embed="rId39"/>
              <a:stretch>
                <a:fillRect/>
              </a:stretch>
            </p:blipFill>
            <p:spPr>
              <a:xfrm>
                <a:off x="3224061" y="1137402"/>
                <a:ext cx="9108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44" name="Input penna 43">
                <a:extLst>
                  <a:ext uri="{FF2B5EF4-FFF2-40B4-BE49-F238E27FC236}">
                    <a16:creationId xmlns:a16="http://schemas.microsoft.com/office/drawing/2014/main" id="{5F580FEB-9459-4E41-822F-715AC6A4342E}"/>
                  </a:ext>
                </a:extLst>
              </p14:cNvPr>
              <p14:cNvContentPartPr/>
              <p14:nvPr/>
            </p14:nvContentPartPr>
            <p14:xfrm>
              <a:off x="3640941" y="994482"/>
              <a:ext cx="67320" cy="487800"/>
            </p14:xfrm>
          </p:contentPart>
        </mc:Choice>
        <mc:Fallback>
          <p:pic>
            <p:nvPicPr>
              <p:cNvPr id="44" name="Input penna 43">
                <a:extLst>
                  <a:ext uri="{FF2B5EF4-FFF2-40B4-BE49-F238E27FC236}">
                    <a16:creationId xmlns:a16="http://schemas.microsoft.com/office/drawing/2014/main" id="{5F580FEB-9459-4E41-822F-715AC6A4342E}"/>
                  </a:ext>
                </a:extLst>
              </p:cNvPr>
              <p:cNvPicPr/>
              <p:nvPr/>
            </p:nvPicPr>
            <p:blipFill>
              <a:blip r:embed="rId41"/>
              <a:stretch>
                <a:fillRect/>
              </a:stretch>
            </p:blipFill>
            <p:spPr>
              <a:xfrm>
                <a:off x="3631941" y="985482"/>
                <a:ext cx="8496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47" name="Input penna 46">
                <a:extLst>
                  <a:ext uri="{FF2B5EF4-FFF2-40B4-BE49-F238E27FC236}">
                    <a16:creationId xmlns:a16="http://schemas.microsoft.com/office/drawing/2014/main" id="{A9B9DB53-5577-476C-90BD-5383DB91EB53}"/>
                  </a:ext>
                </a:extLst>
              </p14:cNvPr>
              <p14:cNvContentPartPr/>
              <p14:nvPr/>
            </p14:nvContentPartPr>
            <p14:xfrm>
              <a:off x="3944781" y="1388682"/>
              <a:ext cx="94320" cy="184320"/>
            </p14:xfrm>
          </p:contentPart>
        </mc:Choice>
        <mc:Fallback>
          <p:pic>
            <p:nvPicPr>
              <p:cNvPr id="47" name="Input penna 46">
                <a:extLst>
                  <a:ext uri="{FF2B5EF4-FFF2-40B4-BE49-F238E27FC236}">
                    <a16:creationId xmlns:a16="http://schemas.microsoft.com/office/drawing/2014/main" id="{A9B9DB53-5577-476C-90BD-5383DB91EB53}"/>
                  </a:ext>
                </a:extLst>
              </p:cNvPr>
              <p:cNvPicPr/>
              <p:nvPr/>
            </p:nvPicPr>
            <p:blipFill>
              <a:blip r:embed="rId43"/>
              <a:stretch>
                <a:fillRect/>
              </a:stretch>
            </p:blipFill>
            <p:spPr>
              <a:xfrm>
                <a:off x="3935781" y="1379682"/>
                <a:ext cx="111960" cy="20196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8" name="Input penna 47">
                <a:extLst>
                  <a:ext uri="{FF2B5EF4-FFF2-40B4-BE49-F238E27FC236}">
                    <a16:creationId xmlns:a16="http://schemas.microsoft.com/office/drawing/2014/main" id="{97B449EC-1FA8-47E0-9FE2-6377A4686E1A}"/>
                  </a:ext>
                </a:extLst>
              </p14:cNvPr>
              <p14:cNvContentPartPr/>
              <p14:nvPr/>
            </p14:nvContentPartPr>
            <p14:xfrm>
              <a:off x="4348701" y="991242"/>
              <a:ext cx="169200" cy="506520"/>
            </p14:xfrm>
          </p:contentPart>
        </mc:Choice>
        <mc:Fallback>
          <p:pic>
            <p:nvPicPr>
              <p:cNvPr id="48" name="Input penna 47">
                <a:extLst>
                  <a:ext uri="{FF2B5EF4-FFF2-40B4-BE49-F238E27FC236}">
                    <a16:creationId xmlns:a16="http://schemas.microsoft.com/office/drawing/2014/main" id="{97B449EC-1FA8-47E0-9FE2-6377A4686E1A}"/>
                  </a:ext>
                </a:extLst>
              </p:cNvPr>
              <p:cNvPicPr/>
              <p:nvPr/>
            </p:nvPicPr>
            <p:blipFill>
              <a:blip r:embed="rId45"/>
              <a:stretch>
                <a:fillRect/>
              </a:stretch>
            </p:blipFill>
            <p:spPr>
              <a:xfrm>
                <a:off x="4339701" y="982242"/>
                <a:ext cx="186840" cy="5241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9" name="Input penna 48">
                <a:extLst>
                  <a:ext uri="{FF2B5EF4-FFF2-40B4-BE49-F238E27FC236}">
                    <a16:creationId xmlns:a16="http://schemas.microsoft.com/office/drawing/2014/main" id="{7C999357-B038-4F52-964F-EAC28D216638}"/>
                  </a:ext>
                </a:extLst>
              </p14:cNvPr>
              <p14:cNvContentPartPr/>
              <p14:nvPr/>
            </p14:nvContentPartPr>
            <p14:xfrm>
              <a:off x="3899061" y="984042"/>
              <a:ext cx="173880" cy="283320"/>
            </p14:xfrm>
          </p:contentPart>
        </mc:Choice>
        <mc:Fallback>
          <p:pic>
            <p:nvPicPr>
              <p:cNvPr id="49" name="Input penna 48">
                <a:extLst>
                  <a:ext uri="{FF2B5EF4-FFF2-40B4-BE49-F238E27FC236}">
                    <a16:creationId xmlns:a16="http://schemas.microsoft.com/office/drawing/2014/main" id="{7C999357-B038-4F52-964F-EAC28D216638}"/>
                  </a:ext>
                </a:extLst>
              </p:cNvPr>
              <p:cNvPicPr/>
              <p:nvPr/>
            </p:nvPicPr>
            <p:blipFill>
              <a:blip r:embed="rId47"/>
              <a:stretch>
                <a:fillRect/>
              </a:stretch>
            </p:blipFill>
            <p:spPr>
              <a:xfrm>
                <a:off x="3890061" y="975042"/>
                <a:ext cx="191520" cy="30096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50" name="Input penna 49">
                <a:extLst>
                  <a:ext uri="{FF2B5EF4-FFF2-40B4-BE49-F238E27FC236}">
                    <a16:creationId xmlns:a16="http://schemas.microsoft.com/office/drawing/2014/main" id="{0109DC60-A1EC-4C59-BA78-0E332A977518}"/>
                  </a:ext>
                </a:extLst>
              </p14:cNvPr>
              <p14:cNvContentPartPr/>
              <p14:nvPr/>
            </p14:nvContentPartPr>
            <p14:xfrm>
              <a:off x="4737501" y="1179522"/>
              <a:ext cx="8640" cy="34560"/>
            </p14:xfrm>
          </p:contentPart>
        </mc:Choice>
        <mc:Fallback>
          <p:pic>
            <p:nvPicPr>
              <p:cNvPr id="50" name="Input penna 49">
                <a:extLst>
                  <a:ext uri="{FF2B5EF4-FFF2-40B4-BE49-F238E27FC236}">
                    <a16:creationId xmlns:a16="http://schemas.microsoft.com/office/drawing/2014/main" id="{0109DC60-A1EC-4C59-BA78-0E332A977518}"/>
                  </a:ext>
                </a:extLst>
              </p:cNvPr>
              <p:cNvPicPr/>
              <p:nvPr/>
            </p:nvPicPr>
            <p:blipFill>
              <a:blip r:embed="rId49"/>
              <a:stretch>
                <a:fillRect/>
              </a:stretch>
            </p:blipFill>
            <p:spPr>
              <a:xfrm>
                <a:off x="4728501" y="1170522"/>
                <a:ext cx="26280" cy="522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57" name="Input penna 56">
                <a:extLst>
                  <a:ext uri="{FF2B5EF4-FFF2-40B4-BE49-F238E27FC236}">
                    <a16:creationId xmlns:a16="http://schemas.microsoft.com/office/drawing/2014/main" id="{2834AF6C-7241-4548-8755-49D9DF7164DC}"/>
                  </a:ext>
                </a:extLst>
              </p14:cNvPr>
              <p14:cNvContentPartPr/>
              <p14:nvPr/>
            </p14:nvContentPartPr>
            <p14:xfrm>
              <a:off x="4864221" y="928242"/>
              <a:ext cx="690120" cy="676800"/>
            </p14:xfrm>
          </p:contentPart>
        </mc:Choice>
        <mc:Fallback>
          <p:pic>
            <p:nvPicPr>
              <p:cNvPr id="57" name="Input penna 56">
                <a:extLst>
                  <a:ext uri="{FF2B5EF4-FFF2-40B4-BE49-F238E27FC236}">
                    <a16:creationId xmlns:a16="http://schemas.microsoft.com/office/drawing/2014/main" id="{2834AF6C-7241-4548-8755-49D9DF7164DC}"/>
                  </a:ext>
                </a:extLst>
              </p:cNvPr>
              <p:cNvPicPr/>
              <p:nvPr/>
            </p:nvPicPr>
            <p:blipFill>
              <a:blip r:embed="rId51"/>
              <a:stretch>
                <a:fillRect/>
              </a:stretch>
            </p:blipFill>
            <p:spPr>
              <a:xfrm>
                <a:off x="4855221" y="919242"/>
                <a:ext cx="707760" cy="6944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58" name="Input penna 57">
                <a:extLst>
                  <a:ext uri="{FF2B5EF4-FFF2-40B4-BE49-F238E27FC236}">
                    <a16:creationId xmlns:a16="http://schemas.microsoft.com/office/drawing/2014/main" id="{83B53649-FAB5-49DB-8D12-6F2B24963666}"/>
                  </a:ext>
                </a:extLst>
              </p14:cNvPr>
              <p14:cNvContentPartPr/>
              <p14:nvPr/>
            </p14:nvContentPartPr>
            <p14:xfrm>
              <a:off x="5745861" y="966042"/>
              <a:ext cx="119160" cy="310320"/>
            </p14:xfrm>
          </p:contentPart>
        </mc:Choice>
        <mc:Fallback>
          <p:pic>
            <p:nvPicPr>
              <p:cNvPr id="58" name="Input penna 57">
                <a:extLst>
                  <a:ext uri="{FF2B5EF4-FFF2-40B4-BE49-F238E27FC236}">
                    <a16:creationId xmlns:a16="http://schemas.microsoft.com/office/drawing/2014/main" id="{83B53649-FAB5-49DB-8D12-6F2B24963666}"/>
                  </a:ext>
                </a:extLst>
              </p:cNvPr>
              <p:cNvPicPr/>
              <p:nvPr/>
            </p:nvPicPr>
            <p:blipFill>
              <a:blip r:embed="rId53"/>
              <a:stretch>
                <a:fillRect/>
              </a:stretch>
            </p:blipFill>
            <p:spPr>
              <a:xfrm>
                <a:off x="5736861" y="957042"/>
                <a:ext cx="136800" cy="3279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59" name="Input penna 58">
                <a:extLst>
                  <a:ext uri="{FF2B5EF4-FFF2-40B4-BE49-F238E27FC236}">
                    <a16:creationId xmlns:a16="http://schemas.microsoft.com/office/drawing/2014/main" id="{33F7CDC1-ABAB-4AD6-B5D8-2C77A02C8FEB}"/>
                  </a:ext>
                </a:extLst>
              </p14:cNvPr>
              <p14:cNvContentPartPr/>
              <p14:nvPr/>
            </p14:nvContentPartPr>
            <p14:xfrm>
              <a:off x="6003261" y="1046322"/>
              <a:ext cx="83160" cy="234000"/>
            </p14:xfrm>
          </p:contentPart>
        </mc:Choice>
        <mc:Fallback>
          <p:pic>
            <p:nvPicPr>
              <p:cNvPr id="59" name="Input penna 58">
                <a:extLst>
                  <a:ext uri="{FF2B5EF4-FFF2-40B4-BE49-F238E27FC236}">
                    <a16:creationId xmlns:a16="http://schemas.microsoft.com/office/drawing/2014/main" id="{33F7CDC1-ABAB-4AD6-B5D8-2C77A02C8FEB}"/>
                  </a:ext>
                </a:extLst>
              </p:cNvPr>
              <p:cNvPicPr/>
              <p:nvPr/>
            </p:nvPicPr>
            <p:blipFill>
              <a:blip r:embed="rId55"/>
              <a:stretch>
                <a:fillRect/>
              </a:stretch>
            </p:blipFill>
            <p:spPr>
              <a:xfrm>
                <a:off x="5994261" y="1037322"/>
                <a:ext cx="100800" cy="2516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60" name="Input penna 59">
                <a:extLst>
                  <a:ext uri="{FF2B5EF4-FFF2-40B4-BE49-F238E27FC236}">
                    <a16:creationId xmlns:a16="http://schemas.microsoft.com/office/drawing/2014/main" id="{7C70CAD8-2931-48D9-BFD4-4C717CCDDD13}"/>
                  </a:ext>
                </a:extLst>
              </p14:cNvPr>
              <p14:cNvContentPartPr/>
              <p14:nvPr/>
            </p14:nvContentPartPr>
            <p14:xfrm>
              <a:off x="6230781" y="1127682"/>
              <a:ext cx="154440" cy="17640"/>
            </p14:xfrm>
          </p:contentPart>
        </mc:Choice>
        <mc:Fallback>
          <p:pic>
            <p:nvPicPr>
              <p:cNvPr id="60" name="Input penna 59">
                <a:extLst>
                  <a:ext uri="{FF2B5EF4-FFF2-40B4-BE49-F238E27FC236}">
                    <a16:creationId xmlns:a16="http://schemas.microsoft.com/office/drawing/2014/main" id="{7C70CAD8-2931-48D9-BFD4-4C717CCDDD13}"/>
                  </a:ext>
                </a:extLst>
              </p:cNvPr>
              <p:cNvPicPr/>
              <p:nvPr/>
            </p:nvPicPr>
            <p:blipFill>
              <a:blip r:embed="rId57"/>
              <a:stretch>
                <a:fillRect/>
              </a:stretch>
            </p:blipFill>
            <p:spPr>
              <a:xfrm>
                <a:off x="6221781" y="1118682"/>
                <a:ext cx="17208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63" name="Input penna 62">
                <a:extLst>
                  <a:ext uri="{FF2B5EF4-FFF2-40B4-BE49-F238E27FC236}">
                    <a16:creationId xmlns:a16="http://schemas.microsoft.com/office/drawing/2014/main" id="{65D18509-A114-4977-B6AB-9A07F096932F}"/>
                  </a:ext>
                </a:extLst>
              </p14:cNvPr>
              <p14:cNvContentPartPr/>
              <p14:nvPr/>
            </p14:nvContentPartPr>
            <p14:xfrm>
              <a:off x="6650901" y="908802"/>
              <a:ext cx="267120" cy="308520"/>
            </p14:xfrm>
          </p:contentPart>
        </mc:Choice>
        <mc:Fallback>
          <p:pic>
            <p:nvPicPr>
              <p:cNvPr id="63" name="Input penna 62">
                <a:extLst>
                  <a:ext uri="{FF2B5EF4-FFF2-40B4-BE49-F238E27FC236}">
                    <a16:creationId xmlns:a16="http://schemas.microsoft.com/office/drawing/2014/main" id="{65D18509-A114-4977-B6AB-9A07F096932F}"/>
                  </a:ext>
                </a:extLst>
              </p:cNvPr>
              <p:cNvPicPr/>
              <p:nvPr/>
            </p:nvPicPr>
            <p:blipFill>
              <a:blip r:embed="rId59"/>
              <a:stretch>
                <a:fillRect/>
              </a:stretch>
            </p:blipFill>
            <p:spPr>
              <a:xfrm>
                <a:off x="6641901" y="899802"/>
                <a:ext cx="284760" cy="3261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68" name="Input penna 67">
                <a:extLst>
                  <a:ext uri="{FF2B5EF4-FFF2-40B4-BE49-F238E27FC236}">
                    <a16:creationId xmlns:a16="http://schemas.microsoft.com/office/drawing/2014/main" id="{7488825B-C0E4-4A5D-8AD4-F42694DE75E8}"/>
                  </a:ext>
                </a:extLst>
              </p14:cNvPr>
              <p14:cNvContentPartPr/>
              <p14:nvPr/>
            </p14:nvContentPartPr>
            <p14:xfrm>
              <a:off x="6719301" y="1328202"/>
              <a:ext cx="184320" cy="254880"/>
            </p14:xfrm>
          </p:contentPart>
        </mc:Choice>
        <mc:Fallback>
          <p:pic>
            <p:nvPicPr>
              <p:cNvPr id="68" name="Input penna 67">
                <a:extLst>
                  <a:ext uri="{FF2B5EF4-FFF2-40B4-BE49-F238E27FC236}">
                    <a16:creationId xmlns:a16="http://schemas.microsoft.com/office/drawing/2014/main" id="{7488825B-C0E4-4A5D-8AD4-F42694DE75E8}"/>
                  </a:ext>
                </a:extLst>
              </p:cNvPr>
              <p:cNvPicPr/>
              <p:nvPr/>
            </p:nvPicPr>
            <p:blipFill>
              <a:blip r:embed="rId61"/>
              <a:stretch>
                <a:fillRect/>
              </a:stretch>
            </p:blipFill>
            <p:spPr>
              <a:xfrm>
                <a:off x="6710301" y="1319202"/>
                <a:ext cx="201960"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71" name="Input penna 70">
                <a:extLst>
                  <a:ext uri="{FF2B5EF4-FFF2-40B4-BE49-F238E27FC236}">
                    <a16:creationId xmlns:a16="http://schemas.microsoft.com/office/drawing/2014/main" id="{F79CF817-FE13-44CE-83DF-1B28A888B8C6}"/>
                  </a:ext>
                </a:extLst>
              </p14:cNvPr>
              <p14:cNvContentPartPr/>
              <p14:nvPr/>
            </p14:nvContentPartPr>
            <p14:xfrm>
              <a:off x="7573941" y="835002"/>
              <a:ext cx="119160" cy="10080"/>
            </p14:xfrm>
          </p:contentPart>
        </mc:Choice>
        <mc:Fallback>
          <p:pic>
            <p:nvPicPr>
              <p:cNvPr id="71" name="Input penna 70">
                <a:extLst>
                  <a:ext uri="{FF2B5EF4-FFF2-40B4-BE49-F238E27FC236}">
                    <a16:creationId xmlns:a16="http://schemas.microsoft.com/office/drawing/2014/main" id="{F79CF817-FE13-44CE-83DF-1B28A888B8C6}"/>
                  </a:ext>
                </a:extLst>
              </p:cNvPr>
              <p:cNvPicPr/>
              <p:nvPr/>
            </p:nvPicPr>
            <p:blipFill>
              <a:blip r:embed="rId63"/>
              <a:stretch>
                <a:fillRect/>
              </a:stretch>
            </p:blipFill>
            <p:spPr>
              <a:xfrm>
                <a:off x="7564941" y="826002"/>
                <a:ext cx="13680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72" name="Input penna 71">
                <a:extLst>
                  <a:ext uri="{FF2B5EF4-FFF2-40B4-BE49-F238E27FC236}">
                    <a16:creationId xmlns:a16="http://schemas.microsoft.com/office/drawing/2014/main" id="{78A0C7BB-904D-4DC1-8AAF-EBE1145E882D}"/>
                  </a:ext>
                </a:extLst>
              </p14:cNvPr>
              <p14:cNvContentPartPr/>
              <p14:nvPr/>
            </p14:nvContentPartPr>
            <p14:xfrm>
              <a:off x="7811541" y="718722"/>
              <a:ext cx="155520" cy="186840"/>
            </p14:xfrm>
          </p:contentPart>
        </mc:Choice>
        <mc:Fallback>
          <p:pic>
            <p:nvPicPr>
              <p:cNvPr id="72" name="Input penna 71">
                <a:extLst>
                  <a:ext uri="{FF2B5EF4-FFF2-40B4-BE49-F238E27FC236}">
                    <a16:creationId xmlns:a16="http://schemas.microsoft.com/office/drawing/2014/main" id="{78A0C7BB-904D-4DC1-8AAF-EBE1145E882D}"/>
                  </a:ext>
                </a:extLst>
              </p:cNvPr>
              <p:cNvPicPr/>
              <p:nvPr/>
            </p:nvPicPr>
            <p:blipFill>
              <a:blip r:embed="rId65"/>
              <a:stretch>
                <a:fillRect/>
              </a:stretch>
            </p:blipFill>
            <p:spPr>
              <a:xfrm>
                <a:off x="7802541" y="709722"/>
                <a:ext cx="173160" cy="20448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73" name="Input penna 72">
                <a:extLst>
                  <a:ext uri="{FF2B5EF4-FFF2-40B4-BE49-F238E27FC236}">
                    <a16:creationId xmlns:a16="http://schemas.microsoft.com/office/drawing/2014/main" id="{172630FE-EBAB-487E-93F5-0682AFE3FEAD}"/>
                  </a:ext>
                </a:extLst>
              </p14:cNvPr>
              <p14:cNvContentPartPr/>
              <p14:nvPr/>
            </p14:nvContentPartPr>
            <p14:xfrm>
              <a:off x="7055541" y="729522"/>
              <a:ext cx="412200" cy="815040"/>
            </p14:xfrm>
          </p:contentPart>
        </mc:Choice>
        <mc:Fallback>
          <p:pic>
            <p:nvPicPr>
              <p:cNvPr id="73" name="Input penna 72">
                <a:extLst>
                  <a:ext uri="{FF2B5EF4-FFF2-40B4-BE49-F238E27FC236}">
                    <a16:creationId xmlns:a16="http://schemas.microsoft.com/office/drawing/2014/main" id="{172630FE-EBAB-487E-93F5-0682AFE3FEAD}"/>
                  </a:ext>
                </a:extLst>
              </p:cNvPr>
              <p:cNvPicPr/>
              <p:nvPr/>
            </p:nvPicPr>
            <p:blipFill>
              <a:blip r:embed="rId67"/>
              <a:stretch>
                <a:fillRect/>
              </a:stretch>
            </p:blipFill>
            <p:spPr>
              <a:xfrm>
                <a:off x="7046541" y="720522"/>
                <a:ext cx="429840" cy="8326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76" name="Input penna 75">
                <a:extLst>
                  <a:ext uri="{FF2B5EF4-FFF2-40B4-BE49-F238E27FC236}">
                    <a16:creationId xmlns:a16="http://schemas.microsoft.com/office/drawing/2014/main" id="{275C1BB6-52DB-4FAF-99C7-F4E2CB214163}"/>
                  </a:ext>
                </a:extLst>
              </p14:cNvPr>
              <p14:cNvContentPartPr/>
              <p14:nvPr/>
            </p14:nvContentPartPr>
            <p14:xfrm>
              <a:off x="124821" y="2203002"/>
              <a:ext cx="553320" cy="422280"/>
            </p14:xfrm>
          </p:contentPart>
        </mc:Choice>
        <mc:Fallback>
          <p:pic>
            <p:nvPicPr>
              <p:cNvPr id="76" name="Input penna 75">
                <a:extLst>
                  <a:ext uri="{FF2B5EF4-FFF2-40B4-BE49-F238E27FC236}">
                    <a16:creationId xmlns:a16="http://schemas.microsoft.com/office/drawing/2014/main" id="{275C1BB6-52DB-4FAF-99C7-F4E2CB214163}"/>
                  </a:ext>
                </a:extLst>
              </p:cNvPr>
              <p:cNvPicPr/>
              <p:nvPr/>
            </p:nvPicPr>
            <p:blipFill>
              <a:blip r:embed="rId69"/>
              <a:stretch>
                <a:fillRect/>
              </a:stretch>
            </p:blipFill>
            <p:spPr>
              <a:xfrm>
                <a:off x="115821" y="2194002"/>
                <a:ext cx="570960" cy="43992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89" name="Input penna 88">
                <a:extLst>
                  <a:ext uri="{FF2B5EF4-FFF2-40B4-BE49-F238E27FC236}">
                    <a16:creationId xmlns:a16="http://schemas.microsoft.com/office/drawing/2014/main" id="{70C682CB-8959-4BFB-A91F-7A2488D5B340}"/>
                  </a:ext>
                </a:extLst>
              </p14:cNvPr>
              <p14:cNvContentPartPr/>
              <p14:nvPr/>
            </p14:nvContentPartPr>
            <p14:xfrm>
              <a:off x="2419461" y="2134602"/>
              <a:ext cx="388800" cy="627480"/>
            </p14:xfrm>
          </p:contentPart>
        </mc:Choice>
        <mc:Fallback>
          <p:pic>
            <p:nvPicPr>
              <p:cNvPr id="89" name="Input penna 88">
                <a:extLst>
                  <a:ext uri="{FF2B5EF4-FFF2-40B4-BE49-F238E27FC236}">
                    <a16:creationId xmlns:a16="http://schemas.microsoft.com/office/drawing/2014/main" id="{70C682CB-8959-4BFB-A91F-7A2488D5B340}"/>
                  </a:ext>
                </a:extLst>
              </p:cNvPr>
              <p:cNvPicPr/>
              <p:nvPr/>
            </p:nvPicPr>
            <p:blipFill>
              <a:blip r:embed="rId71"/>
              <a:stretch>
                <a:fillRect/>
              </a:stretch>
            </p:blipFill>
            <p:spPr>
              <a:xfrm>
                <a:off x="2410461" y="2125602"/>
                <a:ext cx="406440" cy="6451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90" name="Input penna 89">
                <a:extLst>
                  <a:ext uri="{FF2B5EF4-FFF2-40B4-BE49-F238E27FC236}">
                    <a16:creationId xmlns:a16="http://schemas.microsoft.com/office/drawing/2014/main" id="{4253B40E-06DA-4202-ACDB-1C3145C86AE3}"/>
                  </a:ext>
                </a:extLst>
              </p14:cNvPr>
              <p14:cNvContentPartPr/>
              <p14:nvPr/>
            </p14:nvContentPartPr>
            <p14:xfrm>
              <a:off x="958581" y="2163042"/>
              <a:ext cx="1257480" cy="547920"/>
            </p14:xfrm>
          </p:contentPart>
        </mc:Choice>
        <mc:Fallback>
          <p:pic>
            <p:nvPicPr>
              <p:cNvPr id="90" name="Input penna 89">
                <a:extLst>
                  <a:ext uri="{FF2B5EF4-FFF2-40B4-BE49-F238E27FC236}">
                    <a16:creationId xmlns:a16="http://schemas.microsoft.com/office/drawing/2014/main" id="{4253B40E-06DA-4202-ACDB-1C3145C86AE3}"/>
                  </a:ext>
                </a:extLst>
              </p:cNvPr>
              <p:cNvPicPr/>
              <p:nvPr/>
            </p:nvPicPr>
            <p:blipFill>
              <a:blip r:embed="rId73"/>
              <a:stretch>
                <a:fillRect/>
              </a:stretch>
            </p:blipFill>
            <p:spPr>
              <a:xfrm>
                <a:off x="949581" y="2154042"/>
                <a:ext cx="1275120" cy="5655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93" name="Input penna 92">
                <a:extLst>
                  <a:ext uri="{FF2B5EF4-FFF2-40B4-BE49-F238E27FC236}">
                    <a16:creationId xmlns:a16="http://schemas.microsoft.com/office/drawing/2014/main" id="{282F7AFF-F754-465A-A76E-C3AFAA05FBAF}"/>
                  </a:ext>
                </a:extLst>
              </p14:cNvPr>
              <p14:cNvContentPartPr/>
              <p14:nvPr/>
            </p14:nvContentPartPr>
            <p14:xfrm>
              <a:off x="3026061" y="2323602"/>
              <a:ext cx="227520" cy="146520"/>
            </p14:xfrm>
          </p:contentPart>
        </mc:Choice>
        <mc:Fallback>
          <p:pic>
            <p:nvPicPr>
              <p:cNvPr id="93" name="Input penna 92">
                <a:extLst>
                  <a:ext uri="{FF2B5EF4-FFF2-40B4-BE49-F238E27FC236}">
                    <a16:creationId xmlns:a16="http://schemas.microsoft.com/office/drawing/2014/main" id="{282F7AFF-F754-465A-A76E-C3AFAA05FBAF}"/>
                  </a:ext>
                </a:extLst>
              </p:cNvPr>
              <p:cNvPicPr/>
              <p:nvPr/>
            </p:nvPicPr>
            <p:blipFill>
              <a:blip r:embed="rId75"/>
              <a:stretch>
                <a:fillRect/>
              </a:stretch>
            </p:blipFill>
            <p:spPr>
              <a:xfrm>
                <a:off x="3017061" y="2314602"/>
                <a:ext cx="245160" cy="16416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96" name="Input penna 95">
                <a:extLst>
                  <a:ext uri="{FF2B5EF4-FFF2-40B4-BE49-F238E27FC236}">
                    <a16:creationId xmlns:a16="http://schemas.microsoft.com/office/drawing/2014/main" id="{9268A1B2-F244-40D8-9391-7BC57776344F}"/>
                  </a:ext>
                </a:extLst>
              </p14:cNvPr>
              <p14:cNvContentPartPr/>
              <p14:nvPr/>
            </p14:nvContentPartPr>
            <p14:xfrm>
              <a:off x="3988341" y="2323602"/>
              <a:ext cx="142920" cy="39960"/>
            </p14:xfrm>
          </p:contentPart>
        </mc:Choice>
        <mc:Fallback>
          <p:pic>
            <p:nvPicPr>
              <p:cNvPr id="96" name="Input penna 95">
                <a:extLst>
                  <a:ext uri="{FF2B5EF4-FFF2-40B4-BE49-F238E27FC236}">
                    <a16:creationId xmlns:a16="http://schemas.microsoft.com/office/drawing/2014/main" id="{9268A1B2-F244-40D8-9391-7BC57776344F}"/>
                  </a:ext>
                </a:extLst>
              </p:cNvPr>
              <p:cNvPicPr/>
              <p:nvPr/>
            </p:nvPicPr>
            <p:blipFill>
              <a:blip r:embed="rId77"/>
              <a:stretch>
                <a:fillRect/>
              </a:stretch>
            </p:blipFill>
            <p:spPr>
              <a:xfrm>
                <a:off x="3979341" y="2314602"/>
                <a:ext cx="160560" cy="576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97" name="Input penna 96">
                <a:extLst>
                  <a:ext uri="{FF2B5EF4-FFF2-40B4-BE49-F238E27FC236}">
                    <a16:creationId xmlns:a16="http://schemas.microsoft.com/office/drawing/2014/main" id="{3CAECD3B-F8D1-4F6A-B690-A6F9081F6868}"/>
                  </a:ext>
                </a:extLst>
              </p14:cNvPr>
              <p14:cNvContentPartPr/>
              <p14:nvPr/>
            </p14:nvContentPartPr>
            <p14:xfrm>
              <a:off x="3507381" y="2174202"/>
              <a:ext cx="240480" cy="366840"/>
            </p14:xfrm>
          </p:contentPart>
        </mc:Choice>
        <mc:Fallback>
          <p:pic>
            <p:nvPicPr>
              <p:cNvPr id="97" name="Input penna 96">
                <a:extLst>
                  <a:ext uri="{FF2B5EF4-FFF2-40B4-BE49-F238E27FC236}">
                    <a16:creationId xmlns:a16="http://schemas.microsoft.com/office/drawing/2014/main" id="{3CAECD3B-F8D1-4F6A-B690-A6F9081F6868}"/>
                  </a:ext>
                </a:extLst>
              </p:cNvPr>
              <p:cNvPicPr/>
              <p:nvPr/>
            </p:nvPicPr>
            <p:blipFill>
              <a:blip r:embed="rId79"/>
              <a:stretch>
                <a:fillRect/>
              </a:stretch>
            </p:blipFill>
            <p:spPr>
              <a:xfrm>
                <a:off x="3498381" y="2165202"/>
                <a:ext cx="258120" cy="38448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98" name="Input penna 97">
                <a:extLst>
                  <a:ext uri="{FF2B5EF4-FFF2-40B4-BE49-F238E27FC236}">
                    <a16:creationId xmlns:a16="http://schemas.microsoft.com/office/drawing/2014/main" id="{1FE0726A-CC14-45D6-815F-15196596BF75}"/>
                  </a:ext>
                </a:extLst>
              </p14:cNvPr>
              <p14:cNvContentPartPr/>
              <p14:nvPr/>
            </p14:nvContentPartPr>
            <p14:xfrm>
              <a:off x="4447701" y="2152602"/>
              <a:ext cx="201240" cy="322200"/>
            </p14:xfrm>
          </p:contentPart>
        </mc:Choice>
        <mc:Fallback>
          <p:pic>
            <p:nvPicPr>
              <p:cNvPr id="98" name="Input penna 97">
                <a:extLst>
                  <a:ext uri="{FF2B5EF4-FFF2-40B4-BE49-F238E27FC236}">
                    <a16:creationId xmlns:a16="http://schemas.microsoft.com/office/drawing/2014/main" id="{1FE0726A-CC14-45D6-815F-15196596BF75}"/>
                  </a:ext>
                </a:extLst>
              </p:cNvPr>
              <p:cNvPicPr/>
              <p:nvPr/>
            </p:nvPicPr>
            <p:blipFill>
              <a:blip r:embed="rId81"/>
              <a:stretch>
                <a:fillRect/>
              </a:stretch>
            </p:blipFill>
            <p:spPr>
              <a:xfrm>
                <a:off x="4438701" y="2143602"/>
                <a:ext cx="218880" cy="3398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99" name="Input penna 98">
                <a:extLst>
                  <a:ext uri="{FF2B5EF4-FFF2-40B4-BE49-F238E27FC236}">
                    <a16:creationId xmlns:a16="http://schemas.microsoft.com/office/drawing/2014/main" id="{DCB97972-94E6-4A0E-BE8C-BC6210A9D655}"/>
                  </a:ext>
                </a:extLst>
              </p14:cNvPr>
              <p14:cNvContentPartPr/>
              <p14:nvPr/>
            </p14:nvContentPartPr>
            <p14:xfrm>
              <a:off x="4735701" y="2104362"/>
              <a:ext cx="183240" cy="385920"/>
            </p14:xfrm>
          </p:contentPart>
        </mc:Choice>
        <mc:Fallback>
          <p:pic>
            <p:nvPicPr>
              <p:cNvPr id="99" name="Input penna 98">
                <a:extLst>
                  <a:ext uri="{FF2B5EF4-FFF2-40B4-BE49-F238E27FC236}">
                    <a16:creationId xmlns:a16="http://schemas.microsoft.com/office/drawing/2014/main" id="{DCB97972-94E6-4A0E-BE8C-BC6210A9D655}"/>
                  </a:ext>
                </a:extLst>
              </p:cNvPr>
              <p:cNvPicPr/>
              <p:nvPr/>
            </p:nvPicPr>
            <p:blipFill>
              <a:blip r:embed="rId83"/>
              <a:stretch>
                <a:fillRect/>
              </a:stretch>
            </p:blipFill>
            <p:spPr>
              <a:xfrm>
                <a:off x="4726701" y="2095362"/>
                <a:ext cx="200880" cy="403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04" name="Input penna 103">
                <a:extLst>
                  <a:ext uri="{FF2B5EF4-FFF2-40B4-BE49-F238E27FC236}">
                    <a16:creationId xmlns:a16="http://schemas.microsoft.com/office/drawing/2014/main" id="{E9CC1B77-A1BE-46E3-8CB0-8A49AD7CE8AC}"/>
                  </a:ext>
                </a:extLst>
              </p14:cNvPr>
              <p14:cNvContentPartPr/>
              <p14:nvPr/>
            </p14:nvContentPartPr>
            <p14:xfrm>
              <a:off x="5811021" y="2205162"/>
              <a:ext cx="168120" cy="249480"/>
            </p14:xfrm>
          </p:contentPart>
        </mc:Choice>
        <mc:Fallback>
          <p:pic>
            <p:nvPicPr>
              <p:cNvPr id="104" name="Input penna 103">
                <a:extLst>
                  <a:ext uri="{FF2B5EF4-FFF2-40B4-BE49-F238E27FC236}">
                    <a16:creationId xmlns:a16="http://schemas.microsoft.com/office/drawing/2014/main" id="{E9CC1B77-A1BE-46E3-8CB0-8A49AD7CE8AC}"/>
                  </a:ext>
                </a:extLst>
              </p:cNvPr>
              <p:cNvPicPr/>
              <p:nvPr/>
            </p:nvPicPr>
            <p:blipFill>
              <a:blip r:embed="rId85"/>
              <a:stretch>
                <a:fillRect/>
              </a:stretch>
            </p:blipFill>
            <p:spPr>
              <a:xfrm>
                <a:off x="5802021" y="2196162"/>
                <a:ext cx="185760" cy="2671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05" name="Input penna 104">
                <a:extLst>
                  <a:ext uri="{FF2B5EF4-FFF2-40B4-BE49-F238E27FC236}">
                    <a16:creationId xmlns:a16="http://schemas.microsoft.com/office/drawing/2014/main" id="{11763A06-0062-4440-8DCE-62E018D7848D}"/>
                  </a:ext>
                </a:extLst>
              </p14:cNvPr>
              <p14:cNvContentPartPr/>
              <p14:nvPr/>
            </p14:nvContentPartPr>
            <p14:xfrm>
              <a:off x="6110901" y="2113722"/>
              <a:ext cx="111240" cy="461160"/>
            </p14:xfrm>
          </p:contentPart>
        </mc:Choice>
        <mc:Fallback>
          <p:pic>
            <p:nvPicPr>
              <p:cNvPr id="105" name="Input penna 104">
                <a:extLst>
                  <a:ext uri="{FF2B5EF4-FFF2-40B4-BE49-F238E27FC236}">
                    <a16:creationId xmlns:a16="http://schemas.microsoft.com/office/drawing/2014/main" id="{11763A06-0062-4440-8DCE-62E018D7848D}"/>
                  </a:ext>
                </a:extLst>
              </p:cNvPr>
              <p:cNvPicPr/>
              <p:nvPr/>
            </p:nvPicPr>
            <p:blipFill>
              <a:blip r:embed="rId87"/>
              <a:stretch>
                <a:fillRect/>
              </a:stretch>
            </p:blipFill>
            <p:spPr>
              <a:xfrm>
                <a:off x="6101901" y="2104722"/>
                <a:ext cx="128880" cy="4788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06" name="Input penna 105">
                <a:extLst>
                  <a:ext uri="{FF2B5EF4-FFF2-40B4-BE49-F238E27FC236}">
                    <a16:creationId xmlns:a16="http://schemas.microsoft.com/office/drawing/2014/main" id="{0CB5A067-B61E-4F50-88B6-AFBD9E9558BD}"/>
                  </a:ext>
                </a:extLst>
              </p14:cNvPr>
              <p14:cNvContentPartPr/>
              <p14:nvPr/>
            </p14:nvContentPartPr>
            <p14:xfrm>
              <a:off x="5447421" y="2274282"/>
              <a:ext cx="154080" cy="103680"/>
            </p14:xfrm>
          </p:contentPart>
        </mc:Choice>
        <mc:Fallback>
          <p:pic>
            <p:nvPicPr>
              <p:cNvPr id="106" name="Input penna 105">
                <a:extLst>
                  <a:ext uri="{FF2B5EF4-FFF2-40B4-BE49-F238E27FC236}">
                    <a16:creationId xmlns:a16="http://schemas.microsoft.com/office/drawing/2014/main" id="{0CB5A067-B61E-4F50-88B6-AFBD9E9558BD}"/>
                  </a:ext>
                </a:extLst>
              </p:cNvPr>
              <p:cNvPicPr/>
              <p:nvPr/>
            </p:nvPicPr>
            <p:blipFill>
              <a:blip r:embed="rId89"/>
              <a:stretch>
                <a:fillRect/>
              </a:stretch>
            </p:blipFill>
            <p:spPr>
              <a:xfrm>
                <a:off x="5438421" y="2265282"/>
                <a:ext cx="171720" cy="12132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07" name="Input penna 106">
                <a:extLst>
                  <a:ext uri="{FF2B5EF4-FFF2-40B4-BE49-F238E27FC236}">
                    <a16:creationId xmlns:a16="http://schemas.microsoft.com/office/drawing/2014/main" id="{9F99B105-8ED7-4D84-9BA9-5B2739E31419}"/>
                  </a:ext>
                </a:extLst>
              </p14:cNvPr>
              <p14:cNvContentPartPr/>
              <p14:nvPr/>
            </p14:nvContentPartPr>
            <p14:xfrm>
              <a:off x="5026581" y="2158362"/>
              <a:ext cx="296280" cy="288360"/>
            </p14:xfrm>
          </p:contentPart>
        </mc:Choice>
        <mc:Fallback>
          <p:pic>
            <p:nvPicPr>
              <p:cNvPr id="107" name="Input penna 106">
                <a:extLst>
                  <a:ext uri="{FF2B5EF4-FFF2-40B4-BE49-F238E27FC236}">
                    <a16:creationId xmlns:a16="http://schemas.microsoft.com/office/drawing/2014/main" id="{9F99B105-8ED7-4D84-9BA9-5B2739E31419}"/>
                  </a:ext>
                </a:extLst>
              </p:cNvPr>
              <p:cNvPicPr/>
              <p:nvPr/>
            </p:nvPicPr>
            <p:blipFill>
              <a:blip r:embed="rId91"/>
              <a:stretch>
                <a:fillRect/>
              </a:stretch>
            </p:blipFill>
            <p:spPr>
              <a:xfrm>
                <a:off x="5017581" y="2149362"/>
                <a:ext cx="313920" cy="3060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10" name="Input penna 109">
                <a:extLst>
                  <a:ext uri="{FF2B5EF4-FFF2-40B4-BE49-F238E27FC236}">
                    <a16:creationId xmlns:a16="http://schemas.microsoft.com/office/drawing/2014/main" id="{1DE4B59A-541B-4885-A95F-93E50A0562AA}"/>
                  </a:ext>
                </a:extLst>
              </p14:cNvPr>
              <p14:cNvContentPartPr/>
              <p14:nvPr/>
            </p14:nvContentPartPr>
            <p14:xfrm>
              <a:off x="112941" y="3285162"/>
              <a:ext cx="586080" cy="514800"/>
            </p14:xfrm>
          </p:contentPart>
        </mc:Choice>
        <mc:Fallback>
          <p:pic>
            <p:nvPicPr>
              <p:cNvPr id="110" name="Input penna 109">
                <a:extLst>
                  <a:ext uri="{FF2B5EF4-FFF2-40B4-BE49-F238E27FC236}">
                    <a16:creationId xmlns:a16="http://schemas.microsoft.com/office/drawing/2014/main" id="{1DE4B59A-541B-4885-A95F-93E50A0562AA}"/>
                  </a:ext>
                </a:extLst>
              </p:cNvPr>
              <p:cNvPicPr/>
              <p:nvPr/>
            </p:nvPicPr>
            <p:blipFill>
              <a:blip r:embed="rId93"/>
              <a:stretch>
                <a:fillRect/>
              </a:stretch>
            </p:blipFill>
            <p:spPr>
              <a:xfrm>
                <a:off x="103941" y="3276162"/>
                <a:ext cx="603720" cy="53244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17" name="Input penna 116">
                <a:extLst>
                  <a:ext uri="{FF2B5EF4-FFF2-40B4-BE49-F238E27FC236}">
                    <a16:creationId xmlns:a16="http://schemas.microsoft.com/office/drawing/2014/main" id="{C2DD454C-4740-4987-A8F4-24BB18042B06}"/>
                  </a:ext>
                </a:extLst>
              </p14:cNvPr>
              <p14:cNvContentPartPr/>
              <p14:nvPr/>
            </p14:nvContentPartPr>
            <p14:xfrm>
              <a:off x="948861" y="3310722"/>
              <a:ext cx="997560" cy="568440"/>
            </p14:xfrm>
          </p:contentPart>
        </mc:Choice>
        <mc:Fallback>
          <p:pic>
            <p:nvPicPr>
              <p:cNvPr id="117" name="Input penna 116">
                <a:extLst>
                  <a:ext uri="{FF2B5EF4-FFF2-40B4-BE49-F238E27FC236}">
                    <a16:creationId xmlns:a16="http://schemas.microsoft.com/office/drawing/2014/main" id="{C2DD454C-4740-4987-A8F4-24BB18042B06}"/>
                  </a:ext>
                </a:extLst>
              </p:cNvPr>
              <p:cNvPicPr/>
              <p:nvPr/>
            </p:nvPicPr>
            <p:blipFill>
              <a:blip r:embed="rId95"/>
              <a:stretch>
                <a:fillRect/>
              </a:stretch>
            </p:blipFill>
            <p:spPr>
              <a:xfrm>
                <a:off x="939861" y="3301722"/>
                <a:ext cx="1015200" cy="5860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18" name="Input penna 117">
                <a:extLst>
                  <a:ext uri="{FF2B5EF4-FFF2-40B4-BE49-F238E27FC236}">
                    <a16:creationId xmlns:a16="http://schemas.microsoft.com/office/drawing/2014/main" id="{D654F3BE-1785-40DB-976E-9F68EFDDF015}"/>
                  </a:ext>
                </a:extLst>
              </p14:cNvPr>
              <p14:cNvContentPartPr/>
              <p14:nvPr/>
            </p14:nvContentPartPr>
            <p14:xfrm>
              <a:off x="2212101" y="3457242"/>
              <a:ext cx="104400" cy="50400"/>
            </p14:xfrm>
          </p:contentPart>
        </mc:Choice>
        <mc:Fallback>
          <p:pic>
            <p:nvPicPr>
              <p:cNvPr id="118" name="Input penna 117">
                <a:extLst>
                  <a:ext uri="{FF2B5EF4-FFF2-40B4-BE49-F238E27FC236}">
                    <a16:creationId xmlns:a16="http://schemas.microsoft.com/office/drawing/2014/main" id="{D654F3BE-1785-40DB-976E-9F68EFDDF015}"/>
                  </a:ext>
                </a:extLst>
              </p:cNvPr>
              <p:cNvPicPr/>
              <p:nvPr/>
            </p:nvPicPr>
            <p:blipFill>
              <a:blip r:embed="rId97"/>
              <a:stretch>
                <a:fillRect/>
              </a:stretch>
            </p:blipFill>
            <p:spPr>
              <a:xfrm>
                <a:off x="2203101" y="3448242"/>
                <a:ext cx="122040" cy="680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19" name="Input penna 118">
                <a:extLst>
                  <a:ext uri="{FF2B5EF4-FFF2-40B4-BE49-F238E27FC236}">
                    <a16:creationId xmlns:a16="http://schemas.microsoft.com/office/drawing/2014/main" id="{28E4AE8C-6F13-41CE-8F2C-7433FB9DCD0E}"/>
                  </a:ext>
                </a:extLst>
              </p14:cNvPr>
              <p14:cNvContentPartPr/>
              <p14:nvPr/>
            </p14:nvContentPartPr>
            <p14:xfrm>
              <a:off x="2196621" y="3620682"/>
              <a:ext cx="169560" cy="25920"/>
            </p14:xfrm>
          </p:contentPart>
        </mc:Choice>
        <mc:Fallback>
          <p:pic>
            <p:nvPicPr>
              <p:cNvPr id="119" name="Input penna 118">
                <a:extLst>
                  <a:ext uri="{FF2B5EF4-FFF2-40B4-BE49-F238E27FC236}">
                    <a16:creationId xmlns:a16="http://schemas.microsoft.com/office/drawing/2014/main" id="{28E4AE8C-6F13-41CE-8F2C-7433FB9DCD0E}"/>
                  </a:ext>
                </a:extLst>
              </p:cNvPr>
              <p:cNvPicPr/>
              <p:nvPr/>
            </p:nvPicPr>
            <p:blipFill>
              <a:blip r:embed="rId99"/>
              <a:stretch>
                <a:fillRect/>
              </a:stretch>
            </p:blipFill>
            <p:spPr>
              <a:xfrm>
                <a:off x="2187621" y="3611682"/>
                <a:ext cx="1872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22" name="Input penna 121">
                <a:extLst>
                  <a:ext uri="{FF2B5EF4-FFF2-40B4-BE49-F238E27FC236}">
                    <a16:creationId xmlns:a16="http://schemas.microsoft.com/office/drawing/2014/main" id="{8015D5BB-6583-4158-873B-60856EF63BBF}"/>
                  </a:ext>
                </a:extLst>
              </p14:cNvPr>
              <p14:cNvContentPartPr/>
              <p14:nvPr/>
            </p14:nvContentPartPr>
            <p14:xfrm>
              <a:off x="2703861" y="3173562"/>
              <a:ext cx="395640" cy="708480"/>
            </p14:xfrm>
          </p:contentPart>
        </mc:Choice>
        <mc:Fallback>
          <p:pic>
            <p:nvPicPr>
              <p:cNvPr id="122" name="Input penna 121">
                <a:extLst>
                  <a:ext uri="{FF2B5EF4-FFF2-40B4-BE49-F238E27FC236}">
                    <a16:creationId xmlns:a16="http://schemas.microsoft.com/office/drawing/2014/main" id="{8015D5BB-6583-4158-873B-60856EF63BBF}"/>
                  </a:ext>
                </a:extLst>
              </p:cNvPr>
              <p:cNvPicPr/>
              <p:nvPr/>
            </p:nvPicPr>
            <p:blipFill>
              <a:blip r:embed="rId101"/>
              <a:stretch>
                <a:fillRect/>
              </a:stretch>
            </p:blipFill>
            <p:spPr>
              <a:xfrm>
                <a:off x="2694861" y="3164562"/>
                <a:ext cx="413280" cy="7261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23" name="Input penna 122">
                <a:extLst>
                  <a:ext uri="{FF2B5EF4-FFF2-40B4-BE49-F238E27FC236}">
                    <a16:creationId xmlns:a16="http://schemas.microsoft.com/office/drawing/2014/main" id="{033052E0-312A-4FAA-AADC-3FAECC32F990}"/>
                  </a:ext>
                </a:extLst>
              </p14:cNvPr>
              <p14:cNvContentPartPr/>
              <p14:nvPr/>
            </p14:nvContentPartPr>
            <p14:xfrm>
              <a:off x="3330261" y="3400002"/>
              <a:ext cx="114480" cy="48600"/>
            </p14:xfrm>
          </p:contentPart>
        </mc:Choice>
        <mc:Fallback>
          <p:pic>
            <p:nvPicPr>
              <p:cNvPr id="123" name="Input penna 122">
                <a:extLst>
                  <a:ext uri="{FF2B5EF4-FFF2-40B4-BE49-F238E27FC236}">
                    <a16:creationId xmlns:a16="http://schemas.microsoft.com/office/drawing/2014/main" id="{033052E0-312A-4FAA-AADC-3FAECC32F990}"/>
                  </a:ext>
                </a:extLst>
              </p:cNvPr>
              <p:cNvPicPr/>
              <p:nvPr/>
            </p:nvPicPr>
            <p:blipFill>
              <a:blip r:embed="rId103"/>
              <a:stretch>
                <a:fillRect/>
              </a:stretch>
            </p:blipFill>
            <p:spPr>
              <a:xfrm>
                <a:off x="3321261" y="3391002"/>
                <a:ext cx="132120" cy="6624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24" name="Input penna 123">
                <a:extLst>
                  <a:ext uri="{FF2B5EF4-FFF2-40B4-BE49-F238E27FC236}">
                    <a16:creationId xmlns:a16="http://schemas.microsoft.com/office/drawing/2014/main" id="{5D3ABE72-9F7B-434D-8206-FCEC8EC9F5F3}"/>
                  </a:ext>
                </a:extLst>
              </p14:cNvPr>
              <p14:cNvContentPartPr/>
              <p14:nvPr/>
            </p14:nvContentPartPr>
            <p14:xfrm>
              <a:off x="3338901" y="3532482"/>
              <a:ext cx="159120" cy="34920"/>
            </p14:xfrm>
          </p:contentPart>
        </mc:Choice>
        <mc:Fallback>
          <p:pic>
            <p:nvPicPr>
              <p:cNvPr id="124" name="Input penna 123">
                <a:extLst>
                  <a:ext uri="{FF2B5EF4-FFF2-40B4-BE49-F238E27FC236}">
                    <a16:creationId xmlns:a16="http://schemas.microsoft.com/office/drawing/2014/main" id="{5D3ABE72-9F7B-434D-8206-FCEC8EC9F5F3}"/>
                  </a:ext>
                </a:extLst>
              </p:cNvPr>
              <p:cNvPicPr/>
              <p:nvPr/>
            </p:nvPicPr>
            <p:blipFill>
              <a:blip r:embed="rId105"/>
              <a:stretch>
                <a:fillRect/>
              </a:stretch>
            </p:blipFill>
            <p:spPr>
              <a:xfrm>
                <a:off x="3329901" y="3523482"/>
                <a:ext cx="17676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31" name="Input penna 130">
                <a:extLst>
                  <a:ext uri="{FF2B5EF4-FFF2-40B4-BE49-F238E27FC236}">
                    <a16:creationId xmlns:a16="http://schemas.microsoft.com/office/drawing/2014/main" id="{FFFACE09-FAF7-4D1A-9E0E-526C46FE9EF9}"/>
                  </a:ext>
                </a:extLst>
              </p14:cNvPr>
              <p14:cNvContentPartPr/>
              <p14:nvPr/>
            </p14:nvContentPartPr>
            <p14:xfrm>
              <a:off x="3800421" y="2873682"/>
              <a:ext cx="842040" cy="1000080"/>
            </p14:xfrm>
          </p:contentPart>
        </mc:Choice>
        <mc:Fallback>
          <p:pic>
            <p:nvPicPr>
              <p:cNvPr id="131" name="Input penna 130">
                <a:extLst>
                  <a:ext uri="{FF2B5EF4-FFF2-40B4-BE49-F238E27FC236}">
                    <a16:creationId xmlns:a16="http://schemas.microsoft.com/office/drawing/2014/main" id="{FFFACE09-FAF7-4D1A-9E0E-526C46FE9EF9}"/>
                  </a:ext>
                </a:extLst>
              </p:cNvPr>
              <p:cNvPicPr/>
              <p:nvPr/>
            </p:nvPicPr>
            <p:blipFill>
              <a:blip r:embed="rId107"/>
              <a:stretch>
                <a:fillRect/>
              </a:stretch>
            </p:blipFill>
            <p:spPr>
              <a:xfrm>
                <a:off x="3791421" y="2864682"/>
                <a:ext cx="859680" cy="10177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32" name="Input penna 131">
                <a:extLst>
                  <a:ext uri="{FF2B5EF4-FFF2-40B4-BE49-F238E27FC236}">
                    <a16:creationId xmlns:a16="http://schemas.microsoft.com/office/drawing/2014/main" id="{E626AE2D-C92E-46AD-AA90-B07287B32442}"/>
                  </a:ext>
                </a:extLst>
              </p14:cNvPr>
              <p14:cNvContentPartPr/>
              <p14:nvPr/>
            </p14:nvContentPartPr>
            <p14:xfrm>
              <a:off x="4885461" y="2996802"/>
              <a:ext cx="134280" cy="759240"/>
            </p14:xfrm>
          </p:contentPart>
        </mc:Choice>
        <mc:Fallback>
          <p:pic>
            <p:nvPicPr>
              <p:cNvPr id="132" name="Input penna 131">
                <a:extLst>
                  <a:ext uri="{FF2B5EF4-FFF2-40B4-BE49-F238E27FC236}">
                    <a16:creationId xmlns:a16="http://schemas.microsoft.com/office/drawing/2014/main" id="{E626AE2D-C92E-46AD-AA90-B07287B32442}"/>
                  </a:ext>
                </a:extLst>
              </p:cNvPr>
              <p:cNvPicPr/>
              <p:nvPr/>
            </p:nvPicPr>
            <p:blipFill>
              <a:blip r:embed="rId109"/>
              <a:stretch>
                <a:fillRect/>
              </a:stretch>
            </p:blipFill>
            <p:spPr>
              <a:xfrm>
                <a:off x="4876461" y="2987802"/>
                <a:ext cx="151920" cy="7768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35" name="Input penna 134">
                <a:extLst>
                  <a:ext uri="{FF2B5EF4-FFF2-40B4-BE49-F238E27FC236}">
                    <a16:creationId xmlns:a16="http://schemas.microsoft.com/office/drawing/2014/main" id="{5C70DB7E-9E74-4361-9E22-4059BC906728}"/>
                  </a:ext>
                </a:extLst>
              </p14:cNvPr>
              <p14:cNvContentPartPr/>
              <p14:nvPr/>
            </p14:nvContentPartPr>
            <p14:xfrm>
              <a:off x="5183541" y="2951082"/>
              <a:ext cx="327960" cy="420840"/>
            </p14:xfrm>
          </p:contentPart>
        </mc:Choice>
        <mc:Fallback>
          <p:pic>
            <p:nvPicPr>
              <p:cNvPr id="135" name="Input penna 134">
                <a:extLst>
                  <a:ext uri="{FF2B5EF4-FFF2-40B4-BE49-F238E27FC236}">
                    <a16:creationId xmlns:a16="http://schemas.microsoft.com/office/drawing/2014/main" id="{5C70DB7E-9E74-4361-9E22-4059BC906728}"/>
                  </a:ext>
                </a:extLst>
              </p:cNvPr>
              <p:cNvPicPr/>
              <p:nvPr/>
            </p:nvPicPr>
            <p:blipFill>
              <a:blip r:embed="rId111"/>
              <a:stretch>
                <a:fillRect/>
              </a:stretch>
            </p:blipFill>
            <p:spPr>
              <a:xfrm>
                <a:off x="5174541" y="2942082"/>
                <a:ext cx="345600" cy="4384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36" name="Input penna 135">
                <a:extLst>
                  <a:ext uri="{FF2B5EF4-FFF2-40B4-BE49-F238E27FC236}">
                    <a16:creationId xmlns:a16="http://schemas.microsoft.com/office/drawing/2014/main" id="{18F16B3A-9CCB-4284-A282-35A088119C59}"/>
                  </a:ext>
                </a:extLst>
              </p14:cNvPr>
              <p14:cNvContentPartPr/>
              <p14:nvPr/>
            </p14:nvContentPartPr>
            <p14:xfrm>
              <a:off x="5219181" y="3509082"/>
              <a:ext cx="132120" cy="240840"/>
            </p14:xfrm>
          </p:contentPart>
        </mc:Choice>
        <mc:Fallback>
          <p:pic>
            <p:nvPicPr>
              <p:cNvPr id="136" name="Input penna 135">
                <a:extLst>
                  <a:ext uri="{FF2B5EF4-FFF2-40B4-BE49-F238E27FC236}">
                    <a16:creationId xmlns:a16="http://schemas.microsoft.com/office/drawing/2014/main" id="{18F16B3A-9CCB-4284-A282-35A088119C59}"/>
                  </a:ext>
                </a:extLst>
              </p:cNvPr>
              <p:cNvPicPr/>
              <p:nvPr/>
            </p:nvPicPr>
            <p:blipFill>
              <a:blip r:embed="rId113"/>
              <a:stretch>
                <a:fillRect/>
              </a:stretch>
            </p:blipFill>
            <p:spPr>
              <a:xfrm>
                <a:off x="5210181" y="3500082"/>
                <a:ext cx="149760" cy="2584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37" name="Input penna 136">
                <a:extLst>
                  <a:ext uri="{FF2B5EF4-FFF2-40B4-BE49-F238E27FC236}">
                    <a16:creationId xmlns:a16="http://schemas.microsoft.com/office/drawing/2014/main" id="{159CC438-F8E4-4212-A382-57F915E382CC}"/>
                  </a:ext>
                </a:extLst>
              </p14:cNvPr>
              <p14:cNvContentPartPr/>
              <p14:nvPr/>
            </p14:nvContentPartPr>
            <p14:xfrm>
              <a:off x="5646861" y="2916882"/>
              <a:ext cx="212400" cy="805680"/>
            </p14:xfrm>
          </p:contentPart>
        </mc:Choice>
        <mc:Fallback>
          <p:pic>
            <p:nvPicPr>
              <p:cNvPr id="137" name="Input penna 136">
                <a:extLst>
                  <a:ext uri="{FF2B5EF4-FFF2-40B4-BE49-F238E27FC236}">
                    <a16:creationId xmlns:a16="http://schemas.microsoft.com/office/drawing/2014/main" id="{159CC438-F8E4-4212-A382-57F915E382CC}"/>
                  </a:ext>
                </a:extLst>
              </p:cNvPr>
              <p:cNvPicPr/>
              <p:nvPr/>
            </p:nvPicPr>
            <p:blipFill>
              <a:blip r:embed="rId115"/>
              <a:stretch>
                <a:fillRect/>
              </a:stretch>
            </p:blipFill>
            <p:spPr>
              <a:xfrm>
                <a:off x="5637861" y="2907882"/>
                <a:ext cx="230040" cy="8233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38" name="Input penna 137">
                <a:extLst>
                  <a:ext uri="{FF2B5EF4-FFF2-40B4-BE49-F238E27FC236}">
                    <a16:creationId xmlns:a16="http://schemas.microsoft.com/office/drawing/2014/main" id="{98859E49-E3EE-41C0-A6BC-30B4FA978244}"/>
                  </a:ext>
                </a:extLst>
              </p14:cNvPr>
              <p14:cNvContentPartPr/>
              <p14:nvPr/>
            </p14:nvContentPartPr>
            <p14:xfrm>
              <a:off x="6000381" y="2716722"/>
              <a:ext cx="138600" cy="249840"/>
            </p14:xfrm>
          </p:contentPart>
        </mc:Choice>
        <mc:Fallback>
          <p:pic>
            <p:nvPicPr>
              <p:cNvPr id="138" name="Input penna 137">
                <a:extLst>
                  <a:ext uri="{FF2B5EF4-FFF2-40B4-BE49-F238E27FC236}">
                    <a16:creationId xmlns:a16="http://schemas.microsoft.com/office/drawing/2014/main" id="{98859E49-E3EE-41C0-A6BC-30B4FA978244}"/>
                  </a:ext>
                </a:extLst>
              </p:cNvPr>
              <p:cNvPicPr/>
              <p:nvPr/>
            </p:nvPicPr>
            <p:blipFill>
              <a:blip r:embed="rId117"/>
              <a:stretch>
                <a:fillRect/>
              </a:stretch>
            </p:blipFill>
            <p:spPr>
              <a:xfrm>
                <a:off x="5991381" y="2707722"/>
                <a:ext cx="15624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41" name="Input penna 140">
                <a:extLst>
                  <a:ext uri="{FF2B5EF4-FFF2-40B4-BE49-F238E27FC236}">
                    <a16:creationId xmlns:a16="http://schemas.microsoft.com/office/drawing/2014/main" id="{EB9543F6-F908-453B-9C66-DC6F4BB6E306}"/>
                  </a:ext>
                </a:extLst>
              </p14:cNvPr>
              <p14:cNvContentPartPr/>
              <p14:nvPr/>
            </p14:nvContentPartPr>
            <p14:xfrm>
              <a:off x="6970221" y="3285162"/>
              <a:ext cx="207360" cy="24480"/>
            </p14:xfrm>
          </p:contentPart>
        </mc:Choice>
        <mc:Fallback>
          <p:pic>
            <p:nvPicPr>
              <p:cNvPr id="141" name="Input penna 140">
                <a:extLst>
                  <a:ext uri="{FF2B5EF4-FFF2-40B4-BE49-F238E27FC236}">
                    <a16:creationId xmlns:a16="http://schemas.microsoft.com/office/drawing/2014/main" id="{EB9543F6-F908-453B-9C66-DC6F4BB6E306}"/>
                  </a:ext>
                </a:extLst>
              </p:cNvPr>
              <p:cNvPicPr/>
              <p:nvPr/>
            </p:nvPicPr>
            <p:blipFill>
              <a:blip r:embed="rId119"/>
              <a:stretch>
                <a:fillRect/>
              </a:stretch>
            </p:blipFill>
            <p:spPr>
              <a:xfrm>
                <a:off x="6961221" y="3276162"/>
                <a:ext cx="22500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42" name="Input penna 141">
                <a:extLst>
                  <a:ext uri="{FF2B5EF4-FFF2-40B4-BE49-F238E27FC236}">
                    <a16:creationId xmlns:a16="http://schemas.microsoft.com/office/drawing/2014/main" id="{0C84CA4D-F8EA-4365-A54C-615FFED8E407}"/>
                  </a:ext>
                </a:extLst>
              </p14:cNvPr>
              <p14:cNvContentPartPr/>
              <p14:nvPr/>
            </p14:nvContentPartPr>
            <p14:xfrm>
              <a:off x="6255981" y="2959722"/>
              <a:ext cx="484920" cy="616680"/>
            </p14:xfrm>
          </p:contentPart>
        </mc:Choice>
        <mc:Fallback>
          <p:pic>
            <p:nvPicPr>
              <p:cNvPr id="142" name="Input penna 141">
                <a:extLst>
                  <a:ext uri="{FF2B5EF4-FFF2-40B4-BE49-F238E27FC236}">
                    <a16:creationId xmlns:a16="http://schemas.microsoft.com/office/drawing/2014/main" id="{0C84CA4D-F8EA-4365-A54C-615FFED8E407}"/>
                  </a:ext>
                </a:extLst>
              </p:cNvPr>
              <p:cNvPicPr/>
              <p:nvPr/>
            </p:nvPicPr>
            <p:blipFill>
              <a:blip r:embed="rId121"/>
              <a:stretch>
                <a:fillRect/>
              </a:stretch>
            </p:blipFill>
            <p:spPr>
              <a:xfrm>
                <a:off x="6246981" y="2950722"/>
                <a:ext cx="502560" cy="6343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45" name="Input penna 144">
                <a:extLst>
                  <a:ext uri="{FF2B5EF4-FFF2-40B4-BE49-F238E27FC236}">
                    <a16:creationId xmlns:a16="http://schemas.microsoft.com/office/drawing/2014/main" id="{C9BB130F-4B8D-4CE2-BADB-08F538CE234D}"/>
                  </a:ext>
                </a:extLst>
              </p14:cNvPr>
              <p14:cNvContentPartPr/>
              <p14:nvPr/>
            </p14:nvContentPartPr>
            <p14:xfrm>
              <a:off x="7581141" y="3513042"/>
              <a:ext cx="168840" cy="162720"/>
            </p14:xfrm>
          </p:contentPart>
        </mc:Choice>
        <mc:Fallback>
          <p:pic>
            <p:nvPicPr>
              <p:cNvPr id="145" name="Input penna 144">
                <a:extLst>
                  <a:ext uri="{FF2B5EF4-FFF2-40B4-BE49-F238E27FC236}">
                    <a16:creationId xmlns:a16="http://schemas.microsoft.com/office/drawing/2014/main" id="{C9BB130F-4B8D-4CE2-BADB-08F538CE234D}"/>
                  </a:ext>
                </a:extLst>
              </p:cNvPr>
              <p:cNvPicPr/>
              <p:nvPr/>
            </p:nvPicPr>
            <p:blipFill>
              <a:blip r:embed="rId123"/>
              <a:stretch>
                <a:fillRect/>
              </a:stretch>
            </p:blipFill>
            <p:spPr>
              <a:xfrm>
                <a:off x="7572141" y="3504042"/>
                <a:ext cx="186480" cy="18036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46" name="Input penna 145">
                <a:extLst>
                  <a:ext uri="{FF2B5EF4-FFF2-40B4-BE49-F238E27FC236}">
                    <a16:creationId xmlns:a16="http://schemas.microsoft.com/office/drawing/2014/main" id="{63040F82-7506-4F45-BC1F-BEE1B45B6F38}"/>
                  </a:ext>
                </a:extLst>
              </p14:cNvPr>
              <p14:cNvContentPartPr/>
              <p14:nvPr/>
            </p14:nvContentPartPr>
            <p14:xfrm>
              <a:off x="7428141" y="3001122"/>
              <a:ext cx="443160" cy="398160"/>
            </p14:xfrm>
          </p:contentPart>
        </mc:Choice>
        <mc:Fallback>
          <p:pic>
            <p:nvPicPr>
              <p:cNvPr id="146" name="Input penna 145">
                <a:extLst>
                  <a:ext uri="{FF2B5EF4-FFF2-40B4-BE49-F238E27FC236}">
                    <a16:creationId xmlns:a16="http://schemas.microsoft.com/office/drawing/2014/main" id="{63040F82-7506-4F45-BC1F-BEE1B45B6F38}"/>
                  </a:ext>
                </a:extLst>
              </p:cNvPr>
              <p:cNvPicPr/>
              <p:nvPr/>
            </p:nvPicPr>
            <p:blipFill>
              <a:blip r:embed="rId125"/>
              <a:stretch>
                <a:fillRect/>
              </a:stretch>
            </p:blipFill>
            <p:spPr>
              <a:xfrm>
                <a:off x="7419141" y="2992122"/>
                <a:ext cx="460800" cy="4158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47" name="Input penna 146">
                <a:extLst>
                  <a:ext uri="{FF2B5EF4-FFF2-40B4-BE49-F238E27FC236}">
                    <a16:creationId xmlns:a16="http://schemas.microsoft.com/office/drawing/2014/main" id="{F6054700-7411-4B51-93B5-5D6593477EB7}"/>
                  </a:ext>
                </a:extLst>
              </p14:cNvPr>
              <p14:cNvContentPartPr/>
              <p14:nvPr/>
            </p14:nvContentPartPr>
            <p14:xfrm>
              <a:off x="8055621" y="2970162"/>
              <a:ext cx="182880" cy="757440"/>
            </p14:xfrm>
          </p:contentPart>
        </mc:Choice>
        <mc:Fallback>
          <p:pic>
            <p:nvPicPr>
              <p:cNvPr id="147" name="Input penna 146">
                <a:extLst>
                  <a:ext uri="{FF2B5EF4-FFF2-40B4-BE49-F238E27FC236}">
                    <a16:creationId xmlns:a16="http://schemas.microsoft.com/office/drawing/2014/main" id="{F6054700-7411-4B51-93B5-5D6593477EB7}"/>
                  </a:ext>
                </a:extLst>
              </p:cNvPr>
              <p:cNvPicPr/>
              <p:nvPr/>
            </p:nvPicPr>
            <p:blipFill>
              <a:blip r:embed="rId127"/>
              <a:stretch>
                <a:fillRect/>
              </a:stretch>
            </p:blipFill>
            <p:spPr>
              <a:xfrm>
                <a:off x="8046621" y="2961162"/>
                <a:ext cx="200520" cy="775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52" name="Input penna 151">
                <a:extLst>
                  <a:ext uri="{FF2B5EF4-FFF2-40B4-BE49-F238E27FC236}">
                    <a16:creationId xmlns:a16="http://schemas.microsoft.com/office/drawing/2014/main" id="{0E2B527B-AF9C-4A69-8644-319E6071DC74}"/>
                  </a:ext>
                </a:extLst>
              </p14:cNvPr>
              <p14:cNvContentPartPr/>
              <p14:nvPr/>
            </p14:nvContentPartPr>
            <p14:xfrm>
              <a:off x="8505261" y="2655522"/>
              <a:ext cx="322920" cy="313560"/>
            </p14:xfrm>
          </p:contentPart>
        </mc:Choice>
        <mc:Fallback>
          <p:pic>
            <p:nvPicPr>
              <p:cNvPr id="152" name="Input penna 151">
                <a:extLst>
                  <a:ext uri="{FF2B5EF4-FFF2-40B4-BE49-F238E27FC236}">
                    <a16:creationId xmlns:a16="http://schemas.microsoft.com/office/drawing/2014/main" id="{0E2B527B-AF9C-4A69-8644-319E6071DC74}"/>
                  </a:ext>
                </a:extLst>
              </p:cNvPr>
              <p:cNvPicPr/>
              <p:nvPr/>
            </p:nvPicPr>
            <p:blipFill>
              <a:blip r:embed="rId129"/>
              <a:stretch>
                <a:fillRect/>
              </a:stretch>
            </p:blipFill>
            <p:spPr>
              <a:xfrm>
                <a:off x="8496261" y="2646522"/>
                <a:ext cx="340560" cy="331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53" name="Input penna 152">
                <a:extLst>
                  <a:ext uri="{FF2B5EF4-FFF2-40B4-BE49-F238E27FC236}">
                    <a16:creationId xmlns:a16="http://schemas.microsoft.com/office/drawing/2014/main" id="{F0666C48-A5EE-4326-B5AD-38F8795FD18B}"/>
                  </a:ext>
                </a:extLst>
              </p14:cNvPr>
              <p14:cNvContentPartPr/>
              <p14:nvPr/>
            </p14:nvContentPartPr>
            <p14:xfrm>
              <a:off x="8144541" y="2649762"/>
              <a:ext cx="198720" cy="252360"/>
            </p14:xfrm>
          </p:contentPart>
        </mc:Choice>
        <mc:Fallback>
          <p:pic>
            <p:nvPicPr>
              <p:cNvPr id="153" name="Input penna 152">
                <a:extLst>
                  <a:ext uri="{FF2B5EF4-FFF2-40B4-BE49-F238E27FC236}">
                    <a16:creationId xmlns:a16="http://schemas.microsoft.com/office/drawing/2014/main" id="{F0666C48-A5EE-4326-B5AD-38F8795FD18B}"/>
                  </a:ext>
                </a:extLst>
              </p:cNvPr>
              <p:cNvPicPr/>
              <p:nvPr/>
            </p:nvPicPr>
            <p:blipFill>
              <a:blip r:embed="rId131"/>
              <a:stretch>
                <a:fillRect/>
              </a:stretch>
            </p:blipFill>
            <p:spPr>
              <a:xfrm>
                <a:off x="8135541" y="2640762"/>
                <a:ext cx="216360" cy="270000"/>
              </a:xfrm>
              <a:prstGeom prst="rect">
                <a:avLst/>
              </a:prstGeom>
            </p:spPr>
          </p:pic>
        </mc:Fallback>
      </mc:AlternateContent>
    </p:spTree>
    <p:extLst>
      <p:ext uri="{BB962C8B-B14F-4D97-AF65-F5344CB8AC3E}">
        <p14:creationId xmlns:p14="http://schemas.microsoft.com/office/powerpoint/2010/main" val="29005996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5B19092-8683-41AE-B86C-48B63AB53E49}"/>
              </a:ext>
            </a:extLst>
          </p:cNvPr>
          <p:cNvSpPr>
            <a:spLocks noGrp="1"/>
          </p:cNvSpPr>
          <p:nvPr>
            <p:ph type="title"/>
          </p:nvPr>
        </p:nvSpPr>
        <p:spPr>
          <a:xfrm>
            <a:off x="838200" y="365125"/>
            <a:ext cx="10515600" cy="708301"/>
          </a:xfrm>
        </p:spPr>
        <p:txBody>
          <a:bodyPr/>
          <a:lstStyle/>
          <a:p>
            <a:r>
              <a:rPr lang="it-IT" dirty="0"/>
              <a:t>Esercizio 2. Distribuzione Binomiale</a:t>
            </a:r>
          </a:p>
        </p:txBody>
      </p:sp>
      <p:sp>
        <p:nvSpPr>
          <p:cNvPr id="3" name="Segnaposto contenuto 2">
            <a:extLst>
              <a:ext uri="{FF2B5EF4-FFF2-40B4-BE49-F238E27FC236}">
                <a16:creationId xmlns:a16="http://schemas.microsoft.com/office/drawing/2014/main" id="{F4850EB9-8019-4890-8A44-107D2F1178EB}"/>
              </a:ext>
            </a:extLst>
          </p:cNvPr>
          <p:cNvSpPr>
            <a:spLocks noGrp="1"/>
          </p:cNvSpPr>
          <p:nvPr>
            <p:ph idx="1"/>
          </p:nvPr>
        </p:nvSpPr>
        <p:spPr>
          <a:xfrm>
            <a:off x="838200" y="1219200"/>
            <a:ext cx="10515600" cy="4957763"/>
          </a:xfrm>
        </p:spPr>
        <p:txBody>
          <a:bodyPr>
            <a:normAutofit/>
          </a:bodyPr>
          <a:lstStyle/>
          <a:p>
            <a:r>
              <a:rPr lang="it-IT" dirty="0"/>
              <a:t>Se il 20% dei bulloni prodotti da una certa macchina è difettoso, determinate la probabilità che, su 4 bulloni scelti a caso</a:t>
            </a:r>
          </a:p>
          <a:p>
            <a:pPr marL="514350" indent="-514350">
              <a:buFont typeface="+mj-lt"/>
              <a:buAutoNum type="arabicPeriod"/>
            </a:pPr>
            <a:r>
              <a:rPr lang="it-IT" dirty="0"/>
              <a:t>uno sia difettoso;</a:t>
            </a:r>
          </a:p>
          <a:p>
            <a:pPr marL="514350" indent="-514350">
              <a:buFont typeface="+mj-lt"/>
              <a:buAutoNum type="arabicPeriod"/>
            </a:pPr>
            <a:r>
              <a:rPr lang="it-IT" dirty="0"/>
              <a:t>zero siano difettosi;</a:t>
            </a:r>
          </a:p>
          <a:p>
            <a:pPr marL="514350" indent="-514350">
              <a:buFont typeface="+mj-lt"/>
              <a:buAutoNum type="arabicPeriod"/>
            </a:pPr>
            <a:r>
              <a:rPr lang="it-IT" dirty="0"/>
              <a:t>al massimo 2 siano difettosi.</a:t>
            </a:r>
          </a:p>
          <a:p>
            <a:pPr marL="514350" indent="-514350">
              <a:buFont typeface="+mj-lt"/>
              <a:buAutoNum type="arabicPeriod"/>
            </a:pPr>
            <a:r>
              <a:rPr lang="it-IT" dirty="0"/>
              <a:t>Trovare la media e varianza della distribuzione dei bulloni difettosi su un totale di 400 bulloni.</a:t>
            </a:r>
          </a:p>
        </p:txBody>
      </p:sp>
    </p:spTree>
    <p:extLst>
      <p:ext uri="{BB962C8B-B14F-4D97-AF65-F5344CB8AC3E}">
        <p14:creationId xmlns:p14="http://schemas.microsoft.com/office/powerpoint/2010/main" val="181471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2" name="Input penna 1">
                <a:extLst>
                  <a:ext uri="{FF2B5EF4-FFF2-40B4-BE49-F238E27FC236}">
                    <a16:creationId xmlns:a16="http://schemas.microsoft.com/office/drawing/2014/main" id="{CE429A91-93B5-46FF-A0A8-2409B436C673}"/>
                  </a:ext>
                </a:extLst>
              </p14:cNvPr>
              <p14:cNvContentPartPr/>
              <p14:nvPr/>
            </p14:nvContentPartPr>
            <p14:xfrm>
              <a:off x="360981" y="360162"/>
              <a:ext cx="225720" cy="199080"/>
            </p14:xfrm>
          </p:contentPart>
        </mc:Choice>
        <mc:Fallback>
          <p:pic>
            <p:nvPicPr>
              <p:cNvPr id="2" name="Input penna 1">
                <a:extLst>
                  <a:ext uri="{FF2B5EF4-FFF2-40B4-BE49-F238E27FC236}">
                    <a16:creationId xmlns:a16="http://schemas.microsoft.com/office/drawing/2014/main" id="{CE429A91-93B5-46FF-A0A8-2409B436C673}"/>
                  </a:ext>
                </a:extLst>
              </p:cNvPr>
              <p:cNvPicPr/>
              <p:nvPr/>
            </p:nvPicPr>
            <p:blipFill>
              <a:blip r:embed="rId3"/>
              <a:stretch>
                <a:fillRect/>
              </a:stretch>
            </p:blipFill>
            <p:spPr>
              <a:xfrm>
                <a:off x="351981" y="351162"/>
                <a:ext cx="24336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3" name="Input penna 2">
                <a:extLst>
                  <a:ext uri="{FF2B5EF4-FFF2-40B4-BE49-F238E27FC236}">
                    <a16:creationId xmlns:a16="http://schemas.microsoft.com/office/drawing/2014/main" id="{82820A49-C19C-49DF-ACDB-73F8C0A5D1BB}"/>
                  </a:ext>
                </a:extLst>
              </p14:cNvPr>
              <p14:cNvContentPartPr/>
              <p14:nvPr/>
            </p14:nvContentPartPr>
            <p14:xfrm>
              <a:off x="808461" y="442602"/>
              <a:ext cx="9360" cy="23040"/>
            </p14:xfrm>
          </p:contentPart>
        </mc:Choice>
        <mc:Fallback>
          <p:pic>
            <p:nvPicPr>
              <p:cNvPr id="3" name="Input penna 2">
                <a:extLst>
                  <a:ext uri="{FF2B5EF4-FFF2-40B4-BE49-F238E27FC236}">
                    <a16:creationId xmlns:a16="http://schemas.microsoft.com/office/drawing/2014/main" id="{82820A49-C19C-49DF-ACDB-73F8C0A5D1BB}"/>
                  </a:ext>
                </a:extLst>
              </p:cNvPr>
              <p:cNvPicPr/>
              <p:nvPr/>
            </p:nvPicPr>
            <p:blipFill>
              <a:blip r:embed="rId5"/>
              <a:stretch>
                <a:fillRect/>
              </a:stretch>
            </p:blipFill>
            <p:spPr>
              <a:xfrm>
                <a:off x="799461" y="433602"/>
                <a:ext cx="270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 name="Input penna 3">
                <a:extLst>
                  <a:ext uri="{FF2B5EF4-FFF2-40B4-BE49-F238E27FC236}">
                    <a16:creationId xmlns:a16="http://schemas.microsoft.com/office/drawing/2014/main" id="{F7B5D032-C76B-4155-A9F8-14AD3D5EECD6}"/>
                  </a:ext>
                </a:extLst>
              </p14:cNvPr>
              <p14:cNvContentPartPr/>
              <p14:nvPr/>
            </p14:nvContentPartPr>
            <p14:xfrm>
              <a:off x="811341" y="579402"/>
              <a:ext cx="18360" cy="4320"/>
            </p14:xfrm>
          </p:contentPart>
        </mc:Choice>
        <mc:Fallback>
          <p:pic>
            <p:nvPicPr>
              <p:cNvPr id="4" name="Input penna 3">
                <a:extLst>
                  <a:ext uri="{FF2B5EF4-FFF2-40B4-BE49-F238E27FC236}">
                    <a16:creationId xmlns:a16="http://schemas.microsoft.com/office/drawing/2014/main" id="{F7B5D032-C76B-4155-A9F8-14AD3D5EECD6}"/>
                  </a:ext>
                </a:extLst>
              </p:cNvPr>
              <p:cNvPicPr/>
              <p:nvPr/>
            </p:nvPicPr>
            <p:blipFill>
              <a:blip r:embed="rId7"/>
              <a:stretch>
                <a:fillRect/>
              </a:stretch>
            </p:blipFill>
            <p:spPr>
              <a:xfrm>
                <a:off x="802341" y="570402"/>
                <a:ext cx="360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put penna 6">
                <a:extLst>
                  <a:ext uri="{FF2B5EF4-FFF2-40B4-BE49-F238E27FC236}">
                    <a16:creationId xmlns:a16="http://schemas.microsoft.com/office/drawing/2014/main" id="{01B61BD4-D369-40E3-9F31-5C2DC4535948}"/>
                  </a:ext>
                </a:extLst>
              </p14:cNvPr>
              <p14:cNvContentPartPr/>
              <p14:nvPr/>
            </p14:nvContentPartPr>
            <p14:xfrm>
              <a:off x="1092501" y="324882"/>
              <a:ext cx="318960" cy="261000"/>
            </p14:xfrm>
          </p:contentPart>
        </mc:Choice>
        <mc:Fallback>
          <p:pic>
            <p:nvPicPr>
              <p:cNvPr id="7" name="Input penna 6">
                <a:extLst>
                  <a:ext uri="{FF2B5EF4-FFF2-40B4-BE49-F238E27FC236}">
                    <a16:creationId xmlns:a16="http://schemas.microsoft.com/office/drawing/2014/main" id="{01B61BD4-D369-40E3-9F31-5C2DC4535948}"/>
                  </a:ext>
                </a:extLst>
              </p:cNvPr>
              <p:cNvPicPr/>
              <p:nvPr/>
            </p:nvPicPr>
            <p:blipFill>
              <a:blip r:embed="rId9"/>
              <a:stretch>
                <a:fillRect/>
              </a:stretch>
            </p:blipFill>
            <p:spPr>
              <a:xfrm>
                <a:off x="1083501" y="315882"/>
                <a:ext cx="336600" cy="2786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put penna 18">
                <a:extLst>
                  <a:ext uri="{FF2B5EF4-FFF2-40B4-BE49-F238E27FC236}">
                    <a16:creationId xmlns:a16="http://schemas.microsoft.com/office/drawing/2014/main" id="{A69FD533-FA33-4FB2-9F14-5A3A2F8150D9}"/>
                  </a:ext>
                </a:extLst>
              </p14:cNvPr>
              <p14:cNvContentPartPr/>
              <p14:nvPr/>
            </p14:nvContentPartPr>
            <p14:xfrm>
              <a:off x="1637541" y="385362"/>
              <a:ext cx="281880" cy="209880"/>
            </p14:xfrm>
          </p:contentPart>
        </mc:Choice>
        <mc:Fallback>
          <p:pic>
            <p:nvPicPr>
              <p:cNvPr id="19" name="Input penna 18">
                <a:extLst>
                  <a:ext uri="{FF2B5EF4-FFF2-40B4-BE49-F238E27FC236}">
                    <a16:creationId xmlns:a16="http://schemas.microsoft.com/office/drawing/2014/main" id="{A69FD533-FA33-4FB2-9F14-5A3A2F8150D9}"/>
                  </a:ext>
                </a:extLst>
              </p:cNvPr>
              <p:cNvPicPr/>
              <p:nvPr/>
            </p:nvPicPr>
            <p:blipFill>
              <a:blip r:embed="rId11"/>
              <a:stretch>
                <a:fillRect/>
              </a:stretch>
            </p:blipFill>
            <p:spPr>
              <a:xfrm>
                <a:off x="1628541" y="376362"/>
                <a:ext cx="29952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1" name="Input penna 20">
                <a:extLst>
                  <a:ext uri="{FF2B5EF4-FFF2-40B4-BE49-F238E27FC236}">
                    <a16:creationId xmlns:a16="http://schemas.microsoft.com/office/drawing/2014/main" id="{3E283DF3-61FD-49AB-9559-441D7402F8DA}"/>
                  </a:ext>
                </a:extLst>
              </p14:cNvPr>
              <p14:cNvContentPartPr/>
              <p14:nvPr/>
            </p14:nvContentPartPr>
            <p14:xfrm>
              <a:off x="1997901" y="328842"/>
              <a:ext cx="666720" cy="318600"/>
            </p14:xfrm>
          </p:contentPart>
        </mc:Choice>
        <mc:Fallback>
          <p:pic>
            <p:nvPicPr>
              <p:cNvPr id="21" name="Input penna 20">
                <a:extLst>
                  <a:ext uri="{FF2B5EF4-FFF2-40B4-BE49-F238E27FC236}">
                    <a16:creationId xmlns:a16="http://schemas.microsoft.com/office/drawing/2014/main" id="{3E283DF3-61FD-49AB-9559-441D7402F8DA}"/>
                  </a:ext>
                </a:extLst>
              </p:cNvPr>
              <p:cNvPicPr/>
              <p:nvPr/>
            </p:nvPicPr>
            <p:blipFill>
              <a:blip r:embed="rId13"/>
              <a:stretch>
                <a:fillRect/>
              </a:stretch>
            </p:blipFill>
            <p:spPr>
              <a:xfrm>
                <a:off x="1988901" y="319842"/>
                <a:ext cx="684360" cy="336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8" name="Input penna 27">
                <a:extLst>
                  <a:ext uri="{FF2B5EF4-FFF2-40B4-BE49-F238E27FC236}">
                    <a16:creationId xmlns:a16="http://schemas.microsoft.com/office/drawing/2014/main" id="{DB03861C-638E-4185-9AAC-66198E66BB1C}"/>
                  </a:ext>
                </a:extLst>
              </p14:cNvPr>
              <p14:cNvContentPartPr/>
              <p14:nvPr/>
            </p14:nvContentPartPr>
            <p14:xfrm>
              <a:off x="2982501" y="360882"/>
              <a:ext cx="385920" cy="237960"/>
            </p14:xfrm>
          </p:contentPart>
        </mc:Choice>
        <mc:Fallback>
          <p:pic>
            <p:nvPicPr>
              <p:cNvPr id="28" name="Input penna 27">
                <a:extLst>
                  <a:ext uri="{FF2B5EF4-FFF2-40B4-BE49-F238E27FC236}">
                    <a16:creationId xmlns:a16="http://schemas.microsoft.com/office/drawing/2014/main" id="{DB03861C-638E-4185-9AAC-66198E66BB1C}"/>
                  </a:ext>
                </a:extLst>
              </p:cNvPr>
              <p:cNvPicPr/>
              <p:nvPr/>
            </p:nvPicPr>
            <p:blipFill>
              <a:blip r:embed="rId15"/>
              <a:stretch>
                <a:fillRect/>
              </a:stretch>
            </p:blipFill>
            <p:spPr>
              <a:xfrm>
                <a:off x="2973501" y="351882"/>
                <a:ext cx="403560" cy="2556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4" name="Input penna 33">
                <a:extLst>
                  <a:ext uri="{FF2B5EF4-FFF2-40B4-BE49-F238E27FC236}">
                    <a16:creationId xmlns:a16="http://schemas.microsoft.com/office/drawing/2014/main" id="{6108E1E3-9441-4011-BC0C-3639DD78A9EB}"/>
                  </a:ext>
                </a:extLst>
              </p14:cNvPr>
              <p14:cNvContentPartPr/>
              <p14:nvPr/>
            </p14:nvContentPartPr>
            <p14:xfrm>
              <a:off x="4708701" y="491562"/>
              <a:ext cx="16560" cy="104760"/>
            </p14:xfrm>
          </p:contentPart>
        </mc:Choice>
        <mc:Fallback>
          <p:pic>
            <p:nvPicPr>
              <p:cNvPr id="34" name="Input penna 33">
                <a:extLst>
                  <a:ext uri="{FF2B5EF4-FFF2-40B4-BE49-F238E27FC236}">
                    <a16:creationId xmlns:a16="http://schemas.microsoft.com/office/drawing/2014/main" id="{6108E1E3-9441-4011-BC0C-3639DD78A9EB}"/>
                  </a:ext>
                </a:extLst>
              </p:cNvPr>
              <p:cNvPicPr/>
              <p:nvPr/>
            </p:nvPicPr>
            <p:blipFill>
              <a:blip r:embed="rId17"/>
              <a:stretch>
                <a:fillRect/>
              </a:stretch>
            </p:blipFill>
            <p:spPr>
              <a:xfrm>
                <a:off x="4699701" y="482562"/>
                <a:ext cx="342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put penna 34">
                <a:extLst>
                  <a:ext uri="{FF2B5EF4-FFF2-40B4-BE49-F238E27FC236}">
                    <a16:creationId xmlns:a16="http://schemas.microsoft.com/office/drawing/2014/main" id="{CDD079D9-66E0-41B9-A782-55395080CA7F}"/>
                  </a:ext>
                </a:extLst>
              </p14:cNvPr>
              <p14:cNvContentPartPr/>
              <p14:nvPr/>
            </p14:nvContentPartPr>
            <p14:xfrm>
              <a:off x="4786101" y="356922"/>
              <a:ext cx="360" cy="360"/>
            </p14:xfrm>
          </p:contentPart>
        </mc:Choice>
        <mc:Fallback>
          <p:pic>
            <p:nvPicPr>
              <p:cNvPr id="35" name="Input penna 34">
                <a:extLst>
                  <a:ext uri="{FF2B5EF4-FFF2-40B4-BE49-F238E27FC236}">
                    <a16:creationId xmlns:a16="http://schemas.microsoft.com/office/drawing/2014/main" id="{CDD079D9-66E0-41B9-A782-55395080CA7F}"/>
                  </a:ext>
                </a:extLst>
              </p:cNvPr>
              <p:cNvPicPr/>
              <p:nvPr/>
            </p:nvPicPr>
            <p:blipFill>
              <a:blip r:embed="rId19"/>
              <a:stretch>
                <a:fillRect/>
              </a:stretch>
            </p:blipFill>
            <p:spPr>
              <a:xfrm>
                <a:off x="4777101" y="34792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put penna 35">
                <a:extLst>
                  <a:ext uri="{FF2B5EF4-FFF2-40B4-BE49-F238E27FC236}">
                    <a16:creationId xmlns:a16="http://schemas.microsoft.com/office/drawing/2014/main" id="{62F105FE-7329-4700-9813-38A31B5BE572}"/>
                  </a:ext>
                </a:extLst>
              </p14:cNvPr>
              <p14:cNvContentPartPr/>
              <p14:nvPr/>
            </p14:nvContentPartPr>
            <p14:xfrm>
              <a:off x="3571821" y="271602"/>
              <a:ext cx="1042200" cy="327600"/>
            </p14:xfrm>
          </p:contentPart>
        </mc:Choice>
        <mc:Fallback>
          <p:pic>
            <p:nvPicPr>
              <p:cNvPr id="36" name="Input penna 35">
                <a:extLst>
                  <a:ext uri="{FF2B5EF4-FFF2-40B4-BE49-F238E27FC236}">
                    <a16:creationId xmlns:a16="http://schemas.microsoft.com/office/drawing/2014/main" id="{62F105FE-7329-4700-9813-38A31B5BE572}"/>
                  </a:ext>
                </a:extLst>
              </p:cNvPr>
              <p:cNvPicPr/>
              <p:nvPr/>
            </p:nvPicPr>
            <p:blipFill>
              <a:blip r:embed="rId21"/>
              <a:stretch>
                <a:fillRect/>
              </a:stretch>
            </p:blipFill>
            <p:spPr>
              <a:xfrm>
                <a:off x="3562821" y="262602"/>
                <a:ext cx="10598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7" name="Input penna 36">
                <a:extLst>
                  <a:ext uri="{FF2B5EF4-FFF2-40B4-BE49-F238E27FC236}">
                    <a16:creationId xmlns:a16="http://schemas.microsoft.com/office/drawing/2014/main" id="{502E67A7-E4C1-487E-860A-6D4B650AB0E6}"/>
                  </a:ext>
                </a:extLst>
              </p14:cNvPr>
              <p14:cNvContentPartPr/>
              <p14:nvPr/>
            </p14:nvContentPartPr>
            <p14:xfrm>
              <a:off x="4857381" y="413802"/>
              <a:ext cx="391680" cy="178920"/>
            </p14:xfrm>
          </p:contentPart>
        </mc:Choice>
        <mc:Fallback>
          <p:pic>
            <p:nvPicPr>
              <p:cNvPr id="37" name="Input penna 36">
                <a:extLst>
                  <a:ext uri="{FF2B5EF4-FFF2-40B4-BE49-F238E27FC236}">
                    <a16:creationId xmlns:a16="http://schemas.microsoft.com/office/drawing/2014/main" id="{502E67A7-E4C1-487E-860A-6D4B650AB0E6}"/>
                  </a:ext>
                </a:extLst>
              </p:cNvPr>
              <p:cNvPicPr/>
              <p:nvPr/>
            </p:nvPicPr>
            <p:blipFill>
              <a:blip r:embed="rId23"/>
              <a:stretch>
                <a:fillRect/>
              </a:stretch>
            </p:blipFill>
            <p:spPr>
              <a:xfrm>
                <a:off x="4848381" y="404802"/>
                <a:ext cx="409320" cy="1965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put penna 37">
                <a:extLst>
                  <a:ext uri="{FF2B5EF4-FFF2-40B4-BE49-F238E27FC236}">
                    <a16:creationId xmlns:a16="http://schemas.microsoft.com/office/drawing/2014/main" id="{F2D3D8F7-E4E2-423D-AFD6-4F9DD99F2B50}"/>
                  </a:ext>
                </a:extLst>
              </p14:cNvPr>
              <p14:cNvContentPartPr/>
              <p14:nvPr/>
            </p14:nvContentPartPr>
            <p14:xfrm>
              <a:off x="5258781" y="356922"/>
              <a:ext cx="2880" cy="14040"/>
            </p14:xfrm>
          </p:contentPart>
        </mc:Choice>
        <mc:Fallback>
          <p:pic>
            <p:nvPicPr>
              <p:cNvPr id="38" name="Input penna 37">
                <a:extLst>
                  <a:ext uri="{FF2B5EF4-FFF2-40B4-BE49-F238E27FC236}">
                    <a16:creationId xmlns:a16="http://schemas.microsoft.com/office/drawing/2014/main" id="{F2D3D8F7-E4E2-423D-AFD6-4F9DD99F2B50}"/>
                  </a:ext>
                </a:extLst>
              </p:cNvPr>
              <p:cNvPicPr/>
              <p:nvPr/>
            </p:nvPicPr>
            <p:blipFill>
              <a:blip r:embed="rId25"/>
              <a:stretch>
                <a:fillRect/>
              </a:stretch>
            </p:blipFill>
            <p:spPr>
              <a:xfrm>
                <a:off x="5249781" y="347922"/>
                <a:ext cx="20520" cy="316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9" name="Input penna 48">
                <a:extLst>
                  <a:ext uri="{FF2B5EF4-FFF2-40B4-BE49-F238E27FC236}">
                    <a16:creationId xmlns:a16="http://schemas.microsoft.com/office/drawing/2014/main" id="{143EBF07-4BB7-4141-B945-A6EAE8EB092A}"/>
                  </a:ext>
                </a:extLst>
              </p14:cNvPr>
              <p14:cNvContentPartPr/>
              <p14:nvPr/>
            </p14:nvContentPartPr>
            <p14:xfrm>
              <a:off x="5676021" y="209682"/>
              <a:ext cx="1618200" cy="486720"/>
            </p14:xfrm>
          </p:contentPart>
        </mc:Choice>
        <mc:Fallback>
          <p:pic>
            <p:nvPicPr>
              <p:cNvPr id="49" name="Input penna 48">
                <a:extLst>
                  <a:ext uri="{FF2B5EF4-FFF2-40B4-BE49-F238E27FC236}">
                    <a16:creationId xmlns:a16="http://schemas.microsoft.com/office/drawing/2014/main" id="{143EBF07-4BB7-4141-B945-A6EAE8EB092A}"/>
                  </a:ext>
                </a:extLst>
              </p:cNvPr>
              <p:cNvPicPr/>
              <p:nvPr/>
            </p:nvPicPr>
            <p:blipFill>
              <a:blip r:embed="rId27"/>
              <a:stretch>
                <a:fillRect/>
              </a:stretch>
            </p:blipFill>
            <p:spPr>
              <a:xfrm>
                <a:off x="5667021" y="200682"/>
                <a:ext cx="1635840" cy="50436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57" name="Input penna 56">
                <a:extLst>
                  <a:ext uri="{FF2B5EF4-FFF2-40B4-BE49-F238E27FC236}">
                    <a16:creationId xmlns:a16="http://schemas.microsoft.com/office/drawing/2014/main" id="{5CF7E384-096D-42B4-8D35-0E24C260D205}"/>
                  </a:ext>
                </a:extLst>
              </p14:cNvPr>
              <p14:cNvContentPartPr/>
              <p14:nvPr/>
            </p14:nvContentPartPr>
            <p14:xfrm>
              <a:off x="7514901" y="188802"/>
              <a:ext cx="1050840" cy="433080"/>
            </p14:xfrm>
          </p:contentPart>
        </mc:Choice>
        <mc:Fallback>
          <p:pic>
            <p:nvPicPr>
              <p:cNvPr id="57" name="Input penna 56">
                <a:extLst>
                  <a:ext uri="{FF2B5EF4-FFF2-40B4-BE49-F238E27FC236}">
                    <a16:creationId xmlns:a16="http://schemas.microsoft.com/office/drawing/2014/main" id="{5CF7E384-096D-42B4-8D35-0E24C260D205}"/>
                  </a:ext>
                </a:extLst>
              </p:cNvPr>
              <p:cNvPicPr/>
              <p:nvPr/>
            </p:nvPicPr>
            <p:blipFill>
              <a:blip r:embed="rId29"/>
              <a:stretch>
                <a:fillRect/>
              </a:stretch>
            </p:blipFill>
            <p:spPr>
              <a:xfrm>
                <a:off x="7505901" y="179802"/>
                <a:ext cx="1068480" cy="4507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8" name="Input penna 57">
                <a:extLst>
                  <a:ext uri="{FF2B5EF4-FFF2-40B4-BE49-F238E27FC236}">
                    <a16:creationId xmlns:a16="http://schemas.microsoft.com/office/drawing/2014/main" id="{26FE1611-A4DA-4702-B8DD-557DF92D4EBF}"/>
                  </a:ext>
                </a:extLst>
              </p14:cNvPr>
              <p14:cNvContentPartPr/>
              <p14:nvPr/>
            </p14:nvContentPartPr>
            <p14:xfrm>
              <a:off x="321741" y="1090242"/>
              <a:ext cx="290520" cy="271440"/>
            </p14:xfrm>
          </p:contentPart>
        </mc:Choice>
        <mc:Fallback>
          <p:pic>
            <p:nvPicPr>
              <p:cNvPr id="58" name="Input penna 57">
                <a:extLst>
                  <a:ext uri="{FF2B5EF4-FFF2-40B4-BE49-F238E27FC236}">
                    <a16:creationId xmlns:a16="http://schemas.microsoft.com/office/drawing/2014/main" id="{26FE1611-A4DA-4702-B8DD-557DF92D4EBF}"/>
                  </a:ext>
                </a:extLst>
              </p:cNvPr>
              <p:cNvPicPr/>
              <p:nvPr/>
            </p:nvPicPr>
            <p:blipFill>
              <a:blip r:embed="rId31"/>
              <a:stretch>
                <a:fillRect/>
              </a:stretch>
            </p:blipFill>
            <p:spPr>
              <a:xfrm>
                <a:off x="312741" y="1081242"/>
                <a:ext cx="308160" cy="2890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63" name="Input penna 62">
                <a:extLst>
                  <a:ext uri="{FF2B5EF4-FFF2-40B4-BE49-F238E27FC236}">
                    <a16:creationId xmlns:a16="http://schemas.microsoft.com/office/drawing/2014/main" id="{414144D0-6B7A-472A-B111-40643DCC9FC4}"/>
                  </a:ext>
                </a:extLst>
              </p14:cNvPr>
              <p14:cNvContentPartPr/>
              <p14:nvPr/>
            </p14:nvContentPartPr>
            <p14:xfrm>
              <a:off x="968661" y="1320282"/>
              <a:ext cx="52200" cy="10440"/>
            </p14:xfrm>
          </p:contentPart>
        </mc:Choice>
        <mc:Fallback>
          <p:pic>
            <p:nvPicPr>
              <p:cNvPr id="63" name="Input penna 62">
                <a:extLst>
                  <a:ext uri="{FF2B5EF4-FFF2-40B4-BE49-F238E27FC236}">
                    <a16:creationId xmlns:a16="http://schemas.microsoft.com/office/drawing/2014/main" id="{414144D0-6B7A-472A-B111-40643DCC9FC4}"/>
                  </a:ext>
                </a:extLst>
              </p:cNvPr>
              <p:cNvPicPr/>
              <p:nvPr/>
            </p:nvPicPr>
            <p:blipFill>
              <a:blip r:embed="rId33"/>
              <a:stretch>
                <a:fillRect/>
              </a:stretch>
            </p:blipFill>
            <p:spPr>
              <a:xfrm>
                <a:off x="959661" y="1311282"/>
                <a:ext cx="69840" cy="2808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4" name="Input penna 63">
                <a:extLst>
                  <a:ext uri="{FF2B5EF4-FFF2-40B4-BE49-F238E27FC236}">
                    <a16:creationId xmlns:a16="http://schemas.microsoft.com/office/drawing/2014/main" id="{E9A3D5D9-3DB0-440F-BBA2-43B724A1A36B}"/>
                  </a:ext>
                </a:extLst>
              </p14:cNvPr>
              <p14:cNvContentPartPr/>
              <p14:nvPr/>
            </p14:nvContentPartPr>
            <p14:xfrm>
              <a:off x="933381" y="1182402"/>
              <a:ext cx="48240" cy="28080"/>
            </p14:xfrm>
          </p:contentPart>
        </mc:Choice>
        <mc:Fallback>
          <p:pic>
            <p:nvPicPr>
              <p:cNvPr id="64" name="Input penna 63">
                <a:extLst>
                  <a:ext uri="{FF2B5EF4-FFF2-40B4-BE49-F238E27FC236}">
                    <a16:creationId xmlns:a16="http://schemas.microsoft.com/office/drawing/2014/main" id="{E9A3D5D9-3DB0-440F-BBA2-43B724A1A36B}"/>
                  </a:ext>
                </a:extLst>
              </p:cNvPr>
              <p:cNvPicPr/>
              <p:nvPr/>
            </p:nvPicPr>
            <p:blipFill>
              <a:blip r:embed="rId35"/>
              <a:stretch>
                <a:fillRect/>
              </a:stretch>
            </p:blipFill>
            <p:spPr>
              <a:xfrm>
                <a:off x="924381" y="1173402"/>
                <a:ext cx="65880" cy="457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67" name="Input penna 66">
                <a:extLst>
                  <a:ext uri="{FF2B5EF4-FFF2-40B4-BE49-F238E27FC236}">
                    <a16:creationId xmlns:a16="http://schemas.microsoft.com/office/drawing/2014/main" id="{75B4D722-FC06-478D-910F-EBD40A88F4D1}"/>
                  </a:ext>
                </a:extLst>
              </p14:cNvPr>
              <p14:cNvContentPartPr/>
              <p14:nvPr/>
            </p14:nvContentPartPr>
            <p14:xfrm>
              <a:off x="1325061" y="1068282"/>
              <a:ext cx="352080" cy="263880"/>
            </p14:xfrm>
          </p:contentPart>
        </mc:Choice>
        <mc:Fallback>
          <p:pic>
            <p:nvPicPr>
              <p:cNvPr id="67" name="Input penna 66">
                <a:extLst>
                  <a:ext uri="{FF2B5EF4-FFF2-40B4-BE49-F238E27FC236}">
                    <a16:creationId xmlns:a16="http://schemas.microsoft.com/office/drawing/2014/main" id="{75B4D722-FC06-478D-910F-EBD40A88F4D1}"/>
                  </a:ext>
                </a:extLst>
              </p:cNvPr>
              <p:cNvPicPr/>
              <p:nvPr/>
            </p:nvPicPr>
            <p:blipFill>
              <a:blip r:embed="rId37"/>
              <a:stretch>
                <a:fillRect/>
              </a:stretch>
            </p:blipFill>
            <p:spPr>
              <a:xfrm>
                <a:off x="1316061" y="1059282"/>
                <a:ext cx="369720" cy="28152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73" name="Input penna 72">
                <a:extLst>
                  <a:ext uri="{FF2B5EF4-FFF2-40B4-BE49-F238E27FC236}">
                    <a16:creationId xmlns:a16="http://schemas.microsoft.com/office/drawing/2014/main" id="{C54C882F-DB54-4DA4-A48F-717A35F4DAE2}"/>
                  </a:ext>
                </a:extLst>
              </p14:cNvPr>
              <p14:cNvContentPartPr/>
              <p14:nvPr/>
            </p14:nvContentPartPr>
            <p14:xfrm>
              <a:off x="1955781" y="1137762"/>
              <a:ext cx="1125360" cy="216360"/>
            </p14:xfrm>
          </p:contentPart>
        </mc:Choice>
        <mc:Fallback>
          <p:pic>
            <p:nvPicPr>
              <p:cNvPr id="73" name="Input penna 72">
                <a:extLst>
                  <a:ext uri="{FF2B5EF4-FFF2-40B4-BE49-F238E27FC236}">
                    <a16:creationId xmlns:a16="http://schemas.microsoft.com/office/drawing/2014/main" id="{C54C882F-DB54-4DA4-A48F-717A35F4DAE2}"/>
                  </a:ext>
                </a:extLst>
              </p:cNvPr>
              <p:cNvPicPr/>
              <p:nvPr/>
            </p:nvPicPr>
            <p:blipFill>
              <a:blip r:embed="rId39"/>
              <a:stretch>
                <a:fillRect/>
              </a:stretch>
            </p:blipFill>
            <p:spPr>
              <a:xfrm>
                <a:off x="1946781" y="1128762"/>
                <a:ext cx="114300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74" name="Input penna 73">
                <a:extLst>
                  <a:ext uri="{FF2B5EF4-FFF2-40B4-BE49-F238E27FC236}">
                    <a16:creationId xmlns:a16="http://schemas.microsoft.com/office/drawing/2014/main" id="{B74F10F8-D5B6-41DB-A670-8C6387EF4B2D}"/>
                  </a:ext>
                </a:extLst>
              </p14:cNvPr>
              <p14:cNvContentPartPr/>
              <p14:nvPr/>
            </p14:nvContentPartPr>
            <p14:xfrm>
              <a:off x="3396861" y="1114722"/>
              <a:ext cx="347040" cy="202680"/>
            </p14:xfrm>
          </p:contentPart>
        </mc:Choice>
        <mc:Fallback>
          <p:pic>
            <p:nvPicPr>
              <p:cNvPr id="74" name="Input penna 73">
                <a:extLst>
                  <a:ext uri="{FF2B5EF4-FFF2-40B4-BE49-F238E27FC236}">
                    <a16:creationId xmlns:a16="http://schemas.microsoft.com/office/drawing/2014/main" id="{B74F10F8-D5B6-41DB-A670-8C6387EF4B2D}"/>
                  </a:ext>
                </a:extLst>
              </p:cNvPr>
              <p:cNvPicPr/>
              <p:nvPr/>
            </p:nvPicPr>
            <p:blipFill>
              <a:blip r:embed="rId41"/>
              <a:stretch>
                <a:fillRect/>
              </a:stretch>
            </p:blipFill>
            <p:spPr>
              <a:xfrm>
                <a:off x="3387861" y="1105722"/>
                <a:ext cx="364680" cy="22032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75" name="Input penna 74">
                <a:extLst>
                  <a:ext uri="{FF2B5EF4-FFF2-40B4-BE49-F238E27FC236}">
                    <a16:creationId xmlns:a16="http://schemas.microsoft.com/office/drawing/2014/main" id="{547BB93D-40A3-4DF5-96EE-D980B50B3E21}"/>
                  </a:ext>
                </a:extLst>
              </p14:cNvPr>
              <p14:cNvContentPartPr/>
              <p14:nvPr/>
            </p14:nvContentPartPr>
            <p14:xfrm>
              <a:off x="4084461" y="1116522"/>
              <a:ext cx="241920" cy="176400"/>
            </p14:xfrm>
          </p:contentPart>
        </mc:Choice>
        <mc:Fallback>
          <p:pic>
            <p:nvPicPr>
              <p:cNvPr id="75" name="Input penna 74">
                <a:extLst>
                  <a:ext uri="{FF2B5EF4-FFF2-40B4-BE49-F238E27FC236}">
                    <a16:creationId xmlns:a16="http://schemas.microsoft.com/office/drawing/2014/main" id="{547BB93D-40A3-4DF5-96EE-D980B50B3E21}"/>
                  </a:ext>
                </a:extLst>
              </p:cNvPr>
              <p:cNvPicPr/>
              <p:nvPr/>
            </p:nvPicPr>
            <p:blipFill>
              <a:blip r:embed="rId43"/>
              <a:stretch>
                <a:fillRect/>
              </a:stretch>
            </p:blipFill>
            <p:spPr>
              <a:xfrm>
                <a:off x="4075461" y="1107522"/>
                <a:ext cx="259560" cy="194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76" name="Input penna 75">
                <a:extLst>
                  <a:ext uri="{FF2B5EF4-FFF2-40B4-BE49-F238E27FC236}">
                    <a16:creationId xmlns:a16="http://schemas.microsoft.com/office/drawing/2014/main" id="{F5486DC9-B2ED-40CF-A67F-F70F4C17B53C}"/>
                  </a:ext>
                </a:extLst>
              </p14:cNvPr>
              <p14:cNvContentPartPr/>
              <p14:nvPr/>
            </p14:nvContentPartPr>
            <p14:xfrm>
              <a:off x="4186341" y="1053882"/>
              <a:ext cx="196200" cy="27720"/>
            </p14:xfrm>
          </p:contentPart>
        </mc:Choice>
        <mc:Fallback>
          <p:pic>
            <p:nvPicPr>
              <p:cNvPr id="76" name="Input penna 75">
                <a:extLst>
                  <a:ext uri="{FF2B5EF4-FFF2-40B4-BE49-F238E27FC236}">
                    <a16:creationId xmlns:a16="http://schemas.microsoft.com/office/drawing/2014/main" id="{F5486DC9-B2ED-40CF-A67F-F70F4C17B53C}"/>
                  </a:ext>
                </a:extLst>
              </p:cNvPr>
              <p:cNvPicPr/>
              <p:nvPr/>
            </p:nvPicPr>
            <p:blipFill>
              <a:blip r:embed="rId45"/>
              <a:stretch>
                <a:fillRect/>
              </a:stretch>
            </p:blipFill>
            <p:spPr>
              <a:xfrm>
                <a:off x="4177341" y="1044882"/>
                <a:ext cx="21384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79" name="Input penna 78">
                <a:extLst>
                  <a:ext uri="{FF2B5EF4-FFF2-40B4-BE49-F238E27FC236}">
                    <a16:creationId xmlns:a16="http://schemas.microsoft.com/office/drawing/2014/main" id="{C6336EE1-1298-43D8-A0DF-3BC0D292C25E}"/>
                  </a:ext>
                </a:extLst>
              </p14:cNvPr>
              <p14:cNvContentPartPr/>
              <p14:nvPr/>
            </p14:nvContentPartPr>
            <p14:xfrm>
              <a:off x="4437261" y="1153242"/>
              <a:ext cx="735840" cy="138600"/>
            </p14:xfrm>
          </p:contentPart>
        </mc:Choice>
        <mc:Fallback>
          <p:pic>
            <p:nvPicPr>
              <p:cNvPr id="79" name="Input penna 78">
                <a:extLst>
                  <a:ext uri="{FF2B5EF4-FFF2-40B4-BE49-F238E27FC236}">
                    <a16:creationId xmlns:a16="http://schemas.microsoft.com/office/drawing/2014/main" id="{C6336EE1-1298-43D8-A0DF-3BC0D292C25E}"/>
                  </a:ext>
                </a:extLst>
              </p:cNvPr>
              <p:cNvPicPr/>
              <p:nvPr/>
            </p:nvPicPr>
            <p:blipFill>
              <a:blip r:embed="rId47"/>
              <a:stretch>
                <a:fillRect/>
              </a:stretch>
            </p:blipFill>
            <p:spPr>
              <a:xfrm>
                <a:off x="4428261" y="1144242"/>
                <a:ext cx="75348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84" name="Input penna 83">
                <a:extLst>
                  <a:ext uri="{FF2B5EF4-FFF2-40B4-BE49-F238E27FC236}">
                    <a16:creationId xmlns:a16="http://schemas.microsoft.com/office/drawing/2014/main" id="{C531D208-7956-4904-AFC3-968CF8A00E94}"/>
                  </a:ext>
                </a:extLst>
              </p14:cNvPr>
              <p14:cNvContentPartPr/>
              <p14:nvPr/>
            </p14:nvContentPartPr>
            <p14:xfrm>
              <a:off x="5433741" y="991242"/>
              <a:ext cx="1347120" cy="284760"/>
            </p14:xfrm>
          </p:contentPart>
        </mc:Choice>
        <mc:Fallback>
          <p:pic>
            <p:nvPicPr>
              <p:cNvPr id="84" name="Input penna 83">
                <a:extLst>
                  <a:ext uri="{FF2B5EF4-FFF2-40B4-BE49-F238E27FC236}">
                    <a16:creationId xmlns:a16="http://schemas.microsoft.com/office/drawing/2014/main" id="{C531D208-7956-4904-AFC3-968CF8A00E94}"/>
                  </a:ext>
                </a:extLst>
              </p:cNvPr>
              <p:cNvPicPr/>
              <p:nvPr/>
            </p:nvPicPr>
            <p:blipFill>
              <a:blip r:embed="rId49"/>
              <a:stretch>
                <a:fillRect/>
              </a:stretch>
            </p:blipFill>
            <p:spPr>
              <a:xfrm>
                <a:off x="5424741" y="982242"/>
                <a:ext cx="136476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92" name="Input penna 91">
                <a:extLst>
                  <a:ext uri="{FF2B5EF4-FFF2-40B4-BE49-F238E27FC236}">
                    <a16:creationId xmlns:a16="http://schemas.microsoft.com/office/drawing/2014/main" id="{54348D29-99E0-44AC-A45C-1CEFB3C16B05}"/>
                  </a:ext>
                </a:extLst>
              </p14:cNvPr>
              <p14:cNvContentPartPr/>
              <p14:nvPr/>
            </p14:nvContentPartPr>
            <p14:xfrm>
              <a:off x="1231101" y="1508202"/>
              <a:ext cx="1711800" cy="333720"/>
            </p14:xfrm>
          </p:contentPart>
        </mc:Choice>
        <mc:Fallback>
          <p:pic>
            <p:nvPicPr>
              <p:cNvPr id="92" name="Input penna 91">
                <a:extLst>
                  <a:ext uri="{FF2B5EF4-FFF2-40B4-BE49-F238E27FC236}">
                    <a16:creationId xmlns:a16="http://schemas.microsoft.com/office/drawing/2014/main" id="{54348D29-99E0-44AC-A45C-1CEFB3C16B05}"/>
                  </a:ext>
                </a:extLst>
              </p:cNvPr>
              <p:cNvPicPr/>
              <p:nvPr/>
            </p:nvPicPr>
            <p:blipFill>
              <a:blip r:embed="rId51"/>
              <a:stretch>
                <a:fillRect/>
              </a:stretch>
            </p:blipFill>
            <p:spPr>
              <a:xfrm>
                <a:off x="1222101" y="1499202"/>
                <a:ext cx="1729440" cy="35136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98" name="Input penna 97">
                <a:extLst>
                  <a:ext uri="{FF2B5EF4-FFF2-40B4-BE49-F238E27FC236}">
                    <a16:creationId xmlns:a16="http://schemas.microsoft.com/office/drawing/2014/main" id="{F82E7388-B75E-44A3-ACAD-9B6DA7AB00FD}"/>
                  </a:ext>
                </a:extLst>
              </p14:cNvPr>
              <p14:cNvContentPartPr/>
              <p14:nvPr/>
            </p14:nvContentPartPr>
            <p14:xfrm>
              <a:off x="4796181" y="1488402"/>
              <a:ext cx="98640" cy="315720"/>
            </p14:xfrm>
          </p:contentPart>
        </mc:Choice>
        <mc:Fallback>
          <p:pic>
            <p:nvPicPr>
              <p:cNvPr id="98" name="Input penna 97">
                <a:extLst>
                  <a:ext uri="{FF2B5EF4-FFF2-40B4-BE49-F238E27FC236}">
                    <a16:creationId xmlns:a16="http://schemas.microsoft.com/office/drawing/2014/main" id="{F82E7388-B75E-44A3-ACAD-9B6DA7AB00FD}"/>
                  </a:ext>
                </a:extLst>
              </p:cNvPr>
              <p:cNvPicPr/>
              <p:nvPr/>
            </p:nvPicPr>
            <p:blipFill>
              <a:blip r:embed="rId53"/>
              <a:stretch>
                <a:fillRect/>
              </a:stretch>
            </p:blipFill>
            <p:spPr>
              <a:xfrm>
                <a:off x="4787181" y="1479402"/>
                <a:ext cx="116280" cy="33336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99" name="Input penna 98">
                <a:extLst>
                  <a:ext uri="{FF2B5EF4-FFF2-40B4-BE49-F238E27FC236}">
                    <a16:creationId xmlns:a16="http://schemas.microsoft.com/office/drawing/2014/main" id="{877DE55C-E9FD-4E32-A562-D267BCCA711C}"/>
                  </a:ext>
                </a:extLst>
              </p14:cNvPr>
              <p14:cNvContentPartPr/>
              <p14:nvPr/>
            </p14:nvContentPartPr>
            <p14:xfrm>
              <a:off x="3294981" y="1473642"/>
              <a:ext cx="1380240" cy="309240"/>
            </p14:xfrm>
          </p:contentPart>
        </mc:Choice>
        <mc:Fallback>
          <p:pic>
            <p:nvPicPr>
              <p:cNvPr id="99" name="Input penna 98">
                <a:extLst>
                  <a:ext uri="{FF2B5EF4-FFF2-40B4-BE49-F238E27FC236}">
                    <a16:creationId xmlns:a16="http://schemas.microsoft.com/office/drawing/2014/main" id="{877DE55C-E9FD-4E32-A562-D267BCCA711C}"/>
                  </a:ext>
                </a:extLst>
              </p:cNvPr>
              <p:cNvPicPr/>
              <p:nvPr/>
            </p:nvPicPr>
            <p:blipFill>
              <a:blip r:embed="rId55"/>
              <a:stretch>
                <a:fillRect/>
              </a:stretch>
            </p:blipFill>
            <p:spPr>
              <a:xfrm>
                <a:off x="3285981" y="1464642"/>
                <a:ext cx="1397880" cy="32688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00" name="Input penna 99">
                <a:extLst>
                  <a:ext uri="{FF2B5EF4-FFF2-40B4-BE49-F238E27FC236}">
                    <a16:creationId xmlns:a16="http://schemas.microsoft.com/office/drawing/2014/main" id="{A538BB47-AC23-4FBD-8DD3-FD05615B7542}"/>
                  </a:ext>
                </a:extLst>
              </p14:cNvPr>
              <p14:cNvContentPartPr/>
              <p14:nvPr/>
            </p14:nvContentPartPr>
            <p14:xfrm>
              <a:off x="368181" y="2275002"/>
              <a:ext cx="166320" cy="316800"/>
            </p14:xfrm>
          </p:contentPart>
        </mc:Choice>
        <mc:Fallback>
          <p:pic>
            <p:nvPicPr>
              <p:cNvPr id="100" name="Input penna 99">
                <a:extLst>
                  <a:ext uri="{FF2B5EF4-FFF2-40B4-BE49-F238E27FC236}">
                    <a16:creationId xmlns:a16="http://schemas.microsoft.com/office/drawing/2014/main" id="{A538BB47-AC23-4FBD-8DD3-FD05615B7542}"/>
                  </a:ext>
                </a:extLst>
              </p:cNvPr>
              <p:cNvPicPr/>
              <p:nvPr/>
            </p:nvPicPr>
            <p:blipFill>
              <a:blip r:embed="rId57"/>
              <a:stretch>
                <a:fillRect/>
              </a:stretch>
            </p:blipFill>
            <p:spPr>
              <a:xfrm>
                <a:off x="359181" y="2266002"/>
                <a:ext cx="183960" cy="33444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01" name="Input penna 100">
                <a:extLst>
                  <a:ext uri="{FF2B5EF4-FFF2-40B4-BE49-F238E27FC236}">
                    <a16:creationId xmlns:a16="http://schemas.microsoft.com/office/drawing/2014/main" id="{6AB3D96A-6DD3-425A-A4A1-51191A5E058B}"/>
                  </a:ext>
                </a:extLst>
              </p14:cNvPr>
              <p14:cNvContentPartPr/>
              <p14:nvPr/>
            </p14:nvContentPartPr>
            <p14:xfrm>
              <a:off x="917901" y="2291202"/>
              <a:ext cx="21240" cy="2160"/>
            </p14:xfrm>
          </p:contentPart>
        </mc:Choice>
        <mc:Fallback>
          <p:pic>
            <p:nvPicPr>
              <p:cNvPr id="101" name="Input penna 100">
                <a:extLst>
                  <a:ext uri="{FF2B5EF4-FFF2-40B4-BE49-F238E27FC236}">
                    <a16:creationId xmlns:a16="http://schemas.microsoft.com/office/drawing/2014/main" id="{6AB3D96A-6DD3-425A-A4A1-51191A5E058B}"/>
                  </a:ext>
                </a:extLst>
              </p:cNvPr>
              <p:cNvPicPr/>
              <p:nvPr/>
            </p:nvPicPr>
            <p:blipFill>
              <a:blip r:embed="rId59"/>
              <a:stretch>
                <a:fillRect/>
              </a:stretch>
            </p:blipFill>
            <p:spPr>
              <a:xfrm>
                <a:off x="908901" y="2282202"/>
                <a:ext cx="38880" cy="198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02" name="Input penna 101">
                <a:extLst>
                  <a:ext uri="{FF2B5EF4-FFF2-40B4-BE49-F238E27FC236}">
                    <a16:creationId xmlns:a16="http://schemas.microsoft.com/office/drawing/2014/main" id="{5078F6BD-896F-4BC3-81EC-1A3943E2EFF4}"/>
                  </a:ext>
                </a:extLst>
              </p14:cNvPr>
              <p14:cNvContentPartPr/>
              <p14:nvPr/>
            </p14:nvContentPartPr>
            <p14:xfrm>
              <a:off x="991341" y="2511882"/>
              <a:ext cx="360" cy="360"/>
            </p14:xfrm>
          </p:contentPart>
        </mc:Choice>
        <mc:Fallback>
          <p:pic>
            <p:nvPicPr>
              <p:cNvPr id="102" name="Input penna 101">
                <a:extLst>
                  <a:ext uri="{FF2B5EF4-FFF2-40B4-BE49-F238E27FC236}">
                    <a16:creationId xmlns:a16="http://schemas.microsoft.com/office/drawing/2014/main" id="{5078F6BD-896F-4BC3-81EC-1A3943E2EFF4}"/>
                  </a:ext>
                </a:extLst>
              </p:cNvPr>
              <p:cNvPicPr/>
              <p:nvPr/>
            </p:nvPicPr>
            <p:blipFill>
              <a:blip r:embed="rId61"/>
              <a:stretch>
                <a:fillRect/>
              </a:stretch>
            </p:blipFill>
            <p:spPr>
              <a:xfrm>
                <a:off x="982341" y="250288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7" name="Input penna 106">
                <a:extLst>
                  <a:ext uri="{FF2B5EF4-FFF2-40B4-BE49-F238E27FC236}">
                    <a16:creationId xmlns:a16="http://schemas.microsoft.com/office/drawing/2014/main" id="{BCC06463-3EA6-4415-B0FF-33F131846E8C}"/>
                  </a:ext>
                </a:extLst>
              </p14:cNvPr>
              <p14:cNvContentPartPr/>
              <p14:nvPr/>
            </p14:nvContentPartPr>
            <p14:xfrm>
              <a:off x="1141461" y="2251962"/>
              <a:ext cx="1115640" cy="358920"/>
            </p14:xfrm>
          </p:contentPart>
        </mc:Choice>
        <mc:Fallback>
          <p:pic>
            <p:nvPicPr>
              <p:cNvPr id="107" name="Input penna 106">
                <a:extLst>
                  <a:ext uri="{FF2B5EF4-FFF2-40B4-BE49-F238E27FC236}">
                    <a16:creationId xmlns:a16="http://schemas.microsoft.com/office/drawing/2014/main" id="{BCC06463-3EA6-4415-B0FF-33F131846E8C}"/>
                  </a:ext>
                </a:extLst>
              </p:cNvPr>
              <p:cNvPicPr/>
              <p:nvPr/>
            </p:nvPicPr>
            <p:blipFill>
              <a:blip r:embed="rId63"/>
              <a:stretch>
                <a:fillRect/>
              </a:stretch>
            </p:blipFill>
            <p:spPr>
              <a:xfrm>
                <a:off x="1132461" y="2242962"/>
                <a:ext cx="113328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13" name="Input penna 112">
                <a:extLst>
                  <a:ext uri="{FF2B5EF4-FFF2-40B4-BE49-F238E27FC236}">
                    <a16:creationId xmlns:a16="http://schemas.microsoft.com/office/drawing/2014/main" id="{2B063B99-A413-42F7-AC6C-19C6AA975B4F}"/>
                  </a:ext>
                </a:extLst>
              </p14:cNvPr>
              <p14:cNvContentPartPr/>
              <p14:nvPr/>
            </p14:nvContentPartPr>
            <p14:xfrm>
              <a:off x="3080781" y="2195442"/>
              <a:ext cx="67320" cy="24480"/>
            </p14:xfrm>
          </p:contentPart>
        </mc:Choice>
        <mc:Fallback>
          <p:pic>
            <p:nvPicPr>
              <p:cNvPr id="113" name="Input penna 112">
                <a:extLst>
                  <a:ext uri="{FF2B5EF4-FFF2-40B4-BE49-F238E27FC236}">
                    <a16:creationId xmlns:a16="http://schemas.microsoft.com/office/drawing/2014/main" id="{2B063B99-A413-42F7-AC6C-19C6AA975B4F}"/>
                  </a:ext>
                </a:extLst>
              </p:cNvPr>
              <p:cNvPicPr/>
              <p:nvPr/>
            </p:nvPicPr>
            <p:blipFill>
              <a:blip r:embed="rId65"/>
              <a:stretch>
                <a:fillRect/>
              </a:stretch>
            </p:blipFill>
            <p:spPr>
              <a:xfrm>
                <a:off x="3071781" y="2186442"/>
                <a:ext cx="849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14" name="Input penna 113">
                <a:extLst>
                  <a:ext uri="{FF2B5EF4-FFF2-40B4-BE49-F238E27FC236}">
                    <a16:creationId xmlns:a16="http://schemas.microsoft.com/office/drawing/2014/main" id="{A297F74B-96D0-4233-B192-BF6A001C26F8}"/>
                  </a:ext>
                </a:extLst>
              </p14:cNvPr>
              <p14:cNvContentPartPr/>
              <p14:nvPr/>
            </p14:nvContentPartPr>
            <p14:xfrm>
              <a:off x="2400381" y="2225322"/>
              <a:ext cx="570600" cy="257400"/>
            </p14:xfrm>
          </p:contentPart>
        </mc:Choice>
        <mc:Fallback>
          <p:pic>
            <p:nvPicPr>
              <p:cNvPr id="114" name="Input penna 113">
                <a:extLst>
                  <a:ext uri="{FF2B5EF4-FFF2-40B4-BE49-F238E27FC236}">
                    <a16:creationId xmlns:a16="http://schemas.microsoft.com/office/drawing/2014/main" id="{A297F74B-96D0-4233-B192-BF6A001C26F8}"/>
                  </a:ext>
                </a:extLst>
              </p:cNvPr>
              <p:cNvPicPr/>
              <p:nvPr/>
            </p:nvPicPr>
            <p:blipFill>
              <a:blip r:embed="rId67"/>
              <a:stretch>
                <a:fillRect/>
              </a:stretch>
            </p:blipFill>
            <p:spPr>
              <a:xfrm>
                <a:off x="2391381" y="2216322"/>
                <a:ext cx="58824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17" name="Input penna 116">
                <a:extLst>
                  <a:ext uri="{FF2B5EF4-FFF2-40B4-BE49-F238E27FC236}">
                    <a16:creationId xmlns:a16="http://schemas.microsoft.com/office/drawing/2014/main" id="{2E22E9B2-759A-4A5C-93F9-D8D63639740A}"/>
                  </a:ext>
                </a:extLst>
              </p14:cNvPr>
              <p14:cNvContentPartPr/>
              <p14:nvPr/>
            </p14:nvContentPartPr>
            <p14:xfrm>
              <a:off x="3383901" y="2245842"/>
              <a:ext cx="421560" cy="225000"/>
            </p14:xfrm>
          </p:contentPart>
        </mc:Choice>
        <mc:Fallback>
          <p:pic>
            <p:nvPicPr>
              <p:cNvPr id="117" name="Input penna 116">
                <a:extLst>
                  <a:ext uri="{FF2B5EF4-FFF2-40B4-BE49-F238E27FC236}">
                    <a16:creationId xmlns:a16="http://schemas.microsoft.com/office/drawing/2014/main" id="{2E22E9B2-759A-4A5C-93F9-D8D63639740A}"/>
                  </a:ext>
                </a:extLst>
              </p:cNvPr>
              <p:cNvPicPr/>
              <p:nvPr/>
            </p:nvPicPr>
            <p:blipFill>
              <a:blip r:embed="rId69"/>
              <a:stretch>
                <a:fillRect/>
              </a:stretch>
            </p:blipFill>
            <p:spPr>
              <a:xfrm>
                <a:off x="3374901" y="2236842"/>
                <a:ext cx="439200" cy="2426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27" name="Input penna 126">
                <a:extLst>
                  <a:ext uri="{FF2B5EF4-FFF2-40B4-BE49-F238E27FC236}">
                    <a16:creationId xmlns:a16="http://schemas.microsoft.com/office/drawing/2014/main" id="{A8B1F811-0A09-40F8-B45A-87CBF8519CDA}"/>
                  </a:ext>
                </a:extLst>
              </p14:cNvPr>
              <p14:cNvContentPartPr/>
              <p14:nvPr/>
            </p14:nvContentPartPr>
            <p14:xfrm>
              <a:off x="4062861" y="2273562"/>
              <a:ext cx="1231920" cy="188280"/>
            </p14:xfrm>
          </p:contentPart>
        </mc:Choice>
        <mc:Fallback>
          <p:pic>
            <p:nvPicPr>
              <p:cNvPr id="127" name="Input penna 126">
                <a:extLst>
                  <a:ext uri="{FF2B5EF4-FFF2-40B4-BE49-F238E27FC236}">
                    <a16:creationId xmlns:a16="http://schemas.microsoft.com/office/drawing/2014/main" id="{A8B1F811-0A09-40F8-B45A-87CBF8519CDA}"/>
                  </a:ext>
                </a:extLst>
              </p:cNvPr>
              <p:cNvPicPr/>
              <p:nvPr/>
            </p:nvPicPr>
            <p:blipFill>
              <a:blip r:embed="rId71"/>
              <a:stretch>
                <a:fillRect/>
              </a:stretch>
            </p:blipFill>
            <p:spPr>
              <a:xfrm>
                <a:off x="4053861" y="2264562"/>
                <a:ext cx="1249560" cy="20592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30" name="Input penna 129">
                <a:extLst>
                  <a:ext uri="{FF2B5EF4-FFF2-40B4-BE49-F238E27FC236}">
                    <a16:creationId xmlns:a16="http://schemas.microsoft.com/office/drawing/2014/main" id="{E20E8420-BE62-4BDE-8792-106C1D859528}"/>
                  </a:ext>
                </a:extLst>
              </p14:cNvPr>
              <p14:cNvContentPartPr/>
              <p14:nvPr/>
            </p14:nvContentPartPr>
            <p14:xfrm>
              <a:off x="5564061" y="2255562"/>
              <a:ext cx="479160" cy="181800"/>
            </p14:xfrm>
          </p:contentPart>
        </mc:Choice>
        <mc:Fallback>
          <p:pic>
            <p:nvPicPr>
              <p:cNvPr id="130" name="Input penna 129">
                <a:extLst>
                  <a:ext uri="{FF2B5EF4-FFF2-40B4-BE49-F238E27FC236}">
                    <a16:creationId xmlns:a16="http://schemas.microsoft.com/office/drawing/2014/main" id="{E20E8420-BE62-4BDE-8792-106C1D859528}"/>
                  </a:ext>
                </a:extLst>
              </p:cNvPr>
              <p:cNvPicPr/>
              <p:nvPr/>
            </p:nvPicPr>
            <p:blipFill>
              <a:blip r:embed="rId73"/>
              <a:stretch>
                <a:fillRect/>
              </a:stretch>
            </p:blipFill>
            <p:spPr>
              <a:xfrm>
                <a:off x="5555061" y="2246562"/>
                <a:ext cx="49680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33" name="Input penna 132">
                <a:extLst>
                  <a:ext uri="{FF2B5EF4-FFF2-40B4-BE49-F238E27FC236}">
                    <a16:creationId xmlns:a16="http://schemas.microsoft.com/office/drawing/2014/main" id="{505B71B7-C53C-4A90-AB6F-C2D8F2C648A1}"/>
                  </a:ext>
                </a:extLst>
              </p14:cNvPr>
              <p14:cNvContentPartPr/>
              <p14:nvPr/>
            </p14:nvContentPartPr>
            <p14:xfrm>
              <a:off x="6405381" y="2201562"/>
              <a:ext cx="528480" cy="336960"/>
            </p14:xfrm>
          </p:contentPart>
        </mc:Choice>
        <mc:Fallback>
          <p:pic>
            <p:nvPicPr>
              <p:cNvPr id="133" name="Input penna 132">
                <a:extLst>
                  <a:ext uri="{FF2B5EF4-FFF2-40B4-BE49-F238E27FC236}">
                    <a16:creationId xmlns:a16="http://schemas.microsoft.com/office/drawing/2014/main" id="{505B71B7-C53C-4A90-AB6F-C2D8F2C648A1}"/>
                  </a:ext>
                </a:extLst>
              </p:cNvPr>
              <p:cNvPicPr/>
              <p:nvPr/>
            </p:nvPicPr>
            <p:blipFill>
              <a:blip r:embed="rId75"/>
              <a:stretch>
                <a:fillRect/>
              </a:stretch>
            </p:blipFill>
            <p:spPr>
              <a:xfrm>
                <a:off x="6396381" y="2192562"/>
                <a:ext cx="546120" cy="35460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40" name="Input penna 139">
                <a:extLst>
                  <a:ext uri="{FF2B5EF4-FFF2-40B4-BE49-F238E27FC236}">
                    <a16:creationId xmlns:a16="http://schemas.microsoft.com/office/drawing/2014/main" id="{F805AE67-8E3D-45A7-92F7-80944336EAB1}"/>
                  </a:ext>
                </a:extLst>
              </p14:cNvPr>
              <p14:cNvContentPartPr/>
              <p14:nvPr/>
            </p14:nvContentPartPr>
            <p14:xfrm>
              <a:off x="7235181" y="2082762"/>
              <a:ext cx="1458720" cy="433800"/>
            </p14:xfrm>
          </p:contentPart>
        </mc:Choice>
        <mc:Fallback>
          <p:pic>
            <p:nvPicPr>
              <p:cNvPr id="140" name="Input penna 139">
                <a:extLst>
                  <a:ext uri="{FF2B5EF4-FFF2-40B4-BE49-F238E27FC236}">
                    <a16:creationId xmlns:a16="http://schemas.microsoft.com/office/drawing/2014/main" id="{F805AE67-8E3D-45A7-92F7-80944336EAB1}"/>
                  </a:ext>
                </a:extLst>
              </p:cNvPr>
              <p:cNvPicPr/>
              <p:nvPr/>
            </p:nvPicPr>
            <p:blipFill>
              <a:blip r:embed="rId77"/>
              <a:stretch>
                <a:fillRect/>
              </a:stretch>
            </p:blipFill>
            <p:spPr>
              <a:xfrm>
                <a:off x="7226181" y="2073762"/>
                <a:ext cx="1476360" cy="4514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52" name="Input penna 151">
                <a:extLst>
                  <a:ext uri="{FF2B5EF4-FFF2-40B4-BE49-F238E27FC236}">
                    <a16:creationId xmlns:a16="http://schemas.microsoft.com/office/drawing/2014/main" id="{09F4F44B-FF49-4575-B661-A618A500F75D}"/>
                  </a:ext>
                </a:extLst>
              </p14:cNvPr>
              <p14:cNvContentPartPr/>
              <p14:nvPr/>
            </p14:nvContentPartPr>
            <p14:xfrm>
              <a:off x="3214341" y="2720682"/>
              <a:ext cx="119880" cy="272880"/>
            </p14:xfrm>
          </p:contentPart>
        </mc:Choice>
        <mc:Fallback>
          <p:pic>
            <p:nvPicPr>
              <p:cNvPr id="152" name="Input penna 151">
                <a:extLst>
                  <a:ext uri="{FF2B5EF4-FFF2-40B4-BE49-F238E27FC236}">
                    <a16:creationId xmlns:a16="http://schemas.microsoft.com/office/drawing/2014/main" id="{09F4F44B-FF49-4575-B661-A618A500F75D}"/>
                  </a:ext>
                </a:extLst>
              </p:cNvPr>
              <p:cNvPicPr/>
              <p:nvPr/>
            </p:nvPicPr>
            <p:blipFill>
              <a:blip r:embed="rId79"/>
              <a:stretch>
                <a:fillRect/>
              </a:stretch>
            </p:blipFill>
            <p:spPr>
              <a:xfrm>
                <a:off x="3205341" y="2711682"/>
                <a:ext cx="137520" cy="2905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53" name="Input penna 152">
                <a:extLst>
                  <a:ext uri="{FF2B5EF4-FFF2-40B4-BE49-F238E27FC236}">
                    <a16:creationId xmlns:a16="http://schemas.microsoft.com/office/drawing/2014/main" id="{45BB2665-5C6E-4317-8094-A742F57B30EC}"/>
                  </a:ext>
                </a:extLst>
              </p14:cNvPr>
              <p14:cNvContentPartPr/>
              <p14:nvPr/>
            </p14:nvContentPartPr>
            <p14:xfrm>
              <a:off x="1107981" y="2800242"/>
              <a:ext cx="1684800" cy="305640"/>
            </p14:xfrm>
          </p:contentPart>
        </mc:Choice>
        <mc:Fallback>
          <p:pic>
            <p:nvPicPr>
              <p:cNvPr id="153" name="Input penna 152">
                <a:extLst>
                  <a:ext uri="{FF2B5EF4-FFF2-40B4-BE49-F238E27FC236}">
                    <a16:creationId xmlns:a16="http://schemas.microsoft.com/office/drawing/2014/main" id="{45BB2665-5C6E-4317-8094-A742F57B30EC}"/>
                  </a:ext>
                </a:extLst>
              </p:cNvPr>
              <p:cNvPicPr/>
              <p:nvPr/>
            </p:nvPicPr>
            <p:blipFill>
              <a:blip r:embed="rId81"/>
              <a:stretch>
                <a:fillRect/>
              </a:stretch>
            </p:blipFill>
            <p:spPr>
              <a:xfrm>
                <a:off x="1098981" y="2791242"/>
                <a:ext cx="1702440" cy="3232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59" name="Input penna 158">
                <a:extLst>
                  <a:ext uri="{FF2B5EF4-FFF2-40B4-BE49-F238E27FC236}">
                    <a16:creationId xmlns:a16="http://schemas.microsoft.com/office/drawing/2014/main" id="{104EDD74-155D-4617-9CF0-BF5ABBD0CCCD}"/>
                  </a:ext>
                </a:extLst>
              </p14:cNvPr>
              <p14:cNvContentPartPr/>
              <p14:nvPr/>
            </p14:nvContentPartPr>
            <p14:xfrm>
              <a:off x="4792221" y="2768922"/>
              <a:ext cx="33120" cy="96840"/>
            </p14:xfrm>
          </p:contentPart>
        </mc:Choice>
        <mc:Fallback>
          <p:pic>
            <p:nvPicPr>
              <p:cNvPr id="159" name="Input penna 158">
                <a:extLst>
                  <a:ext uri="{FF2B5EF4-FFF2-40B4-BE49-F238E27FC236}">
                    <a16:creationId xmlns:a16="http://schemas.microsoft.com/office/drawing/2014/main" id="{104EDD74-155D-4617-9CF0-BF5ABBD0CCCD}"/>
                  </a:ext>
                </a:extLst>
              </p:cNvPr>
              <p:cNvPicPr/>
              <p:nvPr/>
            </p:nvPicPr>
            <p:blipFill>
              <a:blip r:embed="rId83"/>
              <a:stretch>
                <a:fillRect/>
              </a:stretch>
            </p:blipFill>
            <p:spPr>
              <a:xfrm>
                <a:off x="4783221" y="2759922"/>
                <a:ext cx="50760" cy="11448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60" name="Input penna 159">
                <a:extLst>
                  <a:ext uri="{FF2B5EF4-FFF2-40B4-BE49-F238E27FC236}">
                    <a16:creationId xmlns:a16="http://schemas.microsoft.com/office/drawing/2014/main" id="{F4ECF783-D3BA-4973-9085-A03468FBBC4C}"/>
                  </a:ext>
                </a:extLst>
              </p14:cNvPr>
              <p14:cNvContentPartPr/>
              <p14:nvPr/>
            </p14:nvContentPartPr>
            <p14:xfrm>
              <a:off x="4872501" y="2699442"/>
              <a:ext cx="360" cy="360"/>
            </p14:xfrm>
          </p:contentPart>
        </mc:Choice>
        <mc:Fallback>
          <p:pic>
            <p:nvPicPr>
              <p:cNvPr id="160" name="Input penna 159">
                <a:extLst>
                  <a:ext uri="{FF2B5EF4-FFF2-40B4-BE49-F238E27FC236}">
                    <a16:creationId xmlns:a16="http://schemas.microsoft.com/office/drawing/2014/main" id="{F4ECF783-D3BA-4973-9085-A03468FBBC4C}"/>
                  </a:ext>
                </a:extLst>
              </p:cNvPr>
              <p:cNvPicPr/>
              <p:nvPr/>
            </p:nvPicPr>
            <p:blipFill>
              <a:blip r:embed="rId85"/>
              <a:stretch>
                <a:fillRect/>
              </a:stretch>
            </p:blipFill>
            <p:spPr>
              <a:xfrm>
                <a:off x="4863501" y="269044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61" name="Input penna 160">
                <a:extLst>
                  <a:ext uri="{FF2B5EF4-FFF2-40B4-BE49-F238E27FC236}">
                    <a16:creationId xmlns:a16="http://schemas.microsoft.com/office/drawing/2014/main" id="{5F79CE32-0B02-4183-896E-BEBEAA4F61C1}"/>
                  </a:ext>
                </a:extLst>
              </p14:cNvPr>
              <p14:cNvContentPartPr/>
              <p14:nvPr/>
            </p14:nvContentPartPr>
            <p14:xfrm>
              <a:off x="5010021" y="2653722"/>
              <a:ext cx="216000" cy="210600"/>
            </p14:xfrm>
          </p:contentPart>
        </mc:Choice>
        <mc:Fallback>
          <p:pic>
            <p:nvPicPr>
              <p:cNvPr id="161" name="Input penna 160">
                <a:extLst>
                  <a:ext uri="{FF2B5EF4-FFF2-40B4-BE49-F238E27FC236}">
                    <a16:creationId xmlns:a16="http://schemas.microsoft.com/office/drawing/2014/main" id="{5F79CE32-0B02-4183-896E-BEBEAA4F61C1}"/>
                  </a:ext>
                </a:extLst>
              </p:cNvPr>
              <p:cNvPicPr/>
              <p:nvPr/>
            </p:nvPicPr>
            <p:blipFill>
              <a:blip r:embed="rId87"/>
              <a:stretch>
                <a:fillRect/>
              </a:stretch>
            </p:blipFill>
            <p:spPr>
              <a:xfrm>
                <a:off x="5001021" y="2644722"/>
                <a:ext cx="2336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62" name="Input penna 161">
                <a:extLst>
                  <a:ext uri="{FF2B5EF4-FFF2-40B4-BE49-F238E27FC236}">
                    <a16:creationId xmlns:a16="http://schemas.microsoft.com/office/drawing/2014/main" id="{760C1F22-5EAC-4E51-844C-AB61660E4341}"/>
                  </a:ext>
                </a:extLst>
              </p14:cNvPr>
              <p14:cNvContentPartPr/>
              <p14:nvPr/>
            </p14:nvContentPartPr>
            <p14:xfrm>
              <a:off x="3441861" y="2734002"/>
              <a:ext cx="1057320" cy="205200"/>
            </p14:xfrm>
          </p:contentPart>
        </mc:Choice>
        <mc:Fallback>
          <p:pic>
            <p:nvPicPr>
              <p:cNvPr id="162" name="Input penna 161">
                <a:extLst>
                  <a:ext uri="{FF2B5EF4-FFF2-40B4-BE49-F238E27FC236}">
                    <a16:creationId xmlns:a16="http://schemas.microsoft.com/office/drawing/2014/main" id="{760C1F22-5EAC-4E51-844C-AB61660E4341}"/>
                  </a:ext>
                </a:extLst>
              </p:cNvPr>
              <p:cNvPicPr/>
              <p:nvPr/>
            </p:nvPicPr>
            <p:blipFill>
              <a:blip r:embed="rId89"/>
              <a:stretch>
                <a:fillRect/>
              </a:stretch>
            </p:blipFill>
            <p:spPr>
              <a:xfrm>
                <a:off x="3432861" y="2725002"/>
                <a:ext cx="1074960" cy="22284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63" name="Input penna 162">
                <a:extLst>
                  <a:ext uri="{FF2B5EF4-FFF2-40B4-BE49-F238E27FC236}">
                    <a16:creationId xmlns:a16="http://schemas.microsoft.com/office/drawing/2014/main" id="{0AC78F7E-4516-43FB-9129-C8B74FC15C8A}"/>
                  </a:ext>
                </a:extLst>
              </p14:cNvPr>
              <p14:cNvContentPartPr/>
              <p14:nvPr/>
            </p14:nvContentPartPr>
            <p14:xfrm>
              <a:off x="5456781" y="2619522"/>
              <a:ext cx="1189440" cy="311760"/>
            </p14:xfrm>
          </p:contentPart>
        </mc:Choice>
        <mc:Fallback>
          <p:pic>
            <p:nvPicPr>
              <p:cNvPr id="163" name="Input penna 162">
                <a:extLst>
                  <a:ext uri="{FF2B5EF4-FFF2-40B4-BE49-F238E27FC236}">
                    <a16:creationId xmlns:a16="http://schemas.microsoft.com/office/drawing/2014/main" id="{0AC78F7E-4516-43FB-9129-C8B74FC15C8A}"/>
                  </a:ext>
                </a:extLst>
              </p:cNvPr>
              <p:cNvPicPr/>
              <p:nvPr/>
            </p:nvPicPr>
            <p:blipFill>
              <a:blip r:embed="rId91"/>
              <a:stretch>
                <a:fillRect/>
              </a:stretch>
            </p:blipFill>
            <p:spPr>
              <a:xfrm>
                <a:off x="5447781" y="2610522"/>
                <a:ext cx="1207080" cy="32940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70" name="Input penna 169">
                <a:extLst>
                  <a:ext uri="{FF2B5EF4-FFF2-40B4-BE49-F238E27FC236}">
                    <a16:creationId xmlns:a16="http://schemas.microsoft.com/office/drawing/2014/main" id="{56AF1586-3F34-4173-B929-B4D5B9FED9CF}"/>
                  </a:ext>
                </a:extLst>
              </p14:cNvPr>
              <p14:cNvContentPartPr/>
              <p14:nvPr/>
            </p14:nvContentPartPr>
            <p14:xfrm>
              <a:off x="6936741" y="2590722"/>
              <a:ext cx="1718640" cy="432360"/>
            </p14:xfrm>
          </p:contentPart>
        </mc:Choice>
        <mc:Fallback>
          <p:pic>
            <p:nvPicPr>
              <p:cNvPr id="170" name="Input penna 169">
                <a:extLst>
                  <a:ext uri="{FF2B5EF4-FFF2-40B4-BE49-F238E27FC236}">
                    <a16:creationId xmlns:a16="http://schemas.microsoft.com/office/drawing/2014/main" id="{56AF1586-3F34-4173-B929-B4D5B9FED9CF}"/>
                  </a:ext>
                </a:extLst>
              </p:cNvPr>
              <p:cNvPicPr/>
              <p:nvPr/>
            </p:nvPicPr>
            <p:blipFill>
              <a:blip r:embed="rId93"/>
              <a:stretch>
                <a:fillRect/>
              </a:stretch>
            </p:blipFill>
            <p:spPr>
              <a:xfrm>
                <a:off x="6927741" y="2581722"/>
                <a:ext cx="1736280" cy="45000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75" name="Input penna 174">
                <a:extLst>
                  <a:ext uri="{FF2B5EF4-FFF2-40B4-BE49-F238E27FC236}">
                    <a16:creationId xmlns:a16="http://schemas.microsoft.com/office/drawing/2014/main" id="{A5018D3C-4024-43FB-A8EE-44A3F87DEB8A}"/>
                  </a:ext>
                </a:extLst>
              </p14:cNvPr>
              <p14:cNvContentPartPr/>
              <p14:nvPr/>
            </p14:nvContentPartPr>
            <p14:xfrm>
              <a:off x="242181" y="3477762"/>
              <a:ext cx="754560" cy="788040"/>
            </p14:xfrm>
          </p:contentPart>
        </mc:Choice>
        <mc:Fallback>
          <p:pic>
            <p:nvPicPr>
              <p:cNvPr id="175" name="Input penna 174">
                <a:extLst>
                  <a:ext uri="{FF2B5EF4-FFF2-40B4-BE49-F238E27FC236}">
                    <a16:creationId xmlns:a16="http://schemas.microsoft.com/office/drawing/2014/main" id="{A5018D3C-4024-43FB-A8EE-44A3F87DEB8A}"/>
                  </a:ext>
                </a:extLst>
              </p:cNvPr>
              <p:cNvPicPr/>
              <p:nvPr/>
            </p:nvPicPr>
            <p:blipFill>
              <a:blip r:embed="rId95"/>
              <a:stretch>
                <a:fillRect/>
              </a:stretch>
            </p:blipFill>
            <p:spPr>
              <a:xfrm>
                <a:off x="233181" y="3468762"/>
                <a:ext cx="772200" cy="80568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77" name="Input penna 176">
                <a:extLst>
                  <a:ext uri="{FF2B5EF4-FFF2-40B4-BE49-F238E27FC236}">
                    <a16:creationId xmlns:a16="http://schemas.microsoft.com/office/drawing/2014/main" id="{E25D3B95-6E8B-4E03-B888-8CAEBBB2983B}"/>
                  </a:ext>
                </a:extLst>
              </p14:cNvPr>
              <p14:cNvContentPartPr/>
              <p14:nvPr/>
            </p14:nvContentPartPr>
            <p14:xfrm>
              <a:off x="1393101" y="3545082"/>
              <a:ext cx="45360" cy="31320"/>
            </p14:xfrm>
          </p:contentPart>
        </mc:Choice>
        <mc:Fallback>
          <p:pic>
            <p:nvPicPr>
              <p:cNvPr id="177" name="Input penna 176">
                <a:extLst>
                  <a:ext uri="{FF2B5EF4-FFF2-40B4-BE49-F238E27FC236}">
                    <a16:creationId xmlns:a16="http://schemas.microsoft.com/office/drawing/2014/main" id="{E25D3B95-6E8B-4E03-B888-8CAEBBB2983B}"/>
                  </a:ext>
                </a:extLst>
              </p:cNvPr>
              <p:cNvPicPr/>
              <p:nvPr/>
            </p:nvPicPr>
            <p:blipFill>
              <a:blip r:embed="rId97"/>
              <a:stretch>
                <a:fillRect/>
              </a:stretch>
            </p:blipFill>
            <p:spPr>
              <a:xfrm>
                <a:off x="1384101" y="3536082"/>
                <a:ext cx="63000" cy="4896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79" name="Input penna 178">
                <a:extLst>
                  <a:ext uri="{FF2B5EF4-FFF2-40B4-BE49-F238E27FC236}">
                    <a16:creationId xmlns:a16="http://schemas.microsoft.com/office/drawing/2014/main" id="{B3CEA166-F077-4DA7-B666-AB955F987F45}"/>
                  </a:ext>
                </a:extLst>
              </p14:cNvPr>
              <p14:cNvContentPartPr/>
              <p14:nvPr/>
            </p14:nvContentPartPr>
            <p14:xfrm>
              <a:off x="1284741" y="3627162"/>
              <a:ext cx="350640" cy="240120"/>
            </p14:xfrm>
          </p:contentPart>
        </mc:Choice>
        <mc:Fallback>
          <p:pic>
            <p:nvPicPr>
              <p:cNvPr id="179" name="Input penna 178">
                <a:extLst>
                  <a:ext uri="{FF2B5EF4-FFF2-40B4-BE49-F238E27FC236}">
                    <a16:creationId xmlns:a16="http://schemas.microsoft.com/office/drawing/2014/main" id="{B3CEA166-F077-4DA7-B666-AB955F987F45}"/>
                  </a:ext>
                </a:extLst>
              </p:cNvPr>
              <p:cNvPicPr/>
              <p:nvPr/>
            </p:nvPicPr>
            <p:blipFill>
              <a:blip r:embed="rId99"/>
              <a:stretch>
                <a:fillRect/>
              </a:stretch>
            </p:blipFill>
            <p:spPr>
              <a:xfrm>
                <a:off x="1275741" y="3618162"/>
                <a:ext cx="368280" cy="2577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82" name="Input penna 181">
                <a:extLst>
                  <a:ext uri="{FF2B5EF4-FFF2-40B4-BE49-F238E27FC236}">
                    <a16:creationId xmlns:a16="http://schemas.microsoft.com/office/drawing/2014/main" id="{B7BED08C-CB2A-43B0-AF5D-9683B86030C8}"/>
                  </a:ext>
                </a:extLst>
              </p14:cNvPr>
              <p14:cNvContentPartPr/>
              <p14:nvPr/>
            </p14:nvContentPartPr>
            <p14:xfrm>
              <a:off x="1955781" y="3534642"/>
              <a:ext cx="410400" cy="343080"/>
            </p14:xfrm>
          </p:contentPart>
        </mc:Choice>
        <mc:Fallback>
          <p:pic>
            <p:nvPicPr>
              <p:cNvPr id="182" name="Input penna 181">
                <a:extLst>
                  <a:ext uri="{FF2B5EF4-FFF2-40B4-BE49-F238E27FC236}">
                    <a16:creationId xmlns:a16="http://schemas.microsoft.com/office/drawing/2014/main" id="{B7BED08C-CB2A-43B0-AF5D-9683B86030C8}"/>
                  </a:ext>
                </a:extLst>
              </p:cNvPr>
              <p:cNvPicPr/>
              <p:nvPr/>
            </p:nvPicPr>
            <p:blipFill>
              <a:blip r:embed="rId101"/>
              <a:stretch>
                <a:fillRect/>
              </a:stretch>
            </p:blipFill>
            <p:spPr>
              <a:xfrm>
                <a:off x="1946781" y="3525642"/>
                <a:ext cx="428040" cy="360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85" name="Input penna 184">
                <a:extLst>
                  <a:ext uri="{FF2B5EF4-FFF2-40B4-BE49-F238E27FC236}">
                    <a16:creationId xmlns:a16="http://schemas.microsoft.com/office/drawing/2014/main" id="{B95B0DC6-2FA1-4C3B-87DE-B26E4CB38330}"/>
                  </a:ext>
                </a:extLst>
              </p14:cNvPr>
              <p14:cNvContentPartPr/>
              <p14:nvPr/>
            </p14:nvContentPartPr>
            <p14:xfrm>
              <a:off x="2545461" y="3534642"/>
              <a:ext cx="367200" cy="261360"/>
            </p14:xfrm>
          </p:contentPart>
        </mc:Choice>
        <mc:Fallback>
          <p:pic>
            <p:nvPicPr>
              <p:cNvPr id="185" name="Input penna 184">
                <a:extLst>
                  <a:ext uri="{FF2B5EF4-FFF2-40B4-BE49-F238E27FC236}">
                    <a16:creationId xmlns:a16="http://schemas.microsoft.com/office/drawing/2014/main" id="{B95B0DC6-2FA1-4C3B-87DE-B26E4CB38330}"/>
                  </a:ext>
                </a:extLst>
              </p:cNvPr>
              <p:cNvPicPr/>
              <p:nvPr/>
            </p:nvPicPr>
            <p:blipFill>
              <a:blip r:embed="rId103"/>
              <a:stretch>
                <a:fillRect/>
              </a:stretch>
            </p:blipFill>
            <p:spPr>
              <a:xfrm>
                <a:off x="2536461" y="3525642"/>
                <a:ext cx="384840" cy="2790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89" name="Input penna 188">
                <a:extLst>
                  <a:ext uri="{FF2B5EF4-FFF2-40B4-BE49-F238E27FC236}">
                    <a16:creationId xmlns:a16="http://schemas.microsoft.com/office/drawing/2014/main" id="{65B3EFF4-00D0-43CA-B146-CF7546A7BFC7}"/>
                  </a:ext>
                </a:extLst>
              </p14:cNvPr>
              <p14:cNvContentPartPr/>
              <p14:nvPr/>
            </p14:nvContentPartPr>
            <p14:xfrm>
              <a:off x="3252501" y="3464082"/>
              <a:ext cx="1072080" cy="382680"/>
            </p14:xfrm>
          </p:contentPart>
        </mc:Choice>
        <mc:Fallback>
          <p:pic>
            <p:nvPicPr>
              <p:cNvPr id="189" name="Input penna 188">
                <a:extLst>
                  <a:ext uri="{FF2B5EF4-FFF2-40B4-BE49-F238E27FC236}">
                    <a16:creationId xmlns:a16="http://schemas.microsoft.com/office/drawing/2014/main" id="{65B3EFF4-00D0-43CA-B146-CF7546A7BFC7}"/>
                  </a:ext>
                </a:extLst>
              </p:cNvPr>
              <p:cNvPicPr/>
              <p:nvPr/>
            </p:nvPicPr>
            <p:blipFill>
              <a:blip r:embed="rId105"/>
              <a:stretch>
                <a:fillRect/>
              </a:stretch>
            </p:blipFill>
            <p:spPr>
              <a:xfrm>
                <a:off x="3243501" y="3455082"/>
                <a:ext cx="1089720" cy="4003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98" name="Input penna 197">
                <a:extLst>
                  <a:ext uri="{FF2B5EF4-FFF2-40B4-BE49-F238E27FC236}">
                    <a16:creationId xmlns:a16="http://schemas.microsoft.com/office/drawing/2014/main" id="{A7460206-1821-451D-8607-6B26C9B11324}"/>
                  </a:ext>
                </a:extLst>
              </p14:cNvPr>
              <p14:cNvContentPartPr/>
              <p14:nvPr/>
            </p14:nvContentPartPr>
            <p14:xfrm>
              <a:off x="6767181" y="3419442"/>
              <a:ext cx="31320" cy="29160"/>
            </p14:xfrm>
          </p:contentPart>
        </mc:Choice>
        <mc:Fallback>
          <p:pic>
            <p:nvPicPr>
              <p:cNvPr id="198" name="Input penna 197">
                <a:extLst>
                  <a:ext uri="{FF2B5EF4-FFF2-40B4-BE49-F238E27FC236}">
                    <a16:creationId xmlns:a16="http://schemas.microsoft.com/office/drawing/2014/main" id="{A7460206-1821-451D-8607-6B26C9B11324}"/>
                  </a:ext>
                </a:extLst>
              </p:cNvPr>
              <p:cNvPicPr/>
              <p:nvPr/>
            </p:nvPicPr>
            <p:blipFill>
              <a:blip r:embed="rId107"/>
              <a:stretch>
                <a:fillRect/>
              </a:stretch>
            </p:blipFill>
            <p:spPr>
              <a:xfrm>
                <a:off x="6758181" y="3410442"/>
                <a:ext cx="4896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204" name="Input penna 203">
                <a:extLst>
                  <a:ext uri="{FF2B5EF4-FFF2-40B4-BE49-F238E27FC236}">
                    <a16:creationId xmlns:a16="http://schemas.microsoft.com/office/drawing/2014/main" id="{C2F0887E-3CB4-4B96-B06F-54269A31B885}"/>
                  </a:ext>
                </a:extLst>
              </p14:cNvPr>
              <p14:cNvContentPartPr/>
              <p14:nvPr/>
            </p14:nvContentPartPr>
            <p14:xfrm>
              <a:off x="8401581" y="3468762"/>
              <a:ext cx="235080" cy="221760"/>
            </p14:xfrm>
          </p:contentPart>
        </mc:Choice>
        <mc:Fallback>
          <p:pic>
            <p:nvPicPr>
              <p:cNvPr id="204" name="Input penna 203">
                <a:extLst>
                  <a:ext uri="{FF2B5EF4-FFF2-40B4-BE49-F238E27FC236}">
                    <a16:creationId xmlns:a16="http://schemas.microsoft.com/office/drawing/2014/main" id="{C2F0887E-3CB4-4B96-B06F-54269A31B885}"/>
                  </a:ext>
                </a:extLst>
              </p:cNvPr>
              <p:cNvPicPr/>
              <p:nvPr/>
            </p:nvPicPr>
            <p:blipFill>
              <a:blip r:embed="rId109"/>
              <a:stretch>
                <a:fillRect/>
              </a:stretch>
            </p:blipFill>
            <p:spPr>
              <a:xfrm>
                <a:off x="8392581" y="3459762"/>
                <a:ext cx="252720" cy="2394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210" name="Input penna 209">
                <a:extLst>
                  <a:ext uri="{FF2B5EF4-FFF2-40B4-BE49-F238E27FC236}">
                    <a16:creationId xmlns:a16="http://schemas.microsoft.com/office/drawing/2014/main" id="{A41C46D0-C9A6-42CD-8037-BFAA0F93659D}"/>
                  </a:ext>
                </a:extLst>
              </p14:cNvPr>
              <p14:cNvContentPartPr/>
              <p14:nvPr/>
            </p14:nvContentPartPr>
            <p14:xfrm>
              <a:off x="8992341" y="3540762"/>
              <a:ext cx="1192320" cy="167040"/>
            </p14:xfrm>
          </p:contentPart>
        </mc:Choice>
        <mc:Fallback>
          <p:pic>
            <p:nvPicPr>
              <p:cNvPr id="210" name="Input penna 209">
                <a:extLst>
                  <a:ext uri="{FF2B5EF4-FFF2-40B4-BE49-F238E27FC236}">
                    <a16:creationId xmlns:a16="http://schemas.microsoft.com/office/drawing/2014/main" id="{A41C46D0-C9A6-42CD-8037-BFAA0F93659D}"/>
                  </a:ext>
                </a:extLst>
              </p:cNvPr>
              <p:cNvPicPr/>
              <p:nvPr/>
            </p:nvPicPr>
            <p:blipFill>
              <a:blip r:embed="rId111"/>
              <a:stretch>
                <a:fillRect/>
              </a:stretch>
            </p:blipFill>
            <p:spPr>
              <a:xfrm>
                <a:off x="8983341" y="3531762"/>
                <a:ext cx="120996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215" name="Input penna 214">
                <a:extLst>
                  <a:ext uri="{FF2B5EF4-FFF2-40B4-BE49-F238E27FC236}">
                    <a16:creationId xmlns:a16="http://schemas.microsoft.com/office/drawing/2014/main" id="{1C6CA855-D3C7-4CE1-8498-BA55A44FA050}"/>
                  </a:ext>
                </a:extLst>
              </p14:cNvPr>
              <p14:cNvContentPartPr/>
              <p14:nvPr/>
            </p14:nvContentPartPr>
            <p14:xfrm>
              <a:off x="1328661" y="4125762"/>
              <a:ext cx="1068480" cy="237240"/>
            </p14:xfrm>
          </p:contentPart>
        </mc:Choice>
        <mc:Fallback>
          <p:pic>
            <p:nvPicPr>
              <p:cNvPr id="215" name="Input penna 214">
                <a:extLst>
                  <a:ext uri="{FF2B5EF4-FFF2-40B4-BE49-F238E27FC236}">
                    <a16:creationId xmlns:a16="http://schemas.microsoft.com/office/drawing/2014/main" id="{1C6CA855-D3C7-4CE1-8498-BA55A44FA050}"/>
                  </a:ext>
                </a:extLst>
              </p:cNvPr>
              <p:cNvPicPr/>
              <p:nvPr/>
            </p:nvPicPr>
            <p:blipFill>
              <a:blip r:embed="rId113"/>
              <a:stretch>
                <a:fillRect/>
              </a:stretch>
            </p:blipFill>
            <p:spPr>
              <a:xfrm>
                <a:off x="1319661" y="4116762"/>
                <a:ext cx="1086120" cy="25488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227" name="Input penna 226">
                <a:extLst>
                  <a:ext uri="{FF2B5EF4-FFF2-40B4-BE49-F238E27FC236}">
                    <a16:creationId xmlns:a16="http://schemas.microsoft.com/office/drawing/2014/main" id="{9C333551-2FBA-4A35-890F-43CD0BABE128}"/>
                  </a:ext>
                </a:extLst>
              </p14:cNvPr>
              <p14:cNvContentPartPr/>
              <p14:nvPr/>
            </p14:nvContentPartPr>
            <p14:xfrm>
              <a:off x="2780541" y="4001202"/>
              <a:ext cx="1728720" cy="280080"/>
            </p14:xfrm>
          </p:contentPart>
        </mc:Choice>
        <mc:Fallback>
          <p:pic>
            <p:nvPicPr>
              <p:cNvPr id="227" name="Input penna 226">
                <a:extLst>
                  <a:ext uri="{FF2B5EF4-FFF2-40B4-BE49-F238E27FC236}">
                    <a16:creationId xmlns:a16="http://schemas.microsoft.com/office/drawing/2014/main" id="{9C333551-2FBA-4A35-890F-43CD0BABE128}"/>
                  </a:ext>
                </a:extLst>
              </p:cNvPr>
              <p:cNvPicPr/>
              <p:nvPr/>
            </p:nvPicPr>
            <p:blipFill>
              <a:blip r:embed="rId115"/>
              <a:stretch>
                <a:fillRect/>
              </a:stretch>
            </p:blipFill>
            <p:spPr>
              <a:xfrm>
                <a:off x="2771541" y="3992202"/>
                <a:ext cx="1746360" cy="29772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245" name="Input penna 244">
                <a:extLst>
                  <a:ext uri="{FF2B5EF4-FFF2-40B4-BE49-F238E27FC236}">
                    <a16:creationId xmlns:a16="http://schemas.microsoft.com/office/drawing/2014/main" id="{6453E390-E7C8-41BF-A9C9-86CADA4C9F1C}"/>
                  </a:ext>
                </a:extLst>
              </p14:cNvPr>
              <p14:cNvContentPartPr/>
              <p14:nvPr/>
            </p14:nvContentPartPr>
            <p14:xfrm>
              <a:off x="4654701" y="3507642"/>
              <a:ext cx="3517920" cy="718920"/>
            </p14:xfrm>
          </p:contentPart>
        </mc:Choice>
        <mc:Fallback>
          <p:pic>
            <p:nvPicPr>
              <p:cNvPr id="245" name="Input penna 244">
                <a:extLst>
                  <a:ext uri="{FF2B5EF4-FFF2-40B4-BE49-F238E27FC236}">
                    <a16:creationId xmlns:a16="http://schemas.microsoft.com/office/drawing/2014/main" id="{6453E390-E7C8-41BF-A9C9-86CADA4C9F1C}"/>
                  </a:ext>
                </a:extLst>
              </p:cNvPr>
              <p:cNvPicPr/>
              <p:nvPr/>
            </p:nvPicPr>
            <p:blipFill>
              <a:blip r:embed="rId117"/>
              <a:stretch>
                <a:fillRect/>
              </a:stretch>
            </p:blipFill>
            <p:spPr>
              <a:xfrm>
                <a:off x="4645701" y="3498642"/>
                <a:ext cx="3535560" cy="7365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246" name="Input penna 245">
                <a:extLst>
                  <a:ext uri="{FF2B5EF4-FFF2-40B4-BE49-F238E27FC236}">
                    <a16:creationId xmlns:a16="http://schemas.microsoft.com/office/drawing/2014/main" id="{5734B7F0-BE36-48CB-9484-2A6FAB0203FF}"/>
                  </a:ext>
                </a:extLst>
              </p14:cNvPr>
              <p14:cNvContentPartPr/>
              <p14:nvPr/>
            </p14:nvContentPartPr>
            <p14:xfrm>
              <a:off x="362781" y="4665402"/>
              <a:ext cx="197280" cy="315000"/>
            </p14:xfrm>
          </p:contentPart>
        </mc:Choice>
        <mc:Fallback>
          <p:pic>
            <p:nvPicPr>
              <p:cNvPr id="246" name="Input penna 245">
                <a:extLst>
                  <a:ext uri="{FF2B5EF4-FFF2-40B4-BE49-F238E27FC236}">
                    <a16:creationId xmlns:a16="http://schemas.microsoft.com/office/drawing/2014/main" id="{5734B7F0-BE36-48CB-9484-2A6FAB0203FF}"/>
                  </a:ext>
                </a:extLst>
              </p:cNvPr>
              <p:cNvPicPr/>
              <p:nvPr/>
            </p:nvPicPr>
            <p:blipFill>
              <a:blip r:embed="rId119"/>
              <a:stretch>
                <a:fillRect/>
              </a:stretch>
            </p:blipFill>
            <p:spPr>
              <a:xfrm>
                <a:off x="353781" y="4656402"/>
                <a:ext cx="214920" cy="3326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247" name="Input penna 246">
                <a:extLst>
                  <a:ext uri="{FF2B5EF4-FFF2-40B4-BE49-F238E27FC236}">
                    <a16:creationId xmlns:a16="http://schemas.microsoft.com/office/drawing/2014/main" id="{93BB854C-4A1F-4A9E-8917-A5228665FC7D}"/>
                  </a:ext>
                </a:extLst>
              </p14:cNvPr>
              <p14:cNvContentPartPr/>
              <p14:nvPr/>
            </p14:nvContentPartPr>
            <p14:xfrm>
              <a:off x="696141" y="4717962"/>
              <a:ext cx="88200" cy="30240"/>
            </p14:xfrm>
          </p:contentPart>
        </mc:Choice>
        <mc:Fallback>
          <p:pic>
            <p:nvPicPr>
              <p:cNvPr id="247" name="Input penna 246">
                <a:extLst>
                  <a:ext uri="{FF2B5EF4-FFF2-40B4-BE49-F238E27FC236}">
                    <a16:creationId xmlns:a16="http://schemas.microsoft.com/office/drawing/2014/main" id="{93BB854C-4A1F-4A9E-8917-A5228665FC7D}"/>
                  </a:ext>
                </a:extLst>
              </p:cNvPr>
              <p:cNvPicPr/>
              <p:nvPr/>
            </p:nvPicPr>
            <p:blipFill>
              <a:blip r:embed="rId121"/>
              <a:stretch>
                <a:fillRect/>
              </a:stretch>
            </p:blipFill>
            <p:spPr>
              <a:xfrm>
                <a:off x="687141" y="4708962"/>
                <a:ext cx="105840" cy="478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248" name="Input penna 247">
                <a:extLst>
                  <a:ext uri="{FF2B5EF4-FFF2-40B4-BE49-F238E27FC236}">
                    <a16:creationId xmlns:a16="http://schemas.microsoft.com/office/drawing/2014/main" id="{EA21B30B-22BC-48FA-A3F3-00926F55C23A}"/>
                  </a:ext>
                </a:extLst>
              </p14:cNvPr>
              <p14:cNvContentPartPr/>
              <p14:nvPr/>
            </p14:nvContentPartPr>
            <p14:xfrm>
              <a:off x="723501" y="4808322"/>
              <a:ext cx="120240" cy="12240"/>
            </p14:xfrm>
          </p:contentPart>
        </mc:Choice>
        <mc:Fallback>
          <p:pic>
            <p:nvPicPr>
              <p:cNvPr id="248" name="Input penna 247">
                <a:extLst>
                  <a:ext uri="{FF2B5EF4-FFF2-40B4-BE49-F238E27FC236}">
                    <a16:creationId xmlns:a16="http://schemas.microsoft.com/office/drawing/2014/main" id="{EA21B30B-22BC-48FA-A3F3-00926F55C23A}"/>
                  </a:ext>
                </a:extLst>
              </p:cNvPr>
              <p:cNvPicPr/>
              <p:nvPr/>
            </p:nvPicPr>
            <p:blipFill>
              <a:blip r:embed="rId123"/>
              <a:stretch>
                <a:fillRect/>
              </a:stretch>
            </p:blipFill>
            <p:spPr>
              <a:xfrm>
                <a:off x="714501" y="4799322"/>
                <a:ext cx="13788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251" name="Input penna 250">
                <a:extLst>
                  <a:ext uri="{FF2B5EF4-FFF2-40B4-BE49-F238E27FC236}">
                    <a16:creationId xmlns:a16="http://schemas.microsoft.com/office/drawing/2014/main" id="{0446752F-97F6-48C6-A13B-13BC63F32626}"/>
                  </a:ext>
                </a:extLst>
              </p14:cNvPr>
              <p14:cNvContentPartPr/>
              <p14:nvPr/>
            </p14:nvContentPartPr>
            <p14:xfrm>
              <a:off x="1380141" y="4661082"/>
              <a:ext cx="241920" cy="218520"/>
            </p14:xfrm>
          </p:contentPart>
        </mc:Choice>
        <mc:Fallback>
          <p:pic>
            <p:nvPicPr>
              <p:cNvPr id="251" name="Input penna 250">
                <a:extLst>
                  <a:ext uri="{FF2B5EF4-FFF2-40B4-BE49-F238E27FC236}">
                    <a16:creationId xmlns:a16="http://schemas.microsoft.com/office/drawing/2014/main" id="{0446752F-97F6-48C6-A13B-13BC63F32626}"/>
                  </a:ext>
                </a:extLst>
              </p:cNvPr>
              <p:cNvPicPr/>
              <p:nvPr/>
            </p:nvPicPr>
            <p:blipFill>
              <a:blip r:embed="rId125"/>
              <a:stretch>
                <a:fillRect/>
              </a:stretch>
            </p:blipFill>
            <p:spPr>
              <a:xfrm>
                <a:off x="1371141" y="4652082"/>
                <a:ext cx="259560" cy="23616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252" name="Input penna 251">
                <a:extLst>
                  <a:ext uri="{FF2B5EF4-FFF2-40B4-BE49-F238E27FC236}">
                    <a16:creationId xmlns:a16="http://schemas.microsoft.com/office/drawing/2014/main" id="{B24C0A6B-C61B-412E-85A0-A4E76BCF3AAD}"/>
                  </a:ext>
                </a:extLst>
              </p14:cNvPr>
              <p14:cNvContentPartPr/>
              <p14:nvPr/>
            </p14:nvContentPartPr>
            <p14:xfrm>
              <a:off x="988461" y="4656762"/>
              <a:ext cx="279000" cy="371160"/>
            </p14:xfrm>
          </p:contentPart>
        </mc:Choice>
        <mc:Fallback>
          <p:pic>
            <p:nvPicPr>
              <p:cNvPr id="252" name="Input penna 251">
                <a:extLst>
                  <a:ext uri="{FF2B5EF4-FFF2-40B4-BE49-F238E27FC236}">
                    <a16:creationId xmlns:a16="http://schemas.microsoft.com/office/drawing/2014/main" id="{B24C0A6B-C61B-412E-85A0-A4E76BCF3AAD}"/>
                  </a:ext>
                </a:extLst>
              </p:cNvPr>
              <p:cNvPicPr/>
              <p:nvPr/>
            </p:nvPicPr>
            <p:blipFill>
              <a:blip r:embed="rId127"/>
              <a:stretch>
                <a:fillRect/>
              </a:stretch>
            </p:blipFill>
            <p:spPr>
              <a:xfrm>
                <a:off x="979461" y="4647762"/>
                <a:ext cx="296640" cy="3888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253" name="Input penna 252">
                <a:extLst>
                  <a:ext uri="{FF2B5EF4-FFF2-40B4-BE49-F238E27FC236}">
                    <a16:creationId xmlns:a16="http://schemas.microsoft.com/office/drawing/2014/main" id="{931DFAE6-89F8-4012-9E24-12D58334502E}"/>
                  </a:ext>
                </a:extLst>
              </p14:cNvPr>
              <p14:cNvContentPartPr/>
              <p14:nvPr/>
            </p14:nvContentPartPr>
            <p14:xfrm>
              <a:off x="2274741" y="4652802"/>
              <a:ext cx="284400" cy="212400"/>
            </p14:xfrm>
          </p:contentPart>
        </mc:Choice>
        <mc:Fallback>
          <p:pic>
            <p:nvPicPr>
              <p:cNvPr id="253" name="Input penna 252">
                <a:extLst>
                  <a:ext uri="{FF2B5EF4-FFF2-40B4-BE49-F238E27FC236}">
                    <a16:creationId xmlns:a16="http://schemas.microsoft.com/office/drawing/2014/main" id="{931DFAE6-89F8-4012-9E24-12D58334502E}"/>
                  </a:ext>
                </a:extLst>
              </p:cNvPr>
              <p:cNvPicPr/>
              <p:nvPr/>
            </p:nvPicPr>
            <p:blipFill>
              <a:blip r:embed="rId129"/>
              <a:stretch>
                <a:fillRect/>
              </a:stretch>
            </p:blipFill>
            <p:spPr>
              <a:xfrm>
                <a:off x="2265741" y="4643802"/>
                <a:ext cx="302040" cy="23004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254" name="Input penna 253">
                <a:extLst>
                  <a:ext uri="{FF2B5EF4-FFF2-40B4-BE49-F238E27FC236}">
                    <a16:creationId xmlns:a16="http://schemas.microsoft.com/office/drawing/2014/main" id="{F76A7593-B139-45C1-BEE7-1B0728200DD7}"/>
                  </a:ext>
                </a:extLst>
              </p14:cNvPr>
              <p14:cNvContentPartPr/>
              <p14:nvPr/>
            </p14:nvContentPartPr>
            <p14:xfrm>
              <a:off x="2694501" y="4717242"/>
              <a:ext cx="132480" cy="9720"/>
            </p14:xfrm>
          </p:contentPart>
        </mc:Choice>
        <mc:Fallback>
          <p:pic>
            <p:nvPicPr>
              <p:cNvPr id="254" name="Input penna 253">
                <a:extLst>
                  <a:ext uri="{FF2B5EF4-FFF2-40B4-BE49-F238E27FC236}">
                    <a16:creationId xmlns:a16="http://schemas.microsoft.com/office/drawing/2014/main" id="{F76A7593-B139-45C1-BEE7-1B0728200DD7}"/>
                  </a:ext>
                </a:extLst>
              </p:cNvPr>
              <p:cNvPicPr/>
              <p:nvPr/>
            </p:nvPicPr>
            <p:blipFill>
              <a:blip r:embed="rId131"/>
              <a:stretch>
                <a:fillRect/>
              </a:stretch>
            </p:blipFill>
            <p:spPr>
              <a:xfrm>
                <a:off x="2685501" y="4708242"/>
                <a:ext cx="1501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55" name="Input penna 254">
                <a:extLst>
                  <a:ext uri="{FF2B5EF4-FFF2-40B4-BE49-F238E27FC236}">
                    <a16:creationId xmlns:a16="http://schemas.microsoft.com/office/drawing/2014/main" id="{D05ADB83-456E-4038-B313-A952F070B2F6}"/>
                  </a:ext>
                </a:extLst>
              </p14:cNvPr>
              <p14:cNvContentPartPr/>
              <p14:nvPr/>
            </p14:nvContentPartPr>
            <p14:xfrm>
              <a:off x="2715381" y="4813002"/>
              <a:ext cx="126000" cy="20160"/>
            </p14:xfrm>
          </p:contentPart>
        </mc:Choice>
        <mc:Fallback>
          <p:pic>
            <p:nvPicPr>
              <p:cNvPr id="255" name="Input penna 254">
                <a:extLst>
                  <a:ext uri="{FF2B5EF4-FFF2-40B4-BE49-F238E27FC236}">
                    <a16:creationId xmlns:a16="http://schemas.microsoft.com/office/drawing/2014/main" id="{D05ADB83-456E-4038-B313-A952F070B2F6}"/>
                  </a:ext>
                </a:extLst>
              </p:cNvPr>
              <p:cNvPicPr/>
              <p:nvPr/>
            </p:nvPicPr>
            <p:blipFill>
              <a:blip r:embed="rId133"/>
              <a:stretch>
                <a:fillRect/>
              </a:stretch>
            </p:blipFill>
            <p:spPr>
              <a:xfrm>
                <a:off x="2706381" y="4804002"/>
                <a:ext cx="1436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56" name="Input penna 255">
                <a:extLst>
                  <a:ext uri="{FF2B5EF4-FFF2-40B4-BE49-F238E27FC236}">
                    <a16:creationId xmlns:a16="http://schemas.microsoft.com/office/drawing/2014/main" id="{01FFEFA1-559F-4D49-9850-E546E4899D47}"/>
                  </a:ext>
                </a:extLst>
              </p14:cNvPr>
              <p14:cNvContentPartPr/>
              <p14:nvPr/>
            </p14:nvContentPartPr>
            <p14:xfrm>
              <a:off x="3041181" y="4616802"/>
              <a:ext cx="163080" cy="303840"/>
            </p14:xfrm>
          </p:contentPart>
        </mc:Choice>
        <mc:Fallback>
          <p:pic>
            <p:nvPicPr>
              <p:cNvPr id="256" name="Input penna 255">
                <a:extLst>
                  <a:ext uri="{FF2B5EF4-FFF2-40B4-BE49-F238E27FC236}">
                    <a16:creationId xmlns:a16="http://schemas.microsoft.com/office/drawing/2014/main" id="{01FFEFA1-559F-4D49-9850-E546E4899D47}"/>
                  </a:ext>
                </a:extLst>
              </p:cNvPr>
              <p:cNvPicPr/>
              <p:nvPr/>
            </p:nvPicPr>
            <p:blipFill>
              <a:blip r:embed="rId135"/>
              <a:stretch>
                <a:fillRect/>
              </a:stretch>
            </p:blipFill>
            <p:spPr>
              <a:xfrm>
                <a:off x="3032181" y="4607802"/>
                <a:ext cx="180720" cy="3214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61" name="Input penna 260">
                <a:extLst>
                  <a:ext uri="{FF2B5EF4-FFF2-40B4-BE49-F238E27FC236}">
                    <a16:creationId xmlns:a16="http://schemas.microsoft.com/office/drawing/2014/main" id="{F80EB524-180E-4B70-971A-C4BD1E24B848}"/>
                  </a:ext>
                </a:extLst>
              </p14:cNvPr>
              <p14:cNvContentPartPr/>
              <p14:nvPr/>
            </p14:nvContentPartPr>
            <p14:xfrm>
              <a:off x="1114101" y="5486202"/>
              <a:ext cx="131760" cy="44640"/>
            </p14:xfrm>
          </p:contentPart>
        </mc:Choice>
        <mc:Fallback>
          <p:pic>
            <p:nvPicPr>
              <p:cNvPr id="261" name="Input penna 260">
                <a:extLst>
                  <a:ext uri="{FF2B5EF4-FFF2-40B4-BE49-F238E27FC236}">
                    <a16:creationId xmlns:a16="http://schemas.microsoft.com/office/drawing/2014/main" id="{F80EB524-180E-4B70-971A-C4BD1E24B848}"/>
                  </a:ext>
                </a:extLst>
              </p:cNvPr>
              <p:cNvPicPr/>
              <p:nvPr/>
            </p:nvPicPr>
            <p:blipFill>
              <a:blip r:embed="rId137"/>
              <a:stretch>
                <a:fillRect/>
              </a:stretch>
            </p:blipFill>
            <p:spPr>
              <a:xfrm>
                <a:off x="1105101" y="5477202"/>
                <a:ext cx="14940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62" name="Input penna 261">
                <a:extLst>
                  <a:ext uri="{FF2B5EF4-FFF2-40B4-BE49-F238E27FC236}">
                    <a16:creationId xmlns:a16="http://schemas.microsoft.com/office/drawing/2014/main" id="{A536B2F8-A52F-450B-8941-E9FA18E01749}"/>
                  </a:ext>
                </a:extLst>
              </p14:cNvPr>
              <p14:cNvContentPartPr/>
              <p14:nvPr/>
            </p14:nvContentPartPr>
            <p14:xfrm>
              <a:off x="1149741" y="5583402"/>
              <a:ext cx="123840" cy="6120"/>
            </p14:xfrm>
          </p:contentPart>
        </mc:Choice>
        <mc:Fallback>
          <p:pic>
            <p:nvPicPr>
              <p:cNvPr id="262" name="Input penna 261">
                <a:extLst>
                  <a:ext uri="{FF2B5EF4-FFF2-40B4-BE49-F238E27FC236}">
                    <a16:creationId xmlns:a16="http://schemas.microsoft.com/office/drawing/2014/main" id="{A536B2F8-A52F-450B-8941-E9FA18E01749}"/>
                  </a:ext>
                </a:extLst>
              </p:cNvPr>
              <p:cNvPicPr/>
              <p:nvPr/>
            </p:nvPicPr>
            <p:blipFill>
              <a:blip r:embed="rId139"/>
              <a:stretch>
                <a:fillRect/>
              </a:stretch>
            </p:blipFill>
            <p:spPr>
              <a:xfrm>
                <a:off x="1140741" y="5574402"/>
                <a:ext cx="141480" cy="2376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63" name="Input penna 262">
                <a:extLst>
                  <a:ext uri="{FF2B5EF4-FFF2-40B4-BE49-F238E27FC236}">
                    <a16:creationId xmlns:a16="http://schemas.microsoft.com/office/drawing/2014/main" id="{D5E2AACF-26FD-4779-AABD-24B2ABF9EBAB}"/>
                  </a:ext>
                </a:extLst>
              </p14:cNvPr>
              <p14:cNvContentPartPr/>
              <p14:nvPr/>
            </p14:nvContentPartPr>
            <p14:xfrm>
              <a:off x="356661" y="5284962"/>
              <a:ext cx="652680" cy="432000"/>
            </p14:xfrm>
          </p:contentPart>
        </mc:Choice>
        <mc:Fallback>
          <p:pic>
            <p:nvPicPr>
              <p:cNvPr id="263" name="Input penna 262">
                <a:extLst>
                  <a:ext uri="{FF2B5EF4-FFF2-40B4-BE49-F238E27FC236}">
                    <a16:creationId xmlns:a16="http://schemas.microsoft.com/office/drawing/2014/main" id="{D5E2AACF-26FD-4779-AABD-24B2ABF9EBAB}"/>
                  </a:ext>
                </a:extLst>
              </p:cNvPr>
              <p:cNvPicPr/>
              <p:nvPr/>
            </p:nvPicPr>
            <p:blipFill>
              <a:blip r:embed="rId141"/>
              <a:stretch>
                <a:fillRect/>
              </a:stretch>
            </p:blipFill>
            <p:spPr>
              <a:xfrm>
                <a:off x="347661" y="5275962"/>
                <a:ext cx="670320" cy="44964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64" name="Input penna 263">
                <a:extLst>
                  <a:ext uri="{FF2B5EF4-FFF2-40B4-BE49-F238E27FC236}">
                    <a16:creationId xmlns:a16="http://schemas.microsoft.com/office/drawing/2014/main" id="{B2D9A454-5305-4B13-93C3-094311F2D5AC}"/>
                  </a:ext>
                </a:extLst>
              </p14:cNvPr>
              <p14:cNvContentPartPr/>
              <p14:nvPr/>
            </p14:nvContentPartPr>
            <p14:xfrm>
              <a:off x="1464741" y="5377842"/>
              <a:ext cx="173160" cy="278640"/>
            </p14:xfrm>
          </p:contentPart>
        </mc:Choice>
        <mc:Fallback>
          <p:pic>
            <p:nvPicPr>
              <p:cNvPr id="264" name="Input penna 263">
                <a:extLst>
                  <a:ext uri="{FF2B5EF4-FFF2-40B4-BE49-F238E27FC236}">
                    <a16:creationId xmlns:a16="http://schemas.microsoft.com/office/drawing/2014/main" id="{B2D9A454-5305-4B13-93C3-094311F2D5AC}"/>
                  </a:ext>
                </a:extLst>
              </p:cNvPr>
              <p:cNvPicPr/>
              <p:nvPr/>
            </p:nvPicPr>
            <p:blipFill>
              <a:blip r:embed="rId143"/>
              <a:stretch>
                <a:fillRect/>
              </a:stretch>
            </p:blipFill>
            <p:spPr>
              <a:xfrm>
                <a:off x="1455741" y="5368842"/>
                <a:ext cx="190800" cy="29628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65" name="Input penna 264">
                <a:extLst>
                  <a:ext uri="{FF2B5EF4-FFF2-40B4-BE49-F238E27FC236}">
                    <a16:creationId xmlns:a16="http://schemas.microsoft.com/office/drawing/2014/main" id="{5DE2F228-886E-4F05-9AEE-48950C4CCCE9}"/>
                  </a:ext>
                </a:extLst>
              </p14:cNvPr>
              <p14:cNvContentPartPr/>
              <p14:nvPr/>
            </p14:nvContentPartPr>
            <p14:xfrm>
              <a:off x="1822941" y="5262642"/>
              <a:ext cx="135720" cy="469800"/>
            </p14:xfrm>
          </p:contentPart>
        </mc:Choice>
        <mc:Fallback>
          <p:pic>
            <p:nvPicPr>
              <p:cNvPr id="265" name="Input penna 264">
                <a:extLst>
                  <a:ext uri="{FF2B5EF4-FFF2-40B4-BE49-F238E27FC236}">
                    <a16:creationId xmlns:a16="http://schemas.microsoft.com/office/drawing/2014/main" id="{5DE2F228-886E-4F05-9AEE-48950C4CCCE9}"/>
                  </a:ext>
                </a:extLst>
              </p:cNvPr>
              <p:cNvPicPr/>
              <p:nvPr/>
            </p:nvPicPr>
            <p:blipFill>
              <a:blip r:embed="rId145"/>
              <a:stretch>
                <a:fillRect/>
              </a:stretch>
            </p:blipFill>
            <p:spPr>
              <a:xfrm>
                <a:off x="1813941" y="5253642"/>
                <a:ext cx="153360" cy="48744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66" name="Input penna 265">
                <a:extLst>
                  <a:ext uri="{FF2B5EF4-FFF2-40B4-BE49-F238E27FC236}">
                    <a16:creationId xmlns:a16="http://schemas.microsoft.com/office/drawing/2014/main" id="{4F44BD86-59A4-4459-8345-5FCE7C8AEB49}"/>
                  </a:ext>
                </a:extLst>
              </p14:cNvPr>
              <p14:cNvContentPartPr/>
              <p14:nvPr/>
            </p14:nvContentPartPr>
            <p14:xfrm>
              <a:off x="2241621" y="5418162"/>
              <a:ext cx="130680" cy="13680"/>
            </p14:xfrm>
          </p:contentPart>
        </mc:Choice>
        <mc:Fallback>
          <p:pic>
            <p:nvPicPr>
              <p:cNvPr id="266" name="Input penna 265">
                <a:extLst>
                  <a:ext uri="{FF2B5EF4-FFF2-40B4-BE49-F238E27FC236}">
                    <a16:creationId xmlns:a16="http://schemas.microsoft.com/office/drawing/2014/main" id="{4F44BD86-59A4-4459-8345-5FCE7C8AEB49}"/>
                  </a:ext>
                </a:extLst>
              </p:cNvPr>
              <p:cNvPicPr/>
              <p:nvPr/>
            </p:nvPicPr>
            <p:blipFill>
              <a:blip r:embed="rId147"/>
              <a:stretch>
                <a:fillRect/>
              </a:stretch>
            </p:blipFill>
            <p:spPr>
              <a:xfrm>
                <a:off x="2232621" y="5409162"/>
                <a:ext cx="148320" cy="3132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67" name="Input penna 266">
                <a:extLst>
                  <a:ext uri="{FF2B5EF4-FFF2-40B4-BE49-F238E27FC236}">
                    <a16:creationId xmlns:a16="http://schemas.microsoft.com/office/drawing/2014/main" id="{9183F465-F57D-4BE9-9642-496C1D3141C4}"/>
                  </a:ext>
                </a:extLst>
              </p14:cNvPr>
              <p14:cNvContentPartPr/>
              <p14:nvPr/>
            </p14:nvContentPartPr>
            <p14:xfrm>
              <a:off x="2321541" y="5516082"/>
              <a:ext cx="132480" cy="21240"/>
            </p14:xfrm>
          </p:contentPart>
        </mc:Choice>
        <mc:Fallback>
          <p:pic>
            <p:nvPicPr>
              <p:cNvPr id="267" name="Input penna 266">
                <a:extLst>
                  <a:ext uri="{FF2B5EF4-FFF2-40B4-BE49-F238E27FC236}">
                    <a16:creationId xmlns:a16="http://schemas.microsoft.com/office/drawing/2014/main" id="{9183F465-F57D-4BE9-9642-496C1D3141C4}"/>
                  </a:ext>
                </a:extLst>
              </p:cNvPr>
              <p:cNvPicPr/>
              <p:nvPr/>
            </p:nvPicPr>
            <p:blipFill>
              <a:blip r:embed="rId149"/>
              <a:stretch>
                <a:fillRect/>
              </a:stretch>
            </p:blipFill>
            <p:spPr>
              <a:xfrm>
                <a:off x="2312541" y="5507082"/>
                <a:ext cx="15012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73" name="Input penna 272">
                <a:extLst>
                  <a:ext uri="{FF2B5EF4-FFF2-40B4-BE49-F238E27FC236}">
                    <a16:creationId xmlns:a16="http://schemas.microsoft.com/office/drawing/2014/main" id="{D48CB12D-3E5D-4872-8178-6291D5D40735}"/>
                  </a:ext>
                </a:extLst>
              </p14:cNvPr>
              <p14:cNvContentPartPr/>
              <p14:nvPr/>
            </p14:nvContentPartPr>
            <p14:xfrm>
              <a:off x="3312261" y="5108922"/>
              <a:ext cx="102600" cy="607320"/>
            </p14:xfrm>
          </p:contentPart>
        </mc:Choice>
        <mc:Fallback>
          <p:pic>
            <p:nvPicPr>
              <p:cNvPr id="273" name="Input penna 272">
                <a:extLst>
                  <a:ext uri="{FF2B5EF4-FFF2-40B4-BE49-F238E27FC236}">
                    <a16:creationId xmlns:a16="http://schemas.microsoft.com/office/drawing/2014/main" id="{D48CB12D-3E5D-4872-8178-6291D5D40735}"/>
                  </a:ext>
                </a:extLst>
              </p:cNvPr>
              <p:cNvPicPr/>
              <p:nvPr/>
            </p:nvPicPr>
            <p:blipFill>
              <a:blip r:embed="rId151"/>
              <a:stretch>
                <a:fillRect/>
              </a:stretch>
            </p:blipFill>
            <p:spPr>
              <a:xfrm>
                <a:off x="3303261" y="5099922"/>
                <a:ext cx="120240" cy="62496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74" name="Input penna 273">
                <a:extLst>
                  <a:ext uri="{FF2B5EF4-FFF2-40B4-BE49-F238E27FC236}">
                    <a16:creationId xmlns:a16="http://schemas.microsoft.com/office/drawing/2014/main" id="{714AD862-9FCE-480B-8B88-FD70A7825300}"/>
                  </a:ext>
                </a:extLst>
              </p14:cNvPr>
              <p14:cNvContentPartPr/>
              <p14:nvPr/>
            </p14:nvContentPartPr>
            <p14:xfrm>
              <a:off x="2669661" y="5047002"/>
              <a:ext cx="465120" cy="644040"/>
            </p14:xfrm>
          </p:contentPart>
        </mc:Choice>
        <mc:Fallback>
          <p:pic>
            <p:nvPicPr>
              <p:cNvPr id="274" name="Input penna 273">
                <a:extLst>
                  <a:ext uri="{FF2B5EF4-FFF2-40B4-BE49-F238E27FC236}">
                    <a16:creationId xmlns:a16="http://schemas.microsoft.com/office/drawing/2014/main" id="{714AD862-9FCE-480B-8B88-FD70A7825300}"/>
                  </a:ext>
                </a:extLst>
              </p:cNvPr>
              <p:cNvPicPr/>
              <p:nvPr/>
            </p:nvPicPr>
            <p:blipFill>
              <a:blip r:embed="rId153"/>
              <a:stretch>
                <a:fillRect/>
              </a:stretch>
            </p:blipFill>
            <p:spPr>
              <a:xfrm>
                <a:off x="2660661" y="5038002"/>
                <a:ext cx="482760" cy="66168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75" name="Input penna 274">
                <a:extLst>
                  <a:ext uri="{FF2B5EF4-FFF2-40B4-BE49-F238E27FC236}">
                    <a16:creationId xmlns:a16="http://schemas.microsoft.com/office/drawing/2014/main" id="{507622EC-95E6-4AF0-AE83-ABFA57F0EC1D}"/>
                  </a:ext>
                </a:extLst>
              </p14:cNvPr>
              <p14:cNvContentPartPr/>
              <p14:nvPr/>
            </p14:nvContentPartPr>
            <p14:xfrm>
              <a:off x="3588021" y="5159682"/>
              <a:ext cx="105840" cy="347760"/>
            </p14:xfrm>
          </p:contentPart>
        </mc:Choice>
        <mc:Fallback>
          <p:pic>
            <p:nvPicPr>
              <p:cNvPr id="275" name="Input penna 274">
                <a:extLst>
                  <a:ext uri="{FF2B5EF4-FFF2-40B4-BE49-F238E27FC236}">
                    <a16:creationId xmlns:a16="http://schemas.microsoft.com/office/drawing/2014/main" id="{507622EC-95E6-4AF0-AE83-ABFA57F0EC1D}"/>
                  </a:ext>
                </a:extLst>
              </p:cNvPr>
              <p:cNvPicPr/>
              <p:nvPr/>
            </p:nvPicPr>
            <p:blipFill>
              <a:blip r:embed="rId155"/>
              <a:stretch>
                <a:fillRect/>
              </a:stretch>
            </p:blipFill>
            <p:spPr>
              <a:xfrm>
                <a:off x="3579021" y="5150682"/>
                <a:ext cx="123480" cy="36540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81" name="Input penna 280">
                <a:extLst>
                  <a:ext uri="{FF2B5EF4-FFF2-40B4-BE49-F238E27FC236}">
                    <a16:creationId xmlns:a16="http://schemas.microsoft.com/office/drawing/2014/main" id="{20A5A24F-9368-4489-B22A-B958AF3C3A9E}"/>
                  </a:ext>
                </a:extLst>
              </p14:cNvPr>
              <p14:cNvContentPartPr/>
              <p14:nvPr/>
            </p14:nvContentPartPr>
            <p14:xfrm>
              <a:off x="3816621" y="5262642"/>
              <a:ext cx="219600" cy="256320"/>
            </p14:xfrm>
          </p:contentPart>
        </mc:Choice>
        <mc:Fallback>
          <p:pic>
            <p:nvPicPr>
              <p:cNvPr id="281" name="Input penna 280">
                <a:extLst>
                  <a:ext uri="{FF2B5EF4-FFF2-40B4-BE49-F238E27FC236}">
                    <a16:creationId xmlns:a16="http://schemas.microsoft.com/office/drawing/2014/main" id="{20A5A24F-9368-4489-B22A-B958AF3C3A9E}"/>
                  </a:ext>
                </a:extLst>
              </p:cNvPr>
              <p:cNvPicPr/>
              <p:nvPr/>
            </p:nvPicPr>
            <p:blipFill>
              <a:blip r:embed="rId157"/>
              <a:stretch>
                <a:fillRect/>
              </a:stretch>
            </p:blipFill>
            <p:spPr>
              <a:xfrm>
                <a:off x="3807621" y="5253642"/>
                <a:ext cx="237240" cy="27396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82" name="Input penna 281">
                <a:extLst>
                  <a:ext uri="{FF2B5EF4-FFF2-40B4-BE49-F238E27FC236}">
                    <a16:creationId xmlns:a16="http://schemas.microsoft.com/office/drawing/2014/main" id="{DD52D100-2991-4AC6-A1D4-7546668DD98D}"/>
                  </a:ext>
                </a:extLst>
              </p14:cNvPr>
              <p14:cNvContentPartPr/>
              <p14:nvPr/>
            </p14:nvContentPartPr>
            <p14:xfrm>
              <a:off x="4809501" y="4757562"/>
              <a:ext cx="19080" cy="138600"/>
            </p14:xfrm>
          </p:contentPart>
        </mc:Choice>
        <mc:Fallback>
          <p:pic>
            <p:nvPicPr>
              <p:cNvPr id="282" name="Input penna 281">
                <a:extLst>
                  <a:ext uri="{FF2B5EF4-FFF2-40B4-BE49-F238E27FC236}">
                    <a16:creationId xmlns:a16="http://schemas.microsoft.com/office/drawing/2014/main" id="{DD52D100-2991-4AC6-A1D4-7546668DD98D}"/>
                  </a:ext>
                </a:extLst>
              </p:cNvPr>
              <p:cNvPicPr/>
              <p:nvPr/>
            </p:nvPicPr>
            <p:blipFill>
              <a:blip r:embed="rId159"/>
              <a:stretch>
                <a:fillRect/>
              </a:stretch>
            </p:blipFill>
            <p:spPr>
              <a:xfrm>
                <a:off x="4800501" y="4748562"/>
                <a:ext cx="36720" cy="156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84" name="Input penna 283">
                <a:extLst>
                  <a:ext uri="{FF2B5EF4-FFF2-40B4-BE49-F238E27FC236}">
                    <a16:creationId xmlns:a16="http://schemas.microsoft.com/office/drawing/2014/main" id="{4DBA66D9-D912-437A-BF38-77567B604D50}"/>
                  </a:ext>
                </a:extLst>
              </p14:cNvPr>
              <p14:cNvContentPartPr/>
              <p14:nvPr/>
            </p14:nvContentPartPr>
            <p14:xfrm>
              <a:off x="4921461" y="5072202"/>
              <a:ext cx="171000" cy="374040"/>
            </p14:xfrm>
          </p:contentPart>
        </mc:Choice>
        <mc:Fallback>
          <p:pic>
            <p:nvPicPr>
              <p:cNvPr id="284" name="Input penna 283">
                <a:extLst>
                  <a:ext uri="{FF2B5EF4-FFF2-40B4-BE49-F238E27FC236}">
                    <a16:creationId xmlns:a16="http://schemas.microsoft.com/office/drawing/2014/main" id="{4DBA66D9-D912-437A-BF38-77567B604D50}"/>
                  </a:ext>
                </a:extLst>
              </p:cNvPr>
              <p:cNvPicPr/>
              <p:nvPr/>
            </p:nvPicPr>
            <p:blipFill>
              <a:blip r:embed="rId161"/>
              <a:stretch>
                <a:fillRect/>
              </a:stretch>
            </p:blipFill>
            <p:spPr>
              <a:xfrm>
                <a:off x="4912461" y="5063202"/>
                <a:ext cx="188640" cy="39168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85" name="Input penna 284">
                <a:extLst>
                  <a:ext uri="{FF2B5EF4-FFF2-40B4-BE49-F238E27FC236}">
                    <a16:creationId xmlns:a16="http://schemas.microsoft.com/office/drawing/2014/main" id="{3F92667D-0308-4171-8F5E-16D1B26DF446}"/>
                  </a:ext>
                </a:extLst>
              </p14:cNvPr>
              <p14:cNvContentPartPr/>
              <p14:nvPr/>
            </p14:nvContentPartPr>
            <p14:xfrm>
              <a:off x="4171581" y="4959522"/>
              <a:ext cx="503280" cy="563400"/>
            </p14:xfrm>
          </p:contentPart>
        </mc:Choice>
        <mc:Fallback>
          <p:pic>
            <p:nvPicPr>
              <p:cNvPr id="285" name="Input penna 284">
                <a:extLst>
                  <a:ext uri="{FF2B5EF4-FFF2-40B4-BE49-F238E27FC236}">
                    <a16:creationId xmlns:a16="http://schemas.microsoft.com/office/drawing/2014/main" id="{3F92667D-0308-4171-8F5E-16D1B26DF446}"/>
                  </a:ext>
                </a:extLst>
              </p:cNvPr>
              <p:cNvPicPr/>
              <p:nvPr/>
            </p:nvPicPr>
            <p:blipFill>
              <a:blip r:embed="rId163"/>
              <a:stretch>
                <a:fillRect/>
              </a:stretch>
            </p:blipFill>
            <p:spPr>
              <a:xfrm>
                <a:off x="4162581" y="4950522"/>
                <a:ext cx="520920" cy="5810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90" name="Input penna 289">
                <a:extLst>
                  <a:ext uri="{FF2B5EF4-FFF2-40B4-BE49-F238E27FC236}">
                    <a16:creationId xmlns:a16="http://schemas.microsoft.com/office/drawing/2014/main" id="{08376D0E-F64B-41FF-91F5-CE7842AC28A9}"/>
                  </a:ext>
                </a:extLst>
              </p14:cNvPr>
              <p14:cNvContentPartPr/>
              <p14:nvPr/>
            </p14:nvContentPartPr>
            <p14:xfrm>
              <a:off x="5206581" y="5072562"/>
              <a:ext cx="472320" cy="423000"/>
            </p14:xfrm>
          </p:contentPart>
        </mc:Choice>
        <mc:Fallback>
          <p:pic>
            <p:nvPicPr>
              <p:cNvPr id="290" name="Input penna 289">
                <a:extLst>
                  <a:ext uri="{FF2B5EF4-FFF2-40B4-BE49-F238E27FC236}">
                    <a16:creationId xmlns:a16="http://schemas.microsoft.com/office/drawing/2014/main" id="{08376D0E-F64B-41FF-91F5-CE7842AC28A9}"/>
                  </a:ext>
                </a:extLst>
              </p:cNvPr>
              <p:cNvPicPr/>
              <p:nvPr/>
            </p:nvPicPr>
            <p:blipFill>
              <a:blip r:embed="rId165"/>
              <a:stretch>
                <a:fillRect/>
              </a:stretch>
            </p:blipFill>
            <p:spPr>
              <a:xfrm>
                <a:off x="5197581" y="5063562"/>
                <a:ext cx="489960" cy="44064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92" name="Input penna 291">
                <a:extLst>
                  <a:ext uri="{FF2B5EF4-FFF2-40B4-BE49-F238E27FC236}">
                    <a16:creationId xmlns:a16="http://schemas.microsoft.com/office/drawing/2014/main" id="{2974AE9C-017C-4E5B-A061-BD93BEFF94A4}"/>
                  </a:ext>
                </a:extLst>
              </p14:cNvPr>
              <p14:cNvContentPartPr/>
              <p14:nvPr/>
            </p14:nvContentPartPr>
            <p14:xfrm>
              <a:off x="5826861" y="4846122"/>
              <a:ext cx="219600" cy="628200"/>
            </p14:xfrm>
          </p:contentPart>
        </mc:Choice>
        <mc:Fallback>
          <p:pic>
            <p:nvPicPr>
              <p:cNvPr id="292" name="Input penna 291">
                <a:extLst>
                  <a:ext uri="{FF2B5EF4-FFF2-40B4-BE49-F238E27FC236}">
                    <a16:creationId xmlns:a16="http://schemas.microsoft.com/office/drawing/2014/main" id="{2974AE9C-017C-4E5B-A061-BD93BEFF94A4}"/>
                  </a:ext>
                </a:extLst>
              </p:cNvPr>
              <p:cNvPicPr/>
              <p:nvPr/>
            </p:nvPicPr>
            <p:blipFill>
              <a:blip r:embed="rId167"/>
              <a:stretch>
                <a:fillRect/>
              </a:stretch>
            </p:blipFill>
            <p:spPr>
              <a:xfrm>
                <a:off x="5817861" y="4837122"/>
                <a:ext cx="237240" cy="64584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93" name="Input penna 292">
                <a:extLst>
                  <a:ext uri="{FF2B5EF4-FFF2-40B4-BE49-F238E27FC236}">
                    <a16:creationId xmlns:a16="http://schemas.microsoft.com/office/drawing/2014/main" id="{05C816BF-E6B6-48B1-9E97-46EE15717C54}"/>
                  </a:ext>
                </a:extLst>
              </p14:cNvPr>
              <p14:cNvContentPartPr/>
              <p14:nvPr/>
            </p14:nvContentPartPr>
            <p14:xfrm>
              <a:off x="403101" y="5957082"/>
              <a:ext cx="280080" cy="438480"/>
            </p14:xfrm>
          </p:contentPart>
        </mc:Choice>
        <mc:Fallback>
          <p:pic>
            <p:nvPicPr>
              <p:cNvPr id="293" name="Input penna 292">
                <a:extLst>
                  <a:ext uri="{FF2B5EF4-FFF2-40B4-BE49-F238E27FC236}">
                    <a16:creationId xmlns:a16="http://schemas.microsoft.com/office/drawing/2014/main" id="{05C816BF-E6B6-48B1-9E97-46EE15717C54}"/>
                  </a:ext>
                </a:extLst>
              </p:cNvPr>
              <p:cNvPicPr/>
              <p:nvPr/>
            </p:nvPicPr>
            <p:blipFill>
              <a:blip r:embed="rId169"/>
              <a:stretch>
                <a:fillRect/>
              </a:stretch>
            </p:blipFill>
            <p:spPr>
              <a:xfrm>
                <a:off x="394101" y="5948082"/>
                <a:ext cx="297720" cy="45612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97" name="Input penna 296">
                <a:extLst>
                  <a:ext uri="{FF2B5EF4-FFF2-40B4-BE49-F238E27FC236}">
                    <a16:creationId xmlns:a16="http://schemas.microsoft.com/office/drawing/2014/main" id="{A2A0519E-607E-4789-B4B2-A6CB4D4B9CA4}"/>
                  </a:ext>
                </a:extLst>
              </p14:cNvPr>
              <p14:cNvContentPartPr/>
              <p14:nvPr/>
            </p14:nvContentPartPr>
            <p14:xfrm>
              <a:off x="836901" y="6046362"/>
              <a:ext cx="566280" cy="481680"/>
            </p14:xfrm>
          </p:contentPart>
        </mc:Choice>
        <mc:Fallback>
          <p:pic>
            <p:nvPicPr>
              <p:cNvPr id="297" name="Input penna 296">
                <a:extLst>
                  <a:ext uri="{FF2B5EF4-FFF2-40B4-BE49-F238E27FC236}">
                    <a16:creationId xmlns:a16="http://schemas.microsoft.com/office/drawing/2014/main" id="{A2A0519E-607E-4789-B4B2-A6CB4D4B9CA4}"/>
                  </a:ext>
                </a:extLst>
              </p:cNvPr>
              <p:cNvPicPr/>
              <p:nvPr/>
            </p:nvPicPr>
            <p:blipFill>
              <a:blip r:embed="rId171"/>
              <a:stretch>
                <a:fillRect/>
              </a:stretch>
            </p:blipFill>
            <p:spPr>
              <a:xfrm>
                <a:off x="827901" y="6037362"/>
                <a:ext cx="583920" cy="49932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98" name="Input penna 297">
                <a:extLst>
                  <a:ext uri="{FF2B5EF4-FFF2-40B4-BE49-F238E27FC236}">
                    <a16:creationId xmlns:a16="http://schemas.microsoft.com/office/drawing/2014/main" id="{F22C7E8E-DB53-40E9-AE53-2E1A529F6E91}"/>
                  </a:ext>
                </a:extLst>
              </p14:cNvPr>
              <p14:cNvContentPartPr/>
              <p14:nvPr/>
            </p14:nvContentPartPr>
            <p14:xfrm>
              <a:off x="1590741" y="6131682"/>
              <a:ext cx="182160" cy="190440"/>
            </p14:xfrm>
          </p:contentPart>
        </mc:Choice>
        <mc:Fallback>
          <p:pic>
            <p:nvPicPr>
              <p:cNvPr id="298" name="Input penna 297">
                <a:extLst>
                  <a:ext uri="{FF2B5EF4-FFF2-40B4-BE49-F238E27FC236}">
                    <a16:creationId xmlns:a16="http://schemas.microsoft.com/office/drawing/2014/main" id="{F22C7E8E-DB53-40E9-AE53-2E1A529F6E91}"/>
                  </a:ext>
                </a:extLst>
              </p:cNvPr>
              <p:cNvPicPr/>
              <p:nvPr/>
            </p:nvPicPr>
            <p:blipFill>
              <a:blip r:embed="rId173"/>
              <a:stretch>
                <a:fillRect/>
              </a:stretch>
            </p:blipFill>
            <p:spPr>
              <a:xfrm>
                <a:off x="1581741" y="6122682"/>
                <a:ext cx="19980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99" name="Input penna 298">
                <a:extLst>
                  <a:ext uri="{FF2B5EF4-FFF2-40B4-BE49-F238E27FC236}">
                    <a16:creationId xmlns:a16="http://schemas.microsoft.com/office/drawing/2014/main" id="{1A4DBD39-2909-468E-ADAD-262A0D94307F}"/>
                  </a:ext>
                </a:extLst>
              </p14:cNvPr>
              <p14:cNvContentPartPr/>
              <p14:nvPr/>
            </p14:nvContentPartPr>
            <p14:xfrm>
              <a:off x="1592901" y="6439482"/>
              <a:ext cx="205920" cy="3600"/>
            </p14:xfrm>
          </p:contentPart>
        </mc:Choice>
        <mc:Fallback>
          <p:pic>
            <p:nvPicPr>
              <p:cNvPr id="299" name="Input penna 298">
                <a:extLst>
                  <a:ext uri="{FF2B5EF4-FFF2-40B4-BE49-F238E27FC236}">
                    <a16:creationId xmlns:a16="http://schemas.microsoft.com/office/drawing/2014/main" id="{1A4DBD39-2909-468E-ADAD-262A0D94307F}"/>
                  </a:ext>
                </a:extLst>
              </p:cNvPr>
              <p:cNvPicPr/>
              <p:nvPr/>
            </p:nvPicPr>
            <p:blipFill>
              <a:blip r:embed="rId175"/>
              <a:stretch>
                <a:fillRect/>
              </a:stretch>
            </p:blipFill>
            <p:spPr>
              <a:xfrm>
                <a:off x="1583901" y="6430482"/>
                <a:ext cx="223560" cy="212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302" name="Input penna 301">
                <a:extLst>
                  <a:ext uri="{FF2B5EF4-FFF2-40B4-BE49-F238E27FC236}">
                    <a16:creationId xmlns:a16="http://schemas.microsoft.com/office/drawing/2014/main" id="{4193216A-1014-4F3A-86DB-1313AEFF21B2}"/>
                  </a:ext>
                </a:extLst>
              </p14:cNvPr>
              <p14:cNvContentPartPr/>
              <p14:nvPr/>
            </p14:nvContentPartPr>
            <p14:xfrm>
              <a:off x="2639781" y="6140682"/>
              <a:ext cx="81000" cy="17280"/>
            </p14:xfrm>
          </p:contentPart>
        </mc:Choice>
        <mc:Fallback>
          <p:pic>
            <p:nvPicPr>
              <p:cNvPr id="302" name="Input penna 301">
                <a:extLst>
                  <a:ext uri="{FF2B5EF4-FFF2-40B4-BE49-F238E27FC236}">
                    <a16:creationId xmlns:a16="http://schemas.microsoft.com/office/drawing/2014/main" id="{4193216A-1014-4F3A-86DB-1313AEFF21B2}"/>
                  </a:ext>
                </a:extLst>
              </p:cNvPr>
              <p:cNvPicPr/>
              <p:nvPr/>
            </p:nvPicPr>
            <p:blipFill>
              <a:blip r:embed="rId177"/>
              <a:stretch>
                <a:fillRect/>
              </a:stretch>
            </p:blipFill>
            <p:spPr>
              <a:xfrm>
                <a:off x="2630781" y="6131682"/>
                <a:ext cx="9864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303" name="Input penna 302">
                <a:extLst>
                  <a:ext uri="{FF2B5EF4-FFF2-40B4-BE49-F238E27FC236}">
                    <a16:creationId xmlns:a16="http://schemas.microsoft.com/office/drawing/2014/main" id="{0ED19882-B9AC-404A-B982-70D9F5B130B0}"/>
                  </a:ext>
                </a:extLst>
              </p14:cNvPr>
              <p14:cNvContentPartPr/>
              <p14:nvPr/>
            </p14:nvContentPartPr>
            <p14:xfrm>
              <a:off x="2603781" y="6240042"/>
              <a:ext cx="111960" cy="14760"/>
            </p14:xfrm>
          </p:contentPart>
        </mc:Choice>
        <mc:Fallback>
          <p:pic>
            <p:nvPicPr>
              <p:cNvPr id="303" name="Input penna 302">
                <a:extLst>
                  <a:ext uri="{FF2B5EF4-FFF2-40B4-BE49-F238E27FC236}">
                    <a16:creationId xmlns:a16="http://schemas.microsoft.com/office/drawing/2014/main" id="{0ED19882-B9AC-404A-B982-70D9F5B130B0}"/>
                  </a:ext>
                </a:extLst>
              </p:cNvPr>
              <p:cNvPicPr/>
              <p:nvPr/>
            </p:nvPicPr>
            <p:blipFill>
              <a:blip r:embed="rId179"/>
              <a:stretch>
                <a:fillRect/>
              </a:stretch>
            </p:blipFill>
            <p:spPr>
              <a:xfrm>
                <a:off x="2594781" y="6231042"/>
                <a:ext cx="12960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304" name="Input penna 303">
                <a:extLst>
                  <a:ext uri="{FF2B5EF4-FFF2-40B4-BE49-F238E27FC236}">
                    <a16:creationId xmlns:a16="http://schemas.microsoft.com/office/drawing/2014/main" id="{CEF7BDE2-A74E-48F0-BF93-27C9FFAEDAB5}"/>
                  </a:ext>
                </a:extLst>
              </p14:cNvPr>
              <p14:cNvContentPartPr/>
              <p14:nvPr/>
            </p14:nvContentPartPr>
            <p14:xfrm>
              <a:off x="2933181" y="5974362"/>
              <a:ext cx="207360" cy="372600"/>
            </p14:xfrm>
          </p:contentPart>
        </mc:Choice>
        <mc:Fallback>
          <p:pic>
            <p:nvPicPr>
              <p:cNvPr id="304" name="Input penna 303">
                <a:extLst>
                  <a:ext uri="{FF2B5EF4-FFF2-40B4-BE49-F238E27FC236}">
                    <a16:creationId xmlns:a16="http://schemas.microsoft.com/office/drawing/2014/main" id="{CEF7BDE2-A74E-48F0-BF93-27C9FFAEDAB5}"/>
                  </a:ext>
                </a:extLst>
              </p:cNvPr>
              <p:cNvPicPr/>
              <p:nvPr/>
            </p:nvPicPr>
            <p:blipFill>
              <a:blip r:embed="rId181"/>
              <a:stretch>
                <a:fillRect/>
              </a:stretch>
            </p:blipFill>
            <p:spPr>
              <a:xfrm>
                <a:off x="2924181" y="5965362"/>
                <a:ext cx="225000" cy="390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305" name="Input penna 304">
                <a:extLst>
                  <a:ext uri="{FF2B5EF4-FFF2-40B4-BE49-F238E27FC236}">
                    <a16:creationId xmlns:a16="http://schemas.microsoft.com/office/drawing/2014/main" id="{E5149138-84A9-4860-9717-25E8FD2F3B6D}"/>
                  </a:ext>
                </a:extLst>
              </p14:cNvPr>
              <p14:cNvContentPartPr/>
              <p14:nvPr/>
            </p14:nvContentPartPr>
            <p14:xfrm>
              <a:off x="3266901" y="5975442"/>
              <a:ext cx="141840" cy="358200"/>
            </p14:xfrm>
          </p:contentPart>
        </mc:Choice>
        <mc:Fallback>
          <p:pic>
            <p:nvPicPr>
              <p:cNvPr id="305" name="Input penna 304">
                <a:extLst>
                  <a:ext uri="{FF2B5EF4-FFF2-40B4-BE49-F238E27FC236}">
                    <a16:creationId xmlns:a16="http://schemas.microsoft.com/office/drawing/2014/main" id="{E5149138-84A9-4860-9717-25E8FD2F3B6D}"/>
                  </a:ext>
                </a:extLst>
              </p:cNvPr>
              <p:cNvPicPr/>
              <p:nvPr/>
            </p:nvPicPr>
            <p:blipFill>
              <a:blip r:embed="rId183"/>
              <a:stretch>
                <a:fillRect/>
              </a:stretch>
            </p:blipFill>
            <p:spPr>
              <a:xfrm>
                <a:off x="3257901" y="5966442"/>
                <a:ext cx="159480" cy="37584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306" name="Input penna 305">
                <a:extLst>
                  <a:ext uri="{FF2B5EF4-FFF2-40B4-BE49-F238E27FC236}">
                    <a16:creationId xmlns:a16="http://schemas.microsoft.com/office/drawing/2014/main" id="{B1A29D83-71BD-4682-924B-7E31F645AD5A}"/>
                  </a:ext>
                </a:extLst>
              </p14:cNvPr>
              <p14:cNvContentPartPr/>
              <p14:nvPr/>
            </p14:nvContentPartPr>
            <p14:xfrm>
              <a:off x="2026341" y="5983002"/>
              <a:ext cx="340200" cy="515160"/>
            </p14:xfrm>
          </p:contentPart>
        </mc:Choice>
        <mc:Fallback>
          <p:pic>
            <p:nvPicPr>
              <p:cNvPr id="306" name="Input penna 305">
                <a:extLst>
                  <a:ext uri="{FF2B5EF4-FFF2-40B4-BE49-F238E27FC236}">
                    <a16:creationId xmlns:a16="http://schemas.microsoft.com/office/drawing/2014/main" id="{B1A29D83-71BD-4682-924B-7E31F645AD5A}"/>
                  </a:ext>
                </a:extLst>
              </p:cNvPr>
              <p:cNvPicPr/>
              <p:nvPr/>
            </p:nvPicPr>
            <p:blipFill>
              <a:blip r:embed="rId185"/>
              <a:stretch>
                <a:fillRect/>
              </a:stretch>
            </p:blipFill>
            <p:spPr>
              <a:xfrm>
                <a:off x="2017341" y="5974002"/>
                <a:ext cx="357840" cy="53280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313" name="Input penna 312">
                <a:extLst>
                  <a:ext uri="{FF2B5EF4-FFF2-40B4-BE49-F238E27FC236}">
                    <a16:creationId xmlns:a16="http://schemas.microsoft.com/office/drawing/2014/main" id="{DB4C74A9-9CD2-49A0-AAA3-1ACE7AAFFCD1}"/>
                  </a:ext>
                </a:extLst>
              </p14:cNvPr>
              <p14:cNvContentPartPr/>
              <p14:nvPr/>
            </p14:nvContentPartPr>
            <p14:xfrm>
              <a:off x="3943701" y="5952042"/>
              <a:ext cx="537120" cy="512280"/>
            </p14:xfrm>
          </p:contentPart>
        </mc:Choice>
        <mc:Fallback>
          <p:pic>
            <p:nvPicPr>
              <p:cNvPr id="313" name="Input penna 312">
                <a:extLst>
                  <a:ext uri="{FF2B5EF4-FFF2-40B4-BE49-F238E27FC236}">
                    <a16:creationId xmlns:a16="http://schemas.microsoft.com/office/drawing/2014/main" id="{DB4C74A9-9CD2-49A0-AAA3-1ACE7AAFFCD1}"/>
                  </a:ext>
                </a:extLst>
              </p:cNvPr>
              <p:cNvPicPr/>
              <p:nvPr/>
            </p:nvPicPr>
            <p:blipFill>
              <a:blip r:embed="rId187"/>
              <a:stretch>
                <a:fillRect/>
              </a:stretch>
            </p:blipFill>
            <p:spPr>
              <a:xfrm>
                <a:off x="3934701" y="5943042"/>
                <a:ext cx="554760" cy="529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314" name="Input penna 313">
                <a:extLst>
                  <a:ext uri="{FF2B5EF4-FFF2-40B4-BE49-F238E27FC236}">
                    <a16:creationId xmlns:a16="http://schemas.microsoft.com/office/drawing/2014/main" id="{D7DFF19F-65A8-4665-8F54-CA71BDF23ADA}"/>
                  </a:ext>
                </a:extLst>
              </p14:cNvPr>
              <p14:cNvContentPartPr/>
              <p14:nvPr/>
            </p14:nvContentPartPr>
            <p14:xfrm>
              <a:off x="3528261" y="6031962"/>
              <a:ext cx="246600" cy="241200"/>
            </p14:xfrm>
          </p:contentPart>
        </mc:Choice>
        <mc:Fallback>
          <p:pic>
            <p:nvPicPr>
              <p:cNvPr id="314" name="Input penna 313">
                <a:extLst>
                  <a:ext uri="{FF2B5EF4-FFF2-40B4-BE49-F238E27FC236}">
                    <a16:creationId xmlns:a16="http://schemas.microsoft.com/office/drawing/2014/main" id="{D7DFF19F-65A8-4665-8F54-CA71BDF23ADA}"/>
                  </a:ext>
                </a:extLst>
              </p:cNvPr>
              <p:cNvPicPr/>
              <p:nvPr/>
            </p:nvPicPr>
            <p:blipFill>
              <a:blip r:embed="rId189"/>
              <a:stretch>
                <a:fillRect/>
              </a:stretch>
            </p:blipFill>
            <p:spPr>
              <a:xfrm>
                <a:off x="3519261" y="6022962"/>
                <a:ext cx="264240" cy="25884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317" name="Input penna 316">
                <a:extLst>
                  <a:ext uri="{FF2B5EF4-FFF2-40B4-BE49-F238E27FC236}">
                    <a16:creationId xmlns:a16="http://schemas.microsoft.com/office/drawing/2014/main" id="{BABFA8AA-4BEB-4CFC-BB3B-816D32B0EF9C}"/>
                  </a:ext>
                </a:extLst>
              </p14:cNvPr>
              <p14:cNvContentPartPr/>
              <p14:nvPr/>
            </p14:nvContentPartPr>
            <p14:xfrm>
              <a:off x="4666221" y="6079482"/>
              <a:ext cx="217440" cy="180360"/>
            </p14:xfrm>
          </p:contentPart>
        </mc:Choice>
        <mc:Fallback>
          <p:pic>
            <p:nvPicPr>
              <p:cNvPr id="317" name="Input penna 316">
                <a:extLst>
                  <a:ext uri="{FF2B5EF4-FFF2-40B4-BE49-F238E27FC236}">
                    <a16:creationId xmlns:a16="http://schemas.microsoft.com/office/drawing/2014/main" id="{BABFA8AA-4BEB-4CFC-BB3B-816D32B0EF9C}"/>
                  </a:ext>
                </a:extLst>
              </p:cNvPr>
              <p:cNvPicPr/>
              <p:nvPr/>
            </p:nvPicPr>
            <p:blipFill>
              <a:blip r:embed="rId191"/>
              <a:stretch>
                <a:fillRect/>
              </a:stretch>
            </p:blipFill>
            <p:spPr>
              <a:xfrm>
                <a:off x="4657221" y="6070482"/>
                <a:ext cx="235080" cy="19800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326" name="Input penna 325">
                <a:extLst>
                  <a:ext uri="{FF2B5EF4-FFF2-40B4-BE49-F238E27FC236}">
                    <a16:creationId xmlns:a16="http://schemas.microsoft.com/office/drawing/2014/main" id="{114D7AD2-6FF4-4A3E-947C-12924E58A2FF}"/>
                  </a:ext>
                </a:extLst>
              </p14:cNvPr>
              <p14:cNvContentPartPr/>
              <p14:nvPr/>
            </p14:nvContentPartPr>
            <p14:xfrm>
              <a:off x="5001741" y="5846202"/>
              <a:ext cx="762120" cy="426600"/>
            </p14:xfrm>
          </p:contentPart>
        </mc:Choice>
        <mc:Fallback>
          <p:pic>
            <p:nvPicPr>
              <p:cNvPr id="326" name="Input penna 325">
                <a:extLst>
                  <a:ext uri="{FF2B5EF4-FFF2-40B4-BE49-F238E27FC236}">
                    <a16:creationId xmlns:a16="http://schemas.microsoft.com/office/drawing/2014/main" id="{114D7AD2-6FF4-4A3E-947C-12924E58A2FF}"/>
                  </a:ext>
                </a:extLst>
              </p:cNvPr>
              <p:cNvPicPr/>
              <p:nvPr/>
            </p:nvPicPr>
            <p:blipFill>
              <a:blip r:embed="rId193"/>
              <a:stretch>
                <a:fillRect/>
              </a:stretch>
            </p:blipFill>
            <p:spPr>
              <a:xfrm>
                <a:off x="4992741" y="5837202"/>
                <a:ext cx="779760" cy="44424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332" name="Input penna 331">
                <a:extLst>
                  <a:ext uri="{FF2B5EF4-FFF2-40B4-BE49-F238E27FC236}">
                    <a16:creationId xmlns:a16="http://schemas.microsoft.com/office/drawing/2014/main" id="{0A32A2ED-D2D9-4374-AA64-A404ADC4C4BD}"/>
                  </a:ext>
                </a:extLst>
              </p14:cNvPr>
              <p14:cNvContentPartPr/>
              <p14:nvPr/>
            </p14:nvContentPartPr>
            <p14:xfrm>
              <a:off x="5879061" y="5800842"/>
              <a:ext cx="964440" cy="541080"/>
            </p14:xfrm>
          </p:contentPart>
        </mc:Choice>
        <mc:Fallback>
          <p:pic>
            <p:nvPicPr>
              <p:cNvPr id="332" name="Input penna 331">
                <a:extLst>
                  <a:ext uri="{FF2B5EF4-FFF2-40B4-BE49-F238E27FC236}">
                    <a16:creationId xmlns:a16="http://schemas.microsoft.com/office/drawing/2014/main" id="{0A32A2ED-D2D9-4374-AA64-A404ADC4C4BD}"/>
                  </a:ext>
                </a:extLst>
              </p:cNvPr>
              <p:cNvPicPr/>
              <p:nvPr/>
            </p:nvPicPr>
            <p:blipFill>
              <a:blip r:embed="rId195"/>
              <a:stretch>
                <a:fillRect/>
              </a:stretch>
            </p:blipFill>
            <p:spPr>
              <a:xfrm>
                <a:off x="5870061" y="5791842"/>
                <a:ext cx="982080" cy="55872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342" name="Input penna 341">
                <a:extLst>
                  <a:ext uri="{FF2B5EF4-FFF2-40B4-BE49-F238E27FC236}">
                    <a16:creationId xmlns:a16="http://schemas.microsoft.com/office/drawing/2014/main" id="{335AF908-8C3F-43BB-B41C-2C08F52359FF}"/>
                  </a:ext>
                </a:extLst>
              </p14:cNvPr>
              <p14:cNvContentPartPr/>
              <p14:nvPr/>
            </p14:nvContentPartPr>
            <p14:xfrm>
              <a:off x="7982541" y="5864202"/>
              <a:ext cx="637920" cy="498600"/>
            </p14:xfrm>
          </p:contentPart>
        </mc:Choice>
        <mc:Fallback>
          <p:pic>
            <p:nvPicPr>
              <p:cNvPr id="342" name="Input penna 341">
                <a:extLst>
                  <a:ext uri="{FF2B5EF4-FFF2-40B4-BE49-F238E27FC236}">
                    <a16:creationId xmlns:a16="http://schemas.microsoft.com/office/drawing/2014/main" id="{335AF908-8C3F-43BB-B41C-2C08F52359FF}"/>
                  </a:ext>
                </a:extLst>
              </p:cNvPr>
              <p:cNvPicPr/>
              <p:nvPr/>
            </p:nvPicPr>
            <p:blipFill>
              <a:blip r:embed="rId197"/>
              <a:stretch>
                <a:fillRect/>
              </a:stretch>
            </p:blipFill>
            <p:spPr>
              <a:xfrm>
                <a:off x="7973541" y="5855202"/>
                <a:ext cx="655560" cy="51624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343" name="Input penna 342">
                <a:extLst>
                  <a:ext uri="{FF2B5EF4-FFF2-40B4-BE49-F238E27FC236}">
                    <a16:creationId xmlns:a16="http://schemas.microsoft.com/office/drawing/2014/main" id="{D913767F-2C36-4650-98B9-A09C391119C8}"/>
                  </a:ext>
                </a:extLst>
              </p14:cNvPr>
              <p14:cNvContentPartPr/>
              <p14:nvPr/>
            </p14:nvContentPartPr>
            <p14:xfrm>
              <a:off x="6995421" y="5800842"/>
              <a:ext cx="828360" cy="383040"/>
            </p14:xfrm>
          </p:contentPart>
        </mc:Choice>
        <mc:Fallback>
          <p:pic>
            <p:nvPicPr>
              <p:cNvPr id="343" name="Input penna 342">
                <a:extLst>
                  <a:ext uri="{FF2B5EF4-FFF2-40B4-BE49-F238E27FC236}">
                    <a16:creationId xmlns:a16="http://schemas.microsoft.com/office/drawing/2014/main" id="{D913767F-2C36-4650-98B9-A09C391119C8}"/>
                  </a:ext>
                </a:extLst>
              </p:cNvPr>
              <p:cNvPicPr/>
              <p:nvPr/>
            </p:nvPicPr>
            <p:blipFill>
              <a:blip r:embed="rId199"/>
              <a:stretch>
                <a:fillRect/>
              </a:stretch>
            </p:blipFill>
            <p:spPr>
              <a:xfrm>
                <a:off x="6986421" y="5791842"/>
                <a:ext cx="846000" cy="400680"/>
              </a:xfrm>
              <a:prstGeom prst="rect">
                <a:avLst/>
              </a:prstGeom>
            </p:spPr>
          </p:pic>
        </mc:Fallback>
      </mc:AlternateContent>
    </p:spTree>
    <p:extLst>
      <p:ext uri="{BB962C8B-B14F-4D97-AF65-F5344CB8AC3E}">
        <p14:creationId xmlns:p14="http://schemas.microsoft.com/office/powerpoint/2010/main" val="4317201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9" name="Input penna 8">
                <a:extLst>
                  <a:ext uri="{FF2B5EF4-FFF2-40B4-BE49-F238E27FC236}">
                    <a16:creationId xmlns:a16="http://schemas.microsoft.com/office/drawing/2014/main" id="{99D352B0-18A8-466C-B312-84F9EAC79DC1}"/>
                  </a:ext>
                </a:extLst>
              </p14:cNvPr>
              <p14:cNvContentPartPr/>
              <p14:nvPr/>
            </p14:nvContentPartPr>
            <p14:xfrm>
              <a:off x="2014461" y="578322"/>
              <a:ext cx="82800" cy="43200"/>
            </p14:xfrm>
          </p:contentPart>
        </mc:Choice>
        <mc:Fallback>
          <p:pic>
            <p:nvPicPr>
              <p:cNvPr id="9" name="Input penna 8">
                <a:extLst>
                  <a:ext uri="{FF2B5EF4-FFF2-40B4-BE49-F238E27FC236}">
                    <a16:creationId xmlns:a16="http://schemas.microsoft.com/office/drawing/2014/main" id="{99D352B0-18A8-466C-B312-84F9EAC79DC1}"/>
                  </a:ext>
                </a:extLst>
              </p:cNvPr>
              <p:cNvPicPr/>
              <p:nvPr/>
            </p:nvPicPr>
            <p:blipFill>
              <a:blip r:embed="rId3"/>
              <a:stretch>
                <a:fillRect/>
              </a:stretch>
            </p:blipFill>
            <p:spPr>
              <a:xfrm>
                <a:off x="2005461" y="569322"/>
                <a:ext cx="100440" cy="608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10" name="Input penna 9">
                <a:extLst>
                  <a:ext uri="{FF2B5EF4-FFF2-40B4-BE49-F238E27FC236}">
                    <a16:creationId xmlns:a16="http://schemas.microsoft.com/office/drawing/2014/main" id="{9EEF15B0-6E72-43F8-A64E-C2FAEDC3164D}"/>
                  </a:ext>
                </a:extLst>
              </p14:cNvPr>
              <p14:cNvContentPartPr/>
              <p14:nvPr/>
            </p14:nvContentPartPr>
            <p14:xfrm>
              <a:off x="2036421" y="734562"/>
              <a:ext cx="97920" cy="33840"/>
            </p14:xfrm>
          </p:contentPart>
        </mc:Choice>
        <mc:Fallback>
          <p:pic>
            <p:nvPicPr>
              <p:cNvPr id="10" name="Input penna 9">
                <a:extLst>
                  <a:ext uri="{FF2B5EF4-FFF2-40B4-BE49-F238E27FC236}">
                    <a16:creationId xmlns:a16="http://schemas.microsoft.com/office/drawing/2014/main" id="{9EEF15B0-6E72-43F8-A64E-C2FAEDC3164D}"/>
                  </a:ext>
                </a:extLst>
              </p:cNvPr>
              <p:cNvPicPr/>
              <p:nvPr/>
            </p:nvPicPr>
            <p:blipFill>
              <a:blip r:embed="rId5"/>
              <a:stretch>
                <a:fillRect/>
              </a:stretch>
            </p:blipFill>
            <p:spPr>
              <a:xfrm>
                <a:off x="2027421" y="725562"/>
                <a:ext cx="1155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put penna 10">
                <a:extLst>
                  <a:ext uri="{FF2B5EF4-FFF2-40B4-BE49-F238E27FC236}">
                    <a16:creationId xmlns:a16="http://schemas.microsoft.com/office/drawing/2014/main" id="{016CB408-422F-4F98-B3D0-5F5C752175B2}"/>
                  </a:ext>
                </a:extLst>
              </p14:cNvPr>
              <p14:cNvContentPartPr/>
              <p14:nvPr/>
            </p14:nvContentPartPr>
            <p14:xfrm>
              <a:off x="429021" y="499122"/>
              <a:ext cx="1111320" cy="487800"/>
            </p14:xfrm>
          </p:contentPart>
        </mc:Choice>
        <mc:Fallback>
          <p:pic>
            <p:nvPicPr>
              <p:cNvPr id="11" name="Input penna 10">
                <a:extLst>
                  <a:ext uri="{FF2B5EF4-FFF2-40B4-BE49-F238E27FC236}">
                    <a16:creationId xmlns:a16="http://schemas.microsoft.com/office/drawing/2014/main" id="{016CB408-422F-4F98-B3D0-5F5C752175B2}"/>
                  </a:ext>
                </a:extLst>
              </p:cNvPr>
              <p:cNvPicPr/>
              <p:nvPr/>
            </p:nvPicPr>
            <p:blipFill>
              <a:blip r:embed="rId7"/>
              <a:stretch>
                <a:fillRect/>
              </a:stretch>
            </p:blipFill>
            <p:spPr>
              <a:xfrm>
                <a:off x="420021" y="490122"/>
                <a:ext cx="1128960" cy="505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CE5EEC82-4D29-4D58-A090-4F0B7A7AD5F2}"/>
                  </a:ext>
                </a:extLst>
              </p14:cNvPr>
              <p14:cNvContentPartPr/>
              <p14:nvPr/>
            </p14:nvContentPartPr>
            <p14:xfrm>
              <a:off x="2439981" y="635922"/>
              <a:ext cx="235440" cy="218880"/>
            </p14:xfrm>
          </p:contentPart>
        </mc:Choice>
        <mc:Fallback>
          <p:pic>
            <p:nvPicPr>
              <p:cNvPr id="12" name="Input penna 11">
                <a:extLst>
                  <a:ext uri="{FF2B5EF4-FFF2-40B4-BE49-F238E27FC236}">
                    <a16:creationId xmlns:a16="http://schemas.microsoft.com/office/drawing/2014/main" id="{CE5EEC82-4D29-4D58-A090-4F0B7A7AD5F2}"/>
                  </a:ext>
                </a:extLst>
              </p:cNvPr>
              <p:cNvPicPr/>
              <p:nvPr/>
            </p:nvPicPr>
            <p:blipFill>
              <a:blip r:embed="rId9"/>
              <a:stretch>
                <a:fillRect/>
              </a:stretch>
            </p:blipFill>
            <p:spPr>
              <a:xfrm>
                <a:off x="2430981" y="626922"/>
                <a:ext cx="253080" cy="236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put penna 12">
                <a:extLst>
                  <a:ext uri="{FF2B5EF4-FFF2-40B4-BE49-F238E27FC236}">
                    <a16:creationId xmlns:a16="http://schemas.microsoft.com/office/drawing/2014/main" id="{D4D56E52-FB48-4633-B8E5-7FE24788C304}"/>
                  </a:ext>
                </a:extLst>
              </p14:cNvPr>
              <p14:cNvContentPartPr/>
              <p14:nvPr/>
            </p14:nvContentPartPr>
            <p14:xfrm>
              <a:off x="2874501" y="722322"/>
              <a:ext cx="26640" cy="30600"/>
            </p14:xfrm>
          </p:contentPart>
        </mc:Choice>
        <mc:Fallback>
          <p:pic>
            <p:nvPicPr>
              <p:cNvPr id="13" name="Input penna 12">
                <a:extLst>
                  <a:ext uri="{FF2B5EF4-FFF2-40B4-BE49-F238E27FC236}">
                    <a16:creationId xmlns:a16="http://schemas.microsoft.com/office/drawing/2014/main" id="{D4D56E52-FB48-4633-B8E5-7FE24788C304}"/>
                  </a:ext>
                </a:extLst>
              </p:cNvPr>
              <p:cNvPicPr/>
              <p:nvPr/>
            </p:nvPicPr>
            <p:blipFill>
              <a:blip r:embed="rId11"/>
              <a:stretch>
                <a:fillRect/>
              </a:stretch>
            </p:blipFill>
            <p:spPr>
              <a:xfrm>
                <a:off x="2865501" y="713322"/>
                <a:ext cx="4428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put penna 13">
                <a:extLst>
                  <a:ext uri="{FF2B5EF4-FFF2-40B4-BE49-F238E27FC236}">
                    <a16:creationId xmlns:a16="http://schemas.microsoft.com/office/drawing/2014/main" id="{CD2FB684-98B3-4E58-AFAB-023DB7DD3F87}"/>
                  </a:ext>
                </a:extLst>
              </p14:cNvPr>
              <p14:cNvContentPartPr/>
              <p14:nvPr/>
            </p14:nvContentPartPr>
            <p14:xfrm>
              <a:off x="3183741" y="655722"/>
              <a:ext cx="140400" cy="334800"/>
            </p14:xfrm>
          </p:contentPart>
        </mc:Choice>
        <mc:Fallback>
          <p:pic>
            <p:nvPicPr>
              <p:cNvPr id="14" name="Input penna 13">
                <a:extLst>
                  <a:ext uri="{FF2B5EF4-FFF2-40B4-BE49-F238E27FC236}">
                    <a16:creationId xmlns:a16="http://schemas.microsoft.com/office/drawing/2014/main" id="{CD2FB684-98B3-4E58-AFAB-023DB7DD3F87}"/>
                  </a:ext>
                </a:extLst>
              </p:cNvPr>
              <p:cNvPicPr/>
              <p:nvPr/>
            </p:nvPicPr>
            <p:blipFill>
              <a:blip r:embed="rId13"/>
              <a:stretch>
                <a:fillRect/>
              </a:stretch>
            </p:blipFill>
            <p:spPr>
              <a:xfrm>
                <a:off x="3174741" y="646722"/>
                <a:ext cx="158040" cy="3524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put penna 14">
                <a:extLst>
                  <a:ext uri="{FF2B5EF4-FFF2-40B4-BE49-F238E27FC236}">
                    <a16:creationId xmlns:a16="http://schemas.microsoft.com/office/drawing/2014/main" id="{DB15FF13-7CDB-4C52-B303-0D1B501D2A67}"/>
                  </a:ext>
                </a:extLst>
              </p14:cNvPr>
              <p14:cNvContentPartPr/>
              <p14:nvPr/>
            </p14:nvContentPartPr>
            <p14:xfrm>
              <a:off x="3730941" y="721242"/>
              <a:ext cx="112680" cy="27000"/>
            </p14:xfrm>
          </p:contentPart>
        </mc:Choice>
        <mc:Fallback>
          <p:pic>
            <p:nvPicPr>
              <p:cNvPr id="15" name="Input penna 14">
                <a:extLst>
                  <a:ext uri="{FF2B5EF4-FFF2-40B4-BE49-F238E27FC236}">
                    <a16:creationId xmlns:a16="http://schemas.microsoft.com/office/drawing/2014/main" id="{DB15FF13-7CDB-4C52-B303-0D1B501D2A67}"/>
                  </a:ext>
                </a:extLst>
              </p:cNvPr>
              <p:cNvPicPr/>
              <p:nvPr/>
            </p:nvPicPr>
            <p:blipFill>
              <a:blip r:embed="rId15"/>
              <a:stretch>
                <a:fillRect/>
              </a:stretch>
            </p:blipFill>
            <p:spPr>
              <a:xfrm>
                <a:off x="3721941" y="712242"/>
                <a:ext cx="130320" cy="44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put penna 15">
                <a:extLst>
                  <a:ext uri="{FF2B5EF4-FFF2-40B4-BE49-F238E27FC236}">
                    <a16:creationId xmlns:a16="http://schemas.microsoft.com/office/drawing/2014/main" id="{A9E6D226-DBA9-4FEE-B60F-657E49B5FD0F}"/>
                  </a:ext>
                </a:extLst>
              </p14:cNvPr>
              <p14:cNvContentPartPr/>
              <p14:nvPr/>
            </p14:nvContentPartPr>
            <p14:xfrm>
              <a:off x="3739221" y="815562"/>
              <a:ext cx="123480" cy="8640"/>
            </p14:xfrm>
          </p:contentPart>
        </mc:Choice>
        <mc:Fallback>
          <p:pic>
            <p:nvPicPr>
              <p:cNvPr id="16" name="Input penna 15">
                <a:extLst>
                  <a:ext uri="{FF2B5EF4-FFF2-40B4-BE49-F238E27FC236}">
                    <a16:creationId xmlns:a16="http://schemas.microsoft.com/office/drawing/2014/main" id="{A9E6D226-DBA9-4FEE-B60F-657E49B5FD0F}"/>
                  </a:ext>
                </a:extLst>
              </p:cNvPr>
              <p:cNvPicPr/>
              <p:nvPr/>
            </p:nvPicPr>
            <p:blipFill>
              <a:blip r:embed="rId17"/>
              <a:stretch>
                <a:fillRect/>
              </a:stretch>
            </p:blipFill>
            <p:spPr>
              <a:xfrm>
                <a:off x="3730221" y="806562"/>
                <a:ext cx="14112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put penna 16">
                <a:extLst>
                  <a:ext uri="{FF2B5EF4-FFF2-40B4-BE49-F238E27FC236}">
                    <a16:creationId xmlns:a16="http://schemas.microsoft.com/office/drawing/2014/main" id="{EDAF3599-5D8F-4C80-88BF-1BA86ADCC2C7}"/>
                  </a:ext>
                </a:extLst>
              </p14:cNvPr>
              <p14:cNvContentPartPr/>
              <p14:nvPr/>
            </p14:nvContentPartPr>
            <p14:xfrm>
              <a:off x="7657821" y="196362"/>
              <a:ext cx="260640" cy="161640"/>
            </p14:xfrm>
          </p:contentPart>
        </mc:Choice>
        <mc:Fallback>
          <p:pic>
            <p:nvPicPr>
              <p:cNvPr id="17" name="Input penna 16">
                <a:extLst>
                  <a:ext uri="{FF2B5EF4-FFF2-40B4-BE49-F238E27FC236}">
                    <a16:creationId xmlns:a16="http://schemas.microsoft.com/office/drawing/2014/main" id="{EDAF3599-5D8F-4C80-88BF-1BA86ADCC2C7}"/>
                  </a:ext>
                </a:extLst>
              </p:cNvPr>
              <p:cNvPicPr/>
              <p:nvPr/>
            </p:nvPicPr>
            <p:blipFill>
              <a:blip r:embed="rId19"/>
              <a:stretch>
                <a:fillRect/>
              </a:stretch>
            </p:blipFill>
            <p:spPr>
              <a:xfrm>
                <a:off x="7648821" y="187362"/>
                <a:ext cx="278280" cy="1792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put penna 17">
                <a:extLst>
                  <a:ext uri="{FF2B5EF4-FFF2-40B4-BE49-F238E27FC236}">
                    <a16:creationId xmlns:a16="http://schemas.microsoft.com/office/drawing/2014/main" id="{9771D0F3-9CB6-4BA7-B895-6399A300A033}"/>
                  </a:ext>
                </a:extLst>
              </p14:cNvPr>
              <p14:cNvContentPartPr/>
              <p14:nvPr/>
            </p14:nvContentPartPr>
            <p14:xfrm>
              <a:off x="8053821" y="242082"/>
              <a:ext cx="83880" cy="27360"/>
            </p14:xfrm>
          </p:contentPart>
        </mc:Choice>
        <mc:Fallback>
          <p:pic>
            <p:nvPicPr>
              <p:cNvPr id="18" name="Input penna 17">
                <a:extLst>
                  <a:ext uri="{FF2B5EF4-FFF2-40B4-BE49-F238E27FC236}">
                    <a16:creationId xmlns:a16="http://schemas.microsoft.com/office/drawing/2014/main" id="{9771D0F3-9CB6-4BA7-B895-6399A300A033}"/>
                  </a:ext>
                </a:extLst>
              </p:cNvPr>
              <p:cNvPicPr/>
              <p:nvPr/>
            </p:nvPicPr>
            <p:blipFill>
              <a:blip r:embed="rId21"/>
              <a:stretch>
                <a:fillRect/>
              </a:stretch>
            </p:blipFill>
            <p:spPr>
              <a:xfrm>
                <a:off x="8044821" y="233082"/>
                <a:ext cx="101520" cy="45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put penna 18">
                <a:extLst>
                  <a:ext uri="{FF2B5EF4-FFF2-40B4-BE49-F238E27FC236}">
                    <a16:creationId xmlns:a16="http://schemas.microsoft.com/office/drawing/2014/main" id="{70940698-FD87-4E36-8554-49D3190AF5AD}"/>
                  </a:ext>
                </a:extLst>
              </p14:cNvPr>
              <p14:cNvContentPartPr/>
              <p14:nvPr/>
            </p14:nvContentPartPr>
            <p14:xfrm>
              <a:off x="8055621" y="330642"/>
              <a:ext cx="94320" cy="13320"/>
            </p14:xfrm>
          </p:contentPart>
        </mc:Choice>
        <mc:Fallback>
          <p:pic>
            <p:nvPicPr>
              <p:cNvPr id="19" name="Input penna 18">
                <a:extLst>
                  <a:ext uri="{FF2B5EF4-FFF2-40B4-BE49-F238E27FC236}">
                    <a16:creationId xmlns:a16="http://schemas.microsoft.com/office/drawing/2014/main" id="{70940698-FD87-4E36-8554-49D3190AF5AD}"/>
                  </a:ext>
                </a:extLst>
              </p:cNvPr>
              <p:cNvPicPr/>
              <p:nvPr/>
            </p:nvPicPr>
            <p:blipFill>
              <a:blip r:embed="rId23"/>
              <a:stretch>
                <a:fillRect/>
              </a:stretch>
            </p:blipFill>
            <p:spPr>
              <a:xfrm>
                <a:off x="8046621" y="321642"/>
                <a:ext cx="11196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3" name="Input penna 22">
                <a:extLst>
                  <a:ext uri="{FF2B5EF4-FFF2-40B4-BE49-F238E27FC236}">
                    <a16:creationId xmlns:a16="http://schemas.microsoft.com/office/drawing/2014/main" id="{031A4D32-7F25-48C8-A47F-9F99F4A363A3}"/>
                  </a:ext>
                </a:extLst>
              </p14:cNvPr>
              <p14:cNvContentPartPr/>
              <p14:nvPr/>
            </p14:nvContentPartPr>
            <p14:xfrm>
              <a:off x="8369901" y="184122"/>
              <a:ext cx="655920" cy="220680"/>
            </p14:xfrm>
          </p:contentPart>
        </mc:Choice>
        <mc:Fallback>
          <p:pic>
            <p:nvPicPr>
              <p:cNvPr id="23" name="Input penna 22">
                <a:extLst>
                  <a:ext uri="{FF2B5EF4-FFF2-40B4-BE49-F238E27FC236}">
                    <a16:creationId xmlns:a16="http://schemas.microsoft.com/office/drawing/2014/main" id="{031A4D32-7F25-48C8-A47F-9F99F4A363A3}"/>
                  </a:ext>
                </a:extLst>
              </p:cNvPr>
              <p:cNvPicPr/>
              <p:nvPr/>
            </p:nvPicPr>
            <p:blipFill>
              <a:blip r:embed="rId25"/>
              <a:stretch>
                <a:fillRect/>
              </a:stretch>
            </p:blipFill>
            <p:spPr>
              <a:xfrm>
                <a:off x="8360901" y="175122"/>
                <a:ext cx="673560" cy="2383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4" name="Input penna 23">
                <a:extLst>
                  <a:ext uri="{FF2B5EF4-FFF2-40B4-BE49-F238E27FC236}">
                    <a16:creationId xmlns:a16="http://schemas.microsoft.com/office/drawing/2014/main" id="{7C718364-E7DE-4E29-99DA-9876215D8AC5}"/>
                  </a:ext>
                </a:extLst>
              </p14:cNvPr>
              <p14:cNvContentPartPr/>
              <p14:nvPr/>
            </p14:nvContentPartPr>
            <p14:xfrm>
              <a:off x="7672941" y="635202"/>
              <a:ext cx="224640" cy="296280"/>
            </p14:xfrm>
          </p:contentPart>
        </mc:Choice>
        <mc:Fallback>
          <p:pic>
            <p:nvPicPr>
              <p:cNvPr id="24" name="Input penna 23">
                <a:extLst>
                  <a:ext uri="{FF2B5EF4-FFF2-40B4-BE49-F238E27FC236}">
                    <a16:creationId xmlns:a16="http://schemas.microsoft.com/office/drawing/2014/main" id="{7C718364-E7DE-4E29-99DA-9876215D8AC5}"/>
                  </a:ext>
                </a:extLst>
              </p:cNvPr>
              <p:cNvPicPr/>
              <p:nvPr/>
            </p:nvPicPr>
            <p:blipFill>
              <a:blip r:embed="rId27"/>
              <a:stretch>
                <a:fillRect/>
              </a:stretch>
            </p:blipFill>
            <p:spPr>
              <a:xfrm>
                <a:off x="7663941" y="626202"/>
                <a:ext cx="242280" cy="313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5" name="Input penna 24">
                <a:extLst>
                  <a:ext uri="{FF2B5EF4-FFF2-40B4-BE49-F238E27FC236}">
                    <a16:creationId xmlns:a16="http://schemas.microsoft.com/office/drawing/2014/main" id="{C4D6F959-17D6-4FDF-8B39-25C3EB1FD826}"/>
                  </a:ext>
                </a:extLst>
              </p14:cNvPr>
              <p14:cNvContentPartPr/>
              <p14:nvPr/>
            </p14:nvContentPartPr>
            <p14:xfrm>
              <a:off x="8059581" y="709722"/>
              <a:ext cx="116280" cy="25200"/>
            </p14:xfrm>
          </p:contentPart>
        </mc:Choice>
        <mc:Fallback>
          <p:pic>
            <p:nvPicPr>
              <p:cNvPr id="25" name="Input penna 24">
                <a:extLst>
                  <a:ext uri="{FF2B5EF4-FFF2-40B4-BE49-F238E27FC236}">
                    <a16:creationId xmlns:a16="http://schemas.microsoft.com/office/drawing/2014/main" id="{C4D6F959-17D6-4FDF-8B39-25C3EB1FD826}"/>
                  </a:ext>
                </a:extLst>
              </p:cNvPr>
              <p:cNvPicPr/>
              <p:nvPr/>
            </p:nvPicPr>
            <p:blipFill>
              <a:blip r:embed="rId29"/>
              <a:stretch>
                <a:fillRect/>
              </a:stretch>
            </p:blipFill>
            <p:spPr>
              <a:xfrm>
                <a:off x="8050581" y="700722"/>
                <a:ext cx="133920" cy="4284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6" name="Input penna 25">
                <a:extLst>
                  <a:ext uri="{FF2B5EF4-FFF2-40B4-BE49-F238E27FC236}">
                    <a16:creationId xmlns:a16="http://schemas.microsoft.com/office/drawing/2014/main" id="{992B024F-BCBB-4BFE-8D10-6129596CF036}"/>
                  </a:ext>
                </a:extLst>
              </p14:cNvPr>
              <p14:cNvContentPartPr/>
              <p14:nvPr/>
            </p14:nvContentPartPr>
            <p14:xfrm>
              <a:off x="8075061" y="790002"/>
              <a:ext cx="142920" cy="35640"/>
            </p14:xfrm>
          </p:contentPart>
        </mc:Choice>
        <mc:Fallback>
          <p:pic>
            <p:nvPicPr>
              <p:cNvPr id="26" name="Input penna 25">
                <a:extLst>
                  <a:ext uri="{FF2B5EF4-FFF2-40B4-BE49-F238E27FC236}">
                    <a16:creationId xmlns:a16="http://schemas.microsoft.com/office/drawing/2014/main" id="{992B024F-BCBB-4BFE-8D10-6129596CF036}"/>
                  </a:ext>
                </a:extLst>
              </p:cNvPr>
              <p:cNvPicPr/>
              <p:nvPr/>
            </p:nvPicPr>
            <p:blipFill>
              <a:blip r:embed="rId31"/>
              <a:stretch>
                <a:fillRect/>
              </a:stretch>
            </p:blipFill>
            <p:spPr>
              <a:xfrm>
                <a:off x="8066061" y="781002"/>
                <a:ext cx="160560" cy="532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7" name="Input penna 26">
                <a:extLst>
                  <a:ext uri="{FF2B5EF4-FFF2-40B4-BE49-F238E27FC236}">
                    <a16:creationId xmlns:a16="http://schemas.microsoft.com/office/drawing/2014/main" id="{E8DE3DF5-2D5A-45C0-8876-7149C2EE8D79}"/>
                  </a:ext>
                </a:extLst>
              </p14:cNvPr>
              <p14:cNvContentPartPr/>
              <p14:nvPr/>
            </p14:nvContentPartPr>
            <p14:xfrm>
              <a:off x="8477181" y="660762"/>
              <a:ext cx="120600" cy="173880"/>
            </p14:xfrm>
          </p:contentPart>
        </mc:Choice>
        <mc:Fallback>
          <p:pic>
            <p:nvPicPr>
              <p:cNvPr id="27" name="Input penna 26">
                <a:extLst>
                  <a:ext uri="{FF2B5EF4-FFF2-40B4-BE49-F238E27FC236}">
                    <a16:creationId xmlns:a16="http://schemas.microsoft.com/office/drawing/2014/main" id="{E8DE3DF5-2D5A-45C0-8876-7149C2EE8D79}"/>
                  </a:ext>
                </a:extLst>
              </p:cNvPr>
              <p:cNvPicPr/>
              <p:nvPr/>
            </p:nvPicPr>
            <p:blipFill>
              <a:blip r:embed="rId33"/>
              <a:stretch>
                <a:fillRect/>
              </a:stretch>
            </p:blipFill>
            <p:spPr>
              <a:xfrm>
                <a:off x="8468181" y="651762"/>
                <a:ext cx="138240" cy="19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8" name="Input penna 27">
                <a:extLst>
                  <a:ext uri="{FF2B5EF4-FFF2-40B4-BE49-F238E27FC236}">
                    <a16:creationId xmlns:a16="http://schemas.microsoft.com/office/drawing/2014/main" id="{D603814C-F1D9-4FE0-B517-DE69A1A63502}"/>
                  </a:ext>
                </a:extLst>
              </p14:cNvPr>
              <p14:cNvContentPartPr/>
              <p14:nvPr/>
            </p14:nvContentPartPr>
            <p14:xfrm>
              <a:off x="8577621" y="872082"/>
              <a:ext cx="59040" cy="116280"/>
            </p14:xfrm>
          </p:contentPart>
        </mc:Choice>
        <mc:Fallback>
          <p:pic>
            <p:nvPicPr>
              <p:cNvPr id="28" name="Input penna 27">
                <a:extLst>
                  <a:ext uri="{FF2B5EF4-FFF2-40B4-BE49-F238E27FC236}">
                    <a16:creationId xmlns:a16="http://schemas.microsoft.com/office/drawing/2014/main" id="{D603814C-F1D9-4FE0-B517-DE69A1A63502}"/>
                  </a:ext>
                </a:extLst>
              </p:cNvPr>
              <p:cNvPicPr/>
              <p:nvPr/>
            </p:nvPicPr>
            <p:blipFill>
              <a:blip r:embed="rId35"/>
              <a:stretch>
                <a:fillRect/>
              </a:stretch>
            </p:blipFill>
            <p:spPr>
              <a:xfrm>
                <a:off x="8568621" y="863082"/>
                <a:ext cx="76680" cy="1339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29" name="Input penna 28">
                <a:extLst>
                  <a:ext uri="{FF2B5EF4-FFF2-40B4-BE49-F238E27FC236}">
                    <a16:creationId xmlns:a16="http://schemas.microsoft.com/office/drawing/2014/main" id="{96ADE73F-CBFC-4152-9D60-DE7E61B41B67}"/>
                  </a:ext>
                </a:extLst>
              </p14:cNvPr>
              <p14:cNvContentPartPr/>
              <p14:nvPr/>
            </p14:nvContentPartPr>
            <p14:xfrm>
              <a:off x="8785341" y="718002"/>
              <a:ext cx="115920" cy="151200"/>
            </p14:xfrm>
          </p:contentPart>
        </mc:Choice>
        <mc:Fallback>
          <p:pic>
            <p:nvPicPr>
              <p:cNvPr id="29" name="Input penna 28">
                <a:extLst>
                  <a:ext uri="{FF2B5EF4-FFF2-40B4-BE49-F238E27FC236}">
                    <a16:creationId xmlns:a16="http://schemas.microsoft.com/office/drawing/2014/main" id="{96ADE73F-CBFC-4152-9D60-DE7E61B41B67}"/>
                  </a:ext>
                </a:extLst>
              </p:cNvPr>
              <p:cNvPicPr/>
              <p:nvPr/>
            </p:nvPicPr>
            <p:blipFill>
              <a:blip r:embed="rId37"/>
              <a:stretch>
                <a:fillRect/>
              </a:stretch>
            </p:blipFill>
            <p:spPr>
              <a:xfrm>
                <a:off x="8776341" y="709002"/>
                <a:ext cx="133560" cy="16884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put penna 32">
                <a:extLst>
                  <a:ext uri="{FF2B5EF4-FFF2-40B4-BE49-F238E27FC236}">
                    <a16:creationId xmlns:a16="http://schemas.microsoft.com/office/drawing/2014/main" id="{6107D705-45C4-4FC8-84C3-BC614B4CEB04}"/>
                  </a:ext>
                </a:extLst>
              </p14:cNvPr>
              <p14:cNvContentPartPr/>
              <p14:nvPr/>
            </p14:nvContentPartPr>
            <p14:xfrm>
              <a:off x="4738581" y="746082"/>
              <a:ext cx="10080" cy="39240"/>
            </p14:xfrm>
          </p:contentPart>
        </mc:Choice>
        <mc:Fallback>
          <p:pic>
            <p:nvPicPr>
              <p:cNvPr id="33" name="Input penna 32">
                <a:extLst>
                  <a:ext uri="{FF2B5EF4-FFF2-40B4-BE49-F238E27FC236}">
                    <a16:creationId xmlns:a16="http://schemas.microsoft.com/office/drawing/2014/main" id="{6107D705-45C4-4FC8-84C3-BC614B4CEB04}"/>
                  </a:ext>
                </a:extLst>
              </p:cNvPr>
              <p:cNvPicPr/>
              <p:nvPr/>
            </p:nvPicPr>
            <p:blipFill>
              <a:blip r:embed="rId39"/>
              <a:stretch>
                <a:fillRect/>
              </a:stretch>
            </p:blipFill>
            <p:spPr>
              <a:xfrm>
                <a:off x="4729581" y="737082"/>
                <a:ext cx="2772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put penna 33">
                <a:extLst>
                  <a:ext uri="{FF2B5EF4-FFF2-40B4-BE49-F238E27FC236}">
                    <a16:creationId xmlns:a16="http://schemas.microsoft.com/office/drawing/2014/main" id="{606F11DD-DA30-48CA-9030-9093AD835678}"/>
                  </a:ext>
                </a:extLst>
              </p14:cNvPr>
              <p14:cNvContentPartPr/>
              <p14:nvPr/>
            </p14:nvContentPartPr>
            <p14:xfrm>
              <a:off x="4037661" y="607482"/>
              <a:ext cx="583200" cy="248400"/>
            </p14:xfrm>
          </p:contentPart>
        </mc:Choice>
        <mc:Fallback>
          <p:pic>
            <p:nvPicPr>
              <p:cNvPr id="34" name="Input penna 33">
                <a:extLst>
                  <a:ext uri="{FF2B5EF4-FFF2-40B4-BE49-F238E27FC236}">
                    <a16:creationId xmlns:a16="http://schemas.microsoft.com/office/drawing/2014/main" id="{606F11DD-DA30-48CA-9030-9093AD835678}"/>
                  </a:ext>
                </a:extLst>
              </p:cNvPr>
              <p:cNvPicPr/>
              <p:nvPr/>
            </p:nvPicPr>
            <p:blipFill>
              <a:blip r:embed="rId41"/>
              <a:stretch>
                <a:fillRect/>
              </a:stretch>
            </p:blipFill>
            <p:spPr>
              <a:xfrm>
                <a:off x="4028661" y="598482"/>
                <a:ext cx="600840" cy="2660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put penna 34">
                <a:extLst>
                  <a:ext uri="{FF2B5EF4-FFF2-40B4-BE49-F238E27FC236}">
                    <a16:creationId xmlns:a16="http://schemas.microsoft.com/office/drawing/2014/main" id="{4757E979-2ACE-4A44-90E5-89512A3DEE36}"/>
                  </a:ext>
                </a:extLst>
              </p14:cNvPr>
              <p14:cNvContentPartPr/>
              <p14:nvPr/>
            </p14:nvContentPartPr>
            <p14:xfrm>
              <a:off x="4918941" y="604602"/>
              <a:ext cx="161640" cy="311400"/>
            </p14:xfrm>
          </p:contentPart>
        </mc:Choice>
        <mc:Fallback>
          <p:pic>
            <p:nvPicPr>
              <p:cNvPr id="35" name="Input penna 34">
                <a:extLst>
                  <a:ext uri="{FF2B5EF4-FFF2-40B4-BE49-F238E27FC236}">
                    <a16:creationId xmlns:a16="http://schemas.microsoft.com/office/drawing/2014/main" id="{4757E979-2ACE-4A44-90E5-89512A3DEE36}"/>
                  </a:ext>
                </a:extLst>
              </p:cNvPr>
              <p:cNvPicPr/>
              <p:nvPr/>
            </p:nvPicPr>
            <p:blipFill>
              <a:blip r:embed="rId43"/>
              <a:stretch>
                <a:fillRect/>
              </a:stretch>
            </p:blipFill>
            <p:spPr>
              <a:xfrm>
                <a:off x="4909941" y="595602"/>
                <a:ext cx="17928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0" name="Input penna 39">
                <a:extLst>
                  <a:ext uri="{FF2B5EF4-FFF2-40B4-BE49-F238E27FC236}">
                    <a16:creationId xmlns:a16="http://schemas.microsoft.com/office/drawing/2014/main" id="{6E00BB6F-BA90-447B-8598-C4D4A051B73A}"/>
                  </a:ext>
                </a:extLst>
              </p14:cNvPr>
              <p14:cNvContentPartPr/>
              <p14:nvPr/>
            </p14:nvContentPartPr>
            <p14:xfrm>
              <a:off x="6133581" y="705762"/>
              <a:ext cx="103680" cy="38160"/>
            </p14:xfrm>
          </p:contentPart>
        </mc:Choice>
        <mc:Fallback>
          <p:pic>
            <p:nvPicPr>
              <p:cNvPr id="40" name="Input penna 39">
                <a:extLst>
                  <a:ext uri="{FF2B5EF4-FFF2-40B4-BE49-F238E27FC236}">
                    <a16:creationId xmlns:a16="http://schemas.microsoft.com/office/drawing/2014/main" id="{6E00BB6F-BA90-447B-8598-C4D4A051B73A}"/>
                  </a:ext>
                </a:extLst>
              </p:cNvPr>
              <p:cNvPicPr/>
              <p:nvPr/>
            </p:nvPicPr>
            <p:blipFill>
              <a:blip r:embed="rId45"/>
              <a:stretch>
                <a:fillRect/>
              </a:stretch>
            </p:blipFill>
            <p:spPr>
              <a:xfrm>
                <a:off x="6124581" y="696762"/>
                <a:ext cx="121320" cy="5580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1" name="Input penna 40">
                <a:extLst>
                  <a:ext uri="{FF2B5EF4-FFF2-40B4-BE49-F238E27FC236}">
                    <a16:creationId xmlns:a16="http://schemas.microsoft.com/office/drawing/2014/main" id="{8964176A-9FEB-42A3-90A2-B9D1118EFA44}"/>
                  </a:ext>
                </a:extLst>
              </p14:cNvPr>
              <p14:cNvContentPartPr/>
              <p14:nvPr/>
            </p14:nvContentPartPr>
            <p14:xfrm>
              <a:off x="6151221" y="852282"/>
              <a:ext cx="71280" cy="5040"/>
            </p14:xfrm>
          </p:contentPart>
        </mc:Choice>
        <mc:Fallback>
          <p:pic>
            <p:nvPicPr>
              <p:cNvPr id="41" name="Input penna 40">
                <a:extLst>
                  <a:ext uri="{FF2B5EF4-FFF2-40B4-BE49-F238E27FC236}">
                    <a16:creationId xmlns:a16="http://schemas.microsoft.com/office/drawing/2014/main" id="{8964176A-9FEB-42A3-90A2-B9D1118EFA44}"/>
                  </a:ext>
                </a:extLst>
              </p:cNvPr>
              <p:cNvPicPr/>
              <p:nvPr/>
            </p:nvPicPr>
            <p:blipFill>
              <a:blip r:embed="rId47"/>
              <a:stretch>
                <a:fillRect/>
              </a:stretch>
            </p:blipFill>
            <p:spPr>
              <a:xfrm>
                <a:off x="6142221" y="843282"/>
                <a:ext cx="8892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2" name="Input penna 41">
                <a:extLst>
                  <a:ext uri="{FF2B5EF4-FFF2-40B4-BE49-F238E27FC236}">
                    <a16:creationId xmlns:a16="http://schemas.microsoft.com/office/drawing/2014/main" id="{133536C9-0A3A-43CE-8443-D7460C164A75}"/>
                  </a:ext>
                </a:extLst>
              </p14:cNvPr>
              <p14:cNvContentPartPr/>
              <p14:nvPr/>
            </p14:nvContentPartPr>
            <p14:xfrm>
              <a:off x="5520141" y="598842"/>
              <a:ext cx="307080" cy="378000"/>
            </p14:xfrm>
          </p:contentPart>
        </mc:Choice>
        <mc:Fallback>
          <p:pic>
            <p:nvPicPr>
              <p:cNvPr id="42" name="Input penna 41">
                <a:extLst>
                  <a:ext uri="{FF2B5EF4-FFF2-40B4-BE49-F238E27FC236}">
                    <a16:creationId xmlns:a16="http://schemas.microsoft.com/office/drawing/2014/main" id="{133536C9-0A3A-43CE-8443-D7460C164A75}"/>
                  </a:ext>
                </a:extLst>
              </p:cNvPr>
              <p:cNvPicPr/>
              <p:nvPr/>
            </p:nvPicPr>
            <p:blipFill>
              <a:blip r:embed="rId49"/>
              <a:stretch>
                <a:fillRect/>
              </a:stretch>
            </p:blipFill>
            <p:spPr>
              <a:xfrm>
                <a:off x="5511141" y="589842"/>
                <a:ext cx="324720" cy="395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3" name="Input penna 42">
                <a:extLst>
                  <a:ext uri="{FF2B5EF4-FFF2-40B4-BE49-F238E27FC236}">
                    <a16:creationId xmlns:a16="http://schemas.microsoft.com/office/drawing/2014/main" id="{E277B403-0F40-4337-BA89-C267EA68E83E}"/>
                  </a:ext>
                </a:extLst>
              </p14:cNvPr>
              <p14:cNvContentPartPr/>
              <p14:nvPr/>
            </p14:nvContentPartPr>
            <p14:xfrm>
              <a:off x="5175981" y="676602"/>
              <a:ext cx="199080" cy="264600"/>
            </p14:xfrm>
          </p:contentPart>
        </mc:Choice>
        <mc:Fallback>
          <p:pic>
            <p:nvPicPr>
              <p:cNvPr id="43" name="Input penna 42">
                <a:extLst>
                  <a:ext uri="{FF2B5EF4-FFF2-40B4-BE49-F238E27FC236}">
                    <a16:creationId xmlns:a16="http://schemas.microsoft.com/office/drawing/2014/main" id="{E277B403-0F40-4337-BA89-C267EA68E83E}"/>
                  </a:ext>
                </a:extLst>
              </p:cNvPr>
              <p:cNvPicPr/>
              <p:nvPr/>
            </p:nvPicPr>
            <p:blipFill>
              <a:blip r:embed="rId51"/>
              <a:stretch>
                <a:fillRect/>
              </a:stretch>
            </p:blipFill>
            <p:spPr>
              <a:xfrm>
                <a:off x="5166981" y="667602"/>
                <a:ext cx="216720" cy="282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4" name="Input penna 43">
                <a:extLst>
                  <a:ext uri="{FF2B5EF4-FFF2-40B4-BE49-F238E27FC236}">
                    <a16:creationId xmlns:a16="http://schemas.microsoft.com/office/drawing/2014/main" id="{9DAD3A37-75B6-429A-825D-8F4E99BBAFB1}"/>
                  </a:ext>
                </a:extLst>
              </p14:cNvPr>
              <p14:cNvContentPartPr/>
              <p14:nvPr/>
            </p14:nvContentPartPr>
            <p14:xfrm>
              <a:off x="2018781" y="1202922"/>
              <a:ext cx="149760" cy="23040"/>
            </p14:xfrm>
          </p:contentPart>
        </mc:Choice>
        <mc:Fallback>
          <p:pic>
            <p:nvPicPr>
              <p:cNvPr id="44" name="Input penna 43">
                <a:extLst>
                  <a:ext uri="{FF2B5EF4-FFF2-40B4-BE49-F238E27FC236}">
                    <a16:creationId xmlns:a16="http://schemas.microsoft.com/office/drawing/2014/main" id="{9DAD3A37-75B6-429A-825D-8F4E99BBAFB1}"/>
                  </a:ext>
                </a:extLst>
              </p:cNvPr>
              <p:cNvPicPr/>
              <p:nvPr/>
            </p:nvPicPr>
            <p:blipFill>
              <a:blip r:embed="rId53"/>
              <a:stretch>
                <a:fillRect/>
              </a:stretch>
            </p:blipFill>
            <p:spPr>
              <a:xfrm>
                <a:off x="2009781" y="1193922"/>
                <a:ext cx="16740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5" name="Input penna 44">
                <a:extLst>
                  <a:ext uri="{FF2B5EF4-FFF2-40B4-BE49-F238E27FC236}">
                    <a16:creationId xmlns:a16="http://schemas.microsoft.com/office/drawing/2014/main" id="{37FA92D2-1A14-45EE-BC9D-E8BD6A2C6F3B}"/>
                  </a:ext>
                </a:extLst>
              </p14:cNvPr>
              <p14:cNvContentPartPr/>
              <p14:nvPr/>
            </p14:nvContentPartPr>
            <p14:xfrm>
              <a:off x="2022381" y="1291482"/>
              <a:ext cx="184680" cy="30600"/>
            </p14:xfrm>
          </p:contentPart>
        </mc:Choice>
        <mc:Fallback>
          <p:pic>
            <p:nvPicPr>
              <p:cNvPr id="45" name="Input penna 44">
                <a:extLst>
                  <a:ext uri="{FF2B5EF4-FFF2-40B4-BE49-F238E27FC236}">
                    <a16:creationId xmlns:a16="http://schemas.microsoft.com/office/drawing/2014/main" id="{37FA92D2-1A14-45EE-BC9D-E8BD6A2C6F3B}"/>
                  </a:ext>
                </a:extLst>
              </p:cNvPr>
              <p:cNvPicPr/>
              <p:nvPr/>
            </p:nvPicPr>
            <p:blipFill>
              <a:blip r:embed="rId55"/>
              <a:stretch>
                <a:fillRect/>
              </a:stretch>
            </p:blipFill>
            <p:spPr>
              <a:xfrm>
                <a:off x="2013381" y="1282482"/>
                <a:ext cx="20232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6" name="Input penna 45">
                <a:extLst>
                  <a:ext uri="{FF2B5EF4-FFF2-40B4-BE49-F238E27FC236}">
                    <a16:creationId xmlns:a16="http://schemas.microsoft.com/office/drawing/2014/main" id="{3EE3FC23-BA5B-4577-B1EC-926B2159BECD}"/>
                  </a:ext>
                </a:extLst>
              </p14:cNvPr>
              <p14:cNvContentPartPr/>
              <p14:nvPr/>
            </p14:nvContentPartPr>
            <p14:xfrm>
              <a:off x="2484621" y="1137762"/>
              <a:ext cx="171360" cy="286560"/>
            </p14:xfrm>
          </p:contentPart>
        </mc:Choice>
        <mc:Fallback>
          <p:pic>
            <p:nvPicPr>
              <p:cNvPr id="46" name="Input penna 45">
                <a:extLst>
                  <a:ext uri="{FF2B5EF4-FFF2-40B4-BE49-F238E27FC236}">
                    <a16:creationId xmlns:a16="http://schemas.microsoft.com/office/drawing/2014/main" id="{3EE3FC23-BA5B-4577-B1EC-926B2159BECD}"/>
                  </a:ext>
                </a:extLst>
              </p:cNvPr>
              <p:cNvPicPr/>
              <p:nvPr/>
            </p:nvPicPr>
            <p:blipFill>
              <a:blip r:embed="rId57"/>
              <a:stretch>
                <a:fillRect/>
              </a:stretch>
            </p:blipFill>
            <p:spPr>
              <a:xfrm>
                <a:off x="2475621" y="1128762"/>
                <a:ext cx="189000" cy="30420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47" name="Input penna 46">
                <a:extLst>
                  <a:ext uri="{FF2B5EF4-FFF2-40B4-BE49-F238E27FC236}">
                    <a16:creationId xmlns:a16="http://schemas.microsoft.com/office/drawing/2014/main" id="{32A072BB-8B7C-4E4F-8166-3E65963FE5C0}"/>
                  </a:ext>
                </a:extLst>
              </p14:cNvPr>
              <p14:cNvContentPartPr/>
              <p14:nvPr/>
            </p14:nvContentPartPr>
            <p14:xfrm>
              <a:off x="2776221" y="1207242"/>
              <a:ext cx="150840" cy="190080"/>
            </p14:xfrm>
          </p:contentPart>
        </mc:Choice>
        <mc:Fallback>
          <p:pic>
            <p:nvPicPr>
              <p:cNvPr id="47" name="Input penna 46">
                <a:extLst>
                  <a:ext uri="{FF2B5EF4-FFF2-40B4-BE49-F238E27FC236}">
                    <a16:creationId xmlns:a16="http://schemas.microsoft.com/office/drawing/2014/main" id="{32A072BB-8B7C-4E4F-8166-3E65963FE5C0}"/>
                  </a:ext>
                </a:extLst>
              </p:cNvPr>
              <p:cNvPicPr/>
              <p:nvPr/>
            </p:nvPicPr>
            <p:blipFill>
              <a:blip r:embed="rId59"/>
              <a:stretch>
                <a:fillRect/>
              </a:stretch>
            </p:blipFill>
            <p:spPr>
              <a:xfrm>
                <a:off x="2767221" y="1198242"/>
                <a:ext cx="168480" cy="20772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3" name="Input penna 52">
                <a:extLst>
                  <a:ext uri="{FF2B5EF4-FFF2-40B4-BE49-F238E27FC236}">
                    <a16:creationId xmlns:a16="http://schemas.microsoft.com/office/drawing/2014/main" id="{03EA3D11-91E6-4180-8D6A-C02D1A18DD70}"/>
                  </a:ext>
                </a:extLst>
              </p14:cNvPr>
              <p14:cNvContentPartPr/>
              <p14:nvPr/>
            </p14:nvContentPartPr>
            <p14:xfrm>
              <a:off x="426861" y="2069802"/>
              <a:ext cx="932040" cy="468720"/>
            </p14:xfrm>
          </p:contentPart>
        </mc:Choice>
        <mc:Fallback>
          <p:pic>
            <p:nvPicPr>
              <p:cNvPr id="53" name="Input penna 52">
                <a:extLst>
                  <a:ext uri="{FF2B5EF4-FFF2-40B4-BE49-F238E27FC236}">
                    <a16:creationId xmlns:a16="http://schemas.microsoft.com/office/drawing/2014/main" id="{03EA3D11-91E6-4180-8D6A-C02D1A18DD70}"/>
                  </a:ext>
                </a:extLst>
              </p:cNvPr>
              <p:cNvPicPr/>
              <p:nvPr/>
            </p:nvPicPr>
            <p:blipFill>
              <a:blip r:embed="rId61"/>
              <a:stretch>
                <a:fillRect/>
              </a:stretch>
            </p:blipFill>
            <p:spPr>
              <a:xfrm>
                <a:off x="417861" y="2060802"/>
                <a:ext cx="949680" cy="48636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4" name="Input penna 53">
                <a:extLst>
                  <a:ext uri="{FF2B5EF4-FFF2-40B4-BE49-F238E27FC236}">
                    <a16:creationId xmlns:a16="http://schemas.microsoft.com/office/drawing/2014/main" id="{4D595751-65C4-4CA4-8E96-F7D640DE50B9}"/>
                  </a:ext>
                </a:extLst>
              </p14:cNvPr>
              <p14:cNvContentPartPr/>
              <p14:nvPr/>
            </p14:nvContentPartPr>
            <p14:xfrm>
              <a:off x="1629981" y="2194722"/>
              <a:ext cx="183240" cy="31680"/>
            </p14:xfrm>
          </p:contentPart>
        </mc:Choice>
        <mc:Fallback>
          <p:pic>
            <p:nvPicPr>
              <p:cNvPr id="54" name="Input penna 53">
                <a:extLst>
                  <a:ext uri="{FF2B5EF4-FFF2-40B4-BE49-F238E27FC236}">
                    <a16:creationId xmlns:a16="http://schemas.microsoft.com/office/drawing/2014/main" id="{4D595751-65C4-4CA4-8E96-F7D640DE50B9}"/>
                  </a:ext>
                </a:extLst>
              </p:cNvPr>
              <p:cNvPicPr/>
              <p:nvPr/>
            </p:nvPicPr>
            <p:blipFill>
              <a:blip r:embed="rId63"/>
              <a:stretch>
                <a:fillRect/>
              </a:stretch>
            </p:blipFill>
            <p:spPr>
              <a:xfrm>
                <a:off x="1620981" y="2185722"/>
                <a:ext cx="200880" cy="4932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5" name="Input penna 54">
                <a:extLst>
                  <a:ext uri="{FF2B5EF4-FFF2-40B4-BE49-F238E27FC236}">
                    <a16:creationId xmlns:a16="http://schemas.microsoft.com/office/drawing/2014/main" id="{5F70AE06-8752-4A9D-B618-C4E81A5A4D08}"/>
                  </a:ext>
                </a:extLst>
              </p14:cNvPr>
              <p14:cNvContentPartPr/>
              <p14:nvPr/>
            </p14:nvContentPartPr>
            <p14:xfrm>
              <a:off x="1687941" y="2340522"/>
              <a:ext cx="149400" cy="10800"/>
            </p14:xfrm>
          </p:contentPart>
        </mc:Choice>
        <mc:Fallback>
          <p:pic>
            <p:nvPicPr>
              <p:cNvPr id="55" name="Input penna 54">
                <a:extLst>
                  <a:ext uri="{FF2B5EF4-FFF2-40B4-BE49-F238E27FC236}">
                    <a16:creationId xmlns:a16="http://schemas.microsoft.com/office/drawing/2014/main" id="{5F70AE06-8752-4A9D-B618-C4E81A5A4D08}"/>
                  </a:ext>
                </a:extLst>
              </p:cNvPr>
              <p:cNvPicPr/>
              <p:nvPr/>
            </p:nvPicPr>
            <p:blipFill>
              <a:blip r:embed="rId65"/>
              <a:stretch>
                <a:fillRect/>
              </a:stretch>
            </p:blipFill>
            <p:spPr>
              <a:xfrm>
                <a:off x="1678941" y="2331522"/>
                <a:ext cx="167040" cy="2844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56" name="Input penna 55">
                <a:extLst>
                  <a:ext uri="{FF2B5EF4-FFF2-40B4-BE49-F238E27FC236}">
                    <a16:creationId xmlns:a16="http://schemas.microsoft.com/office/drawing/2014/main" id="{9BA20925-38BE-48E9-AD52-26782444C626}"/>
                  </a:ext>
                </a:extLst>
              </p14:cNvPr>
              <p14:cNvContentPartPr/>
              <p14:nvPr/>
            </p14:nvContentPartPr>
            <p14:xfrm>
              <a:off x="2046501" y="2140722"/>
              <a:ext cx="230760" cy="228240"/>
            </p14:xfrm>
          </p:contentPart>
        </mc:Choice>
        <mc:Fallback>
          <p:pic>
            <p:nvPicPr>
              <p:cNvPr id="56" name="Input penna 55">
                <a:extLst>
                  <a:ext uri="{FF2B5EF4-FFF2-40B4-BE49-F238E27FC236}">
                    <a16:creationId xmlns:a16="http://schemas.microsoft.com/office/drawing/2014/main" id="{9BA20925-38BE-48E9-AD52-26782444C626}"/>
                  </a:ext>
                </a:extLst>
              </p:cNvPr>
              <p:cNvPicPr/>
              <p:nvPr/>
            </p:nvPicPr>
            <p:blipFill>
              <a:blip r:embed="rId67"/>
              <a:stretch>
                <a:fillRect/>
              </a:stretch>
            </p:blipFill>
            <p:spPr>
              <a:xfrm>
                <a:off x="2037501" y="2131722"/>
                <a:ext cx="2484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57" name="Input penna 56">
                <a:extLst>
                  <a:ext uri="{FF2B5EF4-FFF2-40B4-BE49-F238E27FC236}">
                    <a16:creationId xmlns:a16="http://schemas.microsoft.com/office/drawing/2014/main" id="{0368C23C-063F-44C6-B768-9AC6F00B9BD8}"/>
                  </a:ext>
                </a:extLst>
              </p14:cNvPr>
              <p14:cNvContentPartPr/>
              <p14:nvPr/>
            </p14:nvContentPartPr>
            <p14:xfrm>
              <a:off x="2518461" y="2206242"/>
              <a:ext cx="32760" cy="43920"/>
            </p14:xfrm>
          </p:contentPart>
        </mc:Choice>
        <mc:Fallback>
          <p:pic>
            <p:nvPicPr>
              <p:cNvPr id="57" name="Input penna 56">
                <a:extLst>
                  <a:ext uri="{FF2B5EF4-FFF2-40B4-BE49-F238E27FC236}">
                    <a16:creationId xmlns:a16="http://schemas.microsoft.com/office/drawing/2014/main" id="{0368C23C-063F-44C6-B768-9AC6F00B9BD8}"/>
                  </a:ext>
                </a:extLst>
              </p:cNvPr>
              <p:cNvPicPr/>
              <p:nvPr/>
            </p:nvPicPr>
            <p:blipFill>
              <a:blip r:embed="rId69"/>
              <a:stretch>
                <a:fillRect/>
              </a:stretch>
            </p:blipFill>
            <p:spPr>
              <a:xfrm>
                <a:off x="2509461" y="2197242"/>
                <a:ext cx="5040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58" name="Input penna 57">
                <a:extLst>
                  <a:ext uri="{FF2B5EF4-FFF2-40B4-BE49-F238E27FC236}">
                    <a16:creationId xmlns:a16="http://schemas.microsoft.com/office/drawing/2014/main" id="{6A01BD7E-19B0-4E77-8767-2BC1EAB9B2A2}"/>
                  </a:ext>
                </a:extLst>
              </p14:cNvPr>
              <p14:cNvContentPartPr/>
              <p14:nvPr/>
            </p14:nvContentPartPr>
            <p14:xfrm>
              <a:off x="2769021" y="2139642"/>
              <a:ext cx="192240" cy="318960"/>
            </p14:xfrm>
          </p:contentPart>
        </mc:Choice>
        <mc:Fallback>
          <p:pic>
            <p:nvPicPr>
              <p:cNvPr id="58" name="Input penna 57">
                <a:extLst>
                  <a:ext uri="{FF2B5EF4-FFF2-40B4-BE49-F238E27FC236}">
                    <a16:creationId xmlns:a16="http://schemas.microsoft.com/office/drawing/2014/main" id="{6A01BD7E-19B0-4E77-8767-2BC1EAB9B2A2}"/>
                  </a:ext>
                </a:extLst>
              </p:cNvPr>
              <p:cNvPicPr/>
              <p:nvPr/>
            </p:nvPicPr>
            <p:blipFill>
              <a:blip r:embed="rId71"/>
              <a:stretch>
                <a:fillRect/>
              </a:stretch>
            </p:blipFill>
            <p:spPr>
              <a:xfrm>
                <a:off x="2760021" y="2130642"/>
                <a:ext cx="209880" cy="33660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59" name="Input penna 58">
                <a:extLst>
                  <a:ext uri="{FF2B5EF4-FFF2-40B4-BE49-F238E27FC236}">
                    <a16:creationId xmlns:a16="http://schemas.microsoft.com/office/drawing/2014/main" id="{7538C4F1-43AA-4FBA-B1E5-65EBF9B95F04}"/>
                  </a:ext>
                </a:extLst>
              </p14:cNvPr>
              <p14:cNvContentPartPr/>
              <p14:nvPr/>
            </p14:nvContentPartPr>
            <p14:xfrm>
              <a:off x="3142341" y="2072322"/>
              <a:ext cx="90720" cy="303120"/>
            </p14:xfrm>
          </p:contentPart>
        </mc:Choice>
        <mc:Fallback>
          <p:pic>
            <p:nvPicPr>
              <p:cNvPr id="59" name="Input penna 58">
                <a:extLst>
                  <a:ext uri="{FF2B5EF4-FFF2-40B4-BE49-F238E27FC236}">
                    <a16:creationId xmlns:a16="http://schemas.microsoft.com/office/drawing/2014/main" id="{7538C4F1-43AA-4FBA-B1E5-65EBF9B95F04}"/>
                  </a:ext>
                </a:extLst>
              </p:cNvPr>
              <p:cNvPicPr/>
              <p:nvPr/>
            </p:nvPicPr>
            <p:blipFill>
              <a:blip r:embed="rId73"/>
              <a:stretch>
                <a:fillRect/>
              </a:stretch>
            </p:blipFill>
            <p:spPr>
              <a:xfrm>
                <a:off x="3133341" y="2063322"/>
                <a:ext cx="108360" cy="3207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0" name="Input penna 59">
                <a:extLst>
                  <a:ext uri="{FF2B5EF4-FFF2-40B4-BE49-F238E27FC236}">
                    <a16:creationId xmlns:a16="http://schemas.microsoft.com/office/drawing/2014/main" id="{B6468C5D-520F-4334-A683-D8C94685430B}"/>
                  </a:ext>
                </a:extLst>
              </p14:cNvPr>
              <p14:cNvContentPartPr/>
              <p14:nvPr/>
            </p14:nvContentPartPr>
            <p14:xfrm>
              <a:off x="3396861" y="2107602"/>
              <a:ext cx="121680" cy="215640"/>
            </p14:xfrm>
          </p:contentPart>
        </mc:Choice>
        <mc:Fallback>
          <p:pic>
            <p:nvPicPr>
              <p:cNvPr id="60" name="Input penna 59">
                <a:extLst>
                  <a:ext uri="{FF2B5EF4-FFF2-40B4-BE49-F238E27FC236}">
                    <a16:creationId xmlns:a16="http://schemas.microsoft.com/office/drawing/2014/main" id="{B6468C5D-520F-4334-A683-D8C94685430B}"/>
                  </a:ext>
                </a:extLst>
              </p:cNvPr>
              <p:cNvPicPr/>
              <p:nvPr/>
            </p:nvPicPr>
            <p:blipFill>
              <a:blip r:embed="rId75"/>
              <a:stretch>
                <a:fillRect/>
              </a:stretch>
            </p:blipFill>
            <p:spPr>
              <a:xfrm>
                <a:off x="3387861" y="2098602"/>
                <a:ext cx="139320" cy="2332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61" name="Input penna 60">
                <a:extLst>
                  <a:ext uri="{FF2B5EF4-FFF2-40B4-BE49-F238E27FC236}">
                    <a16:creationId xmlns:a16="http://schemas.microsoft.com/office/drawing/2014/main" id="{217C314E-40D0-4F8F-9AA3-EC5764107764}"/>
                  </a:ext>
                </a:extLst>
              </p14:cNvPr>
              <p14:cNvContentPartPr/>
              <p14:nvPr/>
            </p14:nvContentPartPr>
            <p14:xfrm>
              <a:off x="3686661" y="2239002"/>
              <a:ext cx="164160" cy="5040"/>
            </p14:xfrm>
          </p:contentPart>
        </mc:Choice>
        <mc:Fallback>
          <p:pic>
            <p:nvPicPr>
              <p:cNvPr id="61" name="Input penna 60">
                <a:extLst>
                  <a:ext uri="{FF2B5EF4-FFF2-40B4-BE49-F238E27FC236}">
                    <a16:creationId xmlns:a16="http://schemas.microsoft.com/office/drawing/2014/main" id="{217C314E-40D0-4F8F-9AA3-EC5764107764}"/>
                  </a:ext>
                </a:extLst>
              </p:cNvPr>
              <p:cNvPicPr/>
              <p:nvPr/>
            </p:nvPicPr>
            <p:blipFill>
              <a:blip r:embed="rId77"/>
              <a:stretch>
                <a:fillRect/>
              </a:stretch>
            </p:blipFill>
            <p:spPr>
              <a:xfrm>
                <a:off x="3677661" y="2230002"/>
                <a:ext cx="18180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62" name="Input penna 61">
                <a:extLst>
                  <a:ext uri="{FF2B5EF4-FFF2-40B4-BE49-F238E27FC236}">
                    <a16:creationId xmlns:a16="http://schemas.microsoft.com/office/drawing/2014/main" id="{D3786BA9-3421-4719-BBE7-CEB7618961E4}"/>
                  </a:ext>
                </a:extLst>
              </p14:cNvPr>
              <p14:cNvContentPartPr/>
              <p14:nvPr/>
            </p14:nvContentPartPr>
            <p14:xfrm>
              <a:off x="4001661" y="2085282"/>
              <a:ext cx="109080" cy="301680"/>
            </p14:xfrm>
          </p:contentPart>
        </mc:Choice>
        <mc:Fallback>
          <p:pic>
            <p:nvPicPr>
              <p:cNvPr id="62" name="Input penna 61">
                <a:extLst>
                  <a:ext uri="{FF2B5EF4-FFF2-40B4-BE49-F238E27FC236}">
                    <a16:creationId xmlns:a16="http://schemas.microsoft.com/office/drawing/2014/main" id="{D3786BA9-3421-4719-BBE7-CEB7618961E4}"/>
                  </a:ext>
                </a:extLst>
              </p:cNvPr>
              <p:cNvPicPr/>
              <p:nvPr/>
            </p:nvPicPr>
            <p:blipFill>
              <a:blip r:embed="rId79"/>
              <a:stretch>
                <a:fillRect/>
              </a:stretch>
            </p:blipFill>
            <p:spPr>
              <a:xfrm>
                <a:off x="3992661" y="2076282"/>
                <a:ext cx="126720" cy="31932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63" name="Input penna 62">
                <a:extLst>
                  <a:ext uri="{FF2B5EF4-FFF2-40B4-BE49-F238E27FC236}">
                    <a16:creationId xmlns:a16="http://schemas.microsoft.com/office/drawing/2014/main" id="{D13EAFEA-DEC5-4573-B50D-2FA3B04B892D}"/>
                  </a:ext>
                </a:extLst>
              </p14:cNvPr>
              <p14:cNvContentPartPr/>
              <p14:nvPr/>
            </p14:nvContentPartPr>
            <p14:xfrm>
              <a:off x="4219821" y="2032362"/>
              <a:ext cx="75600" cy="327600"/>
            </p14:xfrm>
          </p:contentPart>
        </mc:Choice>
        <mc:Fallback>
          <p:pic>
            <p:nvPicPr>
              <p:cNvPr id="63" name="Input penna 62">
                <a:extLst>
                  <a:ext uri="{FF2B5EF4-FFF2-40B4-BE49-F238E27FC236}">
                    <a16:creationId xmlns:a16="http://schemas.microsoft.com/office/drawing/2014/main" id="{D13EAFEA-DEC5-4573-B50D-2FA3B04B892D}"/>
                  </a:ext>
                </a:extLst>
              </p:cNvPr>
              <p:cNvPicPr/>
              <p:nvPr/>
            </p:nvPicPr>
            <p:blipFill>
              <a:blip r:embed="rId81"/>
              <a:stretch>
                <a:fillRect/>
              </a:stretch>
            </p:blipFill>
            <p:spPr>
              <a:xfrm>
                <a:off x="4210821" y="2023362"/>
                <a:ext cx="93240" cy="34524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64" name="Input penna 63">
                <a:extLst>
                  <a:ext uri="{FF2B5EF4-FFF2-40B4-BE49-F238E27FC236}">
                    <a16:creationId xmlns:a16="http://schemas.microsoft.com/office/drawing/2014/main" id="{F09B42A6-D77A-4C32-BFB4-2F6B615BCD02}"/>
                  </a:ext>
                </a:extLst>
              </p14:cNvPr>
              <p14:cNvContentPartPr/>
              <p14:nvPr/>
            </p14:nvContentPartPr>
            <p14:xfrm>
              <a:off x="4582341" y="2147562"/>
              <a:ext cx="100440" cy="23760"/>
            </p14:xfrm>
          </p:contentPart>
        </mc:Choice>
        <mc:Fallback>
          <p:pic>
            <p:nvPicPr>
              <p:cNvPr id="64" name="Input penna 63">
                <a:extLst>
                  <a:ext uri="{FF2B5EF4-FFF2-40B4-BE49-F238E27FC236}">
                    <a16:creationId xmlns:a16="http://schemas.microsoft.com/office/drawing/2014/main" id="{F09B42A6-D77A-4C32-BFB4-2F6B615BCD02}"/>
                  </a:ext>
                </a:extLst>
              </p:cNvPr>
              <p:cNvPicPr/>
              <p:nvPr/>
            </p:nvPicPr>
            <p:blipFill>
              <a:blip r:embed="rId83"/>
              <a:stretch>
                <a:fillRect/>
              </a:stretch>
            </p:blipFill>
            <p:spPr>
              <a:xfrm>
                <a:off x="4573341" y="2138562"/>
                <a:ext cx="118080" cy="4140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65" name="Input penna 64">
                <a:extLst>
                  <a:ext uri="{FF2B5EF4-FFF2-40B4-BE49-F238E27FC236}">
                    <a16:creationId xmlns:a16="http://schemas.microsoft.com/office/drawing/2014/main" id="{615D3A1D-F284-4F36-B855-403AB6745364}"/>
                  </a:ext>
                </a:extLst>
              </p14:cNvPr>
              <p14:cNvContentPartPr/>
              <p14:nvPr/>
            </p14:nvContentPartPr>
            <p14:xfrm>
              <a:off x="4586661" y="2235402"/>
              <a:ext cx="126360" cy="11160"/>
            </p14:xfrm>
          </p:contentPart>
        </mc:Choice>
        <mc:Fallback>
          <p:pic>
            <p:nvPicPr>
              <p:cNvPr id="65" name="Input penna 64">
                <a:extLst>
                  <a:ext uri="{FF2B5EF4-FFF2-40B4-BE49-F238E27FC236}">
                    <a16:creationId xmlns:a16="http://schemas.microsoft.com/office/drawing/2014/main" id="{615D3A1D-F284-4F36-B855-403AB6745364}"/>
                  </a:ext>
                </a:extLst>
              </p:cNvPr>
              <p:cNvPicPr/>
              <p:nvPr/>
            </p:nvPicPr>
            <p:blipFill>
              <a:blip r:embed="rId85"/>
              <a:stretch>
                <a:fillRect/>
              </a:stretch>
            </p:blipFill>
            <p:spPr>
              <a:xfrm>
                <a:off x="4577661" y="2226402"/>
                <a:ext cx="144000" cy="2880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69" name="Input penna 68">
                <a:extLst>
                  <a:ext uri="{FF2B5EF4-FFF2-40B4-BE49-F238E27FC236}">
                    <a16:creationId xmlns:a16="http://schemas.microsoft.com/office/drawing/2014/main" id="{7AE92112-C992-497E-B496-B9107D010A12}"/>
                  </a:ext>
                </a:extLst>
              </p14:cNvPr>
              <p14:cNvContentPartPr/>
              <p14:nvPr/>
            </p14:nvContentPartPr>
            <p14:xfrm>
              <a:off x="4928661" y="2059722"/>
              <a:ext cx="620280" cy="255240"/>
            </p14:xfrm>
          </p:contentPart>
        </mc:Choice>
        <mc:Fallback>
          <p:pic>
            <p:nvPicPr>
              <p:cNvPr id="69" name="Input penna 68">
                <a:extLst>
                  <a:ext uri="{FF2B5EF4-FFF2-40B4-BE49-F238E27FC236}">
                    <a16:creationId xmlns:a16="http://schemas.microsoft.com/office/drawing/2014/main" id="{7AE92112-C992-497E-B496-B9107D010A12}"/>
                  </a:ext>
                </a:extLst>
              </p:cNvPr>
              <p:cNvPicPr/>
              <p:nvPr/>
            </p:nvPicPr>
            <p:blipFill>
              <a:blip r:embed="rId87"/>
              <a:stretch>
                <a:fillRect/>
              </a:stretch>
            </p:blipFill>
            <p:spPr>
              <a:xfrm>
                <a:off x="4919661" y="2050722"/>
                <a:ext cx="637920" cy="272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0" name="Input penna 69">
                <a:extLst>
                  <a:ext uri="{FF2B5EF4-FFF2-40B4-BE49-F238E27FC236}">
                    <a16:creationId xmlns:a16="http://schemas.microsoft.com/office/drawing/2014/main" id="{F63AD6AD-F94B-4B1F-9D07-650545A46DB2}"/>
                  </a:ext>
                </a:extLst>
              </p14:cNvPr>
              <p14:cNvContentPartPr/>
              <p14:nvPr/>
            </p14:nvContentPartPr>
            <p14:xfrm>
              <a:off x="5735781" y="2123082"/>
              <a:ext cx="55800" cy="44640"/>
            </p14:xfrm>
          </p:contentPart>
        </mc:Choice>
        <mc:Fallback>
          <p:pic>
            <p:nvPicPr>
              <p:cNvPr id="70" name="Input penna 69">
                <a:extLst>
                  <a:ext uri="{FF2B5EF4-FFF2-40B4-BE49-F238E27FC236}">
                    <a16:creationId xmlns:a16="http://schemas.microsoft.com/office/drawing/2014/main" id="{F63AD6AD-F94B-4B1F-9D07-650545A46DB2}"/>
                  </a:ext>
                </a:extLst>
              </p:cNvPr>
              <p:cNvPicPr/>
              <p:nvPr/>
            </p:nvPicPr>
            <p:blipFill>
              <a:blip r:embed="rId89"/>
              <a:stretch>
                <a:fillRect/>
              </a:stretch>
            </p:blipFill>
            <p:spPr>
              <a:xfrm>
                <a:off x="5726781" y="2114082"/>
                <a:ext cx="73440" cy="6228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6" name="Input penna 75">
                <a:extLst>
                  <a:ext uri="{FF2B5EF4-FFF2-40B4-BE49-F238E27FC236}">
                    <a16:creationId xmlns:a16="http://schemas.microsoft.com/office/drawing/2014/main" id="{E1C086D3-CEE6-4BBF-8E00-8CFD3B0E8262}"/>
                  </a:ext>
                </a:extLst>
              </p14:cNvPr>
              <p14:cNvContentPartPr/>
              <p14:nvPr/>
            </p14:nvContentPartPr>
            <p14:xfrm>
              <a:off x="6560181" y="2014002"/>
              <a:ext cx="241200" cy="352440"/>
            </p14:xfrm>
          </p:contentPart>
        </mc:Choice>
        <mc:Fallback>
          <p:pic>
            <p:nvPicPr>
              <p:cNvPr id="76" name="Input penna 75">
                <a:extLst>
                  <a:ext uri="{FF2B5EF4-FFF2-40B4-BE49-F238E27FC236}">
                    <a16:creationId xmlns:a16="http://schemas.microsoft.com/office/drawing/2014/main" id="{E1C086D3-CEE6-4BBF-8E00-8CFD3B0E8262}"/>
                  </a:ext>
                </a:extLst>
              </p:cNvPr>
              <p:cNvPicPr/>
              <p:nvPr/>
            </p:nvPicPr>
            <p:blipFill>
              <a:blip r:embed="rId91"/>
              <a:stretch>
                <a:fillRect/>
              </a:stretch>
            </p:blipFill>
            <p:spPr>
              <a:xfrm>
                <a:off x="6551181" y="2005002"/>
                <a:ext cx="258840" cy="370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77" name="Input penna 76">
                <a:extLst>
                  <a:ext uri="{FF2B5EF4-FFF2-40B4-BE49-F238E27FC236}">
                    <a16:creationId xmlns:a16="http://schemas.microsoft.com/office/drawing/2014/main" id="{594EA87D-930B-4A81-9E35-C22219AFA091}"/>
                  </a:ext>
                </a:extLst>
              </p14:cNvPr>
              <p14:cNvContentPartPr/>
              <p14:nvPr/>
            </p14:nvContentPartPr>
            <p14:xfrm>
              <a:off x="6011901" y="2033802"/>
              <a:ext cx="362880" cy="345240"/>
            </p14:xfrm>
          </p:contentPart>
        </mc:Choice>
        <mc:Fallback>
          <p:pic>
            <p:nvPicPr>
              <p:cNvPr id="77" name="Input penna 76">
                <a:extLst>
                  <a:ext uri="{FF2B5EF4-FFF2-40B4-BE49-F238E27FC236}">
                    <a16:creationId xmlns:a16="http://schemas.microsoft.com/office/drawing/2014/main" id="{594EA87D-930B-4A81-9E35-C22219AFA091}"/>
                  </a:ext>
                </a:extLst>
              </p:cNvPr>
              <p:cNvPicPr/>
              <p:nvPr/>
            </p:nvPicPr>
            <p:blipFill>
              <a:blip r:embed="rId93"/>
              <a:stretch>
                <a:fillRect/>
              </a:stretch>
            </p:blipFill>
            <p:spPr>
              <a:xfrm>
                <a:off x="6002901" y="2024802"/>
                <a:ext cx="380520" cy="36288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78" name="Input penna 77">
                <a:extLst>
                  <a:ext uri="{FF2B5EF4-FFF2-40B4-BE49-F238E27FC236}">
                    <a16:creationId xmlns:a16="http://schemas.microsoft.com/office/drawing/2014/main" id="{C819DF91-A00E-4CD5-B429-D15C94E771D9}"/>
                  </a:ext>
                </a:extLst>
              </p14:cNvPr>
              <p14:cNvContentPartPr/>
              <p14:nvPr/>
            </p14:nvContentPartPr>
            <p14:xfrm>
              <a:off x="6942501" y="2176002"/>
              <a:ext cx="43200" cy="29160"/>
            </p14:xfrm>
          </p:contentPart>
        </mc:Choice>
        <mc:Fallback>
          <p:pic>
            <p:nvPicPr>
              <p:cNvPr id="78" name="Input penna 77">
                <a:extLst>
                  <a:ext uri="{FF2B5EF4-FFF2-40B4-BE49-F238E27FC236}">
                    <a16:creationId xmlns:a16="http://schemas.microsoft.com/office/drawing/2014/main" id="{C819DF91-A00E-4CD5-B429-D15C94E771D9}"/>
                  </a:ext>
                </a:extLst>
              </p:cNvPr>
              <p:cNvPicPr/>
              <p:nvPr/>
            </p:nvPicPr>
            <p:blipFill>
              <a:blip r:embed="rId95"/>
              <a:stretch>
                <a:fillRect/>
              </a:stretch>
            </p:blipFill>
            <p:spPr>
              <a:xfrm>
                <a:off x="6933501" y="2167002"/>
                <a:ext cx="60840" cy="4680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2" name="Input penna 81">
                <a:extLst>
                  <a:ext uri="{FF2B5EF4-FFF2-40B4-BE49-F238E27FC236}">
                    <a16:creationId xmlns:a16="http://schemas.microsoft.com/office/drawing/2014/main" id="{819502C2-1047-4128-9951-60DC35B3F2BA}"/>
                  </a:ext>
                </a:extLst>
              </p14:cNvPr>
              <p14:cNvContentPartPr/>
              <p14:nvPr/>
            </p14:nvContentPartPr>
            <p14:xfrm>
              <a:off x="7653501" y="2007882"/>
              <a:ext cx="125640" cy="331200"/>
            </p14:xfrm>
          </p:contentPart>
        </mc:Choice>
        <mc:Fallback>
          <p:pic>
            <p:nvPicPr>
              <p:cNvPr id="82" name="Input penna 81">
                <a:extLst>
                  <a:ext uri="{FF2B5EF4-FFF2-40B4-BE49-F238E27FC236}">
                    <a16:creationId xmlns:a16="http://schemas.microsoft.com/office/drawing/2014/main" id="{819502C2-1047-4128-9951-60DC35B3F2BA}"/>
                  </a:ext>
                </a:extLst>
              </p:cNvPr>
              <p:cNvPicPr/>
              <p:nvPr/>
            </p:nvPicPr>
            <p:blipFill>
              <a:blip r:embed="rId97"/>
              <a:stretch>
                <a:fillRect/>
              </a:stretch>
            </p:blipFill>
            <p:spPr>
              <a:xfrm>
                <a:off x="7644501" y="1998882"/>
                <a:ext cx="143280" cy="34884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3" name="Input penna 82">
                <a:extLst>
                  <a:ext uri="{FF2B5EF4-FFF2-40B4-BE49-F238E27FC236}">
                    <a16:creationId xmlns:a16="http://schemas.microsoft.com/office/drawing/2014/main" id="{FF3A5DCF-5F10-474C-A544-65327C4FC24D}"/>
                  </a:ext>
                </a:extLst>
              </p14:cNvPr>
              <p14:cNvContentPartPr/>
              <p14:nvPr/>
            </p14:nvContentPartPr>
            <p14:xfrm>
              <a:off x="7892541" y="2056122"/>
              <a:ext cx="73440" cy="292320"/>
            </p14:xfrm>
          </p:contentPart>
        </mc:Choice>
        <mc:Fallback>
          <p:pic>
            <p:nvPicPr>
              <p:cNvPr id="83" name="Input penna 82">
                <a:extLst>
                  <a:ext uri="{FF2B5EF4-FFF2-40B4-BE49-F238E27FC236}">
                    <a16:creationId xmlns:a16="http://schemas.microsoft.com/office/drawing/2014/main" id="{FF3A5DCF-5F10-474C-A544-65327C4FC24D}"/>
                  </a:ext>
                </a:extLst>
              </p:cNvPr>
              <p:cNvPicPr/>
              <p:nvPr/>
            </p:nvPicPr>
            <p:blipFill>
              <a:blip r:embed="rId99"/>
              <a:stretch>
                <a:fillRect/>
              </a:stretch>
            </p:blipFill>
            <p:spPr>
              <a:xfrm>
                <a:off x="7883541" y="2047122"/>
                <a:ext cx="91080" cy="30996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4" name="Input penna 83">
                <a:extLst>
                  <a:ext uri="{FF2B5EF4-FFF2-40B4-BE49-F238E27FC236}">
                    <a16:creationId xmlns:a16="http://schemas.microsoft.com/office/drawing/2014/main" id="{E218DF64-16F7-4C06-A6F2-0B66018BB305}"/>
                  </a:ext>
                </a:extLst>
              </p14:cNvPr>
              <p14:cNvContentPartPr/>
              <p14:nvPr/>
            </p14:nvContentPartPr>
            <p14:xfrm>
              <a:off x="8306901" y="2117682"/>
              <a:ext cx="120240" cy="27720"/>
            </p14:xfrm>
          </p:contentPart>
        </mc:Choice>
        <mc:Fallback>
          <p:pic>
            <p:nvPicPr>
              <p:cNvPr id="84" name="Input penna 83">
                <a:extLst>
                  <a:ext uri="{FF2B5EF4-FFF2-40B4-BE49-F238E27FC236}">
                    <a16:creationId xmlns:a16="http://schemas.microsoft.com/office/drawing/2014/main" id="{E218DF64-16F7-4C06-A6F2-0B66018BB305}"/>
                  </a:ext>
                </a:extLst>
              </p:cNvPr>
              <p:cNvPicPr/>
              <p:nvPr/>
            </p:nvPicPr>
            <p:blipFill>
              <a:blip r:embed="rId101"/>
              <a:stretch>
                <a:fillRect/>
              </a:stretch>
            </p:blipFill>
            <p:spPr>
              <a:xfrm>
                <a:off x="8297901" y="2108682"/>
                <a:ext cx="137880" cy="4536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85" name="Input penna 84">
                <a:extLst>
                  <a:ext uri="{FF2B5EF4-FFF2-40B4-BE49-F238E27FC236}">
                    <a16:creationId xmlns:a16="http://schemas.microsoft.com/office/drawing/2014/main" id="{FB7D10DA-56AD-421A-BA6B-6EAB9DA5C602}"/>
                  </a:ext>
                </a:extLst>
              </p14:cNvPr>
              <p14:cNvContentPartPr/>
              <p14:nvPr/>
            </p14:nvContentPartPr>
            <p14:xfrm>
              <a:off x="8349381" y="2196882"/>
              <a:ext cx="93960" cy="15840"/>
            </p14:xfrm>
          </p:contentPart>
        </mc:Choice>
        <mc:Fallback>
          <p:pic>
            <p:nvPicPr>
              <p:cNvPr id="85" name="Input penna 84">
                <a:extLst>
                  <a:ext uri="{FF2B5EF4-FFF2-40B4-BE49-F238E27FC236}">
                    <a16:creationId xmlns:a16="http://schemas.microsoft.com/office/drawing/2014/main" id="{FB7D10DA-56AD-421A-BA6B-6EAB9DA5C602}"/>
                  </a:ext>
                </a:extLst>
              </p:cNvPr>
              <p:cNvPicPr/>
              <p:nvPr/>
            </p:nvPicPr>
            <p:blipFill>
              <a:blip r:embed="rId103"/>
              <a:stretch>
                <a:fillRect/>
              </a:stretch>
            </p:blipFill>
            <p:spPr>
              <a:xfrm>
                <a:off x="8340381" y="2187882"/>
                <a:ext cx="111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86" name="Input penna 85">
                <a:extLst>
                  <a:ext uri="{FF2B5EF4-FFF2-40B4-BE49-F238E27FC236}">
                    <a16:creationId xmlns:a16="http://schemas.microsoft.com/office/drawing/2014/main" id="{0E72260B-2553-4F4E-9CED-989A2541264C}"/>
                  </a:ext>
                </a:extLst>
              </p14:cNvPr>
              <p14:cNvContentPartPr/>
              <p14:nvPr/>
            </p14:nvContentPartPr>
            <p14:xfrm>
              <a:off x="7171821" y="2040642"/>
              <a:ext cx="358920" cy="335880"/>
            </p14:xfrm>
          </p:contentPart>
        </mc:Choice>
        <mc:Fallback>
          <p:pic>
            <p:nvPicPr>
              <p:cNvPr id="86" name="Input penna 85">
                <a:extLst>
                  <a:ext uri="{FF2B5EF4-FFF2-40B4-BE49-F238E27FC236}">
                    <a16:creationId xmlns:a16="http://schemas.microsoft.com/office/drawing/2014/main" id="{0E72260B-2553-4F4E-9CED-989A2541264C}"/>
                  </a:ext>
                </a:extLst>
              </p:cNvPr>
              <p:cNvPicPr/>
              <p:nvPr/>
            </p:nvPicPr>
            <p:blipFill>
              <a:blip r:embed="rId105"/>
              <a:stretch>
                <a:fillRect/>
              </a:stretch>
            </p:blipFill>
            <p:spPr>
              <a:xfrm>
                <a:off x="7162821" y="2031642"/>
                <a:ext cx="376560" cy="35352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87" name="Input penna 86">
                <a:extLst>
                  <a:ext uri="{FF2B5EF4-FFF2-40B4-BE49-F238E27FC236}">
                    <a16:creationId xmlns:a16="http://schemas.microsoft.com/office/drawing/2014/main" id="{5E38BAFC-5AB7-49B9-9EF7-ED942293CE8D}"/>
                  </a:ext>
                </a:extLst>
              </p14:cNvPr>
              <p14:cNvContentPartPr/>
              <p14:nvPr/>
            </p14:nvContentPartPr>
            <p14:xfrm>
              <a:off x="1970901" y="2768202"/>
              <a:ext cx="142200" cy="12960"/>
            </p14:xfrm>
          </p:contentPart>
        </mc:Choice>
        <mc:Fallback>
          <p:pic>
            <p:nvPicPr>
              <p:cNvPr id="87" name="Input penna 86">
                <a:extLst>
                  <a:ext uri="{FF2B5EF4-FFF2-40B4-BE49-F238E27FC236}">
                    <a16:creationId xmlns:a16="http://schemas.microsoft.com/office/drawing/2014/main" id="{5E38BAFC-5AB7-49B9-9EF7-ED942293CE8D}"/>
                  </a:ext>
                </a:extLst>
              </p:cNvPr>
              <p:cNvPicPr/>
              <p:nvPr/>
            </p:nvPicPr>
            <p:blipFill>
              <a:blip r:embed="rId107"/>
              <a:stretch>
                <a:fillRect/>
              </a:stretch>
            </p:blipFill>
            <p:spPr>
              <a:xfrm>
                <a:off x="1961901" y="2759202"/>
                <a:ext cx="159840" cy="3060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88" name="Input penna 87">
                <a:extLst>
                  <a:ext uri="{FF2B5EF4-FFF2-40B4-BE49-F238E27FC236}">
                    <a16:creationId xmlns:a16="http://schemas.microsoft.com/office/drawing/2014/main" id="{4308037C-4F1A-4787-A560-D76DF3E5997F}"/>
                  </a:ext>
                </a:extLst>
              </p14:cNvPr>
              <p14:cNvContentPartPr/>
              <p14:nvPr/>
            </p14:nvContentPartPr>
            <p14:xfrm>
              <a:off x="2016261" y="2833002"/>
              <a:ext cx="111240" cy="20880"/>
            </p14:xfrm>
          </p:contentPart>
        </mc:Choice>
        <mc:Fallback>
          <p:pic>
            <p:nvPicPr>
              <p:cNvPr id="88" name="Input penna 87">
                <a:extLst>
                  <a:ext uri="{FF2B5EF4-FFF2-40B4-BE49-F238E27FC236}">
                    <a16:creationId xmlns:a16="http://schemas.microsoft.com/office/drawing/2014/main" id="{4308037C-4F1A-4787-A560-D76DF3E5997F}"/>
                  </a:ext>
                </a:extLst>
              </p:cNvPr>
              <p:cNvPicPr/>
              <p:nvPr/>
            </p:nvPicPr>
            <p:blipFill>
              <a:blip r:embed="rId109"/>
              <a:stretch>
                <a:fillRect/>
              </a:stretch>
            </p:blipFill>
            <p:spPr>
              <a:xfrm>
                <a:off x="2007261" y="2824002"/>
                <a:ext cx="128880" cy="3852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91" name="Input penna 90">
                <a:extLst>
                  <a:ext uri="{FF2B5EF4-FFF2-40B4-BE49-F238E27FC236}">
                    <a16:creationId xmlns:a16="http://schemas.microsoft.com/office/drawing/2014/main" id="{4A42B0B9-E90B-4E81-A81A-8AE5E8E65366}"/>
                  </a:ext>
                </a:extLst>
              </p14:cNvPr>
              <p14:cNvContentPartPr/>
              <p14:nvPr/>
            </p14:nvContentPartPr>
            <p14:xfrm>
              <a:off x="2359341" y="2673522"/>
              <a:ext cx="430200" cy="257040"/>
            </p14:xfrm>
          </p:contentPart>
        </mc:Choice>
        <mc:Fallback>
          <p:pic>
            <p:nvPicPr>
              <p:cNvPr id="91" name="Input penna 90">
                <a:extLst>
                  <a:ext uri="{FF2B5EF4-FFF2-40B4-BE49-F238E27FC236}">
                    <a16:creationId xmlns:a16="http://schemas.microsoft.com/office/drawing/2014/main" id="{4A42B0B9-E90B-4E81-A81A-8AE5E8E65366}"/>
                  </a:ext>
                </a:extLst>
              </p:cNvPr>
              <p:cNvPicPr/>
              <p:nvPr/>
            </p:nvPicPr>
            <p:blipFill>
              <a:blip r:embed="rId111"/>
              <a:stretch>
                <a:fillRect/>
              </a:stretch>
            </p:blipFill>
            <p:spPr>
              <a:xfrm>
                <a:off x="2350341" y="2664522"/>
                <a:ext cx="447840" cy="274680"/>
              </a:xfrm>
              <a:prstGeom prst="rect">
                <a:avLst/>
              </a:prstGeom>
            </p:spPr>
          </p:pic>
        </mc:Fallback>
      </mc:AlternateContent>
    </p:spTree>
    <p:extLst>
      <p:ext uri="{BB962C8B-B14F-4D97-AF65-F5344CB8AC3E}">
        <p14:creationId xmlns:p14="http://schemas.microsoft.com/office/powerpoint/2010/main" val="2652485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F43C17-0993-4398-911F-4A66B6EF118C}"/>
              </a:ext>
            </a:extLst>
          </p:cNvPr>
          <p:cNvSpPr>
            <a:spLocks noGrp="1"/>
          </p:cNvSpPr>
          <p:nvPr>
            <p:ph type="title"/>
          </p:nvPr>
        </p:nvSpPr>
        <p:spPr>
          <a:xfrm>
            <a:off x="838200" y="365125"/>
            <a:ext cx="10515600" cy="695049"/>
          </a:xfrm>
        </p:spPr>
        <p:txBody>
          <a:bodyPr/>
          <a:lstStyle/>
          <a:p>
            <a:pPr algn="ctr"/>
            <a:r>
              <a:rPr lang="it-IT" dirty="0"/>
              <a:t>Distribuzione Geometrica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64B0C7A-290F-45E9-B881-36F7852EE4E3}"/>
                  </a:ext>
                </a:extLst>
              </p:cNvPr>
              <p:cNvSpPr>
                <a:spLocks noGrp="1"/>
              </p:cNvSpPr>
              <p:nvPr>
                <p:ph idx="1"/>
              </p:nvPr>
            </p:nvSpPr>
            <p:spPr>
              <a:xfrm>
                <a:off x="838200" y="1166191"/>
                <a:ext cx="10515600" cy="5010772"/>
              </a:xfrm>
            </p:spPr>
            <p:txBody>
              <a:bodyPr/>
              <a:lstStyle/>
              <a:p>
                <a:r>
                  <a:rPr lang="it-IT" dirty="0"/>
                  <a:t>Si usa quando si fanno tentativi indipendenti, ciascuno dei quali può avere come esito il successo o il fallimento, e </a:t>
                </a:r>
                <a:r>
                  <a:rPr lang="it-IT" b="1" dirty="0"/>
                  <a:t>si è interessati a conoscere quanti tentativi occorrono per avere un primo risultato positivo</a:t>
                </a:r>
                <a:r>
                  <a:rPr lang="it-IT" dirty="0"/>
                  <a:t>.</a:t>
                </a:r>
              </a:p>
              <a:p>
                <a:r>
                  <a:rPr lang="it-IT" dirty="0"/>
                  <a:t>In simboli:</a:t>
                </a:r>
              </a:p>
              <a:p>
                <a:pPr marL="0" indent="0" algn="ctr">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𝐺𝑒𝑜</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𝑝</m:t>
                          </m:r>
                        </m:e>
                      </m:d>
                    </m:oMath>
                  </m:oMathPara>
                </a14:m>
                <a:endParaRPr lang="it-IT" b="0" dirty="0">
                  <a:ea typeface="Cambria Math" panose="02040503050406030204" pitchFamily="18" charset="0"/>
                </a:endParaRPr>
              </a:p>
              <a:p>
                <a:r>
                  <a:rPr lang="it-IT" dirty="0"/>
                  <a:t>X è il numero di tentativi necessari per avere un primo risultato positivo</a:t>
                </a:r>
              </a:p>
              <a:p>
                <a:r>
                  <a:rPr lang="it-IT" dirty="0"/>
                  <a:t>r è il numero di tentativi</a:t>
                </a:r>
              </a:p>
              <a:p>
                <a:r>
                  <a:rPr lang="it-IT" dirty="0"/>
                  <a:t>P è la probabilità di successo nel tentativo</a:t>
                </a:r>
              </a:p>
              <a:p>
                <a:r>
                  <a:rPr lang="it-IT" dirty="0"/>
                  <a:t>Definiamo poi q=1-p</a:t>
                </a:r>
              </a:p>
              <a:p>
                <a:endParaRPr lang="it-IT" dirty="0"/>
              </a:p>
            </p:txBody>
          </p:sp>
        </mc:Choice>
        <mc:Fallback xmlns="">
          <p:sp>
            <p:nvSpPr>
              <p:cNvPr id="3" name="Segnaposto contenuto 2">
                <a:extLst>
                  <a:ext uri="{FF2B5EF4-FFF2-40B4-BE49-F238E27FC236}">
                    <a16:creationId xmlns:a16="http://schemas.microsoft.com/office/drawing/2014/main" id="{264B0C7A-290F-45E9-B881-36F7852EE4E3}"/>
                  </a:ext>
                </a:extLst>
              </p:cNvPr>
              <p:cNvSpPr>
                <a:spLocks noGrp="1" noRot="1" noChangeAspect="1" noMove="1" noResize="1" noEditPoints="1" noAdjustHandles="1" noChangeArrowheads="1" noChangeShapeType="1" noTextEdit="1"/>
              </p:cNvSpPr>
              <p:nvPr>
                <p:ph idx="1"/>
              </p:nvPr>
            </p:nvSpPr>
            <p:spPr>
              <a:xfrm>
                <a:off x="838200" y="1166191"/>
                <a:ext cx="10515600" cy="5010772"/>
              </a:xfrm>
              <a:blipFill>
                <a:blip r:embed="rId2"/>
                <a:stretch>
                  <a:fillRect l="-1043" t="-1946" b="-2311"/>
                </a:stretch>
              </a:blipFill>
            </p:spPr>
            <p:txBody>
              <a:bodyPr/>
              <a:lstStyle/>
              <a:p>
                <a:r>
                  <a:rPr lang="it-IT">
                    <a:noFill/>
                  </a:rPr>
                  <a:t> </a:t>
                </a:r>
              </a:p>
            </p:txBody>
          </p:sp>
        </mc:Fallback>
      </mc:AlternateContent>
    </p:spTree>
    <p:extLst>
      <p:ext uri="{BB962C8B-B14F-4D97-AF65-F5344CB8AC3E}">
        <p14:creationId xmlns:p14="http://schemas.microsoft.com/office/powerpoint/2010/main" val="3131141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83F9381-550D-4B7A-B33A-1D3BCCE62B71}"/>
              </a:ext>
            </a:extLst>
          </p:cNvPr>
          <p:cNvSpPr>
            <a:spLocks noGrp="1"/>
          </p:cNvSpPr>
          <p:nvPr>
            <p:ph type="title"/>
          </p:nvPr>
        </p:nvSpPr>
        <p:spPr>
          <a:xfrm>
            <a:off x="838200" y="260625"/>
            <a:ext cx="10515600" cy="840823"/>
          </a:xfrm>
        </p:spPr>
        <p:txBody>
          <a:bodyPr/>
          <a:lstStyle/>
          <a:p>
            <a:pPr algn="ctr"/>
            <a:r>
              <a:rPr lang="it-IT" dirty="0"/>
              <a:t>Distribuzione Geometrica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4E02DBDE-FDEA-4014-83A2-52C2B6BCFC6B}"/>
                  </a:ext>
                </a:extLst>
              </p:cNvPr>
              <p:cNvSpPr>
                <a:spLocks noGrp="1"/>
              </p:cNvSpPr>
              <p:nvPr>
                <p:ph idx="1"/>
              </p:nvPr>
            </p:nvSpPr>
            <p:spPr>
              <a:xfrm>
                <a:off x="838200" y="1101448"/>
                <a:ext cx="10515600" cy="5286100"/>
              </a:xfrm>
            </p:spPr>
            <p:txBody>
              <a:bodyPr/>
              <a:lstStyle/>
              <a:p>
                <a:r>
                  <a:rPr lang="it-IT" dirty="0"/>
                  <a:t>Abbiamo infatti:</a:t>
                </a:r>
              </a:p>
              <a:p>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𝑟</m:t>
                        </m:r>
                      </m:e>
                    </m:d>
                    <m:r>
                      <a:rPr lang="it-IT" b="0" i="1" smtClean="0">
                        <a:latin typeface="Cambria Math" panose="02040503050406030204" pitchFamily="18" charset="0"/>
                      </a:rPr>
                      <m:t>=</m:t>
                    </m:r>
                    <m:r>
                      <a:rPr lang="it-IT" b="0" i="1" smtClean="0">
                        <a:latin typeface="Cambria Math" panose="02040503050406030204" pitchFamily="18" charset="0"/>
                      </a:rPr>
                      <m:t>𝑝</m:t>
                    </m:r>
                    <m:r>
                      <a:rPr lang="it-IT" b="0" i="1" smtClean="0">
                        <a:latin typeface="Cambria Math" panose="02040503050406030204" pitchFamily="18" charset="0"/>
                        <a:ea typeface="Cambria Math" panose="02040503050406030204" pitchFamily="18" charset="0"/>
                      </a:rPr>
                      <m:t>∙</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𝑞</m:t>
                        </m:r>
                      </m:e>
                      <m:sup>
                        <m:r>
                          <a:rPr lang="it-IT" b="0" i="1" smtClean="0">
                            <a:latin typeface="Cambria Math" panose="02040503050406030204" pitchFamily="18" charset="0"/>
                            <a:ea typeface="Cambria Math" panose="02040503050406030204" pitchFamily="18" charset="0"/>
                          </a:rPr>
                          <m:t>𝑟</m:t>
                        </m:r>
                        <m:r>
                          <a:rPr lang="it-IT" b="0" i="1" smtClean="0">
                            <a:latin typeface="Cambria Math" panose="02040503050406030204" pitchFamily="18" charset="0"/>
                            <a:ea typeface="Cambria Math" panose="02040503050406030204" pitchFamily="18" charset="0"/>
                          </a:rPr>
                          <m:t>−1</m:t>
                        </m:r>
                      </m:sup>
                    </m:sSup>
                  </m:oMath>
                </a14:m>
                <a:endParaRPr lang="it-IT" dirty="0"/>
              </a:p>
              <a:p>
                <a:pPr marL="0" indent="0">
                  <a:buNone/>
                </a:pPr>
                <a:r>
                  <a:rPr lang="it-IT" dirty="0"/>
                  <a:t>P indica quindi la probabilità che il primo successo avvenga al tentativo numero r</a:t>
                </a:r>
              </a:p>
              <a:p>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&gt;</m:t>
                        </m:r>
                        <m:r>
                          <a:rPr lang="it-IT" b="0" i="1" smtClean="0">
                            <a:latin typeface="Cambria Math" panose="02040503050406030204" pitchFamily="18" charset="0"/>
                          </a:rPr>
                          <m:t>𝑟</m:t>
                        </m:r>
                      </m:e>
                    </m:d>
                    <m:r>
                      <a:rPr lang="it-IT" b="0" i="1" smtClean="0">
                        <a:latin typeface="Cambria Math" panose="02040503050406030204" pitchFamily="18" charset="0"/>
                      </a:rPr>
                      <m:t>=</m:t>
                    </m:r>
                    <m:sSup>
                      <m:sSupPr>
                        <m:ctrlPr>
                          <a:rPr lang="it-IT" b="0" i="1" smtClean="0">
                            <a:latin typeface="Cambria Math" panose="02040503050406030204" pitchFamily="18" charset="0"/>
                          </a:rPr>
                        </m:ctrlPr>
                      </m:sSupPr>
                      <m:e>
                        <m:r>
                          <a:rPr lang="it-IT" b="0" i="1" smtClean="0">
                            <a:latin typeface="Cambria Math" panose="02040503050406030204" pitchFamily="18" charset="0"/>
                          </a:rPr>
                          <m:t>𝑞</m:t>
                        </m:r>
                      </m:e>
                      <m:sup>
                        <m:r>
                          <a:rPr lang="it-IT" b="0" i="1" smtClean="0">
                            <a:latin typeface="Cambria Math" panose="02040503050406030204" pitchFamily="18" charset="0"/>
                          </a:rPr>
                          <m:t>𝑟</m:t>
                        </m:r>
                      </m:sup>
                    </m:sSup>
                  </m:oMath>
                </a14:m>
                <a:endParaRPr lang="it-IT" dirty="0"/>
              </a:p>
              <a:p>
                <a:pPr marL="0" indent="0">
                  <a:buNone/>
                </a:pPr>
                <a:r>
                  <a:rPr lang="it-IT" dirty="0"/>
                  <a:t>che ci consente di calcolare la probabilità che servano più di r tentativi per avere il primo successo.</a:t>
                </a:r>
              </a:p>
              <a:p>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𝑟</m:t>
                        </m:r>
                      </m:e>
                    </m:d>
                    <m:r>
                      <a:rPr lang="it-IT" b="0" i="1" smtClean="0">
                        <a:latin typeface="Cambria Math" panose="02040503050406030204" pitchFamily="18" charset="0"/>
                        <a:ea typeface="Cambria Math" panose="02040503050406030204" pitchFamily="18" charset="0"/>
                      </a:rPr>
                      <m:t>=1−</m:t>
                    </m:r>
                    <m:sSup>
                      <m:sSupPr>
                        <m:ctrlPr>
                          <a:rPr lang="it-IT" b="0" i="1" smtClean="0">
                            <a:latin typeface="Cambria Math" panose="02040503050406030204" pitchFamily="18" charset="0"/>
                            <a:ea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𝑞</m:t>
                        </m:r>
                      </m:e>
                      <m:sup>
                        <m:r>
                          <a:rPr lang="it-IT" b="0" i="1" smtClean="0">
                            <a:latin typeface="Cambria Math" panose="02040503050406030204" pitchFamily="18" charset="0"/>
                            <a:ea typeface="Cambria Math" panose="02040503050406030204" pitchFamily="18" charset="0"/>
                          </a:rPr>
                          <m:t>𝑟</m:t>
                        </m:r>
                      </m:sup>
                    </m:sSup>
                  </m:oMath>
                </a14:m>
                <a:endParaRPr lang="it-IT" dirty="0"/>
              </a:p>
              <a:p>
                <a:pPr marL="0" indent="0">
                  <a:buNone/>
                </a:pPr>
                <a:r>
                  <a:rPr lang="it-IT" dirty="0"/>
                  <a:t>che ci aiuta a trovare qual è la probabilità che servano r tentativi o meno per avere il primo successo.</a:t>
                </a:r>
              </a:p>
            </p:txBody>
          </p:sp>
        </mc:Choice>
        <mc:Fallback xmlns="">
          <p:sp>
            <p:nvSpPr>
              <p:cNvPr id="3" name="Segnaposto contenuto 2">
                <a:extLst>
                  <a:ext uri="{FF2B5EF4-FFF2-40B4-BE49-F238E27FC236}">
                    <a16:creationId xmlns:a16="http://schemas.microsoft.com/office/drawing/2014/main" id="{4E02DBDE-FDEA-4014-83A2-52C2B6BCFC6B}"/>
                  </a:ext>
                </a:extLst>
              </p:cNvPr>
              <p:cNvSpPr>
                <a:spLocks noGrp="1" noRot="1" noChangeAspect="1" noMove="1" noResize="1" noEditPoints="1" noAdjustHandles="1" noChangeArrowheads="1" noChangeShapeType="1" noTextEdit="1"/>
              </p:cNvSpPr>
              <p:nvPr>
                <p:ph idx="1"/>
              </p:nvPr>
            </p:nvSpPr>
            <p:spPr>
              <a:xfrm>
                <a:off x="838200" y="1101448"/>
                <a:ext cx="10515600" cy="5286100"/>
              </a:xfrm>
              <a:blipFill>
                <a:blip r:embed="rId2"/>
                <a:stretch>
                  <a:fillRect l="-1217" t="-1961" r="-638"/>
                </a:stretch>
              </a:blipFill>
            </p:spPr>
            <p:txBody>
              <a:bodyPr/>
              <a:lstStyle/>
              <a:p>
                <a:r>
                  <a:rPr lang="it-IT">
                    <a:noFill/>
                  </a:rPr>
                  <a:t> </a:t>
                </a:r>
              </a:p>
            </p:txBody>
          </p:sp>
        </mc:Fallback>
      </mc:AlternateContent>
    </p:spTree>
    <p:extLst>
      <p:ext uri="{BB962C8B-B14F-4D97-AF65-F5344CB8AC3E}">
        <p14:creationId xmlns:p14="http://schemas.microsoft.com/office/powerpoint/2010/main" val="29985349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8D9F426-3781-49D1-940D-CA8DF388B7BE}"/>
              </a:ext>
            </a:extLst>
          </p:cNvPr>
          <p:cNvSpPr>
            <a:spLocks noGrp="1"/>
          </p:cNvSpPr>
          <p:nvPr>
            <p:ph type="title"/>
          </p:nvPr>
        </p:nvSpPr>
        <p:spPr>
          <a:xfrm>
            <a:off x="677334" y="238539"/>
            <a:ext cx="8596668" cy="768626"/>
          </a:xfrm>
        </p:spPr>
        <p:txBody>
          <a:bodyPr/>
          <a:lstStyle/>
          <a:p>
            <a:r>
              <a:rPr lang="it-IT" dirty="0"/>
              <a:t>Alcune distribuzioni di v.a. discrete</a:t>
            </a:r>
          </a:p>
        </p:txBody>
      </p:sp>
      <p:sp>
        <p:nvSpPr>
          <p:cNvPr id="3" name="Segnaposto contenuto 2">
            <a:extLst>
              <a:ext uri="{FF2B5EF4-FFF2-40B4-BE49-F238E27FC236}">
                <a16:creationId xmlns:a16="http://schemas.microsoft.com/office/drawing/2014/main" id="{EA8CC5E5-22C0-4C59-8533-540D03B9CBBC}"/>
              </a:ext>
            </a:extLst>
          </p:cNvPr>
          <p:cNvSpPr>
            <a:spLocks noGrp="1"/>
          </p:cNvSpPr>
          <p:nvPr>
            <p:ph idx="1"/>
          </p:nvPr>
        </p:nvSpPr>
        <p:spPr>
          <a:xfrm>
            <a:off x="677334" y="1179443"/>
            <a:ext cx="8596668" cy="4861919"/>
          </a:xfrm>
        </p:spPr>
        <p:txBody>
          <a:bodyPr/>
          <a:lstStyle/>
          <a:p>
            <a:r>
              <a:rPr lang="it-IT" dirty="0"/>
              <a:t>Tratteremo alcune distribuzioni di variabili aleatorie discrete:</a:t>
            </a:r>
          </a:p>
          <a:p>
            <a:pPr marL="971550" lvl="1" indent="-514350">
              <a:buFont typeface="+mj-lt"/>
              <a:buAutoNum type="arabicPeriod"/>
            </a:pPr>
            <a:r>
              <a:rPr lang="it-IT" dirty="0"/>
              <a:t>Distribuzione di </a:t>
            </a:r>
            <a:r>
              <a:rPr lang="it-IT" dirty="0" err="1"/>
              <a:t>Bernoulli</a:t>
            </a:r>
            <a:endParaRPr lang="it-IT" dirty="0"/>
          </a:p>
          <a:p>
            <a:pPr marL="971550" lvl="1" indent="-514350">
              <a:buFont typeface="+mj-lt"/>
              <a:buAutoNum type="arabicPeriod"/>
            </a:pPr>
            <a:r>
              <a:rPr lang="it-IT" dirty="0"/>
              <a:t>Distribuzione Binomiale</a:t>
            </a:r>
          </a:p>
          <a:p>
            <a:pPr marL="971550" lvl="1" indent="-514350">
              <a:buFont typeface="+mj-lt"/>
              <a:buAutoNum type="arabicPeriod"/>
            </a:pPr>
            <a:r>
              <a:rPr lang="it-IT" dirty="0"/>
              <a:t>Distribuzione di Poisson</a:t>
            </a:r>
          </a:p>
          <a:p>
            <a:pPr marL="971550" lvl="1" indent="-514350">
              <a:buFont typeface="+mj-lt"/>
              <a:buAutoNum type="arabicPeriod"/>
            </a:pPr>
            <a:r>
              <a:rPr lang="it-IT" dirty="0"/>
              <a:t>Distribuzione Geometrica</a:t>
            </a:r>
          </a:p>
          <a:p>
            <a:endParaRPr lang="it-IT" dirty="0"/>
          </a:p>
        </p:txBody>
      </p:sp>
    </p:spTree>
    <p:extLst>
      <p:ext uri="{BB962C8B-B14F-4D97-AF65-F5344CB8AC3E}">
        <p14:creationId xmlns:p14="http://schemas.microsoft.com/office/powerpoint/2010/main" val="29937438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55C3D9-733F-4B2B-A5A1-A525717460B1}"/>
              </a:ext>
            </a:extLst>
          </p:cNvPr>
          <p:cNvSpPr>
            <a:spLocks noGrp="1"/>
          </p:cNvSpPr>
          <p:nvPr>
            <p:ph type="title"/>
          </p:nvPr>
        </p:nvSpPr>
        <p:spPr>
          <a:xfrm>
            <a:off x="838200" y="365125"/>
            <a:ext cx="10515600" cy="575779"/>
          </a:xfrm>
        </p:spPr>
        <p:txBody>
          <a:bodyPr>
            <a:normAutofit fontScale="90000"/>
          </a:bodyPr>
          <a:lstStyle/>
          <a:p>
            <a:pPr algn="ctr"/>
            <a:r>
              <a:rPr lang="it-IT" dirty="0"/>
              <a:t>Distribuzione Geometrica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EFB3A2C-D8E6-4894-B723-0417E021922A}"/>
                  </a:ext>
                </a:extLst>
              </p:cNvPr>
              <p:cNvSpPr>
                <a:spLocks noGrp="1"/>
              </p:cNvSpPr>
              <p:nvPr>
                <p:ph idx="1"/>
              </p:nvPr>
            </p:nvSpPr>
            <p:spPr>
              <a:xfrm>
                <a:off x="838200" y="1192696"/>
                <a:ext cx="10515600" cy="4984267"/>
              </a:xfrm>
            </p:spPr>
            <p:txBody>
              <a:bodyPr/>
              <a:lstStyle/>
              <a:p>
                <a:r>
                  <a:rPr lang="it-IT" dirty="0"/>
                  <a:t>Valore atteso e varianza della v.a. geometrica:</a:t>
                </a:r>
              </a:p>
              <a:p>
                <a:pPr marL="0" indent="0" algn="ctr">
                  <a:buNone/>
                </a:pPr>
                <a14:m>
                  <m:oMath xmlns:m="http://schemas.openxmlformats.org/officeDocument/2006/math">
                    <m:r>
                      <a:rPr lang="it-IT" b="0" i="1" smtClean="0">
                        <a:latin typeface="Cambria Math" panose="02040503050406030204" pitchFamily="18" charset="0"/>
                      </a:rPr>
                      <m:t>𝐸</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r>
                          <a:rPr lang="it-IT" b="0" i="1" smtClean="0">
                            <a:latin typeface="Cambria Math" panose="02040503050406030204" pitchFamily="18" charset="0"/>
                          </a:rPr>
                          <m:t>1</m:t>
                        </m:r>
                      </m:num>
                      <m:den>
                        <m:r>
                          <a:rPr lang="it-IT" b="0" i="1" smtClean="0">
                            <a:latin typeface="Cambria Math" panose="02040503050406030204" pitchFamily="18" charset="0"/>
                          </a:rPr>
                          <m:t>𝑝</m:t>
                        </m:r>
                      </m:den>
                    </m:f>
                  </m:oMath>
                </a14:m>
                <a:r>
                  <a:rPr lang="it-IT" dirty="0"/>
                  <a:t>           </a:t>
                </a:r>
                <a14:m>
                  <m:oMath xmlns:m="http://schemas.openxmlformats.org/officeDocument/2006/math">
                    <m:r>
                      <a:rPr lang="it-IT" b="0" i="1" dirty="0" smtClean="0">
                        <a:latin typeface="Cambria Math" panose="02040503050406030204" pitchFamily="18" charset="0"/>
                      </a:rPr>
                      <m:t>𝑉</m:t>
                    </m:r>
                    <m:d>
                      <m:dPr>
                        <m:ctrlPr>
                          <a:rPr lang="it-IT" b="0" i="1" dirty="0" smtClean="0">
                            <a:latin typeface="Cambria Math" panose="02040503050406030204" pitchFamily="18" charset="0"/>
                          </a:rPr>
                        </m:ctrlPr>
                      </m:dPr>
                      <m:e>
                        <m:r>
                          <a:rPr lang="it-IT" b="0" i="1" dirty="0" smtClean="0">
                            <a:latin typeface="Cambria Math" panose="02040503050406030204" pitchFamily="18" charset="0"/>
                          </a:rPr>
                          <m:t>𝑋</m:t>
                        </m:r>
                      </m:e>
                    </m:d>
                    <m:r>
                      <a:rPr lang="it-IT" b="0" i="1" dirty="0" smtClean="0">
                        <a:latin typeface="Cambria Math" panose="02040503050406030204" pitchFamily="18" charset="0"/>
                      </a:rPr>
                      <m:t>=</m:t>
                    </m:r>
                    <m:f>
                      <m:fPr>
                        <m:ctrlPr>
                          <a:rPr lang="it-IT" b="0" i="1" dirty="0" smtClean="0">
                            <a:latin typeface="Cambria Math" panose="02040503050406030204" pitchFamily="18" charset="0"/>
                          </a:rPr>
                        </m:ctrlPr>
                      </m:fPr>
                      <m:num>
                        <m:r>
                          <a:rPr lang="it-IT" b="0" i="1" dirty="0" smtClean="0">
                            <a:latin typeface="Cambria Math" panose="02040503050406030204" pitchFamily="18" charset="0"/>
                          </a:rPr>
                          <m:t>1−</m:t>
                        </m:r>
                        <m:r>
                          <a:rPr lang="it-IT" b="0" i="1" dirty="0" smtClean="0">
                            <a:latin typeface="Cambria Math" panose="02040503050406030204" pitchFamily="18" charset="0"/>
                          </a:rPr>
                          <m:t>𝑝</m:t>
                        </m:r>
                      </m:num>
                      <m:den>
                        <m:sSup>
                          <m:sSupPr>
                            <m:ctrlPr>
                              <a:rPr lang="it-IT" b="0" i="1" dirty="0" smtClean="0">
                                <a:latin typeface="Cambria Math" panose="02040503050406030204" pitchFamily="18" charset="0"/>
                              </a:rPr>
                            </m:ctrlPr>
                          </m:sSupPr>
                          <m:e>
                            <m:r>
                              <a:rPr lang="it-IT" b="0" i="1" dirty="0" smtClean="0">
                                <a:latin typeface="Cambria Math" panose="02040503050406030204" pitchFamily="18" charset="0"/>
                              </a:rPr>
                              <m:t>𝑝</m:t>
                            </m:r>
                          </m:e>
                          <m:sup>
                            <m:r>
                              <a:rPr lang="it-IT" b="0" i="1" dirty="0" smtClean="0">
                                <a:latin typeface="Cambria Math" panose="02040503050406030204" pitchFamily="18" charset="0"/>
                              </a:rPr>
                              <m:t>2</m:t>
                            </m:r>
                          </m:sup>
                        </m:sSup>
                      </m:den>
                    </m:f>
                  </m:oMath>
                </a14:m>
                <a:endParaRPr lang="it-IT" dirty="0"/>
              </a:p>
              <a:p>
                <a:pPr marL="0" indent="0">
                  <a:buNone/>
                </a:pPr>
                <a:endParaRPr lang="it-IT" dirty="0"/>
              </a:p>
              <a:p>
                <a:pPr marL="0" indent="0">
                  <a:buNone/>
                </a:pPr>
                <a:r>
                  <a:rPr lang="it-IT" dirty="0"/>
                  <a:t>Vale la proprietà di mancanza di memoria:</a:t>
                </a:r>
              </a:p>
              <a:p>
                <a:pPr marL="0" indent="0">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𝑛</m:t>
                          </m:r>
                          <m:r>
                            <a:rPr lang="it-IT" b="0" i="1" smtClean="0">
                              <a:latin typeface="Cambria Math" panose="02040503050406030204" pitchFamily="18" charset="0"/>
                            </a:rPr>
                            <m:t>+</m:t>
                          </m:r>
                          <m:r>
                            <a:rPr lang="it-IT" b="0" i="1" smtClean="0">
                              <a:latin typeface="Cambria Math" panose="02040503050406030204" pitchFamily="18" charset="0"/>
                            </a:rPr>
                            <m:t>𝑘</m:t>
                          </m:r>
                        </m:e>
                        <m:e>
                          <m:r>
                            <a:rPr lang="it-IT" b="0" i="1" smtClean="0">
                              <a:latin typeface="Cambria Math" panose="02040503050406030204" pitchFamily="18" charset="0"/>
                            </a:rPr>
                            <m:t>𝑋</m:t>
                          </m:r>
                          <m:r>
                            <a:rPr lang="it-IT" b="0" i="1" smtClean="0">
                              <a:latin typeface="Cambria Math" panose="02040503050406030204" pitchFamily="18" charset="0"/>
                            </a:rPr>
                            <m:t>&gt;</m:t>
                          </m:r>
                          <m:r>
                            <a:rPr lang="it-IT" b="0" i="1" smtClean="0">
                              <a:latin typeface="Cambria Math" panose="02040503050406030204" pitchFamily="18" charset="0"/>
                            </a:rPr>
                            <m:t>𝑛</m:t>
                          </m:r>
                        </m:e>
                      </m:d>
                      <m:r>
                        <a:rPr lang="it-IT" b="0" i="1" smtClean="0">
                          <a:latin typeface="Cambria Math" panose="02040503050406030204" pitchFamily="18" charset="0"/>
                        </a:rPr>
                        <m:t>=</m:t>
                      </m:r>
                      <m:r>
                        <a:rPr lang="it-IT" b="0" i="1" smtClean="0">
                          <a:latin typeface="Cambria Math" panose="02040503050406030204" pitchFamily="18" charset="0"/>
                        </a:rPr>
                        <m:t>𝑃</m:t>
                      </m:r>
                      <m:r>
                        <a:rPr lang="it-IT" b="0" i="1" smtClean="0">
                          <a:latin typeface="Cambria Math" panose="02040503050406030204" pitchFamily="18" charset="0"/>
                        </a:rPr>
                        <m:t>(</m:t>
                      </m:r>
                      <m:r>
                        <a:rPr lang="it-IT" b="0" i="1" smtClean="0">
                          <a:latin typeface="Cambria Math" panose="02040503050406030204" pitchFamily="18" charset="0"/>
                        </a:rPr>
                        <m:t>𝑋</m:t>
                      </m:r>
                      <m:r>
                        <a:rPr lang="it-IT" b="0" i="1" smtClean="0">
                          <a:latin typeface="Cambria Math" panose="02040503050406030204" pitchFamily="18" charset="0"/>
                        </a:rPr>
                        <m:t>=</m:t>
                      </m:r>
                      <m:r>
                        <a:rPr lang="it-IT" b="0" i="1" smtClean="0">
                          <a:latin typeface="Cambria Math" panose="02040503050406030204" pitchFamily="18" charset="0"/>
                        </a:rPr>
                        <m:t>𝑘</m:t>
                      </m:r>
                      <m:r>
                        <a:rPr lang="it-IT" b="0" i="1" smtClean="0">
                          <a:latin typeface="Cambria Math" panose="02040503050406030204" pitchFamily="18" charset="0"/>
                        </a:rPr>
                        <m:t>)</m:t>
                      </m:r>
                    </m:oMath>
                  </m:oMathPara>
                </a14:m>
                <a:endParaRPr lang="it-IT" dirty="0"/>
              </a:p>
            </p:txBody>
          </p:sp>
        </mc:Choice>
        <mc:Fallback xmlns="">
          <p:sp>
            <p:nvSpPr>
              <p:cNvPr id="3" name="Segnaposto contenuto 2">
                <a:extLst>
                  <a:ext uri="{FF2B5EF4-FFF2-40B4-BE49-F238E27FC236}">
                    <a16:creationId xmlns:a16="http://schemas.microsoft.com/office/drawing/2014/main" id="{9EFB3A2C-D8E6-4894-B723-0417E021922A}"/>
                  </a:ext>
                </a:extLst>
              </p:cNvPr>
              <p:cNvSpPr>
                <a:spLocks noGrp="1" noRot="1" noChangeAspect="1" noMove="1" noResize="1" noEditPoints="1" noAdjustHandles="1" noChangeArrowheads="1" noChangeShapeType="1" noTextEdit="1"/>
              </p:cNvSpPr>
              <p:nvPr>
                <p:ph idx="1"/>
              </p:nvPr>
            </p:nvSpPr>
            <p:spPr>
              <a:xfrm>
                <a:off x="838200" y="1192696"/>
                <a:ext cx="10515600" cy="4984267"/>
              </a:xfrm>
              <a:blipFill>
                <a:blip r:embed="rId2"/>
                <a:stretch>
                  <a:fillRect l="-1217" t="-2081"/>
                </a:stretch>
              </a:blipFill>
            </p:spPr>
            <p:txBody>
              <a:bodyPr/>
              <a:lstStyle/>
              <a:p>
                <a:r>
                  <a:rPr lang="it-IT">
                    <a:noFill/>
                  </a:rPr>
                  <a:t> </a:t>
                </a:r>
              </a:p>
            </p:txBody>
          </p:sp>
        </mc:Fallback>
      </mc:AlternateContent>
    </p:spTree>
    <p:extLst>
      <p:ext uri="{BB962C8B-B14F-4D97-AF65-F5344CB8AC3E}">
        <p14:creationId xmlns:p14="http://schemas.microsoft.com/office/powerpoint/2010/main" val="35720479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9DC864F-E401-4FD2-8AAB-CEECCCC5073D}"/>
              </a:ext>
            </a:extLst>
          </p:cNvPr>
          <p:cNvSpPr>
            <a:spLocks noGrp="1"/>
          </p:cNvSpPr>
          <p:nvPr>
            <p:ph type="title"/>
          </p:nvPr>
        </p:nvSpPr>
        <p:spPr>
          <a:xfrm>
            <a:off x="838200" y="365125"/>
            <a:ext cx="10515600" cy="708301"/>
          </a:xfrm>
        </p:spPr>
        <p:txBody>
          <a:bodyPr/>
          <a:lstStyle/>
          <a:p>
            <a:r>
              <a:rPr lang="it-IT" dirty="0"/>
              <a:t>Esercizio 3. Distribuzione Geometrica</a:t>
            </a:r>
          </a:p>
        </p:txBody>
      </p:sp>
      <p:sp>
        <p:nvSpPr>
          <p:cNvPr id="3" name="Segnaposto contenuto 2">
            <a:extLst>
              <a:ext uri="{FF2B5EF4-FFF2-40B4-BE49-F238E27FC236}">
                <a16:creationId xmlns:a16="http://schemas.microsoft.com/office/drawing/2014/main" id="{20393711-0537-40EA-A2B7-03E39C4C7DF8}"/>
              </a:ext>
            </a:extLst>
          </p:cNvPr>
          <p:cNvSpPr>
            <a:spLocks noGrp="1"/>
          </p:cNvSpPr>
          <p:nvPr>
            <p:ph idx="1"/>
          </p:nvPr>
        </p:nvSpPr>
        <p:spPr>
          <a:xfrm>
            <a:off x="838200" y="1192696"/>
            <a:ext cx="10515600" cy="4984267"/>
          </a:xfrm>
        </p:spPr>
        <p:txBody>
          <a:bodyPr/>
          <a:lstStyle/>
          <a:p>
            <a:endParaRPr lang="it-IT" dirty="0"/>
          </a:p>
          <a:p>
            <a:endParaRPr lang="it-IT" dirty="0"/>
          </a:p>
          <a:p>
            <a:r>
              <a:rPr lang="it-IT" dirty="0"/>
              <a:t>Sappiamo che la probabilità che un pattinatore completi un percorso senza incidenti è 0,4. quindi:</a:t>
            </a:r>
          </a:p>
          <a:p>
            <a:pPr marL="0" indent="0">
              <a:buNone/>
            </a:pPr>
            <a:endParaRPr lang="it-IT" dirty="0"/>
          </a:p>
        </p:txBody>
      </p:sp>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6E31DEDF-9605-4B0C-B440-F914F25961C7}"/>
                  </a:ext>
                </a:extLst>
              </p14:cNvPr>
              <p14:cNvContentPartPr/>
              <p14:nvPr/>
            </p14:nvContentPartPr>
            <p14:xfrm>
              <a:off x="595341" y="2989962"/>
              <a:ext cx="153360" cy="358920"/>
            </p14:xfrm>
          </p:contentPart>
        </mc:Choice>
        <mc:Fallback>
          <p:pic>
            <p:nvPicPr>
              <p:cNvPr id="4" name="Input penna 3">
                <a:extLst>
                  <a:ext uri="{FF2B5EF4-FFF2-40B4-BE49-F238E27FC236}">
                    <a16:creationId xmlns:a16="http://schemas.microsoft.com/office/drawing/2014/main" id="{6E31DEDF-9605-4B0C-B440-F914F25961C7}"/>
                  </a:ext>
                </a:extLst>
              </p:cNvPr>
              <p:cNvPicPr/>
              <p:nvPr/>
            </p:nvPicPr>
            <p:blipFill>
              <a:blip r:embed="rId3"/>
              <a:stretch>
                <a:fillRect/>
              </a:stretch>
            </p:blipFill>
            <p:spPr>
              <a:xfrm>
                <a:off x="586341" y="2980962"/>
                <a:ext cx="171000" cy="3765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8" name="Input penna 7">
                <a:extLst>
                  <a:ext uri="{FF2B5EF4-FFF2-40B4-BE49-F238E27FC236}">
                    <a16:creationId xmlns:a16="http://schemas.microsoft.com/office/drawing/2014/main" id="{8C559734-3F74-447F-A9EC-C674976518C7}"/>
                  </a:ext>
                </a:extLst>
              </p14:cNvPr>
              <p14:cNvContentPartPr/>
              <p14:nvPr/>
            </p14:nvContentPartPr>
            <p14:xfrm>
              <a:off x="905661" y="3163842"/>
              <a:ext cx="110160" cy="104760"/>
            </p14:xfrm>
          </p:contentPart>
        </mc:Choice>
        <mc:Fallback>
          <p:pic>
            <p:nvPicPr>
              <p:cNvPr id="8" name="Input penna 7">
                <a:extLst>
                  <a:ext uri="{FF2B5EF4-FFF2-40B4-BE49-F238E27FC236}">
                    <a16:creationId xmlns:a16="http://schemas.microsoft.com/office/drawing/2014/main" id="{8C559734-3F74-447F-A9EC-C674976518C7}"/>
                  </a:ext>
                </a:extLst>
              </p:cNvPr>
              <p:cNvPicPr/>
              <p:nvPr/>
            </p:nvPicPr>
            <p:blipFill>
              <a:blip r:embed="rId5"/>
              <a:stretch>
                <a:fillRect/>
              </a:stretch>
            </p:blipFill>
            <p:spPr>
              <a:xfrm>
                <a:off x="896661" y="3154842"/>
                <a:ext cx="127800" cy="1224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11" name="Input penna 10">
                <a:extLst>
                  <a:ext uri="{FF2B5EF4-FFF2-40B4-BE49-F238E27FC236}">
                    <a16:creationId xmlns:a16="http://schemas.microsoft.com/office/drawing/2014/main" id="{2B111A91-AEE9-4FA0-A3ED-EAC3793200E7}"/>
                  </a:ext>
                </a:extLst>
              </p14:cNvPr>
              <p14:cNvContentPartPr/>
              <p14:nvPr/>
            </p14:nvContentPartPr>
            <p14:xfrm>
              <a:off x="1520181" y="3047202"/>
              <a:ext cx="116640" cy="246240"/>
            </p14:xfrm>
          </p:contentPart>
        </mc:Choice>
        <mc:Fallback>
          <p:pic>
            <p:nvPicPr>
              <p:cNvPr id="11" name="Input penna 10">
                <a:extLst>
                  <a:ext uri="{FF2B5EF4-FFF2-40B4-BE49-F238E27FC236}">
                    <a16:creationId xmlns:a16="http://schemas.microsoft.com/office/drawing/2014/main" id="{2B111A91-AEE9-4FA0-A3ED-EAC3793200E7}"/>
                  </a:ext>
                </a:extLst>
              </p:cNvPr>
              <p:cNvPicPr/>
              <p:nvPr/>
            </p:nvPicPr>
            <p:blipFill>
              <a:blip r:embed="rId7"/>
              <a:stretch>
                <a:fillRect/>
              </a:stretch>
            </p:blipFill>
            <p:spPr>
              <a:xfrm>
                <a:off x="1511181" y="3038202"/>
                <a:ext cx="134280" cy="263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B58F2F86-D063-44F1-BA70-94C7EACA864C}"/>
                  </a:ext>
                </a:extLst>
              </p14:cNvPr>
              <p14:cNvContentPartPr/>
              <p14:nvPr/>
            </p14:nvContentPartPr>
            <p14:xfrm>
              <a:off x="1255221" y="3068442"/>
              <a:ext cx="141480" cy="324360"/>
            </p14:xfrm>
          </p:contentPart>
        </mc:Choice>
        <mc:Fallback>
          <p:pic>
            <p:nvPicPr>
              <p:cNvPr id="12" name="Input penna 11">
                <a:extLst>
                  <a:ext uri="{FF2B5EF4-FFF2-40B4-BE49-F238E27FC236}">
                    <a16:creationId xmlns:a16="http://schemas.microsoft.com/office/drawing/2014/main" id="{B58F2F86-D063-44F1-BA70-94C7EACA864C}"/>
                  </a:ext>
                </a:extLst>
              </p:cNvPr>
              <p:cNvPicPr/>
              <p:nvPr/>
            </p:nvPicPr>
            <p:blipFill>
              <a:blip r:embed="rId9"/>
              <a:stretch>
                <a:fillRect/>
              </a:stretch>
            </p:blipFill>
            <p:spPr>
              <a:xfrm>
                <a:off x="1246221" y="3059442"/>
                <a:ext cx="15912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put penna 12">
                <a:extLst>
                  <a:ext uri="{FF2B5EF4-FFF2-40B4-BE49-F238E27FC236}">
                    <a16:creationId xmlns:a16="http://schemas.microsoft.com/office/drawing/2014/main" id="{F221906C-D32D-464E-A408-E5C28F305E4D}"/>
                  </a:ext>
                </a:extLst>
              </p14:cNvPr>
              <p14:cNvContentPartPr/>
              <p14:nvPr/>
            </p14:nvContentPartPr>
            <p14:xfrm>
              <a:off x="2444661" y="3022722"/>
              <a:ext cx="141840" cy="182520"/>
            </p14:xfrm>
          </p:contentPart>
        </mc:Choice>
        <mc:Fallback>
          <p:pic>
            <p:nvPicPr>
              <p:cNvPr id="13" name="Input penna 12">
                <a:extLst>
                  <a:ext uri="{FF2B5EF4-FFF2-40B4-BE49-F238E27FC236}">
                    <a16:creationId xmlns:a16="http://schemas.microsoft.com/office/drawing/2014/main" id="{F221906C-D32D-464E-A408-E5C28F305E4D}"/>
                  </a:ext>
                </a:extLst>
              </p:cNvPr>
              <p:cNvPicPr/>
              <p:nvPr/>
            </p:nvPicPr>
            <p:blipFill>
              <a:blip r:embed="rId11"/>
              <a:stretch>
                <a:fillRect/>
              </a:stretch>
            </p:blipFill>
            <p:spPr>
              <a:xfrm>
                <a:off x="2435661" y="3013722"/>
                <a:ext cx="15948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put penna 13">
                <a:extLst>
                  <a:ext uri="{FF2B5EF4-FFF2-40B4-BE49-F238E27FC236}">
                    <a16:creationId xmlns:a16="http://schemas.microsoft.com/office/drawing/2014/main" id="{B267D14D-6F10-45FF-9D45-509FA880C201}"/>
                  </a:ext>
                </a:extLst>
              </p14:cNvPr>
              <p14:cNvContentPartPr/>
              <p14:nvPr/>
            </p14:nvContentPartPr>
            <p14:xfrm>
              <a:off x="2675781" y="3109122"/>
              <a:ext cx="147960" cy="21240"/>
            </p14:xfrm>
          </p:contentPart>
        </mc:Choice>
        <mc:Fallback>
          <p:pic>
            <p:nvPicPr>
              <p:cNvPr id="14" name="Input penna 13">
                <a:extLst>
                  <a:ext uri="{FF2B5EF4-FFF2-40B4-BE49-F238E27FC236}">
                    <a16:creationId xmlns:a16="http://schemas.microsoft.com/office/drawing/2014/main" id="{B267D14D-6F10-45FF-9D45-509FA880C201}"/>
                  </a:ext>
                </a:extLst>
              </p:cNvPr>
              <p:cNvPicPr/>
              <p:nvPr/>
            </p:nvPicPr>
            <p:blipFill>
              <a:blip r:embed="rId13"/>
              <a:stretch>
                <a:fillRect/>
              </a:stretch>
            </p:blipFill>
            <p:spPr>
              <a:xfrm>
                <a:off x="2666781" y="3100122"/>
                <a:ext cx="16560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put penna 14">
                <a:extLst>
                  <a:ext uri="{FF2B5EF4-FFF2-40B4-BE49-F238E27FC236}">
                    <a16:creationId xmlns:a16="http://schemas.microsoft.com/office/drawing/2014/main" id="{71C28C36-C093-4EDB-BE3D-559A19B09C57}"/>
                  </a:ext>
                </a:extLst>
              </p14:cNvPr>
              <p14:cNvContentPartPr/>
              <p14:nvPr/>
            </p14:nvContentPartPr>
            <p14:xfrm>
              <a:off x="2946141" y="3031722"/>
              <a:ext cx="131040" cy="225360"/>
            </p14:xfrm>
          </p:contentPart>
        </mc:Choice>
        <mc:Fallback>
          <p:pic>
            <p:nvPicPr>
              <p:cNvPr id="15" name="Input penna 14">
                <a:extLst>
                  <a:ext uri="{FF2B5EF4-FFF2-40B4-BE49-F238E27FC236}">
                    <a16:creationId xmlns:a16="http://schemas.microsoft.com/office/drawing/2014/main" id="{71C28C36-C093-4EDB-BE3D-559A19B09C57}"/>
                  </a:ext>
                </a:extLst>
              </p:cNvPr>
              <p:cNvPicPr/>
              <p:nvPr/>
            </p:nvPicPr>
            <p:blipFill>
              <a:blip r:embed="rId15"/>
              <a:stretch>
                <a:fillRect/>
              </a:stretch>
            </p:blipFill>
            <p:spPr>
              <a:xfrm>
                <a:off x="2937141" y="3022722"/>
                <a:ext cx="148680" cy="243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8" name="Input penna 17">
                <a:extLst>
                  <a:ext uri="{FF2B5EF4-FFF2-40B4-BE49-F238E27FC236}">
                    <a16:creationId xmlns:a16="http://schemas.microsoft.com/office/drawing/2014/main" id="{8E798708-33F1-44F2-B0A8-5D7CA3ACCCDA}"/>
                  </a:ext>
                </a:extLst>
              </p14:cNvPr>
              <p14:cNvContentPartPr/>
              <p14:nvPr/>
            </p14:nvContentPartPr>
            <p14:xfrm>
              <a:off x="3549861" y="2963682"/>
              <a:ext cx="134640" cy="379080"/>
            </p14:xfrm>
          </p:contentPart>
        </mc:Choice>
        <mc:Fallback>
          <p:pic>
            <p:nvPicPr>
              <p:cNvPr id="18" name="Input penna 17">
                <a:extLst>
                  <a:ext uri="{FF2B5EF4-FFF2-40B4-BE49-F238E27FC236}">
                    <a16:creationId xmlns:a16="http://schemas.microsoft.com/office/drawing/2014/main" id="{8E798708-33F1-44F2-B0A8-5D7CA3ACCCDA}"/>
                  </a:ext>
                </a:extLst>
              </p:cNvPr>
              <p:cNvPicPr/>
              <p:nvPr/>
            </p:nvPicPr>
            <p:blipFill>
              <a:blip r:embed="rId17"/>
              <a:stretch>
                <a:fillRect/>
              </a:stretch>
            </p:blipFill>
            <p:spPr>
              <a:xfrm>
                <a:off x="3540861" y="2954682"/>
                <a:ext cx="15228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9" name="Input penna 18">
                <a:extLst>
                  <a:ext uri="{FF2B5EF4-FFF2-40B4-BE49-F238E27FC236}">
                    <a16:creationId xmlns:a16="http://schemas.microsoft.com/office/drawing/2014/main" id="{8560489F-B3BD-4C13-B128-0AC868B76C61}"/>
                  </a:ext>
                </a:extLst>
              </p14:cNvPr>
              <p14:cNvContentPartPr/>
              <p14:nvPr/>
            </p14:nvContentPartPr>
            <p14:xfrm>
              <a:off x="3257541" y="3091122"/>
              <a:ext cx="108720" cy="74520"/>
            </p14:xfrm>
          </p:contentPart>
        </mc:Choice>
        <mc:Fallback>
          <p:pic>
            <p:nvPicPr>
              <p:cNvPr id="19" name="Input penna 18">
                <a:extLst>
                  <a:ext uri="{FF2B5EF4-FFF2-40B4-BE49-F238E27FC236}">
                    <a16:creationId xmlns:a16="http://schemas.microsoft.com/office/drawing/2014/main" id="{8560489F-B3BD-4C13-B128-0AC868B76C61}"/>
                  </a:ext>
                </a:extLst>
              </p:cNvPr>
              <p:cNvPicPr/>
              <p:nvPr/>
            </p:nvPicPr>
            <p:blipFill>
              <a:blip r:embed="rId19"/>
              <a:stretch>
                <a:fillRect/>
              </a:stretch>
            </p:blipFill>
            <p:spPr>
              <a:xfrm>
                <a:off x="3248541" y="3082122"/>
                <a:ext cx="126360" cy="921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20" name="Input penna 19">
                <a:extLst>
                  <a:ext uri="{FF2B5EF4-FFF2-40B4-BE49-F238E27FC236}">
                    <a16:creationId xmlns:a16="http://schemas.microsoft.com/office/drawing/2014/main" id="{5AF187BB-6C2C-4401-955C-3A0F93DEEA81}"/>
                  </a:ext>
                </a:extLst>
              </p14:cNvPr>
              <p14:cNvContentPartPr/>
              <p14:nvPr/>
            </p14:nvContentPartPr>
            <p14:xfrm>
              <a:off x="3924981" y="3106242"/>
              <a:ext cx="133920" cy="12240"/>
            </p14:xfrm>
          </p:contentPart>
        </mc:Choice>
        <mc:Fallback>
          <p:pic>
            <p:nvPicPr>
              <p:cNvPr id="20" name="Input penna 19">
                <a:extLst>
                  <a:ext uri="{FF2B5EF4-FFF2-40B4-BE49-F238E27FC236}">
                    <a16:creationId xmlns:a16="http://schemas.microsoft.com/office/drawing/2014/main" id="{5AF187BB-6C2C-4401-955C-3A0F93DEEA81}"/>
                  </a:ext>
                </a:extLst>
              </p:cNvPr>
              <p:cNvPicPr/>
              <p:nvPr/>
            </p:nvPicPr>
            <p:blipFill>
              <a:blip r:embed="rId21"/>
              <a:stretch>
                <a:fillRect/>
              </a:stretch>
            </p:blipFill>
            <p:spPr>
              <a:xfrm>
                <a:off x="3915981" y="3097242"/>
                <a:ext cx="1515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21" name="Input penna 20">
                <a:extLst>
                  <a:ext uri="{FF2B5EF4-FFF2-40B4-BE49-F238E27FC236}">
                    <a16:creationId xmlns:a16="http://schemas.microsoft.com/office/drawing/2014/main" id="{1E1A0B2D-BD30-48CA-97F4-9477B87DE778}"/>
                  </a:ext>
                </a:extLst>
              </p14:cNvPr>
              <p14:cNvContentPartPr/>
              <p14:nvPr/>
            </p14:nvContentPartPr>
            <p14:xfrm>
              <a:off x="3985101" y="3177882"/>
              <a:ext cx="98280" cy="13320"/>
            </p14:xfrm>
          </p:contentPart>
        </mc:Choice>
        <mc:Fallback>
          <p:pic>
            <p:nvPicPr>
              <p:cNvPr id="21" name="Input penna 20">
                <a:extLst>
                  <a:ext uri="{FF2B5EF4-FFF2-40B4-BE49-F238E27FC236}">
                    <a16:creationId xmlns:a16="http://schemas.microsoft.com/office/drawing/2014/main" id="{1E1A0B2D-BD30-48CA-97F4-9477B87DE778}"/>
                  </a:ext>
                </a:extLst>
              </p:cNvPr>
              <p:cNvPicPr/>
              <p:nvPr/>
            </p:nvPicPr>
            <p:blipFill>
              <a:blip r:embed="rId23"/>
              <a:stretch>
                <a:fillRect/>
              </a:stretch>
            </p:blipFill>
            <p:spPr>
              <a:xfrm>
                <a:off x="3976101" y="3168882"/>
                <a:ext cx="11592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4" name="Input penna 23">
                <a:extLst>
                  <a:ext uri="{FF2B5EF4-FFF2-40B4-BE49-F238E27FC236}">
                    <a16:creationId xmlns:a16="http://schemas.microsoft.com/office/drawing/2014/main" id="{3C0F3036-2D6E-4EB8-98CF-CE3C430E20DC}"/>
                  </a:ext>
                </a:extLst>
              </p14:cNvPr>
              <p14:cNvContentPartPr/>
              <p14:nvPr/>
            </p14:nvContentPartPr>
            <p14:xfrm>
              <a:off x="4557861" y="3005802"/>
              <a:ext cx="142560" cy="254160"/>
            </p14:xfrm>
          </p:contentPart>
        </mc:Choice>
        <mc:Fallback>
          <p:pic>
            <p:nvPicPr>
              <p:cNvPr id="24" name="Input penna 23">
                <a:extLst>
                  <a:ext uri="{FF2B5EF4-FFF2-40B4-BE49-F238E27FC236}">
                    <a16:creationId xmlns:a16="http://schemas.microsoft.com/office/drawing/2014/main" id="{3C0F3036-2D6E-4EB8-98CF-CE3C430E20DC}"/>
                  </a:ext>
                </a:extLst>
              </p:cNvPr>
              <p:cNvPicPr/>
              <p:nvPr/>
            </p:nvPicPr>
            <p:blipFill>
              <a:blip r:embed="rId25"/>
              <a:stretch>
                <a:fillRect/>
              </a:stretch>
            </p:blipFill>
            <p:spPr>
              <a:xfrm>
                <a:off x="4548861" y="2996802"/>
                <a:ext cx="160200" cy="2718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5" name="Input penna 24">
                <a:extLst>
                  <a:ext uri="{FF2B5EF4-FFF2-40B4-BE49-F238E27FC236}">
                    <a16:creationId xmlns:a16="http://schemas.microsoft.com/office/drawing/2014/main" id="{701494C9-10E1-4520-8952-588020E430E8}"/>
                  </a:ext>
                </a:extLst>
              </p14:cNvPr>
              <p14:cNvContentPartPr/>
              <p14:nvPr/>
            </p14:nvContentPartPr>
            <p14:xfrm>
              <a:off x="4243221" y="3007602"/>
              <a:ext cx="200880" cy="314280"/>
            </p14:xfrm>
          </p:contentPart>
        </mc:Choice>
        <mc:Fallback>
          <p:pic>
            <p:nvPicPr>
              <p:cNvPr id="25" name="Input penna 24">
                <a:extLst>
                  <a:ext uri="{FF2B5EF4-FFF2-40B4-BE49-F238E27FC236}">
                    <a16:creationId xmlns:a16="http://schemas.microsoft.com/office/drawing/2014/main" id="{701494C9-10E1-4520-8952-588020E430E8}"/>
                  </a:ext>
                </a:extLst>
              </p:cNvPr>
              <p:cNvPicPr/>
              <p:nvPr/>
            </p:nvPicPr>
            <p:blipFill>
              <a:blip r:embed="rId27"/>
              <a:stretch>
                <a:fillRect/>
              </a:stretch>
            </p:blipFill>
            <p:spPr>
              <a:xfrm>
                <a:off x="4234221" y="2998602"/>
                <a:ext cx="21852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8" name="Input penna 27">
                <a:extLst>
                  <a:ext uri="{FF2B5EF4-FFF2-40B4-BE49-F238E27FC236}">
                    <a16:creationId xmlns:a16="http://schemas.microsoft.com/office/drawing/2014/main" id="{F07B3BDC-4EED-4441-8E4B-16301725C0F6}"/>
                  </a:ext>
                </a:extLst>
              </p14:cNvPr>
              <p14:cNvContentPartPr/>
              <p14:nvPr/>
            </p14:nvContentPartPr>
            <p14:xfrm>
              <a:off x="861381" y="3902922"/>
              <a:ext cx="82800" cy="34920"/>
            </p14:xfrm>
          </p:contentPart>
        </mc:Choice>
        <mc:Fallback>
          <p:pic>
            <p:nvPicPr>
              <p:cNvPr id="28" name="Input penna 27">
                <a:extLst>
                  <a:ext uri="{FF2B5EF4-FFF2-40B4-BE49-F238E27FC236}">
                    <a16:creationId xmlns:a16="http://schemas.microsoft.com/office/drawing/2014/main" id="{F07B3BDC-4EED-4441-8E4B-16301725C0F6}"/>
                  </a:ext>
                </a:extLst>
              </p:cNvPr>
              <p:cNvPicPr/>
              <p:nvPr/>
            </p:nvPicPr>
            <p:blipFill>
              <a:blip r:embed="rId29"/>
              <a:stretch>
                <a:fillRect/>
              </a:stretch>
            </p:blipFill>
            <p:spPr>
              <a:xfrm>
                <a:off x="852381" y="3893922"/>
                <a:ext cx="100440" cy="525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9" name="Input penna 28">
                <a:extLst>
                  <a:ext uri="{FF2B5EF4-FFF2-40B4-BE49-F238E27FC236}">
                    <a16:creationId xmlns:a16="http://schemas.microsoft.com/office/drawing/2014/main" id="{A58A62D3-663D-4B9A-9BA2-F75CF5409973}"/>
                  </a:ext>
                </a:extLst>
              </p14:cNvPr>
              <p14:cNvContentPartPr/>
              <p14:nvPr/>
            </p14:nvContentPartPr>
            <p14:xfrm>
              <a:off x="859941" y="3995442"/>
              <a:ext cx="111960" cy="25920"/>
            </p14:xfrm>
          </p:contentPart>
        </mc:Choice>
        <mc:Fallback>
          <p:pic>
            <p:nvPicPr>
              <p:cNvPr id="29" name="Input penna 28">
                <a:extLst>
                  <a:ext uri="{FF2B5EF4-FFF2-40B4-BE49-F238E27FC236}">
                    <a16:creationId xmlns:a16="http://schemas.microsoft.com/office/drawing/2014/main" id="{A58A62D3-663D-4B9A-9BA2-F75CF5409973}"/>
                  </a:ext>
                </a:extLst>
              </p:cNvPr>
              <p:cNvPicPr/>
              <p:nvPr/>
            </p:nvPicPr>
            <p:blipFill>
              <a:blip r:embed="rId31"/>
              <a:stretch>
                <a:fillRect/>
              </a:stretch>
            </p:blipFill>
            <p:spPr>
              <a:xfrm>
                <a:off x="850941" y="3986442"/>
                <a:ext cx="129600" cy="4356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30" name="Input penna 29">
                <a:extLst>
                  <a:ext uri="{FF2B5EF4-FFF2-40B4-BE49-F238E27FC236}">
                    <a16:creationId xmlns:a16="http://schemas.microsoft.com/office/drawing/2014/main" id="{7A4292C0-4A6C-4B43-AD7E-DDAE5DE6654E}"/>
                  </a:ext>
                </a:extLst>
              </p14:cNvPr>
              <p14:cNvContentPartPr/>
              <p14:nvPr/>
            </p14:nvContentPartPr>
            <p14:xfrm>
              <a:off x="442701" y="3783042"/>
              <a:ext cx="215280" cy="268920"/>
            </p14:xfrm>
          </p:contentPart>
        </mc:Choice>
        <mc:Fallback>
          <p:pic>
            <p:nvPicPr>
              <p:cNvPr id="30" name="Input penna 29">
                <a:extLst>
                  <a:ext uri="{FF2B5EF4-FFF2-40B4-BE49-F238E27FC236}">
                    <a16:creationId xmlns:a16="http://schemas.microsoft.com/office/drawing/2014/main" id="{7A4292C0-4A6C-4B43-AD7E-DDAE5DE6654E}"/>
                  </a:ext>
                </a:extLst>
              </p:cNvPr>
              <p:cNvPicPr/>
              <p:nvPr/>
            </p:nvPicPr>
            <p:blipFill>
              <a:blip r:embed="rId33"/>
              <a:stretch>
                <a:fillRect/>
              </a:stretch>
            </p:blipFill>
            <p:spPr>
              <a:xfrm>
                <a:off x="433701" y="3774042"/>
                <a:ext cx="232920" cy="28656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69" name="Input penna 68">
                <a:extLst>
                  <a:ext uri="{FF2B5EF4-FFF2-40B4-BE49-F238E27FC236}">
                    <a16:creationId xmlns:a16="http://schemas.microsoft.com/office/drawing/2014/main" id="{310002A7-637F-4C60-9693-844C02A4BF58}"/>
                  </a:ext>
                </a:extLst>
              </p14:cNvPr>
              <p14:cNvContentPartPr/>
              <p14:nvPr/>
            </p14:nvContentPartPr>
            <p14:xfrm>
              <a:off x="8423541" y="3639042"/>
              <a:ext cx="546840" cy="183960"/>
            </p14:xfrm>
          </p:contentPart>
        </mc:Choice>
        <mc:Fallback>
          <p:pic>
            <p:nvPicPr>
              <p:cNvPr id="69" name="Input penna 68">
                <a:extLst>
                  <a:ext uri="{FF2B5EF4-FFF2-40B4-BE49-F238E27FC236}">
                    <a16:creationId xmlns:a16="http://schemas.microsoft.com/office/drawing/2014/main" id="{310002A7-637F-4C60-9693-844C02A4BF58}"/>
                  </a:ext>
                </a:extLst>
              </p:cNvPr>
              <p:cNvPicPr/>
              <p:nvPr/>
            </p:nvPicPr>
            <p:blipFill>
              <a:blip r:embed="rId35"/>
              <a:stretch>
                <a:fillRect/>
              </a:stretch>
            </p:blipFill>
            <p:spPr>
              <a:xfrm>
                <a:off x="8414541" y="3630042"/>
                <a:ext cx="564480" cy="20160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70" name="Input penna 69">
                <a:extLst>
                  <a:ext uri="{FF2B5EF4-FFF2-40B4-BE49-F238E27FC236}">
                    <a16:creationId xmlns:a16="http://schemas.microsoft.com/office/drawing/2014/main" id="{10B35C63-68AD-4364-AE7C-90BB02288D85}"/>
                  </a:ext>
                </a:extLst>
              </p14:cNvPr>
              <p14:cNvContentPartPr/>
              <p14:nvPr/>
            </p14:nvContentPartPr>
            <p14:xfrm>
              <a:off x="9222021" y="3544002"/>
              <a:ext cx="529920" cy="302760"/>
            </p14:xfrm>
          </p:contentPart>
        </mc:Choice>
        <mc:Fallback>
          <p:pic>
            <p:nvPicPr>
              <p:cNvPr id="70" name="Input penna 69">
                <a:extLst>
                  <a:ext uri="{FF2B5EF4-FFF2-40B4-BE49-F238E27FC236}">
                    <a16:creationId xmlns:a16="http://schemas.microsoft.com/office/drawing/2014/main" id="{10B35C63-68AD-4364-AE7C-90BB02288D85}"/>
                  </a:ext>
                </a:extLst>
              </p:cNvPr>
              <p:cNvPicPr/>
              <p:nvPr/>
            </p:nvPicPr>
            <p:blipFill>
              <a:blip r:embed="rId37"/>
              <a:stretch>
                <a:fillRect/>
              </a:stretch>
            </p:blipFill>
            <p:spPr>
              <a:xfrm>
                <a:off x="9213021" y="3535002"/>
                <a:ext cx="547560" cy="3204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102" name="Input penna 101">
                <a:extLst>
                  <a:ext uri="{FF2B5EF4-FFF2-40B4-BE49-F238E27FC236}">
                    <a16:creationId xmlns:a16="http://schemas.microsoft.com/office/drawing/2014/main" id="{1879A9D6-3324-4230-8B2C-9229454AD06B}"/>
                  </a:ext>
                </a:extLst>
              </p14:cNvPr>
              <p14:cNvContentPartPr/>
              <p14:nvPr/>
            </p14:nvContentPartPr>
            <p14:xfrm>
              <a:off x="8303661" y="4004082"/>
              <a:ext cx="1119240" cy="182160"/>
            </p14:xfrm>
          </p:contentPart>
        </mc:Choice>
        <mc:Fallback>
          <p:pic>
            <p:nvPicPr>
              <p:cNvPr id="102" name="Input penna 101">
                <a:extLst>
                  <a:ext uri="{FF2B5EF4-FFF2-40B4-BE49-F238E27FC236}">
                    <a16:creationId xmlns:a16="http://schemas.microsoft.com/office/drawing/2014/main" id="{1879A9D6-3324-4230-8B2C-9229454AD06B}"/>
                  </a:ext>
                </a:extLst>
              </p:cNvPr>
              <p:cNvPicPr/>
              <p:nvPr/>
            </p:nvPicPr>
            <p:blipFill>
              <a:blip r:embed="rId39"/>
              <a:stretch>
                <a:fillRect/>
              </a:stretch>
            </p:blipFill>
            <p:spPr>
              <a:xfrm>
                <a:off x="8294661" y="3995082"/>
                <a:ext cx="1136880" cy="19980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111" name="Input penna 110">
                <a:extLst>
                  <a:ext uri="{FF2B5EF4-FFF2-40B4-BE49-F238E27FC236}">
                    <a16:creationId xmlns:a16="http://schemas.microsoft.com/office/drawing/2014/main" id="{338FDFFA-72E6-4784-9398-74744D34F7A8}"/>
                  </a:ext>
                </a:extLst>
              </p14:cNvPr>
              <p14:cNvContentPartPr/>
              <p14:nvPr/>
            </p14:nvContentPartPr>
            <p14:xfrm>
              <a:off x="1327221" y="3577482"/>
              <a:ext cx="6771240" cy="1214280"/>
            </p14:xfrm>
          </p:contentPart>
        </mc:Choice>
        <mc:Fallback>
          <p:pic>
            <p:nvPicPr>
              <p:cNvPr id="111" name="Input penna 110">
                <a:extLst>
                  <a:ext uri="{FF2B5EF4-FFF2-40B4-BE49-F238E27FC236}">
                    <a16:creationId xmlns:a16="http://schemas.microsoft.com/office/drawing/2014/main" id="{338FDFFA-72E6-4784-9398-74744D34F7A8}"/>
                  </a:ext>
                </a:extLst>
              </p:cNvPr>
              <p:cNvPicPr/>
              <p:nvPr/>
            </p:nvPicPr>
            <p:blipFill>
              <a:blip r:embed="rId41"/>
              <a:stretch>
                <a:fillRect/>
              </a:stretch>
            </p:blipFill>
            <p:spPr>
              <a:xfrm>
                <a:off x="1318221" y="3568482"/>
                <a:ext cx="6788880" cy="1231920"/>
              </a:xfrm>
              <a:prstGeom prst="rect">
                <a:avLst/>
              </a:prstGeom>
            </p:spPr>
          </p:pic>
        </mc:Fallback>
      </mc:AlternateContent>
    </p:spTree>
    <p:extLst>
      <p:ext uri="{BB962C8B-B14F-4D97-AF65-F5344CB8AC3E}">
        <p14:creationId xmlns:p14="http://schemas.microsoft.com/office/powerpoint/2010/main" val="380963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E20C174E-5952-4F1D-9F40-6E75E1E9A8CE}"/>
                  </a:ext>
                </a:extLst>
              </p14:cNvPr>
              <p14:cNvContentPartPr/>
              <p14:nvPr/>
            </p14:nvContentPartPr>
            <p14:xfrm>
              <a:off x="363861" y="320202"/>
              <a:ext cx="473760" cy="425520"/>
            </p14:xfrm>
          </p:contentPart>
        </mc:Choice>
        <mc:Fallback>
          <p:pic>
            <p:nvPicPr>
              <p:cNvPr id="4" name="Input penna 3">
                <a:extLst>
                  <a:ext uri="{FF2B5EF4-FFF2-40B4-BE49-F238E27FC236}">
                    <a16:creationId xmlns:a16="http://schemas.microsoft.com/office/drawing/2014/main" id="{E20C174E-5952-4F1D-9F40-6E75E1E9A8CE}"/>
                  </a:ext>
                </a:extLst>
              </p:cNvPr>
              <p:cNvPicPr/>
              <p:nvPr/>
            </p:nvPicPr>
            <p:blipFill>
              <a:blip r:embed="rId3"/>
              <a:stretch>
                <a:fillRect/>
              </a:stretch>
            </p:blipFill>
            <p:spPr>
              <a:xfrm>
                <a:off x="354861" y="311202"/>
                <a:ext cx="491400" cy="443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put penna 6">
                <a:extLst>
                  <a:ext uri="{FF2B5EF4-FFF2-40B4-BE49-F238E27FC236}">
                    <a16:creationId xmlns:a16="http://schemas.microsoft.com/office/drawing/2014/main" id="{EF9B0F1C-FEAC-47E7-8800-1BE407110AFA}"/>
                  </a:ext>
                </a:extLst>
              </p14:cNvPr>
              <p14:cNvContentPartPr/>
              <p14:nvPr/>
            </p14:nvContentPartPr>
            <p14:xfrm>
              <a:off x="1336581" y="471762"/>
              <a:ext cx="141120" cy="40680"/>
            </p14:xfrm>
          </p:contentPart>
        </mc:Choice>
        <mc:Fallback>
          <p:pic>
            <p:nvPicPr>
              <p:cNvPr id="7" name="Input penna 6">
                <a:extLst>
                  <a:ext uri="{FF2B5EF4-FFF2-40B4-BE49-F238E27FC236}">
                    <a16:creationId xmlns:a16="http://schemas.microsoft.com/office/drawing/2014/main" id="{EF9B0F1C-FEAC-47E7-8800-1BE407110AFA}"/>
                  </a:ext>
                </a:extLst>
              </p:cNvPr>
              <p:cNvPicPr/>
              <p:nvPr/>
            </p:nvPicPr>
            <p:blipFill>
              <a:blip r:embed="rId5"/>
              <a:stretch>
                <a:fillRect/>
              </a:stretch>
            </p:blipFill>
            <p:spPr>
              <a:xfrm>
                <a:off x="1327581" y="462762"/>
                <a:ext cx="158760" cy="583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put penna 7">
                <a:extLst>
                  <a:ext uri="{FF2B5EF4-FFF2-40B4-BE49-F238E27FC236}">
                    <a16:creationId xmlns:a16="http://schemas.microsoft.com/office/drawing/2014/main" id="{AD7B1123-543C-4669-8A14-28D2F350548C}"/>
                  </a:ext>
                </a:extLst>
              </p14:cNvPr>
              <p14:cNvContentPartPr/>
              <p14:nvPr/>
            </p14:nvContentPartPr>
            <p14:xfrm>
              <a:off x="1353141" y="580842"/>
              <a:ext cx="147240" cy="5040"/>
            </p14:xfrm>
          </p:contentPart>
        </mc:Choice>
        <mc:Fallback>
          <p:pic>
            <p:nvPicPr>
              <p:cNvPr id="8" name="Input penna 7">
                <a:extLst>
                  <a:ext uri="{FF2B5EF4-FFF2-40B4-BE49-F238E27FC236}">
                    <a16:creationId xmlns:a16="http://schemas.microsoft.com/office/drawing/2014/main" id="{AD7B1123-543C-4669-8A14-28D2F350548C}"/>
                  </a:ext>
                </a:extLst>
              </p:cNvPr>
              <p:cNvPicPr/>
              <p:nvPr/>
            </p:nvPicPr>
            <p:blipFill>
              <a:blip r:embed="rId7"/>
              <a:stretch>
                <a:fillRect/>
              </a:stretch>
            </p:blipFill>
            <p:spPr>
              <a:xfrm>
                <a:off x="1344141" y="571842"/>
                <a:ext cx="164880" cy="226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2" name="Input penna 11">
                <a:extLst>
                  <a:ext uri="{FF2B5EF4-FFF2-40B4-BE49-F238E27FC236}">
                    <a16:creationId xmlns:a16="http://schemas.microsoft.com/office/drawing/2014/main" id="{B5D450AE-7162-4DCC-8B83-C5AC1B468DBC}"/>
                  </a:ext>
                </a:extLst>
              </p14:cNvPr>
              <p14:cNvContentPartPr/>
              <p14:nvPr/>
            </p14:nvContentPartPr>
            <p14:xfrm>
              <a:off x="1667061" y="243162"/>
              <a:ext cx="458640" cy="612720"/>
            </p14:xfrm>
          </p:contentPart>
        </mc:Choice>
        <mc:Fallback>
          <p:pic>
            <p:nvPicPr>
              <p:cNvPr id="12" name="Input penna 11">
                <a:extLst>
                  <a:ext uri="{FF2B5EF4-FFF2-40B4-BE49-F238E27FC236}">
                    <a16:creationId xmlns:a16="http://schemas.microsoft.com/office/drawing/2014/main" id="{B5D450AE-7162-4DCC-8B83-C5AC1B468DBC}"/>
                  </a:ext>
                </a:extLst>
              </p:cNvPr>
              <p:cNvPicPr/>
              <p:nvPr/>
            </p:nvPicPr>
            <p:blipFill>
              <a:blip r:embed="rId9"/>
              <a:stretch>
                <a:fillRect/>
              </a:stretch>
            </p:blipFill>
            <p:spPr>
              <a:xfrm>
                <a:off x="1658061" y="234162"/>
                <a:ext cx="476280" cy="6303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3" name="Input penna 12">
                <a:extLst>
                  <a:ext uri="{FF2B5EF4-FFF2-40B4-BE49-F238E27FC236}">
                    <a16:creationId xmlns:a16="http://schemas.microsoft.com/office/drawing/2014/main" id="{9E38380A-DF4A-45C5-B805-56110E1FFE65}"/>
                  </a:ext>
                </a:extLst>
              </p14:cNvPr>
              <p14:cNvContentPartPr/>
              <p14:nvPr/>
            </p14:nvContentPartPr>
            <p14:xfrm>
              <a:off x="957501" y="384282"/>
              <a:ext cx="270720" cy="261720"/>
            </p14:xfrm>
          </p:contentPart>
        </mc:Choice>
        <mc:Fallback>
          <p:pic>
            <p:nvPicPr>
              <p:cNvPr id="13" name="Input penna 12">
                <a:extLst>
                  <a:ext uri="{FF2B5EF4-FFF2-40B4-BE49-F238E27FC236}">
                    <a16:creationId xmlns:a16="http://schemas.microsoft.com/office/drawing/2014/main" id="{9E38380A-DF4A-45C5-B805-56110E1FFE65}"/>
                  </a:ext>
                </a:extLst>
              </p:cNvPr>
              <p:cNvPicPr/>
              <p:nvPr/>
            </p:nvPicPr>
            <p:blipFill>
              <a:blip r:embed="rId11"/>
              <a:stretch>
                <a:fillRect/>
              </a:stretch>
            </p:blipFill>
            <p:spPr>
              <a:xfrm>
                <a:off x="948501" y="375282"/>
                <a:ext cx="288360" cy="2793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4" name="Input penna 13">
                <a:extLst>
                  <a:ext uri="{FF2B5EF4-FFF2-40B4-BE49-F238E27FC236}">
                    <a16:creationId xmlns:a16="http://schemas.microsoft.com/office/drawing/2014/main" id="{19A235F8-F6AD-4A68-A918-B974C7057D10}"/>
                  </a:ext>
                </a:extLst>
              </p14:cNvPr>
              <p14:cNvContentPartPr/>
              <p14:nvPr/>
            </p14:nvContentPartPr>
            <p14:xfrm>
              <a:off x="2416221" y="498042"/>
              <a:ext cx="118440" cy="39600"/>
            </p14:xfrm>
          </p:contentPart>
        </mc:Choice>
        <mc:Fallback>
          <p:pic>
            <p:nvPicPr>
              <p:cNvPr id="14" name="Input penna 13">
                <a:extLst>
                  <a:ext uri="{FF2B5EF4-FFF2-40B4-BE49-F238E27FC236}">
                    <a16:creationId xmlns:a16="http://schemas.microsoft.com/office/drawing/2014/main" id="{19A235F8-F6AD-4A68-A918-B974C7057D10}"/>
                  </a:ext>
                </a:extLst>
              </p:cNvPr>
              <p:cNvPicPr/>
              <p:nvPr/>
            </p:nvPicPr>
            <p:blipFill>
              <a:blip r:embed="rId13"/>
              <a:stretch>
                <a:fillRect/>
              </a:stretch>
            </p:blipFill>
            <p:spPr>
              <a:xfrm>
                <a:off x="2407221" y="489042"/>
                <a:ext cx="136080" cy="57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5" name="Input penna 14">
                <a:extLst>
                  <a:ext uri="{FF2B5EF4-FFF2-40B4-BE49-F238E27FC236}">
                    <a16:creationId xmlns:a16="http://schemas.microsoft.com/office/drawing/2014/main" id="{6E88FECE-9B97-4E4E-BB78-EE631EEED2BF}"/>
                  </a:ext>
                </a:extLst>
              </p14:cNvPr>
              <p14:cNvContentPartPr/>
              <p14:nvPr/>
            </p14:nvContentPartPr>
            <p14:xfrm>
              <a:off x="2394981" y="638802"/>
              <a:ext cx="149760" cy="4320"/>
            </p14:xfrm>
          </p:contentPart>
        </mc:Choice>
        <mc:Fallback>
          <p:pic>
            <p:nvPicPr>
              <p:cNvPr id="15" name="Input penna 14">
                <a:extLst>
                  <a:ext uri="{FF2B5EF4-FFF2-40B4-BE49-F238E27FC236}">
                    <a16:creationId xmlns:a16="http://schemas.microsoft.com/office/drawing/2014/main" id="{6E88FECE-9B97-4E4E-BB78-EE631EEED2BF}"/>
                  </a:ext>
                </a:extLst>
              </p:cNvPr>
              <p:cNvPicPr/>
              <p:nvPr/>
            </p:nvPicPr>
            <p:blipFill>
              <a:blip r:embed="rId15"/>
              <a:stretch>
                <a:fillRect/>
              </a:stretch>
            </p:blipFill>
            <p:spPr>
              <a:xfrm>
                <a:off x="2385981" y="629802"/>
                <a:ext cx="16740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6" name="Input penna 15">
                <a:extLst>
                  <a:ext uri="{FF2B5EF4-FFF2-40B4-BE49-F238E27FC236}">
                    <a16:creationId xmlns:a16="http://schemas.microsoft.com/office/drawing/2014/main" id="{486BC5C6-CAE3-468D-8F58-6186F4908340}"/>
                  </a:ext>
                </a:extLst>
              </p14:cNvPr>
              <p14:cNvContentPartPr/>
              <p14:nvPr/>
            </p14:nvContentPartPr>
            <p14:xfrm>
              <a:off x="2958381" y="359442"/>
              <a:ext cx="106200" cy="436320"/>
            </p14:xfrm>
          </p:contentPart>
        </mc:Choice>
        <mc:Fallback>
          <p:pic>
            <p:nvPicPr>
              <p:cNvPr id="16" name="Input penna 15">
                <a:extLst>
                  <a:ext uri="{FF2B5EF4-FFF2-40B4-BE49-F238E27FC236}">
                    <a16:creationId xmlns:a16="http://schemas.microsoft.com/office/drawing/2014/main" id="{486BC5C6-CAE3-468D-8F58-6186F4908340}"/>
                  </a:ext>
                </a:extLst>
              </p:cNvPr>
              <p:cNvPicPr/>
              <p:nvPr/>
            </p:nvPicPr>
            <p:blipFill>
              <a:blip r:embed="rId17"/>
              <a:stretch>
                <a:fillRect/>
              </a:stretch>
            </p:blipFill>
            <p:spPr>
              <a:xfrm>
                <a:off x="2949381" y="350442"/>
                <a:ext cx="123840" cy="453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7" name="Input penna 16">
                <a:extLst>
                  <a:ext uri="{FF2B5EF4-FFF2-40B4-BE49-F238E27FC236}">
                    <a16:creationId xmlns:a16="http://schemas.microsoft.com/office/drawing/2014/main" id="{5808650F-1B2A-45C3-B62B-47CABAA36BF5}"/>
                  </a:ext>
                </a:extLst>
              </p14:cNvPr>
              <p14:cNvContentPartPr/>
              <p14:nvPr/>
            </p14:nvContentPartPr>
            <p14:xfrm>
              <a:off x="3163221" y="397602"/>
              <a:ext cx="123480" cy="202320"/>
            </p14:xfrm>
          </p:contentPart>
        </mc:Choice>
        <mc:Fallback>
          <p:pic>
            <p:nvPicPr>
              <p:cNvPr id="17" name="Input penna 16">
                <a:extLst>
                  <a:ext uri="{FF2B5EF4-FFF2-40B4-BE49-F238E27FC236}">
                    <a16:creationId xmlns:a16="http://schemas.microsoft.com/office/drawing/2014/main" id="{5808650F-1B2A-45C3-B62B-47CABAA36BF5}"/>
                  </a:ext>
                </a:extLst>
              </p:cNvPr>
              <p:cNvPicPr/>
              <p:nvPr/>
            </p:nvPicPr>
            <p:blipFill>
              <a:blip r:embed="rId19"/>
              <a:stretch>
                <a:fillRect/>
              </a:stretch>
            </p:blipFill>
            <p:spPr>
              <a:xfrm>
                <a:off x="3154221" y="388602"/>
                <a:ext cx="141120" cy="21996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8" name="Input penna 17">
                <a:extLst>
                  <a:ext uri="{FF2B5EF4-FFF2-40B4-BE49-F238E27FC236}">
                    <a16:creationId xmlns:a16="http://schemas.microsoft.com/office/drawing/2014/main" id="{542A4E3F-11D5-46DD-ADB2-5FBC40971456}"/>
                  </a:ext>
                </a:extLst>
              </p14:cNvPr>
              <p14:cNvContentPartPr/>
              <p14:nvPr/>
            </p14:nvContentPartPr>
            <p14:xfrm>
              <a:off x="3407661" y="507042"/>
              <a:ext cx="212040" cy="8280"/>
            </p14:xfrm>
          </p:contentPart>
        </mc:Choice>
        <mc:Fallback>
          <p:pic>
            <p:nvPicPr>
              <p:cNvPr id="18" name="Input penna 17">
                <a:extLst>
                  <a:ext uri="{FF2B5EF4-FFF2-40B4-BE49-F238E27FC236}">
                    <a16:creationId xmlns:a16="http://schemas.microsoft.com/office/drawing/2014/main" id="{542A4E3F-11D5-46DD-ADB2-5FBC40971456}"/>
                  </a:ext>
                </a:extLst>
              </p:cNvPr>
              <p:cNvPicPr/>
              <p:nvPr/>
            </p:nvPicPr>
            <p:blipFill>
              <a:blip r:embed="rId21"/>
              <a:stretch>
                <a:fillRect/>
              </a:stretch>
            </p:blipFill>
            <p:spPr>
              <a:xfrm>
                <a:off x="3398661" y="498042"/>
                <a:ext cx="2296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9" name="Input penna 18">
                <a:extLst>
                  <a:ext uri="{FF2B5EF4-FFF2-40B4-BE49-F238E27FC236}">
                    <a16:creationId xmlns:a16="http://schemas.microsoft.com/office/drawing/2014/main" id="{78A31A98-A235-4B14-A410-1BAF526D13F5}"/>
                  </a:ext>
                </a:extLst>
              </p14:cNvPr>
              <p14:cNvContentPartPr/>
              <p14:nvPr/>
            </p14:nvContentPartPr>
            <p14:xfrm>
              <a:off x="3903381" y="376362"/>
              <a:ext cx="144720" cy="216360"/>
            </p14:xfrm>
          </p:contentPart>
        </mc:Choice>
        <mc:Fallback>
          <p:pic>
            <p:nvPicPr>
              <p:cNvPr id="19" name="Input penna 18">
                <a:extLst>
                  <a:ext uri="{FF2B5EF4-FFF2-40B4-BE49-F238E27FC236}">
                    <a16:creationId xmlns:a16="http://schemas.microsoft.com/office/drawing/2014/main" id="{78A31A98-A235-4B14-A410-1BAF526D13F5}"/>
                  </a:ext>
                </a:extLst>
              </p:cNvPr>
              <p:cNvPicPr/>
              <p:nvPr/>
            </p:nvPicPr>
            <p:blipFill>
              <a:blip r:embed="rId23"/>
              <a:stretch>
                <a:fillRect/>
              </a:stretch>
            </p:blipFill>
            <p:spPr>
              <a:xfrm>
                <a:off x="3894381" y="367362"/>
                <a:ext cx="162360" cy="234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20" name="Input penna 19">
                <a:extLst>
                  <a:ext uri="{FF2B5EF4-FFF2-40B4-BE49-F238E27FC236}">
                    <a16:creationId xmlns:a16="http://schemas.microsoft.com/office/drawing/2014/main" id="{A349B4A7-A975-45C8-847A-68900F597FA5}"/>
                  </a:ext>
                </a:extLst>
              </p14:cNvPr>
              <p14:cNvContentPartPr/>
              <p14:nvPr/>
            </p14:nvContentPartPr>
            <p14:xfrm>
              <a:off x="4140981" y="562842"/>
              <a:ext cx="71640" cy="147240"/>
            </p14:xfrm>
          </p:contentPart>
        </mc:Choice>
        <mc:Fallback>
          <p:pic>
            <p:nvPicPr>
              <p:cNvPr id="20" name="Input penna 19">
                <a:extLst>
                  <a:ext uri="{FF2B5EF4-FFF2-40B4-BE49-F238E27FC236}">
                    <a16:creationId xmlns:a16="http://schemas.microsoft.com/office/drawing/2014/main" id="{A349B4A7-A975-45C8-847A-68900F597FA5}"/>
                  </a:ext>
                </a:extLst>
              </p:cNvPr>
              <p:cNvPicPr/>
              <p:nvPr/>
            </p:nvPicPr>
            <p:blipFill>
              <a:blip r:embed="rId25"/>
              <a:stretch>
                <a:fillRect/>
              </a:stretch>
            </p:blipFill>
            <p:spPr>
              <a:xfrm>
                <a:off x="4131981" y="553842"/>
                <a:ext cx="89280" cy="1648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23" name="Input penna 22">
                <a:extLst>
                  <a:ext uri="{FF2B5EF4-FFF2-40B4-BE49-F238E27FC236}">
                    <a16:creationId xmlns:a16="http://schemas.microsoft.com/office/drawing/2014/main" id="{CDFBFFDA-AA2D-4705-AD57-CF90751D2AF4}"/>
                  </a:ext>
                </a:extLst>
              </p14:cNvPr>
              <p14:cNvContentPartPr/>
              <p14:nvPr/>
            </p14:nvContentPartPr>
            <p14:xfrm>
              <a:off x="4306941" y="318042"/>
              <a:ext cx="295560" cy="379080"/>
            </p14:xfrm>
          </p:contentPart>
        </mc:Choice>
        <mc:Fallback>
          <p:pic>
            <p:nvPicPr>
              <p:cNvPr id="23" name="Input penna 22">
                <a:extLst>
                  <a:ext uri="{FF2B5EF4-FFF2-40B4-BE49-F238E27FC236}">
                    <a16:creationId xmlns:a16="http://schemas.microsoft.com/office/drawing/2014/main" id="{CDFBFFDA-AA2D-4705-AD57-CF90751D2AF4}"/>
                  </a:ext>
                </a:extLst>
              </p:cNvPr>
              <p:cNvPicPr/>
              <p:nvPr/>
            </p:nvPicPr>
            <p:blipFill>
              <a:blip r:embed="rId27"/>
              <a:stretch>
                <a:fillRect/>
              </a:stretch>
            </p:blipFill>
            <p:spPr>
              <a:xfrm>
                <a:off x="4297941" y="309042"/>
                <a:ext cx="313200" cy="39672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24" name="Input penna 23">
                <a:extLst>
                  <a:ext uri="{FF2B5EF4-FFF2-40B4-BE49-F238E27FC236}">
                    <a16:creationId xmlns:a16="http://schemas.microsoft.com/office/drawing/2014/main" id="{F957D62F-114B-4CE7-8FB5-ECD908735A65}"/>
                  </a:ext>
                </a:extLst>
              </p14:cNvPr>
              <p14:cNvContentPartPr/>
              <p14:nvPr/>
            </p14:nvContentPartPr>
            <p14:xfrm>
              <a:off x="4772781" y="209322"/>
              <a:ext cx="88920" cy="94680"/>
            </p14:xfrm>
          </p:contentPart>
        </mc:Choice>
        <mc:Fallback>
          <p:pic>
            <p:nvPicPr>
              <p:cNvPr id="24" name="Input penna 23">
                <a:extLst>
                  <a:ext uri="{FF2B5EF4-FFF2-40B4-BE49-F238E27FC236}">
                    <a16:creationId xmlns:a16="http://schemas.microsoft.com/office/drawing/2014/main" id="{F957D62F-114B-4CE7-8FB5-ECD908735A65}"/>
                  </a:ext>
                </a:extLst>
              </p:cNvPr>
              <p:cNvPicPr/>
              <p:nvPr/>
            </p:nvPicPr>
            <p:blipFill>
              <a:blip r:embed="rId29"/>
              <a:stretch>
                <a:fillRect/>
              </a:stretch>
            </p:blipFill>
            <p:spPr>
              <a:xfrm>
                <a:off x="4763781" y="200322"/>
                <a:ext cx="106560" cy="11232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25" name="Input penna 24">
                <a:extLst>
                  <a:ext uri="{FF2B5EF4-FFF2-40B4-BE49-F238E27FC236}">
                    <a16:creationId xmlns:a16="http://schemas.microsoft.com/office/drawing/2014/main" id="{BB3376C5-07A1-45AA-865F-0F6D05F5C030}"/>
                  </a:ext>
                </a:extLst>
              </p14:cNvPr>
              <p14:cNvContentPartPr/>
              <p14:nvPr/>
            </p14:nvContentPartPr>
            <p14:xfrm>
              <a:off x="4943061" y="532602"/>
              <a:ext cx="21960" cy="30600"/>
            </p14:xfrm>
          </p:contentPart>
        </mc:Choice>
        <mc:Fallback>
          <p:pic>
            <p:nvPicPr>
              <p:cNvPr id="25" name="Input penna 24">
                <a:extLst>
                  <a:ext uri="{FF2B5EF4-FFF2-40B4-BE49-F238E27FC236}">
                    <a16:creationId xmlns:a16="http://schemas.microsoft.com/office/drawing/2014/main" id="{BB3376C5-07A1-45AA-865F-0F6D05F5C030}"/>
                  </a:ext>
                </a:extLst>
              </p:cNvPr>
              <p:cNvPicPr/>
              <p:nvPr/>
            </p:nvPicPr>
            <p:blipFill>
              <a:blip r:embed="rId31"/>
              <a:stretch>
                <a:fillRect/>
              </a:stretch>
            </p:blipFill>
            <p:spPr>
              <a:xfrm>
                <a:off x="4934061" y="523602"/>
                <a:ext cx="39600" cy="482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28" name="Input penna 27">
                <a:extLst>
                  <a:ext uri="{FF2B5EF4-FFF2-40B4-BE49-F238E27FC236}">
                    <a16:creationId xmlns:a16="http://schemas.microsoft.com/office/drawing/2014/main" id="{017BCD9F-EF3C-4BE4-A724-A037D86E4586}"/>
                  </a:ext>
                </a:extLst>
              </p14:cNvPr>
              <p14:cNvContentPartPr/>
              <p14:nvPr/>
            </p14:nvContentPartPr>
            <p14:xfrm>
              <a:off x="5270661" y="395442"/>
              <a:ext cx="230760" cy="384480"/>
            </p14:xfrm>
          </p:contentPart>
        </mc:Choice>
        <mc:Fallback>
          <p:pic>
            <p:nvPicPr>
              <p:cNvPr id="28" name="Input penna 27">
                <a:extLst>
                  <a:ext uri="{FF2B5EF4-FFF2-40B4-BE49-F238E27FC236}">
                    <a16:creationId xmlns:a16="http://schemas.microsoft.com/office/drawing/2014/main" id="{017BCD9F-EF3C-4BE4-A724-A037D86E4586}"/>
                  </a:ext>
                </a:extLst>
              </p:cNvPr>
              <p:cNvPicPr/>
              <p:nvPr/>
            </p:nvPicPr>
            <p:blipFill>
              <a:blip r:embed="rId33"/>
              <a:stretch>
                <a:fillRect/>
              </a:stretch>
            </p:blipFill>
            <p:spPr>
              <a:xfrm>
                <a:off x="5261661" y="386442"/>
                <a:ext cx="248400" cy="4021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29" name="Input penna 28">
                <a:extLst>
                  <a:ext uri="{FF2B5EF4-FFF2-40B4-BE49-F238E27FC236}">
                    <a16:creationId xmlns:a16="http://schemas.microsoft.com/office/drawing/2014/main" id="{2851F8E8-7867-4E89-8883-BC4B9EA4D9DB}"/>
                  </a:ext>
                </a:extLst>
              </p14:cNvPr>
              <p14:cNvContentPartPr/>
              <p14:nvPr/>
            </p14:nvContentPartPr>
            <p14:xfrm>
              <a:off x="5773221" y="410562"/>
              <a:ext cx="126360" cy="245880"/>
            </p14:xfrm>
          </p:contentPart>
        </mc:Choice>
        <mc:Fallback>
          <p:pic>
            <p:nvPicPr>
              <p:cNvPr id="29" name="Input penna 28">
                <a:extLst>
                  <a:ext uri="{FF2B5EF4-FFF2-40B4-BE49-F238E27FC236}">
                    <a16:creationId xmlns:a16="http://schemas.microsoft.com/office/drawing/2014/main" id="{2851F8E8-7867-4E89-8883-BC4B9EA4D9DB}"/>
                  </a:ext>
                </a:extLst>
              </p:cNvPr>
              <p:cNvPicPr/>
              <p:nvPr/>
            </p:nvPicPr>
            <p:blipFill>
              <a:blip r:embed="rId35"/>
              <a:stretch>
                <a:fillRect/>
              </a:stretch>
            </p:blipFill>
            <p:spPr>
              <a:xfrm>
                <a:off x="5764221" y="401562"/>
                <a:ext cx="14400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32" name="Input penna 31">
                <a:extLst>
                  <a:ext uri="{FF2B5EF4-FFF2-40B4-BE49-F238E27FC236}">
                    <a16:creationId xmlns:a16="http://schemas.microsoft.com/office/drawing/2014/main" id="{3EA677B2-531A-47B8-A1A1-DDF5AF502216}"/>
                  </a:ext>
                </a:extLst>
              </p14:cNvPr>
              <p14:cNvContentPartPr/>
              <p14:nvPr/>
            </p14:nvContentPartPr>
            <p14:xfrm>
              <a:off x="6078501" y="483642"/>
              <a:ext cx="134640" cy="87120"/>
            </p14:xfrm>
          </p:contentPart>
        </mc:Choice>
        <mc:Fallback>
          <p:pic>
            <p:nvPicPr>
              <p:cNvPr id="32" name="Input penna 31">
                <a:extLst>
                  <a:ext uri="{FF2B5EF4-FFF2-40B4-BE49-F238E27FC236}">
                    <a16:creationId xmlns:a16="http://schemas.microsoft.com/office/drawing/2014/main" id="{3EA677B2-531A-47B8-A1A1-DDF5AF502216}"/>
                  </a:ext>
                </a:extLst>
              </p:cNvPr>
              <p:cNvPicPr/>
              <p:nvPr/>
            </p:nvPicPr>
            <p:blipFill>
              <a:blip r:embed="rId37"/>
              <a:stretch>
                <a:fillRect/>
              </a:stretch>
            </p:blipFill>
            <p:spPr>
              <a:xfrm>
                <a:off x="6069501" y="474642"/>
                <a:ext cx="152280" cy="10476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33" name="Input penna 32">
                <a:extLst>
                  <a:ext uri="{FF2B5EF4-FFF2-40B4-BE49-F238E27FC236}">
                    <a16:creationId xmlns:a16="http://schemas.microsoft.com/office/drawing/2014/main" id="{E1A7C033-862E-435A-9D43-D74312DF4561}"/>
                  </a:ext>
                </a:extLst>
              </p14:cNvPr>
              <p14:cNvContentPartPr/>
              <p14:nvPr/>
            </p14:nvContentPartPr>
            <p14:xfrm>
              <a:off x="6848541" y="278442"/>
              <a:ext cx="145080" cy="182520"/>
            </p14:xfrm>
          </p:contentPart>
        </mc:Choice>
        <mc:Fallback>
          <p:pic>
            <p:nvPicPr>
              <p:cNvPr id="33" name="Input penna 32">
                <a:extLst>
                  <a:ext uri="{FF2B5EF4-FFF2-40B4-BE49-F238E27FC236}">
                    <a16:creationId xmlns:a16="http://schemas.microsoft.com/office/drawing/2014/main" id="{E1A7C033-862E-435A-9D43-D74312DF4561}"/>
                  </a:ext>
                </a:extLst>
              </p:cNvPr>
              <p:cNvPicPr/>
              <p:nvPr/>
            </p:nvPicPr>
            <p:blipFill>
              <a:blip r:embed="rId39"/>
              <a:stretch>
                <a:fillRect/>
              </a:stretch>
            </p:blipFill>
            <p:spPr>
              <a:xfrm>
                <a:off x="6839541" y="269442"/>
                <a:ext cx="162720" cy="20016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34" name="Input penna 33">
                <a:extLst>
                  <a:ext uri="{FF2B5EF4-FFF2-40B4-BE49-F238E27FC236}">
                    <a16:creationId xmlns:a16="http://schemas.microsoft.com/office/drawing/2014/main" id="{44A9DDCA-81C0-4EC7-9A30-00B1446683FC}"/>
                  </a:ext>
                </a:extLst>
              </p14:cNvPr>
              <p14:cNvContentPartPr/>
              <p14:nvPr/>
            </p14:nvContentPartPr>
            <p14:xfrm>
              <a:off x="6994341" y="525402"/>
              <a:ext cx="104400" cy="108000"/>
            </p14:xfrm>
          </p:contentPart>
        </mc:Choice>
        <mc:Fallback>
          <p:pic>
            <p:nvPicPr>
              <p:cNvPr id="34" name="Input penna 33">
                <a:extLst>
                  <a:ext uri="{FF2B5EF4-FFF2-40B4-BE49-F238E27FC236}">
                    <a16:creationId xmlns:a16="http://schemas.microsoft.com/office/drawing/2014/main" id="{44A9DDCA-81C0-4EC7-9A30-00B1446683FC}"/>
                  </a:ext>
                </a:extLst>
              </p:cNvPr>
              <p:cNvPicPr/>
              <p:nvPr/>
            </p:nvPicPr>
            <p:blipFill>
              <a:blip r:embed="rId41"/>
              <a:stretch>
                <a:fillRect/>
              </a:stretch>
            </p:blipFill>
            <p:spPr>
              <a:xfrm>
                <a:off x="6985341" y="516402"/>
                <a:ext cx="122040" cy="12564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35" name="Input penna 34">
                <a:extLst>
                  <a:ext uri="{FF2B5EF4-FFF2-40B4-BE49-F238E27FC236}">
                    <a16:creationId xmlns:a16="http://schemas.microsoft.com/office/drawing/2014/main" id="{E0D2AB50-BFC1-4FD1-82B1-CC2720004F5C}"/>
                  </a:ext>
                </a:extLst>
              </p14:cNvPr>
              <p14:cNvContentPartPr/>
              <p14:nvPr/>
            </p14:nvContentPartPr>
            <p14:xfrm>
              <a:off x="7282341" y="288522"/>
              <a:ext cx="91440" cy="285480"/>
            </p14:xfrm>
          </p:contentPart>
        </mc:Choice>
        <mc:Fallback>
          <p:pic>
            <p:nvPicPr>
              <p:cNvPr id="35" name="Input penna 34">
                <a:extLst>
                  <a:ext uri="{FF2B5EF4-FFF2-40B4-BE49-F238E27FC236}">
                    <a16:creationId xmlns:a16="http://schemas.microsoft.com/office/drawing/2014/main" id="{E0D2AB50-BFC1-4FD1-82B1-CC2720004F5C}"/>
                  </a:ext>
                </a:extLst>
              </p:cNvPr>
              <p:cNvPicPr/>
              <p:nvPr/>
            </p:nvPicPr>
            <p:blipFill>
              <a:blip r:embed="rId43"/>
              <a:stretch>
                <a:fillRect/>
              </a:stretch>
            </p:blipFill>
            <p:spPr>
              <a:xfrm>
                <a:off x="7273341" y="279522"/>
                <a:ext cx="109080" cy="3031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43" name="Input penna 42">
                <a:extLst>
                  <a:ext uri="{FF2B5EF4-FFF2-40B4-BE49-F238E27FC236}">
                    <a16:creationId xmlns:a16="http://schemas.microsoft.com/office/drawing/2014/main" id="{1580F549-AB6A-4742-B644-524E1EA71068}"/>
                  </a:ext>
                </a:extLst>
              </p14:cNvPr>
              <p14:cNvContentPartPr/>
              <p14:nvPr/>
            </p14:nvContentPartPr>
            <p14:xfrm>
              <a:off x="1698381" y="1136682"/>
              <a:ext cx="120240" cy="193320"/>
            </p14:xfrm>
          </p:contentPart>
        </mc:Choice>
        <mc:Fallback>
          <p:pic>
            <p:nvPicPr>
              <p:cNvPr id="43" name="Input penna 42">
                <a:extLst>
                  <a:ext uri="{FF2B5EF4-FFF2-40B4-BE49-F238E27FC236}">
                    <a16:creationId xmlns:a16="http://schemas.microsoft.com/office/drawing/2014/main" id="{1580F549-AB6A-4742-B644-524E1EA71068}"/>
                  </a:ext>
                </a:extLst>
              </p:cNvPr>
              <p:cNvPicPr/>
              <p:nvPr/>
            </p:nvPicPr>
            <p:blipFill>
              <a:blip r:embed="rId45"/>
              <a:stretch>
                <a:fillRect/>
              </a:stretch>
            </p:blipFill>
            <p:spPr>
              <a:xfrm>
                <a:off x="1689381" y="1127682"/>
                <a:ext cx="137880" cy="2109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44" name="Input penna 43">
                <a:extLst>
                  <a:ext uri="{FF2B5EF4-FFF2-40B4-BE49-F238E27FC236}">
                    <a16:creationId xmlns:a16="http://schemas.microsoft.com/office/drawing/2014/main" id="{8193064D-BABF-4A6C-9C71-0728B5768F3F}"/>
                  </a:ext>
                </a:extLst>
              </p14:cNvPr>
              <p14:cNvContentPartPr/>
              <p14:nvPr/>
            </p14:nvContentPartPr>
            <p14:xfrm>
              <a:off x="1939941" y="1078002"/>
              <a:ext cx="118440" cy="338040"/>
            </p14:xfrm>
          </p:contentPart>
        </mc:Choice>
        <mc:Fallback>
          <p:pic>
            <p:nvPicPr>
              <p:cNvPr id="44" name="Input penna 43">
                <a:extLst>
                  <a:ext uri="{FF2B5EF4-FFF2-40B4-BE49-F238E27FC236}">
                    <a16:creationId xmlns:a16="http://schemas.microsoft.com/office/drawing/2014/main" id="{8193064D-BABF-4A6C-9C71-0728B5768F3F}"/>
                  </a:ext>
                </a:extLst>
              </p:cNvPr>
              <p:cNvPicPr/>
              <p:nvPr/>
            </p:nvPicPr>
            <p:blipFill>
              <a:blip r:embed="rId47"/>
              <a:stretch>
                <a:fillRect/>
              </a:stretch>
            </p:blipFill>
            <p:spPr>
              <a:xfrm>
                <a:off x="1930941" y="1069002"/>
                <a:ext cx="13608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45" name="Input penna 44">
                <a:extLst>
                  <a:ext uri="{FF2B5EF4-FFF2-40B4-BE49-F238E27FC236}">
                    <a16:creationId xmlns:a16="http://schemas.microsoft.com/office/drawing/2014/main" id="{6F5DE44B-8DB1-434A-980A-5219D9A5A492}"/>
                  </a:ext>
                </a:extLst>
              </p14:cNvPr>
              <p14:cNvContentPartPr/>
              <p14:nvPr/>
            </p14:nvContentPartPr>
            <p14:xfrm>
              <a:off x="1334781" y="1180962"/>
              <a:ext cx="141480" cy="101520"/>
            </p14:xfrm>
          </p:contentPart>
        </mc:Choice>
        <mc:Fallback>
          <p:pic>
            <p:nvPicPr>
              <p:cNvPr id="45" name="Input penna 44">
                <a:extLst>
                  <a:ext uri="{FF2B5EF4-FFF2-40B4-BE49-F238E27FC236}">
                    <a16:creationId xmlns:a16="http://schemas.microsoft.com/office/drawing/2014/main" id="{6F5DE44B-8DB1-434A-980A-5219D9A5A492}"/>
                  </a:ext>
                </a:extLst>
              </p:cNvPr>
              <p:cNvPicPr/>
              <p:nvPr/>
            </p:nvPicPr>
            <p:blipFill>
              <a:blip r:embed="rId49"/>
              <a:stretch>
                <a:fillRect/>
              </a:stretch>
            </p:blipFill>
            <p:spPr>
              <a:xfrm>
                <a:off x="1325781" y="1171962"/>
                <a:ext cx="159120" cy="11916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46" name="Input penna 45">
                <a:extLst>
                  <a:ext uri="{FF2B5EF4-FFF2-40B4-BE49-F238E27FC236}">
                    <a16:creationId xmlns:a16="http://schemas.microsoft.com/office/drawing/2014/main" id="{E24C462C-0D4D-463C-B935-D3F46CF723AC}"/>
                  </a:ext>
                </a:extLst>
              </p14:cNvPr>
              <p14:cNvContentPartPr/>
              <p14:nvPr/>
            </p14:nvContentPartPr>
            <p14:xfrm>
              <a:off x="978021" y="1099962"/>
              <a:ext cx="241920" cy="219600"/>
            </p14:xfrm>
          </p:contentPart>
        </mc:Choice>
        <mc:Fallback>
          <p:pic>
            <p:nvPicPr>
              <p:cNvPr id="46" name="Input penna 45">
                <a:extLst>
                  <a:ext uri="{FF2B5EF4-FFF2-40B4-BE49-F238E27FC236}">
                    <a16:creationId xmlns:a16="http://schemas.microsoft.com/office/drawing/2014/main" id="{E24C462C-0D4D-463C-B935-D3F46CF723AC}"/>
                  </a:ext>
                </a:extLst>
              </p:cNvPr>
              <p:cNvPicPr/>
              <p:nvPr/>
            </p:nvPicPr>
            <p:blipFill>
              <a:blip r:embed="rId51"/>
              <a:stretch>
                <a:fillRect/>
              </a:stretch>
            </p:blipFill>
            <p:spPr>
              <a:xfrm>
                <a:off x="969021" y="1090962"/>
                <a:ext cx="259560" cy="23724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47" name="Input penna 46">
                <a:extLst>
                  <a:ext uri="{FF2B5EF4-FFF2-40B4-BE49-F238E27FC236}">
                    <a16:creationId xmlns:a16="http://schemas.microsoft.com/office/drawing/2014/main" id="{182A55BC-CBCC-49C6-A3C9-D69529705693}"/>
                  </a:ext>
                </a:extLst>
              </p14:cNvPr>
              <p14:cNvContentPartPr/>
              <p14:nvPr/>
            </p14:nvContentPartPr>
            <p14:xfrm>
              <a:off x="407781" y="1061802"/>
              <a:ext cx="421560" cy="320760"/>
            </p14:xfrm>
          </p:contentPart>
        </mc:Choice>
        <mc:Fallback>
          <p:pic>
            <p:nvPicPr>
              <p:cNvPr id="47" name="Input penna 46">
                <a:extLst>
                  <a:ext uri="{FF2B5EF4-FFF2-40B4-BE49-F238E27FC236}">
                    <a16:creationId xmlns:a16="http://schemas.microsoft.com/office/drawing/2014/main" id="{182A55BC-CBCC-49C6-A3C9-D69529705693}"/>
                  </a:ext>
                </a:extLst>
              </p:cNvPr>
              <p:cNvPicPr/>
              <p:nvPr/>
            </p:nvPicPr>
            <p:blipFill>
              <a:blip r:embed="rId53"/>
              <a:stretch>
                <a:fillRect/>
              </a:stretch>
            </p:blipFill>
            <p:spPr>
              <a:xfrm>
                <a:off x="398781" y="1052802"/>
                <a:ext cx="43920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48" name="Input penna 47">
                <a:extLst>
                  <a:ext uri="{FF2B5EF4-FFF2-40B4-BE49-F238E27FC236}">
                    <a16:creationId xmlns:a16="http://schemas.microsoft.com/office/drawing/2014/main" id="{339242F0-259F-4E99-BBE0-2B2A13C64831}"/>
                  </a:ext>
                </a:extLst>
              </p14:cNvPr>
              <p14:cNvContentPartPr/>
              <p14:nvPr/>
            </p14:nvContentPartPr>
            <p14:xfrm>
              <a:off x="2401821" y="1109322"/>
              <a:ext cx="171720" cy="6480"/>
            </p14:xfrm>
          </p:contentPart>
        </mc:Choice>
        <mc:Fallback>
          <p:pic>
            <p:nvPicPr>
              <p:cNvPr id="48" name="Input penna 47">
                <a:extLst>
                  <a:ext uri="{FF2B5EF4-FFF2-40B4-BE49-F238E27FC236}">
                    <a16:creationId xmlns:a16="http://schemas.microsoft.com/office/drawing/2014/main" id="{339242F0-259F-4E99-BBE0-2B2A13C64831}"/>
                  </a:ext>
                </a:extLst>
              </p:cNvPr>
              <p:cNvPicPr/>
              <p:nvPr/>
            </p:nvPicPr>
            <p:blipFill>
              <a:blip r:embed="rId55"/>
              <a:stretch>
                <a:fillRect/>
              </a:stretch>
            </p:blipFill>
            <p:spPr>
              <a:xfrm>
                <a:off x="2392821" y="1100322"/>
                <a:ext cx="189360" cy="241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49" name="Input penna 48">
                <a:extLst>
                  <a:ext uri="{FF2B5EF4-FFF2-40B4-BE49-F238E27FC236}">
                    <a16:creationId xmlns:a16="http://schemas.microsoft.com/office/drawing/2014/main" id="{591DB884-77B0-437D-BC89-0662FF2FCE56}"/>
                  </a:ext>
                </a:extLst>
              </p14:cNvPr>
              <p14:cNvContentPartPr/>
              <p14:nvPr/>
            </p14:nvContentPartPr>
            <p14:xfrm>
              <a:off x="2456901" y="1207602"/>
              <a:ext cx="178200" cy="23040"/>
            </p14:xfrm>
          </p:contentPart>
        </mc:Choice>
        <mc:Fallback>
          <p:pic>
            <p:nvPicPr>
              <p:cNvPr id="49" name="Input penna 48">
                <a:extLst>
                  <a:ext uri="{FF2B5EF4-FFF2-40B4-BE49-F238E27FC236}">
                    <a16:creationId xmlns:a16="http://schemas.microsoft.com/office/drawing/2014/main" id="{591DB884-77B0-437D-BC89-0662FF2FCE56}"/>
                  </a:ext>
                </a:extLst>
              </p:cNvPr>
              <p:cNvPicPr/>
              <p:nvPr/>
            </p:nvPicPr>
            <p:blipFill>
              <a:blip r:embed="rId57"/>
              <a:stretch>
                <a:fillRect/>
              </a:stretch>
            </p:blipFill>
            <p:spPr>
              <a:xfrm>
                <a:off x="2447901" y="1198602"/>
                <a:ext cx="195840" cy="406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52" name="Input penna 51">
                <a:extLst>
                  <a:ext uri="{FF2B5EF4-FFF2-40B4-BE49-F238E27FC236}">
                    <a16:creationId xmlns:a16="http://schemas.microsoft.com/office/drawing/2014/main" id="{22DB560F-C406-4267-99E4-5925F4086EED}"/>
                  </a:ext>
                </a:extLst>
              </p14:cNvPr>
              <p14:cNvContentPartPr/>
              <p14:nvPr/>
            </p14:nvContentPartPr>
            <p14:xfrm>
              <a:off x="3418101" y="1161162"/>
              <a:ext cx="147960" cy="360"/>
            </p14:xfrm>
          </p:contentPart>
        </mc:Choice>
        <mc:Fallback>
          <p:pic>
            <p:nvPicPr>
              <p:cNvPr id="52" name="Input penna 51">
                <a:extLst>
                  <a:ext uri="{FF2B5EF4-FFF2-40B4-BE49-F238E27FC236}">
                    <a16:creationId xmlns:a16="http://schemas.microsoft.com/office/drawing/2014/main" id="{22DB560F-C406-4267-99E4-5925F4086EED}"/>
                  </a:ext>
                </a:extLst>
              </p:cNvPr>
              <p:cNvPicPr/>
              <p:nvPr/>
            </p:nvPicPr>
            <p:blipFill>
              <a:blip r:embed="rId59"/>
              <a:stretch>
                <a:fillRect/>
              </a:stretch>
            </p:blipFill>
            <p:spPr>
              <a:xfrm>
                <a:off x="3409101" y="1152162"/>
                <a:ext cx="1656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53" name="Input penna 52">
                <a:extLst>
                  <a:ext uri="{FF2B5EF4-FFF2-40B4-BE49-F238E27FC236}">
                    <a16:creationId xmlns:a16="http://schemas.microsoft.com/office/drawing/2014/main" id="{7F66288A-3EA3-404E-88EA-14280C05DF7E}"/>
                  </a:ext>
                </a:extLst>
              </p14:cNvPr>
              <p14:cNvContentPartPr/>
              <p14:nvPr/>
            </p14:nvContentPartPr>
            <p14:xfrm>
              <a:off x="2956941" y="977562"/>
              <a:ext cx="326880" cy="282240"/>
            </p14:xfrm>
          </p:contentPart>
        </mc:Choice>
        <mc:Fallback>
          <p:pic>
            <p:nvPicPr>
              <p:cNvPr id="53" name="Input penna 52">
                <a:extLst>
                  <a:ext uri="{FF2B5EF4-FFF2-40B4-BE49-F238E27FC236}">
                    <a16:creationId xmlns:a16="http://schemas.microsoft.com/office/drawing/2014/main" id="{7F66288A-3EA3-404E-88EA-14280C05DF7E}"/>
                  </a:ext>
                </a:extLst>
              </p:cNvPr>
              <p:cNvPicPr/>
              <p:nvPr/>
            </p:nvPicPr>
            <p:blipFill>
              <a:blip r:embed="rId61"/>
              <a:stretch>
                <a:fillRect/>
              </a:stretch>
            </p:blipFill>
            <p:spPr>
              <a:xfrm>
                <a:off x="2947941" y="968562"/>
                <a:ext cx="344520" cy="29988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58" name="Input penna 57">
                <a:extLst>
                  <a:ext uri="{FF2B5EF4-FFF2-40B4-BE49-F238E27FC236}">
                    <a16:creationId xmlns:a16="http://schemas.microsoft.com/office/drawing/2014/main" id="{37B2C0AA-85EF-4A2A-BA7F-BBF372F04120}"/>
                  </a:ext>
                </a:extLst>
              </p14:cNvPr>
              <p14:cNvContentPartPr/>
              <p14:nvPr/>
            </p14:nvContentPartPr>
            <p14:xfrm>
              <a:off x="4129461" y="1066482"/>
              <a:ext cx="283320" cy="320760"/>
            </p14:xfrm>
          </p:contentPart>
        </mc:Choice>
        <mc:Fallback>
          <p:pic>
            <p:nvPicPr>
              <p:cNvPr id="58" name="Input penna 57">
                <a:extLst>
                  <a:ext uri="{FF2B5EF4-FFF2-40B4-BE49-F238E27FC236}">
                    <a16:creationId xmlns:a16="http://schemas.microsoft.com/office/drawing/2014/main" id="{37B2C0AA-85EF-4A2A-BA7F-BBF372F04120}"/>
                  </a:ext>
                </a:extLst>
              </p:cNvPr>
              <p:cNvPicPr/>
              <p:nvPr/>
            </p:nvPicPr>
            <p:blipFill>
              <a:blip r:embed="rId63"/>
              <a:stretch>
                <a:fillRect/>
              </a:stretch>
            </p:blipFill>
            <p:spPr>
              <a:xfrm>
                <a:off x="4120461" y="1057482"/>
                <a:ext cx="300960" cy="3384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59" name="Input penna 58">
                <a:extLst>
                  <a:ext uri="{FF2B5EF4-FFF2-40B4-BE49-F238E27FC236}">
                    <a16:creationId xmlns:a16="http://schemas.microsoft.com/office/drawing/2014/main" id="{A5CABE41-05A7-4D2D-907D-A485C2045CE8}"/>
                  </a:ext>
                </a:extLst>
              </p14:cNvPr>
              <p14:cNvContentPartPr/>
              <p14:nvPr/>
            </p14:nvContentPartPr>
            <p14:xfrm>
              <a:off x="3771621" y="1102122"/>
              <a:ext cx="212040" cy="344880"/>
            </p14:xfrm>
          </p:contentPart>
        </mc:Choice>
        <mc:Fallback>
          <p:pic>
            <p:nvPicPr>
              <p:cNvPr id="59" name="Input penna 58">
                <a:extLst>
                  <a:ext uri="{FF2B5EF4-FFF2-40B4-BE49-F238E27FC236}">
                    <a16:creationId xmlns:a16="http://schemas.microsoft.com/office/drawing/2014/main" id="{A5CABE41-05A7-4D2D-907D-A485C2045CE8}"/>
                  </a:ext>
                </a:extLst>
              </p:cNvPr>
              <p:cNvPicPr/>
              <p:nvPr/>
            </p:nvPicPr>
            <p:blipFill>
              <a:blip r:embed="rId65"/>
              <a:stretch>
                <a:fillRect/>
              </a:stretch>
            </p:blipFill>
            <p:spPr>
              <a:xfrm>
                <a:off x="3762621" y="1093122"/>
                <a:ext cx="229680" cy="36252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61" name="Input penna 60">
                <a:extLst>
                  <a:ext uri="{FF2B5EF4-FFF2-40B4-BE49-F238E27FC236}">
                    <a16:creationId xmlns:a16="http://schemas.microsoft.com/office/drawing/2014/main" id="{75B267EB-FCD2-4BA1-9AFF-CB16013F8363}"/>
                  </a:ext>
                </a:extLst>
              </p14:cNvPr>
              <p14:cNvContentPartPr/>
              <p14:nvPr/>
            </p14:nvContentPartPr>
            <p14:xfrm>
              <a:off x="4819941" y="1220202"/>
              <a:ext cx="23400" cy="20160"/>
            </p14:xfrm>
          </p:contentPart>
        </mc:Choice>
        <mc:Fallback>
          <p:pic>
            <p:nvPicPr>
              <p:cNvPr id="61" name="Input penna 60">
                <a:extLst>
                  <a:ext uri="{FF2B5EF4-FFF2-40B4-BE49-F238E27FC236}">
                    <a16:creationId xmlns:a16="http://schemas.microsoft.com/office/drawing/2014/main" id="{75B267EB-FCD2-4BA1-9AFF-CB16013F8363}"/>
                  </a:ext>
                </a:extLst>
              </p:cNvPr>
              <p:cNvPicPr/>
              <p:nvPr/>
            </p:nvPicPr>
            <p:blipFill>
              <a:blip r:embed="rId67"/>
              <a:stretch>
                <a:fillRect/>
              </a:stretch>
            </p:blipFill>
            <p:spPr>
              <a:xfrm>
                <a:off x="4810941" y="1211202"/>
                <a:ext cx="41040" cy="378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64" name="Input penna 63">
                <a:extLst>
                  <a:ext uri="{FF2B5EF4-FFF2-40B4-BE49-F238E27FC236}">
                    <a16:creationId xmlns:a16="http://schemas.microsoft.com/office/drawing/2014/main" id="{81F68938-5B51-418A-B6CE-B031DA0600EF}"/>
                  </a:ext>
                </a:extLst>
              </p14:cNvPr>
              <p14:cNvContentPartPr/>
              <p14:nvPr/>
            </p14:nvContentPartPr>
            <p14:xfrm>
              <a:off x="5426181" y="1091322"/>
              <a:ext cx="109440" cy="181800"/>
            </p14:xfrm>
          </p:contentPart>
        </mc:Choice>
        <mc:Fallback>
          <p:pic>
            <p:nvPicPr>
              <p:cNvPr id="64" name="Input penna 63">
                <a:extLst>
                  <a:ext uri="{FF2B5EF4-FFF2-40B4-BE49-F238E27FC236}">
                    <a16:creationId xmlns:a16="http://schemas.microsoft.com/office/drawing/2014/main" id="{81F68938-5B51-418A-B6CE-B031DA0600EF}"/>
                  </a:ext>
                </a:extLst>
              </p:cNvPr>
              <p:cNvPicPr/>
              <p:nvPr/>
            </p:nvPicPr>
            <p:blipFill>
              <a:blip r:embed="rId69"/>
              <a:stretch>
                <a:fillRect/>
              </a:stretch>
            </p:blipFill>
            <p:spPr>
              <a:xfrm>
                <a:off x="5417181" y="1082322"/>
                <a:ext cx="127080" cy="19944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65" name="Input penna 64">
                <a:extLst>
                  <a:ext uri="{FF2B5EF4-FFF2-40B4-BE49-F238E27FC236}">
                    <a16:creationId xmlns:a16="http://schemas.microsoft.com/office/drawing/2014/main" id="{3C8BA967-74D2-4F59-AC77-53BE33EF3D16}"/>
                  </a:ext>
                </a:extLst>
              </p14:cNvPr>
              <p14:cNvContentPartPr/>
              <p14:nvPr/>
            </p14:nvContentPartPr>
            <p14:xfrm>
              <a:off x="5907501" y="1100322"/>
              <a:ext cx="117720" cy="4320"/>
            </p14:xfrm>
          </p:contentPart>
        </mc:Choice>
        <mc:Fallback>
          <p:pic>
            <p:nvPicPr>
              <p:cNvPr id="65" name="Input penna 64">
                <a:extLst>
                  <a:ext uri="{FF2B5EF4-FFF2-40B4-BE49-F238E27FC236}">
                    <a16:creationId xmlns:a16="http://schemas.microsoft.com/office/drawing/2014/main" id="{3C8BA967-74D2-4F59-AC77-53BE33EF3D16}"/>
                  </a:ext>
                </a:extLst>
              </p:cNvPr>
              <p:cNvPicPr/>
              <p:nvPr/>
            </p:nvPicPr>
            <p:blipFill>
              <a:blip r:embed="rId71"/>
              <a:stretch>
                <a:fillRect/>
              </a:stretch>
            </p:blipFill>
            <p:spPr>
              <a:xfrm>
                <a:off x="5898501" y="1091322"/>
                <a:ext cx="13536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66" name="Input penna 65">
                <a:extLst>
                  <a:ext uri="{FF2B5EF4-FFF2-40B4-BE49-F238E27FC236}">
                    <a16:creationId xmlns:a16="http://schemas.microsoft.com/office/drawing/2014/main" id="{814B540C-4466-4EF7-B20E-2C3D914B1144}"/>
                  </a:ext>
                </a:extLst>
              </p14:cNvPr>
              <p14:cNvContentPartPr/>
              <p14:nvPr/>
            </p14:nvContentPartPr>
            <p14:xfrm>
              <a:off x="5974461" y="1160082"/>
              <a:ext cx="60120" cy="11520"/>
            </p14:xfrm>
          </p:contentPart>
        </mc:Choice>
        <mc:Fallback>
          <p:pic>
            <p:nvPicPr>
              <p:cNvPr id="66" name="Input penna 65">
                <a:extLst>
                  <a:ext uri="{FF2B5EF4-FFF2-40B4-BE49-F238E27FC236}">
                    <a16:creationId xmlns:a16="http://schemas.microsoft.com/office/drawing/2014/main" id="{814B540C-4466-4EF7-B20E-2C3D914B1144}"/>
                  </a:ext>
                </a:extLst>
              </p:cNvPr>
              <p:cNvPicPr/>
              <p:nvPr/>
            </p:nvPicPr>
            <p:blipFill>
              <a:blip r:embed="rId73"/>
              <a:stretch>
                <a:fillRect/>
              </a:stretch>
            </p:blipFill>
            <p:spPr>
              <a:xfrm>
                <a:off x="5965461" y="1151082"/>
                <a:ext cx="77760" cy="2916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67" name="Input penna 66">
                <a:extLst>
                  <a:ext uri="{FF2B5EF4-FFF2-40B4-BE49-F238E27FC236}">
                    <a16:creationId xmlns:a16="http://schemas.microsoft.com/office/drawing/2014/main" id="{7558A312-01F9-4CF2-B7A2-1652D035AA4C}"/>
                  </a:ext>
                </a:extLst>
              </p14:cNvPr>
              <p14:cNvContentPartPr/>
              <p14:nvPr/>
            </p14:nvContentPartPr>
            <p14:xfrm>
              <a:off x="5101101" y="1087002"/>
              <a:ext cx="173160" cy="286200"/>
            </p14:xfrm>
          </p:contentPart>
        </mc:Choice>
        <mc:Fallback>
          <p:pic>
            <p:nvPicPr>
              <p:cNvPr id="67" name="Input penna 66">
                <a:extLst>
                  <a:ext uri="{FF2B5EF4-FFF2-40B4-BE49-F238E27FC236}">
                    <a16:creationId xmlns:a16="http://schemas.microsoft.com/office/drawing/2014/main" id="{7558A312-01F9-4CF2-B7A2-1652D035AA4C}"/>
                  </a:ext>
                </a:extLst>
              </p:cNvPr>
              <p:cNvPicPr/>
              <p:nvPr/>
            </p:nvPicPr>
            <p:blipFill>
              <a:blip r:embed="rId75"/>
              <a:stretch>
                <a:fillRect/>
              </a:stretch>
            </p:blipFill>
            <p:spPr>
              <a:xfrm>
                <a:off x="5092101" y="1078002"/>
                <a:ext cx="190800" cy="30384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70" name="Input penna 69">
                <a:extLst>
                  <a:ext uri="{FF2B5EF4-FFF2-40B4-BE49-F238E27FC236}">
                    <a16:creationId xmlns:a16="http://schemas.microsoft.com/office/drawing/2014/main" id="{00FB13AD-2098-4B7B-9C89-577109D93143}"/>
                  </a:ext>
                </a:extLst>
              </p14:cNvPr>
              <p14:cNvContentPartPr/>
              <p14:nvPr/>
            </p14:nvContentPartPr>
            <p14:xfrm>
              <a:off x="6990021" y="992322"/>
              <a:ext cx="210240" cy="173160"/>
            </p14:xfrm>
          </p:contentPart>
        </mc:Choice>
        <mc:Fallback>
          <p:pic>
            <p:nvPicPr>
              <p:cNvPr id="70" name="Input penna 69">
                <a:extLst>
                  <a:ext uri="{FF2B5EF4-FFF2-40B4-BE49-F238E27FC236}">
                    <a16:creationId xmlns:a16="http://schemas.microsoft.com/office/drawing/2014/main" id="{00FB13AD-2098-4B7B-9C89-577109D93143}"/>
                  </a:ext>
                </a:extLst>
              </p:cNvPr>
              <p:cNvPicPr/>
              <p:nvPr/>
            </p:nvPicPr>
            <p:blipFill>
              <a:blip r:embed="rId77"/>
              <a:stretch>
                <a:fillRect/>
              </a:stretch>
            </p:blipFill>
            <p:spPr>
              <a:xfrm>
                <a:off x="6981021" y="983322"/>
                <a:ext cx="227880" cy="19080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71" name="Input penna 70">
                <a:extLst>
                  <a:ext uri="{FF2B5EF4-FFF2-40B4-BE49-F238E27FC236}">
                    <a16:creationId xmlns:a16="http://schemas.microsoft.com/office/drawing/2014/main" id="{462D3766-6277-49B4-B4EE-01CC2F5842BC}"/>
                  </a:ext>
                </a:extLst>
              </p14:cNvPr>
              <p14:cNvContentPartPr/>
              <p14:nvPr/>
            </p14:nvContentPartPr>
            <p14:xfrm>
              <a:off x="7270101" y="994482"/>
              <a:ext cx="97560" cy="237600"/>
            </p14:xfrm>
          </p:contentPart>
        </mc:Choice>
        <mc:Fallback>
          <p:pic>
            <p:nvPicPr>
              <p:cNvPr id="71" name="Input penna 70">
                <a:extLst>
                  <a:ext uri="{FF2B5EF4-FFF2-40B4-BE49-F238E27FC236}">
                    <a16:creationId xmlns:a16="http://schemas.microsoft.com/office/drawing/2014/main" id="{462D3766-6277-49B4-B4EE-01CC2F5842BC}"/>
                  </a:ext>
                </a:extLst>
              </p:cNvPr>
              <p:cNvPicPr/>
              <p:nvPr/>
            </p:nvPicPr>
            <p:blipFill>
              <a:blip r:embed="rId79"/>
              <a:stretch>
                <a:fillRect/>
              </a:stretch>
            </p:blipFill>
            <p:spPr>
              <a:xfrm>
                <a:off x="7261101" y="985482"/>
                <a:ext cx="115200" cy="255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72" name="Input penna 71">
                <a:extLst>
                  <a:ext uri="{FF2B5EF4-FFF2-40B4-BE49-F238E27FC236}">
                    <a16:creationId xmlns:a16="http://schemas.microsoft.com/office/drawing/2014/main" id="{C860076D-5B9E-4EA8-8EA1-447105B6BCAC}"/>
                  </a:ext>
                </a:extLst>
              </p14:cNvPr>
              <p14:cNvContentPartPr/>
              <p14:nvPr/>
            </p14:nvContentPartPr>
            <p14:xfrm>
              <a:off x="6557661" y="995562"/>
              <a:ext cx="287280" cy="278280"/>
            </p14:xfrm>
          </p:contentPart>
        </mc:Choice>
        <mc:Fallback>
          <p:pic>
            <p:nvPicPr>
              <p:cNvPr id="72" name="Input penna 71">
                <a:extLst>
                  <a:ext uri="{FF2B5EF4-FFF2-40B4-BE49-F238E27FC236}">
                    <a16:creationId xmlns:a16="http://schemas.microsoft.com/office/drawing/2014/main" id="{C860076D-5B9E-4EA8-8EA1-447105B6BCAC}"/>
                  </a:ext>
                </a:extLst>
              </p:cNvPr>
              <p:cNvPicPr/>
              <p:nvPr/>
            </p:nvPicPr>
            <p:blipFill>
              <a:blip r:embed="rId81"/>
              <a:stretch>
                <a:fillRect/>
              </a:stretch>
            </p:blipFill>
            <p:spPr>
              <a:xfrm>
                <a:off x="6548661" y="986562"/>
                <a:ext cx="304920" cy="29592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73" name="Input penna 72">
                <a:extLst>
                  <a:ext uri="{FF2B5EF4-FFF2-40B4-BE49-F238E27FC236}">
                    <a16:creationId xmlns:a16="http://schemas.microsoft.com/office/drawing/2014/main" id="{59D4C2F0-7214-4C1E-B0B7-DED5C921A4CC}"/>
                  </a:ext>
                </a:extLst>
              </p14:cNvPr>
              <p14:cNvContentPartPr/>
              <p14:nvPr/>
            </p14:nvContentPartPr>
            <p14:xfrm>
              <a:off x="425421" y="1731762"/>
              <a:ext cx="177480" cy="311400"/>
            </p14:xfrm>
          </p:contentPart>
        </mc:Choice>
        <mc:Fallback>
          <p:pic>
            <p:nvPicPr>
              <p:cNvPr id="73" name="Input penna 72">
                <a:extLst>
                  <a:ext uri="{FF2B5EF4-FFF2-40B4-BE49-F238E27FC236}">
                    <a16:creationId xmlns:a16="http://schemas.microsoft.com/office/drawing/2014/main" id="{59D4C2F0-7214-4C1E-B0B7-DED5C921A4CC}"/>
                  </a:ext>
                </a:extLst>
              </p:cNvPr>
              <p:cNvPicPr/>
              <p:nvPr/>
            </p:nvPicPr>
            <p:blipFill>
              <a:blip r:embed="rId83"/>
              <a:stretch>
                <a:fillRect/>
              </a:stretch>
            </p:blipFill>
            <p:spPr>
              <a:xfrm>
                <a:off x="416421" y="1722762"/>
                <a:ext cx="195120" cy="32904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74" name="Input penna 73">
                <a:extLst>
                  <a:ext uri="{FF2B5EF4-FFF2-40B4-BE49-F238E27FC236}">
                    <a16:creationId xmlns:a16="http://schemas.microsoft.com/office/drawing/2014/main" id="{E8544943-E167-4CF1-AFFA-67BE0E0C70B5}"/>
                  </a:ext>
                </a:extLst>
              </p14:cNvPr>
              <p14:cNvContentPartPr/>
              <p14:nvPr/>
            </p14:nvContentPartPr>
            <p14:xfrm>
              <a:off x="730701" y="1687122"/>
              <a:ext cx="141120" cy="324720"/>
            </p14:xfrm>
          </p:contentPart>
        </mc:Choice>
        <mc:Fallback>
          <p:pic>
            <p:nvPicPr>
              <p:cNvPr id="74" name="Input penna 73">
                <a:extLst>
                  <a:ext uri="{FF2B5EF4-FFF2-40B4-BE49-F238E27FC236}">
                    <a16:creationId xmlns:a16="http://schemas.microsoft.com/office/drawing/2014/main" id="{E8544943-E167-4CF1-AFFA-67BE0E0C70B5}"/>
                  </a:ext>
                </a:extLst>
              </p:cNvPr>
              <p:cNvPicPr/>
              <p:nvPr/>
            </p:nvPicPr>
            <p:blipFill>
              <a:blip r:embed="rId85"/>
              <a:stretch>
                <a:fillRect/>
              </a:stretch>
            </p:blipFill>
            <p:spPr>
              <a:xfrm>
                <a:off x="721701" y="1678122"/>
                <a:ext cx="158760" cy="34236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77" name="Input penna 76">
                <a:extLst>
                  <a:ext uri="{FF2B5EF4-FFF2-40B4-BE49-F238E27FC236}">
                    <a16:creationId xmlns:a16="http://schemas.microsoft.com/office/drawing/2014/main" id="{A6DA1C1D-FE7B-4EBF-AC86-A49D176C1F55}"/>
                  </a:ext>
                </a:extLst>
              </p14:cNvPr>
              <p14:cNvContentPartPr/>
              <p14:nvPr/>
            </p14:nvContentPartPr>
            <p14:xfrm>
              <a:off x="1406061" y="1886562"/>
              <a:ext cx="114480" cy="9360"/>
            </p14:xfrm>
          </p:contentPart>
        </mc:Choice>
        <mc:Fallback>
          <p:pic>
            <p:nvPicPr>
              <p:cNvPr id="77" name="Input penna 76">
                <a:extLst>
                  <a:ext uri="{FF2B5EF4-FFF2-40B4-BE49-F238E27FC236}">
                    <a16:creationId xmlns:a16="http://schemas.microsoft.com/office/drawing/2014/main" id="{A6DA1C1D-FE7B-4EBF-AC86-A49D176C1F55}"/>
                  </a:ext>
                </a:extLst>
              </p:cNvPr>
              <p:cNvPicPr/>
              <p:nvPr/>
            </p:nvPicPr>
            <p:blipFill>
              <a:blip r:embed="rId87"/>
              <a:stretch>
                <a:fillRect/>
              </a:stretch>
            </p:blipFill>
            <p:spPr>
              <a:xfrm>
                <a:off x="1397061" y="1877562"/>
                <a:ext cx="1321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78" name="Input penna 77">
                <a:extLst>
                  <a:ext uri="{FF2B5EF4-FFF2-40B4-BE49-F238E27FC236}">
                    <a16:creationId xmlns:a16="http://schemas.microsoft.com/office/drawing/2014/main" id="{159C86EE-4DF0-4607-BA21-BA944C1BB564}"/>
                  </a:ext>
                </a:extLst>
              </p14:cNvPr>
              <p14:cNvContentPartPr/>
              <p14:nvPr/>
            </p14:nvContentPartPr>
            <p14:xfrm>
              <a:off x="1411101" y="1969362"/>
              <a:ext cx="125280" cy="9360"/>
            </p14:xfrm>
          </p:contentPart>
        </mc:Choice>
        <mc:Fallback>
          <p:pic>
            <p:nvPicPr>
              <p:cNvPr id="78" name="Input penna 77">
                <a:extLst>
                  <a:ext uri="{FF2B5EF4-FFF2-40B4-BE49-F238E27FC236}">
                    <a16:creationId xmlns:a16="http://schemas.microsoft.com/office/drawing/2014/main" id="{159C86EE-4DF0-4607-BA21-BA944C1BB564}"/>
                  </a:ext>
                </a:extLst>
              </p:cNvPr>
              <p:cNvPicPr/>
              <p:nvPr/>
            </p:nvPicPr>
            <p:blipFill>
              <a:blip r:embed="rId89"/>
              <a:stretch>
                <a:fillRect/>
              </a:stretch>
            </p:blipFill>
            <p:spPr>
              <a:xfrm>
                <a:off x="1402101" y="1960362"/>
                <a:ext cx="14292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79" name="Input penna 78">
                <a:extLst>
                  <a:ext uri="{FF2B5EF4-FFF2-40B4-BE49-F238E27FC236}">
                    <a16:creationId xmlns:a16="http://schemas.microsoft.com/office/drawing/2014/main" id="{299392DC-1E29-42FC-8705-1840FCE2AA6B}"/>
                  </a:ext>
                </a:extLst>
              </p14:cNvPr>
              <p14:cNvContentPartPr/>
              <p14:nvPr/>
            </p14:nvContentPartPr>
            <p14:xfrm>
              <a:off x="978741" y="1749042"/>
              <a:ext cx="192960" cy="217440"/>
            </p14:xfrm>
          </p:contentPart>
        </mc:Choice>
        <mc:Fallback>
          <p:pic>
            <p:nvPicPr>
              <p:cNvPr id="79" name="Input penna 78">
                <a:extLst>
                  <a:ext uri="{FF2B5EF4-FFF2-40B4-BE49-F238E27FC236}">
                    <a16:creationId xmlns:a16="http://schemas.microsoft.com/office/drawing/2014/main" id="{299392DC-1E29-42FC-8705-1840FCE2AA6B}"/>
                  </a:ext>
                </a:extLst>
              </p:cNvPr>
              <p:cNvPicPr/>
              <p:nvPr/>
            </p:nvPicPr>
            <p:blipFill>
              <a:blip r:embed="rId91"/>
              <a:stretch>
                <a:fillRect/>
              </a:stretch>
            </p:blipFill>
            <p:spPr>
              <a:xfrm>
                <a:off x="969741" y="1740042"/>
                <a:ext cx="21060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82" name="Input penna 81">
                <a:extLst>
                  <a:ext uri="{FF2B5EF4-FFF2-40B4-BE49-F238E27FC236}">
                    <a16:creationId xmlns:a16="http://schemas.microsoft.com/office/drawing/2014/main" id="{521B8F9B-8B3B-435C-86D2-4C0D42BB635D}"/>
                  </a:ext>
                </a:extLst>
              </p14:cNvPr>
              <p14:cNvContentPartPr/>
              <p14:nvPr/>
            </p14:nvContentPartPr>
            <p14:xfrm>
              <a:off x="1678581" y="1710522"/>
              <a:ext cx="339480" cy="370080"/>
            </p14:xfrm>
          </p:contentPart>
        </mc:Choice>
        <mc:Fallback>
          <p:pic>
            <p:nvPicPr>
              <p:cNvPr id="82" name="Input penna 81">
                <a:extLst>
                  <a:ext uri="{FF2B5EF4-FFF2-40B4-BE49-F238E27FC236}">
                    <a16:creationId xmlns:a16="http://schemas.microsoft.com/office/drawing/2014/main" id="{521B8F9B-8B3B-435C-86D2-4C0D42BB635D}"/>
                  </a:ext>
                </a:extLst>
              </p:cNvPr>
              <p:cNvPicPr/>
              <p:nvPr/>
            </p:nvPicPr>
            <p:blipFill>
              <a:blip r:embed="rId93"/>
              <a:stretch>
                <a:fillRect/>
              </a:stretch>
            </p:blipFill>
            <p:spPr>
              <a:xfrm>
                <a:off x="1669581" y="1701522"/>
                <a:ext cx="357120" cy="3877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83" name="Input penna 82">
                <a:extLst>
                  <a:ext uri="{FF2B5EF4-FFF2-40B4-BE49-F238E27FC236}">
                    <a16:creationId xmlns:a16="http://schemas.microsoft.com/office/drawing/2014/main" id="{DEC7321C-E619-4A62-A9C7-C2CE112F725D}"/>
                  </a:ext>
                </a:extLst>
              </p14:cNvPr>
              <p14:cNvContentPartPr/>
              <p14:nvPr/>
            </p14:nvContentPartPr>
            <p14:xfrm>
              <a:off x="2455461" y="1783602"/>
              <a:ext cx="99000" cy="24120"/>
            </p14:xfrm>
          </p:contentPart>
        </mc:Choice>
        <mc:Fallback>
          <p:pic>
            <p:nvPicPr>
              <p:cNvPr id="83" name="Input penna 82">
                <a:extLst>
                  <a:ext uri="{FF2B5EF4-FFF2-40B4-BE49-F238E27FC236}">
                    <a16:creationId xmlns:a16="http://schemas.microsoft.com/office/drawing/2014/main" id="{DEC7321C-E619-4A62-A9C7-C2CE112F725D}"/>
                  </a:ext>
                </a:extLst>
              </p:cNvPr>
              <p:cNvPicPr/>
              <p:nvPr/>
            </p:nvPicPr>
            <p:blipFill>
              <a:blip r:embed="rId95"/>
              <a:stretch>
                <a:fillRect/>
              </a:stretch>
            </p:blipFill>
            <p:spPr>
              <a:xfrm>
                <a:off x="2446461" y="1774602"/>
                <a:ext cx="11664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84" name="Input penna 83">
                <a:extLst>
                  <a:ext uri="{FF2B5EF4-FFF2-40B4-BE49-F238E27FC236}">
                    <a16:creationId xmlns:a16="http://schemas.microsoft.com/office/drawing/2014/main" id="{11CF45E7-513F-44EF-8F1C-EABA8EC6399F}"/>
                  </a:ext>
                </a:extLst>
              </p14:cNvPr>
              <p14:cNvContentPartPr/>
              <p14:nvPr/>
            </p14:nvContentPartPr>
            <p14:xfrm>
              <a:off x="2463021" y="1898802"/>
              <a:ext cx="128520" cy="19440"/>
            </p14:xfrm>
          </p:contentPart>
        </mc:Choice>
        <mc:Fallback>
          <p:pic>
            <p:nvPicPr>
              <p:cNvPr id="84" name="Input penna 83">
                <a:extLst>
                  <a:ext uri="{FF2B5EF4-FFF2-40B4-BE49-F238E27FC236}">
                    <a16:creationId xmlns:a16="http://schemas.microsoft.com/office/drawing/2014/main" id="{11CF45E7-513F-44EF-8F1C-EABA8EC6399F}"/>
                  </a:ext>
                </a:extLst>
              </p:cNvPr>
              <p:cNvPicPr/>
              <p:nvPr/>
            </p:nvPicPr>
            <p:blipFill>
              <a:blip r:embed="rId97"/>
              <a:stretch>
                <a:fillRect/>
              </a:stretch>
            </p:blipFill>
            <p:spPr>
              <a:xfrm>
                <a:off x="2454021" y="1889802"/>
                <a:ext cx="14616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85" name="Input penna 84">
                <a:extLst>
                  <a:ext uri="{FF2B5EF4-FFF2-40B4-BE49-F238E27FC236}">
                    <a16:creationId xmlns:a16="http://schemas.microsoft.com/office/drawing/2014/main" id="{8FDAF3C7-D940-4956-9444-49FCBAD8BDE5}"/>
                  </a:ext>
                </a:extLst>
              </p14:cNvPr>
              <p14:cNvContentPartPr/>
              <p14:nvPr/>
            </p14:nvContentPartPr>
            <p14:xfrm>
              <a:off x="3028581" y="1666602"/>
              <a:ext cx="109440" cy="314640"/>
            </p14:xfrm>
          </p:contentPart>
        </mc:Choice>
        <mc:Fallback>
          <p:pic>
            <p:nvPicPr>
              <p:cNvPr id="85" name="Input penna 84">
                <a:extLst>
                  <a:ext uri="{FF2B5EF4-FFF2-40B4-BE49-F238E27FC236}">
                    <a16:creationId xmlns:a16="http://schemas.microsoft.com/office/drawing/2014/main" id="{8FDAF3C7-D940-4956-9444-49FCBAD8BDE5}"/>
                  </a:ext>
                </a:extLst>
              </p:cNvPr>
              <p:cNvPicPr/>
              <p:nvPr/>
            </p:nvPicPr>
            <p:blipFill>
              <a:blip r:embed="rId99"/>
              <a:stretch>
                <a:fillRect/>
              </a:stretch>
            </p:blipFill>
            <p:spPr>
              <a:xfrm>
                <a:off x="3019581" y="1657602"/>
                <a:ext cx="127080" cy="33228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89" name="Input penna 88">
                <a:extLst>
                  <a:ext uri="{FF2B5EF4-FFF2-40B4-BE49-F238E27FC236}">
                    <a16:creationId xmlns:a16="http://schemas.microsoft.com/office/drawing/2014/main" id="{92682376-E398-4A75-B72F-D550FFD5A308}"/>
                  </a:ext>
                </a:extLst>
              </p14:cNvPr>
              <p14:cNvContentPartPr/>
              <p14:nvPr/>
            </p14:nvContentPartPr>
            <p14:xfrm>
              <a:off x="4498821" y="818802"/>
              <a:ext cx="211320" cy="207360"/>
            </p14:xfrm>
          </p:contentPart>
        </mc:Choice>
        <mc:Fallback>
          <p:pic>
            <p:nvPicPr>
              <p:cNvPr id="89" name="Input penna 88">
                <a:extLst>
                  <a:ext uri="{FF2B5EF4-FFF2-40B4-BE49-F238E27FC236}">
                    <a16:creationId xmlns:a16="http://schemas.microsoft.com/office/drawing/2014/main" id="{92682376-E398-4A75-B72F-D550FFD5A308}"/>
                  </a:ext>
                </a:extLst>
              </p:cNvPr>
              <p:cNvPicPr/>
              <p:nvPr/>
            </p:nvPicPr>
            <p:blipFill>
              <a:blip r:embed="rId101"/>
              <a:stretch>
                <a:fillRect/>
              </a:stretch>
            </p:blipFill>
            <p:spPr>
              <a:xfrm>
                <a:off x="4489821" y="809802"/>
                <a:ext cx="228960" cy="22500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90" name="Input penna 89">
                <a:extLst>
                  <a:ext uri="{FF2B5EF4-FFF2-40B4-BE49-F238E27FC236}">
                    <a16:creationId xmlns:a16="http://schemas.microsoft.com/office/drawing/2014/main" id="{FE5A4DF9-64FB-4B6B-B873-E12B555A4673}"/>
                  </a:ext>
                </a:extLst>
              </p14:cNvPr>
              <p14:cNvContentPartPr/>
              <p14:nvPr/>
            </p14:nvContentPartPr>
            <p14:xfrm>
              <a:off x="3265821" y="1828242"/>
              <a:ext cx="95400" cy="156960"/>
            </p14:xfrm>
          </p:contentPart>
        </mc:Choice>
        <mc:Fallback>
          <p:pic>
            <p:nvPicPr>
              <p:cNvPr id="90" name="Input penna 89">
                <a:extLst>
                  <a:ext uri="{FF2B5EF4-FFF2-40B4-BE49-F238E27FC236}">
                    <a16:creationId xmlns:a16="http://schemas.microsoft.com/office/drawing/2014/main" id="{FE5A4DF9-64FB-4B6B-B873-E12B555A4673}"/>
                  </a:ext>
                </a:extLst>
              </p:cNvPr>
              <p:cNvPicPr/>
              <p:nvPr/>
            </p:nvPicPr>
            <p:blipFill>
              <a:blip r:embed="rId103"/>
              <a:stretch>
                <a:fillRect/>
              </a:stretch>
            </p:blipFill>
            <p:spPr>
              <a:xfrm>
                <a:off x="3256821" y="1819242"/>
                <a:ext cx="113040" cy="17460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91" name="Input penna 90">
                <a:extLst>
                  <a:ext uri="{FF2B5EF4-FFF2-40B4-BE49-F238E27FC236}">
                    <a16:creationId xmlns:a16="http://schemas.microsoft.com/office/drawing/2014/main" id="{1E996A00-EE69-47E3-A47B-55DCC878F926}"/>
                  </a:ext>
                </a:extLst>
              </p14:cNvPr>
              <p14:cNvContentPartPr/>
              <p14:nvPr/>
            </p14:nvContentPartPr>
            <p14:xfrm>
              <a:off x="3438621" y="1914642"/>
              <a:ext cx="113040" cy="8640"/>
            </p14:xfrm>
          </p:contentPart>
        </mc:Choice>
        <mc:Fallback>
          <p:pic>
            <p:nvPicPr>
              <p:cNvPr id="91" name="Input penna 90">
                <a:extLst>
                  <a:ext uri="{FF2B5EF4-FFF2-40B4-BE49-F238E27FC236}">
                    <a16:creationId xmlns:a16="http://schemas.microsoft.com/office/drawing/2014/main" id="{1E996A00-EE69-47E3-A47B-55DCC878F926}"/>
                  </a:ext>
                </a:extLst>
              </p:cNvPr>
              <p:cNvPicPr/>
              <p:nvPr/>
            </p:nvPicPr>
            <p:blipFill>
              <a:blip r:embed="rId105"/>
              <a:stretch>
                <a:fillRect/>
              </a:stretch>
            </p:blipFill>
            <p:spPr>
              <a:xfrm>
                <a:off x="3429621" y="1905642"/>
                <a:ext cx="130680" cy="2628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01" name="Input penna 100">
                <a:extLst>
                  <a:ext uri="{FF2B5EF4-FFF2-40B4-BE49-F238E27FC236}">
                    <a16:creationId xmlns:a16="http://schemas.microsoft.com/office/drawing/2014/main" id="{7F29A5D2-5ECC-495F-AFC4-A1DA574B07F0}"/>
                  </a:ext>
                </a:extLst>
              </p14:cNvPr>
              <p14:cNvContentPartPr/>
              <p14:nvPr/>
            </p14:nvContentPartPr>
            <p14:xfrm>
              <a:off x="5469021" y="1714842"/>
              <a:ext cx="117000" cy="272520"/>
            </p14:xfrm>
          </p:contentPart>
        </mc:Choice>
        <mc:Fallback>
          <p:pic>
            <p:nvPicPr>
              <p:cNvPr id="101" name="Input penna 100">
                <a:extLst>
                  <a:ext uri="{FF2B5EF4-FFF2-40B4-BE49-F238E27FC236}">
                    <a16:creationId xmlns:a16="http://schemas.microsoft.com/office/drawing/2014/main" id="{7F29A5D2-5ECC-495F-AFC4-A1DA574B07F0}"/>
                  </a:ext>
                </a:extLst>
              </p:cNvPr>
              <p:cNvPicPr/>
              <p:nvPr/>
            </p:nvPicPr>
            <p:blipFill>
              <a:blip r:embed="rId107"/>
              <a:stretch>
                <a:fillRect/>
              </a:stretch>
            </p:blipFill>
            <p:spPr>
              <a:xfrm>
                <a:off x="5460021" y="1705842"/>
                <a:ext cx="134640" cy="29016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02" name="Input penna 101">
                <a:extLst>
                  <a:ext uri="{FF2B5EF4-FFF2-40B4-BE49-F238E27FC236}">
                    <a16:creationId xmlns:a16="http://schemas.microsoft.com/office/drawing/2014/main" id="{6FCBD521-279B-48CA-B832-1EB777B543DA}"/>
                  </a:ext>
                </a:extLst>
              </p14:cNvPr>
              <p14:cNvContentPartPr/>
              <p14:nvPr/>
            </p14:nvContentPartPr>
            <p14:xfrm>
              <a:off x="5097501" y="1732122"/>
              <a:ext cx="220320" cy="268560"/>
            </p14:xfrm>
          </p:contentPart>
        </mc:Choice>
        <mc:Fallback>
          <p:pic>
            <p:nvPicPr>
              <p:cNvPr id="102" name="Input penna 101">
                <a:extLst>
                  <a:ext uri="{FF2B5EF4-FFF2-40B4-BE49-F238E27FC236}">
                    <a16:creationId xmlns:a16="http://schemas.microsoft.com/office/drawing/2014/main" id="{6FCBD521-279B-48CA-B832-1EB777B543DA}"/>
                  </a:ext>
                </a:extLst>
              </p:cNvPr>
              <p:cNvPicPr/>
              <p:nvPr/>
            </p:nvPicPr>
            <p:blipFill>
              <a:blip r:embed="rId109"/>
              <a:stretch>
                <a:fillRect/>
              </a:stretch>
            </p:blipFill>
            <p:spPr>
              <a:xfrm>
                <a:off x="5088501" y="1723122"/>
                <a:ext cx="237960" cy="28620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10" name="Input penna 109">
                <a:extLst>
                  <a:ext uri="{FF2B5EF4-FFF2-40B4-BE49-F238E27FC236}">
                    <a16:creationId xmlns:a16="http://schemas.microsoft.com/office/drawing/2014/main" id="{6B48B044-BDCE-4728-8003-D9D2EBF0E053}"/>
                  </a:ext>
                </a:extLst>
              </p14:cNvPr>
              <p14:cNvContentPartPr/>
              <p14:nvPr/>
            </p14:nvContentPartPr>
            <p14:xfrm>
              <a:off x="438381" y="2437722"/>
              <a:ext cx="212760" cy="333360"/>
            </p14:xfrm>
          </p:contentPart>
        </mc:Choice>
        <mc:Fallback>
          <p:pic>
            <p:nvPicPr>
              <p:cNvPr id="110" name="Input penna 109">
                <a:extLst>
                  <a:ext uri="{FF2B5EF4-FFF2-40B4-BE49-F238E27FC236}">
                    <a16:creationId xmlns:a16="http://schemas.microsoft.com/office/drawing/2014/main" id="{6B48B044-BDCE-4728-8003-D9D2EBF0E053}"/>
                  </a:ext>
                </a:extLst>
              </p:cNvPr>
              <p:cNvPicPr/>
              <p:nvPr/>
            </p:nvPicPr>
            <p:blipFill>
              <a:blip r:embed="rId111"/>
              <a:stretch>
                <a:fillRect/>
              </a:stretch>
            </p:blipFill>
            <p:spPr>
              <a:xfrm>
                <a:off x="429381" y="2428722"/>
                <a:ext cx="230400" cy="35100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11" name="Input penna 110">
                <a:extLst>
                  <a:ext uri="{FF2B5EF4-FFF2-40B4-BE49-F238E27FC236}">
                    <a16:creationId xmlns:a16="http://schemas.microsoft.com/office/drawing/2014/main" id="{8CB0102C-16AB-4ECD-8B1D-5F3D181E8B79}"/>
                  </a:ext>
                </a:extLst>
              </p14:cNvPr>
              <p14:cNvContentPartPr/>
              <p14:nvPr/>
            </p14:nvContentPartPr>
            <p14:xfrm>
              <a:off x="736101" y="2441682"/>
              <a:ext cx="138600" cy="271080"/>
            </p14:xfrm>
          </p:contentPart>
        </mc:Choice>
        <mc:Fallback>
          <p:pic>
            <p:nvPicPr>
              <p:cNvPr id="111" name="Input penna 110">
                <a:extLst>
                  <a:ext uri="{FF2B5EF4-FFF2-40B4-BE49-F238E27FC236}">
                    <a16:creationId xmlns:a16="http://schemas.microsoft.com/office/drawing/2014/main" id="{8CB0102C-16AB-4ECD-8B1D-5F3D181E8B79}"/>
                  </a:ext>
                </a:extLst>
              </p:cNvPr>
              <p:cNvPicPr/>
              <p:nvPr/>
            </p:nvPicPr>
            <p:blipFill>
              <a:blip r:embed="rId113"/>
              <a:stretch>
                <a:fillRect/>
              </a:stretch>
            </p:blipFill>
            <p:spPr>
              <a:xfrm>
                <a:off x="727101" y="2432682"/>
                <a:ext cx="156240" cy="28872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14" name="Input penna 113">
                <a:extLst>
                  <a:ext uri="{FF2B5EF4-FFF2-40B4-BE49-F238E27FC236}">
                    <a16:creationId xmlns:a16="http://schemas.microsoft.com/office/drawing/2014/main" id="{A095BB7C-F3C2-4050-A4FD-E38B0EC58F6E}"/>
                  </a:ext>
                </a:extLst>
              </p14:cNvPr>
              <p14:cNvContentPartPr/>
              <p14:nvPr/>
            </p14:nvContentPartPr>
            <p14:xfrm>
              <a:off x="1350981" y="2516202"/>
              <a:ext cx="120960" cy="15840"/>
            </p14:xfrm>
          </p:contentPart>
        </mc:Choice>
        <mc:Fallback>
          <p:pic>
            <p:nvPicPr>
              <p:cNvPr id="114" name="Input penna 113">
                <a:extLst>
                  <a:ext uri="{FF2B5EF4-FFF2-40B4-BE49-F238E27FC236}">
                    <a16:creationId xmlns:a16="http://schemas.microsoft.com/office/drawing/2014/main" id="{A095BB7C-F3C2-4050-A4FD-E38B0EC58F6E}"/>
                  </a:ext>
                </a:extLst>
              </p:cNvPr>
              <p:cNvPicPr/>
              <p:nvPr/>
            </p:nvPicPr>
            <p:blipFill>
              <a:blip r:embed="rId115"/>
              <a:stretch>
                <a:fillRect/>
              </a:stretch>
            </p:blipFill>
            <p:spPr>
              <a:xfrm>
                <a:off x="1341981" y="2507202"/>
                <a:ext cx="13860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15" name="Input penna 114">
                <a:extLst>
                  <a:ext uri="{FF2B5EF4-FFF2-40B4-BE49-F238E27FC236}">
                    <a16:creationId xmlns:a16="http://schemas.microsoft.com/office/drawing/2014/main" id="{5C1C7665-FBD5-4592-8058-E04A7DE5F67A}"/>
                  </a:ext>
                </a:extLst>
              </p14:cNvPr>
              <p14:cNvContentPartPr/>
              <p14:nvPr/>
            </p14:nvContentPartPr>
            <p14:xfrm>
              <a:off x="1383021" y="2610162"/>
              <a:ext cx="111240" cy="4320"/>
            </p14:xfrm>
          </p:contentPart>
        </mc:Choice>
        <mc:Fallback>
          <p:pic>
            <p:nvPicPr>
              <p:cNvPr id="115" name="Input penna 114">
                <a:extLst>
                  <a:ext uri="{FF2B5EF4-FFF2-40B4-BE49-F238E27FC236}">
                    <a16:creationId xmlns:a16="http://schemas.microsoft.com/office/drawing/2014/main" id="{5C1C7665-FBD5-4592-8058-E04A7DE5F67A}"/>
                  </a:ext>
                </a:extLst>
              </p:cNvPr>
              <p:cNvPicPr/>
              <p:nvPr/>
            </p:nvPicPr>
            <p:blipFill>
              <a:blip r:embed="rId117"/>
              <a:stretch>
                <a:fillRect/>
              </a:stretch>
            </p:blipFill>
            <p:spPr>
              <a:xfrm>
                <a:off x="1374021" y="2601162"/>
                <a:ext cx="128880" cy="21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16" name="Input penna 115">
                <a:extLst>
                  <a:ext uri="{FF2B5EF4-FFF2-40B4-BE49-F238E27FC236}">
                    <a16:creationId xmlns:a16="http://schemas.microsoft.com/office/drawing/2014/main" id="{41120892-96B0-406D-B091-5ECE8E462481}"/>
                  </a:ext>
                </a:extLst>
              </p14:cNvPr>
              <p14:cNvContentPartPr/>
              <p14:nvPr/>
            </p14:nvContentPartPr>
            <p14:xfrm>
              <a:off x="1626741" y="2488842"/>
              <a:ext cx="141120" cy="168480"/>
            </p14:xfrm>
          </p:contentPart>
        </mc:Choice>
        <mc:Fallback>
          <p:pic>
            <p:nvPicPr>
              <p:cNvPr id="116" name="Input penna 115">
                <a:extLst>
                  <a:ext uri="{FF2B5EF4-FFF2-40B4-BE49-F238E27FC236}">
                    <a16:creationId xmlns:a16="http://schemas.microsoft.com/office/drawing/2014/main" id="{41120892-96B0-406D-B091-5ECE8E462481}"/>
                  </a:ext>
                </a:extLst>
              </p:cNvPr>
              <p:cNvPicPr/>
              <p:nvPr/>
            </p:nvPicPr>
            <p:blipFill>
              <a:blip r:embed="rId119"/>
              <a:stretch>
                <a:fillRect/>
              </a:stretch>
            </p:blipFill>
            <p:spPr>
              <a:xfrm>
                <a:off x="1617741" y="2479842"/>
                <a:ext cx="158760" cy="18612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17" name="Input penna 116">
                <a:extLst>
                  <a:ext uri="{FF2B5EF4-FFF2-40B4-BE49-F238E27FC236}">
                    <a16:creationId xmlns:a16="http://schemas.microsoft.com/office/drawing/2014/main" id="{6FCDA058-7162-4A19-8485-7BCEAF9B0F13}"/>
                  </a:ext>
                </a:extLst>
              </p14:cNvPr>
              <p14:cNvContentPartPr/>
              <p14:nvPr/>
            </p14:nvContentPartPr>
            <p14:xfrm>
              <a:off x="1970901" y="2340162"/>
              <a:ext cx="102960" cy="406440"/>
            </p14:xfrm>
          </p:contentPart>
        </mc:Choice>
        <mc:Fallback>
          <p:pic>
            <p:nvPicPr>
              <p:cNvPr id="117" name="Input penna 116">
                <a:extLst>
                  <a:ext uri="{FF2B5EF4-FFF2-40B4-BE49-F238E27FC236}">
                    <a16:creationId xmlns:a16="http://schemas.microsoft.com/office/drawing/2014/main" id="{6FCDA058-7162-4A19-8485-7BCEAF9B0F13}"/>
                  </a:ext>
                </a:extLst>
              </p:cNvPr>
              <p:cNvPicPr/>
              <p:nvPr/>
            </p:nvPicPr>
            <p:blipFill>
              <a:blip r:embed="rId121"/>
              <a:stretch>
                <a:fillRect/>
              </a:stretch>
            </p:blipFill>
            <p:spPr>
              <a:xfrm>
                <a:off x="1961901" y="2331162"/>
                <a:ext cx="120600" cy="42408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18" name="Input penna 117">
                <a:extLst>
                  <a:ext uri="{FF2B5EF4-FFF2-40B4-BE49-F238E27FC236}">
                    <a16:creationId xmlns:a16="http://schemas.microsoft.com/office/drawing/2014/main" id="{E0A85961-CA5F-408A-9AAD-A672B3048F4B}"/>
                  </a:ext>
                </a:extLst>
              </p14:cNvPr>
              <p14:cNvContentPartPr/>
              <p14:nvPr/>
            </p14:nvContentPartPr>
            <p14:xfrm>
              <a:off x="2442141" y="2410002"/>
              <a:ext cx="108720" cy="33840"/>
            </p14:xfrm>
          </p:contentPart>
        </mc:Choice>
        <mc:Fallback>
          <p:pic>
            <p:nvPicPr>
              <p:cNvPr id="118" name="Input penna 117">
                <a:extLst>
                  <a:ext uri="{FF2B5EF4-FFF2-40B4-BE49-F238E27FC236}">
                    <a16:creationId xmlns:a16="http://schemas.microsoft.com/office/drawing/2014/main" id="{E0A85961-CA5F-408A-9AAD-A672B3048F4B}"/>
                  </a:ext>
                </a:extLst>
              </p:cNvPr>
              <p:cNvPicPr/>
              <p:nvPr/>
            </p:nvPicPr>
            <p:blipFill>
              <a:blip r:embed="rId123"/>
              <a:stretch>
                <a:fillRect/>
              </a:stretch>
            </p:blipFill>
            <p:spPr>
              <a:xfrm>
                <a:off x="2433141" y="2401002"/>
                <a:ext cx="126360" cy="5148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19" name="Input penna 118">
                <a:extLst>
                  <a:ext uri="{FF2B5EF4-FFF2-40B4-BE49-F238E27FC236}">
                    <a16:creationId xmlns:a16="http://schemas.microsoft.com/office/drawing/2014/main" id="{0A32401E-B174-4FA2-A2DF-1DEE3F75EFA2}"/>
                  </a:ext>
                </a:extLst>
              </p14:cNvPr>
              <p14:cNvContentPartPr/>
              <p14:nvPr/>
            </p14:nvContentPartPr>
            <p14:xfrm>
              <a:off x="2456901" y="2510802"/>
              <a:ext cx="131400" cy="5760"/>
            </p14:xfrm>
          </p:contentPart>
        </mc:Choice>
        <mc:Fallback>
          <p:pic>
            <p:nvPicPr>
              <p:cNvPr id="119" name="Input penna 118">
                <a:extLst>
                  <a:ext uri="{FF2B5EF4-FFF2-40B4-BE49-F238E27FC236}">
                    <a16:creationId xmlns:a16="http://schemas.microsoft.com/office/drawing/2014/main" id="{0A32401E-B174-4FA2-A2DF-1DEE3F75EFA2}"/>
                  </a:ext>
                </a:extLst>
              </p:cNvPr>
              <p:cNvPicPr/>
              <p:nvPr/>
            </p:nvPicPr>
            <p:blipFill>
              <a:blip r:embed="rId125"/>
              <a:stretch>
                <a:fillRect/>
              </a:stretch>
            </p:blipFill>
            <p:spPr>
              <a:xfrm>
                <a:off x="2447901" y="2501802"/>
                <a:ext cx="149040" cy="2340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20" name="Input penna 119">
                <a:extLst>
                  <a:ext uri="{FF2B5EF4-FFF2-40B4-BE49-F238E27FC236}">
                    <a16:creationId xmlns:a16="http://schemas.microsoft.com/office/drawing/2014/main" id="{1A2569E9-AC55-4ECE-8E7C-631C9239E0EA}"/>
                  </a:ext>
                </a:extLst>
              </p14:cNvPr>
              <p14:cNvContentPartPr/>
              <p14:nvPr/>
            </p14:nvContentPartPr>
            <p14:xfrm>
              <a:off x="962181" y="2470842"/>
              <a:ext cx="259920" cy="208440"/>
            </p14:xfrm>
          </p:contentPart>
        </mc:Choice>
        <mc:Fallback>
          <p:pic>
            <p:nvPicPr>
              <p:cNvPr id="120" name="Input penna 119">
                <a:extLst>
                  <a:ext uri="{FF2B5EF4-FFF2-40B4-BE49-F238E27FC236}">
                    <a16:creationId xmlns:a16="http://schemas.microsoft.com/office/drawing/2014/main" id="{1A2569E9-AC55-4ECE-8E7C-631C9239E0EA}"/>
                  </a:ext>
                </a:extLst>
              </p:cNvPr>
              <p:cNvPicPr/>
              <p:nvPr/>
            </p:nvPicPr>
            <p:blipFill>
              <a:blip r:embed="rId127"/>
              <a:stretch>
                <a:fillRect/>
              </a:stretch>
            </p:blipFill>
            <p:spPr>
              <a:xfrm>
                <a:off x="953181" y="2461842"/>
                <a:ext cx="2775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21" name="Input penna 120">
                <a:extLst>
                  <a:ext uri="{FF2B5EF4-FFF2-40B4-BE49-F238E27FC236}">
                    <a16:creationId xmlns:a16="http://schemas.microsoft.com/office/drawing/2014/main" id="{CCA58761-F887-4CBB-BE9F-EB6349738465}"/>
                  </a:ext>
                </a:extLst>
              </p14:cNvPr>
              <p14:cNvContentPartPr/>
              <p14:nvPr/>
            </p14:nvContentPartPr>
            <p14:xfrm>
              <a:off x="2910141" y="2332962"/>
              <a:ext cx="120600" cy="358560"/>
            </p14:xfrm>
          </p:contentPart>
        </mc:Choice>
        <mc:Fallback>
          <p:pic>
            <p:nvPicPr>
              <p:cNvPr id="121" name="Input penna 120">
                <a:extLst>
                  <a:ext uri="{FF2B5EF4-FFF2-40B4-BE49-F238E27FC236}">
                    <a16:creationId xmlns:a16="http://schemas.microsoft.com/office/drawing/2014/main" id="{CCA58761-F887-4CBB-BE9F-EB6349738465}"/>
                  </a:ext>
                </a:extLst>
              </p:cNvPr>
              <p:cNvPicPr/>
              <p:nvPr/>
            </p:nvPicPr>
            <p:blipFill>
              <a:blip r:embed="rId129"/>
              <a:stretch>
                <a:fillRect/>
              </a:stretch>
            </p:blipFill>
            <p:spPr>
              <a:xfrm>
                <a:off x="2901141" y="2323962"/>
                <a:ext cx="138240" cy="37620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22" name="Input penna 121">
                <a:extLst>
                  <a:ext uri="{FF2B5EF4-FFF2-40B4-BE49-F238E27FC236}">
                    <a16:creationId xmlns:a16="http://schemas.microsoft.com/office/drawing/2014/main" id="{CA86F234-F8C9-4FFA-BD21-D218F0BD96A8}"/>
                  </a:ext>
                </a:extLst>
              </p14:cNvPr>
              <p14:cNvContentPartPr/>
              <p14:nvPr/>
            </p14:nvContentPartPr>
            <p14:xfrm>
              <a:off x="3207141" y="2380122"/>
              <a:ext cx="180720" cy="209520"/>
            </p14:xfrm>
          </p:contentPart>
        </mc:Choice>
        <mc:Fallback>
          <p:pic>
            <p:nvPicPr>
              <p:cNvPr id="122" name="Input penna 121">
                <a:extLst>
                  <a:ext uri="{FF2B5EF4-FFF2-40B4-BE49-F238E27FC236}">
                    <a16:creationId xmlns:a16="http://schemas.microsoft.com/office/drawing/2014/main" id="{CA86F234-F8C9-4FFA-BD21-D218F0BD96A8}"/>
                  </a:ext>
                </a:extLst>
              </p:cNvPr>
              <p:cNvPicPr/>
              <p:nvPr/>
            </p:nvPicPr>
            <p:blipFill>
              <a:blip r:embed="rId131"/>
              <a:stretch>
                <a:fillRect/>
              </a:stretch>
            </p:blipFill>
            <p:spPr>
              <a:xfrm>
                <a:off x="3198141" y="2371122"/>
                <a:ext cx="198360" cy="22716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123" name="Input penna 122">
                <a:extLst>
                  <a:ext uri="{FF2B5EF4-FFF2-40B4-BE49-F238E27FC236}">
                    <a16:creationId xmlns:a16="http://schemas.microsoft.com/office/drawing/2014/main" id="{18FD4BB2-7A0A-4B32-85DF-9D9EEBD0776E}"/>
                  </a:ext>
                </a:extLst>
              </p14:cNvPr>
              <p14:cNvContentPartPr/>
              <p14:nvPr/>
            </p14:nvContentPartPr>
            <p14:xfrm>
              <a:off x="3510621" y="2484882"/>
              <a:ext cx="141120" cy="12240"/>
            </p14:xfrm>
          </p:contentPart>
        </mc:Choice>
        <mc:Fallback>
          <p:pic>
            <p:nvPicPr>
              <p:cNvPr id="123" name="Input penna 122">
                <a:extLst>
                  <a:ext uri="{FF2B5EF4-FFF2-40B4-BE49-F238E27FC236}">
                    <a16:creationId xmlns:a16="http://schemas.microsoft.com/office/drawing/2014/main" id="{18FD4BB2-7A0A-4B32-85DF-9D9EEBD0776E}"/>
                  </a:ext>
                </a:extLst>
              </p:cNvPr>
              <p:cNvPicPr/>
              <p:nvPr/>
            </p:nvPicPr>
            <p:blipFill>
              <a:blip r:embed="rId133"/>
              <a:stretch>
                <a:fillRect/>
              </a:stretch>
            </p:blipFill>
            <p:spPr>
              <a:xfrm>
                <a:off x="3501621" y="2475882"/>
                <a:ext cx="158760" cy="2988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134" name="Input penna 133">
                <a:extLst>
                  <a:ext uri="{FF2B5EF4-FFF2-40B4-BE49-F238E27FC236}">
                    <a16:creationId xmlns:a16="http://schemas.microsoft.com/office/drawing/2014/main" id="{5B3963B2-028A-4182-98BB-6F9E290CCEA1}"/>
                  </a:ext>
                </a:extLst>
              </p14:cNvPr>
              <p14:cNvContentPartPr/>
              <p14:nvPr/>
            </p14:nvContentPartPr>
            <p14:xfrm>
              <a:off x="5545341" y="2353482"/>
              <a:ext cx="155520" cy="217440"/>
            </p14:xfrm>
          </p:contentPart>
        </mc:Choice>
        <mc:Fallback>
          <p:pic>
            <p:nvPicPr>
              <p:cNvPr id="134" name="Input penna 133">
                <a:extLst>
                  <a:ext uri="{FF2B5EF4-FFF2-40B4-BE49-F238E27FC236}">
                    <a16:creationId xmlns:a16="http://schemas.microsoft.com/office/drawing/2014/main" id="{5B3963B2-028A-4182-98BB-6F9E290CCEA1}"/>
                  </a:ext>
                </a:extLst>
              </p:cNvPr>
              <p:cNvPicPr/>
              <p:nvPr/>
            </p:nvPicPr>
            <p:blipFill>
              <a:blip r:embed="rId135"/>
              <a:stretch>
                <a:fillRect/>
              </a:stretch>
            </p:blipFill>
            <p:spPr>
              <a:xfrm>
                <a:off x="5536341" y="2344482"/>
                <a:ext cx="173160" cy="23508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137" name="Input penna 136">
                <a:extLst>
                  <a:ext uri="{FF2B5EF4-FFF2-40B4-BE49-F238E27FC236}">
                    <a16:creationId xmlns:a16="http://schemas.microsoft.com/office/drawing/2014/main" id="{37605D9F-D23F-49B3-B443-ADD2804DB49A}"/>
                  </a:ext>
                </a:extLst>
              </p14:cNvPr>
              <p14:cNvContentPartPr/>
              <p14:nvPr/>
            </p14:nvContentPartPr>
            <p14:xfrm>
              <a:off x="5173821" y="2318202"/>
              <a:ext cx="270720" cy="310680"/>
            </p14:xfrm>
          </p:contentPart>
        </mc:Choice>
        <mc:Fallback>
          <p:pic>
            <p:nvPicPr>
              <p:cNvPr id="137" name="Input penna 136">
                <a:extLst>
                  <a:ext uri="{FF2B5EF4-FFF2-40B4-BE49-F238E27FC236}">
                    <a16:creationId xmlns:a16="http://schemas.microsoft.com/office/drawing/2014/main" id="{37605D9F-D23F-49B3-B443-ADD2804DB49A}"/>
                  </a:ext>
                </a:extLst>
              </p:cNvPr>
              <p:cNvPicPr/>
              <p:nvPr/>
            </p:nvPicPr>
            <p:blipFill>
              <a:blip r:embed="rId137"/>
              <a:stretch>
                <a:fillRect/>
              </a:stretch>
            </p:blipFill>
            <p:spPr>
              <a:xfrm>
                <a:off x="5164821" y="2309202"/>
                <a:ext cx="288360" cy="32832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138" name="Input penna 137">
                <a:extLst>
                  <a:ext uri="{FF2B5EF4-FFF2-40B4-BE49-F238E27FC236}">
                    <a16:creationId xmlns:a16="http://schemas.microsoft.com/office/drawing/2014/main" id="{60FBE312-D039-446F-8C8D-6B61BD8E30C5}"/>
                  </a:ext>
                </a:extLst>
              </p14:cNvPr>
              <p14:cNvContentPartPr/>
              <p14:nvPr/>
            </p14:nvContentPartPr>
            <p14:xfrm>
              <a:off x="3823821" y="1556802"/>
              <a:ext cx="1131840" cy="1143000"/>
            </p14:xfrm>
          </p:contentPart>
        </mc:Choice>
        <mc:Fallback>
          <p:pic>
            <p:nvPicPr>
              <p:cNvPr id="138" name="Input penna 137">
                <a:extLst>
                  <a:ext uri="{FF2B5EF4-FFF2-40B4-BE49-F238E27FC236}">
                    <a16:creationId xmlns:a16="http://schemas.microsoft.com/office/drawing/2014/main" id="{60FBE312-D039-446F-8C8D-6B61BD8E30C5}"/>
                  </a:ext>
                </a:extLst>
              </p:cNvPr>
              <p:cNvPicPr/>
              <p:nvPr/>
            </p:nvPicPr>
            <p:blipFill>
              <a:blip r:embed="rId139"/>
              <a:stretch>
                <a:fillRect/>
              </a:stretch>
            </p:blipFill>
            <p:spPr>
              <a:xfrm>
                <a:off x="3814821" y="1547802"/>
                <a:ext cx="1149480" cy="11606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148" name="Input penna 147">
                <a:extLst>
                  <a:ext uri="{FF2B5EF4-FFF2-40B4-BE49-F238E27FC236}">
                    <a16:creationId xmlns:a16="http://schemas.microsoft.com/office/drawing/2014/main" id="{B43F1C4B-AED0-48B0-8A74-051F63FDD8A1}"/>
                  </a:ext>
                </a:extLst>
              </p14:cNvPr>
              <p14:cNvContentPartPr/>
              <p14:nvPr/>
            </p14:nvContentPartPr>
            <p14:xfrm>
              <a:off x="438021" y="3039282"/>
              <a:ext cx="191160" cy="375840"/>
            </p14:xfrm>
          </p:contentPart>
        </mc:Choice>
        <mc:Fallback>
          <p:pic>
            <p:nvPicPr>
              <p:cNvPr id="148" name="Input penna 147">
                <a:extLst>
                  <a:ext uri="{FF2B5EF4-FFF2-40B4-BE49-F238E27FC236}">
                    <a16:creationId xmlns:a16="http://schemas.microsoft.com/office/drawing/2014/main" id="{B43F1C4B-AED0-48B0-8A74-051F63FDD8A1}"/>
                  </a:ext>
                </a:extLst>
              </p:cNvPr>
              <p:cNvPicPr/>
              <p:nvPr/>
            </p:nvPicPr>
            <p:blipFill>
              <a:blip r:embed="rId141"/>
              <a:stretch>
                <a:fillRect/>
              </a:stretch>
            </p:blipFill>
            <p:spPr>
              <a:xfrm>
                <a:off x="429021" y="3030282"/>
                <a:ext cx="208800" cy="3934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149" name="Input penna 148">
                <a:extLst>
                  <a:ext uri="{FF2B5EF4-FFF2-40B4-BE49-F238E27FC236}">
                    <a16:creationId xmlns:a16="http://schemas.microsoft.com/office/drawing/2014/main" id="{DBB06267-20D5-44D2-AC63-83BDE4A33445}"/>
                  </a:ext>
                </a:extLst>
              </p14:cNvPr>
              <p14:cNvContentPartPr/>
              <p14:nvPr/>
            </p14:nvContentPartPr>
            <p14:xfrm>
              <a:off x="755181" y="3099042"/>
              <a:ext cx="124200" cy="367560"/>
            </p14:xfrm>
          </p:contentPart>
        </mc:Choice>
        <mc:Fallback>
          <p:pic>
            <p:nvPicPr>
              <p:cNvPr id="149" name="Input penna 148">
                <a:extLst>
                  <a:ext uri="{FF2B5EF4-FFF2-40B4-BE49-F238E27FC236}">
                    <a16:creationId xmlns:a16="http://schemas.microsoft.com/office/drawing/2014/main" id="{DBB06267-20D5-44D2-AC63-83BDE4A33445}"/>
                  </a:ext>
                </a:extLst>
              </p:cNvPr>
              <p:cNvPicPr/>
              <p:nvPr/>
            </p:nvPicPr>
            <p:blipFill>
              <a:blip r:embed="rId143"/>
              <a:stretch>
                <a:fillRect/>
              </a:stretch>
            </p:blipFill>
            <p:spPr>
              <a:xfrm>
                <a:off x="746181" y="3090042"/>
                <a:ext cx="141840" cy="38520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152" name="Input penna 151">
                <a:extLst>
                  <a:ext uri="{FF2B5EF4-FFF2-40B4-BE49-F238E27FC236}">
                    <a16:creationId xmlns:a16="http://schemas.microsoft.com/office/drawing/2014/main" id="{C7620A0E-BC09-4404-B6E1-1B773A1DB73E}"/>
                  </a:ext>
                </a:extLst>
              </p14:cNvPr>
              <p14:cNvContentPartPr/>
              <p14:nvPr/>
            </p14:nvContentPartPr>
            <p14:xfrm>
              <a:off x="1388061" y="3228642"/>
              <a:ext cx="99720" cy="28440"/>
            </p14:xfrm>
          </p:contentPart>
        </mc:Choice>
        <mc:Fallback>
          <p:pic>
            <p:nvPicPr>
              <p:cNvPr id="152" name="Input penna 151">
                <a:extLst>
                  <a:ext uri="{FF2B5EF4-FFF2-40B4-BE49-F238E27FC236}">
                    <a16:creationId xmlns:a16="http://schemas.microsoft.com/office/drawing/2014/main" id="{C7620A0E-BC09-4404-B6E1-1B773A1DB73E}"/>
                  </a:ext>
                </a:extLst>
              </p:cNvPr>
              <p:cNvPicPr/>
              <p:nvPr/>
            </p:nvPicPr>
            <p:blipFill>
              <a:blip r:embed="rId145"/>
              <a:stretch>
                <a:fillRect/>
              </a:stretch>
            </p:blipFill>
            <p:spPr>
              <a:xfrm>
                <a:off x="1379061" y="3219642"/>
                <a:ext cx="11736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153" name="Input penna 152">
                <a:extLst>
                  <a:ext uri="{FF2B5EF4-FFF2-40B4-BE49-F238E27FC236}">
                    <a16:creationId xmlns:a16="http://schemas.microsoft.com/office/drawing/2014/main" id="{3192BD77-7E99-4580-B64A-2B4AA467772A}"/>
                  </a:ext>
                </a:extLst>
              </p14:cNvPr>
              <p14:cNvContentPartPr/>
              <p14:nvPr/>
            </p14:nvContentPartPr>
            <p14:xfrm>
              <a:off x="1401741" y="3358242"/>
              <a:ext cx="124560" cy="19440"/>
            </p14:xfrm>
          </p:contentPart>
        </mc:Choice>
        <mc:Fallback>
          <p:pic>
            <p:nvPicPr>
              <p:cNvPr id="153" name="Input penna 152">
                <a:extLst>
                  <a:ext uri="{FF2B5EF4-FFF2-40B4-BE49-F238E27FC236}">
                    <a16:creationId xmlns:a16="http://schemas.microsoft.com/office/drawing/2014/main" id="{3192BD77-7E99-4580-B64A-2B4AA467772A}"/>
                  </a:ext>
                </a:extLst>
              </p:cNvPr>
              <p:cNvPicPr/>
              <p:nvPr/>
            </p:nvPicPr>
            <p:blipFill>
              <a:blip r:embed="rId147"/>
              <a:stretch>
                <a:fillRect/>
              </a:stretch>
            </p:blipFill>
            <p:spPr>
              <a:xfrm>
                <a:off x="1392741" y="3349242"/>
                <a:ext cx="142200" cy="3708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154" name="Input penna 153">
                <a:extLst>
                  <a:ext uri="{FF2B5EF4-FFF2-40B4-BE49-F238E27FC236}">
                    <a16:creationId xmlns:a16="http://schemas.microsoft.com/office/drawing/2014/main" id="{83276484-E900-4312-9CF8-42A5FDE89053}"/>
                  </a:ext>
                </a:extLst>
              </p14:cNvPr>
              <p14:cNvContentPartPr/>
              <p14:nvPr/>
            </p14:nvContentPartPr>
            <p14:xfrm>
              <a:off x="991341" y="3195162"/>
              <a:ext cx="212400" cy="210600"/>
            </p14:xfrm>
          </p:contentPart>
        </mc:Choice>
        <mc:Fallback>
          <p:pic>
            <p:nvPicPr>
              <p:cNvPr id="154" name="Input penna 153">
                <a:extLst>
                  <a:ext uri="{FF2B5EF4-FFF2-40B4-BE49-F238E27FC236}">
                    <a16:creationId xmlns:a16="http://schemas.microsoft.com/office/drawing/2014/main" id="{83276484-E900-4312-9CF8-42A5FDE89053}"/>
                  </a:ext>
                </a:extLst>
              </p:cNvPr>
              <p:cNvPicPr/>
              <p:nvPr/>
            </p:nvPicPr>
            <p:blipFill>
              <a:blip r:embed="rId149"/>
              <a:stretch>
                <a:fillRect/>
              </a:stretch>
            </p:blipFill>
            <p:spPr>
              <a:xfrm>
                <a:off x="982341" y="3186162"/>
                <a:ext cx="230040" cy="2282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158" name="Input penna 157">
                <a:extLst>
                  <a:ext uri="{FF2B5EF4-FFF2-40B4-BE49-F238E27FC236}">
                    <a16:creationId xmlns:a16="http://schemas.microsoft.com/office/drawing/2014/main" id="{13005E5E-2E86-4AB8-B5F0-B19A9B3242D4}"/>
                  </a:ext>
                </a:extLst>
              </p14:cNvPr>
              <p14:cNvContentPartPr/>
              <p14:nvPr/>
            </p14:nvContentPartPr>
            <p14:xfrm>
              <a:off x="2432781" y="3167082"/>
              <a:ext cx="110160" cy="19080"/>
            </p14:xfrm>
          </p:contentPart>
        </mc:Choice>
        <mc:Fallback>
          <p:pic>
            <p:nvPicPr>
              <p:cNvPr id="158" name="Input penna 157">
                <a:extLst>
                  <a:ext uri="{FF2B5EF4-FFF2-40B4-BE49-F238E27FC236}">
                    <a16:creationId xmlns:a16="http://schemas.microsoft.com/office/drawing/2014/main" id="{13005E5E-2E86-4AB8-B5F0-B19A9B3242D4}"/>
                  </a:ext>
                </a:extLst>
              </p:cNvPr>
              <p:cNvPicPr/>
              <p:nvPr/>
            </p:nvPicPr>
            <p:blipFill>
              <a:blip r:embed="rId151"/>
              <a:stretch>
                <a:fillRect/>
              </a:stretch>
            </p:blipFill>
            <p:spPr>
              <a:xfrm>
                <a:off x="2423781" y="3158082"/>
                <a:ext cx="127800" cy="3672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159" name="Input penna 158">
                <a:extLst>
                  <a:ext uri="{FF2B5EF4-FFF2-40B4-BE49-F238E27FC236}">
                    <a16:creationId xmlns:a16="http://schemas.microsoft.com/office/drawing/2014/main" id="{A5B21726-ED7D-4911-9794-637A9532D908}"/>
                  </a:ext>
                </a:extLst>
              </p14:cNvPr>
              <p14:cNvContentPartPr/>
              <p14:nvPr/>
            </p14:nvContentPartPr>
            <p14:xfrm>
              <a:off x="2471301" y="3240522"/>
              <a:ext cx="84960" cy="33480"/>
            </p14:xfrm>
          </p:contentPart>
        </mc:Choice>
        <mc:Fallback>
          <p:pic>
            <p:nvPicPr>
              <p:cNvPr id="159" name="Input penna 158">
                <a:extLst>
                  <a:ext uri="{FF2B5EF4-FFF2-40B4-BE49-F238E27FC236}">
                    <a16:creationId xmlns:a16="http://schemas.microsoft.com/office/drawing/2014/main" id="{A5B21726-ED7D-4911-9794-637A9532D908}"/>
                  </a:ext>
                </a:extLst>
              </p:cNvPr>
              <p:cNvPicPr/>
              <p:nvPr/>
            </p:nvPicPr>
            <p:blipFill>
              <a:blip r:embed="rId153"/>
              <a:stretch>
                <a:fillRect/>
              </a:stretch>
            </p:blipFill>
            <p:spPr>
              <a:xfrm>
                <a:off x="2462301" y="3231522"/>
                <a:ext cx="102600" cy="5112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160" name="Input penna 159">
                <a:extLst>
                  <a:ext uri="{FF2B5EF4-FFF2-40B4-BE49-F238E27FC236}">
                    <a16:creationId xmlns:a16="http://schemas.microsoft.com/office/drawing/2014/main" id="{0F22AD27-1290-4C10-ADCE-F374A0DA0C42}"/>
                  </a:ext>
                </a:extLst>
              </p14:cNvPr>
              <p14:cNvContentPartPr/>
              <p14:nvPr/>
            </p14:nvContentPartPr>
            <p14:xfrm>
              <a:off x="1781541" y="3050082"/>
              <a:ext cx="434880" cy="475920"/>
            </p14:xfrm>
          </p:contentPart>
        </mc:Choice>
        <mc:Fallback>
          <p:pic>
            <p:nvPicPr>
              <p:cNvPr id="160" name="Input penna 159">
                <a:extLst>
                  <a:ext uri="{FF2B5EF4-FFF2-40B4-BE49-F238E27FC236}">
                    <a16:creationId xmlns:a16="http://schemas.microsoft.com/office/drawing/2014/main" id="{0F22AD27-1290-4C10-ADCE-F374A0DA0C42}"/>
                  </a:ext>
                </a:extLst>
              </p:cNvPr>
              <p:cNvPicPr/>
              <p:nvPr/>
            </p:nvPicPr>
            <p:blipFill>
              <a:blip r:embed="rId155"/>
              <a:stretch>
                <a:fillRect/>
              </a:stretch>
            </p:blipFill>
            <p:spPr>
              <a:xfrm>
                <a:off x="1772541" y="3041082"/>
                <a:ext cx="452520" cy="4935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161" name="Input penna 160">
                <a:extLst>
                  <a:ext uri="{FF2B5EF4-FFF2-40B4-BE49-F238E27FC236}">
                    <a16:creationId xmlns:a16="http://schemas.microsoft.com/office/drawing/2014/main" id="{61468DD6-7BB1-4E1C-83BC-37965F101EC8}"/>
                  </a:ext>
                </a:extLst>
              </p14:cNvPr>
              <p14:cNvContentPartPr/>
              <p14:nvPr/>
            </p14:nvContentPartPr>
            <p14:xfrm>
              <a:off x="2823741" y="3034602"/>
              <a:ext cx="168480" cy="400680"/>
            </p14:xfrm>
          </p:contentPart>
        </mc:Choice>
        <mc:Fallback>
          <p:pic>
            <p:nvPicPr>
              <p:cNvPr id="161" name="Input penna 160">
                <a:extLst>
                  <a:ext uri="{FF2B5EF4-FFF2-40B4-BE49-F238E27FC236}">
                    <a16:creationId xmlns:a16="http://schemas.microsoft.com/office/drawing/2014/main" id="{61468DD6-7BB1-4E1C-83BC-37965F101EC8}"/>
                  </a:ext>
                </a:extLst>
              </p:cNvPr>
              <p:cNvPicPr/>
              <p:nvPr/>
            </p:nvPicPr>
            <p:blipFill>
              <a:blip r:embed="rId157"/>
              <a:stretch>
                <a:fillRect/>
              </a:stretch>
            </p:blipFill>
            <p:spPr>
              <a:xfrm>
                <a:off x="2814741" y="3025602"/>
                <a:ext cx="186120" cy="4183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162" name="Input penna 161">
                <a:extLst>
                  <a:ext uri="{FF2B5EF4-FFF2-40B4-BE49-F238E27FC236}">
                    <a16:creationId xmlns:a16="http://schemas.microsoft.com/office/drawing/2014/main" id="{BEC98D47-C659-4FE2-9214-F8FCF32AE040}"/>
                  </a:ext>
                </a:extLst>
              </p14:cNvPr>
              <p14:cNvContentPartPr/>
              <p14:nvPr/>
            </p14:nvContentPartPr>
            <p14:xfrm>
              <a:off x="3145221" y="3114162"/>
              <a:ext cx="114120" cy="255600"/>
            </p14:xfrm>
          </p:contentPart>
        </mc:Choice>
        <mc:Fallback>
          <p:pic>
            <p:nvPicPr>
              <p:cNvPr id="162" name="Input penna 161">
                <a:extLst>
                  <a:ext uri="{FF2B5EF4-FFF2-40B4-BE49-F238E27FC236}">
                    <a16:creationId xmlns:a16="http://schemas.microsoft.com/office/drawing/2014/main" id="{BEC98D47-C659-4FE2-9214-F8FCF32AE040}"/>
                  </a:ext>
                </a:extLst>
              </p:cNvPr>
              <p:cNvPicPr/>
              <p:nvPr/>
            </p:nvPicPr>
            <p:blipFill>
              <a:blip r:embed="rId159"/>
              <a:stretch>
                <a:fillRect/>
              </a:stretch>
            </p:blipFill>
            <p:spPr>
              <a:xfrm>
                <a:off x="3136221" y="3105162"/>
                <a:ext cx="131760" cy="27324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163" name="Input penna 162">
                <a:extLst>
                  <a:ext uri="{FF2B5EF4-FFF2-40B4-BE49-F238E27FC236}">
                    <a16:creationId xmlns:a16="http://schemas.microsoft.com/office/drawing/2014/main" id="{16665F7A-7D88-44D8-A733-D330B2EF72BA}"/>
                  </a:ext>
                </a:extLst>
              </p14:cNvPr>
              <p14:cNvContentPartPr/>
              <p14:nvPr/>
            </p14:nvContentPartPr>
            <p14:xfrm>
              <a:off x="3541581" y="3219642"/>
              <a:ext cx="182160" cy="36000"/>
            </p14:xfrm>
          </p:contentPart>
        </mc:Choice>
        <mc:Fallback>
          <p:pic>
            <p:nvPicPr>
              <p:cNvPr id="163" name="Input penna 162">
                <a:extLst>
                  <a:ext uri="{FF2B5EF4-FFF2-40B4-BE49-F238E27FC236}">
                    <a16:creationId xmlns:a16="http://schemas.microsoft.com/office/drawing/2014/main" id="{16665F7A-7D88-44D8-A733-D330B2EF72BA}"/>
                  </a:ext>
                </a:extLst>
              </p:cNvPr>
              <p:cNvPicPr/>
              <p:nvPr/>
            </p:nvPicPr>
            <p:blipFill>
              <a:blip r:embed="rId161"/>
              <a:stretch>
                <a:fillRect/>
              </a:stretch>
            </p:blipFill>
            <p:spPr>
              <a:xfrm>
                <a:off x="3532581" y="3210642"/>
                <a:ext cx="199800" cy="5364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164" name="Input penna 163">
                <a:extLst>
                  <a:ext uri="{FF2B5EF4-FFF2-40B4-BE49-F238E27FC236}">
                    <a16:creationId xmlns:a16="http://schemas.microsoft.com/office/drawing/2014/main" id="{37160248-EDF7-494F-B488-42B1CDDA385F}"/>
                  </a:ext>
                </a:extLst>
              </p14:cNvPr>
              <p14:cNvContentPartPr/>
              <p14:nvPr/>
            </p14:nvContentPartPr>
            <p14:xfrm>
              <a:off x="3866661" y="3161682"/>
              <a:ext cx="136800" cy="183600"/>
            </p14:xfrm>
          </p:contentPart>
        </mc:Choice>
        <mc:Fallback>
          <p:pic>
            <p:nvPicPr>
              <p:cNvPr id="164" name="Input penna 163">
                <a:extLst>
                  <a:ext uri="{FF2B5EF4-FFF2-40B4-BE49-F238E27FC236}">
                    <a16:creationId xmlns:a16="http://schemas.microsoft.com/office/drawing/2014/main" id="{37160248-EDF7-494F-B488-42B1CDDA385F}"/>
                  </a:ext>
                </a:extLst>
              </p:cNvPr>
              <p:cNvPicPr/>
              <p:nvPr/>
            </p:nvPicPr>
            <p:blipFill>
              <a:blip r:embed="rId163"/>
              <a:stretch>
                <a:fillRect/>
              </a:stretch>
            </p:blipFill>
            <p:spPr>
              <a:xfrm>
                <a:off x="3857661" y="3152682"/>
                <a:ext cx="15444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165" name="Input penna 164">
                <a:extLst>
                  <a:ext uri="{FF2B5EF4-FFF2-40B4-BE49-F238E27FC236}">
                    <a16:creationId xmlns:a16="http://schemas.microsoft.com/office/drawing/2014/main" id="{093FA309-1547-406E-98C3-4530ED567936}"/>
                  </a:ext>
                </a:extLst>
              </p14:cNvPr>
              <p14:cNvContentPartPr/>
              <p14:nvPr/>
            </p14:nvContentPartPr>
            <p14:xfrm>
              <a:off x="4173381" y="3338802"/>
              <a:ext cx="50760" cy="115560"/>
            </p14:xfrm>
          </p:contentPart>
        </mc:Choice>
        <mc:Fallback>
          <p:pic>
            <p:nvPicPr>
              <p:cNvPr id="165" name="Input penna 164">
                <a:extLst>
                  <a:ext uri="{FF2B5EF4-FFF2-40B4-BE49-F238E27FC236}">
                    <a16:creationId xmlns:a16="http://schemas.microsoft.com/office/drawing/2014/main" id="{093FA309-1547-406E-98C3-4530ED567936}"/>
                  </a:ext>
                </a:extLst>
              </p:cNvPr>
              <p:cNvPicPr/>
              <p:nvPr/>
            </p:nvPicPr>
            <p:blipFill>
              <a:blip r:embed="rId165"/>
              <a:stretch>
                <a:fillRect/>
              </a:stretch>
            </p:blipFill>
            <p:spPr>
              <a:xfrm>
                <a:off x="4164381" y="3329802"/>
                <a:ext cx="68400" cy="13320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168" name="Input penna 167">
                <a:extLst>
                  <a:ext uri="{FF2B5EF4-FFF2-40B4-BE49-F238E27FC236}">
                    <a16:creationId xmlns:a16="http://schemas.microsoft.com/office/drawing/2014/main" id="{D6DB438D-D5D7-4B6F-8C53-C6F11C071FC5}"/>
                  </a:ext>
                </a:extLst>
              </p14:cNvPr>
              <p14:cNvContentPartPr/>
              <p14:nvPr/>
            </p14:nvContentPartPr>
            <p14:xfrm>
              <a:off x="4338621" y="3095802"/>
              <a:ext cx="362160" cy="400320"/>
            </p14:xfrm>
          </p:contentPart>
        </mc:Choice>
        <mc:Fallback>
          <p:pic>
            <p:nvPicPr>
              <p:cNvPr id="168" name="Input penna 167">
                <a:extLst>
                  <a:ext uri="{FF2B5EF4-FFF2-40B4-BE49-F238E27FC236}">
                    <a16:creationId xmlns:a16="http://schemas.microsoft.com/office/drawing/2014/main" id="{D6DB438D-D5D7-4B6F-8C53-C6F11C071FC5}"/>
                  </a:ext>
                </a:extLst>
              </p:cNvPr>
              <p:cNvPicPr/>
              <p:nvPr/>
            </p:nvPicPr>
            <p:blipFill>
              <a:blip r:embed="rId167"/>
              <a:stretch>
                <a:fillRect/>
              </a:stretch>
            </p:blipFill>
            <p:spPr>
              <a:xfrm>
                <a:off x="4329621" y="3086802"/>
                <a:ext cx="379800" cy="41796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169" name="Input penna 168">
                <a:extLst>
                  <a:ext uri="{FF2B5EF4-FFF2-40B4-BE49-F238E27FC236}">
                    <a16:creationId xmlns:a16="http://schemas.microsoft.com/office/drawing/2014/main" id="{296C6B61-5FCD-417D-9871-A2194EC2E764}"/>
                  </a:ext>
                </a:extLst>
              </p14:cNvPr>
              <p14:cNvContentPartPr/>
              <p14:nvPr/>
            </p14:nvContentPartPr>
            <p14:xfrm>
              <a:off x="4849101" y="2834442"/>
              <a:ext cx="79920" cy="183600"/>
            </p14:xfrm>
          </p:contentPart>
        </mc:Choice>
        <mc:Fallback>
          <p:pic>
            <p:nvPicPr>
              <p:cNvPr id="169" name="Input penna 168">
                <a:extLst>
                  <a:ext uri="{FF2B5EF4-FFF2-40B4-BE49-F238E27FC236}">
                    <a16:creationId xmlns:a16="http://schemas.microsoft.com/office/drawing/2014/main" id="{296C6B61-5FCD-417D-9871-A2194EC2E764}"/>
                  </a:ext>
                </a:extLst>
              </p:cNvPr>
              <p:cNvPicPr/>
              <p:nvPr/>
            </p:nvPicPr>
            <p:blipFill>
              <a:blip r:embed="rId169"/>
              <a:stretch>
                <a:fillRect/>
              </a:stretch>
            </p:blipFill>
            <p:spPr>
              <a:xfrm>
                <a:off x="4840101" y="2825442"/>
                <a:ext cx="97560" cy="20124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172" name="Input penna 171">
                <a:extLst>
                  <a:ext uri="{FF2B5EF4-FFF2-40B4-BE49-F238E27FC236}">
                    <a16:creationId xmlns:a16="http://schemas.microsoft.com/office/drawing/2014/main" id="{42B65640-4F1C-49BD-94DE-38DF60404A46}"/>
                  </a:ext>
                </a:extLst>
              </p14:cNvPr>
              <p14:cNvContentPartPr/>
              <p14:nvPr/>
            </p14:nvContentPartPr>
            <p14:xfrm>
              <a:off x="5192901" y="3158082"/>
              <a:ext cx="225720" cy="285840"/>
            </p14:xfrm>
          </p:contentPart>
        </mc:Choice>
        <mc:Fallback>
          <p:pic>
            <p:nvPicPr>
              <p:cNvPr id="172" name="Input penna 171">
                <a:extLst>
                  <a:ext uri="{FF2B5EF4-FFF2-40B4-BE49-F238E27FC236}">
                    <a16:creationId xmlns:a16="http://schemas.microsoft.com/office/drawing/2014/main" id="{42B65640-4F1C-49BD-94DE-38DF60404A46}"/>
                  </a:ext>
                </a:extLst>
              </p:cNvPr>
              <p:cNvPicPr/>
              <p:nvPr/>
            </p:nvPicPr>
            <p:blipFill>
              <a:blip r:embed="rId171"/>
              <a:stretch>
                <a:fillRect/>
              </a:stretch>
            </p:blipFill>
            <p:spPr>
              <a:xfrm>
                <a:off x="5183901" y="3149082"/>
                <a:ext cx="243360" cy="3034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173" name="Input penna 172">
                <a:extLst>
                  <a:ext uri="{FF2B5EF4-FFF2-40B4-BE49-F238E27FC236}">
                    <a16:creationId xmlns:a16="http://schemas.microsoft.com/office/drawing/2014/main" id="{01EC9965-C8EA-4195-B63D-83C8FEE326AB}"/>
                  </a:ext>
                </a:extLst>
              </p14:cNvPr>
              <p14:cNvContentPartPr/>
              <p14:nvPr/>
            </p14:nvContentPartPr>
            <p14:xfrm>
              <a:off x="5646861" y="3068802"/>
              <a:ext cx="73440" cy="252360"/>
            </p14:xfrm>
          </p:contentPart>
        </mc:Choice>
        <mc:Fallback>
          <p:pic>
            <p:nvPicPr>
              <p:cNvPr id="173" name="Input penna 172">
                <a:extLst>
                  <a:ext uri="{FF2B5EF4-FFF2-40B4-BE49-F238E27FC236}">
                    <a16:creationId xmlns:a16="http://schemas.microsoft.com/office/drawing/2014/main" id="{01EC9965-C8EA-4195-B63D-83C8FEE326AB}"/>
                  </a:ext>
                </a:extLst>
              </p:cNvPr>
              <p:cNvPicPr/>
              <p:nvPr/>
            </p:nvPicPr>
            <p:blipFill>
              <a:blip r:embed="rId173"/>
              <a:stretch>
                <a:fillRect/>
              </a:stretch>
            </p:blipFill>
            <p:spPr>
              <a:xfrm>
                <a:off x="5637861" y="3059802"/>
                <a:ext cx="91080" cy="27000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185" name="Input penna 184">
                <a:extLst>
                  <a:ext uri="{FF2B5EF4-FFF2-40B4-BE49-F238E27FC236}">
                    <a16:creationId xmlns:a16="http://schemas.microsoft.com/office/drawing/2014/main" id="{6336361B-2B44-476F-BC1E-F5B571C52612}"/>
                  </a:ext>
                </a:extLst>
              </p14:cNvPr>
              <p14:cNvContentPartPr/>
              <p14:nvPr/>
            </p14:nvContentPartPr>
            <p14:xfrm>
              <a:off x="761661" y="3955842"/>
              <a:ext cx="179640" cy="550440"/>
            </p14:xfrm>
          </p:contentPart>
        </mc:Choice>
        <mc:Fallback>
          <p:pic>
            <p:nvPicPr>
              <p:cNvPr id="185" name="Input penna 184">
                <a:extLst>
                  <a:ext uri="{FF2B5EF4-FFF2-40B4-BE49-F238E27FC236}">
                    <a16:creationId xmlns:a16="http://schemas.microsoft.com/office/drawing/2014/main" id="{6336361B-2B44-476F-BC1E-F5B571C52612}"/>
                  </a:ext>
                </a:extLst>
              </p:cNvPr>
              <p:cNvPicPr/>
              <p:nvPr/>
            </p:nvPicPr>
            <p:blipFill>
              <a:blip r:embed="rId175"/>
              <a:stretch>
                <a:fillRect/>
              </a:stretch>
            </p:blipFill>
            <p:spPr>
              <a:xfrm>
                <a:off x="752661" y="3946842"/>
                <a:ext cx="197280" cy="56808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186" name="Input penna 185">
                <a:extLst>
                  <a:ext uri="{FF2B5EF4-FFF2-40B4-BE49-F238E27FC236}">
                    <a16:creationId xmlns:a16="http://schemas.microsoft.com/office/drawing/2014/main" id="{BEBAED39-CBC6-401F-AEA8-4D50EEEB3EE0}"/>
                  </a:ext>
                </a:extLst>
              </p14:cNvPr>
              <p14:cNvContentPartPr/>
              <p14:nvPr/>
            </p14:nvContentPartPr>
            <p14:xfrm>
              <a:off x="409581" y="3982122"/>
              <a:ext cx="255240" cy="477720"/>
            </p14:xfrm>
          </p:contentPart>
        </mc:Choice>
        <mc:Fallback>
          <p:pic>
            <p:nvPicPr>
              <p:cNvPr id="186" name="Input penna 185">
                <a:extLst>
                  <a:ext uri="{FF2B5EF4-FFF2-40B4-BE49-F238E27FC236}">
                    <a16:creationId xmlns:a16="http://schemas.microsoft.com/office/drawing/2014/main" id="{BEBAED39-CBC6-401F-AEA8-4D50EEEB3EE0}"/>
                  </a:ext>
                </a:extLst>
              </p:cNvPr>
              <p:cNvPicPr/>
              <p:nvPr/>
            </p:nvPicPr>
            <p:blipFill>
              <a:blip r:embed="rId177"/>
              <a:stretch>
                <a:fillRect/>
              </a:stretch>
            </p:blipFill>
            <p:spPr>
              <a:xfrm>
                <a:off x="400581" y="3973122"/>
                <a:ext cx="272880" cy="49536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189" name="Input penna 188">
                <a:extLst>
                  <a:ext uri="{FF2B5EF4-FFF2-40B4-BE49-F238E27FC236}">
                    <a16:creationId xmlns:a16="http://schemas.microsoft.com/office/drawing/2014/main" id="{341C0FEF-2BC2-46CD-95FF-DC3985A0E789}"/>
                  </a:ext>
                </a:extLst>
              </p14:cNvPr>
              <p14:cNvContentPartPr/>
              <p14:nvPr/>
            </p14:nvContentPartPr>
            <p14:xfrm>
              <a:off x="1145061" y="4032162"/>
              <a:ext cx="285840" cy="284760"/>
            </p14:xfrm>
          </p:contentPart>
        </mc:Choice>
        <mc:Fallback>
          <p:pic>
            <p:nvPicPr>
              <p:cNvPr id="189" name="Input penna 188">
                <a:extLst>
                  <a:ext uri="{FF2B5EF4-FFF2-40B4-BE49-F238E27FC236}">
                    <a16:creationId xmlns:a16="http://schemas.microsoft.com/office/drawing/2014/main" id="{341C0FEF-2BC2-46CD-95FF-DC3985A0E789}"/>
                  </a:ext>
                </a:extLst>
              </p:cNvPr>
              <p:cNvPicPr/>
              <p:nvPr/>
            </p:nvPicPr>
            <p:blipFill>
              <a:blip r:embed="rId179"/>
              <a:stretch>
                <a:fillRect/>
              </a:stretch>
            </p:blipFill>
            <p:spPr>
              <a:xfrm>
                <a:off x="1136061" y="4023162"/>
                <a:ext cx="303480" cy="30240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192" name="Input penna 191">
                <a:extLst>
                  <a:ext uri="{FF2B5EF4-FFF2-40B4-BE49-F238E27FC236}">
                    <a16:creationId xmlns:a16="http://schemas.microsoft.com/office/drawing/2014/main" id="{3302258A-37CE-4962-8B34-E008F58EC1D6}"/>
                  </a:ext>
                </a:extLst>
              </p14:cNvPr>
              <p14:cNvContentPartPr/>
              <p14:nvPr/>
            </p14:nvContentPartPr>
            <p14:xfrm>
              <a:off x="1560501" y="4105602"/>
              <a:ext cx="337320" cy="291600"/>
            </p14:xfrm>
          </p:contentPart>
        </mc:Choice>
        <mc:Fallback>
          <p:pic>
            <p:nvPicPr>
              <p:cNvPr id="192" name="Input penna 191">
                <a:extLst>
                  <a:ext uri="{FF2B5EF4-FFF2-40B4-BE49-F238E27FC236}">
                    <a16:creationId xmlns:a16="http://schemas.microsoft.com/office/drawing/2014/main" id="{3302258A-37CE-4962-8B34-E008F58EC1D6}"/>
                  </a:ext>
                </a:extLst>
              </p:cNvPr>
              <p:cNvPicPr/>
              <p:nvPr/>
            </p:nvPicPr>
            <p:blipFill>
              <a:blip r:embed="rId181"/>
              <a:stretch>
                <a:fillRect/>
              </a:stretch>
            </p:blipFill>
            <p:spPr>
              <a:xfrm>
                <a:off x="1551501" y="4096602"/>
                <a:ext cx="354960" cy="30924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195" name="Input penna 194">
                <a:extLst>
                  <a:ext uri="{FF2B5EF4-FFF2-40B4-BE49-F238E27FC236}">
                    <a16:creationId xmlns:a16="http://schemas.microsoft.com/office/drawing/2014/main" id="{2EDE8DB1-56D0-44C0-ABFD-C13182CCEA15}"/>
                  </a:ext>
                </a:extLst>
              </p14:cNvPr>
              <p14:cNvContentPartPr/>
              <p14:nvPr/>
            </p14:nvContentPartPr>
            <p14:xfrm>
              <a:off x="2029221" y="3944682"/>
              <a:ext cx="434160" cy="557280"/>
            </p14:xfrm>
          </p:contentPart>
        </mc:Choice>
        <mc:Fallback>
          <p:pic>
            <p:nvPicPr>
              <p:cNvPr id="195" name="Input penna 194">
                <a:extLst>
                  <a:ext uri="{FF2B5EF4-FFF2-40B4-BE49-F238E27FC236}">
                    <a16:creationId xmlns:a16="http://schemas.microsoft.com/office/drawing/2014/main" id="{2EDE8DB1-56D0-44C0-ABFD-C13182CCEA15}"/>
                  </a:ext>
                </a:extLst>
              </p:cNvPr>
              <p:cNvPicPr/>
              <p:nvPr/>
            </p:nvPicPr>
            <p:blipFill>
              <a:blip r:embed="rId183"/>
              <a:stretch>
                <a:fillRect/>
              </a:stretch>
            </p:blipFill>
            <p:spPr>
              <a:xfrm>
                <a:off x="2020221" y="3935682"/>
                <a:ext cx="451800" cy="57492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196" name="Input penna 195">
                <a:extLst>
                  <a:ext uri="{FF2B5EF4-FFF2-40B4-BE49-F238E27FC236}">
                    <a16:creationId xmlns:a16="http://schemas.microsoft.com/office/drawing/2014/main" id="{519A682E-C552-45F1-BFD0-450F34397F68}"/>
                  </a:ext>
                </a:extLst>
              </p14:cNvPr>
              <p14:cNvContentPartPr/>
              <p14:nvPr/>
            </p14:nvContentPartPr>
            <p14:xfrm>
              <a:off x="2756421" y="4071402"/>
              <a:ext cx="100080" cy="43920"/>
            </p14:xfrm>
          </p:contentPart>
        </mc:Choice>
        <mc:Fallback>
          <p:pic>
            <p:nvPicPr>
              <p:cNvPr id="196" name="Input penna 195">
                <a:extLst>
                  <a:ext uri="{FF2B5EF4-FFF2-40B4-BE49-F238E27FC236}">
                    <a16:creationId xmlns:a16="http://schemas.microsoft.com/office/drawing/2014/main" id="{519A682E-C552-45F1-BFD0-450F34397F68}"/>
                  </a:ext>
                </a:extLst>
              </p:cNvPr>
              <p:cNvPicPr/>
              <p:nvPr/>
            </p:nvPicPr>
            <p:blipFill>
              <a:blip r:embed="rId185"/>
              <a:stretch>
                <a:fillRect/>
              </a:stretch>
            </p:blipFill>
            <p:spPr>
              <a:xfrm>
                <a:off x="2747421" y="4062402"/>
                <a:ext cx="117720" cy="6156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197" name="Input penna 196">
                <a:extLst>
                  <a:ext uri="{FF2B5EF4-FFF2-40B4-BE49-F238E27FC236}">
                    <a16:creationId xmlns:a16="http://schemas.microsoft.com/office/drawing/2014/main" id="{94E624B9-FD55-4501-90A9-8F60186FB51F}"/>
                  </a:ext>
                </a:extLst>
              </p14:cNvPr>
              <p14:cNvContentPartPr/>
              <p14:nvPr/>
            </p14:nvContentPartPr>
            <p14:xfrm>
              <a:off x="2765781" y="4168242"/>
              <a:ext cx="118080" cy="17280"/>
            </p14:xfrm>
          </p:contentPart>
        </mc:Choice>
        <mc:Fallback>
          <p:pic>
            <p:nvPicPr>
              <p:cNvPr id="197" name="Input penna 196">
                <a:extLst>
                  <a:ext uri="{FF2B5EF4-FFF2-40B4-BE49-F238E27FC236}">
                    <a16:creationId xmlns:a16="http://schemas.microsoft.com/office/drawing/2014/main" id="{94E624B9-FD55-4501-90A9-8F60186FB51F}"/>
                  </a:ext>
                </a:extLst>
              </p:cNvPr>
              <p:cNvPicPr/>
              <p:nvPr/>
            </p:nvPicPr>
            <p:blipFill>
              <a:blip r:embed="rId187"/>
              <a:stretch>
                <a:fillRect/>
              </a:stretch>
            </p:blipFill>
            <p:spPr>
              <a:xfrm>
                <a:off x="2756781" y="4159242"/>
                <a:ext cx="135720" cy="3492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198" name="Input penna 197">
                <a:extLst>
                  <a:ext uri="{FF2B5EF4-FFF2-40B4-BE49-F238E27FC236}">
                    <a16:creationId xmlns:a16="http://schemas.microsoft.com/office/drawing/2014/main" id="{692173FB-F3B2-4EEB-88ED-E5783352BC55}"/>
                  </a:ext>
                </a:extLst>
              </p14:cNvPr>
              <p14:cNvContentPartPr/>
              <p14:nvPr/>
            </p14:nvContentPartPr>
            <p14:xfrm>
              <a:off x="3244941" y="4000122"/>
              <a:ext cx="159120" cy="230040"/>
            </p14:xfrm>
          </p:contentPart>
        </mc:Choice>
        <mc:Fallback>
          <p:pic>
            <p:nvPicPr>
              <p:cNvPr id="198" name="Input penna 197">
                <a:extLst>
                  <a:ext uri="{FF2B5EF4-FFF2-40B4-BE49-F238E27FC236}">
                    <a16:creationId xmlns:a16="http://schemas.microsoft.com/office/drawing/2014/main" id="{692173FB-F3B2-4EEB-88ED-E5783352BC55}"/>
                  </a:ext>
                </a:extLst>
              </p:cNvPr>
              <p:cNvPicPr/>
              <p:nvPr/>
            </p:nvPicPr>
            <p:blipFill>
              <a:blip r:embed="rId189"/>
              <a:stretch>
                <a:fillRect/>
              </a:stretch>
            </p:blipFill>
            <p:spPr>
              <a:xfrm>
                <a:off x="3235941" y="3991122"/>
                <a:ext cx="176760" cy="247680"/>
              </a:xfrm>
              <a:prstGeom prst="rect">
                <a:avLst/>
              </a:prstGeom>
            </p:spPr>
          </p:pic>
        </mc:Fallback>
      </mc:AlternateContent>
      <mc:AlternateContent xmlns:mc="http://schemas.openxmlformats.org/markup-compatibility/2006">
        <mc:Choice xmlns:p14="http://schemas.microsoft.com/office/powerpoint/2010/main" Requires="p14">
          <p:contentPart p14:bwMode="auto" r:id="rId190">
            <p14:nvContentPartPr>
              <p14:cNvPr id="199" name="Input penna 198">
                <a:extLst>
                  <a:ext uri="{FF2B5EF4-FFF2-40B4-BE49-F238E27FC236}">
                    <a16:creationId xmlns:a16="http://schemas.microsoft.com/office/drawing/2014/main" id="{F4B2FD07-CF15-470E-88D2-074EE2C72FFB}"/>
                  </a:ext>
                </a:extLst>
              </p14:cNvPr>
              <p14:cNvContentPartPr/>
              <p14:nvPr/>
            </p14:nvContentPartPr>
            <p14:xfrm>
              <a:off x="3544101" y="4150962"/>
              <a:ext cx="213120" cy="10080"/>
            </p14:xfrm>
          </p:contentPart>
        </mc:Choice>
        <mc:Fallback>
          <p:pic>
            <p:nvPicPr>
              <p:cNvPr id="199" name="Input penna 198">
                <a:extLst>
                  <a:ext uri="{FF2B5EF4-FFF2-40B4-BE49-F238E27FC236}">
                    <a16:creationId xmlns:a16="http://schemas.microsoft.com/office/drawing/2014/main" id="{F4B2FD07-CF15-470E-88D2-074EE2C72FFB}"/>
                  </a:ext>
                </a:extLst>
              </p:cNvPr>
              <p:cNvPicPr/>
              <p:nvPr/>
            </p:nvPicPr>
            <p:blipFill>
              <a:blip r:embed="rId191"/>
              <a:stretch>
                <a:fillRect/>
              </a:stretch>
            </p:blipFill>
            <p:spPr>
              <a:xfrm>
                <a:off x="3535101" y="4141962"/>
                <a:ext cx="230760" cy="27720"/>
              </a:xfrm>
              <a:prstGeom prst="rect">
                <a:avLst/>
              </a:prstGeom>
            </p:spPr>
          </p:pic>
        </mc:Fallback>
      </mc:AlternateContent>
      <mc:AlternateContent xmlns:mc="http://schemas.openxmlformats.org/markup-compatibility/2006">
        <mc:Choice xmlns:p14="http://schemas.microsoft.com/office/powerpoint/2010/main" Requires="p14">
          <p:contentPart p14:bwMode="auto" r:id="rId192">
            <p14:nvContentPartPr>
              <p14:cNvPr id="205" name="Input penna 204">
                <a:extLst>
                  <a:ext uri="{FF2B5EF4-FFF2-40B4-BE49-F238E27FC236}">
                    <a16:creationId xmlns:a16="http://schemas.microsoft.com/office/drawing/2014/main" id="{8067B8B0-33A7-4917-BEC2-05D4175EE28A}"/>
                  </a:ext>
                </a:extLst>
              </p14:cNvPr>
              <p14:cNvContentPartPr/>
              <p14:nvPr/>
            </p14:nvContentPartPr>
            <p14:xfrm>
              <a:off x="4831101" y="3992922"/>
              <a:ext cx="388800" cy="362160"/>
            </p14:xfrm>
          </p:contentPart>
        </mc:Choice>
        <mc:Fallback>
          <p:pic>
            <p:nvPicPr>
              <p:cNvPr id="205" name="Input penna 204">
                <a:extLst>
                  <a:ext uri="{FF2B5EF4-FFF2-40B4-BE49-F238E27FC236}">
                    <a16:creationId xmlns:a16="http://schemas.microsoft.com/office/drawing/2014/main" id="{8067B8B0-33A7-4917-BEC2-05D4175EE28A}"/>
                  </a:ext>
                </a:extLst>
              </p:cNvPr>
              <p:cNvPicPr/>
              <p:nvPr/>
            </p:nvPicPr>
            <p:blipFill>
              <a:blip r:embed="rId193"/>
              <a:stretch>
                <a:fillRect/>
              </a:stretch>
            </p:blipFill>
            <p:spPr>
              <a:xfrm>
                <a:off x="4822101" y="3983922"/>
                <a:ext cx="406440" cy="379800"/>
              </a:xfrm>
              <a:prstGeom prst="rect">
                <a:avLst/>
              </a:prstGeom>
            </p:spPr>
          </p:pic>
        </mc:Fallback>
      </mc:AlternateContent>
      <mc:AlternateContent xmlns:mc="http://schemas.openxmlformats.org/markup-compatibility/2006">
        <mc:Choice xmlns:p14="http://schemas.microsoft.com/office/powerpoint/2010/main" Requires="p14">
          <p:contentPart p14:bwMode="auto" r:id="rId194">
            <p14:nvContentPartPr>
              <p14:cNvPr id="206" name="Input penna 205">
                <a:extLst>
                  <a:ext uri="{FF2B5EF4-FFF2-40B4-BE49-F238E27FC236}">
                    <a16:creationId xmlns:a16="http://schemas.microsoft.com/office/drawing/2014/main" id="{C1EB708D-FEFA-495D-84ED-E2A41F9A7E0C}"/>
                  </a:ext>
                </a:extLst>
              </p14:cNvPr>
              <p14:cNvContentPartPr/>
              <p14:nvPr/>
            </p14:nvContentPartPr>
            <p14:xfrm>
              <a:off x="4184541" y="3947202"/>
              <a:ext cx="451800" cy="473760"/>
            </p14:xfrm>
          </p:contentPart>
        </mc:Choice>
        <mc:Fallback>
          <p:pic>
            <p:nvPicPr>
              <p:cNvPr id="206" name="Input penna 205">
                <a:extLst>
                  <a:ext uri="{FF2B5EF4-FFF2-40B4-BE49-F238E27FC236}">
                    <a16:creationId xmlns:a16="http://schemas.microsoft.com/office/drawing/2014/main" id="{C1EB708D-FEFA-495D-84ED-E2A41F9A7E0C}"/>
                  </a:ext>
                </a:extLst>
              </p:cNvPr>
              <p:cNvPicPr/>
              <p:nvPr/>
            </p:nvPicPr>
            <p:blipFill>
              <a:blip r:embed="rId195"/>
              <a:stretch>
                <a:fillRect/>
              </a:stretch>
            </p:blipFill>
            <p:spPr>
              <a:xfrm>
                <a:off x="4175541" y="3938202"/>
                <a:ext cx="469440" cy="491400"/>
              </a:xfrm>
              <a:prstGeom prst="rect">
                <a:avLst/>
              </a:prstGeom>
            </p:spPr>
          </p:pic>
        </mc:Fallback>
      </mc:AlternateContent>
      <mc:AlternateContent xmlns:mc="http://schemas.openxmlformats.org/markup-compatibility/2006">
        <mc:Choice xmlns:p14="http://schemas.microsoft.com/office/powerpoint/2010/main" Requires="p14">
          <p:contentPart p14:bwMode="auto" r:id="rId196">
            <p14:nvContentPartPr>
              <p14:cNvPr id="207" name="Input penna 206">
                <a:extLst>
                  <a:ext uri="{FF2B5EF4-FFF2-40B4-BE49-F238E27FC236}">
                    <a16:creationId xmlns:a16="http://schemas.microsoft.com/office/drawing/2014/main" id="{76B8595A-27E4-4EF9-AC5F-3B649D6C8F51}"/>
                  </a:ext>
                </a:extLst>
              </p14:cNvPr>
              <p14:cNvContentPartPr/>
              <p14:nvPr/>
            </p14:nvContentPartPr>
            <p14:xfrm>
              <a:off x="5350221" y="3753522"/>
              <a:ext cx="90000" cy="245880"/>
            </p14:xfrm>
          </p:contentPart>
        </mc:Choice>
        <mc:Fallback>
          <p:pic>
            <p:nvPicPr>
              <p:cNvPr id="207" name="Input penna 206">
                <a:extLst>
                  <a:ext uri="{FF2B5EF4-FFF2-40B4-BE49-F238E27FC236}">
                    <a16:creationId xmlns:a16="http://schemas.microsoft.com/office/drawing/2014/main" id="{76B8595A-27E4-4EF9-AC5F-3B649D6C8F51}"/>
                  </a:ext>
                </a:extLst>
              </p:cNvPr>
              <p:cNvPicPr/>
              <p:nvPr/>
            </p:nvPicPr>
            <p:blipFill>
              <a:blip r:embed="rId197"/>
              <a:stretch>
                <a:fillRect/>
              </a:stretch>
            </p:blipFill>
            <p:spPr>
              <a:xfrm>
                <a:off x="5341221" y="3744522"/>
                <a:ext cx="107640" cy="263520"/>
              </a:xfrm>
              <a:prstGeom prst="rect">
                <a:avLst/>
              </a:prstGeom>
            </p:spPr>
          </p:pic>
        </mc:Fallback>
      </mc:AlternateContent>
      <mc:AlternateContent xmlns:mc="http://schemas.openxmlformats.org/markup-compatibility/2006">
        <mc:Choice xmlns:p14="http://schemas.microsoft.com/office/powerpoint/2010/main" Requires="p14">
          <p:contentPart p14:bwMode="auto" r:id="rId198">
            <p14:nvContentPartPr>
              <p14:cNvPr id="222" name="Input penna 221">
                <a:extLst>
                  <a:ext uri="{FF2B5EF4-FFF2-40B4-BE49-F238E27FC236}">
                    <a16:creationId xmlns:a16="http://schemas.microsoft.com/office/drawing/2014/main" id="{F97FA241-E198-423B-A018-B74A31E07BCC}"/>
                  </a:ext>
                </a:extLst>
              </p14:cNvPr>
              <p14:cNvContentPartPr/>
              <p14:nvPr/>
            </p14:nvContentPartPr>
            <p14:xfrm>
              <a:off x="6031341" y="1636362"/>
              <a:ext cx="2503800" cy="2801880"/>
            </p14:xfrm>
          </p:contentPart>
        </mc:Choice>
        <mc:Fallback>
          <p:pic>
            <p:nvPicPr>
              <p:cNvPr id="222" name="Input penna 221">
                <a:extLst>
                  <a:ext uri="{FF2B5EF4-FFF2-40B4-BE49-F238E27FC236}">
                    <a16:creationId xmlns:a16="http://schemas.microsoft.com/office/drawing/2014/main" id="{F97FA241-E198-423B-A018-B74A31E07BCC}"/>
                  </a:ext>
                </a:extLst>
              </p:cNvPr>
              <p:cNvPicPr/>
              <p:nvPr/>
            </p:nvPicPr>
            <p:blipFill>
              <a:blip r:embed="rId199"/>
              <a:stretch>
                <a:fillRect/>
              </a:stretch>
            </p:blipFill>
            <p:spPr>
              <a:xfrm>
                <a:off x="6022341" y="1627362"/>
                <a:ext cx="2521440" cy="2819520"/>
              </a:xfrm>
              <a:prstGeom prst="rect">
                <a:avLst/>
              </a:prstGeom>
            </p:spPr>
          </p:pic>
        </mc:Fallback>
      </mc:AlternateContent>
      <mc:AlternateContent xmlns:mc="http://schemas.openxmlformats.org/markup-compatibility/2006">
        <mc:Choice xmlns:p14="http://schemas.microsoft.com/office/powerpoint/2010/main" Requires="p14">
          <p:contentPart p14:bwMode="auto" r:id="rId200">
            <p14:nvContentPartPr>
              <p14:cNvPr id="225" name="Input penna 224">
                <a:extLst>
                  <a:ext uri="{FF2B5EF4-FFF2-40B4-BE49-F238E27FC236}">
                    <a16:creationId xmlns:a16="http://schemas.microsoft.com/office/drawing/2014/main" id="{F20EE8D8-7609-4EBD-BCDF-FBEDF650E406}"/>
                  </a:ext>
                </a:extLst>
              </p14:cNvPr>
              <p14:cNvContentPartPr/>
              <p14:nvPr/>
            </p14:nvContentPartPr>
            <p14:xfrm>
              <a:off x="527661" y="4897602"/>
              <a:ext cx="438120" cy="465120"/>
            </p14:xfrm>
          </p:contentPart>
        </mc:Choice>
        <mc:Fallback>
          <p:pic>
            <p:nvPicPr>
              <p:cNvPr id="225" name="Input penna 224">
                <a:extLst>
                  <a:ext uri="{FF2B5EF4-FFF2-40B4-BE49-F238E27FC236}">
                    <a16:creationId xmlns:a16="http://schemas.microsoft.com/office/drawing/2014/main" id="{F20EE8D8-7609-4EBD-BCDF-FBEDF650E406}"/>
                  </a:ext>
                </a:extLst>
              </p:cNvPr>
              <p:cNvPicPr/>
              <p:nvPr/>
            </p:nvPicPr>
            <p:blipFill>
              <a:blip r:embed="rId201"/>
              <a:stretch>
                <a:fillRect/>
              </a:stretch>
            </p:blipFill>
            <p:spPr>
              <a:xfrm>
                <a:off x="518661" y="4888602"/>
                <a:ext cx="455760" cy="482760"/>
              </a:xfrm>
              <a:prstGeom prst="rect">
                <a:avLst/>
              </a:prstGeom>
            </p:spPr>
          </p:pic>
        </mc:Fallback>
      </mc:AlternateContent>
      <mc:AlternateContent xmlns:mc="http://schemas.openxmlformats.org/markup-compatibility/2006">
        <mc:Choice xmlns:p14="http://schemas.microsoft.com/office/powerpoint/2010/main" Requires="p14">
          <p:contentPart p14:bwMode="auto" r:id="rId202">
            <p14:nvContentPartPr>
              <p14:cNvPr id="230" name="Input penna 229">
                <a:extLst>
                  <a:ext uri="{FF2B5EF4-FFF2-40B4-BE49-F238E27FC236}">
                    <a16:creationId xmlns:a16="http://schemas.microsoft.com/office/drawing/2014/main" id="{24525201-8C0D-4A03-8C24-84F0D88E8052}"/>
                  </a:ext>
                </a:extLst>
              </p14:cNvPr>
              <p14:cNvContentPartPr/>
              <p14:nvPr/>
            </p14:nvContentPartPr>
            <p14:xfrm>
              <a:off x="1991781" y="4973202"/>
              <a:ext cx="123480" cy="434520"/>
            </p14:xfrm>
          </p:contentPart>
        </mc:Choice>
        <mc:Fallback>
          <p:pic>
            <p:nvPicPr>
              <p:cNvPr id="230" name="Input penna 229">
                <a:extLst>
                  <a:ext uri="{FF2B5EF4-FFF2-40B4-BE49-F238E27FC236}">
                    <a16:creationId xmlns:a16="http://schemas.microsoft.com/office/drawing/2014/main" id="{24525201-8C0D-4A03-8C24-84F0D88E8052}"/>
                  </a:ext>
                </a:extLst>
              </p:cNvPr>
              <p:cNvPicPr/>
              <p:nvPr/>
            </p:nvPicPr>
            <p:blipFill>
              <a:blip r:embed="rId203"/>
              <a:stretch>
                <a:fillRect/>
              </a:stretch>
            </p:blipFill>
            <p:spPr>
              <a:xfrm>
                <a:off x="1982781" y="4964202"/>
                <a:ext cx="141120" cy="452160"/>
              </a:xfrm>
              <a:prstGeom prst="rect">
                <a:avLst/>
              </a:prstGeom>
            </p:spPr>
          </p:pic>
        </mc:Fallback>
      </mc:AlternateContent>
      <mc:AlternateContent xmlns:mc="http://schemas.openxmlformats.org/markup-compatibility/2006">
        <mc:Choice xmlns:p14="http://schemas.microsoft.com/office/powerpoint/2010/main" Requires="p14">
          <p:contentPart p14:bwMode="auto" r:id="rId204">
            <p14:nvContentPartPr>
              <p14:cNvPr id="231" name="Input penna 230">
                <a:extLst>
                  <a:ext uri="{FF2B5EF4-FFF2-40B4-BE49-F238E27FC236}">
                    <a16:creationId xmlns:a16="http://schemas.microsoft.com/office/drawing/2014/main" id="{4DDCE54C-C65A-4EAD-9587-6A82E7B0E9A8}"/>
                  </a:ext>
                </a:extLst>
              </p14:cNvPr>
              <p14:cNvContentPartPr/>
              <p14:nvPr/>
            </p14:nvContentPartPr>
            <p14:xfrm>
              <a:off x="2369061" y="4868802"/>
              <a:ext cx="209520" cy="529920"/>
            </p14:xfrm>
          </p:contentPart>
        </mc:Choice>
        <mc:Fallback>
          <p:pic>
            <p:nvPicPr>
              <p:cNvPr id="231" name="Input penna 230">
                <a:extLst>
                  <a:ext uri="{FF2B5EF4-FFF2-40B4-BE49-F238E27FC236}">
                    <a16:creationId xmlns:a16="http://schemas.microsoft.com/office/drawing/2014/main" id="{4DDCE54C-C65A-4EAD-9587-6A82E7B0E9A8}"/>
                  </a:ext>
                </a:extLst>
              </p:cNvPr>
              <p:cNvPicPr/>
              <p:nvPr/>
            </p:nvPicPr>
            <p:blipFill>
              <a:blip r:embed="rId205"/>
              <a:stretch>
                <a:fillRect/>
              </a:stretch>
            </p:blipFill>
            <p:spPr>
              <a:xfrm>
                <a:off x="2360061" y="4859802"/>
                <a:ext cx="227160" cy="547560"/>
              </a:xfrm>
              <a:prstGeom prst="rect">
                <a:avLst/>
              </a:prstGeom>
            </p:spPr>
          </p:pic>
        </mc:Fallback>
      </mc:AlternateContent>
      <mc:AlternateContent xmlns:mc="http://schemas.openxmlformats.org/markup-compatibility/2006">
        <mc:Choice xmlns:p14="http://schemas.microsoft.com/office/powerpoint/2010/main" Requires="p14">
          <p:contentPart p14:bwMode="auto" r:id="rId206">
            <p14:nvContentPartPr>
              <p14:cNvPr id="232" name="Input penna 231">
                <a:extLst>
                  <a:ext uri="{FF2B5EF4-FFF2-40B4-BE49-F238E27FC236}">
                    <a16:creationId xmlns:a16="http://schemas.microsoft.com/office/drawing/2014/main" id="{C750EFD1-4641-4862-BBDB-D07F83AB05C0}"/>
                  </a:ext>
                </a:extLst>
              </p14:cNvPr>
              <p14:cNvContentPartPr/>
              <p14:nvPr/>
            </p14:nvContentPartPr>
            <p14:xfrm>
              <a:off x="1222821" y="4861242"/>
              <a:ext cx="628920" cy="431280"/>
            </p14:xfrm>
          </p:contentPart>
        </mc:Choice>
        <mc:Fallback>
          <p:pic>
            <p:nvPicPr>
              <p:cNvPr id="232" name="Input penna 231">
                <a:extLst>
                  <a:ext uri="{FF2B5EF4-FFF2-40B4-BE49-F238E27FC236}">
                    <a16:creationId xmlns:a16="http://schemas.microsoft.com/office/drawing/2014/main" id="{C750EFD1-4641-4862-BBDB-D07F83AB05C0}"/>
                  </a:ext>
                </a:extLst>
              </p:cNvPr>
              <p:cNvPicPr/>
              <p:nvPr/>
            </p:nvPicPr>
            <p:blipFill>
              <a:blip r:embed="rId207"/>
              <a:stretch>
                <a:fillRect/>
              </a:stretch>
            </p:blipFill>
            <p:spPr>
              <a:xfrm>
                <a:off x="1213821" y="4852242"/>
                <a:ext cx="646560" cy="448920"/>
              </a:xfrm>
              <a:prstGeom prst="rect">
                <a:avLst/>
              </a:prstGeom>
            </p:spPr>
          </p:pic>
        </mc:Fallback>
      </mc:AlternateContent>
      <mc:AlternateContent xmlns:mc="http://schemas.openxmlformats.org/markup-compatibility/2006">
        <mc:Choice xmlns:p14="http://schemas.microsoft.com/office/powerpoint/2010/main" Requires="p14">
          <p:contentPart p14:bwMode="auto" r:id="rId208">
            <p14:nvContentPartPr>
              <p14:cNvPr id="233" name="Input penna 232">
                <a:extLst>
                  <a:ext uri="{FF2B5EF4-FFF2-40B4-BE49-F238E27FC236}">
                    <a16:creationId xmlns:a16="http://schemas.microsoft.com/office/drawing/2014/main" id="{96114C99-42ED-46F7-ACEC-B2B543518B70}"/>
                  </a:ext>
                </a:extLst>
              </p14:cNvPr>
              <p14:cNvContentPartPr/>
              <p14:nvPr/>
            </p14:nvContentPartPr>
            <p14:xfrm>
              <a:off x="2863701" y="5129802"/>
              <a:ext cx="152640" cy="36720"/>
            </p14:xfrm>
          </p:contentPart>
        </mc:Choice>
        <mc:Fallback>
          <p:pic>
            <p:nvPicPr>
              <p:cNvPr id="233" name="Input penna 232">
                <a:extLst>
                  <a:ext uri="{FF2B5EF4-FFF2-40B4-BE49-F238E27FC236}">
                    <a16:creationId xmlns:a16="http://schemas.microsoft.com/office/drawing/2014/main" id="{96114C99-42ED-46F7-ACEC-B2B543518B70}"/>
                  </a:ext>
                </a:extLst>
              </p:cNvPr>
              <p:cNvPicPr/>
              <p:nvPr/>
            </p:nvPicPr>
            <p:blipFill>
              <a:blip r:embed="rId209"/>
              <a:stretch>
                <a:fillRect/>
              </a:stretch>
            </p:blipFill>
            <p:spPr>
              <a:xfrm>
                <a:off x="2854701" y="5120802"/>
                <a:ext cx="17028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210">
            <p14:nvContentPartPr>
              <p14:cNvPr id="234" name="Input penna 233">
                <a:extLst>
                  <a:ext uri="{FF2B5EF4-FFF2-40B4-BE49-F238E27FC236}">
                    <a16:creationId xmlns:a16="http://schemas.microsoft.com/office/drawing/2014/main" id="{C3FEE75B-A799-4C95-A864-D5193DF8E342}"/>
                  </a:ext>
                </a:extLst>
              </p14:cNvPr>
              <p14:cNvContentPartPr/>
              <p14:nvPr/>
            </p14:nvContentPartPr>
            <p14:xfrm>
              <a:off x="2921661" y="5281722"/>
              <a:ext cx="124200" cy="28440"/>
            </p14:xfrm>
          </p:contentPart>
        </mc:Choice>
        <mc:Fallback>
          <p:pic>
            <p:nvPicPr>
              <p:cNvPr id="234" name="Input penna 233">
                <a:extLst>
                  <a:ext uri="{FF2B5EF4-FFF2-40B4-BE49-F238E27FC236}">
                    <a16:creationId xmlns:a16="http://schemas.microsoft.com/office/drawing/2014/main" id="{C3FEE75B-A799-4C95-A864-D5193DF8E342}"/>
                  </a:ext>
                </a:extLst>
              </p:cNvPr>
              <p:cNvPicPr/>
              <p:nvPr/>
            </p:nvPicPr>
            <p:blipFill>
              <a:blip r:embed="rId211"/>
              <a:stretch>
                <a:fillRect/>
              </a:stretch>
            </p:blipFill>
            <p:spPr>
              <a:xfrm>
                <a:off x="2912661" y="5272722"/>
                <a:ext cx="141840" cy="46080"/>
              </a:xfrm>
              <a:prstGeom prst="rect">
                <a:avLst/>
              </a:prstGeom>
            </p:spPr>
          </p:pic>
        </mc:Fallback>
      </mc:AlternateContent>
      <mc:AlternateContent xmlns:mc="http://schemas.openxmlformats.org/markup-compatibility/2006">
        <mc:Choice xmlns:p14="http://schemas.microsoft.com/office/powerpoint/2010/main" Requires="p14">
          <p:contentPart p14:bwMode="auto" r:id="rId212">
            <p14:nvContentPartPr>
              <p14:cNvPr id="238" name="Input penna 237">
                <a:extLst>
                  <a:ext uri="{FF2B5EF4-FFF2-40B4-BE49-F238E27FC236}">
                    <a16:creationId xmlns:a16="http://schemas.microsoft.com/office/drawing/2014/main" id="{B2A6908E-0B0D-4746-9CDA-1E577E474232}"/>
                  </a:ext>
                </a:extLst>
              </p14:cNvPr>
              <p14:cNvContentPartPr/>
              <p14:nvPr/>
            </p14:nvContentPartPr>
            <p14:xfrm>
              <a:off x="3952341" y="4943682"/>
              <a:ext cx="143640" cy="321120"/>
            </p14:xfrm>
          </p:contentPart>
        </mc:Choice>
        <mc:Fallback>
          <p:pic>
            <p:nvPicPr>
              <p:cNvPr id="238" name="Input penna 237">
                <a:extLst>
                  <a:ext uri="{FF2B5EF4-FFF2-40B4-BE49-F238E27FC236}">
                    <a16:creationId xmlns:a16="http://schemas.microsoft.com/office/drawing/2014/main" id="{B2A6908E-0B0D-4746-9CDA-1E577E474232}"/>
                  </a:ext>
                </a:extLst>
              </p:cNvPr>
              <p:cNvPicPr/>
              <p:nvPr/>
            </p:nvPicPr>
            <p:blipFill>
              <a:blip r:embed="rId213"/>
              <a:stretch>
                <a:fillRect/>
              </a:stretch>
            </p:blipFill>
            <p:spPr>
              <a:xfrm>
                <a:off x="3943341" y="4934682"/>
                <a:ext cx="161280" cy="338760"/>
              </a:xfrm>
              <a:prstGeom prst="rect">
                <a:avLst/>
              </a:prstGeom>
            </p:spPr>
          </p:pic>
        </mc:Fallback>
      </mc:AlternateContent>
      <mc:AlternateContent xmlns:mc="http://schemas.openxmlformats.org/markup-compatibility/2006">
        <mc:Choice xmlns:p14="http://schemas.microsoft.com/office/powerpoint/2010/main" Requires="p14">
          <p:contentPart p14:bwMode="auto" r:id="rId214">
            <p14:nvContentPartPr>
              <p14:cNvPr id="240" name="Input penna 239">
                <a:extLst>
                  <a:ext uri="{FF2B5EF4-FFF2-40B4-BE49-F238E27FC236}">
                    <a16:creationId xmlns:a16="http://schemas.microsoft.com/office/drawing/2014/main" id="{EA906163-557D-45B6-97C9-BF912D2E830C}"/>
                  </a:ext>
                </a:extLst>
              </p14:cNvPr>
              <p14:cNvContentPartPr/>
              <p14:nvPr/>
            </p14:nvContentPartPr>
            <p14:xfrm>
              <a:off x="4243221" y="4920282"/>
              <a:ext cx="146160" cy="456840"/>
            </p14:xfrm>
          </p:contentPart>
        </mc:Choice>
        <mc:Fallback>
          <p:pic>
            <p:nvPicPr>
              <p:cNvPr id="240" name="Input penna 239">
                <a:extLst>
                  <a:ext uri="{FF2B5EF4-FFF2-40B4-BE49-F238E27FC236}">
                    <a16:creationId xmlns:a16="http://schemas.microsoft.com/office/drawing/2014/main" id="{EA906163-557D-45B6-97C9-BF912D2E830C}"/>
                  </a:ext>
                </a:extLst>
              </p:cNvPr>
              <p:cNvPicPr/>
              <p:nvPr/>
            </p:nvPicPr>
            <p:blipFill>
              <a:blip r:embed="rId215"/>
              <a:stretch>
                <a:fillRect/>
              </a:stretch>
            </p:blipFill>
            <p:spPr>
              <a:xfrm>
                <a:off x="4234221" y="4911282"/>
                <a:ext cx="163800" cy="474480"/>
              </a:xfrm>
              <a:prstGeom prst="rect">
                <a:avLst/>
              </a:prstGeom>
            </p:spPr>
          </p:pic>
        </mc:Fallback>
      </mc:AlternateContent>
      <mc:AlternateContent xmlns:mc="http://schemas.openxmlformats.org/markup-compatibility/2006">
        <mc:Choice xmlns:p14="http://schemas.microsoft.com/office/powerpoint/2010/main" Requires="p14">
          <p:contentPart p14:bwMode="auto" r:id="rId216">
            <p14:nvContentPartPr>
              <p14:cNvPr id="241" name="Input penna 240">
                <a:extLst>
                  <a:ext uri="{FF2B5EF4-FFF2-40B4-BE49-F238E27FC236}">
                    <a16:creationId xmlns:a16="http://schemas.microsoft.com/office/drawing/2014/main" id="{CD72CD2D-93FE-4A2B-B92C-D32C77FF9F73}"/>
                  </a:ext>
                </a:extLst>
              </p14:cNvPr>
              <p14:cNvContentPartPr/>
              <p14:nvPr/>
            </p14:nvContentPartPr>
            <p14:xfrm>
              <a:off x="4575501" y="4720122"/>
              <a:ext cx="94320" cy="247320"/>
            </p14:xfrm>
          </p:contentPart>
        </mc:Choice>
        <mc:Fallback>
          <p:pic>
            <p:nvPicPr>
              <p:cNvPr id="241" name="Input penna 240">
                <a:extLst>
                  <a:ext uri="{FF2B5EF4-FFF2-40B4-BE49-F238E27FC236}">
                    <a16:creationId xmlns:a16="http://schemas.microsoft.com/office/drawing/2014/main" id="{CD72CD2D-93FE-4A2B-B92C-D32C77FF9F73}"/>
                  </a:ext>
                </a:extLst>
              </p:cNvPr>
              <p:cNvPicPr/>
              <p:nvPr/>
            </p:nvPicPr>
            <p:blipFill>
              <a:blip r:embed="rId217"/>
              <a:stretch>
                <a:fillRect/>
              </a:stretch>
            </p:blipFill>
            <p:spPr>
              <a:xfrm>
                <a:off x="4566501" y="4711122"/>
                <a:ext cx="111960" cy="264960"/>
              </a:xfrm>
              <a:prstGeom prst="rect">
                <a:avLst/>
              </a:prstGeom>
            </p:spPr>
          </p:pic>
        </mc:Fallback>
      </mc:AlternateContent>
      <mc:AlternateContent xmlns:mc="http://schemas.openxmlformats.org/markup-compatibility/2006">
        <mc:Choice xmlns:p14="http://schemas.microsoft.com/office/powerpoint/2010/main" Requires="p14">
          <p:contentPart p14:bwMode="auto" r:id="rId218">
            <p14:nvContentPartPr>
              <p14:cNvPr id="242" name="Input penna 241">
                <a:extLst>
                  <a:ext uri="{FF2B5EF4-FFF2-40B4-BE49-F238E27FC236}">
                    <a16:creationId xmlns:a16="http://schemas.microsoft.com/office/drawing/2014/main" id="{3A068F24-84C7-44FF-BBA5-94A9C640CBAE}"/>
                  </a:ext>
                </a:extLst>
              </p14:cNvPr>
              <p14:cNvContentPartPr/>
              <p14:nvPr/>
            </p14:nvContentPartPr>
            <p14:xfrm>
              <a:off x="4900941" y="5086242"/>
              <a:ext cx="156240" cy="12600"/>
            </p14:xfrm>
          </p:contentPart>
        </mc:Choice>
        <mc:Fallback>
          <p:pic>
            <p:nvPicPr>
              <p:cNvPr id="242" name="Input penna 241">
                <a:extLst>
                  <a:ext uri="{FF2B5EF4-FFF2-40B4-BE49-F238E27FC236}">
                    <a16:creationId xmlns:a16="http://schemas.microsoft.com/office/drawing/2014/main" id="{3A068F24-84C7-44FF-BBA5-94A9C640CBAE}"/>
                  </a:ext>
                </a:extLst>
              </p:cNvPr>
              <p:cNvPicPr/>
              <p:nvPr/>
            </p:nvPicPr>
            <p:blipFill>
              <a:blip r:embed="rId219"/>
              <a:stretch>
                <a:fillRect/>
              </a:stretch>
            </p:blipFill>
            <p:spPr>
              <a:xfrm>
                <a:off x="4891941" y="5077242"/>
                <a:ext cx="173880" cy="30240"/>
              </a:xfrm>
              <a:prstGeom prst="rect">
                <a:avLst/>
              </a:prstGeom>
            </p:spPr>
          </p:pic>
        </mc:Fallback>
      </mc:AlternateContent>
      <mc:AlternateContent xmlns:mc="http://schemas.openxmlformats.org/markup-compatibility/2006">
        <mc:Choice xmlns:p14="http://schemas.microsoft.com/office/powerpoint/2010/main" Requires="p14">
          <p:contentPart p14:bwMode="auto" r:id="rId220">
            <p14:nvContentPartPr>
              <p14:cNvPr id="243" name="Input penna 242">
                <a:extLst>
                  <a:ext uri="{FF2B5EF4-FFF2-40B4-BE49-F238E27FC236}">
                    <a16:creationId xmlns:a16="http://schemas.microsoft.com/office/drawing/2014/main" id="{C4E2299F-C32F-43C3-8800-29F65B30C1D6}"/>
                  </a:ext>
                </a:extLst>
              </p14:cNvPr>
              <p14:cNvContentPartPr/>
              <p14:nvPr/>
            </p14:nvContentPartPr>
            <p14:xfrm>
              <a:off x="4934781" y="5215122"/>
              <a:ext cx="93600" cy="13320"/>
            </p14:xfrm>
          </p:contentPart>
        </mc:Choice>
        <mc:Fallback>
          <p:pic>
            <p:nvPicPr>
              <p:cNvPr id="243" name="Input penna 242">
                <a:extLst>
                  <a:ext uri="{FF2B5EF4-FFF2-40B4-BE49-F238E27FC236}">
                    <a16:creationId xmlns:a16="http://schemas.microsoft.com/office/drawing/2014/main" id="{C4E2299F-C32F-43C3-8800-29F65B30C1D6}"/>
                  </a:ext>
                </a:extLst>
              </p:cNvPr>
              <p:cNvPicPr/>
              <p:nvPr/>
            </p:nvPicPr>
            <p:blipFill>
              <a:blip r:embed="rId221"/>
              <a:stretch>
                <a:fillRect/>
              </a:stretch>
            </p:blipFill>
            <p:spPr>
              <a:xfrm>
                <a:off x="4925781" y="5206122"/>
                <a:ext cx="11124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222">
            <p14:nvContentPartPr>
              <p14:cNvPr id="244" name="Input penna 243">
                <a:extLst>
                  <a:ext uri="{FF2B5EF4-FFF2-40B4-BE49-F238E27FC236}">
                    <a16:creationId xmlns:a16="http://schemas.microsoft.com/office/drawing/2014/main" id="{A8EE1D1F-EB7B-497D-92BB-154601F81230}"/>
                  </a:ext>
                </a:extLst>
              </p14:cNvPr>
              <p14:cNvContentPartPr/>
              <p14:nvPr/>
            </p14:nvContentPartPr>
            <p14:xfrm>
              <a:off x="3253581" y="4866282"/>
              <a:ext cx="475560" cy="596160"/>
            </p14:xfrm>
          </p:contentPart>
        </mc:Choice>
        <mc:Fallback>
          <p:pic>
            <p:nvPicPr>
              <p:cNvPr id="244" name="Input penna 243">
                <a:extLst>
                  <a:ext uri="{FF2B5EF4-FFF2-40B4-BE49-F238E27FC236}">
                    <a16:creationId xmlns:a16="http://schemas.microsoft.com/office/drawing/2014/main" id="{A8EE1D1F-EB7B-497D-92BB-154601F81230}"/>
                  </a:ext>
                </a:extLst>
              </p:cNvPr>
              <p:cNvPicPr/>
              <p:nvPr/>
            </p:nvPicPr>
            <p:blipFill>
              <a:blip r:embed="rId223"/>
              <a:stretch>
                <a:fillRect/>
              </a:stretch>
            </p:blipFill>
            <p:spPr>
              <a:xfrm>
                <a:off x="3244581" y="4857282"/>
                <a:ext cx="493200" cy="613800"/>
              </a:xfrm>
              <a:prstGeom prst="rect">
                <a:avLst/>
              </a:prstGeom>
            </p:spPr>
          </p:pic>
        </mc:Fallback>
      </mc:AlternateContent>
      <mc:AlternateContent xmlns:mc="http://schemas.openxmlformats.org/markup-compatibility/2006">
        <mc:Choice xmlns:p14="http://schemas.microsoft.com/office/powerpoint/2010/main" Requires="p14">
          <p:contentPart p14:bwMode="auto" r:id="rId224">
            <p14:nvContentPartPr>
              <p14:cNvPr id="247" name="Input penna 246">
                <a:extLst>
                  <a:ext uri="{FF2B5EF4-FFF2-40B4-BE49-F238E27FC236}">
                    <a16:creationId xmlns:a16="http://schemas.microsoft.com/office/drawing/2014/main" id="{4F924D1D-65DD-44E4-A944-3DCC1078DA4E}"/>
                  </a:ext>
                </a:extLst>
              </p14:cNvPr>
              <p14:cNvContentPartPr/>
              <p14:nvPr/>
            </p14:nvContentPartPr>
            <p14:xfrm>
              <a:off x="5853861" y="5001282"/>
              <a:ext cx="49680" cy="245520"/>
            </p14:xfrm>
          </p:contentPart>
        </mc:Choice>
        <mc:Fallback>
          <p:pic>
            <p:nvPicPr>
              <p:cNvPr id="247" name="Input penna 246">
                <a:extLst>
                  <a:ext uri="{FF2B5EF4-FFF2-40B4-BE49-F238E27FC236}">
                    <a16:creationId xmlns:a16="http://schemas.microsoft.com/office/drawing/2014/main" id="{4F924D1D-65DD-44E4-A944-3DCC1078DA4E}"/>
                  </a:ext>
                </a:extLst>
              </p:cNvPr>
              <p:cNvPicPr/>
              <p:nvPr/>
            </p:nvPicPr>
            <p:blipFill>
              <a:blip r:embed="rId225"/>
              <a:stretch>
                <a:fillRect/>
              </a:stretch>
            </p:blipFill>
            <p:spPr>
              <a:xfrm>
                <a:off x="5844861" y="4992282"/>
                <a:ext cx="6732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6">
            <p14:nvContentPartPr>
              <p14:cNvPr id="248" name="Input penna 247">
                <a:extLst>
                  <a:ext uri="{FF2B5EF4-FFF2-40B4-BE49-F238E27FC236}">
                    <a16:creationId xmlns:a16="http://schemas.microsoft.com/office/drawing/2014/main" id="{A609E39D-F88A-4776-B684-9C160682DE29}"/>
                  </a:ext>
                </a:extLst>
              </p14:cNvPr>
              <p14:cNvContentPartPr/>
              <p14:nvPr/>
            </p14:nvContentPartPr>
            <p14:xfrm>
              <a:off x="6025941" y="5002362"/>
              <a:ext cx="182520" cy="243000"/>
            </p14:xfrm>
          </p:contentPart>
        </mc:Choice>
        <mc:Fallback>
          <p:pic>
            <p:nvPicPr>
              <p:cNvPr id="248" name="Input penna 247">
                <a:extLst>
                  <a:ext uri="{FF2B5EF4-FFF2-40B4-BE49-F238E27FC236}">
                    <a16:creationId xmlns:a16="http://schemas.microsoft.com/office/drawing/2014/main" id="{A609E39D-F88A-4776-B684-9C160682DE29}"/>
                  </a:ext>
                </a:extLst>
              </p:cNvPr>
              <p:cNvPicPr/>
              <p:nvPr/>
            </p:nvPicPr>
            <p:blipFill>
              <a:blip r:embed="rId227"/>
              <a:stretch>
                <a:fillRect/>
              </a:stretch>
            </p:blipFill>
            <p:spPr>
              <a:xfrm>
                <a:off x="6016941" y="4993362"/>
                <a:ext cx="200160" cy="260640"/>
              </a:xfrm>
              <a:prstGeom prst="rect">
                <a:avLst/>
              </a:prstGeom>
            </p:spPr>
          </p:pic>
        </mc:Fallback>
      </mc:AlternateContent>
      <mc:AlternateContent xmlns:mc="http://schemas.openxmlformats.org/markup-compatibility/2006">
        <mc:Choice xmlns:p14="http://schemas.microsoft.com/office/powerpoint/2010/main" Requires="p14">
          <p:contentPart p14:bwMode="auto" r:id="rId228">
            <p14:nvContentPartPr>
              <p14:cNvPr id="249" name="Input penna 248">
                <a:extLst>
                  <a:ext uri="{FF2B5EF4-FFF2-40B4-BE49-F238E27FC236}">
                    <a16:creationId xmlns:a16="http://schemas.microsoft.com/office/drawing/2014/main" id="{ECE73D87-8506-44F7-A957-8CCC747AC8F5}"/>
                  </a:ext>
                </a:extLst>
              </p14:cNvPr>
              <p14:cNvContentPartPr/>
              <p14:nvPr/>
            </p14:nvContentPartPr>
            <p14:xfrm>
              <a:off x="5362821" y="4981122"/>
              <a:ext cx="245160" cy="389160"/>
            </p14:xfrm>
          </p:contentPart>
        </mc:Choice>
        <mc:Fallback>
          <p:pic>
            <p:nvPicPr>
              <p:cNvPr id="249" name="Input penna 248">
                <a:extLst>
                  <a:ext uri="{FF2B5EF4-FFF2-40B4-BE49-F238E27FC236}">
                    <a16:creationId xmlns:a16="http://schemas.microsoft.com/office/drawing/2014/main" id="{ECE73D87-8506-44F7-A957-8CCC747AC8F5}"/>
                  </a:ext>
                </a:extLst>
              </p:cNvPr>
              <p:cNvPicPr/>
              <p:nvPr/>
            </p:nvPicPr>
            <p:blipFill>
              <a:blip r:embed="rId229"/>
              <a:stretch>
                <a:fillRect/>
              </a:stretch>
            </p:blipFill>
            <p:spPr>
              <a:xfrm>
                <a:off x="5353821" y="4972122"/>
                <a:ext cx="262800" cy="406800"/>
              </a:xfrm>
              <a:prstGeom prst="rect">
                <a:avLst/>
              </a:prstGeom>
            </p:spPr>
          </p:pic>
        </mc:Fallback>
      </mc:AlternateContent>
    </p:spTree>
    <p:extLst>
      <p:ext uri="{BB962C8B-B14F-4D97-AF65-F5344CB8AC3E}">
        <p14:creationId xmlns:p14="http://schemas.microsoft.com/office/powerpoint/2010/main" val="15215478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8AE41AC-585E-4CF2-9544-8B77253EC01A}"/>
              </a:ext>
            </a:extLst>
          </p:cNvPr>
          <p:cNvSpPr>
            <a:spLocks noGrp="1"/>
          </p:cNvSpPr>
          <p:nvPr>
            <p:ph type="title"/>
          </p:nvPr>
        </p:nvSpPr>
        <p:spPr>
          <a:xfrm>
            <a:off x="838200" y="365126"/>
            <a:ext cx="10515600" cy="748058"/>
          </a:xfrm>
        </p:spPr>
        <p:txBody>
          <a:bodyPr/>
          <a:lstStyle/>
          <a:p>
            <a:r>
              <a:rPr lang="it-IT" dirty="0"/>
              <a:t>Esercizio. Distribuzione geometrica</a:t>
            </a:r>
          </a:p>
        </p:txBody>
      </p:sp>
      <p:sp>
        <p:nvSpPr>
          <p:cNvPr id="3" name="Rettangolo 2">
            <a:extLst>
              <a:ext uri="{FF2B5EF4-FFF2-40B4-BE49-F238E27FC236}">
                <a16:creationId xmlns:a16="http://schemas.microsoft.com/office/drawing/2014/main" id="{9731249F-8134-4581-9B6E-C8CF52B129B1}"/>
              </a:ext>
            </a:extLst>
          </p:cNvPr>
          <p:cNvSpPr/>
          <p:nvPr/>
        </p:nvSpPr>
        <p:spPr>
          <a:xfrm>
            <a:off x="1563756" y="2080778"/>
            <a:ext cx="8772939" cy="1815882"/>
          </a:xfrm>
          <a:prstGeom prst="rect">
            <a:avLst/>
          </a:prstGeom>
        </p:spPr>
        <p:txBody>
          <a:bodyPr wrap="square">
            <a:spAutoFit/>
          </a:bodyPr>
          <a:lstStyle/>
          <a:p>
            <a:r>
              <a:rPr lang="it-IT" sz="2800" dirty="0"/>
              <a:t>Trovare le probabilità della prima uscita del numero 1 sulla ruota di Bari alla prima, alla seconda, alla n-esima estrazione e rappresentarla mediante la distribuzione geometrica </a:t>
            </a:r>
          </a:p>
        </p:txBody>
      </p:sp>
    </p:spTree>
    <p:extLst>
      <p:ext uri="{BB962C8B-B14F-4D97-AF65-F5344CB8AC3E}">
        <p14:creationId xmlns:p14="http://schemas.microsoft.com/office/powerpoint/2010/main" val="23121725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310034A-7B21-400E-864C-9A0DB044C9D3}"/>
              </a:ext>
            </a:extLst>
          </p:cNvPr>
          <p:cNvSpPr>
            <a:spLocks noGrp="1"/>
          </p:cNvSpPr>
          <p:nvPr>
            <p:ph type="title"/>
          </p:nvPr>
        </p:nvSpPr>
        <p:spPr>
          <a:xfrm>
            <a:off x="838200" y="365125"/>
            <a:ext cx="10515600" cy="676275"/>
          </a:xfrm>
        </p:spPr>
        <p:txBody>
          <a:bodyPr>
            <a:normAutofit/>
          </a:bodyPr>
          <a:lstStyle/>
          <a:p>
            <a:pPr algn="ctr"/>
            <a:r>
              <a:rPr lang="it-IT" dirty="0"/>
              <a:t>Distribuzione di Poisson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867D5D6-6CB3-4854-AE5B-093CBD71425B}"/>
                  </a:ext>
                </a:extLst>
              </p:cNvPr>
              <p:cNvSpPr>
                <a:spLocks noGrp="1"/>
              </p:cNvSpPr>
              <p:nvPr>
                <p:ph idx="1"/>
              </p:nvPr>
            </p:nvSpPr>
            <p:spPr>
              <a:xfrm>
                <a:off x="838200" y="1143000"/>
                <a:ext cx="10515600" cy="5033963"/>
              </a:xfrm>
            </p:spPr>
            <p:txBody>
              <a:bodyPr>
                <a:normAutofit/>
              </a:bodyPr>
              <a:lstStyle/>
              <a:p>
                <a:r>
                  <a:rPr lang="it-IT" dirty="0"/>
                  <a:t>La v.a. di Poisson si presta bene a rappresentare il numero di eventi che si possono presentare in un periodo di tempo fissato come, per esempio, il numero di clienti che si presentano a uno sportello bancario in un giorno, il numero di autovetture che attraversano un casello autostradale in un’ora fissata, il numero di chiamate al 113 in un periodo di tempo fissato, il numero di temporali che si verificano a Roma in un anno.</a:t>
                </a:r>
              </a:p>
              <a:p>
                <a:r>
                  <a:rPr lang="it-IT" dirty="0"/>
                  <a:t>La </a:t>
                </a:r>
                <a:r>
                  <a:rPr lang="it-IT" dirty="0" err="1"/>
                  <a:t>v.a</a:t>
                </a:r>
                <a:r>
                  <a:rPr lang="it-IT" dirty="0"/>
                  <a:t> di Poisson può essere adatta anche quando c’è un problema di conteggio legato ad ambito spaziale piuttosto che temporale, come per esempio il numero di globuli rossi per ogni </a:t>
                </a:r>
                <a14:m>
                  <m:oMath xmlns:m="http://schemas.openxmlformats.org/officeDocument/2006/math">
                    <m:sSup>
                      <m:sSupPr>
                        <m:ctrlPr>
                          <a:rPr lang="it-IT" i="1" smtClean="0">
                            <a:latin typeface="Cambria Math" panose="02040503050406030204" pitchFamily="18" charset="0"/>
                          </a:rPr>
                        </m:ctrlPr>
                      </m:sSupPr>
                      <m:e>
                        <m:r>
                          <a:rPr lang="it-IT" b="0" i="1" smtClean="0">
                            <a:latin typeface="Cambria Math" panose="02040503050406030204" pitchFamily="18" charset="0"/>
                          </a:rPr>
                          <m:t>𝑚𝑚</m:t>
                        </m:r>
                      </m:e>
                      <m:sup>
                        <m:r>
                          <a:rPr lang="it-IT" b="0" i="1" smtClean="0">
                            <a:latin typeface="Cambria Math" panose="02040503050406030204" pitchFamily="18" charset="0"/>
                          </a:rPr>
                          <m:t>3</m:t>
                        </m:r>
                      </m:sup>
                    </m:sSup>
                  </m:oMath>
                </a14:m>
                <a:r>
                  <a:rPr lang="it-IT" dirty="0"/>
                  <a:t> di sangue prelevato a un certo paziente, il numero di cetacei presenti in un tratto di mare ecc. per semplicità, in questa presentazione faremo riferimento solo ad un ambito temporale.</a:t>
                </a:r>
              </a:p>
            </p:txBody>
          </p:sp>
        </mc:Choice>
        <mc:Fallback xmlns="">
          <p:sp>
            <p:nvSpPr>
              <p:cNvPr id="3" name="Segnaposto contenuto 2">
                <a:extLst>
                  <a:ext uri="{FF2B5EF4-FFF2-40B4-BE49-F238E27FC236}">
                    <a16:creationId xmlns:a16="http://schemas.microsoft.com/office/drawing/2014/main" id="{9867D5D6-6CB3-4854-AE5B-093CBD71425B}"/>
                  </a:ext>
                </a:extLst>
              </p:cNvPr>
              <p:cNvSpPr>
                <a:spLocks noGrp="1" noRot="1" noChangeAspect="1" noMove="1" noResize="1" noEditPoints="1" noAdjustHandles="1" noChangeArrowheads="1" noChangeShapeType="1" noTextEdit="1"/>
              </p:cNvSpPr>
              <p:nvPr>
                <p:ph idx="1"/>
              </p:nvPr>
            </p:nvSpPr>
            <p:spPr>
              <a:xfrm>
                <a:off x="838200" y="1143000"/>
                <a:ext cx="10515600" cy="5033963"/>
              </a:xfrm>
              <a:blipFill>
                <a:blip r:embed="rId2"/>
                <a:stretch>
                  <a:fillRect l="-174" t="-848" r="-812"/>
                </a:stretch>
              </a:blipFill>
            </p:spPr>
            <p:txBody>
              <a:bodyPr/>
              <a:lstStyle/>
              <a:p>
                <a:r>
                  <a:rPr lang="it-IT">
                    <a:noFill/>
                  </a:rPr>
                  <a:t> </a:t>
                </a:r>
              </a:p>
            </p:txBody>
          </p:sp>
        </mc:Fallback>
      </mc:AlternateContent>
    </p:spTree>
    <p:extLst>
      <p:ext uri="{BB962C8B-B14F-4D97-AF65-F5344CB8AC3E}">
        <p14:creationId xmlns:p14="http://schemas.microsoft.com/office/powerpoint/2010/main" val="102865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D2E564-F143-4E75-97C3-922B4C186584}"/>
              </a:ext>
            </a:extLst>
          </p:cNvPr>
          <p:cNvSpPr>
            <a:spLocks noGrp="1"/>
          </p:cNvSpPr>
          <p:nvPr>
            <p:ph type="title"/>
          </p:nvPr>
        </p:nvSpPr>
        <p:spPr>
          <a:xfrm>
            <a:off x="838200" y="365126"/>
            <a:ext cx="10515600" cy="774562"/>
          </a:xfrm>
        </p:spPr>
        <p:txBody>
          <a:bodyPr/>
          <a:lstStyle/>
          <a:p>
            <a:pPr algn="ctr"/>
            <a:r>
              <a:rPr lang="it-IT" dirty="0"/>
              <a:t>Distribuzione di Poisson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EC2D75AB-24E7-4071-8839-DA6BE320ACCB}"/>
                  </a:ext>
                </a:extLst>
              </p:cNvPr>
              <p:cNvSpPr>
                <a:spLocks noGrp="1"/>
              </p:cNvSpPr>
              <p:nvPr>
                <p:ph idx="1"/>
              </p:nvPr>
            </p:nvSpPr>
            <p:spPr>
              <a:xfrm>
                <a:off x="838200" y="1358153"/>
                <a:ext cx="10515600" cy="4818810"/>
              </a:xfrm>
            </p:spPr>
            <p:txBody>
              <a:bodyPr/>
              <a:lstStyle/>
              <a:p>
                <a:r>
                  <a:rPr lang="it-IT" dirty="0"/>
                  <a:t>Una v.a. di Poisson indicata con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𝑃𝑜𝑖𝑠𝑠𝑜𝑛</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𝜆</m:t>
                        </m:r>
                      </m:e>
                    </m:d>
                    <m:r>
                      <a:rPr lang="it-IT" b="0" i="1" smtClean="0">
                        <a:latin typeface="Cambria Math" panose="02040503050406030204" pitchFamily="18" charset="0"/>
                        <a:ea typeface="Cambria Math" panose="02040503050406030204" pitchFamily="18" charset="0"/>
                      </a:rPr>
                      <m:t>, </m:t>
                    </m:r>
                  </m:oMath>
                </a14:m>
                <a:r>
                  <a:rPr lang="it-IT" dirty="0"/>
                  <a:t>è una v.a. discreta che può assumere qualsiasi valore intero x</a:t>
                </a:r>
                <a14:m>
                  <m:oMath xmlns:m="http://schemas.openxmlformats.org/officeDocument/2006/math">
                    <m:r>
                      <a:rPr lang="it-IT"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0</m:t>
                    </m:r>
                  </m:oMath>
                </a14:m>
                <a:r>
                  <a:rPr lang="it-IT" dirty="0"/>
                  <a:t>. la distribuzione di probabilità della Poisson è data da:</a:t>
                </a:r>
              </a:p>
              <a:p>
                <a:endParaRPr lang="it-IT" dirty="0"/>
              </a:p>
              <a:p>
                <a:pPr marL="0" indent="0" algn="ctr">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𝑥</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ea typeface="Cambria Math" panose="02040503050406030204" pitchFamily="18" charset="0"/>
                                </a:rPr>
                                <m:t>𝜆</m:t>
                              </m:r>
                            </m:e>
                            <m:sup>
                              <m:r>
                                <a:rPr lang="it-IT" b="0" i="1" smtClean="0">
                                  <a:latin typeface="Cambria Math" panose="02040503050406030204" pitchFamily="18" charset="0"/>
                                </a:rPr>
                                <m:t>𝑥</m:t>
                              </m:r>
                            </m:sup>
                          </m:sSup>
                        </m:num>
                        <m:den>
                          <m:r>
                            <a:rPr lang="it-IT" b="0" i="1" smtClean="0">
                              <a:latin typeface="Cambria Math" panose="02040503050406030204" pitchFamily="18" charset="0"/>
                            </a:rPr>
                            <m:t>𝑥</m:t>
                          </m:r>
                          <m:r>
                            <a:rPr lang="it-IT" b="0" i="1" smtClean="0">
                              <a:latin typeface="Cambria Math" panose="02040503050406030204" pitchFamily="18" charset="0"/>
                            </a:rPr>
                            <m:t>!</m:t>
                          </m:r>
                        </m:den>
                      </m:f>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sup>
                      </m:sSup>
                      <m:r>
                        <a:rPr lang="it-IT" b="0" i="1" smtClean="0">
                          <a:latin typeface="Cambria Math" panose="02040503050406030204" pitchFamily="18" charset="0"/>
                        </a:rPr>
                        <m:t>       </m:t>
                      </m:r>
                      <m:r>
                        <a:rPr lang="it-IT" b="0" i="1" smtClean="0">
                          <a:latin typeface="Cambria Math" panose="02040503050406030204" pitchFamily="18" charset="0"/>
                        </a:rPr>
                        <m:t>𝑥</m:t>
                      </m:r>
                      <m:r>
                        <a:rPr lang="it-IT" b="0" i="1" smtClean="0">
                          <a:latin typeface="Cambria Math" panose="02040503050406030204" pitchFamily="18" charset="0"/>
                        </a:rPr>
                        <m:t>=0,1,2…..;   </m:t>
                      </m:r>
                      <m:r>
                        <a:rPr lang="it-IT" b="0" i="1" smtClean="0">
                          <a:latin typeface="Cambria Math" panose="02040503050406030204" pitchFamily="18" charset="0"/>
                        </a:rPr>
                        <m:t>𝑐𝑜𝑛</m:t>
                      </m:r>
                      <m:r>
                        <a:rPr lang="it-IT" b="0" i="1" smtClean="0">
                          <a:latin typeface="Cambria Math" panose="02040503050406030204" pitchFamily="18" charset="0"/>
                        </a:rPr>
                        <m:t> 0&lt;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&lt;+∞</m:t>
                      </m:r>
                    </m:oMath>
                  </m:oMathPara>
                </a14:m>
                <a:endParaRPr lang="it-IT" dirty="0"/>
              </a:p>
              <a:p>
                <a:pPr marL="0" indent="0">
                  <a:buNone/>
                </a:pPr>
                <a:endParaRPr lang="it-IT" dirty="0"/>
              </a:p>
            </p:txBody>
          </p:sp>
        </mc:Choice>
        <mc:Fallback xmlns="">
          <p:sp>
            <p:nvSpPr>
              <p:cNvPr id="3" name="Segnaposto contenuto 2">
                <a:extLst>
                  <a:ext uri="{FF2B5EF4-FFF2-40B4-BE49-F238E27FC236}">
                    <a16:creationId xmlns:a16="http://schemas.microsoft.com/office/drawing/2014/main" id="{EC2D75AB-24E7-4071-8839-DA6BE320ACCB}"/>
                  </a:ext>
                </a:extLst>
              </p:cNvPr>
              <p:cNvSpPr>
                <a:spLocks noGrp="1" noRot="1" noChangeAspect="1" noMove="1" noResize="1" noEditPoints="1" noAdjustHandles="1" noChangeArrowheads="1" noChangeShapeType="1" noTextEdit="1"/>
              </p:cNvSpPr>
              <p:nvPr>
                <p:ph idx="1"/>
              </p:nvPr>
            </p:nvSpPr>
            <p:spPr>
              <a:xfrm>
                <a:off x="838200" y="1358153"/>
                <a:ext cx="10515600" cy="4818810"/>
              </a:xfrm>
              <a:blipFill>
                <a:blip r:embed="rId2"/>
                <a:stretch>
                  <a:fillRect l="-1043" t="-2152"/>
                </a:stretch>
              </a:blipFill>
            </p:spPr>
            <p:txBody>
              <a:bodyPr/>
              <a:lstStyle/>
              <a:p>
                <a:r>
                  <a:rPr lang="it-IT">
                    <a:noFill/>
                  </a:rPr>
                  <a:t> </a:t>
                </a:r>
              </a:p>
            </p:txBody>
          </p:sp>
        </mc:Fallback>
      </mc:AlternateContent>
    </p:spTree>
    <p:extLst>
      <p:ext uri="{BB962C8B-B14F-4D97-AF65-F5344CB8AC3E}">
        <p14:creationId xmlns:p14="http://schemas.microsoft.com/office/powerpoint/2010/main" val="5328549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22744F-39DE-4CFE-BAF4-85E38C8426E2}"/>
              </a:ext>
            </a:extLst>
          </p:cNvPr>
          <p:cNvSpPr>
            <a:spLocks noGrp="1"/>
          </p:cNvSpPr>
          <p:nvPr>
            <p:ph type="title"/>
          </p:nvPr>
        </p:nvSpPr>
        <p:spPr>
          <a:xfrm>
            <a:off x="838200" y="365125"/>
            <a:ext cx="10515600" cy="831663"/>
          </a:xfrm>
        </p:spPr>
        <p:txBody>
          <a:bodyPr/>
          <a:lstStyle/>
          <a:p>
            <a:pPr algn="ctr"/>
            <a:r>
              <a:rPr lang="it-IT" dirty="0"/>
              <a:t>Distribuzione di Poisson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A577C0F-65B4-4858-99AA-DE2A6BDAEBED}"/>
                  </a:ext>
                </a:extLst>
              </p:cNvPr>
              <p:cNvSpPr>
                <a:spLocks noGrp="1"/>
              </p:cNvSpPr>
              <p:nvPr>
                <p:ph idx="1"/>
              </p:nvPr>
            </p:nvSpPr>
            <p:spPr>
              <a:xfrm>
                <a:off x="838200" y="1438835"/>
                <a:ext cx="10515600" cy="4738128"/>
              </a:xfrm>
            </p:spPr>
            <p:txBody>
              <a:bodyPr>
                <a:normAutofit/>
              </a:bodyPr>
              <a:lstStyle/>
              <a:p>
                <a:r>
                  <a:rPr lang="it-IT" dirty="0"/>
                  <a:t>Esempio:</a:t>
                </a:r>
              </a:p>
              <a:p>
                <a:r>
                  <a:rPr lang="it-IT" dirty="0"/>
                  <a:t>Siamo interessati a studiare la frequenza di chiamate a un centralino telefonico di emergenza, per essere quindi in grado di migliorare il servizio verso l’utenza. Focalizziamo la nostra attenzione sul numero di chiamate ricevute in un dato periodo di tempo, diciamo un’ora, tra le 22:00 e le 23:00. la v.a. X di interesse sarà quindi il «numero di chiamate ricevute» nel periodo di tempo fissato, ossia una variabile aleatoria discreta che può assumere valori 0,1,2,…..</a:t>
                </a:r>
              </a:p>
              <a:p>
                <a:r>
                  <a:rPr lang="it-IT" dirty="0"/>
                  <a:t>Se tale v.a. ha una funzione di probabilità di Poisson(2), si ha per esempio che</a:t>
                </a:r>
              </a:p>
              <a:p>
                <a:pPr marL="0" indent="0" algn="ctr">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0</m:t>
                          </m:r>
                        </m:e>
                      </m:d>
                      <m:r>
                        <a:rPr lang="it-IT" b="0" i="1" smtClean="0">
                          <a:latin typeface="Cambria Math" panose="02040503050406030204" pitchFamily="18" charset="0"/>
                        </a:rPr>
                        <m:t>=</m:t>
                      </m:r>
                      <m:f>
                        <m:fPr>
                          <m:ctrlPr>
                            <a:rPr lang="it-IT" b="0" i="1" smtClean="0">
                              <a:latin typeface="Cambria Math" panose="02040503050406030204" pitchFamily="18" charset="0"/>
                            </a:rPr>
                          </m:ctrlPr>
                        </m:fPr>
                        <m:num>
                          <m:sSup>
                            <m:sSupPr>
                              <m:ctrlPr>
                                <a:rPr lang="it-IT" b="0" i="1" smtClean="0">
                                  <a:latin typeface="Cambria Math" panose="02040503050406030204" pitchFamily="18" charset="0"/>
                                </a:rPr>
                              </m:ctrlPr>
                            </m:sSupPr>
                            <m:e>
                              <m:r>
                                <a:rPr lang="it-IT" b="0" i="1" smtClean="0">
                                  <a:latin typeface="Cambria Math" panose="02040503050406030204" pitchFamily="18" charset="0"/>
                                </a:rPr>
                                <m:t>2</m:t>
                              </m:r>
                            </m:e>
                            <m:sup>
                              <m:r>
                                <a:rPr lang="it-IT" b="0" i="1" smtClean="0">
                                  <a:latin typeface="Cambria Math" panose="02040503050406030204" pitchFamily="18" charset="0"/>
                                </a:rPr>
                                <m:t>0</m:t>
                              </m:r>
                            </m:sup>
                          </m:sSup>
                        </m:num>
                        <m:den>
                          <m:r>
                            <a:rPr lang="it-IT" b="0" i="1" smtClean="0">
                              <a:latin typeface="Cambria Math" panose="02040503050406030204" pitchFamily="18" charset="0"/>
                            </a:rPr>
                            <m:t>0!</m:t>
                          </m:r>
                        </m:den>
                      </m:f>
                      <m:sSup>
                        <m:sSupPr>
                          <m:ctrlPr>
                            <a:rPr lang="it-IT" b="0" i="1" smtClean="0">
                              <a:latin typeface="Cambria Math" panose="02040503050406030204" pitchFamily="18" charset="0"/>
                            </a:rPr>
                          </m:ctrlPr>
                        </m:sSupPr>
                        <m:e>
                          <m:r>
                            <a:rPr lang="it-IT" b="0" i="1" smtClean="0">
                              <a:latin typeface="Cambria Math" panose="02040503050406030204" pitchFamily="18" charset="0"/>
                            </a:rPr>
                            <m:t>𝑒</m:t>
                          </m:r>
                        </m:e>
                        <m:sup>
                          <m:r>
                            <a:rPr lang="it-IT" b="0" i="1" smtClean="0">
                              <a:latin typeface="Cambria Math" panose="02040503050406030204" pitchFamily="18" charset="0"/>
                            </a:rPr>
                            <m:t>−2</m:t>
                          </m:r>
                        </m:sup>
                      </m:sSup>
                      <m:r>
                        <a:rPr lang="it-IT" b="0" i="1" smtClean="0">
                          <a:latin typeface="Cambria Math" panose="02040503050406030204" pitchFamily="18" charset="0"/>
                        </a:rPr>
                        <m:t>=0,1353</m:t>
                      </m:r>
                    </m:oMath>
                  </m:oMathPara>
                </a14:m>
                <a:endParaRPr lang="it-IT" dirty="0"/>
              </a:p>
            </p:txBody>
          </p:sp>
        </mc:Choice>
        <mc:Fallback xmlns="">
          <p:sp>
            <p:nvSpPr>
              <p:cNvPr id="3" name="Segnaposto contenuto 2">
                <a:extLst>
                  <a:ext uri="{FF2B5EF4-FFF2-40B4-BE49-F238E27FC236}">
                    <a16:creationId xmlns:a16="http://schemas.microsoft.com/office/drawing/2014/main" id="{2A577C0F-65B4-4858-99AA-DE2A6BDAEBED}"/>
                  </a:ext>
                </a:extLst>
              </p:cNvPr>
              <p:cNvSpPr>
                <a:spLocks noGrp="1" noRot="1" noChangeAspect="1" noMove="1" noResize="1" noEditPoints="1" noAdjustHandles="1" noChangeArrowheads="1" noChangeShapeType="1" noTextEdit="1"/>
              </p:cNvSpPr>
              <p:nvPr>
                <p:ph idx="1"/>
              </p:nvPr>
            </p:nvSpPr>
            <p:spPr>
              <a:xfrm>
                <a:off x="838200" y="1438835"/>
                <a:ext cx="10515600" cy="4738128"/>
              </a:xfrm>
              <a:blipFill>
                <a:blip r:embed="rId2"/>
                <a:stretch>
                  <a:fillRect l="-174" t="-772"/>
                </a:stretch>
              </a:blipFill>
            </p:spPr>
            <p:txBody>
              <a:bodyPr/>
              <a:lstStyle/>
              <a:p>
                <a:r>
                  <a:rPr lang="it-IT">
                    <a:noFill/>
                  </a:rPr>
                  <a:t> </a:t>
                </a:r>
              </a:p>
            </p:txBody>
          </p:sp>
        </mc:Fallback>
      </mc:AlternateContent>
    </p:spTree>
    <p:extLst>
      <p:ext uri="{BB962C8B-B14F-4D97-AF65-F5344CB8AC3E}">
        <p14:creationId xmlns:p14="http://schemas.microsoft.com/office/powerpoint/2010/main" val="25521653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30813A-47FF-4290-A190-87A3BA6D9E56}"/>
              </a:ext>
            </a:extLst>
          </p:cNvPr>
          <p:cNvSpPr>
            <a:spLocks noGrp="1"/>
          </p:cNvSpPr>
          <p:nvPr>
            <p:ph type="title"/>
          </p:nvPr>
        </p:nvSpPr>
        <p:spPr>
          <a:xfrm>
            <a:off x="838200" y="365126"/>
            <a:ext cx="10515600" cy="872004"/>
          </a:xfrm>
        </p:spPr>
        <p:txBody>
          <a:bodyPr/>
          <a:lstStyle/>
          <a:p>
            <a:pPr algn="ctr"/>
            <a:r>
              <a:rPr lang="it-IT" dirty="0"/>
              <a:t>Distribuzione di Poisson</a:t>
            </a:r>
          </a:p>
        </p:txBody>
      </p:sp>
      <p:sp>
        <p:nvSpPr>
          <p:cNvPr id="3" name="Segnaposto contenuto 2">
            <a:extLst>
              <a:ext uri="{FF2B5EF4-FFF2-40B4-BE49-F238E27FC236}">
                <a16:creationId xmlns:a16="http://schemas.microsoft.com/office/drawing/2014/main" id="{79E15603-422B-4B14-9CFB-7A3DB2BF5D0C}"/>
              </a:ext>
            </a:extLst>
          </p:cNvPr>
          <p:cNvSpPr>
            <a:spLocks noGrp="1"/>
          </p:cNvSpPr>
          <p:nvPr>
            <p:ph idx="1"/>
          </p:nvPr>
        </p:nvSpPr>
        <p:spPr>
          <a:xfrm>
            <a:off x="838200" y="1385047"/>
            <a:ext cx="10515600" cy="4791916"/>
          </a:xfrm>
        </p:spPr>
        <p:txBody>
          <a:bodyPr/>
          <a:lstStyle/>
          <a:p>
            <a:r>
              <a:rPr lang="it-IT" dirty="0"/>
              <a:t>Ossia la probabilità di non avere chiamate in quell’ora è 0,1353. effettuando il calcolo per gli altri valori di X si ottiene:</a:t>
            </a:r>
          </a:p>
          <a:p>
            <a:pPr marL="0" indent="0">
              <a:buNone/>
            </a:pPr>
            <a:endParaRPr lang="it-IT" dirty="0"/>
          </a:p>
          <a:p>
            <a:pPr marL="0" indent="0">
              <a:buNone/>
            </a:pPr>
            <a:endParaRPr lang="it-IT" dirty="0"/>
          </a:p>
          <a:p>
            <a:pPr marL="0" indent="0">
              <a:buNone/>
            </a:pPr>
            <a:endParaRPr lang="it-IT" dirty="0"/>
          </a:p>
          <a:p>
            <a:pPr marL="0" indent="0">
              <a:buNone/>
            </a:pPr>
            <a:endParaRPr lang="it-IT" dirty="0"/>
          </a:p>
          <a:p>
            <a:pPr marL="0" indent="0">
              <a:buNone/>
            </a:pPr>
            <a:r>
              <a:rPr lang="it-IT" dirty="0"/>
              <a:t>Valori di X&gt;9 possiedono probabilità così piccole che possono essere trascurate.</a:t>
            </a:r>
          </a:p>
        </p:txBody>
      </p:sp>
      <p:graphicFrame>
        <p:nvGraphicFramePr>
          <p:cNvPr id="4" name="Tabella 4">
            <a:extLst>
              <a:ext uri="{FF2B5EF4-FFF2-40B4-BE49-F238E27FC236}">
                <a16:creationId xmlns:a16="http://schemas.microsoft.com/office/drawing/2014/main" id="{08DE60F4-94BC-4E95-A21E-DBE45C04CC76}"/>
              </a:ext>
            </a:extLst>
          </p:cNvPr>
          <p:cNvGraphicFramePr>
            <a:graphicFrameLocks noGrp="1"/>
          </p:cNvGraphicFramePr>
          <p:nvPr>
            <p:extLst>
              <p:ext uri="{D42A27DB-BD31-4B8C-83A1-F6EECF244321}">
                <p14:modId xmlns:p14="http://schemas.microsoft.com/office/powerpoint/2010/main" val="1654818573"/>
              </p:ext>
            </p:extLst>
          </p:nvPr>
        </p:nvGraphicFramePr>
        <p:xfrm>
          <a:off x="675861" y="2687320"/>
          <a:ext cx="9786348" cy="741680"/>
        </p:xfrm>
        <a:graphic>
          <a:graphicData uri="http://schemas.openxmlformats.org/drawingml/2006/table">
            <a:tbl>
              <a:tblPr firstRow="1" bandRow="1">
                <a:tableStyleId>{5C22544A-7EE6-4342-B048-85BDC9FD1C3A}</a:tableStyleId>
              </a:tblPr>
              <a:tblGrid>
                <a:gridCol w="889668">
                  <a:extLst>
                    <a:ext uri="{9D8B030D-6E8A-4147-A177-3AD203B41FA5}">
                      <a16:colId xmlns:a16="http://schemas.microsoft.com/office/drawing/2014/main" val="332477067"/>
                    </a:ext>
                  </a:extLst>
                </a:gridCol>
                <a:gridCol w="889668">
                  <a:extLst>
                    <a:ext uri="{9D8B030D-6E8A-4147-A177-3AD203B41FA5}">
                      <a16:colId xmlns:a16="http://schemas.microsoft.com/office/drawing/2014/main" val="3561777534"/>
                    </a:ext>
                  </a:extLst>
                </a:gridCol>
                <a:gridCol w="889668">
                  <a:extLst>
                    <a:ext uri="{9D8B030D-6E8A-4147-A177-3AD203B41FA5}">
                      <a16:colId xmlns:a16="http://schemas.microsoft.com/office/drawing/2014/main" val="3767222331"/>
                    </a:ext>
                  </a:extLst>
                </a:gridCol>
                <a:gridCol w="889668">
                  <a:extLst>
                    <a:ext uri="{9D8B030D-6E8A-4147-A177-3AD203B41FA5}">
                      <a16:colId xmlns:a16="http://schemas.microsoft.com/office/drawing/2014/main" val="1028605577"/>
                    </a:ext>
                  </a:extLst>
                </a:gridCol>
                <a:gridCol w="889668">
                  <a:extLst>
                    <a:ext uri="{9D8B030D-6E8A-4147-A177-3AD203B41FA5}">
                      <a16:colId xmlns:a16="http://schemas.microsoft.com/office/drawing/2014/main" val="4162899083"/>
                    </a:ext>
                  </a:extLst>
                </a:gridCol>
                <a:gridCol w="889668">
                  <a:extLst>
                    <a:ext uri="{9D8B030D-6E8A-4147-A177-3AD203B41FA5}">
                      <a16:colId xmlns:a16="http://schemas.microsoft.com/office/drawing/2014/main" val="3620630629"/>
                    </a:ext>
                  </a:extLst>
                </a:gridCol>
                <a:gridCol w="889668">
                  <a:extLst>
                    <a:ext uri="{9D8B030D-6E8A-4147-A177-3AD203B41FA5}">
                      <a16:colId xmlns:a16="http://schemas.microsoft.com/office/drawing/2014/main" val="4037776910"/>
                    </a:ext>
                  </a:extLst>
                </a:gridCol>
                <a:gridCol w="889668">
                  <a:extLst>
                    <a:ext uri="{9D8B030D-6E8A-4147-A177-3AD203B41FA5}">
                      <a16:colId xmlns:a16="http://schemas.microsoft.com/office/drawing/2014/main" val="1433081925"/>
                    </a:ext>
                  </a:extLst>
                </a:gridCol>
                <a:gridCol w="889668">
                  <a:extLst>
                    <a:ext uri="{9D8B030D-6E8A-4147-A177-3AD203B41FA5}">
                      <a16:colId xmlns:a16="http://schemas.microsoft.com/office/drawing/2014/main" val="3378161886"/>
                    </a:ext>
                  </a:extLst>
                </a:gridCol>
                <a:gridCol w="889668">
                  <a:extLst>
                    <a:ext uri="{9D8B030D-6E8A-4147-A177-3AD203B41FA5}">
                      <a16:colId xmlns:a16="http://schemas.microsoft.com/office/drawing/2014/main" val="162388789"/>
                    </a:ext>
                  </a:extLst>
                </a:gridCol>
                <a:gridCol w="889668">
                  <a:extLst>
                    <a:ext uri="{9D8B030D-6E8A-4147-A177-3AD203B41FA5}">
                      <a16:colId xmlns:a16="http://schemas.microsoft.com/office/drawing/2014/main" val="2840042552"/>
                    </a:ext>
                  </a:extLst>
                </a:gridCol>
              </a:tblGrid>
              <a:tr h="370840">
                <a:tc>
                  <a:txBody>
                    <a:bodyPr/>
                    <a:lstStyle/>
                    <a:p>
                      <a:r>
                        <a:rPr lang="it-IT" dirty="0"/>
                        <a:t>x</a:t>
                      </a:r>
                    </a:p>
                  </a:txBody>
                  <a:tcPr/>
                </a:tc>
                <a:tc>
                  <a:txBody>
                    <a:bodyPr/>
                    <a:lstStyle/>
                    <a:p>
                      <a:r>
                        <a:rPr lang="it-IT" dirty="0"/>
                        <a:t>0</a:t>
                      </a:r>
                    </a:p>
                  </a:txBody>
                  <a:tcPr/>
                </a:tc>
                <a:tc>
                  <a:txBody>
                    <a:bodyPr/>
                    <a:lstStyle/>
                    <a:p>
                      <a:r>
                        <a:rPr lang="it-IT" dirty="0"/>
                        <a:t>1</a:t>
                      </a:r>
                    </a:p>
                  </a:txBody>
                  <a:tcPr/>
                </a:tc>
                <a:tc>
                  <a:txBody>
                    <a:bodyPr/>
                    <a:lstStyle/>
                    <a:p>
                      <a:r>
                        <a:rPr lang="it-IT" dirty="0"/>
                        <a:t>2</a:t>
                      </a:r>
                    </a:p>
                  </a:txBody>
                  <a:tcPr/>
                </a:tc>
                <a:tc>
                  <a:txBody>
                    <a:bodyPr/>
                    <a:lstStyle/>
                    <a:p>
                      <a:r>
                        <a:rPr lang="it-IT" dirty="0"/>
                        <a:t>3</a:t>
                      </a:r>
                    </a:p>
                  </a:txBody>
                  <a:tcPr/>
                </a:tc>
                <a:tc>
                  <a:txBody>
                    <a:bodyPr/>
                    <a:lstStyle/>
                    <a:p>
                      <a:r>
                        <a:rPr lang="it-IT" dirty="0"/>
                        <a:t>4</a:t>
                      </a:r>
                    </a:p>
                  </a:txBody>
                  <a:tcPr/>
                </a:tc>
                <a:tc>
                  <a:txBody>
                    <a:bodyPr/>
                    <a:lstStyle/>
                    <a:p>
                      <a:r>
                        <a:rPr lang="it-IT" dirty="0"/>
                        <a:t>5</a:t>
                      </a:r>
                    </a:p>
                  </a:txBody>
                  <a:tcPr/>
                </a:tc>
                <a:tc>
                  <a:txBody>
                    <a:bodyPr/>
                    <a:lstStyle/>
                    <a:p>
                      <a:r>
                        <a:rPr lang="it-IT" dirty="0"/>
                        <a:t>6</a:t>
                      </a:r>
                    </a:p>
                  </a:txBody>
                  <a:tcPr/>
                </a:tc>
                <a:tc>
                  <a:txBody>
                    <a:bodyPr/>
                    <a:lstStyle/>
                    <a:p>
                      <a:r>
                        <a:rPr lang="it-IT" dirty="0"/>
                        <a:t>7</a:t>
                      </a:r>
                    </a:p>
                  </a:txBody>
                  <a:tcPr/>
                </a:tc>
                <a:tc>
                  <a:txBody>
                    <a:bodyPr/>
                    <a:lstStyle/>
                    <a:p>
                      <a:r>
                        <a:rPr lang="it-IT" dirty="0"/>
                        <a:t>8</a:t>
                      </a:r>
                    </a:p>
                  </a:txBody>
                  <a:tcPr/>
                </a:tc>
                <a:tc>
                  <a:txBody>
                    <a:bodyPr/>
                    <a:lstStyle/>
                    <a:p>
                      <a:r>
                        <a:rPr lang="it-IT" dirty="0"/>
                        <a:t>9</a:t>
                      </a:r>
                    </a:p>
                  </a:txBody>
                  <a:tcPr/>
                </a:tc>
                <a:extLst>
                  <a:ext uri="{0D108BD9-81ED-4DB2-BD59-A6C34878D82A}">
                    <a16:rowId xmlns:a16="http://schemas.microsoft.com/office/drawing/2014/main" val="3952099862"/>
                  </a:ext>
                </a:extLst>
              </a:tr>
              <a:tr h="370840">
                <a:tc>
                  <a:txBody>
                    <a:bodyPr/>
                    <a:lstStyle/>
                    <a:p>
                      <a:r>
                        <a:rPr lang="it-IT" dirty="0"/>
                        <a:t>P(x)</a:t>
                      </a:r>
                    </a:p>
                  </a:txBody>
                  <a:tcPr/>
                </a:tc>
                <a:tc>
                  <a:txBody>
                    <a:bodyPr/>
                    <a:lstStyle/>
                    <a:p>
                      <a:r>
                        <a:rPr lang="it-IT" dirty="0"/>
                        <a:t>0,1353</a:t>
                      </a:r>
                    </a:p>
                  </a:txBody>
                  <a:tcPr/>
                </a:tc>
                <a:tc>
                  <a:txBody>
                    <a:bodyPr/>
                    <a:lstStyle/>
                    <a:p>
                      <a:r>
                        <a:rPr lang="it-IT" dirty="0"/>
                        <a:t>0,2707</a:t>
                      </a:r>
                    </a:p>
                  </a:txBody>
                  <a:tcPr/>
                </a:tc>
                <a:tc>
                  <a:txBody>
                    <a:bodyPr/>
                    <a:lstStyle/>
                    <a:p>
                      <a:r>
                        <a:rPr lang="it-IT" dirty="0"/>
                        <a:t>0,2707</a:t>
                      </a:r>
                    </a:p>
                  </a:txBody>
                  <a:tcPr/>
                </a:tc>
                <a:tc>
                  <a:txBody>
                    <a:bodyPr/>
                    <a:lstStyle/>
                    <a:p>
                      <a:r>
                        <a:rPr lang="it-IT" dirty="0"/>
                        <a:t>0,1804</a:t>
                      </a:r>
                    </a:p>
                  </a:txBody>
                  <a:tcPr/>
                </a:tc>
                <a:tc>
                  <a:txBody>
                    <a:bodyPr/>
                    <a:lstStyle/>
                    <a:p>
                      <a:r>
                        <a:rPr lang="it-IT" dirty="0"/>
                        <a:t>0,0902</a:t>
                      </a:r>
                    </a:p>
                  </a:txBody>
                  <a:tcPr/>
                </a:tc>
                <a:tc>
                  <a:txBody>
                    <a:bodyPr/>
                    <a:lstStyle/>
                    <a:p>
                      <a:r>
                        <a:rPr lang="it-IT" dirty="0"/>
                        <a:t>0,0361</a:t>
                      </a:r>
                    </a:p>
                  </a:txBody>
                  <a:tcPr/>
                </a:tc>
                <a:tc>
                  <a:txBody>
                    <a:bodyPr/>
                    <a:lstStyle/>
                    <a:p>
                      <a:r>
                        <a:rPr lang="it-IT" dirty="0"/>
                        <a:t>0,0120</a:t>
                      </a:r>
                    </a:p>
                  </a:txBody>
                  <a:tcPr/>
                </a:tc>
                <a:tc>
                  <a:txBody>
                    <a:bodyPr/>
                    <a:lstStyle/>
                    <a:p>
                      <a:r>
                        <a:rPr lang="it-IT" dirty="0"/>
                        <a:t>0,0034</a:t>
                      </a:r>
                    </a:p>
                  </a:txBody>
                  <a:tcPr/>
                </a:tc>
                <a:tc>
                  <a:txBody>
                    <a:bodyPr/>
                    <a:lstStyle/>
                    <a:p>
                      <a:r>
                        <a:rPr lang="it-IT" dirty="0"/>
                        <a:t>0,0009</a:t>
                      </a:r>
                    </a:p>
                  </a:txBody>
                  <a:tcPr/>
                </a:tc>
                <a:tc>
                  <a:txBody>
                    <a:bodyPr/>
                    <a:lstStyle/>
                    <a:p>
                      <a:r>
                        <a:rPr lang="it-IT" dirty="0"/>
                        <a:t>0,0002</a:t>
                      </a:r>
                    </a:p>
                  </a:txBody>
                  <a:tcPr/>
                </a:tc>
                <a:extLst>
                  <a:ext uri="{0D108BD9-81ED-4DB2-BD59-A6C34878D82A}">
                    <a16:rowId xmlns:a16="http://schemas.microsoft.com/office/drawing/2014/main" val="1669734594"/>
                  </a:ext>
                </a:extLst>
              </a:tr>
            </a:tbl>
          </a:graphicData>
        </a:graphic>
      </p:graphicFrame>
    </p:spTree>
    <p:extLst>
      <p:ext uri="{BB962C8B-B14F-4D97-AF65-F5344CB8AC3E}">
        <p14:creationId xmlns:p14="http://schemas.microsoft.com/office/powerpoint/2010/main" val="36668656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E2D9A79-3AE3-45F4-8631-3C0FEAF9A900}"/>
              </a:ext>
            </a:extLst>
          </p:cNvPr>
          <p:cNvSpPr>
            <a:spLocks noGrp="1"/>
          </p:cNvSpPr>
          <p:nvPr>
            <p:ph type="title"/>
          </p:nvPr>
        </p:nvSpPr>
        <p:spPr>
          <a:xfrm>
            <a:off x="838200" y="365126"/>
            <a:ext cx="10515600" cy="737534"/>
          </a:xfrm>
        </p:spPr>
        <p:txBody>
          <a:bodyPr/>
          <a:lstStyle/>
          <a:p>
            <a:pPr algn="ctr"/>
            <a:r>
              <a:rPr lang="it-IT" dirty="0"/>
              <a:t>Distribuzione di Poisson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642B6759-76E5-4E49-B42A-7EEF77BA06A6}"/>
                  </a:ext>
                </a:extLst>
              </p:cNvPr>
              <p:cNvSpPr>
                <a:spLocks noGrp="1"/>
              </p:cNvSpPr>
              <p:nvPr>
                <p:ph idx="1"/>
              </p:nvPr>
            </p:nvSpPr>
            <p:spPr>
              <a:xfrm>
                <a:off x="838200" y="1102660"/>
                <a:ext cx="10515600" cy="5074303"/>
              </a:xfrm>
            </p:spPr>
            <p:txBody>
              <a:bodyPr/>
              <a:lstStyle/>
              <a:p>
                <a:r>
                  <a:rPr lang="it-IT" dirty="0"/>
                  <a:t>Il valore atteso e la varianza di tale v.a. sono date da:</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rPr>
                        <m:t>𝐸</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e>
                      </m:d>
                      <m:r>
                        <a:rPr lang="it-IT" b="0" i="1" smtClean="0">
                          <a:latin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              </m:t>
                      </m:r>
                      <m:r>
                        <a:rPr lang="it-IT" b="0" i="1" smtClean="0">
                          <a:latin typeface="Cambria Math" panose="02040503050406030204" pitchFamily="18" charset="0"/>
                          <a:ea typeface="Cambria Math" panose="02040503050406030204" pitchFamily="18" charset="0"/>
                        </a:rPr>
                        <m:t>𝑉</m:t>
                      </m:r>
                      <m:d>
                        <m:dPr>
                          <m:ctrlPr>
                            <a:rPr lang="it-IT" b="0" i="1" smtClean="0">
                              <a:latin typeface="Cambria Math" panose="02040503050406030204" pitchFamily="18" charset="0"/>
                              <a:ea typeface="Cambria Math" panose="02040503050406030204" pitchFamily="18" charset="0"/>
                            </a:rPr>
                          </m:ctrlPr>
                        </m:dPr>
                        <m:e>
                          <m:r>
                            <a:rPr lang="it-IT" b="0" i="1" smtClean="0">
                              <a:latin typeface="Cambria Math" panose="02040503050406030204" pitchFamily="18" charset="0"/>
                              <a:ea typeface="Cambria Math" panose="02040503050406030204" pitchFamily="18" charset="0"/>
                            </a:rPr>
                            <m:t>𝑋</m:t>
                          </m:r>
                        </m:e>
                      </m:d>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oMath>
                  </m:oMathPara>
                </a14:m>
                <a:endParaRPr lang="it-IT" b="0" dirty="0">
                  <a:ea typeface="Cambria Math" panose="02040503050406030204" pitchFamily="18" charset="0"/>
                </a:endParaRPr>
              </a:p>
              <a:p>
                <a:pPr marL="0" indent="0">
                  <a:buNone/>
                </a:pPr>
                <a:r>
                  <a:rPr lang="it-IT" dirty="0"/>
                  <a:t>In altre parole, la media e la varianza sono uguali all’unico parametro </a:t>
                </a:r>
                <a14:m>
                  <m:oMath xmlns:m="http://schemas.openxmlformats.org/officeDocument/2006/math">
                    <m:r>
                      <a:rPr lang="it-IT" i="1">
                        <a:latin typeface="Cambria Math" panose="02040503050406030204" pitchFamily="18" charset="0"/>
                        <a:ea typeface="Cambria Math" panose="02040503050406030204" pitchFamily="18" charset="0"/>
                      </a:rPr>
                      <m:t>𝜆</m:t>
                    </m:r>
                  </m:oMath>
                </a14:m>
                <a:endParaRPr lang="it-IT" dirty="0">
                  <a:ea typeface="Cambria Math" panose="02040503050406030204" pitchFamily="18" charset="0"/>
                </a:endParaRPr>
              </a:p>
              <a:p>
                <a:pPr marL="0" indent="0">
                  <a:buNone/>
                </a:pPr>
                <a:r>
                  <a:rPr lang="it-IT" dirty="0"/>
                  <a:t>della distribuzione.</a:t>
                </a:r>
              </a:p>
              <a:p>
                <a:pPr marL="0" indent="0">
                  <a:buNone/>
                </a:pPr>
                <a:r>
                  <a:rPr lang="it-IT" dirty="0"/>
                  <a:t>La v.a. di Poisson presenta alcune importanti proprietà. Ci si può chiedere quando una variabile aleatoria X che rappresenti un conteggio segua in effetti una distribuzione di Poisson. A questo riguardo sono stati introdotti i cosiddetti postulati di Poisson</a:t>
                </a:r>
              </a:p>
            </p:txBody>
          </p:sp>
        </mc:Choice>
        <mc:Fallback xmlns="">
          <p:sp>
            <p:nvSpPr>
              <p:cNvPr id="3" name="Segnaposto contenuto 2">
                <a:extLst>
                  <a:ext uri="{FF2B5EF4-FFF2-40B4-BE49-F238E27FC236}">
                    <a16:creationId xmlns:a16="http://schemas.microsoft.com/office/drawing/2014/main" id="{642B6759-76E5-4E49-B42A-7EEF77BA06A6}"/>
                  </a:ext>
                </a:extLst>
              </p:cNvPr>
              <p:cNvSpPr>
                <a:spLocks noGrp="1" noRot="1" noChangeAspect="1" noMove="1" noResize="1" noEditPoints="1" noAdjustHandles="1" noChangeArrowheads="1" noChangeShapeType="1" noTextEdit="1"/>
              </p:cNvSpPr>
              <p:nvPr>
                <p:ph idx="1"/>
              </p:nvPr>
            </p:nvSpPr>
            <p:spPr>
              <a:xfrm>
                <a:off x="838200" y="1102660"/>
                <a:ext cx="10515600" cy="5074303"/>
              </a:xfrm>
              <a:blipFill>
                <a:blip r:embed="rId2"/>
                <a:stretch>
                  <a:fillRect l="-1217" t="-2043" r="-1391"/>
                </a:stretch>
              </a:blipFill>
            </p:spPr>
            <p:txBody>
              <a:bodyPr/>
              <a:lstStyle/>
              <a:p>
                <a:r>
                  <a:rPr lang="it-IT">
                    <a:noFill/>
                  </a:rPr>
                  <a:t> </a:t>
                </a:r>
              </a:p>
            </p:txBody>
          </p:sp>
        </mc:Fallback>
      </mc:AlternateContent>
    </p:spTree>
    <p:extLst>
      <p:ext uri="{BB962C8B-B14F-4D97-AF65-F5344CB8AC3E}">
        <p14:creationId xmlns:p14="http://schemas.microsoft.com/office/powerpoint/2010/main" val="24880275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3C2197-C5ED-401D-BFA1-8C5D1CAB57F6}"/>
              </a:ext>
            </a:extLst>
          </p:cNvPr>
          <p:cNvSpPr>
            <a:spLocks noGrp="1"/>
          </p:cNvSpPr>
          <p:nvPr>
            <p:ph type="title"/>
          </p:nvPr>
        </p:nvSpPr>
        <p:spPr>
          <a:xfrm>
            <a:off x="838200" y="365125"/>
            <a:ext cx="10515600" cy="724087"/>
          </a:xfrm>
        </p:spPr>
        <p:txBody>
          <a:bodyPr/>
          <a:lstStyle/>
          <a:p>
            <a:pPr algn="ctr"/>
            <a:r>
              <a:rPr lang="it-IT" dirty="0"/>
              <a:t>Distribuzione di Poisson</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6A9AAB6-FDCA-483F-95B7-3A21A34EAC55}"/>
                  </a:ext>
                </a:extLst>
              </p:cNvPr>
              <p:cNvSpPr>
                <a:spLocks noGrp="1"/>
              </p:cNvSpPr>
              <p:nvPr>
                <p:ph idx="1"/>
              </p:nvPr>
            </p:nvSpPr>
            <p:spPr>
              <a:xfrm>
                <a:off x="838200" y="1298713"/>
                <a:ext cx="10515600" cy="5353878"/>
              </a:xfrm>
            </p:spPr>
            <p:txBody>
              <a:bodyPr/>
              <a:lstStyle/>
              <a:p>
                <a:r>
                  <a:rPr lang="it-IT" b="1" dirty="0"/>
                  <a:t>Postulati di Poisson</a:t>
                </a:r>
              </a:p>
              <a:p>
                <a:pPr marL="0" indent="0">
                  <a:buNone/>
                </a:pPr>
                <a:r>
                  <a:rPr lang="it-IT" dirty="0"/>
                  <a:t>Sia X una v.a. discreta che rappresenta il numero di realizzazioni di un certo evento aleatorio in un dato intervallo di tempo. Se siamo in grado di suddividere tale intervallo in tanti sotto-intervalli per i quali valgono le seguenti condizioni:</a:t>
                </a:r>
              </a:p>
              <a:p>
                <a:r>
                  <a:rPr lang="it-IT" dirty="0"/>
                  <a:t>La probabilità di osservare esattamente un successo nel sotto-intervallo è costante</a:t>
                </a:r>
              </a:p>
              <a:p>
                <a:r>
                  <a:rPr lang="it-IT" dirty="0"/>
                  <a:t>La probabilità di osservare più di un successo nel sotto-intervallo è pari a zero</a:t>
                </a:r>
              </a:p>
              <a:p>
                <a:r>
                  <a:rPr lang="it-IT" dirty="0"/>
                  <a:t>Il verificarsi di un successo in un sotto-intervallo è statisticamente indipendente dal verificarsi del successo in un altro sotto-intervallo;</a:t>
                </a:r>
              </a:p>
              <a:p>
                <a:pPr marL="0" indent="0">
                  <a:buNone/>
                </a:pPr>
                <a:r>
                  <a:rPr lang="it-IT" dirty="0"/>
                  <a:t>allora si ha </a:t>
                </a:r>
                <a14:m>
                  <m:oMath xmlns:m="http://schemas.openxmlformats.org/officeDocument/2006/math">
                    <m:r>
                      <a:rPr lang="it-IT" b="0" i="1" smtClean="0">
                        <a:latin typeface="Cambria Math" panose="02040503050406030204" pitchFamily="18" charset="0"/>
                      </a:rPr>
                      <m:t>𝑋</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𝑃𝑜𝑖𝑠𝑠𝑜𝑛</m:t>
                    </m:r>
                    <m:r>
                      <a:rPr lang="it-IT" b="0" i="1" smtClean="0">
                        <a:latin typeface="Cambria Math" panose="02040503050406030204" pitchFamily="18" charset="0"/>
                        <a:ea typeface="Cambria Math" panose="02040503050406030204" pitchFamily="18" charset="0"/>
                      </a:rPr>
                      <m:t>(</m:t>
                    </m:r>
                    <m:r>
                      <a:rPr lang="it-IT" b="0" i="1" smtClean="0">
                        <a:latin typeface="Cambria Math" panose="02040503050406030204" pitchFamily="18" charset="0"/>
                        <a:ea typeface="Cambria Math" panose="02040503050406030204" pitchFamily="18" charset="0"/>
                      </a:rPr>
                      <m:t>𝜆</m:t>
                    </m:r>
                    <m:r>
                      <a:rPr lang="it-IT" b="0" i="1" smtClean="0">
                        <a:latin typeface="Cambria Math" panose="02040503050406030204" pitchFamily="18" charset="0"/>
                        <a:ea typeface="Cambria Math" panose="02040503050406030204" pitchFamily="18" charset="0"/>
                      </a:rPr>
                      <m:t>)</m:t>
                    </m:r>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06A9AAB6-FDCA-483F-95B7-3A21A34EAC55}"/>
                  </a:ext>
                </a:extLst>
              </p:cNvPr>
              <p:cNvSpPr>
                <a:spLocks noGrp="1" noRot="1" noChangeAspect="1" noMove="1" noResize="1" noEditPoints="1" noAdjustHandles="1" noChangeArrowheads="1" noChangeShapeType="1" noTextEdit="1"/>
              </p:cNvSpPr>
              <p:nvPr>
                <p:ph idx="1"/>
              </p:nvPr>
            </p:nvSpPr>
            <p:spPr>
              <a:xfrm>
                <a:off x="838200" y="1298713"/>
                <a:ext cx="10515600" cy="5353878"/>
              </a:xfrm>
              <a:blipFill>
                <a:blip r:embed="rId2"/>
                <a:stretch>
                  <a:fillRect l="-522" t="-683" r="-812"/>
                </a:stretch>
              </a:blipFill>
            </p:spPr>
            <p:txBody>
              <a:bodyPr/>
              <a:lstStyle/>
              <a:p>
                <a:r>
                  <a:rPr lang="it-IT">
                    <a:noFill/>
                  </a:rPr>
                  <a:t> </a:t>
                </a:r>
              </a:p>
            </p:txBody>
          </p:sp>
        </mc:Fallback>
      </mc:AlternateContent>
    </p:spTree>
    <p:extLst>
      <p:ext uri="{BB962C8B-B14F-4D97-AF65-F5344CB8AC3E}">
        <p14:creationId xmlns:p14="http://schemas.microsoft.com/office/powerpoint/2010/main" val="218302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5C1FCE-4C45-43AA-9D3E-A0643A8352E1}"/>
              </a:ext>
            </a:extLst>
          </p:cNvPr>
          <p:cNvSpPr>
            <a:spLocks noGrp="1"/>
          </p:cNvSpPr>
          <p:nvPr>
            <p:ph type="title"/>
          </p:nvPr>
        </p:nvSpPr>
        <p:spPr>
          <a:xfrm>
            <a:off x="677334" y="384313"/>
            <a:ext cx="8596668" cy="649357"/>
          </a:xfrm>
        </p:spPr>
        <p:txBody>
          <a:bodyPr/>
          <a:lstStyle/>
          <a:p>
            <a:r>
              <a:rPr lang="it-IT" dirty="0"/>
              <a:t>Distribuzione di </a:t>
            </a:r>
            <a:r>
              <a:rPr lang="it-IT" dirty="0" err="1"/>
              <a:t>Bernoulli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2230CE6D-1AB9-4563-AE1D-6BE79BE4756A}"/>
                  </a:ext>
                </a:extLst>
              </p:cNvPr>
              <p:cNvSpPr>
                <a:spLocks noGrp="1"/>
              </p:cNvSpPr>
              <p:nvPr>
                <p:ph idx="1"/>
              </p:nvPr>
            </p:nvSpPr>
            <p:spPr>
              <a:xfrm>
                <a:off x="736445" y="1351723"/>
                <a:ext cx="8596668" cy="4689640"/>
              </a:xfrm>
            </p:spPr>
            <p:txBody>
              <a:bodyPr/>
              <a:lstStyle/>
              <a:p>
                <a:r>
                  <a:rPr lang="it-IT" dirty="0"/>
                  <a:t>Consideriamo una prova nella quale ha interesse solo verificare se un certo evento si è o meno verificato. La v.a. generata da tale prova assumerà, per convenzione, il valore 1 se l’evento si è verificato e il valore 0 in caso contrario. Tale variabile aleatoria viene detta v.a. di </a:t>
                </a:r>
                <a:r>
                  <a:rPr lang="it-IT" dirty="0" err="1"/>
                  <a:t>Bernoulli</a:t>
                </a:r>
                <a:endParaRPr lang="it-IT" dirty="0"/>
              </a:p>
              <a:p>
                <a:r>
                  <a:rPr lang="it-IT" dirty="0"/>
                  <a:t>Una v.a. di </a:t>
                </a:r>
                <a:r>
                  <a:rPr lang="it-IT" dirty="0" err="1"/>
                  <a:t>Bernoulli</a:t>
                </a:r>
                <a:r>
                  <a:rPr lang="it-IT" dirty="0"/>
                  <a:t> indicata con </a:t>
                </a:r>
                <a14:m>
                  <m:oMath xmlns:m="http://schemas.openxmlformats.org/officeDocument/2006/math">
                    <m:r>
                      <a:rPr lang="it-IT" i="1">
                        <a:latin typeface="Cambria Math" panose="02040503050406030204" pitchFamily="18" charset="0"/>
                      </a:rPr>
                      <m:t>𝑋</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𝐵𝑒𝑟𝑛𝑜𝑢𝑙𝑙𝑖</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𝜋</m:t>
                        </m:r>
                      </m:e>
                    </m:d>
                    <m:r>
                      <a:rPr lang="it-IT" i="1">
                        <a:latin typeface="Cambria Math" panose="02040503050406030204" pitchFamily="18" charset="0"/>
                        <a:ea typeface="Cambria Math" panose="02040503050406030204" pitchFamily="18" charset="0"/>
                      </a:rPr>
                      <m:t>, </m:t>
                    </m:r>
                  </m:oMath>
                </a14:m>
                <a:r>
                  <a:rPr lang="it-IT" dirty="0"/>
                  <a:t>può assumere il valore 1 con probabilità </a:t>
                </a:r>
                <a:r>
                  <a:rPr lang="el-GR" dirty="0"/>
                  <a:t>π</a:t>
                </a:r>
                <a:r>
                  <a:rPr lang="it-IT" dirty="0"/>
                  <a:t> e il valore 0 con probabilità </a:t>
                </a:r>
                <a14:m>
                  <m:oMath xmlns:m="http://schemas.openxmlformats.org/officeDocument/2006/math">
                    <m:r>
                      <a:rPr lang="it-IT" i="1">
                        <a:latin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a:latin typeface="Cambria Math" panose="02040503050406030204" pitchFamily="18" charset="0"/>
                        <a:ea typeface="Cambria Math" panose="02040503050406030204" pitchFamily="18" charset="0"/>
                      </a:rPr>
                      <m:t>,</m:t>
                    </m:r>
                  </m:oMath>
                </a14:m>
                <a:r>
                  <a:rPr lang="it-IT" dirty="0"/>
                  <a:t> la sua funzione di probabilità può essere espressa come</a:t>
                </a:r>
              </a:p>
              <a:p>
                <a:pPr marL="0" indent="0" algn="ctr">
                  <a:buNone/>
                </a:pPr>
                <a14:m>
                  <m:oMath xmlns:m="http://schemas.openxmlformats.org/officeDocument/2006/math">
                    <m:r>
                      <a:rPr lang="it-IT" i="1">
                        <a:latin typeface="Cambria Math" panose="02040503050406030204" pitchFamily="18" charset="0"/>
                      </a:rPr>
                      <m:t>𝑃</m:t>
                    </m:r>
                    <m:d>
                      <m:dPr>
                        <m:ctrlPr>
                          <a:rPr lang="it-IT" i="1">
                            <a:latin typeface="Cambria Math" panose="02040503050406030204" pitchFamily="18" charset="0"/>
                          </a:rPr>
                        </m:ctrlPr>
                      </m:dPr>
                      <m:e>
                        <m:r>
                          <a:rPr lang="it-IT" i="1">
                            <a:latin typeface="Cambria Math" panose="02040503050406030204" pitchFamily="18" charset="0"/>
                          </a:rPr>
                          <m:t>𝑋</m:t>
                        </m:r>
                        <m:r>
                          <a:rPr lang="it-IT" i="1">
                            <a:latin typeface="Cambria Math" panose="02040503050406030204" pitchFamily="18" charset="0"/>
                          </a:rPr>
                          <m:t>=</m:t>
                        </m:r>
                        <m:r>
                          <a:rPr lang="it-IT" i="1">
                            <a:latin typeface="Cambria Math" panose="02040503050406030204" pitchFamily="18" charset="0"/>
                          </a:rPr>
                          <m:t>𝑥</m:t>
                        </m:r>
                      </m:e>
                    </m:d>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ea typeface="Cambria Math" panose="02040503050406030204" pitchFamily="18" charset="0"/>
                          </a:rPr>
                          <m:t>𝜋</m:t>
                        </m:r>
                      </m:e>
                      <m:sup>
                        <m:r>
                          <a:rPr lang="it-IT" i="1">
                            <a:latin typeface="Cambria Math" panose="02040503050406030204" pitchFamily="18" charset="0"/>
                          </a:rPr>
                          <m:t>𝑥</m:t>
                        </m:r>
                      </m:sup>
                    </m:sSup>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m:t>
                        </m:r>
                      </m:e>
                      <m:sup>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𝑥</m:t>
                        </m:r>
                      </m:sup>
                    </m:sSup>
                  </m:oMath>
                </a14:m>
                <a:r>
                  <a:rPr lang="it-IT" dirty="0"/>
                  <a:t> per x=0,1</a:t>
                </a:r>
              </a:p>
              <a:p>
                <a:r>
                  <a:rPr lang="it-IT" dirty="0"/>
                  <a:t>Il valore atteso e la varianza</a:t>
                </a:r>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𝐸</m:t>
                      </m:r>
                      <m:d>
                        <m:dPr>
                          <m:ctrlPr>
                            <a:rPr lang="it-IT" i="1">
                              <a:latin typeface="Cambria Math" panose="02040503050406030204" pitchFamily="18" charset="0"/>
                            </a:rPr>
                          </m:ctrlPr>
                        </m:dPr>
                        <m:e>
                          <m:r>
                            <a:rPr lang="it-IT" i="1">
                              <a:latin typeface="Cambria Math" panose="02040503050406030204" pitchFamily="18" charset="0"/>
                            </a:rPr>
                            <m:t>𝑋</m:t>
                          </m:r>
                        </m:e>
                      </m:d>
                      <m:r>
                        <a:rPr lang="it-IT" i="1">
                          <a:latin typeface="Cambria Math" panose="02040503050406030204" pitchFamily="18" charset="0"/>
                        </a:rPr>
                        <m:t>=</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      </m:t>
                      </m:r>
                      <m:r>
                        <a:rPr lang="it-IT" i="1">
                          <a:latin typeface="Cambria Math" panose="02040503050406030204" pitchFamily="18" charset="0"/>
                          <a:ea typeface="Cambria Math" panose="02040503050406030204" pitchFamily="18" charset="0"/>
                        </a:rPr>
                        <m:t>𝑉</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𝑋</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m:t>
                      </m:r>
                    </m:oMath>
                  </m:oMathPara>
                </a14:m>
                <a:endParaRPr lang="it-IT" dirty="0"/>
              </a:p>
              <a:p>
                <a:endParaRPr lang="it-IT" dirty="0"/>
              </a:p>
            </p:txBody>
          </p:sp>
        </mc:Choice>
        <mc:Fallback xmlns="">
          <p:sp>
            <p:nvSpPr>
              <p:cNvPr id="3" name="Segnaposto contenuto 2">
                <a:extLst>
                  <a:ext uri="{FF2B5EF4-FFF2-40B4-BE49-F238E27FC236}">
                    <a16:creationId xmlns:a16="http://schemas.microsoft.com/office/drawing/2014/main" id="{2230CE6D-1AB9-4563-AE1D-6BE79BE4756A}"/>
                  </a:ext>
                </a:extLst>
              </p:cNvPr>
              <p:cNvSpPr>
                <a:spLocks noGrp="1" noRot="1" noChangeAspect="1" noMove="1" noResize="1" noEditPoints="1" noAdjustHandles="1" noChangeArrowheads="1" noChangeShapeType="1" noTextEdit="1"/>
              </p:cNvSpPr>
              <p:nvPr>
                <p:ph idx="1"/>
              </p:nvPr>
            </p:nvSpPr>
            <p:spPr>
              <a:xfrm>
                <a:off x="736445" y="1351723"/>
                <a:ext cx="8596668" cy="4689640"/>
              </a:xfrm>
              <a:blipFill>
                <a:blip r:embed="rId2"/>
                <a:stretch>
                  <a:fillRect l="-213" t="-910"/>
                </a:stretch>
              </a:blipFill>
            </p:spPr>
            <p:txBody>
              <a:bodyPr/>
              <a:lstStyle/>
              <a:p>
                <a:r>
                  <a:rPr lang="it-IT">
                    <a:noFill/>
                  </a:rPr>
                  <a:t> </a:t>
                </a:r>
              </a:p>
            </p:txBody>
          </p:sp>
        </mc:Fallback>
      </mc:AlternateContent>
    </p:spTree>
    <p:extLst>
      <p:ext uri="{BB962C8B-B14F-4D97-AF65-F5344CB8AC3E}">
        <p14:creationId xmlns:p14="http://schemas.microsoft.com/office/powerpoint/2010/main" val="1876788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23569B9-8F2A-4B22-852A-85B165703FA2}"/>
              </a:ext>
            </a:extLst>
          </p:cNvPr>
          <p:cNvSpPr>
            <a:spLocks noGrp="1"/>
          </p:cNvSpPr>
          <p:nvPr>
            <p:ph type="title"/>
          </p:nvPr>
        </p:nvSpPr>
        <p:spPr>
          <a:xfrm>
            <a:off x="838200" y="365126"/>
            <a:ext cx="10515600" cy="761310"/>
          </a:xfrm>
        </p:spPr>
        <p:txBody>
          <a:bodyPr/>
          <a:lstStyle/>
          <a:p>
            <a:r>
              <a:rPr lang="it-IT" dirty="0"/>
              <a:t>Esercizio 4. Distribuzione di Poisson</a:t>
            </a:r>
          </a:p>
        </p:txBody>
      </p:sp>
      <p:sp>
        <p:nvSpPr>
          <p:cNvPr id="3" name="Segnaposto contenuto 2">
            <a:extLst>
              <a:ext uri="{FF2B5EF4-FFF2-40B4-BE49-F238E27FC236}">
                <a16:creationId xmlns:a16="http://schemas.microsoft.com/office/drawing/2014/main" id="{D402D2F9-9369-4F73-B9A2-097980E025B1}"/>
              </a:ext>
            </a:extLst>
          </p:cNvPr>
          <p:cNvSpPr>
            <a:spLocks noGrp="1"/>
          </p:cNvSpPr>
          <p:nvPr>
            <p:ph idx="1"/>
          </p:nvPr>
        </p:nvSpPr>
        <p:spPr>
          <a:xfrm>
            <a:off x="838200" y="1232452"/>
            <a:ext cx="10515600" cy="4944511"/>
          </a:xfrm>
        </p:spPr>
        <p:txBody>
          <a:bodyPr/>
          <a:lstStyle/>
          <a:p>
            <a:r>
              <a:rPr lang="it-IT" dirty="0"/>
              <a:t>Tra le 2 e le 4 del pomeriggio, in media, al minuto, il numero di chiamate telefoniche che arrivano ad un certo centralino è 2,5. Trovate la probabilità che, in un minuto, ci siano</a:t>
            </a:r>
          </a:p>
          <a:p>
            <a:pPr marL="514350" indent="-514350">
              <a:buFont typeface="+mj-lt"/>
              <a:buAutoNum type="arabicPeriod"/>
            </a:pPr>
            <a:r>
              <a:rPr lang="it-IT" dirty="0"/>
              <a:t>Zero chiamate</a:t>
            </a:r>
          </a:p>
          <a:p>
            <a:pPr marL="514350" indent="-514350">
              <a:buFont typeface="+mj-lt"/>
              <a:buAutoNum type="arabicPeriod"/>
            </a:pPr>
            <a:r>
              <a:rPr lang="it-IT" dirty="0"/>
              <a:t>Due chiamate</a:t>
            </a:r>
          </a:p>
          <a:p>
            <a:pPr marL="514350" indent="-514350">
              <a:buFont typeface="+mj-lt"/>
              <a:buAutoNum type="arabicPeriod"/>
            </a:pPr>
            <a:r>
              <a:rPr lang="it-IT" dirty="0"/>
              <a:t>quattro o meno chiamate</a:t>
            </a:r>
          </a:p>
          <a:p>
            <a:pPr marL="514350" indent="-514350">
              <a:buFont typeface="+mj-lt"/>
              <a:buAutoNum type="arabicPeriod"/>
            </a:pPr>
            <a:r>
              <a:rPr lang="it-IT" dirty="0"/>
              <a:t>più di sei chiamate telefoniche</a:t>
            </a:r>
          </a:p>
        </p:txBody>
      </p:sp>
    </p:spTree>
    <p:extLst>
      <p:ext uri="{BB962C8B-B14F-4D97-AF65-F5344CB8AC3E}">
        <p14:creationId xmlns:p14="http://schemas.microsoft.com/office/powerpoint/2010/main" val="53986212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p14="http://schemas.microsoft.com/office/powerpoint/2010/main" Requires="p14">
          <p:contentPart p14:bwMode="auto" r:id="rId2">
            <p14:nvContentPartPr>
              <p14:cNvPr id="4" name="Input penna 3">
                <a:extLst>
                  <a:ext uri="{FF2B5EF4-FFF2-40B4-BE49-F238E27FC236}">
                    <a16:creationId xmlns:a16="http://schemas.microsoft.com/office/drawing/2014/main" id="{8277BED6-B10E-4869-ACB9-8C11A259447C}"/>
                  </a:ext>
                </a:extLst>
              </p14:cNvPr>
              <p14:cNvContentPartPr/>
              <p14:nvPr/>
            </p14:nvContentPartPr>
            <p14:xfrm>
              <a:off x="707301" y="539442"/>
              <a:ext cx="65520" cy="40320"/>
            </p14:xfrm>
          </p:contentPart>
        </mc:Choice>
        <mc:Fallback>
          <p:pic>
            <p:nvPicPr>
              <p:cNvPr id="4" name="Input penna 3">
                <a:extLst>
                  <a:ext uri="{FF2B5EF4-FFF2-40B4-BE49-F238E27FC236}">
                    <a16:creationId xmlns:a16="http://schemas.microsoft.com/office/drawing/2014/main" id="{8277BED6-B10E-4869-ACB9-8C11A259447C}"/>
                  </a:ext>
                </a:extLst>
              </p:cNvPr>
              <p:cNvPicPr/>
              <p:nvPr/>
            </p:nvPicPr>
            <p:blipFill>
              <a:blip r:embed="rId3"/>
              <a:stretch>
                <a:fillRect/>
              </a:stretch>
            </p:blipFill>
            <p:spPr>
              <a:xfrm>
                <a:off x="698301" y="530442"/>
                <a:ext cx="83160" cy="57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put penna 4">
                <a:extLst>
                  <a:ext uri="{FF2B5EF4-FFF2-40B4-BE49-F238E27FC236}">
                    <a16:creationId xmlns:a16="http://schemas.microsoft.com/office/drawing/2014/main" id="{5FF12BD2-F4E6-4887-A31A-15A0BEF9FD03}"/>
                  </a:ext>
                </a:extLst>
              </p14:cNvPr>
              <p14:cNvContentPartPr/>
              <p14:nvPr/>
            </p14:nvContentPartPr>
            <p14:xfrm>
              <a:off x="714141" y="667602"/>
              <a:ext cx="146160" cy="24120"/>
            </p14:xfrm>
          </p:contentPart>
        </mc:Choice>
        <mc:Fallback>
          <p:pic>
            <p:nvPicPr>
              <p:cNvPr id="5" name="Input penna 4">
                <a:extLst>
                  <a:ext uri="{FF2B5EF4-FFF2-40B4-BE49-F238E27FC236}">
                    <a16:creationId xmlns:a16="http://schemas.microsoft.com/office/drawing/2014/main" id="{5FF12BD2-F4E6-4887-A31A-15A0BEF9FD03}"/>
                  </a:ext>
                </a:extLst>
              </p:cNvPr>
              <p:cNvPicPr/>
              <p:nvPr/>
            </p:nvPicPr>
            <p:blipFill>
              <a:blip r:embed="rId5"/>
              <a:stretch>
                <a:fillRect/>
              </a:stretch>
            </p:blipFill>
            <p:spPr>
              <a:xfrm>
                <a:off x="705141" y="658602"/>
                <a:ext cx="163800" cy="417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put penna 6">
                <a:extLst>
                  <a:ext uri="{FF2B5EF4-FFF2-40B4-BE49-F238E27FC236}">
                    <a16:creationId xmlns:a16="http://schemas.microsoft.com/office/drawing/2014/main" id="{B8DCCAC3-F4AA-4D2D-8298-F75F994FD3F1}"/>
                  </a:ext>
                </a:extLst>
              </p14:cNvPr>
              <p14:cNvContentPartPr/>
              <p14:nvPr/>
            </p14:nvContentPartPr>
            <p14:xfrm>
              <a:off x="178821" y="409842"/>
              <a:ext cx="272520" cy="331560"/>
            </p14:xfrm>
          </p:contentPart>
        </mc:Choice>
        <mc:Fallback>
          <p:pic>
            <p:nvPicPr>
              <p:cNvPr id="7" name="Input penna 6">
                <a:extLst>
                  <a:ext uri="{FF2B5EF4-FFF2-40B4-BE49-F238E27FC236}">
                    <a16:creationId xmlns:a16="http://schemas.microsoft.com/office/drawing/2014/main" id="{B8DCCAC3-F4AA-4D2D-8298-F75F994FD3F1}"/>
                  </a:ext>
                </a:extLst>
              </p:cNvPr>
              <p:cNvPicPr/>
              <p:nvPr/>
            </p:nvPicPr>
            <p:blipFill>
              <a:blip r:embed="rId7"/>
              <a:stretch>
                <a:fillRect/>
              </a:stretch>
            </p:blipFill>
            <p:spPr>
              <a:xfrm>
                <a:off x="169821" y="400842"/>
                <a:ext cx="290160" cy="349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8" name="Input penna 17">
                <a:extLst>
                  <a:ext uri="{FF2B5EF4-FFF2-40B4-BE49-F238E27FC236}">
                    <a16:creationId xmlns:a16="http://schemas.microsoft.com/office/drawing/2014/main" id="{3DE4C129-8F2D-4607-8C88-18B3D77654CB}"/>
                  </a:ext>
                </a:extLst>
              </p14:cNvPr>
              <p14:cNvContentPartPr/>
              <p14:nvPr/>
            </p14:nvContentPartPr>
            <p14:xfrm>
              <a:off x="2291301" y="395802"/>
              <a:ext cx="1402560" cy="236160"/>
            </p14:xfrm>
          </p:contentPart>
        </mc:Choice>
        <mc:Fallback>
          <p:pic>
            <p:nvPicPr>
              <p:cNvPr id="18" name="Input penna 17">
                <a:extLst>
                  <a:ext uri="{FF2B5EF4-FFF2-40B4-BE49-F238E27FC236}">
                    <a16:creationId xmlns:a16="http://schemas.microsoft.com/office/drawing/2014/main" id="{3DE4C129-8F2D-4607-8C88-18B3D77654CB}"/>
                  </a:ext>
                </a:extLst>
              </p:cNvPr>
              <p:cNvPicPr/>
              <p:nvPr/>
            </p:nvPicPr>
            <p:blipFill>
              <a:blip r:embed="rId9"/>
              <a:stretch>
                <a:fillRect/>
              </a:stretch>
            </p:blipFill>
            <p:spPr>
              <a:xfrm>
                <a:off x="2282301" y="386802"/>
                <a:ext cx="1420200" cy="253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9" name="Input penna 18">
                <a:extLst>
                  <a:ext uri="{FF2B5EF4-FFF2-40B4-BE49-F238E27FC236}">
                    <a16:creationId xmlns:a16="http://schemas.microsoft.com/office/drawing/2014/main" id="{7405AA2F-6A76-4DB8-A435-D5F22B3EB03E}"/>
                  </a:ext>
                </a:extLst>
              </p14:cNvPr>
              <p14:cNvContentPartPr/>
              <p14:nvPr/>
            </p14:nvContentPartPr>
            <p14:xfrm>
              <a:off x="3994821" y="476802"/>
              <a:ext cx="320400" cy="248760"/>
            </p14:xfrm>
          </p:contentPart>
        </mc:Choice>
        <mc:Fallback>
          <p:pic>
            <p:nvPicPr>
              <p:cNvPr id="19" name="Input penna 18">
                <a:extLst>
                  <a:ext uri="{FF2B5EF4-FFF2-40B4-BE49-F238E27FC236}">
                    <a16:creationId xmlns:a16="http://schemas.microsoft.com/office/drawing/2014/main" id="{7405AA2F-6A76-4DB8-A435-D5F22B3EB03E}"/>
                  </a:ext>
                </a:extLst>
              </p:cNvPr>
              <p:cNvPicPr/>
              <p:nvPr/>
            </p:nvPicPr>
            <p:blipFill>
              <a:blip r:embed="rId11"/>
              <a:stretch>
                <a:fillRect/>
              </a:stretch>
            </p:blipFill>
            <p:spPr>
              <a:xfrm>
                <a:off x="3985821" y="467802"/>
                <a:ext cx="338040" cy="2664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22" name="Input penna 21">
                <a:extLst>
                  <a:ext uri="{FF2B5EF4-FFF2-40B4-BE49-F238E27FC236}">
                    <a16:creationId xmlns:a16="http://schemas.microsoft.com/office/drawing/2014/main" id="{70D7A740-AE6B-4913-B034-3F41394D1C4D}"/>
                  </a:ext>
                </a:extLst>
              </p14:cNvPr>
              <p14:cNvContentPartPr/>
              <p14:nvPr/>
            </p14:nvContentPartPr>
            <p14:xfrm>
              <a:off x="4619421" y="490122"/>
              <a:ext cx="1632960" cy="214560"/>
            </p14:xfrm>
          </p:contentPart>
        </mc:Choice>
        <mc:Fallback>
          <p:pic>
            <p:nvPicPr>
              <p:cNvPr id="22" name="Input penna 21">
                <a:extLst>
                  <a:ext uri="{FF2B5EF4-FFF2-40B4-BE49-F238E27FC236}">
                    <a16:creationId xmlns:a16="http://schemas.microsoft.com/office/drawing/2014/main" id="{70D7A740-AE6B-4913-B034-3F41394D1C4D}"/>
                  </a:ext>
                </a:extLst>
              </p:cNvPr>
              <p:cNvPicPr/>
              <p:nvPr/>
            </p:nvPicPr>
            <p:blipFill>
              <a:blip r:embed="rId13"/>
              <a:stretch>
                <a:fillRect/>
              </a:stretch>
            </p:blipFill>
            <p:spPr>
              <a:xfrm>
                <a:off x="4610421" y="481122"/>
                <a:ext cx="1650600" cy="2322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5" name="Input penna 24">
                <a:extLst>
                  <a:ext uri="{FF2B5EF4-FFF2-40B4-BE49-F238E27FC236}">
                    <a16:creationId xmlns:a16="http://schemas.microsoft.com/office/drawing/2014/main" id="{8D316250-6AFD-4445-844B-9928A4CA698D}"/>
                  </a:ext>
                </a:extLst>
              </p14:cNvPr>
              <p14:cNvContentPartPr/>
              <p14:nvPr/>
            </p14:nvContentPartPr>
            <p14:xfrm>
              <a:off x="6633261" y="464562"/>
              <a:ext cx="1206000" cy="208080"/>
            </p14:xfrm>
          </p:contentPart>
        </mc:Choice>
        <mc:Fallback>
          <p:pic>
            <p:nvPicPr>
              <p:cNvPr id="25" name="Input penna 24">
                <a:extLst>
                  <a:ext uri="{FF2B5EF4-FFF2-40B4-BE49-F238E27FC236}">
                    <a16:creationId xmlns:a16="http://schemas.microsoft.com/office/drawing/2014/main" id="{8D316250-6AFD-4445-844B-9928A4CA698D}"/>
                  </a:ext>
                </a:extLst>
              </p:cNvPr>
              <p:cNvPicPr/>
              <p:nvPr/>
            </p:nvPicPr>
            <p:blipFill>
              <a:blip r:embed="rId15"/>
              <a:stretch>
                <a:fillRect/>
              </a:stretch>
            </p:blipFill>
            <p:spPr>
              <a:xfrm>
                <a:off x="6624261" y="455562"/>
                <a:ext cx="1223640" cy="2257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31" name="Input penna 30">
                <a:extLst>
                  <a:ext uri="{FF2B5EF4-FFF2-40B4-BE49-F238E27FC236}">
                    <a16:creationId xmlns:a16="http://schemas.microsoft.com/office/drawing/2014/main" id="{562012AC-8EEF-42DB-9E28-F9A832A0795F}"/>
                  </a:ext>
                </a:extLst>
              </p14:cNvPr>
              <p14:cNvContentPartPr/>
              <p14:nvPr/>
            </p14:nvContentPartPr>
            <p14:xfrm>
              <a:off x="8130501" y="458082"/>
              <a:ext cx="1591920" cy="239760"/>
            </p14:xfrm>
          </p:contentPart>
        </mc:Choice>
        <mc:Fallback>
          <p:pic>
            <p:nvPicPr>
              <p:cNvPr id="31" name="Input penna 30">
                <a:extLst>
                  <a:ext uri="{FF2B5EF4-FFF2-40B4-BE49-F238E27FC236}">
                    <a16:creationId xmlns:a16="http://schemas.microsoft.com/office/drawing/2014/main" id="{562012AC-8EEF-42DB-9E28-F9A832A0795F}"/>
                  </a:ext>
                </a:extLst>
              </p:cNvPr>
              <p:cNvPicPr/>
              <p:nvPr/>
            </p:nvPicPr>
            <p:blipFill>
              <a:blip r:embed="rId17"/>
              <a:stretch>
                <a:fillRect/>
              </a:stretch>
            </p:blipFill>
            <p:spPr>
              <a:xfrm>
                <a:off x="8121501" y="449082"/>
                <a:ext cx="1609560" cy="2574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35" name="Input penna 34">
                <a:extLst>
                  <a:ext uri="{FF2B5EF4-FFF2-40B4-BE49-F238E27FC236}">
                    <a16:creationId xmlns:a16="http://schemas.microsoft.com/office/drawing/2014/main" id="{C0E6E104-F29E-4372-9E1D-D5CF365BE602}"/>
                  </a:ext>
                </a:extLst>
              </p14:cNvPr>
              <p14:cNvContentPartPr/>
              <p14:nvPr/>
            </p14:nvContentPartPr>
            <p14:xfrm>
              <a:off x="1140021" y="342882"/>
              <a:ext cx="812520" cy="743760"/>
            </p14:xfrm>
          </p:contentPart>
        </mc:Choice>
        <mc:Fallback>
          <p:pic>
            <p:nvPicPr>
              <p:cNvPr id="35" name="Input penna 34">
                <a:extLst>
                  <a:ext uri="{FF2B5EF4-FFF2-40B4-BE49-F238E27FC236}">
                    <a16:creationId xmlns:a16="http://schemas.microsoft.com/office/drawing/2014/main" id="{C0E6E104-F29E-4372-9E1D-D5CF365BE602}"/>
                  </a:ext>
                </a:extLst>
              </p:cNvPr>
              <p:cNvPicPr/>
              <p:nvPr/>
            </p:nvPicPr>
            <p:blipFill>
              <a:blip r:embed="rId19"/>
              <a:stretch>
                <a:fillRect/>
              </a:stretch>
            </p:blipFill>
            <p:spPr>
              <a:xfrm>
                <a:off x="1131021" y="333882"/>
                <a:ext cx="830160" cy="7614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6" name="Input penna 35">
                <a:extLst>
                  <a:ext uri="{FF2B5EF4-FFF2-40B4-BE49-F238E27FC236}">
                    <a16:creationId xmlns:a16="http://schemas.microsoft.com/office/drawing/2014/main" id="{7401D34D-73EC-41C8-8E38-DC8C176CB34E}"/>
                  </a:ext>
                </a:extLst>
              </p14:cNvPr>
              <p14:cNvContentPartPr/>
              <p14:nvPr/>
            </p14:nvContentPartPr>
            <p14:xfrm>
              <a:off x="2163141" y="912762"/>
              <a:ext cx="234000" cy="245520"/>
            </p14:xfrm>
          </p:contentPart>
        </mc:Choice>
        <mc:Fallback>
          <p:pic>
            <p:nvPicPr>
              <p:cNvPr id="36" name="Input penna 35">
                <a:extLst>
                  <a:ext uri="{FF2B5EF4-FFF2-40B4-BE49-F238E27FC236}">
                    <a16:creationId xmlns:a16="http://schemas.microsoft.com/office/drawing/2014/main" id="{7401D34D-73EC-41C8-8E38-DC8C176CB34E}"/>
                  </a:ext>
                </a:extLst>
              </p:cNvPr>
              <p:cNvPicPr/>
              <p:nvPr/>
            </p:nvPicPr>
            <p:blipFill>
              <a:blip r:embed="rId21"/>
              <a:stretch>
                <a:fillRect/>
              </a:stretch>
            </p:blipFill>
            <p:spPr>
              <a:xfrm>
                <a:off x="2154141" y="903762"/>
                <a:ext cx="251640" cy="26316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40" name="Input penna 39">
                <a:extLst>
                  <a:ext uri="{FF2B5EF4-FFF2-40B4-BE49-F238E27FC236}">
                    <a16:creationId xmlns:a16="http://schemas.microsoft.com/office/drawing/2014/main" id="{3EDFC81B-34A6-4B20-9134-2027CC4C1584}"/>
                  </a:ext>
                </a:extLst>
              </p14:cNvPr>
              <p14:cNvContentPartPr/>
              <p14:nvPr/>
            </p14:nvContentPartPr>
            <p14:xfrm>
              <a:off x="2845341" y="868122"/>
              <a:ext cx="1273680" cy="244800"/>
            </p14:xfrm>
          </p:contentPart>
        </mc:Choice>
        <mc:Fallback>
          <p:pic>
            <p:nvPicPr>
              <p:cNvPr id="40" name="Input penna 39">
                <a:extLst>
                  <a:ext uri="{FF2B5EF4-FFF2-40B4-BE49-F238E27FC236}">
                    <a16:creationId xmlns:a16="http://schemas.microsoft.com/office/drawing/2014/main" id="{3EDFC81B-34A6-4B20-9134-2027CC4C1584}"/>
                  </a:ext>
                </a:extLst>
              </p:cNvPr>
              <p:cNvPicPr/>
              <p:nvPr/>
            </p:nvPicPr>
            <p:blipFill>
              <a:blip r:embed="rId23"/>
              <a:stretch>
                <a:fillRect/>
              </a:stretch>
            </p:blipFill>
            <p:spPr>
              <a:xfrm>
                <a:off x="2836341" y="859122"/>
                <a:ext cx="1291320" cy="2624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41" name="Input penna 40">
                <a:extLst>
                  <a:ext uri="{FF2B5EF4-FFF2-40B4-BE49-F238E27FC236}">
                    <a16:creationId xmlns:a16="http://schemas.microsoft.com/office/drawing/2014/main" id="{3124A996-A8B7-4434-9D52-4354D8DCC981}"/>
                  </a:ext>
                </a:extLst>
              </p14:cNvPr>
              <p14:cNvContentPartPr/>
              <p14:nvPr/>
            </p14:nvContentPartPr>
            <p14:xfrm>
              <a:off x="4317741" y="850842"/>
              <a:ext cx="84960" cy="430920"/>
            </p14:xfrm>
          </p:contentPart>
        </mc:Choice>
        <mc:Fallback>
          <p:pic>
            <p:nvPicPr>
              <p:cNvPr id="41" name="Input penna 40">
                <a:extLst>
                  <a:ext uri="{FF2B5EF4-FFF2-40B4-BE49-F238E27FC236}">
                    <a16:creationId xmlns:a16="http://schemas.microsoft.com/office/drawing/2014/main" id="{3124A996-A8B7-4434-9D52-4354D8DCC981}"/>
                  </a:ext>
                </a:extLst>
              </p:cNvPr>
              <p:cNvPicPr/>
              <p:nvPr/>
            </p:nvPicPr>
            <p:blipFill>
              <a:blip r:embed="rId25"/>
              <a:stretch>
                <a:fillRect/>
              </a:stretch>
            </p:blipFill>
            <p:spPr>
              <a:xfrm>
                <a:off x="4308741" y="841842"/>
                <a:ext cx="102600" cy="44856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4" name="Input penna 43">
                <a:extLst>
                  <a:ext uri="{FF2B5EF4-FFF2-40B4-BE49-F238E27FC236}">
                    <a16:creationId xmlns:a16="http://schemas.microsoft.com/office/drawing/2014/main" id="{8716ADFF-144C-4BEE-A786-1845D1292A76}"/>
                  </a:ext>
                </a:extLst>
              </p14:cNvPr>
              <p14:cNvContentPartPr/>
              <p14:nvPr/>
            </p14:nvContentPartPr>
            <p14:xfrm>
              <a:off x="660861" y="1562922"/>
              <a:ext cx="121320" cy="57600"/>
            </p14:xfrm>
          </p:contentPart>
        </mc:Choice>
        <mc:Fallback>
          <p:pic>
            <p:nvPicPr>
              <p:cNvPr id="44" name="Input penna 43">
                <a:extLst>
                  <a:ext uri="{FF2B5EF4-FFF2-40B4-BE49-F238E27FC236}">
                    <a16:creationId xmlns:a16="http://schemas.microsoft.com/office/drawing/2014/main" id="{8716ADFF-144C-4BEE-A786-1845D1292A76}"/>
                  </a:ext>
                </a:extLst>
              </p:cNvPr>
              <p:cNvPicPr/>
              <p:nvPr/>
            </p:nvPicPr>
            <p:blipFill>
              <a:blip r:embed="rId27"/>
              <a:stretch>
                <a:fillRect/>
              </a:stretch>
            </p:blipFill>
            <p:spPr>
              <a:xfrm>
                <a:off x="651861" y="1553922"/>
                <a:ext cx="138960" cy="7524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5" name="Input penna 44">
                <a:extLst>
                  <a:ext uri="{FF2B5EF4-FFF2-40B4-BE49-F238E27FC236}">
                    <a16:creationId xmlns:a16="http://schemas.microsoft.com/office/drawing/2014/main" id="{AD3C12D8-46D4-43E0-8A9C-F1E952A7A776}"/>
                  </a:ext>
                </a:extLst>
              </p14:cNvPr>
              <p14:cNvContentPartPr/>
              <p14:nvPr/>
            </p14:nvContentPartPr>
            <p14:xfrm>
              <a:off x="689661" y="1680642"/>
              <a:ext cx="115920" cy="15120"/>
            </p14:xfrm>
          </p:contentPart>
        </mc:Choice>
        <mc:Fallback>
          <p:pic>
            <p:nvPicPr>
              <p:cNvPr id="45" name="Input penna 44">
                <a:extLst>
                  <a:ext uri="{FF2B5EF4-FFF2-40B4-BE49-F238E27FC236}">
                    <a16:creationId xmlns:a16="http://schemas.microsoft.com/office/drawing/2014/main" id="{AD3C12D8-46D4-43E0-8A9C-F1E952A7A776}"/>
                  </a:ext>
                </a:extLst>
              </p:cNvPr>
              <p:cNvPicPr/>
              <p:nvPr/>
            </p:nvPicPr>
            <p:blipFill>
              <a:blip r:embed="rId29"/>
              <a:stretch>
                <a:fillRect/>
              </a:stretch>
            </p:blipFill>
            <p:spPr>
              <a:xfrm>
                <a:off x="680661" y="1671642"/>
                <a:ext cx="133560" cy="3276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50" name="Input penna 49">
                <a:extLst>
                  <a:ext uri="{FF2B5EF4-FFF2-40B4-BE49-F238E27FC236}">
                    <a16:creationId xmlns:a16="http://schemas.microsoft.com/office/drawing/2014/main" id="{2E4F7CDA-20E7-45B2-AFAC-EF9ABF067B6F}"/>
                  </a:ext>
                </a:extLst>
              </p14:cNvPr>
              <p14:cNvContentPartPr/>
              <p14:nvPr/>
            </p14:nvContentPartPr>
            <p14:xfrm>
              <a:off x="1451421" y="1488402"/>
              <a:ext cx="225720" cy="235800"/>
            </p14:xfrm>
          </p:contentPart>
        </mc:Choice>
        <mc:Fallback>
          <p:pic>
            <p:nvPicPr>
              <p:cNvPr id="50" name="Input penna 49">
                <a:extLst>
                  <a:ext uri="{FF2B5EF4-FFF2-40B4-BE49-F238E27FC236}">
                    <a16:creationId xmlns:a16="http://schemas.microsoft.com/office/drawing/2014/main" id="{2E4F7CDA-20E7-45B2-AFAC-EF9ABF067B6F}"/>
                  </a:ext>
                </a:extLst>
              </p:cNvPr>
              <p:cNvPicPr/>
              <p:nvPr/>
            </p:nvPicPr>
            <p:blipFill>
              <a:blip r:embed="rId31"/>
              <a:stretch>
                <a:fillRect/>
              </a:stretch>
            </p:blipFill>
            <p:spPr>
              <a:xfrm>
                <a:off x="1442421" y="1479402"/>
                <a:ext cx="243360" cy="25344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1" name="Input penna 50">
                <a:extLst>
                  <a:ext uri="{FF2B5EF4-FFF2-40B4-BE49-F238E27FC236}">
                    <a16:creationId xmlns:a16="http://schemas.microsoft.com/office/drawing/2014/main" id="{24D733EF-A9FD-416F-8D00-24E8CDB0E1F2}"/>
                  </a:ext>
                </a:extLst>
              </p14:cNvPr>
              <p14:cNvContentPartPr/>
              <p14:nvPr/>
            </p14:nvContentPartPr>
            <p14:xfrm>
              <a:off x="1040301" y="1484442"/>
              <a:ext cx="236520" cy="334080"/>
            </p14:xfrm>
          </p:contentPart>
        </mc:Choice>
        <mc:Fallback>
          <p:pic>
            <p:nvPicPr>
              <p:cNvPr id="51" name="Input penna 50">
                <a:extLst>
                  <a:ext uri="{FF2B5EF4-FFF2-40B4-BE49-F238E27FC236}">
                    <a16:creationId xmlns:a16="http://schemas.microsoft.com/office/drawing/2014/main" id="{24D733EF-A9FD-416F-8D00-24E8CDB0E1F2}"/>
                  </a:ext>
                </a:extLst>
              </p:cNvPr>
              <p:cNvPicPr/>
              <p:nvPr/>
            </p:nvPicPr>
            <p:blipFill>
              <a:blip r:embed="rId33"/>
              <a:stretch>
                <a:fillRect/>
              </a:stretch>
            </p:blipFill>
            <p:spPr>
              <a:xfrm>
                <a:off x="1031301" y="1475442"/>
                <a:ext cx="254160" cy="3517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52" name="Input penna 51">
                <a:extLst>
                  <a:ext uri="{FF2B5EF4-FFF2-40B4-BE49-F238E27FC236}">
                    <a16:creationId xmlns:a16="http://schemas.microsoft.com/office/drawing/2014/main" id="{730110F8-FE66-4D4D-91CF-6A9543F416C4}"/>
                  </a:ext>
                </a:extLst>
              </p14:cNvPr>
              <p14:cNvContentPartPr/>
              <p14:nvPr/>
            </p14:nvContentPartPr>
            <p14:xfrm>
              <a:off x="217701" y="1443402"/>
              <a:ext cx="232560" cy="307800"/>
            </p14:xfrm>
          </p:contentPart>
        </mc:Choice>
        <mc:Fallback>
          <p:pic>
            <p:nvPicPr>
              <p:cNvPr id="52" name="Input penna 51">
                <a:extLst>
                  <a:ext uri="{FF2B5EF4-FFF2-40B4-BE49-F238E27FC236}">
                    <a16:creationId xmlns:a16="http://schemas.microsoft.com/office/drawing/2014/main" id="{730110F8-FE66-4D4D-91CF-6A9543F416C4}"/>
                  </a:ext>
                </a:extLst>
              </p:cNvPr>
              <p:cNvPicPr/>
              <p:nvPr/>
            </p:nvPicPr>
            <p:blipFill>
              <a:blip r:embed="rId35"/>
              <a:stretch>
                <a:fillRect/>
              </a:stretch>
            </p:blipFill>
            <p:spPr>
              <a:xfrm>
                <a:off x="208701" y="1434402"/>
                <a:ext cx="250200" cy="32544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59" name="Input penna 58">
                <a:extLst>
                  <a:ext uri="{FF2B5EF4-FFF2-40B4-BE49-F238E27FC236}">
                    <a16:creationId xmlns:a16="http://schemas.microsoft.com/office/drawing/2014/main" id="{7CFE89DF-7FAC-46D7-8A0E-48D5A9590DDF}"/>
                  </a:ext>
                </a:extLst>
              </p14:cNvPr>
              <p14:cNvContentPartPr/>
              <p14:nvPr/>
            </p14:nvContentPartPr>
            <p14:xfrm>
              <a:off x="1032021" y="2289762"/>
              <a:ext cx="188280" cy="25560"/>
            </p14:xfrm>
          </p:contentPart>
        </mc:Choice>
        <mc:Fallback>
          <p:pic>
            <p:nvPicPr>
              <p:cNvPr id="59" name="Input penna 58">
                <a:extLst>
                  <a:ext uri="{FF2B5EF4-FFF2-40B4-BE49-F238E27FC236}">
                    <a16:creationId xmlns:a16="http://schemas.microsoft.com/office/drawing/2014/main" id="{7CFE89DF-7FAC-46D7-8A0E-48D5A9590DDF}"/>
                  </a:ext>
                </a:extLst>
              </p:cNvPr>
              <p:cNvPicPr/>
              <p:nvPr/>
            </p:nvPicPr>
            <p:blipFill>
              <a:blip r:embed="rId37"/>
              <a:stretch>
                <a:fillRect/>
              </a:stretch>
            </p:blipFill>
            <p:spPr>
              <a:xfrm>
                <a:off x="1023021" y="2280762"/>
                <a:ext cx="20592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60" name="Input penna 59">
                <a:extLst>
                  <a:ext uri="{FF2B5EF4-FFF2-40B4-BE49-F238E27FC236}">
                    <a16:creationId xmlns:a16="http://schemas.microsoft.com/office/drawing/2014/main" id="{C7885E9E-8A8B-42E6-B10B-C8E01F8A3EC2}"/>
                  </a:ext>
                </a:extLst>
              </p14:cNvPr>
              <p14:cNvContentPartPr/>
              <p14:nvPr/>
            </p14:nvContentPartPr>
            <p14:xfrm>
              <a:off x="1052541" y="2398482"/>
              <a:ext cx="219960" cy="5400"/>
            </p14:xfrm>
          </p:contentPart>
        </mc:Choice>
        <mc:Fallback>
          <p:pic>
            <p:nvPicPr>
              <p:cNvPr id="60" name="Input penna 59">
                <a:extLst>
                  <a:ext uri="{FF2B5EF4-FFF2-40B4-BE49-F238E27FC236}">
                    <a16:creationId xmlns:a16="http://schemas.microsoft.com/office/drawing/2014/main" id="{C7885E9E-8A8B-42E6-B10B-C8E01F8A3EC2}"/>
                  </a:ext>
                </a:extLst>
              </p:cNvPr>
              <p:cNvPicPr/>
              <p:nvPr/>
            </p:nvPicPr>
            <p:blipFill>
              <a:blip r:embed="rId39"/>
              <a:stretch>
                <a:fillRect/>
              </a:stretch>
            </p:blipFill>
            <p:spPr>
              <a:xfrm>
                <a:off x="1043541" y="2389482"/>
                <a:ext cx="23760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40">
            <p14:nvContentPartPr>
              <p14:cNvPr id="61" name="Input penna 60">
                <a:extLst>
                  <a:ext uri="{FF2B5EF4-FFF2-40B4-BE49-F238E27FC236}">
                    <a16:creationId xmlns:a16="http://schemas.microsoft.com/office/drawing/2014/main" id="{E9386ED7-0086-4894-A111-23CC82873E94}"/>
                  </a:ext>
                </a:extLst>
              </p14:cNvPr>
              <p14:cNvContentPartPr/>
              <p14:nvPr/>
            </p14:nvContentPartPr>
            <p14:xfrm>
              <a:off x="165141" y="2102562"/>
              <a:ext cx="741960" cy="425160"/>
            </p14:xfrm>
          </p:contentPart>
        </mc:Choice>
        <mc:Fallback>
          <p:pic>
            <p:nvPicPr>
              <p:cNvPr id="61" name="Input penna 60">
                <a:extLst>
                  <a:ext uri="{FF2B5EF4-FFF2-40B4-BE49-F238E27FC236}">
                    <a16:creationId xmlns:a16="http://schemas.microsoft.com/office/drawing/2014/main" id="{E9386ED7-0086-4894-A111-23CC82873E94}"/>
                  </a:ext>
                </a:extLst>
              </p:cNvPr>
              <p:cNvPicPr/>
              <p:nvPr/>
            </p:nvPicPr>
            <p:blipFill>
              <a:blip r:embed="rId41"/>
              <a:stretch>
                <a:fillRect/>
              </a:stretch>
            </p:blipFill>
            <p:spPr>
              <a:xfrm>
                <a:off x="156141" y="2093562"/>
                <a:ext cx="759600" cy="44280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64" name="Input penna 63">
                <a:extLst>
                  <a:ext uri="{FF2B5EF4-FFF2-40B4-BE49-F238E27FC236}">
                    <a16:creationId xmlns:a16="http://schemas.microsoft.com/office/drawing/2014/main" id="{92EDB092-8FAE-4E4B-B404-204FBFB2EB42}"/>
                  </a:ext>
                </a:extLst>
              </p14:cNvPr>
              <p14:cNvContentPartPr/>
              <p14:nvPr/>
            </p14:nvContentPartPr>
            <p14:xfrm>
              <a:off x="2167101" y="2228202"/>
              <a:ext cx="122040" cy="38880"/>
            </p14:xfrm>
          </p:contentPart>
        </mc:Choice>
        <mc:Fallback>
          <p:pic>
            <p:nvPicPr>
              <p:cNvPr id="64" name="Input penna 63">
                <a:extLst>
                  <a:ext uri="{FF2B5EF4-FFF2-40B4-BE49-F238E27FC236}">
                    <a16:creationId xmlns:a16="http://schemas.microsoft.com/office/drawing/2014/main" id="{92EDB092-8FAE-4E4B-B404-204FBFB2EB42}"/>
                  </a:ext>
                </a:extLst>
              </p:cNvPr>
              <p:cNvPicPr/>
              <p:nvPr/>
            </p:nvPicPr>
            <p:blipFill>
              <a:blip r:embed="rId43"/>
              <a:stretch>
                <a:fillRect/>
              </a:stretch>
            </p:blipFill>
            <p:spPr>
              <a:xfrm>
                <a:off x="2158101" y="2219202"/>
                <a:ext cx="139680" cy="56520"/>
              </a:xfrm>
              <a:prstGeom prst="rect">
                <a:avLst/>
              </a:prstGeom>
            </p:spPr>
          </p:pic>
        </mc:Fallback>
      </mc:AlternateContent>
      <mc:AlternateContent xmlns:mc="http://schemas.openxmlformats.org/markup-compatibility/2006">
        <mc:Choice xmlns:p14="http://schemas.microsoft.com/office/powerpoint/2010/main" Requires="p14">
          <p:contentPart p14:bwMode="auto" r:id="rId44">
            <p14:nvContentPartPr>
              <p14:cNvPr id="65" name="Input penna 64">
                <a:extLst>
                  <a:ext uri="{FF2B5EF4-FFF2-40B4-BE49-F238E27FC236}">
                    <a16:creationId xmlns:a16="http://schemas.microsoft.com/office/drawing/2014/main" id="{1F13651B-0697-4C47-99D1-05EE3ACDE1EB}"/>
                  </a:ext>
                </a:extLst>
              </p14:cNvPr>
              <p14:cNvContentPartPr/>
              <p14:nvPr/>
            </p14:nvContentPartPr>
            <p14:xfrm>
              <a:off x="2204901" y="2327202"/>
              <a:ext cx="90000" cy="18720"/>
            </p14:xfrm>
          </p:contentPart>
        </mc:Choice>
        <mc:Fallback>
          <p:pic>
            <p:nvPicPr>
              <p:cNvPr id="65" name="Input penna 64">
                <a:extLst>
                  <a:ext uri="{FF2B5EF4-FFF2-40B4-BE49-F238E27FC236}">
                    <a16:creationId xmlns:a16="http://schemas.microsoft.com/office/drawing/2014/main" id="{1F13651B-0697-4C47-99D1-05EE3ACDE1EB}"/>
                  </a:ext>
                </a:extLst>
              </p:cNvPr>
              <p:cNvPicPr/>
              <p:nvPr/>
            </p:nvPicPr>
            <p:blipFill>
              <a:blip r:embed="rId45"/>
              <a:stretch>
                <a:fillRect/>
              </a:stretch>
            </p:blipFill>
            <p:spPr>
              <a:xfrm>
                <a:off x="2195901" y="2318202"/>
                <a:ext cx="107640" cy="3636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66" name="Input penna 65">
                <a:extLst>
                  <a:ext uri="{FF2B5EF4-FFF2-40B4-BE49-F238E27FC236}">
                    <a16:creationId xmlns:a16="http://schemas.microsoft.com/office/drawing/2014/main" id="{C5359E9C-414C-4424-B425-4064EBE0040F}"/>
                  </a:ext>
                </a:extLst>
              </p14:cNvPr>
              <p14:cNvContentPartPr/>
              <p14:nvPr/>
            </p14:nvContentPartPr>
            <p14:xfrm>
              <a:off x="1447101" y="2082762"/>
              <a:ext cx="414000" cy="433440"/>
            </p14:xfrm>
          </p:contentPart>
        </mc:Choice>
        <mc:Fallback>
          <p:pic>
            <p:nvPicPr>
              <p:cNvPr id="66" name="Input penna 65">
                <a:extLst>
                  <a:ext uri="{FF2B5EF4-FFF2-40B4-BE49-F238E27FC236}">
                    <a16:creationId xmlns:a16="http://schemas.microsoft.com/office/drawing/2014/main" id="{C5359E9C-414C-4424-B425-4064EBE0040F}"/>
                  </a:ext>
                </a:extLst>
              </p:cNvPr>
              <p:cNvPicPr/>
              <p:nvPr/>
            </p:nvPicPr>
            <p:blipFill>
              <a:blip r:embed="rId47"/>
              <a:stretch>
                <a:fillRect/>
              </a:stretch>
            </p:blipFill>
            <p:spPr>
              <a:xfrm>
                <a:off x="1438101" y="2073762"/>
                <a:ext cx="431640" cy="451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69" name="Input penna 68">
                <a:extLst>
                  <a:ext uri="{FF2B5EF4-FFF2-40B4-BE49-F238E27FC236}">
                    <a16:creationId xmlns:a16="http://schemas.microsoft.com/office/drawing/2014/main" id="{588B4D45-13A9-4D1B-B935-AB0AC9DCF3DC}"/>
                  </a:ext>
                </a:extLst>
              </p14:cNvPr>
              <p14:cNvContentPartPr/>
              <p14:nvPr/>
            </p14:nvContentPartPr>
            <p14:xfrm>
              <a:off x="2675781" y="2145042"/>
              <a:ext cx="348840" cy="216000"/>
            </p14:xfrm>
          </p:contentPart>
        </mc:Choice>
        <mc:Fallback>
          <p:pic>
            <p:nvPicPr>
              <p:cNvPr id="69" name="Input penna 68">
                <a:extLst>
                  <a:ext uri="{FF2B5EF4-FFF2-40B4-BE49-F238E27FC236}">
                    <a16:creationId xmlns:a16="http://schemas.microsoft.com/office/drawing/2014/main" id="{588B4D45-13A9-4D1B-B935-AB0AC9DCF3DC}"/>
                  </a:ext>
                </a:extLst>
              </p:cNvPr>
              <p:cNvPicPr/>
              <p:nvPr/>
            </p:nvPicPr>
            <p:blipFill>
              <a:blip r:embed="rId49"/>
              <a:stretch>
                <a:fillRect/>
              </a:stretch>
            </p:blipFill>
            <p:spPr>
              <a:xfrm>
                <a:off x="2666781" y="2136042"/>
                <a:ext cx="366480" cy="23364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75" name="Input penna 74">
                <a:extLst>
                  <a:ext uri="{FF2B5EF4-FFF2-40B4-BE49-F238E27FC236}">
                    <a16:creationId xmlns:a16="http://schemas.microsoft.com/office/drawing/2014/main" id="{1030613C-B700-4E08-9C9A-26E8EAAC3E9D}"/>
                  </a:ext>
                </a:extLst>
              </p14:cNvPr>
              <p14:cNvContentPartPr/>
              <p14:nvPr/>
            </p14:nvContentPartPr>
            <p14:xfrm>
              <a:off x="3845781" y="2116962"/>
              <a:ext cx="118800" cy="98280"/>
            </p14:xfrm>
          </p:contentPart>
        </mc:Choice>
        <mc:Fallback>
          <p:pic>
            <p:nvPicPr>
              <p:cNvPr id="75" name="Input penna 74">
                <a:extLst>
                  <a:ext uri="{FF2B5EF4-FFF2-40B4-BE49-F238E27FC236}">
                    <a16:creationId xmlns:a16="http://schemas.microsoft.com/office/drawing/2014/main" id="{1030613C-B700-4E08-9C9A-26E8EAAC3E9D}"/>
                  </a:ext>
                </a:extLst>
              </p:cNvPr>
              <p:cNvPicPr/>
              <p:nvPr/>
            </p:nvPicPr>
            <p:blipFill>
              <a:blip r:embed="rId51"/>
              <a:stretch>
                <a:fillRect/>
              </a:stretch>
            </p:blipFill>
            <p:spPr>
              <a:xfrm>
                <a:off x="3836781" y="2107962"/>
                <a:ext cx="136440" cy="115920"/>
              </a:xfrm>
              <a:prstGeom prst="rect">
                <a:avLst/>
              </a:prstGeom>
            </p:spPr>
          </p:pic>
        </mc:Fallback>
      </mc:AlternateContent>
      <mc:AlternateContent xmlns:mc="http://schemas.openxmlformats.org/markup-compatibility/2006">
        <mc:Choice xmlns:p14="http://schemas.microsoft.com/office/powerpoint/2010/main" Requires="p14">
          <p:contentPart p14:bwMode="auto" r:id="rId52">
            <p14:nvContentPartPr>
              <p14:cNvPr id="76" name="Input penna 75">
                <a:extLst>
                  <a:ext uri="{FF2B5EF4-FFF2-40B4-BE49-F238E27FC236}">
                    <a16:creationId xmlns:a16="http://schemas.microsoft.com/office/drawing/2014/main" id="{11A6F3DC-FC5D-4099-B309-A973FCCF0000}"/>
                  </a:ext>
                </a:extLst>
              </p14:cNvPr>
              <p14:cNvContentPartPr/>
              <p14:nvPr/>
            </p14:nvContentPartPr>
            <p14:xfrm>
              <a:off x="2950821" y="1756962"/>
              <a:ext cx="713520" cy="338040"/>
            </p14:xfrm>
          </p:contentPart>
        </mc:Choice>
        <mc:Fallback>
          <p:pic>
            <p:nvPicPr>
              <p:cNvPr id="76" name="Input penna 75">
                <a:extLst>
                  <a:ext uri="{FF2B5EF4-FFF2-40B4-BE49-F238E27FC236}">
                    <a16:creationId xmlns:a16="http://schemas.microsoft.com/office/drawing/2014/main" id="{11A6F3DC-FC5D-4099-B309-A973FCCF0000}"/>
                  </a:ext>
                </a:extLst>
              </p:cNvPr>
              <p:cNvPicPr/>
              <p:nvPr/>
            </p:nvPicPr>
            <p:blipFill>
              <a:blip r:embed="rId53"/>
              <a:stretch>
                <a:fillRect/>
              </a:stretch>
            </p:blipFill>
            <p:spPr>
              <a:xfrm>
                <a:off x="2941821" y="1747962"/>
                <a:ext cx="731160" cy="355680"/>
              </a:xfrm>
              <a:prstGeom prst="rect">
                <a:avLst/>
              </a:prstGeom>
            </p:spPr>
          </p:pic>
        </mc:Fallback>
      </mc:AlternateContent>
      <mc:AlternateContent xmlns:mc="http://schemas.openxmlformats.org/markup-compatibility/2006">
        <mc:Choice xmlns:p14="http://schemas.microsoft.com/office/powerpoint/2010/main" Requires="p14">
          <p:contentPart p14:bwMode="auto" r:id="rId54">
            <p14:nvContentPartPr>
              <p14:cNvPr id="88" name="Input penna 87">
                <a:extLst>
                  <a:ext uri="{FF2B5EF4-FFF2-40B4-BE49-F238E27FC236}">
                    <a16:creationId xmlns:a16="http://schemas.microsoft.com/office/drawing/2014/main" id="{A67775D8-7588-41C6-A927-363C51F637AF}"/>
                  </a:ext>
                </a:extLst>
              </p14:cNvPr>
              <p14:cNvContentPartPr/>
              <p14:nvPr/>
            </p14:nvContentPartPr>
            <p14:xfrm>
              <a:off x="4717701" y="2469402"/>
              <a:ext cx="342360" cy="306720"/>
            </p14:xfrm>
          </p:contentPart>
        </mc:Choice>
        <mc:Fallback>
          <p:pic>
            <p:nvPicPr>
              <p:cNvPr id="88" name="Input penna 87">
                <a:extLst>
                  <a:ext uri="{FF2B5EF4-FFF2-40B4-BE49-F238E27FC236}">
                    <a16:creationId xmlns:a16="http://schemas.microsoft.com/office/drawing/2014/main" id="{A67775D8-7588-41C6-A927-363C51F637AF}"/>
                  </a:ext>
                </a:extLst>
              </p:cNvPr>
              <p:cNvPicPr/>
              <p:nvPr/>
            </p:nvPicPr>
            <p:blipFill>
              <a:blip r:embed="rId55"/>
              <a:stretch>
                <a:fillRect/>
              </a:stretch>
            </p:blipFill>
            <p:spPr>
              <a:xfrm>
                <a:off x="4708701" y="2460402"/>
                <a:ext cx="360000" cy="32436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89" name="Input penna 88">
                <a:extLst>
                  <a:ext uri="{FF2B5EF4-FFF2-40B4-BE49-F238E27FC236}">
                    <a16:creationId xmlns:a16="http://schemas.microsoft.com/office/drawing/2014/main" id="{1C2D61BE-0C85-49EA-AEE1-B7939901FC46}"/>
                  </a:ext>
                </a:extLst>
              </p14:cNvPr>
              <p14:cNvContentPartPr/>
              <p14:nvPr/>
            </p14:nvContentPartPr>
            <p14:xfrm>
              <a:off x="4293261" y="1694322"/>
              <a:ext cx="1499040" cy="668520"/>
            </p14:xfrm>
          </p:contentPart>
        </mc:Choice>
        <mc:Fallback>
          <p:pic>
            <p:nvPicPr>
              <p:cNvPr id="89" name="Input penna 88">
                <a:extLst>
                  <a:ext uri="{FF2B5EF4-FFF2-40B4-BE49-F238E27FC236}">
                    <a16:creationId xmlns:a16="http://schemas.microsoft.com/office/drawing/2014/main" id="{1C2D61BE-0C85-49EA-AEE1-B7939901FC46}"/>
                  </a:ext>
                </a:extLst>
              </p:cNvPr>
              <p:cNvPicPr/>
              <p:nvPr/>
            </p:nvPicPr>
            <p:blipFill>
              <a:blip r:embed="rId57"/>
              <a:stretch>
                <a:fillRect/>
              </a:stretch>
            </p:blipFill>
            <p:spPr>
              <a:xfrm>
                <a:off x="4284261" y="1685322"/>
                <a:ext cx="1516680" cy="68616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90" name="Input penna 89">
                <a:extLst>
                  <a:ext uri="{FF2B5EF4-FFF2-40B4-BE49-F238E27FC236}">
                    <a16:creationId xmlns:a16="http://schemas.microsoft.com/office/drawing/2014/main" id="{651B1F60-43C0-4FF8-87A8-E927ACAF60C8}"/>
                  </a:ext>
                </a:extLst>
              </p14:cNvPr>
              <p14:cNvContentPartPr/>
              <p14:nvPr/>
            </p14:nvContentPartPr>
            <p14:xfrm>
              <a:off x="6065181" y="2184642"/>
              <a:ext cx="100800" cy="36720"/>
            </p14:xfrm>
          </p:contentPart>
        </mc:Choice>
        <mc:Fallback>
          <p:pic>
            <p:nvPicPr>
              <p:cNvPr id="90" name="Input penna 89">
                <a:extLst>
                  <a:ext uri="{FF2B5EF4-FFF2-40B4-BE49-F238E27FC236}">
                    <a16:creationId xmlns:a16="http://schemas.microsoft.com/office/drawing/2014/main" id="{651B1F60-43C0-4FF8-87A8-E927ACAF60C8}"/>
                  </a:ext>
                </a:extLst>
              </p:cNvPr>
              <p:cNvPicPr/>
              <p:nvPr/>
            </p:nvPicPr>
            <p:blipFill>
              <a:blip r:embed="rId59"/>
              <a:stretch>
                <a:fillRect/>
              </a:stretch>
            </p:blipFill>
            <p:spPr>
              <a:xfrm>
                <a:off x="6056181" y="2175642"/>
                <a:ext cx="118440" cy="5436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91" name="Input penna 90">
                <a:extLst>
                  <a:ext uri="{FF2B5EF4-FFF2-40B4-BE49-F238E27FC236}">
                    <a16:creationId xmlns:a16="http://schemas.microsoft.com/office/drawing/2014/main" id="{7B2E215D-7866-4B20-BCC5-A78A51E42114}"/>
                  </a:ext>
                </a:extLst>
              </p14:cNvPr>
              <p14:cNvContentPartPr/>
              <p14:nvPr/>
            </p14:nvContentPartPr>
            <p14:xfrm>
              <a:off x="6034581" y="2295522"/>
              <a:ext cx="107640" cy="16560"/>
            </p14:xfrm>
          </p:contentPart>
        </mc:Choice>
        <mc:Fallback>
          <p:pic>
            <p:nvPicPr>
              <p:cNvPr id="91" name="Input penna 90">
                <a:extLst>
                  <a:ext uri="{FF2B5EF4-FFF2-40B4-BE49-F238E27FC236}">
                    <a16:creationId xmlns:a16="http://schemas.microsoft.com/office/drawing/2014/main" id="{7B2E215D-7866-4B20-BCC5-A78A51E42114}"/>
                  </a:ext>
                </a:extLst>
              </p:cNvPr>
              <p:cNvPicPr/>
              <p:nvPr/>
            </p:nvPicPr>
            <p:blipFill>
              <a:blip r:embed="rId61"/>
              <a:stretch>
                <a:fillRect/>
              </a:stretch>
            </p:blipFill>
            <p:spPr>
              <a:xfrm>
                <a:off x="6025581" y="2286522"/>
                <a:ext cx="125280" cy="342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00" name="Input penna 99">
                <a:extLst>
                  <a:ext uri="{FF2B5EF4-FFF2-40B4-BE49-F238E27FC236}">
                    <a16:creationId xmlns:a16="http://schemas.microsoft.com/office/drawing/2014/main" id="{B1BB9E14-73D1-4BE5-A4F7-B31A39425A3D}"/>
                  </a:ext>
                </a:extLst>
              </p14:cNvPr>
              <p14:cNvContentPartPr/>
              <p14:nvPr/>
            </p14:nvContentPartPr>
            <p14:xfrm>
              <a:off x="8019981" y="2023002"/>
              <a:ext cx="186120" cy="171360"/>
            </p14:xfrm>
          </p:contentPart>
        </mc:Choice>
        <mc:Fallback>
          <p:pic>
            <p:nvPicPr>
              <p:cNvPr id="100" name="Input penna 99">
                <a:extLst>
                  <a:ext uri="{FF2B5EF4-FFF2-40B4-BE49-F238E27FC236}">
                    <a16:creationId xmlns:a16="http://schemas.microsoft.com/office/drawing/2014/main" id="{B1BB9E14-73D1-4BE5-A4F7-B31A39425A3D}"/>
                  </a:ext>
                </a:extLst>
              </p:cNvPr>
              <p:cNvPicPr/>
              <p:nvPr/>
            </p:nvPicPr>
            <p:blipFill>
              <a:blip r:embed="rId63"/>
              <a:stretch>
                <a:fillRect/>
              </a:stretch>
            </p:blipFill>
            <p:spPr>
              <a:xfrm>
                <a:off x="8010981" y="2014002"/>
                <a:ext cx="203760" cy="189000"/>
              </a:xfrm>
              <a:prstGeom prst="rect">
                <a:avLst/>
              </a:prstGeom>
            </p:spPr>
          </p:pic>
        </mc:Fallback>
      </mc:AlternateContent>
      <mc:AlternateContent xmlns:mc="http://schemas.openxmlformats.org/markup-compatibility/2006">
        <mc:Choice xmlns:p14="http://schemas.microsoft.com/office/powerpoint/2010/main" Requires="p14">
          <p:contentPart p14:bwMode="auto" r:id="rId64">
            <p14:nvContentPartPr>
              <p14:cNvPr id="101" name="Input penna 100">
                <a:extLst>
                  <a:ext uri="{FF2B5EF4-FFF2-40B4-BE49-F238E27FC236}">
                    <a16:creationId xmlns:a16="http://schemas.microsoft.com/office/drawing/2014/main" id="{BF712408-C09F-4094-9304-ABB01A60E6F5}"/>
                  </a:ext>
                </a:extLst>
              </p14:cNvPr>
              <p14:cNvContentPartPr/>
              <p14:nvPr/>
            </p14:nvContentPartPr>
            <p14:xfrm>
              <a:off x="8130861" y="2266002"/>
              <a:ext cx="121680" cy="124920"/>
            </p14:xfrm>
          </p:contentPart>
        </mc:Choice>
        <mc:Fallback>
          <p:pic>
            <p:nvPicPr>
              <p:cNvPr id="101" name="Input penna 100">
                <a:extLst>
                  <a:ext uri="{FF2B5EF4-FFF2-40B4-BE49-F238E27FC236}">
                    <a16:creationId xmlns:a16="http://schemas.microsoft.com/office/drawing/2014/main" id="{BF712408-C09F-4094-9304-ABB01A60E6F5}"/>
                  </a:ext>
                </a:extLst>
              </p:cNvPr>
              <p:cNvPicPr/>
              <p:nvPr/>
            </p:nvPicPr>
            <p:blipFill>
              <a:blip r:embed="rId65"/>
              <a:stretch>
                <a:fillRect/>
              </a:stretch>
            </p:blipFill>
            <p:spPr>
              <a:xfrm>
                <a:off x="8121861" y="2257002"/>
                <a:ext cx="139320" cy="142560"/>
              </a:xfrm>
              <a:prstGeom prst="rect">
                <a:avLst/>
              </a:prstGeom>
            </p:spPr>
          </p:pic>
        </mc:Fallback>
      </mc:AlternateContent>
      <mc:AlternateContent xmlns:mc="http://schemas.openxmlformats.org/markup-compatibility/2006">
        <mc:Choice xmlns:p14="http://schemas.microsoft.com/office/powerpoint/2010/main" Requires="p14">
          <p:contentPart p14:bwMode="auto" r:id="rId66">
            <p14:nvContentPartPr>
              <p14:cNvPr id="102" name="Input penna 101">
                <a:extLst>
                  <a:ext uri="{FF2B5EF4-FFF2-40B4-BE49-F238E27FC236}">
                    <a16:creationId xmlns:a16="http://schemas.microsoft.com/office/drawing/2014/main" id="{B7A79353-F41B-4BE8-B50F-2893394DFB10}"/>
                  </a:ext>
                </a:extLst>
              </p14:cNvPr>
              <p14:cNvContentPartPr/>
              <p14:nvPr/>
            </p14:nvContentPartPr>
            <p14:xfrm>
              <a:off x="6489261" y="1815282"/>
              <a:ext cx="1335240" cy="463320"/>
            </p14:xfrm>
          </p:contentPart>
        </mc:Choice>
        <mc:Fallback>
          <p:pic>
            <p:nvPicPr>
              <p:cNvPr id="102" name="Input penna 101">
                <a:extLst>
                  <a:ext uri="{FF2B5EF4-FFF2-40B4-BE49-F238E27FC236}">
                    <a16:creationId xmlns:a16="http://schemas.microsoft.com/office/drawing/2014/main" id="{B7A79353-F41B-4BE8-B50F-2893394DFB10}"/>
                  </a:ext>
                </a:extLst>
              </p:cNvPr>
              <p:cNvPicPr/>
              <p:nvPr/>
            </p:nvPicPr>
            <p:blipFill>
              <a:blip r:embed="rId67"/>
              <a:stretch>
                <a:fillRect/>
              </a:stretch>
            </p:blipFill>
            <p:spPr>
              <a:xfrm>
                <a:off x="6480261" y="1806282"/>
                <a:ext cx="1352880" cy="48096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06" name="Input penna 105">
                <a:extLst>
                  <a:ext uri="{FF2B5EF4-FFF2-40B4-BE49-F238E27FC236}">
                    <a16:creationId xmlns:a16="http://schemas.microsoft.com/office/drawing/2014/main" id="{30D666ED-1FA2-4990-AC19-7D37DE9F52F6}"/>
                  </a:ext>
                </a:extLst>
              </p14:cNvPr>
              <p14:cNvContentPartPr/>
              <p14:nvPr/>
            </p14:nvContentPartPr>
            <p14:xfrm>
              <a:off x="8428581" y="1936242"/>
              <a:ext cx="752040" cy="318240"/>
            </p14:xfrm>
          </p:contentPart>
        </mc:Choice>
        <mc:Fallback>
          <p:pic>
            <p:nvPicPr>
              <p:cNvPr id="106" name="Input penna 105">
                <a:extLst>
                  <a:ext uri="{FF2B5EF4-FFF2-40B4-BE49-F238E27FC236}">
                    <a16:creationId xmlns:a16="http://schemas.microsoft.com/office/drawing/2014/main" id="{30D666ED-1FA2-4990-AC19-7D37DE9F52F6}"/>
                  </a:ext>
                </a:extLst>
              </p:cNvPr>
              <p:cNvPicPr/>
              <p:nvPr/>
            </p:nvPicPr>
            <p:blipFill>
              <a:blip r:embed="rId69"/>
              <a:stretch>
                <a:fillRect/>
              </a:stretch>
            </p:blipFill>
            <p:spPr>
              <a:xfrm>
                <a:off x="8419581" y="1927242"/>
                <a:ext cx="769680" cy="3358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11" name="Input penna 110">
                <a:extLst>
                  <a:ext uri="{FF2B5EF4-FFF2-40B4-BE49-F238E27FC236}">
                    <a16:creationId xmlns:a16="http://schemas.microsoft.com/office/drawing/2014/main" id="{25FE9437-0559-4ECD-9D0A-989483B82EF9}"/>
                  </a:ext>
                </a:extLst>
              </p14:cNvPr>
              <p14:cNvContentPartPr/>
              <p14:nvPr/>
            </p14:nvContentPartPr>
            <p14:xfrm>
              <a:off x="882621" y="3028122"/>
              <a:ext cx="188640" cy="264240"/>
            </p14:xfrm>
          </p:contentPart>
        </mc:Choice>
        <mc:Fallback>
          <p:pic>
            <p:nvPicPr>
              <p:cNvPr id="111" name="Input penna 110">
                <a:extLst>
                  <a:ext uri="{FF2B5EF4-FFF2-40B4-BE49-F238E27FC236}">
                    <a16:creationId xmlns:a16="http://schemas.microsoft.com/office/drawing/2014/main" id="{25FE9437-0559-4ECD-9D0A-989483B82EF9}"/>
                  </a:ext>
                </a:extLst>
              </p:cNvPr>
              <p:cNvPicPr/>
              <p:nvPr/>
            </p:nvPicPr>
            <p:blipFill>
              <a:blip r:embed="rId71"/>
              <a:stretch>
                <a:fillRect/>
              </a:stretch>
            </p:blipFill>
            <p:spPr>
              <a:xfrm>
                <a:off x="873621" y="3019122"/>
                <a:ext cx="206280" cy="28188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12" name="Input penna 111">
                <a:extLst>
                  <a:ext uri="{FF2B5EF4-FFF2-40B4-BE49-F238E27FC236}">
                    <a16:creationId xmlns:a16="http://schemas.microsoft.com/office/drawing/2014/main" id="{41062113-282A-4151-9C67-349BE8F9C684}"/>
                  </a:ext>
                </a:extLst>
              </p14:cNvPr>
              <p14:cNvContentPartPr/>
              <p14:nvPr/>
            </p14:nvContentPartPr>
            <p14:xfrm>
              <a:off x="323901" y="2961882"/>
              <a:ext cx="397080" cy="444240"/>
            </p14:xfrm>
          </p:contentPart>
        </mc:Choice>
        <mc:Fallback>
          <p:pic>
            <p:nvPicPr>
              <p:cNvPr id="112" name="Input penna 111">
                <a:extLst>
                  <a:ext uri="{FF2B5EF4-FFF2-40B4-BE49-F238E27FC236}">
                    <a16:creationId xmlns:a16="http://schemas.microsoft.com/office/drawing/2014/main" id="{41062113-282A-4151-9C67-349BE8F9C684}"/>
                  </a:ext>
                </a:extLst>
              </p:cNvPr>
              <p:cNvPicPr/>
              <p:nvPr/>
            </p:nvPicPr>
            <p:blipFill>
              <a:blip r:embed="rId73"/>
              <a:stretch>
                <a:fillRect/>
              </a:stretch>
            </p:blipFill>
            <p:spPr>
              <a:xfrm>
                <a:off x="314901" y="2952882"/>
                <a:ext cx="414720" cy="46188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18" name="Input penna 117">
                <a:extLst>
                  <a:ext uri="{FF2B5EF4-FFF2-40B4-BE49-F238E27FC236}">
                    <a16:creationId xmlns:a16="http://schemas.microsoft.com/office/drawing/2014/main" id="{DD19E729-1478-486C-A5D6-2CD2AE18617A}"/>
                  </a:ext>
                </a:extLst>
              </p14:cNvPr>
              <p14:cNvContentPartPr/>
              <p14:nvPr/>
            </p14:nvContentPartPr>
            <p14:xfrm>
              <a:off x="2172861" y="3277962"/>
              <a:ext cx="61920" cy="21240"/>
            </p14:xfrm>
          </p:contentPart>
        </mc:Choice>
        <mc:Fallback>
          <p:pic>
            <p:nvPicPr>
              <p:cNvPr id="118" name="Input penna 117">
                <a:extLst>
                  <a:ext uri="{FF2B5EF4-FFF2-40B4-BE49-F238E27FC236}">
                    <a16:creationId xmlns:a16="http://schemas.microsoft.com/office/drawing/2014/main" id="{DD19E729-1478-486C-A5D6-2CD2AE18617A}"/>
                  </a:ext>
                </a:extLst>
              </p:cNvPr>
              <p:cNvPicPr/>
              <p:nvPr/>
            </p:nvPicPr>
            <p:blipFill>
              <a:blip r:embed="rId75"/>
              <a:stretch>
                <a:fillRect/>
              </a:stretch>
            </p:blipFill>
            <p:spPr>
              <a:xfrm>
                <a:off x="2163861" y="3268962"/>
                <a:ext cx="79560" cy="388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19" name="Input penna 118">
                <a:extLst>
                  <a:ext uri="{FF2B5EF4-FFF2-40B4-BE49-F238E27FC236}">
                    <a16:creationId xmlns:a16="http://schemas.microsoft.com/office/drawing/2014/main" id="{0B7B6875-30FA-4038-963F-12AA06B2B94E}"/>
                  </a:ext>
                </a:extLst>
              </p14:cNvPr>
              <p14:cNvContentPartPr/>
              <p14:nvPr/>
            </p14:nvContentPartPr>
            <p14:xfrm>
              <a:off x="2153781" y="3385242"/>
              <a:ext cx="100800" cy="5400"/>
            </p14:xfrm>
          </p:contentPart>
        </mc:Choice>
        <mc:Fallback>
          <p:pic>
            <p:nvPicPr>
              <p:cNvPr id="119" name="Input penna 118">
                <a:extLst>
                  <a:ext uri="{FF2B5EF4-FFF2-40B4-BE49-F238E27FC236}">
                    <a16:creationId xmlns:a16="http://schemas.microsoft.com/office/drawing/2014/main" id="{0B7B6875-30FA-4038-963F-12AA06B2B94E}"/>
                  </a:ext>
                </a:extLst>
              </p:cNvPr>
              <p:cNvPicPr/>
              <p:nvPr/>
            </p:nvPicPr>
            <p:blipFill>
              <a:blip r:embed="rId77"/>
              <a:stretch>
                <a:fillRect/>
              </a:stretch>
            </p:blipFill>
            <p:spPr>
              <a:xfrm>
                <a:off x="2144781" y="3376242"/>
                <a:ext cx="1184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78">
            <p14:nvContentPartPr>
              <p14:cNvPr id="120" name="Input penna 119">
                <a:extLst>
                  <a:ext uri="{FF2B5EF4-FFF2-40B4-BE49-F238E27FC236}">
                    <a16:creationId xmlns:a16="http://schemas.microsoft.com/office/drawing/2014/main" id="{6DFBA4F4-2ED6-4021-A814-6DD771178DCF}"/>
                  </a:ext>
                </a:extLst>
              </p14:cNvPr>
              <p14:cNvContentPartPr/>
              <p14:nvPr/>
            </p14:nvContentPartPr>
            <p14:xfrm>
              <a:off x="1278621" y="2951082"/>
              <a:ext cx="698040" cy="516600"/>
            </p14:xfrm>
          </p:contentPart>
        </mc:Choice>
        <mc:Fallback>
          <p:pic>
            <p:nvPicPr>
              <p:cNvPr id="120" name="Input penna 119">
                <a:extLst>
                  <a:ext uri="{FF2B5EF4-FFF2-40B4-BE49-F238E27FC236}">
                    <a16:creationId xmlns:a16="http://schemas.microsoft.com/office/drawing/2014/main" id="{6DFBA4F4-2ED6-4021-A814-6DD771178DCF}"/>
                  </a:ext>
                </a:extLst>
              </p:cNvPr>
              <p:cNvPicPr/>
              <p:nvPr/>
            </p:nvPicPr>
            <p:blipFill>
              <a:blip r:embed="rId79"/>
              <a:stretch>
                <a:fillRect/>
              </a:stretch>
            </p:blipFill>
            <p:spPr>
              <a:xfrm>
                <a:off x="1269621" y="2942082"/>
                <a:ext cx="715680" cy="534240"/>
              </a:xfrm>
              <a:prstGeom prst="rect">
                <a:avLst/>
              </a:prstGeom>
            </p:spPr>
          </p:pic>
        </mc:Fallback>
      </mc:AlternateContent>
      <mc:AlternateContent xmlns:mc="http://schemas.openxmlformats.org/markup-compatibility/2006">
        <mc:Choice xmlns:p14="http://schemas.microsoft.com/office/powerpoint/2010/main" Requires="p14">
          <p:contentPart p14:bwMode="auto" r:id="rId80">
            <p14:nvContentPartPr>
              <p14:cNvPr id="121" name="Input penna 120">
                <a:extLst>
                  <a:ext uri="{FF2B5EF4-FFF2-40B4-BE49-F238E27FC236}">
                    <a16:creationId xmlns:a16="http://schemas.microsoft.com/office/drawing/2014/main" id="{F4354D68-A080-484A-9332-2583D0AE9B94}"/>
                  </a:ext>
                </a:extLst>
              </p14:cNvPr>
              <p14:cNvContentPartPr/>
              <p14:nvPr/>
            </p14:nvContentPartPr>
            <p14:xfrm>
              <a:off x="2665701" y="3190842"/>
              <a:ext cx="233640" cy="208440"/>
            </p14:xfrm>
          </p:contentPart>
        </mc:Choice>
        <mc:Fallback>
          <p:pic>
            <p:nvPicPr>
              <p:cNvPr id="121" name="Input penna 120">
                <a:extLst>
                  <a:ext uri="{FF2B5EF4-FFF2-40B4-BE49-F238E27FC236}">
                    <a16:creationId xmlns:a16="http://schemas.microsoft.com/office/drawing/2014/main" id="{F4354D68-A080-484A-9332-2583D0AE9B94}"/>
                  </a:ext>
                </a:extLst>
              </p:cNvPr>
              <p:cNvPicPr/>
              <p:nvPr/>
            </p:nvPicPr>
            <p:blipFill>
              <a:blip r:embed="rId81"/>
              <a:stretch>
                <a:fillRect/>
              </a:stretch>
            </p:blipFill>
            <p:spPr>
              <a:xfrm>
                <a:off x="2656701" y="3181842"/>
                <a:ext cx="25128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2">
            <p14:nvContentPartPr>
              <p14:cNvPr id="128" name="Input penna 127">
                <a:extLst>
                  <a:ext uri="{FF2B5EF4-FFF2-40B4-BE49-F238E27FC236}">
                    <a16:creationId xmlns:a16="http://schemas.microsoft.com/office/drawing/2014/main" id="{E9BC06E4-9A25-4535-A5A8-AC88ED45C752}"/>
                  </a:ext>
                </a:extLst>
              </p14:cNvPr>
              <p14:cNvContentPartPr/>
              <p14:nvPr/>
            </p14:nvContentPartPr>
            <p14:xfrm>
              <a:off x="3586221" y="2890962"/>
              <a:ext cx="177120" cy="223920"/>
            </p14:xfrm>
          </p:contentPart>
        </mc:Choice>
        <mc:Fallback>
          <p:pic>
            <p:nvPicPr>
              <p:cNvPr id="128" name="Input penna 127">
                <a:extLst>
                  <a:ext uri="{FF2B5EF4-FFF2-40B4-BE49-F238E27FC236}">
                    <a16:creationId xmlns:a16="http://schemas.microsoft.com/office/drawing/2014/main" id="{E9BC06E4-9A25-4535-A5A8-AC88ED45C752}"/>
                  </a:ext>
                </a:extLst>
              </p:cNvPr>
              <p:cNvPicPr/>
              <p:nvPr/>
            </p:nvPicPr>
            <p:blipFill>
              <a:blip r:embed="rId83"/>
              <a:stretch>
                <a:fillRect/>
              </a:stretch>
            </p:blipFill>
            <p:spPr>
              <a:xfrm>
                <a:off x="3577221" y="2881962"/>
                <a:ext cx="194760" cy="241560"/>
              </a:xfrm>
              <a:prstGeom prst="rect">
                <a:avLst/>
              </a:prstGeom>
            </p:spPr>
          </p:pic>
        </mc:Fallback>
      </mc:AlternateContent>
      <mc:AlternateContent xmlns:mc="http://schemas.openxmlformats.org/markup-compatibility/2006">
        <mc:Choice xmlns:p14="http://schemas.microsoft.com/office/powerpoint/2010/main" Requires="p14">
          <p:contentPart p14:bwMode="auto" r:id="rId84">
            <p14:nvContentPartPr>
              <p14:cNvPr id="129" name="Input penna 128">
                <a:extLst>
                  <a:ext uri="{FF2B5EF4-FFF2-40B4-BE49-F238E27FC236}">
                    <a16:creationId xmlns:a16="http://schemas.microsoft.com/office/drawing/2014/main" id="{E5A2C8FA-6277-47F7-B8D4-6350ABFEBABB}"/>
                  </a:ext>
                </a:extLst>
              </p14:cNvPr>
              <p14:cNvContentPartPr/>
              <p14:nvPr/>
            </p14:nvContentPartPr>
            <p14:xfrm>
              <a:off x="3048021" y="2894562"/>
              <a:ext cx="410400" cy="256680"/>
            </p14:xfrm>
          </p:contentPart>
        </mc:Choice>
        <mc:Fallback>
          <p:pic>
            <p:nvPicPr>
              <p:cNvPr id="129" name="Input penna 128">
                <a:extLst>
                  <a:ext uri="{FF2B5EF4-FFF2-40B4-BE49-F238E27FC236}">
                    <a16:creationId xmlns:a16="http://schemas.microsoft.com/office/drawing/2014/main" id="{E5A2C8FA-6277-47F7-B8D4-6350ABFEBABB}"/>
                  </a:ext>
                </a:extLst>
              </p:cNvPr>
              <p:cNvPicPr/>
              <p:nvPr/>
            </p:nvPicPr>
            <p:blipFill>
              <a:blip r:embed="rId85"/>
              <a:stretch>
                <a:fillRect/>
              </a:stretch>
            </p:blipFill>
            <p:spPr>
              <a:xfrm>
                <a:off x="3039021" y="2885562"/>
                <a:ext cx="428040" cy="274320"/>
              </a:xfrm>
              <a:prstGeom prst="rect">
                <a:avLst/>
              </a:prstGeom>
            </p:spPr>
          </p:pic>
        </mc:Fallback>
      </mc:AlternateContent>
      <mc:AlternateContent xmlns:mc="http://schemas.openxmlformats.org/markup-compatibility/2006">
        <mc:Choice xmlns:p14="http://schemas.microsoft.com/office/powerpoint/2010/main" Requires="p14">
          <p:contentPart p14:bwMode="auto" r:id="rId86">
            <p14:nvContentPartPr>
              <p14:cNvPr id="132" name="Input penna 131">
                <a:extLst>
                  <a:ext uri="{FF2B5EF4-FFF2-40B4-BE49-F238E27FC236}">
                    <a16:creationId xmlns:a16="http://schemas.microsoft.com/office/drawing/2014/main" id="{86EB3973-1437-4B96-BC2C-DEA63DEC425C}"/>
                  </a:ext>
                </a:extLst>
              </p14:cNvPr>
              <p14:cNvContentPartPr/>
              <p14:nvPr/>
            </p14:nvContentPartPr>
            <p14:xfrm>
              <a:off x="3837501" y="3286242"/>
              <a:ext cx="47520" cy="39240"/>
            </p14:xfrm>
          </p:contentPart>
        </mc:Choice>
        <mc:Fallback>
          <p:pic>
            <p:nvPicPr>
              <p:cNvPr id="132" name="Input penna 131">
                <a:extLst>
                  <a:ext uri="{FF2B5EF4-FFF2-40B4-BE49-F238E27FC236}">
                    <a16:creationId xmlns:a16="http://schemas.microsoft.com/office/drawing/2014/main" id="{86EB3973-1437-4B96-BC2C-DEA63DEC425C}"/>
                  </a:ext>
                </a:extLst>
              </p:cNvPr>
              <p:cNvPicPr/>
              <p:nvPr/>
            </p:nvPicPr>
            <p:blipFill>
              <a:blip r:embed="rId87"/>
              <a:stretch>
                <a:fillRect/>
              </a:stretch>
            </p:blipFill>
            <p:spPr>
              <a:xfrm>
                <a:off x="3828501" y="3277242"/>
                <a:ext cx="65160" cy="56880"/>
              </a:xfrm>
              <a:prstGeom prst="rect">
                <a:avLst/>
              </a:prstGeom>
            </p:spPr>
          </p:pic>
        </mc:Fallback>
      </mc:AlternateContent>
      <mc:AlternateContent xmlns:mc="http://schemas.openxmlformats.org/markup-compatibility/2006">
        <mc:Choice xmlns:p14="http://schemas.microsoft.com/office/powerpoint/2010/main" Requires="p14">
          <p:contentPart p14:bwMode="auto" r:id="rId88">
            <p14:nvContentPartPr>
              <p14:cNvPr id="138" name="Input penna 137">
                <a:extLst>
                  <a:ext uri="{FF2B5EF4-FFF2-40B4-BE49-F238E27FC236}">
                    <a16:creationId xmlns:a16="http://schemas.microsoft.com/office/drawing/2014/main" id="{06276D3A-8CFB-4543-B009-79C262C3B03D}"/>
                  </a:ext>
                </a:extLst>
              </p14:cNvPr>
              <p14:cNvContentPartPr/>
              <p14:nvPr/>
            </p14:nvContentPartPr>
            <p14:xfrm>
              <a:off x="5596461" y="2917962"/>
              <a:ext cx="172800" cy="114120"/>
            </p14:xfrm>
          </p:contentPart>
        </mc:Choice>
        <mc:Fallback>
          <p:pic>
            <p:nvPicPr>
              <p:cNvPr id="138" name="Input penna 137">
                <a:extLst>
                  <a:ext uri="{FF2B5EF4-FFF2-40B4-BE49-F238E27FC236}">
                    <a16:creationId xmlns:a16="http://schemas.microsoft.com/office/drawing/2014/main" id="{06276D3A-8CFB-4543-B009-79C262C3B03D}"/>
                  </a:ext>
                </a:extLst>
              </p:cNvPr>
              <p:cNvPicPr/>
              <p:nvPr/>
            </p:nvPicPr>
            <p:blipFill>
              <a:blip r:embed="rId89"/>
              <a:stretch>
                <a:fillRect/>
              </a:stretch>
            </p:blipFill>
            <p:spPr>
              <a:xfrm>
                <a:off x="5587461" y="2908962"/>
                <a:ext cx="190440" cy="131760"/>
              </a:xfrm>
              <a:prstGeom prst="rect">
                <a:avLst/>
              </a:prstGeom>
            </p:spPr>
          </p:pic>
        </mc:Fallback>
      </mc:AlternateContent>
      <mc:AlternateContent xmlns:mc="http://schemas.openxmlformats.org/markup-compatibility/2006">
        <mc:Choice xmlns:p14="http://schemas.microsoft.com/office/powerpoint/2010/main" Requires="p14">
          <p:contentPart p14:bwMode="auto" r:id="rId90">
            <p14:nvContentPartPr>
              <p14:cNvPr id="144" name="Input penna 143">
                <a:extLst>
                  <a:ext uri="{FF2B5EF4-FFF2-40B4-BE49-F238E27FC236}">
                    <a16:creationId xmlns:a16="http://schemas.microsoft.com/office/drawing/2014/main" id="{9FF55C11-CCFF-403D-8678-665CD99FCAD2}"/>
                  </a:ext>
                </a:extLst>
              </p14:cNvPr>
              <p14:cNvContentPartPr/>
              <p14:nvPr/>
            </p14:nvContentPartPr>
            <p14:xfrm>
              <a:off x="4280661" y="3086802"/>
              <a:ext cx="1461600" cy="498240"/>
            </p14:xfrm>
          </p:contentPart>
        </mc:Choice>
        <mc:Fallback>
          <p:pic>
            <p:nvPicPr>
              <p:cNvPr id="144" name="Input penna 143">
                <a:extLst>
                  <a:ext uri="{FF2B5EF4-FFF2-40B4-BE49-F238E27FC236}">
                    <a16:creationId xmlns:a16="http://schemas.microsoft.com/office/drawing/2014/main" id="{9FF55C11-CCFF-403D-8678-665CD99FCAD2}"/>
                  </a:ext>
                </a:extLst>
              </p:cNvPr>
              <p:cNvPicPr/>
              <p:nvPr/>
            </p:nvPicPr>
            <p:blipFill>
              <a:blip r:embed="rId91"/>
              <a:stretch>
                <a:fillRect/>
              </a:stretch>
            </p:blipFill>
            <p:spPr>
              <a:xfrm>
                <a:off x="4271661" y="3077802"/>
                <a:ext cx="1479240" cy="515880"/>
              </a:xfrm>
              <a:prstGeom prst="rect">
                <a:avLst/>
              </a:prstGeom>
            </p:spPr>
          </p:pic>
        </mc:Fallback>
      </mc:AlternateContent>
      <mc:AlternateContent xmlns:mc="http://schemas.openxmlformats.org/markup-compatibility/2006">
        <mc:Choice xmlns:p14="http://schemas.microsoft.com/office/powerpoint/2010/main" Requires="p14">
          <p:contentPart p14:bwMode="auto" r:id="rId92">
            <p14:nvContentPartPr>
              <p14:cNvPr id="146" name="Input penna 145">
                <a:extLst>
                  <a:ext uri="{FF2B5EF4-FFF2-40B4-BE49-F238E27FC236}">
                    <a16:creationId xmlns:a16="http://schemas.microsoft.com/office/drawing/2014/main" id="{33CE70C3-838D-428E-907E-E5A47E4E9B12}"/>
                  </a:ext>
                </a:extLst>
              </p14:cNvPr>
              <p14:cNvContentPartPr/>
              <p14:nvPr/>
            </p14:nvContentPartPr>
            <p14:xfrm>
              <a:off x="6321501" y="3291642"/>
              <a:ext cx="168120" cy="24480"/>
            </p14:xfrm>
          </p:contentPart>
        </mc:Choice>
        <mc:Fallback>
          <p:pic>
            <p:nvPicPr>
              <p:cNvPr id="146" name="Input penna 145">
                <a:extLst>
                  <a:ext uri="{FF2B5EF4-FFF2-40B4-BE49-F238E27FC236}">
                    <a16:creationId xmlns:a16="http://schemas.microsoft.com/office/drawing/2014/main" id="{33CE70C3-838D-428E-907E-E5A47E4E9B12}"/>
                  </a:ext>
                </a:extLst>
              </p:cNvPr>
              <p:cNvPicPr/>
              <p:nvPr/>
            </p:nvPicPr>
            <p:blipFill>
              <a:blip r:embed="rId93"/>
              <a:stretch>
                <a:fillRect/>
              </a:stretch>
            </p:blipFill>
            <p:spPr>
              <a:xfrm>
                <a:off x="6312501" y="3282642"/>
                <a:ext cx="185760" cy="42120"/>
              </a:xfrm>
              <a:prstGeom prst="rect">
                <a:avLst/>
              </a:prstGeom>
            </p:spPr>
          </p:pic>
        </mc:Fallback>
      </mc:AlternateContent>
      <mc:AlternateContent xmlns:mc="http://schemas.openxmlformats.org/markup-compatibility/2006">
        <mc:Choice xmlns:p14="http://schemas.microsoft.com/office/powerpoint/2010/main" Requires="p14">
          <p:contentPart p14:bwMode="auto" r:id="rId94">
            <p14:nvContentPartPr>
              <p14:cNvPr id="147" name="Input penna 146">
                <a:extLst>
                  <a:ext uri="{FF2B5EF4-FFF2-40B4-BE49-F238E27FC236}">
                    <a16:creationId xmlns:a16="http://schemas.microsoft.com/office/drawing/2014/main" id="{3DA3A3CC-195E-415B-8623-3BA4A57F5C9F}"/>
                  </a:ext>
                </a:extLst>
              </p14:cNvPr>
              <p14:cNvContentPartPr/>
              <p14:nvPr/>
            </p14:nvContentPartPr>
            <p14:xfrm>
              <a:off x="6423021" y="3432762"/>
              <a:ext cx="96480" cy="9720"/>
            </p14:xfrm>
          </p:contentPart>
        </mc:Choice>
        <mc:Fallback>
          <p:pic>
            <p:nvPicPr>
              <p:cNvPr id="147" name="Input penna 146">
                <a:extLst>
                  <a:ext uri="{FF2B5EF4-FFF2-40B4-BE49-F238E27FC236}">
                    <a16:creationId xmlns:a16="http://schemas.microsoft.com/office/drawing/2014/main" id="{3DA3A3CC-195E-415B-8623-3BA4A57F5C9F}"/>
                  </a:ext>
                </a:extLst>
              </p:cNvPr>
              <p:cNvPicPr/>
              <p:nvPr/>
            </p:nvPicPr>
            <p:blipFill>
              <a:blip r:embed="rId95"/>
              <a:stretch>
                <a:fillRect/>
              </a:stretch>
            </p:blipFill>
            <p:spPr>
              <a:xfrm>
                <a:off x="6414021" y="3423762"/>
                <a:ext cx="114120" cy="27360"/>
              </a:xfrm>
              <a:prstGeom prst="rect">
                <a:avLst/>
              </a:prstGeom>
            </p:spPr>
          </p:pic>
        </mc:Fallback>
      </mc:AlternateContent>
      <mc:AlternateContent xmlns:mc="http://schemas.openxmlformats.org/markup-compatibility/2006">
        <mc:Choice xmlns:p14="http://schemas.microsoft.com/office/powerpoint/2010/main" Requires="p14">
          <p:contentPart p14:bwMode="auto" r:id="rId96">
            <p14:nvContentPartPr>
              <p14:cNvPr id="148" name="Input penna 147">
                <a:extLst>
                  <a:ext uri="{FF2B5EF4-FFF2-40B4-BE49-F238E27FC236}">
                    <a16:creationId xmlns:a16="http://schemas.microsoft.com/office/drawing/2014/main" id="{610E6E55-0257-4331-A80E-11A818A84157}"/>
                  </a:ext>
                </a:extLst>
              </p14:cNvPr>
              <p14:cNvContentPartPr/>
              <p14:nvPr/>
            </p14:nvContentPartPr>
            <p14:xfrm>
              <a:off x="4707981" y="3650922"/>
              <a:ext cx="440280" cy="349560"/>
            </p14:xfrm>
          </p:contentPart>
        </mc:Choice>
        <mc:Fallback>
          <p:pic>
            <p:nvPicPr>
              <p:cNvPr id="148" name="Input penna 147">
                <a:extLst>
                  <a:ext uri="{FF2B5EF4-FFF2-40B4-BE49-F238E27FC236}">
                    <a16:creationId xmlns:a16="http://schemas.microsoft.com/office/drawing/2014/main" id="{610E6E55-0257-4331-A80E-11A818A84157}"/>
                  </a:ext>
                </a:extLst>
              </p:cNvPr>
              <p:cNvPicPr/>
              <p:nvPr/>
            </p:nvPicPr>
            <p:blipFill>
              <a:blip r:embed="rId97"/>
              <a:stretch>
                <a:fillRect/>
              </a:stretch>
            </p:blipFill>
            <p:spPr>
              <a:xfrm>
                <a:off x="4698981" y="3641922"/>
                <a:ext cx="457920" cy="367200"/>
              </a:xfrm>
              <a:prstGeom prst="rect">
                <a:avLst/>
              </a:prstGeom>
            </p:spPr>
          </p:pic>
        </mc:Fallback>
      </mc:AlternateContent>
      <mc:AlternateContent xmlns:mc="http://schemas.openxmlformats.org/markup-compatibility/2006">
        <mc:Choice xmlns:p14="http://schemas.microsoft.com/office/powerpoint/2010/main" Requires="p14">
          <p:contentPart p14:bwMode="auto" r:id="rId98">
            <p14:nvContentPartPr>
              <p14:cNvPr id="151" name="Input penna 150">
                <a:extLst>
                  <a:ext uri="{FF2B5EF4-FFF2-40B4-BE49-F238E27FC236}">
                    <a16:creationId xmlns:a16="http://schemas.microsoft.com/office/drawing/2014/main" id="{AF6F7DD4-7E43-4428-85DD-3A4E74C4A3CC}"/>
                  </a:ext>
                </a:extLst>
              </p14:cNvPr>
              <p14:cNvContentPartPr/>
              <p14:nvPr/>
            </p14:nvContentPartPr>
            <p14:xfrm>
              <a:off x="7032141" y="3091842"/>
              <a:ext cx="288000" cy="324360"/>
            </p14:xfrm>
          </p:contentPart>
        </mc:Choice>
        <mc:Fallback>
          <p:pic>
            <p:nvPicPr>
              <p:cNvPr id="151" name="Input penna 150">
                <a:extLst>
                  <a:ext uri="{FF2B5EF4-FFF2-40B4-BE49-F238E27FC236}">
                    <a16:creationId xmlns:a16="http://schemas.microsoft.com/office/drawing/2014/main" id="{AF6F7DD4-7E43-4428-85DD-3A4E74C4A3CC}"/>
                  </a:ext>
                </a:extLst>
              </p:cNvPr>
              <p:cNvPicPr/>
              <p:nvPr/>
            </p:nvPicPr>
            <p:blipFill>
              <a:blip r:embed="rId99"/>
              <a:stretch>
                <a:fillRect/>
              </a:stretch>
            </p:blipFill>
            <p:spPr>
              <a:xfrm>
                <a:off x="7023141" y="3082842"/>
                <a:ext cx="305640" cy="342000"/>
              </a:xfrm>
              <a:prstGeom prst="rect">
                <a:avLst/>
              </a:prstGeom>
            </p:spPr>
          </p:pic>
        </mc:Fallback>
      </mc:AlternateContent>
      <mc:AlternateContent xmlns:mc="http://schemas.openxmlformats.org/markup-compatibility/2006">
        <mc:Choice xmlns:p14="http://schemas.microsoft.com/office/powerpoint/2010/main" Requires="p14">
          <p:contentPart p14:bwMode="auto" r:id="rId100">
            <p14:nvContentPartPr>
              <p14:cNvPr id="156" name="Input penna 155">
                <a:extLst>
                  <a:ext uri="{FF2B5EF4-FFF2-40B4-BE49-F238E27FC236}">
                    <a16:creationId xmlns:a16="http://schemas.microsoft.com/office/drawing/2014/main" id="{C6501CB9-FBAE-4677-8E36-5B0F006BDA8D}"/>
                  </a:ext>
                </a:extLst>
              </p14:cNvPr>
              <p14:cNvContentPartPr/>
              <p14:nvPr/>
            </p14:nvContentPartPr>
            <p14:xfrm>
              <a:off x="7606341" y="3111642"/>
              <a:ext cx="734760" cy="199080"/>
            </p14:xfrm>
          </p:contentPart>
        </mc:Choice>
        <mc:Fallback>
          <p:pic>
            <p:nvPicPr>
              <p:cNvPr id="156" name="Input penna 155">
                <a:extLst>
                  <a:ext uri="{FF2B5EF4-FFF2-40B4-BE49-F238E27FC236}">
                    <a16:creationId xmlns:a16="http://schemas.microsoft.com/office/drawing/2014/main" id="{C6501CB9-FBAE-4677-8E36-5B0F006BDA8D}"/>
                  </a:ext>
                </a:extLst>
              </p:cNvPr>
              <p:cNvPicPr/>
              <p:nvPr/>
            </p:nvPicPr>
            <p:blipFill>
              <a:blip r:embed="rId101"/>
              <a:stretch>
                <a:fillRect/>
              </a:stretch>
            </p:blipFill>
            <p:spPr>
              <a:xfrm>
                <a:off x="7597341" y="3102642"/>
                <a:ext cx="752400" cy="216720"/>
              </a:xfrm>
              <a:prstGeom prst="rect">
                <a:avLst/>
              </a:prstGeom>
            </p:spPr>
          </p:pic>
        </mc:Fallback>
      </mc:AlternateContent>
      <mc:AlternateContent xmlns:mc="http://schemas.openxmlformats.org/markup-compatibility/2006">
        <mc:Choice xmlns:p14="http://schemas.microsoft.com/office/powerpoint/2010/main" Requires="p14">
          <p:contentPart p14:bwMode="auto" r:id="rId102">
            <p14:nvContentPartPr>
              <p14:cNvPr id="157" name="Input penna 156">
                <a:extLst>
                  <a:ext uri="{FF2B5EF4-FFF2-40B4-BE49-F238E27FC236}">
                    <a16:creationId xmlns:a16="http://schemas.microsoft.com/office/drawing/2014/main" id="{784E0ABB-13D0-43A2-B3B4-9A18B9E68948}"/>
                  </a:ext>
                </a:extLst>
              </p14:cNvPr>
              <p14:cNvContentPartPr/>
              <p14:nvPr/>
            </p14:nvContentPartPr>
            <p14:xfrm>
              <a:off x="300861" y="4228362"/>
              <a:ext cx="240120" cy="422640"/>
            </p14:xfrm>
          </p:contentPart>
        </mc:Choice>
        <mc:Fallback>
          <p:pic>
            <p:nvPicPr>
              <p:cNvPr id="157" name="Input penna 156">
                <a:extLst>
                  <a:ext uri="{FF2B5EF4-FFF2-40B4-BE49-F238E27FC236}">
                    <a16:creationId xmlns:a16="http://schemas.microsoft.com/office/drawing/2014/main" id="{784E0ABB-13D0-43A2-B3B4-9A18B9E68948}"/>
                  </a:ext>
                </a:extLst>
              </p:cNvPr>
              <p:cNvPicPr/>
              <p:nvPr/>
            </p:nvPicPr>
            <p:blipFill>
              <a:blip r:embed="rId103"/>
              <a:stretch>
                <a:fillRect/>
              </a:stretch>
            </p:blipFill>
            <p:spPr>
              <a:xfrm>
                <a:off x="291861" y="4219362"/>
                <a:ext cx="257760" cy="440280"/>
              </a:xfrm>
              <a:prstGeom prst="rect">
                <a:avLst/>
              </a:prstGeom>
            </p:spPr>
          </p:pic>
        </mc:Fallback>
      </mc:AlternateContent>
      <mc:AlternateContent xmlns:mc="http://schemas.openxmlformats.org/markup-compatibility/2006">
        <mc:Choice xmlns:p14="http://schemas.microsoft.com/office/powerpoint/2010/main" Requires="p14">
          <p:contentPart p14:bwMode="auto" r:id="rId104">
            <p14:nvContentPartPr>
              <p14:cNvPr id="158" name="Input penna 157">
                <a:extLst>
                  <a:ext uri="{FF2B5EF4-FFF2-40B4-BE49-F238E27FC236}">
                    <a16:creationId xmlns:a16="http://schemas.microsoft.com/office/drawing/2014/main" id="{7026F570-7030-4266-85DA-6984CEC5C183}"/>
                  </a:ext>
                </a:extLst>
              </p14:cNvPr>
              <p14:cNvContentPartPr/>
              <p14:nvPr/>
            </p14:nvContentPartPr>
            <p14:xfrm>
              <a:off x="641061" y="4327722"/>
              <a:ext cx="120240" cy="344160"/>
            </p14:xfrm>
          </p:contentPart>
        </mc:Choice>
        <mc:Fallback>
          <p:pic>
            <p:nvPicPr>
              <p:cNvPr id="158" name="Input penna 157">
                <a:extLst>
                  <a:ext uri="{FF2B5EF4-FFF2-40B4-BE49-F238E27FC236}">
                    <a16:creationId xmlns:a16="http://schemas.microsoft.com/office/drawing/2014/main" id="{7026F570-7030-4266-85DA-6984CEC5C183}"/>
                  </a:ext>
                </a:extLst>
              </p:cNvPr>
              <p:cNvPicPr/>
              <p:nvPr/>
            </p:nvPicPr>
            <p:blipFill>
              <a:blip r:embed="rId105"/>
              <a:stretch>
                <a:fillRect/>
              </a:stretch>
            </p:blipFill>
            <p:spPr>
              <a:xfrm>
                <a:off x="632061" y="4318722"/>
                <a:ext cx="137880" cy="361800"/>
              </a:xfrm>
              <a:prstGeom prst="rect">
                <a:avLst/>
              </a:prstGeom>
            </p:spPr>
          </p:pic>
        </mc:Fallback>
      </mc:AlternateContent>
      <mc:AlternateContent xmlns:mc="http://schemas.openxmlformats.org/markup-compatibility/2006">
        <mc:Choice xmlns:p14="http://schemas.microsoft.com/office/powerpoint/2010/main" Requires="p14">
          <p:contentPart p14:bwMode="auto" r:id="rId106">
            <p14:nvContentPartPr>
              <p14:cNvPr id="161" name="Input penna 160">
                <a:extLst>
                  <a:ext uri="{FF2B5EF4-FFF2-40B4-BE49-F238E27FC236}">
                    <a16:creationId xmlns:a16="http://schemas.microsoft.com/office/drawing/2014/main" id="{1C500170-175B-4452-9945-7449F3530750}"/>
                  </a:ext>
                </a:extLst>
              </p14:cNvPr>
              <p14:cNvContentPartPr/>
              <p14:nvPr/>
            </p14:nvContentPartPr>
            <p14:xfrm>
              <a:off x="888741" y="4323402"/>
              <a:ext cx="287280" cy="254880"/>
            </p14:xfrm>
          </p:contentPart>
        </mc:Choice>
        <mc:Fallback>
          <p:pic>
            <p:nvPicPr>
              <p:cNvPr id="161" name="Input penna 160">
                <a:extLst>
                  <a:ext uri="{FF2B5EF4-FFF2-40B4-BE49-F238E27FC236}">
                    <a16:creationId xmlns:a16="http://schemas.microsoft.com/office/drawing/2014/main" id="{1C500170-175B-4452-9945-7449F3530750}"/>
                  </a:ext>
                </a:extLst>
              </p:cNvPr>
              <p:cNvPicPr/>
              <p:nvPr/>
            </p:nvPicPr>
            <p:blipFill>
              <a:blip r:embed="rId107"/>
              <a:stretch>
                <a:fillRect/>
              </a:stretch>
            </p:blipFill>
            <p:spPr>
              <a:xfrm>
                <a:off x="879730" y="4314402"/>
                <a:ext cx="304942" cy="272520"/>
              </a:xfrm>
              <a:prstGeom prst="rect">
                <a:avLst/>
              </a:prstGeom>
            </p:spPr>
          </p:pic>
        </mc:Fallback>
      </mc:AlternateContent>
      <mc:AlternateContent xmlns:mc="http://schemas.openxmlformats.org/markup-compatibility/2006">
        <mc:Choice xmlns:p14="http://schemas.microsoft.com/office/powerpoint/2010/main" Requires="p14">
          <p:contentPart p14:bwMode="auto" r:id="rId108">
            <p14:nvContentPartPr>
              <p14:cNvPr id="162" name="Input penna 161">
                <a:extLst>
                  <a:ext uri="{FF2B5EF4-FFF2-40B4-BE49-F238E27FC236}">
                    <a16:creationId xmlns:a16="http://schemas.microsoft.com/office/drawing/2014/main" id="{A6BF4122-E8CA-49F1-B53E-8E7A8BC39310}"/>
                  </a:ext>
                </a:extLst>
              </p14:cNvPr>
              <p14:cNvContentPartPr/>
              <p14:nvPr/>
            </p14:nvContentPartPr>
            <p14:xfrm>
              <a:off x="1407141" y="4337442"/>
              <a:ext cx="208440" cy="172440"/>
            </p14:xfrm>
          </p:contentPart>
        </mc:Choice>
        <mc:Fallback>
          <p:pic>
            <p:nvPicPr>
              <p:cNvPr id="162" name="Input penna 161">
                <a:extLst>
                  <a:ext uri="{FF2B5EF4-FFF2-40B4-BE49-F238E27FC236}">
                    <a16:creationId xmlns:a16="http://schemas.microsoft.com/office/drawing/2014/main" id="{A6BF4122-E8CA-49F1-B53E-8E7A8BC39310}"/>
                  </a:ext>
                </a:extLst>
              </p:cNvPr>
              <p:cNvPicPr/>
              <p:nvPr/>
            </p:nvPicPr>
            <p:blipFill>
              <a:blip r:embed="rId109"/>
              <a:stretch>
                <a:fillRect/>
              </a:stretch>
            </p:blipFill>
            <p:spPr>
              <a:xfrm>
                <a:off x="1398141" y="4328442"/>
                <a:ext cx="226080" cy="190080"/>
              </a:xfrm>
              <a:prstGeom prst="rect">
                <a:avLst/>
              </a:prstGeom>
            </p:spPr>
          </p:pic>
        </mc:Fallback>
      </mc:AlternateContent>
      <mc:AlternateContent xmlns:mc="http://schemas.openxmlformats.org/markup-compatibility/2006">
        <mc:Choice xmlns:p14="http://schemas.microsoft.com/office/powerpoint/2010/main" Requires="p14">
          <p:contentPart p14:bwMode="auto" r:id="rId110">
            <p14:nvContentPartPr>
              <p14:cNvPr id="163" name="Input penna 162">
                <a:extLst>
                  <a:ext uri="{FF2B5EF4-FFF2-40B4-BE49-F238E27FC236}">
                    <a16:creationId xmlns:a16="http://schemas.microsoft.com/office/drawing/2014/main" id="{F1A8EE57-6266-4CFC-919F-35F75831B14C}"/>
                  </a:ext>
                </a:extLst>
              </p14:cNvPr>
              <p14:cNvContentPartPr/>
              <p14:nvPr/>
            </p14:nvContentPartPr>
            <p14:xfrm>
              <a:off x="1445301" y="4580442"/>
              <a:ext cx="177120" cy="15480"/>
            </p14:xfrm>
          </p:contentPart>
        </mc:Choice>
        <mc:Fallback>
          <p:pic>
            <p:nvPicPr>
              <p:cNvPr id="163" name="Input penna 162">
                <a:extLst>
                  <a:ext uri="{FF2B5EF4-FFF2-40B4-BE49-F238E27FC236}">
                    <a16:creationId xmlns:a16="http://schemas.microsoft.com/office/drawing/2014/main" id="{F1A8EE57-6266-4CFC-919F-35F75831B14C}"/>
                  </a:ext>
                </a:extLst>
              </p:cNvPr>
              <p:cNvPicPr/>
              <p:nvPr/>
            </p:nvPicPr>
            <p:blipFill>
              <a:blip r:embed="rId111"/>
              <a:stretch>
                <a:fillRect/>
              </a:stretch>
            </p:blipFill>
            <p:spPr>
              <a:xfrm>
                <a:off x="1436301" y="4571442"/>
                <a:ext cx="194760" cy="33120"/>
              </a:xfrm>
              <a:prstGeom prst="rect">
                <a:avLst/>
              </a:prstGeom>
            </p:spPr>
          </p:pic>
        </mc:Fallback>
      </mc:AlternateContent>
      <mc:AlternateContent xmlns:mc="http://schemas.openxmlformats.org/markup-compatibility/2006">
        <mc:Choice xmlns:p14="http://schemas.microsoft.com/office/powerpoint/2010/main" Requires="p14">
          <p:contentPart p14:bwMode="auto" r:id="rId112">
            <p14:nvContentPartPr>
              <p14:cNvPr id="166" name="Input penna 165">
                <a:extLst>
                  <a:ext uri="{FF2B5EF4-FFF2-40B4-BE49-F238E27FC236}">
                    <a16:creationId xmlns:a16="http://schemas.microsoft.com/office/drawing/2014/main" id="{DB743D60-437E-4174-8E86-F9DF027F128A}"/>
                  </a:ext>
                </a:extLst>
              </p14:cNvPr>
              <p14:cNvContentPartPr/>
              <p14:nvPr/>
            </p14:nvContentPartPr>
            <p14:xfrm>
              <a:off x="1908261" y="4189122"/>
              <a:ext cx="449280" cy="522000"/>
            </p14:xfrm>
          </p:contentPart>
        </mc:Choice>
        <mc:Fallback>
          <p:pic>
            <p:nvPicPr>
              <p:cNvPr id="166" name="Input penna 165">
                <a:extLst>
                  <a:ext uri="{FF2B5EF4-FFF2-40B4-BE49-F238E27FC236}">
                    <a16:creationId xmlns:a16="http://schemas.microsoft.com/office/drawing/2014/main" id="{DB743D60-437E-4174-8E86-F9DF027F128A}"/>
                  </a:ext>
                </a:extLst>
              </p:cNvPr>
              <p:cNvPicPr/>
              <p:nvPr/>
            </p:nvPicPr>
            <p:blipFill>
              <a:blip r:embed="rId113"/>
              <a:stretch>
                <a:fillRect/>
              </a:stretch>
            </p:blipFill>
            <p:spPr>
              <a:xfrm>
                <a:off x="1899261" y="4180122"/>
                <a:ext cx="466920" cy="539640"/>
              </a:xfrm>
              <a:prstGeom prst="rect">
                <a:avLst/>
              </a:prstGeom>
            </p:spPr>
          </p:pic>
        </mc:Fallback>
      </mc:AlternateContent>
      <mc:AlternateContent xmlns:mc="http://schemas.openxmlformats.org/markup-compatibility/2006">
        <mc:Choice xmlns:p14="http://schemas.microsoft.com/office/powerpoint/2010/main" Requires="p14">
          <p:contentPart p14:bwMode="auto" r:id="rId114">
            <p14:nvContentPartPr>
              <p14:cNvPr id="174" name="Input penna 173">
                <a:extLst>
                  <a:ext uri="{FF2B5EF4-FFF2-40B4-BE49-F238E27FC236}">
                    <a16:creationId xmlns:a16="http://schemas.microsoft.com/office/drawing/2014/main" id="{E8439309-87E4-46B4-B367-7429A6FAEC3B}"/>
                  </a:ext>
                </a:extLst>
              </p14:cNvPr>
              <p14:cNvContentPartPr/>
              <p14:nvPr/>
            </p14:nvContentPartPr>
            <p14:xfrm>
              <a:off x="3829941" y="4437882"/>
              <a:ext cx="97560" cy="17640"/>
            </p14:xfrm>
          </p:contentPart>
        </mc:Choice>
        <mc:Fallback>
          <p:pic>
            <p:nvPicPr>
              <p:cNvPr id="174" name="Input penna 173">
                <a:extLst>
                  <a:ext uri="{FF2B5EF4-FFF2-40B4-BE49-F238E27FC236}">
                    <a16:creationId xmlns:a16="http://schemas.microsoft.com/office/drawing/2014/main" id="{E8439309-87E4-46B4-B367-7429A6FAEC3B}"/>
                  </a:ext>
                </a:extLst>
              </p:cNvPr>
              <p:cNvPicPr/>
              <p:nvPr/>
            </p:nvPicPr>
            <p:blipFill>
              <a:blip r:embed="rId115"/>
              <a:stretch>
                <a:fillRect/>
              </a:stretch>
            </p:blipFill>
            <p:spPr>
              <a:xfrm>
                <a:off x="3820941" y="4428882"/>
                <a:ext cx="115200" cy="35280"/>
              </a:xfrm>
              <a:prstGeom prst="rect">
                <a:avLst/>
              </a:prstGeom>
            </p:spPr>
          </p:pic>
        </mc:Fallback>
      </mc:AlternateContent>
      <mc:AlternateContent xmlns:mc="http://schemas.openxmlformats.org/markup-compatibility/2006">
        <mc:Choice xmlns:p14="http://schemas.microsoft.com/office/powerpoint/2010/main" Requires="p14">
          <p:contentPart p14:bwMode="auto" r:id="rId116">
            <p14:nvContentPartPr>
              <p14:cNvPr id="175" name="Input penna 174">
                <a:extLst>
                  <a:ext uri="{FF2B5EF4-FFF2-40B4-BE49-F238E27FC236}">
                    <a16:creationId xmlns:a16="http://schemas.microsoft.com/office/drawing/2014/main" id="{319E036C-AA29-4F0A-AC36-07A2C0424AA4}"/>
                  </a:ext>
                </a:extLst>
              </p14:cNvPr>
              <p14:cNvContentPartPr/>
              <p14:nvPr/>
            </p14:nvContentPartPr>
            <p14:xfrm>
              <a:off x="3794661" y="4521042"/>
              <a:ext cx="147240" cy="13320"/>
            </p14:xfrm>
          </p:contentPart>
        </mc:Choice>
        <mc:Fallback>
          <p:pic>
            <p:nvPicPr>
              <p:cNvPr id="175" name="Input penna 174">
                <a:extLst>
                  <a:ext uri="{FF2B5EF4-FFF2-40B4-BE49-F238E27FC236}">
                    <a16:creationId xmlns:a16="http://schemas.microsoft.com/office/drawing/2014/main" id="{319E036C-AA29-4F0A-AC36-07A2C0424AA4}"/>
                  </a:ext>
                </a:extLst>
              </p:cNvPr>
              <p:cNvPicPr/>
              <p:nvPr/>
            </p:nvPicPr>
            <p:blipFill>
              <a:blip r:embed="rId117"/>
              <a:stretch>
                <a:fillRect/>
              </a:stretch>
            </p:blipFill>
            <p:spPr>
              <a:xfrm>
                <a:off x="3785661" y="4512042"/>
                <a:ext cx="164880" cy="30960"/>
              </a:xfrm>
              <a:prstGeom prst="rect">
                <a:avLst/>
              </a:prstGeom>
            </p:spPr>
          </p:pic>
        </mc:Fallback>
      </mc:AlternateContent>
      <mc:AlternateContent xmlns:mc="http://schemas.openxmlformats.org/markup-compatibility/2006">
        <mc:Choice xmlns:p14="http://schemas.microsoft.com/office/powerpoint/2010/main" Requires="p14">
          <p:contentPart p14:bwMode="auto" r:id="rId118">
            <p14:nvContentPartPr>
              <p14:cNvPr id="184" name="Input penna 183">
                <a:extLst>
                  <a:ext uri="{FF2B5EF4-FFF2-40B4-BE49-F238E27FC236}">
                    <a16:creationId xmlns:a16="http://schemas.microsoft.com/office/drawing/2014/main" id="{725D05E8-EF09-4A4B-BD31-906B3F23DBC1}"/>
                  </a:ext>
                </a:extLst>
              </p14:cNvPr>
              <p14:cNvContentPartPr/>
              <p14:nvPr/>
            </p14:nvContentPartPr>
            <p14:xfrm>
              <a:off x="4520061" y="4219362"/>
              <a:ext cx="955440" cy="388800"/>
            </p14:xfrm>
          </p:contentPart>
        </mc:Choice>
        <mc:Fallback>
          <p:pic>
            <p:nvPicPr>
              <p:cNvPr id="184" name="Input penna 183">
                <a:extLst>
                  <a:ext uri="{FF2B5EF4-FFF2-40B4-BE49-F238E27FC236}">
                    <a16:creationId xmlns:a16="http://schemas.microsoft.com/office/drawing/2014/main" id="{725D05E8-EF09-4A4B-BD31-906B3F23DBC1}"/>
                  </a:ext>
                </a:extLst>
              </p:cNvPr>
              <p:cNvPicPr/>
              <p:nvPr/>
            </p:nvPicPr>
            <p:blipFill>
              <a:blip r:embed="rId119"/>
              <a:stretch>
                <a:fillRect/>
              </a:stretch>
            </p:blipFill>
            <p:spPr>
              <a:xfrm>
                <a:off x="4511061" y="4210362"/>
                <a:ext cx="973080" cy="406440"/>
              </a:xfrm>
              <a:prstGeom prst="rect">
                <a:avLst/>
              </a:prstGeom>
            </p:spPr>
          </p:pic>
        </mc:Fallback>
      </mc:AlternateContent>
      <mc:AlternateContent xmlns:mc="http://schemas.openxmlformats.org/markup-compatibility/2006">
        <mc:Choice xmlns:p14="http://schemas.microsoft.com/office/powerpoint/2010/main" Requires="p14">
          <p:contentPart p14:bwMode="auto" r:id="rId120">
            <p14:nvContentPartPr>
              <p14:cNvPr id="185" name="Input penna 184">
                <a:extLst>
                  <a:ext uri="{FF2B5EF4-FFF2-40B4-BE49-F238E27FC236}">
                    <a16:creationId xmlns:a16="http://schemas.microsoft.com/office/drawing/2014/main" id="{B1140BA9-23EF-4F90-830E-9C677C5C24C9}"/>
                  </a:ext>
                </a:extLst>
              </p14:cNvPr>
              <p14:cNvContentPartPr/>
              <p14:nvPr/>
            </p14:nvContentPartPr>
            <p14:xfrm>
              <a:off x="4062861" y="4307922"/>
              <a:ext cx="298800" cy="375480"/>
            </p14:xfrm>
          </p:contentPart>
        </mc:Choice>
        <mc:Fallback>
          <p:pic>
            <p:nvPicPr>
              <p:cNvPr id="185" name="Input penna 184">
                <a:extLst>
                  <a:ext uri="{FF2B5EF4-FFF2-40B4-BE49-F238E27FC236}">
                    <a16:creationId xmlns:a16="http://schemas.microsoft.com/office/drawing/2014/main" id="{B1140BA9-23EF-4F90-830E-9C677C5C24C9}"/>
                  </a:ext>
                </a:extLst>
              </p:cNvPr>
              <p:cNvPicPr/>
              <p:nvPr/>
            </p:nvPicPr>
            <p:blipFill>
              <a:blip r:embed="rId121"/>
              <a:stretch>
                <a:fillRect/>
              </a:stretch>
            </p:blipFill>
            <p:spPr>
              <a:xfrm>
                <a:off x="4053861" y="4298922"/>
                <a:ext cx="316440" cy="393120"/>
              </a:xfrm>
              <a:prstGeom prst="rect">
                <a:avLst/>
              </a:prstGeom>
            </p:spPr>
          </p:pic>
        </mc:Fallback>
      </mc:AlternateContent>
      <mc:AlternateContent xmlns:mc="http://schemas.openxmlformats.org/markup-compatibility/2006">
        <mc:Choice xmlns:p14="http://schemas.microsoft.com/office/powerpoint/2010/main" Requires="p14">
          <p:contentPart p14:bwMode="auto" r:id="rId122">
            <p14:nvContentPartPr>
              <p14:cNvPr id="186" name="Input penna 185">
                <a:extLst>
                  <a:ext uri="{FF2B5EF4-FFF2-40B4-BE49-F238E27FC236}">
                    <a16:creationId xmlns:a16="http://schemas.microsoft.com/office/drawing/2014/main" id="{262A14AC-6DA6-465E-9992-34C622139DAE}"/>
                  </a:ext>
                </a:extLst>
              </p14:cNvPr>
              <p14:cNvContentPartPr/>
              <p14:nvPr/>
            </p14:nvContentPartPr>
            <p14:xfrm>
              <a:off x="2833101" y="4273002"/>
              <a:ext cx="797760" cy="335160"/>
            </p14:xfrm>
          </p:contentPart>
        </mc:Choice>
        <mc:Fallback>
          <p:pic>
            <p:nvPicPr>
              <p:cNvPr id="186" name="Input penna 185">
                <a:extLst>
                  <a:ext uri="{FF2B5EF4-FFF2-40B4-BE49-F238E27FC236}">
                    <a16:creationId xmlns:a16="http://schemas.microsoft.com/office/drawing/2014/main" id="{262A14AC-6DA6-465E-9992-34C622139DAE}"/>
                  </a:ext>
                </a:extLst>
              </p:cNvPr>
              <p:cNvPicPr/>
              <p:nvPr/>
            </p:nvPicPr>
            <p:blipFill>
              <a:blip r:embed="rId123"/>
              <a:stretch>
                <a:fillRect/>
              </a:stretch>
            </p:blipFill>
            <p:spPr>
              <a:xfrm>
                <a:off x="2824101" y="4264002"/>
                <a:ext cx="815400" cy="352800"/>
              </a:xfrm>
              <a:prstGeom prst="rect">
                <a:avLst/>
              </a:prstGeom>
            </p:spPr>
          </p:pic>
        </mc:Fallback>
      </mc:AlternateContent>
      <mc:AlternateContent xmlns:mc="http://schemas.openxmlformats.org/markup-compatibility/2006">
        <mc:Choice xmlns:p14="http://schemas.microsoft.com/office/powerpoint/2010/main" Requires="p14">
          <p:contentPart p14:bwMode="auto" r:id="rId124">
            <p14:nvContentPartPr>
              <p14:cNvPr id="193" name="Input penna 192">
                <a:extLst>
                  <a:ext uri="{FF2B5EF4-FFF2-40B4-BE49-F238E27FC236}">
                    <a16:creationId xmlns:a16="http://schemas.microsoft.com/office/drawing/2014/main" id="{D9EBA280-DCCA-4FCD-9A9F-E95E391034F6}"/>
                  </a:ext>
                </a:extLst>
              </p14:cNvPr>
              <p14:cNvContentPartPr/>
              <p14:nvPr/>
            </p14:nvContentPartPr>
            <p14:xfrm>
              <a:off x="6754581" y="4472802"/>
              <a:ext cx="46800" cy="15840"/>
            </p14:xfrm>
          </p:contentPart>
        </mc:Choice>
        <mc:Fallback>
          <p:pic>
            <p:nvPicPr>
              <p:cNvPr id="193" name="Input penna 192">
                <a:extLst>
                  <a:ext uri="{FF2B5EF4-FFF2-40B4-BE49-F238E27FC236}">
                    <a16:creationId xmlns:a16="http://schemas.microsoft.com/office/drawing/2014/main" id="{D9EBA280-DCCA-4FCD-9A9F-E95E391034F6}"/>
                  </a:ext>
                </a:extLst>
              </p:cNvPr>
              <p:cNvPicPr/>
              <p:nvPr/>
            </p:nvPicPr>
            <p:blipFill>
              <a:blip r:embed="rId125"/>
              <a:stretch>
                <a:fillRect/>
              </a:stretch>
            </p:blipFill>
            <p:spPr>
              <a:xfrm>
                <a:off x="6745581" y="4463802"/>
                <a:ext cx="64440" cy="33480"/>
              </a:xfrm>
              <a:prstGeom prst="rect">
                <a:avLst/>
              </a:prstGeom>
            </p:spPr>
          </p:pic>
        </mc:Fallback>
      </mc:AlternateContent>
      <mc:AlternateContent xmlns:mc="http://schemas.openxmlformats.org/markup-compatibility/2006">
        <mc:Choice xmlns:p14="http://schemas.microsoft.com/office/powerpoint/2010/main" Requires="p14">
          <p:contentPart p14:bwMode="auto" r:id="rId126">
            <p14:nvContentPartPr>
              <p14:cNvPr id="194" name="Input penna 193">
                <a:extLst>
                  <a:ext uri="{FF2B5EF4-FFF2-40B4-BE49-F238E27FC236}">
                    <a16:creationId xmlns:a16="http://schemas.microsoft.com/office/drawing/2014/main" id="{53619F27-04BD-4CEF-8615-103CBB8A1DBB}"/>
                  </a:ext>
                </a:extLst>
              </p14:cNvPr>
              <p14:cNvContentPartPr/>
              <p14:nvPr/>
            </p14:nvContentPartPr>
            <p14:xfrm>
              <a:off x="7266141" y="4420602"/>
              <a:ext cx="360" cy="360"/>
            </p14:xfrm>
          </p:contentPart>
        </mc:Choice>
        <mc:Fallback>
          <p:pic>
            <p:nvPicPr>
              <p:cNvPr id="194" name="Input penna 193">
                <a:extLst>
                  <a:ext uri="{FF2B5EF4-FFF2-40B4-BE49-F238E27FC236}">
                    <a16:creationId xmlns:a16="http://schemas.microsoft.com/office/drawing/2014/main" id="{53619F27-04BD-4CEF-8615-103CBB8A1DBB}"/>
                  </a:ext>
                </a:extLst>
              </p:cNvPr>
              <p:cNvPicPr/>
              <p:nvPr/>
            </p:nvPicPr>
            <p:blipFill>
              <a:blip r:embed="rId127"/>
              <a:stretch>
                <a:fillRect/>
              </a:stretch>
            </p:blipFill>
            <p:spPr>
              <a:xfrm>
                <a:off x="7257141" y="4411602"/>
                <a:ext cx="18000" cy="18000"/>
              </a:xfrm>
              <a:prstGeom prst="rect">
                <a:avLst/>
              </a:prstGeom>
            </p:spPr>
          </p:pic>
        </mc:Fallback>
      </mc:AlternateContent>
      <mc:AlternateContent xmlns:mc="http://schemas.openxmlformats.org/markup-compatibility/2006">
        <mc:Choice xmlns:p14="http://schemas.microsoft.com/office/powerpoint/2010/main" Requires="p14">
          <p:contentPart p14:bwMode="auto" r:id="rId128">
            <p14:nvContentPartPr>
              <p14:cNvPr id="198" name="Input penna 197">
                <a:extLst>
                  <a:ext uri="{FF2B5EF4-FFF2-40B4-BE49-F238E27FC236}">
                    <a16:creationId xmlns:a16="http://schemas.microsoft.com/office/drawing/2014/main" id="{3B32BA35-2B5A-4A3E-97D8-715BB4628C2E}"/>
                  </a:ext>
                </a:extLst>
              </p14:cNvPr>
              <p14:cNvContentPartPr/>
              <p14:nvPr/>
            </p14:nvContentPartPr>
            <p14:xfrm>
              <a:off x="7825221" y="4222962"/>
              <a:ext cx="501120" cy="339840"/>
            </p14:xfrm>
          </p:contentPart>
        </mc:Choice>
        <mc:Fallback>
          <p:pic>
            <p:nvPicPr>
              <p:cNvPr id="198" name="Input penna 197">
                <a:extLst>
                  <a:ext uri="{FF2B5EF4-FFF2-40B4-BE49-F238E27FC236}">
                    <a16:creationId xmlns:a16="http://schemas.microsoft.com/office/drawing/2014/main" id="{3B32BA35-2B5A-4A3E-97D8-715BB4628C2E}"/>
                  </a:ext>
                </a:extLst>
              </p:cNvPr>
              <p:cNvPicPr/>
              <p:nvPr/>
            </p:nvPicPr>
            <p:blipFill>
              <a:blip r:embed="rId129"/>
              <a:stretch>
                <a:fillRect/>
              </a:stretch>
            </p:blipFill>
            <p:spPr>
              <a:xfrm>
                <a:off x="7816221" y="4213962"/>
                <a:ext cx="518760" cy="357480"/>
              </a:xfrm>
              <a:prstGeom prst="rect">
                <a:avLst/>
              </a:prstGeom>
            </p:spPr>
          </p:pic>
        </mc:Fallback>
      </mc:AlternateContent>
      <mc:AlternateContent xmlns:mc="http://schemas.openxmlformats.org/markup-compatibility/2006">
        <mc:Choice xmlns:p14="http://schemas.microsoft.com/office/powerpoint/2010/main" Requires="p14">
          <p:contentPart p14:bwMode="auto" r:id="rId130">
            <p14:nvContentPartPr>
              <p14:cNvPr id="199" name="Input penna 198">
                <a:extLst>
                  <a:ext uri="{FF2B5EF4-FFF2-40B4-BE49-F238E27FC236}">
                    <a16:creationId xmlns:a16="http://schemas.microsoft.com/office/drawing/2014/main" id="{C8C4E911-172A-403D-AFB5-ED622FA7C64D}"/>
                  </a:ext>
                </a:extLst>
              </p14:cNvPr>
              <p14:cNvContentPartPr/>
              <p14:nvPr/>
            </p14:nvContentPartPr>
            <p14:xfrm>
              <a:off x="6319341" y="4339962"/>
              <a:ext cx="171000" cy="171000"/>
            </p14:xfrm>
          </p:contentPart>
        </mc:Choice>
        <mc:Fallback>
          <p:pic>
            <p:nvPicPr>
              <p:cNvPr id="199" name="Input penna 198">
                <a:extLst>
                  <a:ext uri="{FF2B5EF4-FFF2-40B4-BE49-F238E27FC236}">
                    <a16:creationId xmlns:a16="http://schemas.microsoft.com/office/drawing/2014/main" id="{C8C4E911-172A-403D-AFB5-ED622FA7C64D}"/>
                  </a:ext>
                </a:extLst>
              </p:cNvPr>
              <p:cNvPicPr/>
              <p:nvPr/>
            </p:nvPicPr>
            <p:blipFill>
              <a:blip r:embed="rId131"/>
              <a:stretch>
                <a:fillRect/>
              </a:stretch>
            </p:blipFill>
            <p:spPr>
              <a:xfrm>
                <a:off x="6310341" y="4330962"/>
                <a:ext cx="1886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32">
            <p14:nvContentPartPr>
              <p14:cNvPr id="200" name="Input penna 199">
                <a:extLst>
                  <a:ext uri="{FF2B5EF4-FFF2-40B4-BE49-F238E27FC236}">
                    <a16:creationId xmlns:a16="http://schemas.microsoft.com/office/drawing/2014/main" id="{27090308-9F6C-4BBE-AFCA-AD83781C10BD}"/>
                  </a:ext>
                </a:extLst>
              </p14:cNvPr>
              <p14:cNvContentPartPr/>
              <p14:nvPr/>
            </p14:nvContentPartPr>
            <p14:xfrm>
              <a:off x="5612661" y="4216122"/>
              <a:ext cx="605520" cy="418320"/>
            </p14:xfrm>
          </p:contentPart>
        </mc:Choice>
        <mc:Fallback>
          <p:pic>
            <p:nvPicPr>
              <p:cNvPr id="200" name="Input penna 199">
                <a:extLst>
                  <a:ext uri="{FF2B5EF4-FFF2-40B4-BE49-F238E27FC236}">
                    <a16:creationId xmlns:a16="http://schemas.microsoft.com/office/drawing/2014/main" id="{27090308-9F6C-4BBE-AFCA-AD83781C10BD}"/>
                  </a:ext>
                </a:extLst>
              </p:cNvPr>
              <p:cNvPicPr/>
              <p:nvPr/>
            </p:nvPicPr>
            <p:blipFill>
              <a:blip r:embed="rId133"/>
              <a:stretch>
                <a:fillRect/>
              </a:stretch>
            </p:blipFill>
            <p:spPr>
              <a:xfrm>
                <a:off x="5603661" y="4207122"/>
                <a:ext cx="623160" cy="435960"/>
              </a:xfrm>
              <a:prstGeom prst="rect">
                <a:avLst/>
              </a:prstGeom>
            </p:spPr>
          </p:pic>
        </mc:Fallback>
      </mc:AlternateContent>
      <mc:AlternateContent xmlns:mc="http://schemas.openxmlformats.org/markup-compatibility/2006">
        <mc:Choice xmlns:p14="http://schemas.microsoft.com/office/powerpoint/2010/main" Requires="p14">
          <p:contentPart p14:bwMode="auto" r:id="rId134">
            <p14:nvContentPartPr>
              <p14:cNvPr id="204" name="Input penna 203">
                <a:extLst>
                  <a:ext uri="{FF2B5EF4-FFF2-40B4-BE49-F238E27FC236}">
                    <a16:creationId xmlns:a16="http://schemas.microsoft.com/office/drawing/2014/main" id="{8CFFCB8B-6310-4366-97E6-FE37E41823BF}"/>
                  </a:ext>
                </a:extLst>
              </p14:cNvPr>
              <p14:cNvContentPartPr/>
              <p14:nvPr/>
            </p14:nvContentPartPr>
            <p14:xfrm>
              <a:off x="8963181" y="4332402"/>
              <a:ext cx="129240" cy="9360"/>
            </p14:xfrm>
          </p:contentPart>
        </mc:Choice>
        <mc:Fallback>
          <p:pic>
            <p:nvPicPr>
              <p:cNvPr id="204" name="Input penna 203">
                <a:extLst>
                  <a:ext uri="{FF2B5EF4-FFF2-40B4-BE49-F238E27FC236}">
                    <a16:creationId xmlns:a16="http://schemas.microsoft.com/office/drawing/2014/main" id="{8CFFCB8B-6310-4366-97E6-FE37E41823BF}"/>
                  </a:ext>
                </a:extLst>
              </p:cNvPr>
              <p:cNvPicPr/>
              <p:nvPr/>
            </p:nvPicPr>
            <p:blipFill>
              <a:blip r:embed="rId135"/>
              <a:stretch>
                <a:fillRect/>
              </a:stretch>
            </p:blipFill>
            <p:spPr>
              <a:xfrm>
                <a:off x="8954181" y="4323402"/>
                <a:ext cx="1468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36">
            <p14:nvContentPartPr>
              <p14:cNvPr id="205" name="Input penna 204">
                <a:extLst>
                  <a:ext uri="{FF2B5EF4-FFF2-40B4-BE49-F238E27FC236}">
                    <a16:creationId xmlns:a16="http://schemas.microsoft.com/office/drawing/2014/main" id="{2549E8DE-7D6A-4318-A5CA-5E4292E0BCB8}"/>
                  </a:ext>
                </a:extLst>
              </p14:cNvPr>
              <p14:cNvContentPartPr/>
              <p14:nvPr/>
            </p14:nvContentPartPr>
            <p14:xfrm>
              <a:off x="8948781" y="4385682"/>
              <a:ext cx="161280" cy="14760"/>
            </p14:xfrm>
          </p:contentPart>
        </mc:Choice>
        <mc:Fallback>
          <p:pic>
            <p:nvPicPr>
              <p:cNvPr id="205" name="Input penna 204">
                <a:extLst>
                  <a:ext uri="{FF2B5EF4-FFF2-40B4-BE49-F238E27FC236}">
                    <a16:creationId xmlns:a16="http://schemas.microsoft.com/office/drawing/2014/main" id="{2549E8DE-7D6A-4318-A5CA-5E4292E0BCB8}"/>
                  </a:ext>
                </a:extLst>
              </p:cNvPr>
              <p:cNvPicPr/>
              <p:nvPr/>
            </p:nvPicPr>
            <p:blipFill>
              <a:blip r:embed="rId137"/>
              <a:stretch>
                <a:fillRect/>
              </a:stretch>
            </p:blipFill>
            <p:spPr>
              <a:xfrm>
                <a:off x="8939781" y="4376682"/>
                <a:ext cx="178920" cy="32400"/>
              </a:xfrm>
              <a:prstGeom prst="rect">
                <a:avLst/>
              </a:prstGeom>
            </p:spPr>
          </p:pic>
        </mc:Fallback>
      </mc:AlternateContent>
      <mc:AlternateContent xmlns:mc="http://schemas.openxmlformats.org/markup-compatibility/2006">
        <mc:Choice xmlns:p14="http://schemas.microsoft.com/office/powerpoint/2010/main" Requires="p14">
          <p:contentPart p14:bwMode="auto" r:id="rId138">
            <p14:nvContentPartPr>
              <p14:cNvPr id="208" name="Input penna 207">
                <a:extLst>
                  <a:ext uri="{FF2B5EF4-FFF2-40B4-BE49-F238E27FC236}">
                    <a16:creationId xmlns:a16="http://schemas.microsoft.com/office/drawing/2014/main" id="{C0644BA8-760D-4018-BCA6-52300FB0AB78}"/>
                  </a:ext>
                </a:extLst>
              </p14:cNvPr>
              <p14:cNvContentPartPr/>
              <p14:nvPr/>
            </p14:nvContentPartPr>
            <p14:xfrm>
              <a:off x="9236061" y="4177242"/>
              <a:ext cx="373680" cy="484200"/>
            </p14:xfrm>
          </p:contentPart>
        </mc:Choice>
        <mc:Fallback>
          <p:pic>
            <p:nvPicPr>
              <p:cNvPr id="208" name="Input penna 207">
                <a:extLst>
                  <a:ext uri="{FF2B5EF4-FFF2-40B4-BE49-F238E27FC236}">
                    <a16:creationId xmlns:a16="http://schemas.microsoft.com/office/drawing/2014/main" id="{C0644BA8-760D-4018-BCA6-52300FB0AB78}"/>
                  </a:ext>
                </a:extLst>
              </p:cNvPr>
              <p:cNvPicPr/>
              <p:nvPr/>
            </p:nvPicPr>
            <p:blipFill>
              <a:blip r:embed="rId139"/>
              <a:stretch>
                <a:fillRect/>
              </a:stretch>
            </p:blipFill>
            <p:spPr>
              <a:xfrm>
                <a:off x="9227061" y="4168242"/>
                <a:ext cx="391320" cy="501840"/>
              </a:xfrm>
              <a:prstGeom prst="rect">
                <a:avLst/>
              </a:prstGeom>
            </p:spPr>
          </p:pic>
        </mc:Fallback>
      </mc:AlternateContent>
      <mc:AlternateContent xmlns:mc="http://schemas.openxmlformats.org/markup-compatibility/2006">
        <mc:Choice xmlns:p14="http://schemas.microsoft.com/office/powerpoint/2010/main" Requires="p14">
          <p:contentPart p14:bwMode="auto" r:id="rId140">
            <p14:nvContentPartPr>
              <p14:cNvPr id="209" name="Input penna 208">
                <a:extLst>
                  <a:ext uri="{FF2B5EF4-FFF2-40B4-BE49-F238E27FC236}">
                    <a16:creationId xmlns:a16="http://schemas.microsoft.com/office/drawing/2014/main" id="{70FD61B4-7F5F-4EFD-8B6A-EE8FD8D5904A}"/>
                  </a:ext>
                </a:extLst>
              </p14:cNvPr>
              <p14:cNvContentPartPr/>
              <p14:nvPr/>
            </p14:nvContentPartPr>
            <p14:xfrm>
              <a:off x="8411301" y="4237362"/>
              <a:ext cx="399960" cy="228240"/>
            </p14:xfrm>
          </p:contentPart>
        </mc:Choice>
        <mc:Fallback>
          <p:pic>
            <p:nvPicPr>
              <p:cNvPr id="209" name="Input penna 208">
                <a:extLst>
                  <a:ext uri="{FF2B5EF4-FFF2-40B4-BE49-F238E27FC236}">
                    <a16:creationId xmlns:a16="http://schemas.microsoft.com/office/drawing/2014/main" id="{70FD61B4-7F5F-4EFD-8B6A-EE8FD8D5904A}"/>
                  </a:ext>
                </a:extLst>
              </p:cNvPr>
              <p:cNvPicPr/>
              <p:nvPr/>
            </p:nvPicPr>
            <p:blipFill>
              <a:blip r:embed="rId141"/>
              <a:stretch>
                <a:fillRect/>
              </a:stretch>
            </p:blipFill>
            <p:spPr>
              <a:xfrm>
                <a:off x="8402301" y="4228362"/>
                <a:ext cx="417600" cy="245880"/>
              </a:xfrm>
              <a:prstGeom prst="rect">
                <a:avLst/>
              </a:prstGeom>
            </p:spPr>
          </p:pic>
        </mc:Fallback>
      </mc:AlternateContent>
      <mc:AlternateContent xmlns:mc="http://schemas.openxmlformats.org/markup-compatibility/2006">
        <mc:Choice xmlns:p14="http://schemas.microsoft.com/office/powerpoint/2010/main" Requires="p14">
          <p:contentPart p14:bwMode="auto" r:id="rId142">
            <p14:nvContentPartPr>
              <p14:cNvPr id="216" name="Input penna 215">
                <a:extLst>
                  <a:ext uri="{FF2B5EF4-FFF2-40B4-BE49-F238E27FC236}">
                    <a16:creationId xmlns:a16="http://schemas.microsoft.com/office/drawing/2014/main" id="{ECA721E8-08B3-4253-8DB4-9C86F2AC67D2}"/>
                  </a:ext>
                </a:extLst>
              </p14:cNvPr>
              <p14:cNvContentPartPr/>
              <p14:nvPr/>
            </p14:nvContentPartPr>
            <p14:xfrm>
              <a:off x="333261" y="5081202"/>
              <a:ext cx="888120" cy="440280"/>
            </p14:xfrm>
          </p:contentPart>
        </mc:Choice>
        <mc:Fallback>
          <p:pic>
            <p:nvPicPr>
              <p:cNvPr id="216" name="Input penna 215">
                <a:extLst>
                  <a:ext uri="{FF2B5EF4-FFF2-40B4-BE49-F238E27FC236}">
                    <a16:creationId xmlns:a16="http://schemas.microsoft.com/office/drawing/2014/main" id="{ECA721E8-08B3-4253-8DB4-9C86F2AC67D2}"/>
                  </a:ext>
                </a:extLst>
              </p:cNvPr>
              <p:cNvPicPr/>
              <p:nvPr/>
            </p:nvPicPr>
            <p:blipFill>
              <a:blip r:embed="rId143"/>
              <a:stretch>
                <a:fillRect/>
              </a:stretch>
            </p:blipFill>
            <p:spPr>
              <a:xfrm>
                <a:off x="324261" y="5072202"/>
                <a:ext cx="905760" cy="457920"/>
              </a:xfrm>
              <a:prstGeom prst="rect">
                <a:avLst/>
              </a:prstGeom>
            </p:spPr>
          </p:pic>
        </mc:Fallback>
      </mc:AlternateContent>
      <mc:AlternateContent xmlns:mc="http://schemas.openxmlformats.org/markup-compatibility/2006">
        <mc:Choice xmlns:p14="http://schemas.microsoft.com/office/powerpoint/2010/main" Requires="p14">
          <p:contentPart p14:bwMode="auto" r:id="rId144">
            <p14:nvContentPartPr>
              <p14:cNvPr id="217" name="Input penna 216">
                <a:extLst>
                  <a:ext uri="{FF2B5EF4-FFF2-40B4-BE49-F238E27FC236}">
                    <a16:creationId xmlns:a16="http://schemas.microsoft.com/office/drawing/2014/main" id="{65C97F8E-CBF0-465C-AAC2-7F36450B662B}"/>
                  </a:ext>
                </a:extLst>
              </p14:cNvPr>
              <p14:cNvContentPartPr/>
              <p14:nvPr/>
            </p14:nvContentPartPr>
            <p14:xfrm>
              <a:off x="1346661" y="5232042"/>
              <a:ext cx="284760" cy="282960"/>
            </p14:xfrm>
          </p:contentPart>
        </mc:Choice>
        <mc:Fallback>
          <p:pic>
            <p:nvPicPr>
              <p:cNvPr id="217" name="Input penna 216">
                <a:extLst>
                  <a:ext uri="{FF2B5EF4-FFF2-40B4-BE49-F238E27FC236}">
                    <a16:creationId xmlns:a16="http://schemas.microsoft.com/office/drawing/2014/main" id="{65C97F8E-CBF0-465C-AAC2-7F36450B662B}"/>
                  </a:ext>
                </a:extLst>
              </p:cNvPr>
              <p:cNvPicPr/>
              <p:nvPr/>
            </p:nvPicPr>
            <p:blipFill>
              <a:blip r:embed="rId145"/>
              <a:stretch>
                <a:fillRect/>
              </a:stretch>
            </p:blipFill>
            <p:spPr>
              <a:xfrm>
                <a:off x="1337661" y="5223042"/>
                <a:ext cx="302400" cy="300600"/>
              </a:xfrm>
              <a:prstGeom prst="rect">
                <a:avLst/>
              </a:prstGeom>
            </p:spPr>
          </p:pic>
        </mc:Fallback>
      </mc:AlternateContent>
      <mc:AlternateContent xmlns:mc="http://schemas.openxmlformats.org/markup-compatibility/2006">
        <mc:Choice xmlns:p14="http://schemas.microsoft.com/office/powerpoint/2010/main" Requires="p14">
          <p:contentPart p14:bwMode="auto" r:id="rId146">
            <p14:nvContentPartPr>
              <p14:cNvPr id="220" name="Input penna 219">
                <a:extLst>
                  <a:ext uri="{FF2B5EF4-FFF2-40B4-BE49-F238E27FC236}">
                    <a16:creationId xmlns:a16="http://schemas.microsoft.com/office/drawing/2014/main" id="{9C24FACA-BC07-49C7-BBC9-7A337411EC3B}"/>
                  </a:ext>
                </a:extLst>
              </p14:cNvPr>
              <p14:cNvContentPartPr/>
              <p14:nvPr/>
            </p14:nvContentPartPr>
            <p14:xfrm>
              <a:off x="1788381" y="5090922"/>
              <a:ext cx="446760" cy="574560"/>
            </p14:xfrm>
          </p:contentPart>
        </mc:Choice>
        <mc:Fallback>
          <p:pic>
            <p:nvPicPr>
              <p:cNvPr id="220" name="Input penna 219">
                <a:extLst>
                  <a:ext uri="{FF2B5EF4-FFF2-40B4-BE49-F238E27FC236}">
                    <a16:creationId xmlns:a16="http://schemas.microsoft.com/office/drawing/2014/main" id="{9C24FACA-BC07-49C7-BBC9-7A337411EC3B}"/>
                  </a:ext>
                </a:extLst>
              </p:cNvPr>
              <p:cNvPicPr/>
              <p:nvPr/>
            </p:nvPicPr>
            <p:blipFill>
              <a:blip r:embed="rId147"/>
              <a:stretch>
                <a:fillRect/>
              </a:stretch>
            </p:blipFill>
            <p:spPr>
              <a:xfrm>
                <a:off x="1779381" y="5081922"/>
                <a:ext cx="464400" cy="592200"/>
              </a:xfrm>
              <a:prstGeom prst="rect">
                <a:avLst/>
              </a:prstGeom>
            </p:spPr>
          </p:pic>
        </mc:Fallback>
      </mc:AlternateContent>
      <mc:AlternateContent xmlns:mc="http://schemas.openxmlformats.org/markup-compatibility/2006">
        <mc:Choice xmlns:p14="http://schemas.microsoft.com/office/powerpoint/2010/main" Requires="p14">
          <p:contentPart p14:bwMode="auto" r:id="rId148">
            <p14:nvContentPartPr>
              <p14:cNvPr id="221" name="Input penna 220">
                <a:extLst>
                  <a:ext uri="{FF2B5EF4-FFF2-40B4-BE49-F238E27FC236}">
                    <a16:creationId xmlns:a16="http://schemas.microsoft.com/office/drawing/2014/main" id="{F2D243E4-F1E1-41D6-8DE8-F60645EA7DA5}"/>
                  </a:ext>
                </a:extLst>
              </p14:cNvPr>
              <p14:cNvContentPartPr/>
              <p14:nvPr/>
            </p14:nvContentPartPr>
            <p14:xfrm>
              <a:off x="2562021" y="5229162"/>
              <a:ext cx="129960" cy="23400"/>
            </p14:xfrm>
          </p:contentPart>
        </mc:Choice>
        <mc:Fallback>
          <p:pic>
            <p:nvPicPr>
              <p:cNvPr id="221" name="Input penna 220">
                <a:extLst>
                  <a:ext uri="{FF2B5EF4-FFF2-40B4-BE49-F238E27FC236}">
                    <a16:creationId xmlns:a16="http://schemas.microsoft.com/office/drawing/2014/main" id="{F2D243E4-F1E1-41D6-8DE8-F60645EA7DA5}"/>
                  </a:ext>
                </a:extLst>
              </p:cNvPr>
              <p:cNvPicPr/>
              <p:nvPr/>
            </p:nvPicPr>
            <p:blipFill>
              <a:blip r:embed="rId149"/>
              <a:stretch>
                <a:fillRect/>
              </a:stretch>
            </p:blipFill>
            <p:spPr>
              <a:xfrm>
                <a:off x="2553021" y="5220162"/>
                <a:ext cx="147600" cy="41040"/>
              </a:xfrm>
              <a:prstGeom prst="rect">
                <a:avLst/>
              </a:prstGeom>
            </p:spPr>
          </p:pic>
        </mc:Fallback>
      </mc:AlternateContent>
      <mc:AlternateContent xmlns:mc="http://schemas.openxmlformats.org/markup-compatibility/2006">
        <mc:Choice xmlns:p14="http://schemas.microsoft.com/office/powerpoint/2010/main" Requires="p14">
          <p:contentPart p14:bwMode="auto" r:id="rId150">
            <p14:nvContentPartPr>
              <p14:cNvPr id="222" name="Input penna 221">
                <a:extLst>
                  <a:ext uri="{FF2B5EF4-FFF2-40B4-BE49-F238E27FC236}">
                    <a16:creationId xmlns:a16="http://schemas.microsoft.com/office/drawing/2014/main" id="{8A97ED2A-A171-4BD0-BEFF-FF94ACCE5468}"/>
                  </a:ext>
                </a:extLst>
              </p14:cNvPr>
              <p14:cNvContentPartPr/>
              <p14:nvPr/>
            </p14:nvContentPartPr>
            <p14:xfrm>
              <a:off x="2585061" y="5356242"/>
              <a:ext cx="114840" cy="7200"/>
            </p14:xfrm>
          </p:contentPart>
        </mc:Choice>
        <mc:Fallback>
          <p:pic>
            <p:nvPicPr>
              <p:cNvPr id="222" name="Input penna 221">
                <a:extLst>
                  <a:ext uri="{FF2B5EF4-FFF2-40B4-BE49-F238E27FC236}">
                    <a16:creationId xmlns:a16="http://schemas.microsoft.com/office/drawing/2014/main" id="{8A97ED2A-A171-4BD0-BEFF-FF94ACCE5468}"/>
                  </a:ext>
                </a:extLst>
              </p:cNvPr>
              <p:cNvPicPr/>
              <p:nvPr/>
            </p:nvPicPr>
            <p:blipFill>
              <a:blip r:embed="rId151"/>
              <a:stretch>
                <a:fillRect/>
              </a:stretch>
            </p:blipFill>
            <p:spPr>
              <a:xfrm>
                <a:off x="2576061" y="5347242"/>
                <a:ext cx="132480" cy="24840"/>
              </a:xfrm>
              <a:prstGeom prst="rect">
                <a:avLst/>
              </a:prstGeom>
            </p:spPr>
          </p:pic>
        </mc:Fallback>
      </mc:AlternateContent>
      <mc:AlternateContent xmlns:mc="http://schemas.openxmlformats.org/markup-compatibility/2006">
        <mc:Choice xmlns:p14="http://schemas.microsoft.com/office/powerpoint/2010/main" Requires="p14">
          <p:contentPart p14:bwMode="auto" r:id="rId152">
            <p14:nvContentPartPr>
              <p14:cNvPr id="223" name="Input penna 222">
                <a:extLst>
                  <a:ext uri="{FF2B5EF4-FFF2-40B4-BE49-F238E27FC236}">
                    <a16:creationId xmlns:a16="http://schemas.microsoft.com/office/drawing/2014/main" id="{C0775643-3277-4974-8665-58A64B19EBC1}"/>
                  </a:ext>
                </a:extLst>
              </p14:cNvPr>
              <p14:cNvContentPartPr/>
              <p14:nvPr/>
            </p14:nvContentPartPr>
            <p14:xfrm>
              <a:off x="3135501" y="5031162"/>
              <a:ext cx="216720" cy="362520"/>
            </p14:xfrm>
          </p:contentPart>
        </mc:Choice>
        <mc:Fallback>
          <p:pic>
            <p:nvPicPr>
              <p:cNvPr id="223" name="Input penna 222">
                <a:extLst>
                  <a:ext uri="{FF2B5EF4-FFF2-40B4-BE49-F238E27FC236}">
                    <a16:creationId xmlns:a16="http://schemas.microsoft.com/office/drawing/2014/main" id="{C0775643-3277-4974-8665-58A64B19EBC1}"/>
                  </a:ext>
                </a:extLst>
              </p:cNvPr>
              <p:cNvPicPr/>
              <p:nvPr/>
            </p:nvPicPr>
            <p:blipFill>
              <a:blip r:embed="rId153"/>
              <a:stretch>
                <a:fillRect/>
              </a:stretch>
            </p:blipFill>
            <p:spPr>
              <a:xfrm>
                <a:off x="3126501" y="5022162"/>
                <a:ext cx="234360" cy="380160"/>
              </a:xfrm>
              <a:prstGeom prst="rect">
                <a:avLst/>
              </a:prstGeom>
            </p:spPr>
          </p:pic>
        </mc:Fallback>
      </mc:AlternateContent>
      <mc:AlternateContent xmlns:mc="http://schemas.openxmlformats.org/markup-compatibility/2006">
        <mc:Choice xmlns:p14="http://schemas.microsoft.com/office/powerpoint/2010/main" Requires="p14">
          <p:contentPart p14:bwMode="auto" r:id="rId154">
            <p14:nvContentPartPr>
              <p14:cNvPr id="224" name="Input penna 223">
                <a:extLst>
                  <a:ext uri="{FF2B5EF4-FFF2-40B4-BE49-F238E27FC236}">
                    <a16:creationId xmlns:a16="http://schemas.microsoft.com/office/drawing/2014/main" id="{9066EC74-3D54-495A-B062-07316D085A8B}"/>
                  </a:ext>
                </a:extLst>
              </p14:cNvPr>
              <p14:cNvContentPartPr/>
              <p14:nvPr/>
            </p14:nvContentPartPr>
            <p14:xfrm>
              <a:off x="3672261" y="5274522"/>
              <a:ext cx="252000" cy="56520"/>
            </p14:xfrm>
          </p:contentPart>
        </mc:Choice>
        <mc:Fallback>
          <p:pic>
            <p:nvPicPr>
              <p:cNvPr id="224" name="Input penna 223">
                <a:extLst>
                  <a:ext uri="{FF2B5EF4-FFF2-40B4-BE49-F238E27FC236}">
                    <a16:creationId xmlns:a16="http://schemas.microsoft.com/office/drawing/2014/main" id="{9066EC74-3D54-495A-B062-07316D085A8B}"/>
                  </a:ext>
                </a:extLst>
              </p:cNvPr>
              <p:cNvPicPr/>
              <p:nvPr/>
            </p:nvPicPr>
            <p:blipFill>
              <a:blip r:embed="rId155"/>
              <a:stretch>
                <a:fillRect/>
              </a:stretch>
            </p:blipFill>
            <p:spPr>
              <a:xfrm>
                <a:off x="3663261" y="5265522"/>
                <a:ext cx="269640" cy="74160"/>
              </a:xfrm>
              <a:prstGeom prst="rect">
                <a:avLst/>
              </a:prstGeom>
            </p:spPr>
          </p:pic>
        </mc:Fallback>
      </mc:AlternateContent>
      <mc:AlternateContent xmlns:mc="http://schemas.openxmlformats.org/markup-compatibility/2006">
        <mc:Choice xmlns:p14="http://schemas.microsoft.com/office/powerpoint/2010/main" Requires="p14">
          <p:contentPart p14:bwMode="auto" r:id="rId156">
            <p14:nvContentPartPr>
              <p14:cNvPr id="225" name="Input penna 224">
                <a:extLst>
                  <a:ext uri="{FF2B5EF4-FFF2-40B4-BE49-F238E27FC236}">
                    <a16:creationId xmlns:a16="http://schemas.microsoft.com/office/drawing/2014/main" id="{6DC6CA42-76E6-4810-892D-F6D52ECBFE5D}"/>
                  </a:ext>
                </a:extLst>
              </p14:cNvPr>
              <p14:cNvContentPartPr/>
              <p14:nvPr/>
            </p14:nvContentPartPr>
            <p14:xfrm>
              <a:off x="4239981" y="5096682"/>
              <a:ext cx="185040" cy="314280"/>
            </p14:xfrm>
          </p:contentPart>
        </mc:Choice>
        <mc:Fallback>
          <p:pic>
            <p:nvPicPr>
              <p:cNvPr id="225" name="Input penna 224">
                <a:extLst>
                  <a:ext uri="{FF2B5EF4-FFF2-40B4-BE49-F238E27FC236}">
                    <a16:creationId xmlns:a16="http://schemas.microsoft.com/office/drawing/2014/main" id="{6DC6CA42-76E6-4810-892D-F6D52ECBFE5D}"/>
                  </a:ext>
                </a:extLst>
              </p:cNvPr>
              <p:cNvPicPr/>
              <p:nvPr/>
            </p:nvPicPr>
            <p:blipFill>
              <a:blip r:embed="rId157"/>
              <a:stretch>
                <a:fillRect/>
              </a:stretch>
            </p:blipFill>
            <p:spPr>
              <a:xfrm>
                <a:off x="4230981" y="5087682"/>
                <a:ext cx="202680" cy="331920"/>
              </a:xfrm>
              <a:prstGeom prst="rect">
                <a:avLst/>
              </a:prstGeom>
            </p:spPr>
          </p:pic>
        </mc:Fallback>
      </mc:AlternateContent>
      <mc:AlternateContent xmlns:mc="http://schemas.openxmlformats.org/markup-compatibility/2006">
        <mc:Choice xmlns:p14="http://schemas.microsoft.com/office/powerpoint/2010/main" Requires="p14">
          <p:contentPart p14:bwMode="auto" r:id="rId158">
            <p14:nvContentPartPr>
              <p14:cNvPr id="226" name="Input penna 225">
                <a:extLst>
                  <a:ext uri="{FF2B5EF4-FFF2-40B4-BE49-F238E27FC236}">
                    <a16:creationId xmlns:a16="http://schemas.microsoft.com/office/drawing/2014/main" id="{47D3F56D-A681-41EF-8713-7C1763AF9278}"/>
                  </a:ext>
                </a:extLst>
              </p14:cNvPr>
              <p14:cNvContentPartPr/>
              <p14:nvPr/>
            </p14:nvContentPartPr>
            <p14:xfrm>
              <a:off x="4563621" y="5050962"/>
              <a:ext cx="113040" cy="316080"/>
            </p14:xfrm>
          </p:contentPart>
        </mc:Choice>
        <mc:Fallback>
          <p:pic>
            <p:nvPicPr>
              <p:cNvPr id="226" name="Input penna 225">
                <a:extLst>
                  <a:ext uri="{FF2B5EF4-FFF2-40B4-BE49-F238E27FC236}">
                    <a16:creationId xmlns:a16="http://schemas.microsoft.com/office/drawing/2014/main" id="{47D3F56D-A681-41EF-8713-7C1763AF9278}"/>
                  </a:ext>
                </a:extLst>
              </p:cNvPr>
              <p:cNvPicPr/>
              <p:nvPr/>
            </p:nvPicPr>
            <p:blipFill>
              <a:blip r:embed="rId159"/>
              <a:stretch>
                <a:fillRect/>
              </a:stretch>
            </p:blipFill>
            <p:spPr>
              <a:xfrm>
                <a:off x="4554621" y="5041962"/>
                <a:ext cx="130680" cy="333720"/>
              </a:xfrm>
              <a:prstGeom prst="rect">
                <a:avLst/>
              </a:prstGeom>
            </p:spPr>
          </p:pic>
        </mc:Fallback>
      </mc:AlternateContent>
      <mc:AlternateContent xmlns:mc="http://schemas.openxmlformats.org/markup-compatibility/2006">
        <mc:Choice xmlns:p14="http://schemas.microsoft.com/office/powerpoint/2010/main" Requires="p14">
          <p:contentPart p14:bwMode="auto" r:id="rId160">
            <p14:nvContentPartPr>
              <p14:cNvPr id="229" name="Input penna 228">
                <a:extLst>
                  <a:ext uri="{FF2B5EF4-FFF2-40B4-BE49-F238E27FC236}">
                    <a16:creationId xmlns:a16="http://schemas.microsoft.com/office/drawing/2014/main" id="{5A6F71E6-D4F0-40C2-8A93-748A7F128DBB}"/>
                  </a:ext>
                </a:extLst>
              </p14:cNvPr>
              <p14:cNvContentPartPr/>
              <p14:nvPr/>
            </p14:nvContentPartPr>
            <p14:xfrm>
              <a:off x="4803381" y="5050962"/>
              <a:ext cx="340200" cy="238320"/>
            </p14:xfrm>
          </p:contentPart>
        </mc:Choice>
        <mc:Fallback>
          <p:pic>
            <p:nvPicPr>
              <p:cNvPr id="229" name="Input penna 228">
                <a:extLst>
                  <a:ext uri="{FF2B5EF4-FFF2-40B4-BE49-F238E27FC236}">
                    <a16:creationId xmlns:a16="http://schemas.microsoft.com/office/drawing/2014/main" id="{5A6F71E6-D4F0-40C2-8A93-748A7F128DBB}"/>
                  </a:ext>
                </a:extLst>
              </p:cNvPr>
              <p:cNvPicPr/>
              <p:nvPr/>
            </p:nvPicPr>
            <p:blipFill>
              <a:blip r:embed="rId161"/>
              <a:stretch>
                <a:fillRect/>
              </a:stretch>
            </p:blipFill>
            <p:spPr>
              <a:xfrm>
                <a:off x="4794381" y="5041962"/>
                <a:ext cx="357840" cy="255960"/>
              </a:xfrm>
              <a:prstGeom prst="rect">
                <a:avLst/>
              </a:prstGeom>
            </p:spPr>
          </p:pic>
        </mc:Fallback>
      </mc:AlternateContent>
      <mc:AlternateContent xmlns:mc="http://schemas.openxmlformats.org/markup-compatibility/2006">
        <mc:Choice xmlns:p14="http://schemas.microsoft.com/office/powerpoint/2010/main" Requires="p14">
          <p:contentPart p14:bwMode="auto" r:id="rId162">
            <p14:nvContentPartPr>
              <p14:cNvPr id="230" name="Input penna 229">
                <a:extLst>
                  <a:ext uri="{FF2B5EF4-FFF2-40B4-BE49-F238E27FC236}">
                    <a16:creationId xmlns:a16="http://schemas.microsoft.com/office/drawing/2014/main" id="{8A61CBD9-B7ED-457C-A789-5446F5DCFE93}"/>
                  </a:ext>
                </a:extLst>
              </p14:cNvPr>
              <p14:cNvContentPartPr/>
              <p14:nvPr/>
            </p14:nvContentPartPr>
            <p14:xfrm>
              <a:off x="5351661" y="5110362"/>
              <a:ext cx="216000" cy="160200"/>
            </p14:xfrm>
          </p:contentPart>
        </mc:Choice>
        <mc:Fallback>
          <p:pic>
            <p:nvPicPr>
              <p:cNvPr id="230" name="Input penna 229">
                <a:extLst>
                  <a:ext uri="{FF2B5EF4-FFF2-40B4-BE49-F238E27FC236}">
                    <a16:creationId xmlns:a16="http://schemas.microsoft.com/office/drawing/2014/main" id="{8A61CBD9-B7ED-457C-A789-5446F5DCFE93}"/>
                  </a:ext>
                </a:extLst>
              </p:cNvPr>
              <p:cNvPicPr/>
              <p:nvPr/>
            </p:nvPicPr>
            <p:blipFill>
              <a:blip r:embed="rId163"/>
              <a:stretch>
                <a:fillRect/>
              </a:stretch>
            </p:blipFill>
            <p:spPr>
              <a:xfrm>
                <a:off x="5342661" y="5101362"/>
                <a:ext cx="23364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64">
            <p14:nvContentPartPr>
              <p14:cNvPr id="231" name="Input penna 230">
                <a:extLst>
                  <a:ext uri="{FF2B5EF4-FFF2-40B4-BE49-F238E27FC236}">
                    <a16:creationId xmlns:a16="http://schemas.microsoft.com/office/drawing/2014/main" id="{4238412E-97CF-4C67-B2C3-E67DAB0C258E}"/>
                  </a:ext>
                </a:extLst>
              </p14:cNvPr>
              <p14:cNvContentPartPr/>
              <p14:nvPr/>
            </p14:nvContentPartPr>
            <p14:xfrm>
              <a:off x="5372901" y="5350482"/>
              <a:ext cx="289440" cy="8280"/>
            </p14:xfrm>
          </p:contentPart>
        </mc:Choice>
        <mc:Fallback>
          <p:pic>
            <p:nvPicPr>
              <p:cNvPr id="231" name="Input penna 230">
                <a:extLst>
                  <a:ext uri="{FF2B5EF4-FFF2-40B4-BE49-F238E27FC236}">
                    <a16:creationId xmlns:a16="http://schemas.microsoft.com/office/drawing/2014/main" id="{4238412E-97CF-4C67-B2C3-E67DAB0C258E}"/>
                  </a:ext>
                </a:extLst>
              </p:cNvPr>
              <p:cNvPicPr/>
              <p:nvPr/>
            </p:nvPicPr>
            <p:blipFill>
              <a:blip r:embed="rId165"/>
              <a:stretch>
                <a:fillRect/>
              </a:stretch>
            </p:blipFill>
            <p:spPr>
              <a:xfrm>
                <a:off x="5363901" y="5341482"/>
                <a:ext cx="307080" cy="25920"/>
              </a:xfrm>
              <a:prstGeom prst="rect">
                <a:avLst/>
              </a:prstGeom>
            </p:spPr>
          </p:pic>
        </mc:Fallback>
      </mc:AlternateContent>
      <mc:AlternateContent xmlns:mc="http://schemas.openxmlformats.org/markup-compatibility/2006">
        <mc:Choice xmlns:p14="http://schemas.microsoft.com/office/powerpoint/2010/main" Requires="p14">
          <p:contentPart p14:bwMode="auto" r:id="rId166">
            <p14:nvContentPartPr>
              <p14:cNvPr id="234" name="Input penna 233">
                <a:extLst>
                  <a:ext uri="{FF2B5EF4-FFF2-40B4-BE49-F238E27FC236}">
                    <a16:creationId xmlns:a16="http://schemas.microsoft.com/office/drawing/2014/main" id="{AE3EB4C2-5D3C-462E-B7D2-050E44BF140D}"/>
                  </a:ext>
                </a:extLst>
              </p14:cNvPr>
              <p14:cNvContentPartPr/>
              <p14:nvPr/>
            </p14:nvContentPartPr>
            <p14:xfrm>
              <a:off x="5848821" y="5008482"/>
              <a:ext cx="464760" cy="398880"/>
            </p14:xfrm>
          </p:contentPart>
        </mc:Choice>
        <mc:Fallback>
          <p:pic>
            <p:nvPicPr>
              <p:cNvPr id="234" name="Input penna 233">
                <a:extLst>
                  <a:ext uri="{FF2B5EF4-FFF2-40B4-BE49-F238E27FC236}">
                    <a16:creationId xmlns:a16="http://schemas.microsoft.com/office/drawing/2014/main" id="{AE3EB4C2-5D3C-462E-B7D2-050E44BF140D}"/>
                  </a:ext>
                </a:extLst>
              </p:cNvPr>
              <p:cNvPicPr/>
              <p:nvPr/>
            </p:nvPicPr>
            <p:blipFill>
              <a:blip r:embed="rId167"/>
              <a:stretch>
                <a:fillRect/>
              </a:stretch>
            </p:blipFill>
            <p:spPr>
              <a:xfrm>
                <a:off x="5839821" y="4999482"/>
                <a:ext cx="482400" cy="416520"/>
              </a:xfrm>
              <a:prstGeom prst="rect">
                <a:avLst/>
              </a:prstGeom>
            </p:spPr>
          </p:pic>
        </mc:Fallback>
      </mc:AlternateContent>
      <mc:AlternateContent xmlns:mc="http://schemas.openxmlformats.org/markup-compatibility/2006">
        <mc:Choice xmlns:p14="http://schemas.microsoft.com/office/powerpoint/2010/main" Requires="p14">
          <p:contentPart p14:bwMode="auto" r:id="rId168">
            <p14:nvContentPartPr>
              <p14:cNvPr id="237" name="Input penna 236">
                <a:extLst>
                  <a:ext uri="{FF2B5EF4-FFF2-40B4-BE49-F238E27FC236}">
                    <a16:creationId xmlns:a16="http://schemas.microsoft.com/office/drawing/2014/main" id="{DFB80EFA-9007-4AEE-8732-25E043D8B508}"/>
                  </a:ext>
                </a:extLst>
              </p14:cNvPr>
              <p14:cNvContentPartPr/>
              <p14:nvPr/>
            </p14:nvContentPartPr>
            <p14:xfrm>
              <a:off x="677061" y="5912082"/>
              <a:ext cx="240120" cy="25560"/>
            </p14:xfrm>
          </p:contentPart>
        </mc:Choice>
        <mc:Fallback>
          <p:pic>
            <p:nvPicPr>
              <p:cNvPr id="237" name="Input penna 236">
                <a:extLst>
                  <a:ext uri="{FF2B5EF4-FFF2-40B4-BE49-F238E27FC236}">
                    <a16:creationId xmlns:a16="http://schemas.microsoft.com/office/drawing/2014/main" id="{DFB80EFA-9007-4AEE-8732-25E043D8B508}"/>
                  </a:ext>
                </a:extLst>
              </p:cNvPr>
              <p:cNvPicPr/>
              <p:nvPr/>
            </p:nvPicPr>
            <p:blipFill>
              <a:blip r:embed="rId169"/>
              <a:stretch>
                <a:fillRect/>
              </a:stretch>
            </p:blipFill>
            <p:spPr>
              <a:xfrm>
                <a:off x="668061" y="5903082"/>
                <a:ext cx="257760" cy="43200"/>
              </a:xfrm>
              <a:prstGeom prst="rect">
                <a:avLst/>
              </a:prstGeom>
            </p:spPr>
          </p:pic>
        </mc:Fallback>
      </mc:AlternateContent>
      <mc:AlternateContent xmlns:mc="http://schemas.openxmlformats.org/markup-compatibility/2006">
        <mc:Choice xmlns:p14="http://schemas.microsoft.com/office/powerpoint/2010/main" Requires="p14">
          <p:contentPart p14:bwMode="auto" r:id="rId170">
            <p14:nvContentPartPr>
              <p14:cNvPr id="238" name="Input penna 237">
                <a:extLst>
                  <a:ext uri="{FF2B5EF4-FFF2-40B4-BE49-F238E27FC236}">
                    <a16:creationId xmlns:a16="http://schemas.microsoft.com/office/drawing/2014/main" id="{EF7A87EE-6519-4C03-ACF7-68AE6091AB2D}"/>
                  </a:ext>
                </a:extLst>
              </p14:cNvPr>
              <p14:cNvContentPartPr/>
              <p14:nvPr/>
            </p14:nvContentPartPr>
            <p14:xfrm>
              <a:off x="1052901" y="5897682"/>
              <a:ext cx="175680" cy="350640"/>
            </p14:xfrm>
          </p:contentPart>
        </mc:Choice>
        <mc:Fallback>
          <p:pic>
            <p:nvPicPr>
              <p:cNvPr id="238" name="Input penna 237">
                <a:extLst>
                  <a:ext uri="{FF2B5EF4-FFF2-40B4-BE49-F238E27FC236}">
                    <a16:creationId xmlns:a16="http://schemas.microsoft.com/office/drawing/2014/main" id="{EF7A87EE-6519-4C03-ACF7-68AE6091AB2D}"/>
                  </a:ext>
                </a:extLst>
              </p:cNvPr>
              <p:cNvPicPr/>
              <p:nvPr/>
            </p:nvPicPr>
            <p:blipFill>
              <a:blip r:embed="rId171"/>
              <a:stretch>
                <a:fillRect/>
              </a:stretch>
            </p:blipFill>
            <p:spPr>
              <a:xfrm>
                <a:off x="1043901" y="5888682"/>
                <a:ext cx="193320" cy="368280"/>
              </a:xfrm>
              <a:prstGeom prst="rect">
                <a:avLst/>
              </a:prstGeom>
            </p:spPr>
          </p:pic>
        </mc:Fallback>
      </mc:AlternateContent>
      <mc:AlternateContent xmlns:mc="http://schemas.openxmlformats.org/markup-compatibility/2006">
        <mc:Choice xmlns:p14="http://schemas.microsoft.com/office/powerpoint/2010/main" Requires="p14">
          <p:contentPart p14:bwMode="auto" r:id="rId172">
            <p14:nvContentPartPr>
              <p14:cNvPr id="239" name="Input penna 238">
                <a:extLst>
                  <a:ext uri="{FF2B5EF4-FFF2-40B4-BE49-F238E27FC236}">
                    <a16:creationId xmlns:a16="http://schemas.microsoft.com/office/drawing/2014/main" id="{E880F9C3-B33F-451A-BF77-6C15E6BB9285}"/>
                  </a:ext>
                </a:extLst>
              </p14:cNvPr>
              <p14:cNvContentPartPr/>
              <p14:nvPr/>
            </p14:nvContentPartPr>
            <p14:xfrm>
              <a:off x="621261" y="5992362"/>
              <a:ext cx="200160" cy="257400"/>
            </p14:xfrm>
          </p:contentPart>
        </mc:Choice>
        <mc:Fallback>
          <p:pic>
            <p:nvPicPr>
              <p:cNvPr id="239" name="Input penna 238">
                <a:extLst>
                  <a:ext uri="{FF2B5EF4-FFF2-40B4-BE49-F238E27FC236}">
                    <a16:creationId xmlns:a16="http://schemas.microsoft.com/office/drawing/2014/main" id="{E880F9C3-B33F-451A-BF77-6C15E6BB9285}"/>
                  </a:ext>
                </a:extLst>
              </p:cNvPr>
              <p:cNvPicPr/>
              <p:nvPr/>
            </p:nvPicPr>
            <p:blipFill>
              <a:blip r:embed="rId173"/>
              <a:stretch>
                <a:fillRect/>
              </a:stretch>
            </p:blipFill>
            <p:spPr>
              <a:xfrm>
                <a:off x="612261" y="5983362"/>
                <a:ext cx="217800" cy="275040"/>
              </a:xfrm>
              <a:prstGeom prst="rect">
                <a:avLst/>
              </a:prstGeom>
            </p:spPr>
          </p:pic>
        </mc:Fallback>
      </mc:AlternateContent>
      <mc:AlternateContent xmlns:mc="http://schemas.openxmlformats.org/markup-compatibility/2006">
        <mc:Choice xmlns:p14="http://schemas.microsoft.com/office/powerpoint/2010/main" Requires="p14">
          <p:contentPart p14:bwMode="auto" r:id="rId174">
            <p14:nvContentPartPr>
              <p14:cNvPr id="243" name="Input penna 242">
                <a:extLst>
                  <a:ext uri="{FF2B5EF4-FFF2-40B4-BE49-F238E27FC236}">
                    <a16:creationId xmlns:a16="http://schemas.microsoft.com/office/drawing/2014/main" id="{7D205A1E-6E1D-422F-85B9-35280290433D}"/>
                  </a:ext>
                </a:extLst>
              </p14:cNvPr>
              <p14:cNvContentPartPr/>
              <p14:nvPr/>
            </p14:nvContentPartPr>
            <p14:xfrm>
              <a:off x="1337661" y="5910642"/>
              <a:ext cx="480600" cy="376200"/>
            </p14:xfrm>
          </p:contentPart>
        </mc:Choice>
        <mc:Fallback>
          <p:pic>
            <p:nvPicPr>
              <p:cNvPr id="243" name="Input penna 242">
                <a:extLst>
                  <a:ext uri="{FF2B5EF4-FFF2-40B4-BE49-F238E27FC236}">
                    <a16:creationId xmlns:a16="http://schemas.microsoft.com/office/drawing/2014/main" id="{7D205A1E-6E1D-422F-85B9-35280290433D}"/>
                  </a:ext>
                </a:extLst>
              </p:cNvPr>
              <p:cNvPicPr/>
              <p:nvPr/>
            </p:nvPicPr>
            <p:blipFill>
              <a:blip r:embed="rId175"/>
              <a:stretch>
                <a:fillRect/>
              </a:stretch>
            </p:blipFill>
            <p:spPr>
              <a:xfrm>
                <a:off x="1328661" y="5901642"/>
                <a:ext cx="498240" cy="393840"/>
              </a:xfrm>
              <a:prstGeom prst="rect">
                <a:avLst/>
              </a:prstGeom>
            </p:spPr>
          </p:pic>
        </mc:Fallback>
      </mc:AlternateContent>
      <mc:AlternateContent xmlns:mc="http://schemas.openxmlformats.org/markup-compatibility/2006">
        <mc:Choice xmlns:p14="http://schemas.microsoft.com/office/powerpoint/2010/main" Requires="p14">
          <p:contentPart p14:bwMode="auto" r:id="rId176">
            <p14:nvContentPartPr>
              <p14:cNvPr id="244" name="Input penna 243">
                <a:extLst>
                  <a:ext uri="{FF2B5EF4-FFF2-40B4-BE49-F238E27FC236}">
                    <a16:creationId xmlns:a16="http://schemas.microsoft.com/office/drawing/2014/main" id="{68A58031-2B90-4CDA-8AF4-4C7D5C8529B9}"/>
                  </a:ext>
                </a:extLst>
              </p14:cNvPr>
              <p14:cNvContentPartPr/>
              <p14:nvPr/>
            </p14:nvContentPartPr>
            <p14:xfrm>
              <a:off x="2095101" y="6058242"/>
              <a:ext cx="165600" cy="32760"/>
            </p14:xfrm>
          </p:contentPart>
        </mc:Choice>
        <mc:Fallback>
          <p:pic>
            <p:nvPicPr>
              <p:cNvPr id="244" name="Input penna 243">
                <a:extLst>
                  <a:ext uri="{FF2B5EF4-FFF2-40B4-BE49-F238E27FC236}">
                    <a16:creationId xmlns:a16="http://schemas.microsoft.com/office/drawing/2014/main" id="{68A58031-2B90-4CDA-8AF4-4C7D5C8529B9}"/>
                  </a:ext>
                </a:extLst>
              </p:cNvPr>
              <p:cNvPicPr/>
              <p:nvPr/>
            </p:nvPicPr>
            <p:blipFill>
              <a:blip r:embed="rId177"/>
              <a:stretch>
                <a:fillRect/>
              </a:stretch>
            </p:blipFill>
            <p:spPr>
              <a:xfrm>
                <a:off x="2086101" y="6049242"/>
                <a:ext cx="183240" cy="50400"/>
              </a:xfrm>
              <a:prstGeom prst="rect">
                <a:avLst/>
              </a:prstGeom>
            </p:spPr>
          </p:pic>
        </mc:Fallback>
      </mc:AlternateContent>
      <mc:AlternateContent xmlns:mc="http://schemas.openxmlformats.org/markup-compatibility/2006">
        <mc:Choice xmlns:p14="http://schemas.microsoft.com/office/powerpoint/2010/main" Requires="p14">
          <p:contentPart p14:bwMode="auto" r:id="rId178">
            <p14:nvContentPartPr>
              <p14:cNvPr id="245" name="Input penna 244">
                <a:extLst>
                  <a:ext uri="{FF2B5EF4-FFF2-40B4-BE49-F238E27FC236}">
                    <a16:creationId xmlns:a16="http://schemas.microsoft.com/office/drawing/2014/main" id="{E117B0AE-1315-43BF-AA05-3881FF8C9FEA}"/>
                  </a:ext>
                </a:extLst>
              </p14:cNvPr>
              <p14:cNvContentPartPr/>
              <p14:nvPr/>
            </p14:nvContentPartPr>
            <p14:xfrm>
              <a:off x="2131101" y="6178482"/>
              <a:ext cx="191520" cy="14400"/>
            </p14:xfrm>
          </p:contentPart>
        </mc:Choice>
        <mc:Fallback>
          <p:pic>
            <p:nvPicPr>
              <p:cNvPr id="245" name="Input penna 244">
                <a:extLst>
                  <a:ext uri="{FF2B5EF4-FFF2-40B4-BE49-F238E27FC236}">
                    <a16:creationId xmlns:a16="http://schemas.microsoft.com/office/drawing/2014/main" id="{E117B0AE-1315-43BF-AA05-3881FF8C9FEA}"/>
                  </a:ext>
                </a:extLst>
              </p:cNvPr>
              <p:cNvPicPr/>
              <p:nvPr/>
            </p:nvPicPr>
            <p:blipFill>
              <a:blip r:embed="rId179"/>
              <a:stretch>
                <a:fillRect/>
              </a:stretch>
            </p:blipFill>
            <p:spPr>
              <a:xfrm>
                <a:off x="2122101" y="6169482"/>
                <a:ext cx="20916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180">
            <p14:nvContentPartPr>
              <p14:cNvPr id="251" name="Input penna 250">
                <a:extLst>
                  <a:ext uri="{FF2B5EF4-FFF2-40B4-BE49-F238E27FC236}">
                    <a16:creationId xmlns:a16="http://schemas.microsoft.com/office/drawing/2014/main" id="{EF420735-31F4-4010-B128-45AB07D09B11}"/>
                  </a:ext>
                </a:extLst>
              </p14:cNvPr>
              <p14:cNvContentPartPr/>
              <p14:nvPr/>
            </p14:nvContentPartPr>
            <p14:xfrm>
              <a:off x="2598021" y="5832882"/>
              <a:ext cx="965880" cy="387720"/>
            </p14:xfrm>
          </p:contentPart>
        </mc:Choice>
        <mc:Fallback>
          <p:pic>
            <p:nvPicPr>
              <p:cNvPr id="251" name="Input penna 250">
                <a:extLst>
                  <a:ext uri="{FF2B5EF4-FFF2-40B4-BE49-F238E27FC236}">
                    <a16:creationId xmlns:a16="http://schemas.microsoft.com/office/drawing/2014/main" id="{EF420735-31F4-4010-B128-45AB07D09B11}"/>
                  </a:ext>
                </a:extLst>
              </p:cNvPr>
              <p:cNvPicPr/>
              <p:nvPr/>
            </p:nvPicPr>
            <p:blipFill>
              <a:blip r:embed="rId181"/>
              <a:stretch>
                <a:fillRect/>
              </a:stretch>
            </p:blipFill>
            <p:spPr>
              <a:xfrm>
                <a:off x="2589021" y="5823882"/>
                <a:ext cx="983520" cy="405360"/>
              </a:xfrm>
              <a:prstGeom prst="rect">
                <a:avLst/>
              </a:prstGeom>
            </p:spPr>
          </p:pic>
        </mc:Fallback>
      </mc:AlternateContent>
      <mc:AlternateContent xmlns:mc="http://schemas.openxmlformats.org/markup-compatibility/2006">
        <mc:Choice xmlns:p14="http://schemas.microsoft.com/office/powerpoint/2010/main" Requires="p14">
          <p:contentPart p14:bwMode="auto" r:id="rId182">
            <p14:nvContentPartPr>
              <p14:cNvPr id="257" name="Input penna 256">
                <a:extLst>
                  <a:ext uri="{FF2B5EF4-FFF2-40B4-BE49-F238E27FC236}">
                    <a16:creationId xmlns:a16="http://schemas.microsoft.com/office/drawing/2014/main" id="{E4C18872-538B-4196-9753-CC7A3243E7B2}"/>
                  </a:ext>
                </a:extLst>
              </p14:cNvPr>
              <p14:cNvContentPartPr/>
              <p14:nvPr/>
            </p14:nvContentPartPr>
            <p14:xfrm>
              <a:off x="4778541" y="5932602"/>
              <a:ext cx="157320" cy="42120"/>
            </p14:xfrm>
          </p:contentPart>
        </mc:Choice>
        <mc:Fallback>
          <p:pic>
            <p:nvPicPr>
              <p:cNvPr id="257" name="Input penna 256">
                <a:extLst>
                  <a:ext uri="{FF2B5EF4-FFF2-40B4-BE49-F238E27FC236}">
                    <a16:creationId xmlns:a16="http://schemas.microsoft.com/office/drawing/2014/main" id="{E4C18872-538B-4196-9753-CC7A3243E7B2}"/>
                  </a:ext>
                </a:extLst>
              </p:cNvPr>
              <p:cNvPicPr/>
              <p:nvPr/>
            </p:nvPicPr>
            <p:blipFill>
              <a:blip r:embed="rId183"/>
              <a:stretch>
                <a:fillRect/>
              </a:stretch>
            </p:blipFill>
            <p:spPr>
              <a:xfrm>
                <a:off x="4769541" y="5923602"/>
                <a:ext cx="174960" cy="59760"/>
              </a:xfrm>
              <a:prstGeom prst="rect">
                <a:avLst/>
              </a:prstGeom>
            </p:spPr>
          </p:pic>
        </mc:Fallback>
      </mc:AlternateContent>
      <mc:AlternateContent xmlns:mc="http://schemas.openxmlformats.org/markup-compatibility/2006">
        <mc:Choice xmlns:p14="http://schemas.microsoft.com/office/powerpoint/2010/main" Requires="p14">
          <p:contentPart p14:bwMode="auto" r:id="rId184">
            <p14:nvContentPartPr>
              <p14:cNvPr id="258" name="Input penna 257">
                <a:extLst>
                  <a:ext uri="{FF2B5EF4-FFF2-40B4-BE49-F238E27FC236}">
                    <a16:creationId xmlns:a16="http://schemas.microsoft.com/office/drawing/2014/main" id="{8D5FA6BE-0ADC-49E5-936C-1CAE7E2A8913}"/>
                  </a:ext>
                </a:extLst>
              </p14:cNvPr>
              <p14:cNvContentPartPr/>
              <p14:nvPr/>
            </p14:nvContentPartPr>
            <p14:xfrm>
              <a:off x="4829661" y="6049962"/>
              <a:ext cx="124200" cy="5400"/>
            </p14:xfrm>
          </p:contentPart>
        </mc:Choice>
        <mc:Fallback>
          <p:pic>
            <p:nvPicPr>
              <p:cNvPr id="258" name="Input penna 257">
                <a:extLst>
                  <a:ext uri="{FF2B5EF4-FFF2-40B4-BE49-F238E27FC236}">
                    <a16:creationId xmlns:a16="http://schemas.microsoft.com/office/drawing/2014/main" id="{8D5FA6BE-0ADC-49E5-936C-1CAE7E2A8913}"/>
                  </a:ext>
                </a:extLst>
              </p:cNvPr>
              <p:cNvPicPr/>
              <p:nvPr/>
            </p:nvPicPr>
            <p:blipFill>
              <a:blip r:embed="rId185"/>
              <a:stretch>
                <a:fillRect/>
              </a:stretch>
            </p:blipFill>
            <p:spPr>
              <a:xfrm>
                <a:off x="4820661" y="6040962"/>
                <a:ext cx="141840" cy="23040"/>
              </a:xfrm>
              <a:prstGeom prst="rect">
                <a:avLst/>
              </a:prstGeom>
            </p:spPr>
          </p:pic>
        </mc:Fallback>
      </mc:AlternateContent>
      <mc:AlternateContent xmlns:mc="http://schemas.openxmlformats.org/markup-compatibility/2006">
        <mc:Choice xmlns:p14="http://schemas.microsoft.com/office/powerpoint/2010/main" Requires="p14">
          <p:contentPart p14:bwMode="auto" r:id="rId186">
            <p14:nvContentPartPr>
              <p14:cNvPr id="259" name="Input penna 258">
                <a:extLst>
                  <a:ext uri="{FF2B5EF4-FFF2-40B4-BE49-F238E27FC236}">
                    <a16:creationId xmlns:a16="http://schemas.microsoft.com/office/drawing/2014/main" id="{4C790337-D119-40DC-A2E1-026167F08FFC}"/>
                  </a:ext>
                </a:extLst>
              </p14:cNvPr>
              <p14:cNvContentPartPr/>
              <p14:nvPr/>
            </p14:nvContentPartPr>
            <p14:xfrm>
              <a:off x="3766941" y="5787522"/>
              <a:ext cx="774360" cy="394560"/>
            </p14:xfrm>
          </p:contentPart>
        </mc:Choice>
        <mc:Fallback>
          <p:pic>
            <p:nvPicPr>
              <p:cNvPr id="259" name="Input penna 258">
                <a:extLst>
                  <a:ext uri="{FF2B5EF4-FFF2-40B4-BE49-F238E27FC236}">
                    <a16:creationId xmlns:a16="http://schemas.microsoft.com/office/drawing/2014/main" id="{4C790337-D119-40DC-A2E1-026167F08FFC}"/>
                  </a:ext>
                </a:extLst>
              </p:cNvPr>
              <p:cNvPicPr/>
              <p:nvPr/>
            </p:nvPicPr>
            <p:blipFill>
              <a:blip r:embed="rId187"/>
              <a:stretch>
                <a:fillRect/>
              </a:stretch>
            </p:blipFill>
            <p:spPr>
              <a:xfrm>
                <a:off x="3757941" y="5778522"/>
                <a:ext cx="792000" cy="412200"/>
              </a:xfrm>
              <a:prstGeom prst="rect">
                <a:avLst/>
              </a:prstGeom>
            </p:spPr>
          </p:pic>
        </mc:Fallback>
      </mc:AlternateContent>
      <mc:AlternateContent xmlns:mc="http://schemas.openxmlformats.org/markup-compatibility/2006">
        <mc:Choice xmlns:p14="http://schemas.microsoft.com/office/powerpoint/2010/main" Requires="p14">
          <p:contentPart p14:bwMode="auto" r:id="rId188">
            <p14:nvContentPartPr>
              <p14:cNvPr id="264" name="Input penna 263">
                <a:extLst>
                  <a:ext uri="{FF2B5EF4-FFF2-40B4-BE49-F238E27FC236}">
                    <a16:creationId xmlns:a16="http://schemas.microsoft.com/office/drawing/2014/main" id="{0F5BFEBA-81C5-4650-AD40-8971A3AFDE05}"/>
                  </a:ext>
                </a:extLst>
              </p14:cNvPr>
              <p14:cNvContentPartPr/>
              <p14:nvPr/>
            </p14:nvContentPartPr>
            <p14:xfrm>
              <a:off x="5167341" y="5754402"/>
              <a:ext cx="671040" cy="388800"/>
            </p14:xfrm>
          </p:contentPart>
        </mc:Choice>
        <mc:Fallback>
          <p:pic>
            <p:nvPicPr>
              <p:cNvPr id="264" name="Input penna 263">
                <a:extLst>
                  <a:ext uri="{FF2B5EF4-FFF2-40B4-BE49-F238E27FC236}">
                    <a16:creationId xmlns:a16="http://schemas.microsoft.com/office/drawing/2014/main" id="{0F5BFEBA-81C5-4650-AD40-8971A3AFDE05}"/>
                  </a:ext>
                </a:extLst>
              </p:cNvPr>
              <p:cNvPicPr/>
              <p:nvPr/>
            </p:nvPicPr>
            <p:blipFill>
              <a:blip r:embed="rId189"/>
              <a:stretch>
                <a:fillRect/>
              </a:stretch>
            </p:blipFill>
            <p:spPr>
              <a:xfrm>
                <a:off x="5158341" y="5745402"/>
                <a:ext cx="688680" cy="406440"/>
              </a:xfrm>
              <a:prstGeom prst="rect">
                <a:avLst/>
              </a:prstGeom>
            </p:spPr>
          </p:pic>
        </mc:Fallback>
      </mc:AlternateContent>
    </p:spTree>
    <p:extLst>
      <p:ext uri="{BB962C8B-B14F-4D97-AF65-F5344CB8AC3E}">
        <p14:creationId xmlns:p14="http://schemas.microsoft.com/office/powerpoint/2010/main" val="1682515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8F21158-19FB-4A54-BF69-C7CDD15078D7}"/>
              </a:ext>
            </a:extLst>
          </p:cNvPr>
          <p:cNvSpPr>
            <a:spLocks noGrp="1"/>
          </p:cNvSpPr>
          <p:nvPr>
            <p:ph type="title"/>
          </p:nvPr>
        </p:nvSpPr>
        <p:spPr>
          <a:xfrm>
            <a:off x="677334" y="304800"/>
            <a:ext cx="8596668" cy="808383"/>
          </a:xfrm>
        </p:spPr>
        <p:txBody>
          <a:bodyPr/>
          <a:lstStyle/>
          <a:p>
            <a:r>
              <a:rPr lang="it-IT" dirty="0"/>
              <a:t>Distribuzione di </a:t>
            </a:r>
            <a:r>
              <a:rPr lang="it-IT" dirty="0" err="1"/>
              <a:t>Bernoulli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D3039523-5EE6-4A2D-A3D8-CCDFEC6C3F67}"/>
                  </a:ext>
                </a:extLst>
              </p:cNvPr>
              <p:cNvSpPr>
                <a:spLocks noGrp="1"/>
              </p:cNvSpPr>
              <p:nvPr>
                <p:ph idx="1"/>
              </p:nvPr>
            </p:nvSpPr>
            <p:spPr>
              <a:xfrm>
                <a:off x="677334" y="1113183"/>
                <a:ext cx="8596668" cy="4928179"/>
              </a:xfrm>
            </p:spPr>
            <p:txBody>
              <a:bodyPr/>
              <a:lstStyle/>
              <a:p>
                <a:r>
                  <a:rPr lang="it-IT" dirty="0"/>
                  <a:t>Infatti:</a:t>
                </a:r>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𝐸</m:t>
                      </m:r>
                      <m:d>
                        <m:dPr>
                          <m:ctrlPr>
                            <a:rPr lang="it-IT" i="1">
                              <a:latin typeface="Cambria Math" panose="02040503050406030204" pitchFamily="18" charset="0"/>
                            </a:rPr>
                          </m:ctrlPr>
                        </m:dPr>
                        <m:e>
                          <m:r>
                            <a:rPr lang="it-IT" i="1">
                              <a:latin typeface="Cambria Math" panose="02040503050406030204" pitchFamily="18" charset="0"/>
                            </a:rPr>
                            <m:t>𝑋</m:t>
                          </m:r>
                        </m:e>
                      </m:d>
                      <m:r>
                        <a:rPr lang="it-IT" i="1">
                          <a:latin typeface="Cambria Math" panose="02040503050406030204" pitchFamily="18" charset="0"/>
                        </a:rPr>
                        <m:t>=1</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𝑃</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1</m:t>
                          </m:r>
                        </m:e>
                      </m:d>
                      <m:r>
                        <a:rPr lang="it-IT" i="1">
                          <a:latin typeface="Cambria Math" panose="02040503050406030204" pitchFamily="18" charset="0"/>
                          <a:ea typeface="Cambria Math" panose="02040503050406030204" pitchFamily="18" charset="0"/>
                        </a:rPr>
                        <m:t>+0∙</m:t>
                      </m:r>
                      <m:r>
                        <a:rPr lang="it-IT" i="1">
                          <a:latin typeface="Cambria Math" panose="02040503050406030204" pitchFamily="18" charset="0"/>
                          <a:ea typeface="Cambria Math" panose="02040503050406030204" pitchFamily="18" charset="0"/>
                        </a:rPr>
                        <m:t>𝑃</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0</m:t>
                          </m:r>
                        </m:e>
                      </m:d>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+0∙</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𝜋</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𝜋</m:t>
                      </m:r>
                    </m:oMath>
                  </m:oMathPara>
                </a14:m>
                <a:endParaRPr lang="it-IT" dirty="0">
                  <a:ea typeface="Cambria Math" panose="02040503050406030204" pitchFamily="18" charset="0"/>
                </a:endParaRP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r>
                        <a:rPr lang="it-IT" i="1">
                          <a:latin typeface="Cambria Math" panose="02040503050406030204" pitchFamily="18" charset="0"/>
                        </a:rPr>
                        <m:t>𝑉</m:t>
                      </m:r>
                      <m:d>
                        <m:dPr>
                          <m:ctrlPr>
                            <a:rPr lang="it-IT" i="1">
                              <a:latin typeface="Cambria Math" panose="02040503050406030204" pitchFamily="18" charset="0"/>
                            </a:rPr>
                          </m:ctrlPr>
                        </m:dPr>
                        <m:e>
                          <m:r>
                            <a:rPr lang="it-IT" i="1">
                              <a:latin typeface="Cambria Math" panose="02040503050406030204" pitchFamily="18" charset="0"/>
                            </a:rPr>
                            <m:t>𝑋</m:t>
                          </m:r>
                        </m:e>
                      </m:d>
                      <m:r>
                        <a:rPr lang="it-IT" i="1">
                          <a:latin typeface="Cambria Math" panose="02040503050406030204" pitchFamily="18" charset="0"/>
                        </a:rPr>
                        <m:t>=</m:t>
                      </m:r>
                      <m:sSup>
                        <m:sSupPr>
                          <m:ctrlPr>
                            <a:rPr lang="it-IT" i="1">
                              <a:latin typeface="Cambria Math" panose="02040503050406030204" pitchFamily="18" charset="0"/>
                            </a:rPr>
                          </m:ctrlPr>
                        </m:sSupPr>
                        <m:e>
                          <m:r>
                            <a:rPr lang="it-IT" i="1">
                              <a:latin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m:t>
                          </m:r>
                        </m:e>
                        <m:sup>
                          <m:r>
                            <a:rPr lang="it-IT" i="1">
                              <a:latin typeface="Cambria Math" panose="02040503050406030204" pitchFamily="18" charset="0"/>
                            </a:rPr>
                            <m:t>2</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𝑃</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1</m:t>
                          </m:r>
                        </m:e>
                      </m:d>
                      <m:r>
                        <a:rPr lang="it-IT" i="1">
                          <a:latin typeface="Cambria Math" panose="02040503050406030204" pitchFamily="18" charset="0"/>
                          <a:ea typeface="Cambria Math" panose="02040503050406030204" pitchFamily="18" charset="0"/>
                        </a:rPr>
                        <m:t>+</m:t>
                      </m:r>
                      <m:sSup>
                        <m:sSupPr>
                          <m:ctrlPr>
                            <a:rPr lang="it-IT" i="1">
                              <a:latin typeface="Cambria Math" panose="02040503050406030204" pitchFamily="18" charset="0"/>
                              <a:ea typeface="Cambria Math" panose="02040503050406030204" pitchFamily="18" charset="0"/>
                            </a:rPr>
                          </m:ctrlPr>
                        </m:sSupPr>
                        <m:e>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0−</m:t>
                              </m:r>
                              <m:r>
                                <a:rPr lang="it-IT" i="1">
                                  <a:latin typeface="Cambria Math" panose="02040503050406030204" pitchFamily="18" charset="0"/>
                                  <a:ea typeface="Cambria Math" panose="02040503050406030204" pitchFamily="18" charset="0"/>
                                </a:rPr>
                                <m:t>𝜋</m:t>
                              </m:r>
                            </m:e>
                          </m:d>
                        </m:e>
                        <m:sup>
                          <m:r>
                            <a:rPr lang="it-IT" i="1">
                              <a:latin typeface="Cambria Math" panose="02040503050406030204" pitchFamily="18" charset="0"/>
                              <a:ea typeface="Cambria Math" panose="02040503050406030204" pitchFamily="18" charset="0"/>
                            </a:rPr>
                            <m:t>2</m:t>
                          </m:r>
                        </m:sup>
                      </m:sSup>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𝑃</m:t>
                      </m:r>
                      <m:d>
                        <m:dPr>
                          <m:ctrlPr>
                            <a:rPr lang="it-IT" i="1">
                              <a:latin typeface="Cambria Math" panose="02040503050406030204" pitchFamily="18" charset="0"/>
                              <a:ea typeface="Cambria Math" panose="02040503050406030204" pitchFamily="18" charset="0"/>
                            </a:rPr>
                          </m:ctrlPr>
                        </m:dPr>
                        <m:e>
                          <m:r>
                            <a:rPr lang="it-IT" i="1">
                              <a:latin typeface="Cambria Math" panose="02040503050406030204" pitchFamily="18" charset="0"/>
                              <a:ea typeface="Cambria Math" panose="02040503050406030204" pitchFamily="18" charset="0"/>
                            </a:rPr>
                            <m:t>0</m:t>
                          </m:r>
                        </m:e>
                      </m:d>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∙(1−</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m:t>
                      </m:r>
                    </m:oMath>
                  </m:oMathPara>
                </a14:m>
                <a:endParaRPr lang="it-IT" dirty="0"/>
              </a:p>
              <a:p>
                <a:r>
                  <a:rPr lang="it-IT" dirty="0"/>
                  <a:t>Tutte le prove che producono solo due possibili risultati generano v.a. di </a:t>
                </a:r>
                <a:r>
                  <a:rPr lang="it-IT" dirty="0" err="1"/>
                  <a:t>Bernoulli</a:t>
                </a:r>
                <a:r>
                  <a:rPr lang="it-IT" dirty="0"/>
                  <a:t>, come il lancio di una moneta, il sesso di un nascituro, il superamento o meno di un esame, il verificarsi di un «doppio 6» nel lancio di due dadi, la presenza/assenza di una certa caratteristica e così via.</a:t>
                </a:r>
              </a:p>
              <a:p>
                <a:endParaRPr lang="it-IT" dirty="0"/>
              </a:p>
            </p:txBody>
          </p:sp>
        </mc:Choice>
        <mc:Fallback xmlns="">
          <p:sp>
            <p:nvSpPr>
              <p:cNvPr id="3" name="Segnaposto contenuto 2">
                <a:extLst>
                  <a:ext uri="{FF2B5EF4-FFF2-40B4-BE49-F238E27FC236}">
                    <a16:creationId xmlns:a16="http://schemas.microsoft.com/office/drawing/2014/main" id="{D3039523-5EE6-4A2D-A3D8-CCDFEC6C3F67}"/>
                  </a:ext>
                </a:extLst>
              </p:cNvPr>
              <p:cNvSpPr>
                <a:spLocks noGrp="1" noRot="1" noChangeAspect="1" noMove="1" noResize="1" noEditPoints="1" noAdjustHandles="1" noChangeArrowheads="1" noChangeShapeType="1" noTextEdit="1"/>
              </p:cNvSpPr>
              <p:nvPr>
                <p:ph idx="1"/>
              </p:nvPr>
            </p:nvSpPr>
            <p:spPr>
              <a:xfrm>
                <a:off x="677334" y="1113183"/>
                <a:ext cx="8596668" cy="4928179"/>
              </a:xfrm>
              <a:blipFill>
                <a:blip r:embed="rId2"/>
                <a:stretch>
                  <a:fillRect l="-142" t="-866"/>
                </a:stretch>
              </a:blipFill>
            </p:spPr>
            <p:txBody>
              <a:bodyPr/>
              <a:lstStyle/>
              <a:p>
                <a:r>
                  <a:rPr lang="it-IT">
                    <a:noFill/>
                  </a:rPr>
                  <a:t> </a:t>
                </a:r>
              </a:p>
            </p:txBody>
          </p:sp>
        </mc:Fallback>
      </mc:AlternateContent>
    </p:spTree>
    <p:extLst>
      <p:ext uri="{BB962C8B-B14F-4D97-AF65-F5344CB8AC3E}">
        <p14:creationId xmlns:p14="http://schemas.microsoft.com/office/powerpoint/2010/main" val="2044769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F97EDA-DE95-4F8C-BFCF-DC607AB9CB60}"/>
              </a:ext>
            </a:extLst>
          </p:cNvPr>
          <p:cNvSpPr>
            <a:spLocks noGrp="1"/>
          </p:cNvSpPr>
          <p:nvPr>
            <p:ph type="title"/>
          </p:nvPr>
        </p:nvSpPr>
        <p:spPr>
          <a:xfrm>
            <a:off x="838200" y="365126"/>
            <a:ext cx="10515600" cy="933588"/>
          </a:xfrm>
        </p:spPr>
        <p:txBody>
          <a:bodyPr/>
          <a:lstStyle/>
          <a:p>
            <a:pPr algn="ctr"/>
            <a:r>
              <a:rPr lang="it-IT" dirty="0"/>
              <a:t>Distribuzione di </a:t>
            </a:r>
            <a:r>
              <a:rPr lang="it-IT" dirty="0" err="1"/>
              <a:t>Bernoulli</a:t>
            </a:r>
            <a:endParaRPr lang="it-IT" dirty="0"/>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ABFF29C-F415-4CAC-91B3-1C7CB3DF06BA}"/>
                  </a:ext>
                </a:extLst>
              </p:cNvPr>
              <p:cNvSpPr>
                <a:spLocks noGrp="1"/>
              </p:cNvSpPr>
              <p:nvPr>
                <p:ph idx="1"/>
              </p:nvPr>
            </p:nvSpPr>
            <p:spPr>
              <a:xfrm>
                <a:off x="838200" y="1298714"/>
                <a:ext cx="10515600" cy="5194160"/>
              </a:xfrm>
            </p:spPr>
            <p:txBody>
              <a:bodyPr>
                <a:normAutofit fontScale="92500" lnSpcReduction="10000"/>
              </a:bodyPr>
              <a:lstStyle/>
              <a:p>
                <a:r>
                  <a:rPr lang="it-IT" sz="2400" dirty="0"/>
                  <a:t>Esempio:</a:t>
                </a:r>
              </a:p>
              <a:p>
                <a:pPr marL="0" indent="0">
                  <a:buNone/>
                </a:pPr>
                <a:r>
                  <a:rPr lang="it-IT" sz="2400" dirty="0"/>
                  <a:t>Un’impresa deve decidere se produrre o meno un nuovo articolo. A questo riguardo è interessata a conoscere il numero di potenziali consumatori dell’articolo. Più elevato è questo numero più diviene conveniente produrre il nuovo articolo. Potremmo quindi interpretare la probabilità </a:t>
                </a:r>
                <a:r>
                  <a:rPr lang="el-GR" sz="2400" dirty="0"/>
                  <a:t>π</a:t>
                </a:r>
                <a:r>
                  <a:rPr lang="it-IT" sz="2400" dirty="0"/>
                  <a:t> che un consumatore acquisti l’articolo come un buon indicatore della convenienza di produrre quell’articolo.</a:t>
                </a:r>
              </a:p>
              <a:p>
                <a:pPr marL="0" indent="0">
                  <a:buNone/>
                </a:pPr>
                <a:r>
                  <a:rPr lang="it-IT" sz="2400" dirty="0"/>
                  <a:t>Il modo più semplice per rappresentare il comportamento del consumatore è di definire una v.a. X tale che:</a:t>
                </a:r>
              </a:p>
              <a:p>
                <a:pPr marL="0" indent="0" algn="ctr">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𝑋</m:t>
                      </m:r>
                      <m:r>
                        <a:rPr lang="it-IT" sz="2400" b="0" i="1"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eqArr>
                            <m:eqArrPr>
                              <m:ctrlPr>
                                <a:rPr lang="it-IT" sz="2400" b="0" i="1" smtClean="0">
                                  <a:latin typeface="Cambria Math" panose="02040503050406030204" pitchFamily="18" charset="0"/>
                                </a:rPr>
                              </m:ctrlPr>
                            </m:eqArrPr>
                            <m:e>
                              <m:r>
                                <a:rPr lang="it-IT" sz="2400" b="0" i="1" smtClean="0">
                                  <a:latin typeface="Cambria Math" panose="02040503050406030204" pitchFamily="18" charset="0"/>
                                </a:rPr>
                                <m:t>1            </m:t>
                              </m:r>
                              <m:r>
                                <a:rPr lang="it-IT" sz="2400" b="0" i="1" smtClean="0">
                                  <a:latin typeface="Cambria Math" panose="02040503050406030204" pitchFamily="18" charset="0"/>
                                </a:rPr>
                                <m:t>𝑠𝑒</m:t>
                              </m:r>
                              <m:r>
                                <a:rPr lang="it-IT" sz="2400" b="0" i="1" smtClean="0">
                                  <a:latin typeface="Cambria Math" panose="02040503050406030204" pitchFamily="18" charset="0"/>
                                </a:rPr>
                                <m:t> </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𝑙</m:t>
                                  </m:r>
                                </m:e>
                                <m:sup>
                                  <m:r>
                                    <a:rPr lang="it-IT" sz="2400" b="0" i="1" smtClean="0">
                                      <a:latin typeface="Cambria Math" panose="02040503050406030204" pitchFamily="18" charset="0"/>
                                    </a:rPr>
                                    <m:t>′</m:t>
                                  </m:r>
                                </m:sup>
                              </m:sSup>
                              <m:r>
                                <a:rPr lang="it-IT" sz="2400" b="0" i="1" smtClean="0">
                                  <a:latin typeface="Cambria Math" panose="02040503050406030204" pitchFamily="18" charset="0"/>
                                </a:rPr>
                                <m:t>𝑎𝑟𝑡𝑖𝑐𝑜𝑙𝑜</m:t>
                              </m:r>
                              <m:r>
                                <a:rPr lang="it-IT" sz="2400" b="0" i="1" smtClean="0">
                                  <a:latin typeface="Cambria Math" panose="02040503050406030204" pitchFamily="18" charset="0"/>
                                </a:rPr>
                                <m:t> </m:t>
                              </m:r>
                              <m:r>
                                <a:rPr lang="it-IT" sz="2400" b="0" i="1" smtClean="0">
                                  <a:latin typeface="Cambria Math" panose="02040503050406030204" pitchFamily="18" charset="0"/>
                                </a:rPr>
                                <m:t>𝑣𝑖𝑒𝑛𝑒</m:t>
                              </m:r>
                              <m:r>
                                <a:rPr lang="it-IT" sz="2400" b="0" i="1" smtClean="0">
                                  <a:latin typeface="Cambria Math" panose="02040503050406030204" pitchFamily="18" charset="0"/>
                                </a:rPr>
                                <m:t> </m:t>
                              </m:r>
                              <m:r>
                                <a:rPr lang="it-IT" sz="2400" b="0" i="1" smtClean="0">
                                  <a:latin typeface="Cambria Math" panose="02040503050406030204" pitchFamily="18" charset="0"/>
                                </a:rPr>
                                <m:t>𝑎𝑐𝑞𝑢𝑖𝑠𝑡𝑎𝑡𝑜</m:t>
                              </m:r>
                            </m:e>
                            <m:e>
                              <m:r>
                                <a:rPr lang="it-IT" sz="2400" b="0" i="1" smtClean="0">
                                  <a:latin typeface="Cambria Math" panose="02040503050406030204" pitchFamily="18" charset="0"/>
                                </a:rPr>
                                <m:t>0      </m:t>
                              </m:r>
                              <m:r>
                                <a:rPr lang="it-IT" sz="2400" b="0" i="1" smtClean="0">
                                  <a:latin typeface="Cambria Math" panose="02040503050406030204" pitchFamily="18" charset="0"/>
                                </a:rPr>
                                <m:t>𝑠𝑒</m:t>
                              </m:r>
                              <m:r>
                                <a:rPr lang="it-IT" sz="2400" b="0" i="1" smtClean="0">
                                  <a:latin typeface="Cambria Math" panose="02040503050406030204" pitchFamily="18" charset="0"/>
                                </a:rPr>
                                <m:t> </m:t>
                              </m:r>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𝑙</m:t>
                                  </m:r>
                                </m:e>
                                <m:sup>
                                  <m:r>
                                    <a:rPr lang="it-IT" sz="2400" b="0" i="1" smtClean="0">
                                      <a:latin typeface="Cambria Math" panose="02040503050406030204" pitchFamily="18" charset="0"/>
                                    </a:rPr>
                                    <m:t>′</m:t>
                                  </m:r>
                                </m:sup>
                              </m:sSup>
                              <m:r>
                                <a:rPr lang="it-IT" sz="2400" b="0" i="1" smtClean="0">
                                  <a:latin typeface="Cambria Math" panose="02040503050406030204" pitchFamily="18" charset="0"/>
                                </a:rPr>
                                <m:t>𝑎𝑟𝑡𝑖𝑐𝑜𝑙𝑜</m:t>
                              </m:r>
                              <m:r>
                                <a:rPr lang="it-IT" sz="2400" b="0" i="1" smtClean="0">
                                  <a:latin typeface="Cambria Math" panose="02040503050406030204" pitchFamily="18" charset="0"/>
                                </a:rPr>
                                <m:t> </m:t>
                              </m:r>
                              <m:r>
                                <a:rPr lang="it-IT" sz="2400" b="0" i="1" smtClean="0">
                                  <a:latin typeface="Cambria Math" panose="02040503050406030204" pitchFamily="18" charset="0"/>
                                </a:rPr>
                                <m:t>𝑛𝑜𝑛</m:t>
                              </m:r>
                              <m:r>
                                <a:rPr lang="it-IT" sz="2400" b="0" i="1" smtClean="0">
                                  <a:latin typeface="Cambria Math" panose="02040503050406030204" pitchFamily="18" charset="0"/>
                                </a:rPr>
                                <m:t> </m:t>
                              </m:r>
                              <m:r>
                                <a:rPr lang="it-IT" sz="2400" b="0" i="1" smtClean="0">
                                  <a:latin typeface="Cambria Math" panose="02040503050406030204" pitchFamily="18" charset="0"/>
                                </a:rPr>
                                <m:t>𝑣𝑖𝑒𝑛𝑒</m:t>
                              </m:r>
                              <m:r>
                                <a:rPr lang="it-IT" sz="2400" b="0" i="1" smtClean="0">
                                  <a:latin typeface="Cambria Math" panose="02040503050406030204" pitchFamily="18" charset="0"/>
                                </a:rPr>
                                <m:t> </m:t>
                              </m:r>
                              <m:r>
                                <a:rPr lang="it-IT" sz="2400" b="0" i="1" smtClean="0">
                                  <a:latin typeface="Cambria Math" panose="02040503050406030204" pitchFamily="18" charset="0"/>
                                </a:rPr>
                                <m:t>𝑎𝑐𝑞𝑢𝑖𝑠𝑡𝑎𝑡𝑜</m:t>
                              </m:r>
                            </m:e>
                          </m:eqArr>
                        </m:e>
                      </m:d>
                    </m:oMath>
                  </m:oMathPara>
                </a14:m>
                <a:endParaRPr lang="it-IT" sz="2400" dirty="0"/>
              </a:p>
              <a:p>
                <a:pPr marL="0" indent="0">
                  <a:buNone/>
                </a:pPr>
                <a:r>
                  <a:rPr lang="it-IT" sz="2400" dirty="0"/>
                  <a:t>Quindi X è una v.a. che può assumere valori 0 e 1, a cui corrispondono le seguenti probabilità:</a:t>
                </a: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𝑃</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1</m:t>
                          </m:r>
                        </m:e>
                      </m:d>
                      <m:r>
                        <a:rPr lang="it-IT" sz="2400" b="0" i="1" smtClean="0">
                          <a:latin typeface="Cambria Math" panose="02040503050406030204" pitchFamily="18" charset="0"/>
                        </a:rPr>
                        <m:t>=</m:t>
                      </m:r>
                      <m:r>
                        <a:rPr lang="it-IT" sz="2400" b="0" i="1" smtClean="0">
                          <a:latin typeface="Cambria Math" panose="02040503050406030204" pitchFamily="18" charset="0"/>
                        </a:rPr>
                        <m:t>𝑃</m:t>
                      </m:r>
                      <m:d>
                        <m:dPr>
                          <m:ctrlPr>
                            <a:rPr lang="it-IT" sz="2400" b="0" i="1" smtClean="0">
                              <a:latin typeface="Cambria Math" panose="02040503050406030204" pitchFamily="18" charset="0"/>
                            </a:rPr>
                          </m:ctrlPr>
                        </m:dPr>
                        <m:e>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𝑙</m:t>
                              </m:r>
                            </m:e>
                            <m:sup>
                              <m:r>
                                <a:rPr lang="it-IT" sz="2400" b="0" i="1" smtClean="0">
                                  <a:latin typeface="Cambria Math" panose="02040503050406030204" pitchFamily="18" charset="0"/>
                                </a:rPr>
                                <m:t>′</m:t>
                              </m:r>
                            </m:sup>
                          </m:sSup>
                          <m:r>
                            <a:rPr lang="it-IT" sz="2400" b="0" i="1" smtClean="0">
                              <a:latin typeface="Cambria Math" panose="02040503050406030204" pitchFamily="18" charset="0"/>
                            </a:rPr>
                            <m:t>𝑎𝑟𝑡𝑖𝑐𝑜𝑙𝑜</m:t>
                          </m:r>
                          <m:r>
                            <a:rPr lang="it-IT" sz="2400" b="0" i="1" smtClean="0">
                              <a:latin typeface="Cambria Math" panose="02040503050406030204" pitchFamily="18" charset="0"/>
                            </a:rPr>
                            <m:t> </m:t>
                          </m:r>
                          <m:r>
                            <a:rPr lang="it-IT" sz="2400" b="0" i="1" smtClean="0">
                              <a:latin typeface="Cambria Math" panose="02040503050406030204" pitchFamily="18" charset="0"/>
                            </a:rPr>
                            <m:t>𝑣𝑖𝑒𝑛𝑒</m:t>
                          </m:r>
                          <m:r>
                            <a:rPr lang="it-IT" sz="2400" b="0" i="1" smtClean="0">
                              <a:latin typeface="Cambria Math" panose="02040503050406030204" pitchFamily="18" charset="0"/>
                            </a:rPr>
                            <m:t> </m:t>
                          </m:r>
                          <m:r>
                            <a:rPr lang="it-IT" sz="2400" b="0" i="1" smtClean="0">
                              <a:latin typeface="Cambria Math" panose="02040503050406030204" pitchFamily="18" charset="0"/>
                            </a:rPr>
                            <m:t>𝑎𝑐𝑞𝑢𝑖𝑠𝑡𝑎𝑡𝑜</m:t>
                          </m:r>
                        </m:e>
                      </m:d>
                      <m:r>
                        <a:rPr lang="it-IT" sz="2400" b="0" i="1" smtClean="0">
                          <a:latin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𝜋</m:t>
                      </m:r>
                    </m:oMath>
                  </m:oMathPara>
                </a14:m>
                <a:endParaRPr lang="it-IT" sz="2400" b="0" dirty="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𝑃</m:t>
                      </m:r>
                      <m:d>
                        <m:dPr>
                          <m:ctrlPr>
                            <a:rPr lang="it-IT" sz="2400" b="0" i="1" smtClean="0">
                              <a:latin typeface="Cambria Math" panose="02040503050406030204" pitchFamily="18" charset="0"/>
                            </a:rPr>
                          </m:ctrlPr>
                        </m:dPr>
                        <m:e>
                          <m:r>
                            <a:rPr lang="it-IT" sz="2400" b="0" i="1" smtClean="0">
                              <a:latin typeface="Cambria Math" panose="02040503050406030204" pitchFamily="18" charset="0"/>
                            </a:rPr>
                            <m:t>0</m:t>
                          </m:r>
                        </m:e>
                      </m:d>
                      <m:r>
                        <a:rPr lang="it-IT" sz="2400" b="0" i="1" smtClean="0">
                          <a:latin typeface="Cambria Math" panose="02040503050406030204" pitchFamily="18" charset="0"/>
                        </a:rPr>
                        <m:t>=</m:t>
                      </m:r>
                      <m:r>
                        <a:rPr lang="it-IT" sz="2400" b="0" i="1" smtClean="0">
                          <a:latin typeface="Cambria Math" panose="02040503050406030204" pitchFamily="18" charset="0"/>
                        </a:rPr>
                        <m:t>𝑃</m:t>
                      </m:r>
                      <m:d>
                        <m:dPr>
                          <m:ctrlPr>
                            <a:rPr lang="it-IT" sz="2400" b="0" i="1" smtClean="0">
                              <a:latin typeface="Cambria Math" panose="02040503050406030204" pitchFamily="18" charset="0"/>
                            </a:rPr>
                          </m:ctrlPr>
                        </m:dPr>
                        <m:e>
                          <m:sSup>
                            <m:sSupPr>
                              <m:ctrlPr>
                                <a:rPr lang="it-IT" sz="2400" b="0" i="1" smtClean="0">
                                  <a:latin typeface="Cambria Math" panose="02040503050406030204" pitchFamily="18" charset="0"/>
                                </a:rPr>
                              </m:ctrlPr>
                            </m:sSupPr>
                            <m:e>
                              <m:r>
                                <a:rPr lang="it-IT" sz="2400" b="0" i="1" smtClean="0">
                                  <a:latin typeface="Cambria Math" panose="02040503050406030204" pitchFamily="18" charset="0"/>
                                </a:rPr>
                                <m:t>𝑙</m:t>
                              </m:r>
                            </m:e>
                            <m:sup>
                              <m:r>
                                <a:rPr lang="it-IT" sz="2400" b="0" i="1" smtClean="0">
                                  <a:latin typeface="Cambria Math" panose="02040503050406030204" pitchFamily="18" charset="0"/>
                                </a:rPr>
                                <m:t>′</m:t>
                              </m:r>
                            </m:sup>
                          </m:sSup>
                          <m:r>
                            <a:rPr lang="it-IT" sz="2400" b="0" i="1" smtClean="0">
                              <a:latin typeface="Cambria Math" panose="02040503050406030204" pitchFamily="18" charset="0"/>
                            </a:rPr>
                            <m:t>𝑎𝑟𝑡𝑖𝑐𝑜𝑙𝑜</m:t>
                          </m:r>
                          <m:r>
                            <a:rPr lang="it-IT" sz="2400" b="0" i="1" smtClean="0">
                              <a:latin typeface="Cambria Math" panose="02040503050406030204" pitchFamily="18" charset="0"/>
                            </a:rPr>
                            <m:t> </m:t>
                          </m:r>
                          <m:r>
                            <a:rPr lang="it-IT" sz="2400" b="0" i="1" smtClean="0">
                              <a:latin typeface="Cambria Math" panose="02040503050406030204" pitchFamily="18" charset="0"/>
                            </a:rPr>
                            <m:t>𝑛𝑜𝑛</m:t>
                          </m:r>
                          <m:r>
                            <a:rPr lang="it-IT" sz="2400" b="0" i="1" smtClean="0">
                              <a:latin typeface="Cambria Math" panose="02040503050406030204" pitchFamily="18" charset="0"/>
                            </a:rPr>
                            <m:t> </m:t>
                          </m:r>
                          <m:r>
                            <a:rPr lang="it-IT" sz="2400" b="0" i="1" smtClean="0">
                              <a:latin typeface="Cambria Math" panose="02040503050406030204" pitchFamily="18" charset="0"/>
                            </a:rPr>
                            <m:t>𝑣𝑖𝑒𝑛𝑒</m:t>
                          </m:r>
                          <m:r>
                            <a:rPr lang="it-IT" sz="2400" b="0" i="1" smtClean="0">
                              <a:latin typeface="Cambria Math" panose="02040503050406030204" pitchFamily="18" charset="0"/>
                            </a:rPr>
                            <m:t> </m:t>
                          </m:r>
                          <m:r>
                            <a:rPr lang="it-IT" sz="2400" b="0" i="1" smtClean="0">
                              <a:latin typeface="Cambria Math" panose="02040503050406030204" pitchFamily="18" charset="0"/>
                            </a:rPr>
                            <m:t>𝑎𝑐𝑞𝑢𝑖𝑠𝑡𝑎𝑡𝑜</m:t>
                          </m:r>
                        </m:e>
                      </m:d>
                      <m:r>
                        <a:rPr lang="it-IT" sz="2400" b="0" i="1" smtClean="0">
                          <a:latin typeface="Cambria Math" panose="02040503050406030204" pitchFamily="18" charset="0"/>
                        </a:rPr>
                        <m:t>=1−</m:t>
                      </m:r>
                      <m:r>
                        <a:rPr lang="it-IT" sz="2400" b="0" i="1" smtClean="0">
                          <a:latin typeface="Cambria Math" panose="02040503050406030204" pitchFamily="18" charset="0"/>
                          <a:ea typeface="Cambria Math" panose="02040503050406030204" pitchFamily="18" charset="0"/>
                        </a:rPr>
                        <m:t>𝜋</m:t>
                      </m:r>
                    </m:oMath>
                  </m:oMathPara>
                </a14:m>
                <a:endParaRPr lang="it-IT" sz="2400" dirty="0"/>
              </a:p>
            </p:txBody>
          </p:sp>
        </mc:Choice>
        <mc:Fallback xmlns="">
          <p:sp>
            <p:nvSpPr>
              <p:cNvPr id="3" name="Segnaposto contenuto 2">
                <a:extLst>
                  <a:ext uri="{FF2B5EF4-FFF2-40B4-BE49-F238E27FC236}">
                    <a16:creationId xmlns:a16="http://schemas.microsoft.com/office/drawing/2014/main" id="{FABFF29C-F415-4CAC-91B3-1C7CB3DF06BA}"/>
                  </a:ext>
                </a:extLst>
              </p:cNvPr>
              <p:cNvSpPr>
                <a:spLocks noGrp="1" noRot="1" noChangeAspect="1" noMove="1" noResize="1" noEditPoints="1" noAdjustHandles="1" noChangeArrowheads="1" noChangeShapeType="1" noTextEdit="1"/>
              </p:cNvSpPr>
              <p:nvPr>
                <p:ph idx="1"/>
              </p:nvPr>
            </p:nvSpPr>
            <p:spPr>
              <a:xfrm>
                <a:off x="838200" y="1298714"/>
                <a:ext cx="10515600" cy="5194160"/>
              </a:xfrm>
              <a:blipFill>
                <a:blip r:embed="rId2"/>
                <a:stretch>
                  <a:fillRect l="-754" t="-1526" r="-638" b="-117"/>
                </a:stretch>
              </a:blipFill>
            </p:spPr>
            <p:txBody>
              <a:bodyPr/>
              <a:lstStyle/>
              <a:p>
                <a:r>
                  <a:rPr lang="it-IT">
                    <a:noFill/>
                  </a:rPr>
                  <a:t> </a:t>
                </a:r>
              </a:p>
            </p:txBody>
          </p:sp>
        </mc:Fallback>
      </mc:AlternateContent>
    </p:spTree>
    <p:extLst>
      <p:ext uri="{BB962C8B-B14F-4D97-AF65-F5344CB8AC3E}">
        <p14:creationId xmlns:p14="http://schemas.microsoft.com/office/powerpoint/2010/main" val="126344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1B20AE5-35E1-4F03-9DA2-9180DC8BE169}"/>
              </a:ext>
            </a:extLst>
          </p:cNvPr>
          <p:cNvSpPr>
            <a:spLocks noGrp="1"/>
          </p:cNvSpPr>
          <p:nvPr>
            <p:ph type="title"/>
          </p:nvPr>
        </p:nvSpPr>
        <p:spPr>
          <a:xfrm>
            <a:off x="838200" y="365125"/>
            <a:ext cx="10515600" cy="752475"/>
          </a:xfrm>
        </p:spPr>
        <p:txBody>
          <a:bodyPr/>
          <a:lstStyle/>
          <a:p>
            <a:pPr algn="ctr"/>
            <a:r>
              <a:rPr lang="it-IT" dirty="0"/>
              <a:t>Distribuzione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01415504-82DC-47F9-8C08-597F25BD1E26}"/>
                  </a:ext>
                </a:extLst>
              </p:cNvPr>
              <p:cNvSpPr>
                <a:spLocks noGrp="1"/>
              </p:cNvSpPr>
              <p:nvPr>
                <p:ph idx="1"/>
              </p:nvPr>
            </p:nvSpPr>
            <p:spPr>
              <a:xfrm>
                <a:off x="838200" y="1117600"/>
                <a:ext cx="10515600" cy="5059363"/>
              </a:xfrm>
            </p:spPr>
            <p:txBody>
              <a:bodyPr/>
              <a:lstStyle/>
              <a:p>
                <a:r>
                  <a:rPr lang="it-IT" dirty="0"/>
                  <a:t>La distribuzione Binomiale può essere ottenuta considerando la somma v.a. di </a:t>
                </a:r>
                <a:r>
                  <a:rPr lang="it-IT" dirty="0" err="1"/>
                  <a:t>Bernoulli</a:t>
                </a:r>
                <a:r>
                  <a:rPr lang="it-IT" dirty="0"/>
                  <a:t>, indipendenti e identicamente distribuite.</a:t>
                </a:r>
              </a:p>
              <a:p>
                <a:r>
                  <a:rPr lang="it-IT" dirty="0"/>
                  <a:t>Consideriamo una prova che può avere solo due possibili risultati: successo e insuccesso. Il risultato di tale prova può essere descritto da una v.a. di </a:t>
                </a:r>
                <a:r>
                  <a:rPr lang="it-IT" dirty="0" err="1"/>
                  <a:t>Bernoulli</a:t>
                </a:r>
                <a:r>
                  <a:rPr lang="it-IT" dirty="0"/>
                  <a:t> che assume valore 1 per successo e valore 0 per insuccesso. Chiamiamo inoltre </a:t>
                </a:r>
                <a:r>
                  <a:rPr lang="it-IT" dirty="0">
                    <a:latin typeface="Onyx" panose="04050602080702020203" pitchFamily="82" charset="0"/>
                  </a:rPr>
                  <a:t>π  </a:t>
                </a:r>
                <a:r>
                  <a:rPr lang="it-IT" dirty="0"/>
                  <a:t>la probabilità di successo in una prova.</a:t>
                </a:r>
              </a:p>
              <a:p>
                <a:r>
                  <a:rPr lang="it-IT" dirty="0"/>
                  <a:t>Supponiamo di effettuare n prove, indipendenti le une dalle altre e nelle stesse condizioni. Chiamiamo </a:t>
                </a:r>
                <a14:m>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1</m:t>
                        </m:r>
                      </m:sub>
                    </m:sSub>
                  </m:oMath>
                </a14:m>
                <a:r>
                  <a:rPr lang="it-IT" dirty="0"/>
                  <a:t>il risultato della prima prova,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 il risultato della seconda prova, ….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𝑛</m:t>
                        </m:r>
                      </m:sub>
                    </m:sSub>
                  </m:oMath>
                </a14:m>
                <a:r>
                  <a:rPr lang="it-IT" dirty="0"/>
                  <a:t> il risultato dell’n-esima prova. Chiaramente ogni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𝑖</m:t>
                        </m:r>
                      </m:sub>
                    </m:sSub>
                  </m:oMath>
                </a14:m>
                <a:r>
                  <a:rPr lang="it-IT" dirty="0"/>
                  <a:t> è una v.a. di </a:t>
                </a:r>
                <a:r>
                  <a:rPr lang="it-IT" dirty="0" err="1"/>
                  <a:t>Bernoulli</a:t>
                </a:r>
                <a:r>
                  <a:rPr lang="it-IT" dirty="0"/>
                  <a:t>; inoltre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𝑛</m:t>
                        </m:r>
                      </m:sub>
                    </m:sSub>
                  </m:oMath>
                </a14:m>
                <a:r>
                  <a:rPr lang="it-IT" dirty="0"/>
                  <a:t> sono indipendenti e identicamente distribuite</a:t>
                </a:r>
              </a:p>
            </p:txBody>
          </p:sp>
        </mc:Choice>
        <mc:Fallback xmlns="">
          <p:sp>
            <p:nvSpPr>
              <p:cNvPr id="3" name="Segnaposto contenuto 2">
                <a:extLst>
                  <a:ext uri="{FF2B5EF4-FFF2-40B4-BE49-F238E27FC236}">
                    <a16:creationId xmlns:a16="http://schemas.microsoft.com/office/drawing/2014/main" id="{01415504-82DC-47F9-8C08-597F25BD1E26}"/>
                  </a:ext>
                </a:extLst>
              </p:cNvPr>
              <p:cNvSpPr>
                <a:spLocks noGrp="1" noRot="1" noChangeAspect="1" noMove="1" noResize="1" noEditPoints="1" noAdjustHandles="1" noChangeArrowheads="1" noChangeShapeType="1" noTextEdit="1"/>
              </p:cNvSpPr>
              <p:nvPr>
                <p:ph idx="1"/>
              </p:nvPr>
            </p:nvSpPr>
            <p:spPr>
              <a:xfrm>
                <a:off x="838200" y="1117600"/>
                <a:ext cx="10515600" cy="5059363"/>
              </a:xfrm>
              <a:blipFill>
                <a:blip r:embed="rId2"/>
                <a:stretch>
                  <a:fillRect l="-1043" t="-1928" r="-986" b="-1325"/>
                </a:stretch>
              </a:blipFill>
            </p:spPr>
            <p:txBody>
              <a:bodyPr/>
              <a:lstStyle/>
              <a:p>
                <a:r>
                  <a:rPr lang="it-IT">
                    <a:noFill/>
                  </a:rPr>
                  <a:t> </a:t>
                </a:r>
              </a:p>
            </p:txBody>
          </p:sp>
        </mc:Fallback>
      </mc:AlternateContent>
    </p:spTree>
    <p:extLst>
      <p:ext uri="{BB962C8B-B14F-4D97-AF65-F5344CB8AC3E}">
        <p14:creationId xmlns:p14="http://schemas.microsoft.com/office/powerpoint/2010/main" val="2983102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039BE38-F2CB-4889-BFD5-6A203562A7D3}"/>
              </a:ext>
            </a:extLst>
          </p:cNvPr>
          <p:cNvSpPr>
            <a:spLocks noGrp="1"/>
          </p:cNvSpPr>
          <p:nvPr>
            <p:ph type="title"/>
          </p:nvPr>
        </p:nvSpPr>
        <p:spPr>
          <a:xfrm>
            <a:off x="838200" y="365126"/>
            <a:ext cx="10515600" cy="723446"/>
          </a:xfrm>
        </p:spPr>
        <p:txBody>
          <a:bodyPr/>
          <a:lstStyle/>
          <a:p>
            <a:pPr algn="ctr"/>
            <a:r>
              <a:rPr lang="it-IT" dirty="0"/>
              <a:t>Distribuzione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833656-8F65-4649-9D02-002EB9273775}"/>
                  </a:ext>
                </a:extLst>
              </p:cNvPr>
              <p:cNvSpPr>
                <a:spLocks noGrp="1"/>
              </p:cNvSpPr>
              <p:nvPr>
                <p:ph idx="1"/>
              </p:nvPr>
            </p:nvSpPr>
            <p:spPr>
              <a:xfrm>
                <a:off x="838200" y="1204686"/>
                <a:ext cx="10515600" cy="4972277"/>
              </a:xfrm>
            </p:spPr>
            <p:txBody>
              <a:bodyPr>
                <a:normAutofit/>
              </a:bodyPr>
              <a:lstStyle/>
              <a:p>
                <a:r>
                  <a:rPr lang="it-IT" dirty="0"/>
                  <a:t>Cosa possiamo dire sulla somma X=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r>
                      <a:rPr lang="it-IT" b="0" i="0" smtClean="0">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2</m:t>
                        </m:r>
                      </m:sub>
                    </m:sSub>
                    <m:r>
                      <a:rPr lang="it-IT" b="0" i="0" smtClean="0">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𝑛</m:t>
                        </m:r>
                      </m:sub>
                    </m:sSub>
                    <m:r>
                      <a:rPr lang="it-IT" b="0" i="0" smtClean="0">
                        <a:latin typeface="Cambria Math" panose="02040503050406030204" pitchFamily="18" charset="0"/>
                      </a:rPr>
                      <m:t>?</m:t>
                    </m:r>
                  </m:oMath>
                </a14:m>
                <a:endParaRPr lang="it-IT" dirty="0"/>
              </a:p>
              <a:p>
                <a:r>
                  <a:rPr lang="it-IT" dirty="0"/>
                  <a:t>Poiché ogni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𝑖</m:t>
                        </m:r>
                      </m:sub>
                    </m:sSub>
                  </m:oMath>
                </a14:m>
                <a:r>
                  <a:rPr lang="it-IT" dirty="0"/>
                  <a:t> può assumere valore 0 oppure 1, è chiaro che la v.a. somma X corrisponde al numero di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𝑖</m:t>
                        </m:r>
                      </m:sub>
                    </m:sSub>
                  </m:oMath>
                </a14:m>
                <a:r>
                  <a:rPr lang="it-IT" dirty="0"/>
                  <a:t> uguali ad 1. supponiamo per esempio, che n=4; si ha:</a:t>
                </a:r>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oMath>
                </a14:m>
                <a:r>
                  <a:rPr lang="it-IT" dirty="0"/>
                  <a:t>=0;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=1;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3</m:t>
                        </m:r>
                      </m:sub>
                    </m:sSub>
                    <m:r>
                      <a:rPr lang="it-IT" b="0" i="1" smtClean="0">
                        <a:latin typeface="Cambria Math" panose="02040503050406030204" pitchFamily="18" charset="0"/>
                      </a:rPr>
                      <m:t>=1</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4</m:t>
                        </m:r>
                      </m:sub>
                    </m:sSub>
                  </m:oMath>
                </a14:m>
                <a:r>
                  <a:rPr lang="it-IT" dirty="0"/>
                  <a:t>=0 </a:t>
                </a:r>
                <a14:m>
                  <m:oMath xmlns:m="http://schemas.openxmlformats.org/officeDocument/2006/math">
                    <m:r>
                      <a:rPr lang="it-IT" i="1" smtClean="0">
                        <a:latin typeface="Cambria Math" panose="02040503050406030204" pitchFamily="18" charset="0"/>
                        <a:ea typeface="Cambria Math" panose="02040503050406030204" pitchFamily="18" charset="0"/>
                      </a:rPr>
                      <m:t>⇒</m:t>
                    </m:r>
                  </m:oMath>
                </a14:m>
                <a:r>
                  <a:rPr lang="it-IT" dirty="0"/>
                  <a:t> </a:t>
                </a:r>
                <a14:m>
                  <m:oMath xmlns:m="http://schemas.openxmlformats.org/officeDocument/2006/math">
                    <m:r>
                      <a:rPr lang="it-IT" b="0" i="1" dirty="0" smtClean="0">
                        <a:latin typeface="Cambria Math" panose="02040503050406030204" pitchFamily="18" charset="0"/>
                      </a:rPr>
                      <m:t>𝑋</m:t>
                    </m:r>
                    <m:r>
                      <a:rPr lang="it-IT" b="0" i="1" dirty="0" smtClean="0">
                        <a:latin typeface="Cambria Math" panose="02040503050406030204" pitchFamily="18" charset="0"/>
                      </a:rPr>
                      <m:t>=0+1+1+0=2</m:t>
                    </m:r>
                  </m:oMath>
                </a14:m>
                <a:endParaRPr lang="it-IT" b="0" dirty="0"/>
              </a:p>
              <a:p>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oMath>
                </a14:m>
                <a:r>
                  <a:rPr lang="it-IT" dirty="0"/>
                  <a:t>=1;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=1;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3</m:t>
                        </m:r>
                      </m:sub>
                    </m:sSub>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4</m:t>
                        </m:r>
                      </m:sub>
                    </m:sSub>
                    <m:r>
                      <a:rPr lang="it-IT" b="0" i="1" smtClean="0">
                        <a:latin typeface="Cambria Math" panose="02040503050406030204" pitchFamily="18" charset="0"/>
                      </a:rPr>
                      <m:t>=0 </m:t>
                    </m:r>
                    <m:r>
                      <a:rPr lang="it-IT" b="0" i="1" smtClean="0">
                        <a:latin typeface="Cambria Math" panose="02040503050406030204" pitchFamily="18" charset="0"/>
                        <a:ea typeface="Cambria Math" panose="02040503050406030204" pitchFamily="18" charset="0"/>
                      </a:rPr>
                      <m:t>⇒</m:t>
                    </m:r>
                  </m:oMath>
                </a14:m>
                <a:r>
                  <a:rPr lang="it-IT" dirty="0"/>
                  <a:t> X=1+1+1+0=3</a:t>
                </a:r>
              </a:p>
              <a:p>
                <a:r>
                  <a:rPr lang="it-IT" dirty="0"/>
                  <a:t>In altre parole, la v.a. X rappresenta il numero di successi in n prove indipendenti ripetute nelle stesse condizioni, ossia la somma di n v.a. </a:t>
                </a:r>
                <a:r>
                  <a:rPr lang="it-IT" dirty="0" err="1"/>
                  <a:t>Bernoulli</a:t>
                </a:r>
                <a:r>
                  <a:rPr lang="it-IT" dirty="0"/>
                  <a:t> indipendenti e identicamente distribuite, quindi con stesso valore del parametro </a:t>
                </a:r>
                <a:r>
                  <a:rPr lang="el-GR" dirty="0"/>
                  <a:t>π</a:t>
                </a:r>
                <a:r>
                  <a:rPr lang="it-IT" dirty="0"/>
                  <a:t>.</a:t>
                </a:r>
              </a:p>
              <a:p>
                <a:r>
                  <a:rPr lang="it-IT" dirty="0"/>
                  <a:t>La funzione di probabilità della v.a. risultante X (somma)è chiamata funzione Binomiale, con parametri n (numero di prove) e </a:t>
                </a:r>
                <a:r>
                  <a:rPr lang="el-GR" dirty="0"/>
                  <a:t>π</a:t>
                </a:r>
                <a:r>
                  <a:rPr lang="it-IT" dirty="0"/>
                  <a:t> (probabilità di successo in una singola prova)</a:t>
                </a:r>
              </a:p>
              <a:p>
                <a:endParaRPr lang="it-IT" dirty="0"/>
              </a:p>
            </p:txBody>
          </p:sp>
        </mc:Choice>
        <mc:Fallback xmlns="">
          <p:sp>
            <p:nvSpPr>
              <p:cNvPr id="3" name="Segnaposto contenuto 2">
                <a:extLst>
                  <a:ext uri="{FF2B5EF4-FFF2-40B4-BE49-F238E27FC236}">
                    <a16:creationId xmlns:a16="http://schemas.microsoft.com/office/drawing/2014/main" id="{80833656-8F65-4649-9D02-002EB9273775}"/>
                  </a:ext>
                </a:extLst>
              </p:cNvPr>
              <p:cNvSpPr>
                <a:spLocks noGrp="1" noRot="1" noChangeAspect="1" noMove="1" noResize="1" noEditPoints="1" noAdjustHandles="1" noChangeArrowheads="1" noChangeShapeType="1" noTextEdit="1"/>
              </p:cNvSpPr>
              <p:nvPr>
                <p:ph idx="1"/>
              </p:nvPr>
            </p:nvSpPr>
            <p:spPr>
              <a:xfrm>
                <a:off x="838200" y="1204686"/>
                <a:ext cx="10515600" cy="4972277"/>
              </a:xfrm>
              <a:blipFill>
                <a:blip r:embed="rId2"/>
                <a:stretch>
                  <a:fillRect l="-174" t="-859" r="-58"/>
                </a:stretch>
              </a:blipFill>
            </p:spPr>
            <p:txBody>
              <a:bodyPr/>
              <a:lstStyle/>
              <a:p>
                <a:r>
                  <a:rPr lang="it-IT">
                    <a:noFill/>
                  </a:rPr>
                  <a:t> </a:t>
                </a:r>
              </a:p>
            </p:txBody>
          </p:sp>
        </mc:Fallback>
      </mc:AlternateContent>
    </p:spTree>
    <p:extLst>
      <p:ext uri="{BB962C8B-B14F-4D97-AF65-F5344CB8AC3E}">
        <p14:creationId xmlns:p14="http://schemas.microsoft.com/office/powerpoint/2010/main" val="12184849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24E59FF-AA2A-4C15-B5C5-5DE6A9804FFF}"/>
              </a:ext>
            </a:extLst>
          </p:cNvPr>
          <p:cNvSpPr>
            <a:spLocks noGrp="1"/>
          </p:cNvSpPr>
          <p:nvPr>
            <p:ph type="title"/>
          </p:nvPr>
        </p:nvSpPr>
        <p:spPr>
          <a:xfrm>
            <a:off x="838200" y="365125"/>
            <a:ext cx="10515600" cy="650875"/>
          </a:xfrm>
        </p:spPr>
        <p:txBody>
          <a:bodyPr>
            <a:normAutofit/>
          </a:bodyPr>
          <a:lstStyle/>
          <a:p>
            <a:pPr algn="ctr"/>
            <a:r>
              <a:rPr lang="it-IT" dirty="0"/>
              <a:t>Distribuzione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F177F00-01AA-4F1A-83A9-45A3C708EFEE}"/>
                  </a:ext>
                </a:extLst>
              </p:cNvPr>
              <p:cNvSpPr>
                <a:spLocks noGrp="1"/>
              </p:cNvSpPr>
              <p:nvPr>
                <p:ph idx="1"/>
              </p:nvPr>
            </p:nvSpPr>
            <p:spPr>
              <a:xfrm>
                <a:off x="838200" y="1233714"/>
                <a:ext cx="10515600" cy="5259161"/>
              </a:xfrm>
            </p:spPr>
            <p:txBody>
              <a:bodyPr>
                <a:normAutofit/>
              </a:bodyPr>
              <a:lstStyle/>
              <a:p>
                <a:r>
                  <a:rPr lang="it-IT" dirty="0"/>
                  <a:t>Esempio:</a:t>
                </a:r>
              </a:p>
              <a:p>
                <a:r>
                  <a:rPr lang="it-IT" dirty="0"/>
                  <a:t>Tre donne sono incinte e ciascuna di loro aspetta un solo bambino. Supponiamo che la probabilità che nasca un maschio sia 0,503. abbiamo quindi tre v.a. di </a:t>
                </a:r>
                <a:r>
                  <a:rPr lang="it-IT" dirty="0" err="1"/>
                  <a:t>Bernoulli</a:t>
                </a:r>
                <a:r>
                  <a:rPr lang="it-IT" dirty="0"/>
                  <a:t> indipendenti tutte del tipo:</a:t>
                </a:r>
              </a:p>
              <a:p>
                <a:pPr marL="0" indent="0" algn="ctr">
                  <a:buNone/>
                </a:pPr>
                <a:endParaRPr lang="it-IT" dirty="0"/>
              </a:p>
              <a:p>
                <a:pPr marL="0" indent="0" algn="ctr">
                  <a:buNone/>
                </a:pPr>
                <a14:m>
                  <m:oMathPara xmlns:m="http://schemas.openxmlformats.org/officeDocument/2006/math">
                    <m:oMathParaPr>
                      <m:jc m:val="centerGroup"/>
                    </m:oMathParaPr>
                    <m:oMath xmlns:m="http://schemas.openxmlformats.org/officeDocument/2006/math">
                      <m:sSub>
                        <m:sSubPr>
                          <m:ctrlPr>
                            <a:rPr lang="it-IT" i="1" smtClean="0">
                              <a:latin typeface="Cambria Math" panose="02040503050406030204" pitchFamily="18" charset="0"/>
                            </a:rPr>
                          </m:ctrlPr>
                        </m:sSubPr>
                        <m:e>
                          <m:r>
                            <a:rPr lang="it-IT" b="0" i="1" smtClean="0">
                              <a:latin typeface="Cambria Math" panose="02040503050406030204" pitchFamily="18" charset="0"/>
                            </a:rPr>
                            <m:t>𝑋</m:t>
                          </m:r>
                        </m:e>
                        <m:sub>
                          <m:r>
                            <a:rPr lang="it-IT" b="0" i="1" smtClean="0">
                              <a:latin typeface="Cambria Math" panose="02040503050406030204" pitchFamily="18" charset="0"/>
                            </a:rPr>
                            <m:t>𝑖</m:t>
                          </m:r>
                        </m:sub>
                      </m:sSub>
                      <m:r>
                        <a:rPr lang="it-IT" b="0" i="1" smtClean="0">
                          <a:latin typeface="Cambria Math" panose="02040503050406030204" pitchFamily="18" charset="0"/>
                        </a:rPr>
                        <m:t>=</m:t>
                      </m:r>
                      <m:d>
                        <m:dPr>
                          <m:begChr m:val="{"/>
                          <m:endChr m:val="}"/>
                          <m:ctrlPr>
                            <a:rPr lang="it-IT" b="0" i="1" smtClean="0">
                              <a:latin typeface="Cambria Math" panose="02040503050406030204" pitchFamily="18" charset="0"/>
                            </a:rPr>
                          </m:ctrlPr>
                        </m:dPr>
                        <m:e>
                          <m:eqArr>
                            <m:eqArrPr>
                              <m:ctrlPr>
                                <a:rPr lang="it-IT" b="0" i="1" smtClean="0">
                                  <a:latin typeface="Cambria Math" panose="02040503050406030204" pitchFamily="18" charset="0"/>
                                </a:rPr>
                              </m:ctrlPr>
                            </m:eqArrPr>
                            <m:e>
                              <m:r>
                                <a:rPr lang="it-IT" b="0" i="1" smtClean="0">
                                  <a:latin typeface="Cambria Math" panose="02040503050406030204" pitchFamily="18" charset="0"/>
                                </a:rPr>
                                <m:t>1     </m:t>
                              </m:r>
                              <m:r>
                                <a:rPr lang="it-IT" b="0" i="1" smtClean="0">
                                  <a:latin typeface="Cambria Math" panose="02040503050406030204" pitchFamily="18" charset="0"/>
                                </a:rPr>
                                <m:t>𝑛𝑎𝑠𝑐𝑒</m:t>
                              </m:r>
                              <m:r>
                                <a:rPr lang="it-IT" b="0" i="1" smtClean="0">
                                  <a:latin typeface="Cambria Math" panose="02040503050406030204" pitchFamily="18" charset="0"/>
                                </a:rPr>
                                <m:t> </m:t>
                              </m:r>
                              <m:r>
                                <a:rPr lang="it-IT" b="0" i="1" smtClean="0">
                                  <a:latin typeface="Cambria Math" panose="02040503050406030204" pitchFamily="18" charset="0"/>
                                </a:rPr>
                                <m:t>𝑚𝑎𝑠𝑐h𝑖𝑜</m:t>
                              </m:r>
                            </m:e>
                            <m:e>
                              <m:r>
                                <a:rPr lang="it-IT" b="0" i="1" smtClean="0">
                                  <a:latin typeface="Cambria Math" panose="02040503050406030204" pitchFamily="18" charset="0"/>
                                </a:rPr>
                                <m:t>0   </m:t>
                              </m:r>
                              <m:r>
                                <a:rPr lang="it-IT" b="0" i="1" smtClean="0">
                                  <a:latin typeface="Cambria Math" panose="02040503050406030204" pitchFamily="18" charset="0"/>
                                </a:rPr>
                                <m:t>𝑛𝑎𝑠𝑐𝑒</m:t>
                              </m:r>
                              <m:r>
                                <a:rPr lang="it-IT" b="0" i="1" smtClean="0">
                                  <a:latin typeface="Cambria Math" panose="02040503050406030204" pitchFamily="18" charset="0"/>
                                </a:rPr>
                                <m:t> </m:t>
                              </m:r>
                              <m:r>
                                <a:rPr lang="it-IT" b="0" i="1" smtClean="0">
                                  <a:latin typeface="Cambria Math" panose="02040503050406030204" pitchFamily="18" charset="0"/>
                                </a:rPr>
                                <m:t>𝑓𝑒𝑚𝑚𝑖𝑛𝑎</m:t>
                              </m:r>
                            </m:e>
                          </m:eqArr>
                        </m:e>
                      </m:d>
                    </m:oMath>
                  </m:oMathPara>
                </a14:m>
                <a:endParaRPr lang="it-IT" dirty="0"/>
              </a:p>
              <a:p>
                <a:r>
                  <a:rPr lang="it-IT" dirty="0"/>
                  <a:t>Complessivamente, il numero di maschi che partoriranno le tre donne può essere definito dalla v.a. somma X=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3</m:t>
                        </m:r>
                      </m:sub>
                    </m:sSub>
                    <m:r>
                      <a:rPr lang="it-IT" b="0" i="1" smtClean="0">
                        <a:latin typeface="Cambria Math" panose="02040503050406030204" pitchFamily="18" charset="0"/>
                      </a:rPr>
                      <m:t>. </m:t>
                    </m:r>
                  </m:oMath>
                </a14:m>
                <a:r>
                  <a:rPr lang="it-IT" dirty="0"/>
                  <a:t>Le tre v.a. hanno anche la stessa funzione di probabilità:</a:t>
                </a:r>
              </a:p>
              <a:p>
                <a14:m>
                  <m:oMath xmlns:m="http://schemas.openxmlformats.org/officeDocument/2006/math">
                    <m:r>
                      <a:rPr lang="it-IT" b="0" i="1" smtClean="0">
                        <a:latin typeface="Cambria Math" panose="02040503050406030204" pitchFamily="18" charset="0"/>
                      </a:rPr>
                      <m:t>𝑃</m:t>
                    </m:r>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𝑖</m:t>
                        </m:r>
                      </m:sub>
                    </m:sSub>
                    <m:r>
                      <a:rPr lang="it-IT" i="1">
                        <a:latin typeface="Cambria Math" panose="02040503050406030204" pitchFamily="18" charset="0"/>
                      </a:rPr>
                      <m:t>=</m:t>
                    </m:r>
                  </m:oMath>
                </a14:m>
                <a:r>
                  <a:rPr lang="it-IT" dirty="0"/>
                  <a:t>1)=</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𝑛𝑎𝑠𝑐𝑒</m:t>
                        </m:r>
                        <m:r>
                          <a:rPr lang="it-IT" b="0" i="1" smtClean="0">
                            <a:latin typeface="Cambria Math" panose="02040503050406030204" pitchFamily="18" charset="0"/>
                          </a:rPr>
                          <m:t> </m:t>
                        </m:r>
                        <m:r>
                          <a:rPr lang="it-IT" b="0" i="1" smtClean="0">
                            <a:latin typeface="Cambria Math" panose="02040503050406030204" pitchFamily="18" charset="0"/>
                          </a:rPr>
                          <m:t>𝑢𝑛</m:t>
                        </m:r>
                        <m:r>
                          <a:rPr lang="it-IT" b="0" i="1" smtClean="0">
                            <a:latin typeface="Cambria Math" panose="02040503050406030204" pitchFamily="18" charset="0"/>
                          </a:rPr>
                          <m:t> </m:t>
                        </m:r>
                        <m:r>
                          <a:rPr lang="it-IT" b="0" i="1" smtClean="0">
                            <a:latin typeface="Cambria Math" panose="02040503050406030204" pitchFamily="18" charset="0"/>
                          </a:rPr>
                          <m:t>𝑚𝑎𝑠𝑐h𝑖𝑜</m:t>
                        </m:r>
                      </m:e>
                    </m:d>
                    <m:r>
                      <a:rPr lang="it-IT" b="0" i="1" smtClean="0">
                        <a:latin typeface="Cambria Math" panose="02040503050406030204" pitchFamily="18" charset="0"/>
                      </a:rPr>
                      <m:t>=0,503                          </m:t>
                    </m:r>
                    <m:r>
                      <a:rPr lang="it-IT" b="0" i="1" smtClean="0">
                        <a:latin typeface="Cambria Math" panose="02040503050406030204" pitchFamily="18" charset="0"/>
                      </a:rPr>
                      <m:t>𝑖</m:t>
                    </m:r>
                    <m:r>
                      <a:rPr lang="it-IT" b="0" i="1" smtClean="0">
                        <a:latin typeface="Cambria Math" panose="02040503050406030204" pitchFamily="18" charset="0"/>
                      </a:rPr>
                      <m:t>=1,2,3</m:t>
                    </m:r>
                  </m:oMath>
                </a14:m>
                <a:endParaRPr lang="it-IT" b="0" dirty="0"/>
              </a:p>
              <a:p>
                <a14:m>
                  <m:oMath xmlns:m="http://schemas.openxmlformats.org/officeDocument/2006/math">
                    <m:r>
                      <a:rPr lang="it-IT" b="0" i="1" smtClean="0">
                        <a:latin typeface="Cambria Math" panose="02040503050406030204" pitchFamily="18" charset="0"/>
                      </a:rPr>
                      <m:t>𝑃</m:t>
                    </m:r>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𝑖</m:t>
                        </m:r>
                      </m:sub>
                    </m:sSub>
                    <m:r>
                      <a:rPr lang="it-IT" i="1">
                        <a:latin typeface="Cambria Math" panose="02040503050406030204" pitchFamily="18" charset="0"/>
                      </a:rPr>
                      <m:t>=</m:t>
                    </m:r>
                  </m:oMath>
                </a14:m>
                <a:r>
                  <a:rPr lang="it-IT" dirty="0"/>
                  <a:t>0)=P(nasce una femmina)= </a:t>
                </a:r>
                <a14:m>
                  <m:oMath xmlns:m="http://schemas.openxmlformats.org/officeDocument/2006/math">
                    <m:r>
                      <a:rPr lang="it-IT" b="0" i="1" smtClean="0">
                        <a:latin typeface="Cambria Math" panose="02040503050406030204" pitchFamily="18" charset="0"/>
                      </a:rPr>
                      <m:t>1−0,503=0,497     </m:t>
                    </m:r>
                    <m:r>
                      <a:rPr lang="it-IT" b="0" i="1" smtClean="0">
                        <a:latin typeface="Cambria Math" panose="02040503050406030204" pitchFamily="18" charset="0"/>
                      </a:rPr>
                      <m:t>𝑖</m:t>
                    </m:r>
                    <m:r>
                      <a:rPr lang="it-IT" b="0" i="1" smtClean="0">
                        <a:latin typeface="Cambria Math" panose="02040503050406030204" pitchFamily="18" charset="0"/>
                      </a:rPr>
                      <m:t>=1,2,3</m:t>
                    </m:r>
                  </m:oMath>
                </a14:m>
                <a:endParaRPr lang="it-IT" dirty="0"/>
              </a:p>
              <a:p>
                <a:endParaRPr lang="it-IT" dirty="0"/>
              </a:p>
            </p:txBody>
          </p:sp>
        </mc:Choice>
        <mc:Fallback xmlns="">
          <p:sp>
            <p:nvSpPr>
              <p:cNvPr id="3" name="Segnaposto contenuto 2">
                <a:extLst>
                  <a:ext uri="{FF2B5EF4-FFF2-40B4-BE49-F238E27FC236}">
                    <a16:creationId xmlns:a16="http://schemas.microsoft.com/office/drawing/2014/main" id="{9F177F00-01AA-4F1A-83A9-45A3C708EFEE}"/>
                  </a:ext>
                </a:extLst>
              </p:cNvPr>
              <p:cNvSpPr>
                <a:spLocks noGrp="1" noRot="1" noChangeAspect="1" noMove="1" noResize="1" noEditPoints="1" noAdjustHandles="1" noChangeArrowheads="1" noChangeShapeType="1" noTextEdit="1"/>
              </p:cNvSpPr>
              <p:nvPr>
                <p:ph idx="1"/>
              </p:nvPr>
            </p:nvSpPr>
            <p:spPr>
              <a:xfrm>
                <a:off x="838200" y="1233714"/>
                <a:ext cx="10515600" cy="5259161"/>
              </a:xfrm>
              <a:blipFill>
                <a:blip r:embed="rId2"/>
                <a:stretch>
                  <a:fillRect l="-174" t="-695"/>
                </a:stretch>
              </a:blipFill>
            </p:spPr>
            <p:txBody>
              <a:bodyPr/>
              <a:lstStyle/>
              <a:p>
                <a:r>
                  <a:rPr lang="it-IT">
                    <a:noFill/>
                  </a:rPr>
                  <a:t> </a:t>
                </a:r>
              </a:p>
            </p:txBody>
          </p:sp>
        </mc:Fallback>
      </mc:AlternateContent>
    </p:spTree>
    <p:extLst>
      <p:ext uri="{BB962C8B-B14F-4D97-AF65-F5344CB8AC3E}">
        <p14:creationId xmlns:p14="http://schemas.microsoft.com/office/powerpoint/2010/main" val="162354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CB02E5-6707-4A07-8E3C-A85EB0B0864E}"/>
              </a:ext>
            </a:extLst>
          </p:cNvPr>
          <p:cNvSpPr>
            <a:spLocks noGrp="1"/>
          </p:cNvSpPr>
          <p:nvPr>
            <p:ph type="title"/>
          </p:nvPr>
        </p:nvSpPr>
        <p:spPr>
          <a:xfrm>
            <a:off x="838200" y="365125"/>
            <a:ext cx="10515600" cy="789907"/>
          </a:xfrm>
        </p:spPr>
        <p:txBody>
          <a:bodyPr/>
          <a:lstStyle/>
          <a:p>
            <a:pPr algn="ctr"/>
            <a:r>
              <a:rPr lang="it-IT" dirty="0"/>
              <a:t>Distribuzione Binomiale</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CB48A835-41F9-46DA-80AD-3E86E1B82E70}"/>
                  </a:ext>
                </a:extLst>
              </p:cNvPr>
              <p:cNvSpPr>
                <a:spLocks noGrp="1"/>
              </p:cNvSpPr>
              <p:nvPr>
                <p:ph idx="1"/>
              </p:nvPr>
            </p:nvSpPr>
            <p:spPr>
              <a:xfrm>
                <a:off x="838200" y="1251284"/>
                <a:ext cx="10515600" cy="4925679"/>
              </a:xfrm>
            </p:spPr>
            <p:txBody>
              <a:bodyPr/>
              <a:lstStyle/>
              <a:p>
                <a:r>
                  <a:rPr lang="it-IT" dirty="0"/>
                  <a:t>Quindi le tre v.a.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1,</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3</m:t>
                        </m:r>
                      </m:sub>
                    </m:sSub>
                  </m:oMath>
                </a14:m>
                <a:r>
                  <a:rPr lang="it-IT" dirty="0"/>
                  <a:t> sono indipendenti e identicamente distribuite, per cui la v.a. somma X=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1</m:t>
                        </m:r>
                      </m:sub>
                    </m:sSub>
                    <m:r>
                      <a:rPr lang="it-IT" b="0" i="1" smtClean="0">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2</m:t>
                        </m:r>
                      </m:sub>
                    </m:sSub>
                    <m:r>
                      <a:rPr lang="it-IT" b="0" i="1" smtClean="0">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b="0" i="1" smtClean="0">
                            <a:latin typeface="Cambria Math" panose="02040503050406030204" pitchFamily="18" charset="0"/>
                          </a:rPr>
                          <m:t>3</m:t>
                        </m:r>
                      </m:sub>
                    </m:sSub>
                  </m:oMath>
                </a14:m>
                <a:r>
                  <a:rPr lang="it-IT" dirty="0"/>
                  <a:t> ha una distribuzione Binomiale con parametri n=3 e </a:t>
                </a:r>
                <a:r>
                  <a:rPr lang="it-IT" dirty="0">
                    <a:latin typeface="Onyx" panose="04050602080702020203" pitchFamily="82" charset="0"/>
                  </a:rPr>
                  <a:t>π =</a:t>
                </a:r>
                <a:r>
                  <a:rPr lang="it-IT" dirty="0"/>
                  <a:t>0,503.</a:t>
                </a:r>
              </a:p>
              <a:p>
                <a:r>
                  <a:rPr lang="it-IT" dirty="0"/>
                  <a:t>Si può a questo punto calcolare facilmente la funzione di probabilità di X. Sappiamo innanzitutto che i valori assumibili sono interi (0,1,2,3). Per determinare la probabilità di un particolare valore, si può calcolare la probabilità di ottenere una combinazione la cui somma sia proprio tale valore; per esempio se vogliamo calcolare P(X=3) abbiamo una possibile combinazione:</a:t>
                </a:r>
              </a:p>
              <a:p>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r>
                          <a:rPr lang="it-IT" b="0" i="1" smtClean="0">
                            <a:latin typeface="Cambria Math" panose="02040503050406030204" pitchFamily="18" charset="0"/>
                          </a:rPr>
                          <m:t>𝑋</m:t>
                        </m:r>
                        <m:r>
                          <a:rPr lang="it-IT" b="0" i="1" smtClean="0">
                            <a:latin typeface="Cambria Math" panose="02040503050406030204" pitchFamily="18" charset="0"/>
                          </a:rPr>
                          <m:t>=3</m:t>
                        </m:r>
                      </m:e>
                    </m:d>
                    <m:r>
                      <a:rPr lang="it-IT" b="0" i="1" smtClean="0">
                        <a:latin typeface="Cambria Math" panose="02040503050406030204" pitchFamily="18" charset="0"/>
                      </a:rPr>
                      <m:t>=</m:t>
                    </m:r>
                    <m:r>
                      <a:rPr lang="it-IT" b="0" i="1" smtClean="0">
                        <a:latin typeface="Cambria Math" panose="02040503050406030204" pitchFamily="18" charset="0"/>
                      </a:rPr>
                      <m:t>𝑃</m:t>
                    </m:r>
                    <m:r>
                      <a:rPr lang="it-IT" b="0" i="1" smtClean="0">
                        <a:latin typeface="Cambria Math" panose="02040503050406030204" pitchFamily="18" charset="0"/>
                      </a:rPr>
                      <m:t>(</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r>
                      <a:rPr lang="it-IT" i="1">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2</m:t>
                        </m:r>
                      </m:sub>
                    </m:sSub>
                    <m:r>
                      <a:rPr lang="it-IT" i="1">
                        <a:latin typeface="Cambria Math" panose="02040503050406030204" pitchFamily="18" charset="0"/>
                      </a:rPr>
                      <m:t>+</m:t>
                    </m:r>
                  </m:oMath>
                </a14:m>
                <a:r>
                  <a:rPr lang="it-IT" dirty="0"/>
                  <a:t> </a:t>
                </a:r>
                <a14:m>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3</m:t>
                        </m:r>
                      </m:sub>
                    </m:sSub>
                  </m:oMath>
                </a14:m>
                <a:r>
                  <a:rPr lang="it-IT" dirty="0"/>
                  <a:t> =3)=</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r>
                          <a:rPr lang="it-IT" b="0" i="1" smtClean="0">
                            <a:latin typeface="Cambria Math" panose="02040503050406030204" pitchFamily="18" charset="0"/>
                          </a:rPr>
                          <m:t>=1,</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2</m:t>
                            </m:r>
                          </m:sub>
                        </m:sSub>
                        <m:r>
                          <a:rPr lang="it-IT" b="0" i="1" smtClean="0">
                            <a:latin typeface="Cambria Math" panose="02040503050406030204" pitchFamily="18" charset="0"/>
                          </a:rPr>
                          <m:t>=1,</m:t>
                        </m:r>
                        <m:r>
                          <m:rPr>
                            <m:nor/>
                          </m:rPr>
                          <a:rPr lang="it-IT" dirty="0"/>
                          <m:t> </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3</m:t>
                            </m:r>
                          </m:sub>
                        </m:sSub>
                        <m:r>
                          <a:rPr lang="it-IT" b="0" i="1" smtClean="0">
                            <a:latin typeface="Cambria Math" panose="02040503050406030204" pitchFamily="18" charset="0"/>
                          </a:rPr>
                          <m:t>=1</m:t>
                        </m:r>
                      </m:e>
                    </m:d>
                    <m:r>
                      <a:rPr lang="it-IT" b="0" i="1" smtClean="0">
                        <a:latin typeface="Cambria Math" panose="02040503050406030204" pitchFamily="18" charset="0"/>
                      </a:rPr>
                      <m:t>=</m:t>
                    </m:r>
                  </m:oMath>
                </a14:m>
                <a:endParaRPr lang="it-IT" b="0" dirty="0"/>
              </a:p>
              <a:p>
                <a:pPr marL="0" indent="0">
                  <a:buNone/>
                </a:pPr>
                <a:r>
                  <a:rPr lang="it-IT" dirty="0"/>
                  <a:t>=</a:t>
                </a:r>
                <a14:m>
                  <m:oMath xmlns:m="http://schemas.openxmlformats.org/officeDocument/2006/math">
                    <m:r>
                      <a:rPr lang="it-IT" b="0" i="1" smtClean="0">
                        <a:latin typeface="Cambria Math" panose="02040503050406030204" pitchFamily="18" charset="0"/>
                      </a:rPr>
                      <m:t>𝑃</m:t>
                    </m:r>
                    <m:d>
                      <m:dPr>
                        <m:ctrlPr>
                          <a:rPr lang="it-IT" b="0" i="1" smtClean="0">
                            <a:latin typeface="Cambria Math" panose="02040503050406030204" pitchFamily="18" charset="0"/>
                          </a:rPr>
                        </m:ctrlPr>
                      </m:dPr>
                      <m:e>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1</m:t>
                            </m:r>
                          </m:sub>
                        </m:sSub>
                        <m:r>
                          <a:rPr lang="it-IT" b="0" i="1" smtClean="0">
                            <a:latin typeface="Cambria Math" panose="02040503050406030204" pitchFamily="18" charset="0"/>
                          </a:rPr>
                          <m:t>=1</m:t>
                        </m:r>
                      </m:e>
                    </m:d>
                    <m:r>
                      <a:rPr lang="it-IT" i="1" smtClean="0">
                        <a:latin typeface="Cambria Math" panose="02040503050406030204" pitchFamily="18" charset="0"/>
                        <a:ea typeface="Cambria Math" panose="02040503050406030204" pitchFamily="18" charset="0"/>
                      </a:rPr>
                      <m:t>∙</m:t>
                    </m:r>
                    <m:r>
                      <m:rPr>
                        <m:nor/>
                      </m:rPr>
                      <a:rPr lang="it-IT" b="0" i="0" smtClean="0">
                        <a:latin typeface="Cambria Math" panose="02040503050406030204" pitchFamily="18" charset="0"/>
                        <a:ea typeface="Cambria Math" panose="02040503050406030204" pitchFamily="18" charset="0"/>
                      </a:rPr>
                      <m:t>P</m:t>
                    </m:r>
                    <m:r>
                      <m:rPr>
                        <m:nor/>
                      </m:rPr>
                      <a:rPr lang="it-IT" b="0" i="0" smtClean="0">
                        <a:latin typeface="Cambria Math" panose="02040503050406030204" pitchFamily="18" charset="0"/>
                        <a:ea typeface="Cambria Math" panose="02040503050406030204" pitchFamily="18" charset="0"/>
                      </a:rPr>
                      <m:t>(</m:t>
                    </m:r>
                    <m:r>
                      <m:rPr>
                        <m:nor/>
                      </m:rPr>
                      <a:rPr lang="it-IT" dirty="0"/>
                      <m:t> </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2</m:t>
                        </m:r>
                      </m:sub>
                    </m:sSub>
                    <m:r>
                      <a:rPr lang="it-IT" b="0" i="1" smtClean="0">
                        <a:latin typeface="Cambria Math" panose="02040503050406030204" pitchFamily="18" charset="0"/>
                      </a:rPr>
                      <m:t>=1)</m:t>
                    </m:r>
                    <m:r>
                      <a:rPr lang="it-IT" i="1" smtClean="0">
                        <a:latin typeface="Cambria Math" panose="02040503050406030204" pitchFamily="18" charset="0"/>
                        <a:ea typeface="Cambria Math" panose="02040503050406030204" pitchFamily="18" charset="0"/>
                      </a:rPr>
                      <m:t>∙</m:t>
                    </m:r>
                    <m:r>
                      <m:rPr>
                        <m:nor/>
                      </m:rPr>
                      <a:rPr lang="it-IT" b="0" i="0" smtClean="0">
                        <a:latin typeface="Cambria Math" panose="02040503050406030204" pitchFamily="18" charset="0"/>
                        <a:ea typeface="Cambria Math" panose="02040503050406030204" pitchFamily="18" charset="0"/>
                      </a:rPr>
                      <m:t>P</m:t>
                    </m:r>
                    <m:r>
                      <m:rPr>
                        <m:nor/>
                      </m:rPr>
                      <a:rPr lang="it-IT" b="0" i="0" smtClean="0">
                        <a:latin typeface="Cambria Math" panose="02040503050406030204" pitchFamily="18" charset="0"/>
                        <a:ea typeface="Cambria Math" panose="02040503050406030204" pitchFamily="18" charset="0"/>
                      </a:rPr>
                      <m:t>(</m:t>
                    </m:r>
                    <m:r>
                      <m:rPr>
                        <m:nor/>
                      </m:rPr>
                      <a:rPr lang="it-IT" dirty="0"/>
                      <m:t> </m:t>
                    </m:r>
                    <m:sSub>
                      <m:sSubPr>
                        <m:ctrlPr>
                          <a:rPr lang="it-IT" i="1">
                            <a:latin typeface="Cambria Math" panose="02040503050406030204" pitchFamily="18" charset="0"/>
                          </a:rPr>
                        </m:ctrlPr>
                      </m:sSubPr>
                      <m:e>
                        <m:r>
                          <a:rPr lang="it-IT" i="1">
                            <a:latin typeface="Cambria Math" panose="02040503050406030204" pitchFamily="18" charset="0"/>
                          </a:rPr>
                          <m:t>𝑋</m:t>
                        </m:r>
                      </m:e>
                      <m:sub>
                        <m:r>
                          <a:rPr lang="it-IT" i="1">
                            <a:latin typeface="Cambria Math" panose="02040503050406030204" pitchFamily="18" charset="0"/>
                          </a:rPr>
                          <m:t>3</m:t>
                        </m:r>
                      </m:sub>
                    </m:sSub>
                    <m:r>
                      <a:rPr lang="it-IT" b="0" i="1" smtClean="0">
                        <a:latin typeface="Cambria Math" panose="02040503050406030204" pitchFamily="18" charset="0"/>
                      </a:rPr>
                      <m:t>=1)=</m:t>
                    </m:r>
                    <m:sSup>
                      <m:sSupPr>
                        <m:ctrlPr>
                          <a:rPr lang="it-IT" b="0" i="1" smtClean="0">
                            <a:latin typeface="Cambria Math" panose="02040503050406030204" pitchFamily="18" charset="0"/>
                          </a:rPr>
                        </m:ctrlPr>
                      </m:sSupPr>
                      <m:e>
                        <m:r>
                          <a:rPr lang="it-IT" b="0" i="1" smtClean="0">
                            <a:latin typeface="Cambria Math" panose="02040503050406030204" pitchFamily="18" charset="0"/>
                          </a:rPr>
                          <m:t>0,503</m:t>
                        </m:r>
                      </m:e>
                      <m:sup>
                        <m:r>
                          <a:rPr lang="it-IT" b="0" i="1" smtClean="0">
                            <a:latin typeface="Cambria Math" panose="02040503050406030204" pitchFamily="18" charset="0"/>
                          </a:rPr>
                          <m:t>3</m:t>
                        </m:r>
                      </m:sup>
                    </m:sSup>
                    <m:r>
                      <a:rPr lang="it-IT" b="0" i="1" smtClean="0">
                        <a:latin typeface="Cambria Math" panose="02040503050406030204" pitchFamily="18" charset="0"/>
                      </a:rPr>
                      <m:t>=0,127</m:t>
                    </m:r>
                  </m:oMath>
                </a14:m>
                <a:endParaRPr lang="it-IT" dirty="0"/>
              </a:p>
            </p:txBody>
          </p:sp>
        </mc:Choice>
        <mc:Fallback xmlns="">
          <p:sp>
            <p:nvSpPr>
              <p:cNvPr id="3" name="Segnaposto contenuto 2">
                <a:extLst>
                  <a:ext uri="{FF2B5EF4-FFF2-40B4-BE49-F238E27FC236}">
                    <a16:creationId xmlns:a16="http://schemas.microsoft.com/office/drawing/2014/main" id="{CB48A835-41F9-46DA-80AD-3E86E1B82E70}"/>
                  </a:ext>
                </a:extLst>
              </p:cNvPr>
              <p:cNvSpPr>
                <a:spLocks noGrp="1" noRot="1" noChangeAspect="1" noMove="1" noResize="1" noEditPoints="1" noAdjustHandles="1" noChangeArrowheads="1" noChangeShapeType="1" noTextEdit="1"/>
              </p:cNvSpPr>
              <p:nvPr>
                <p:ph idx="1"/>
              </p:nvPr>
            </p:nvSpPr>
            <p:spPr>
              <a:xfrm>
                <a:off x="838200" y="1251284"/>
                <a:ext cx="10515600" cy="4925679"/>
              </a:xfrm>
              <a:blipFill>
                <a:blip r:embed="rId2"/>
                <a:stretch>
                  <a:fillRect l="-1217" t="-1856"/>
                </a:stretch>
              </a:blipFill>
            </p:spPr>
            <p:txBody>
              <a:bodyPr/>
              <a:lstStyle/>
              <a:p>
                <a:r>
                  <a:rPr lang="it-IT">
                    <a:noFill/>
                  </a:rPr>
                  <a:t> </a:t>
                </a:r>
              </a:p>
            </p:txBody>
          </p:sp>
        </mc:Fallback>
      </mc:AlternateContent>
    </p:spTree>
    <p:extLst>
      <p:ext uri="{BB962C8B-B14F-4D97-AF65-F5344CB8AC3E}">
        <p14:creationId xmlns:p14="http://schemas.microsoft.com/office/powerpoint/2010/main" val="500162243"/>
      </p:ext>
    </p:extLst>
  </p:cSld>
  <p:clrMapOvr>
    <a:masterClrMapping/>
  </p:clrMapOvr>
</p:sld>
</file>

<file path=ppt/theme/theme1.xml><?xml version="1.0" encoding="utf-8"?>
<a:theme xmlns:a="http://schemas.openxmlformats.org/drawingml/2006/main" name="Sfaccettatura">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416</TotalTime>
  <Words>2279</Words>
  <Application>Microsoft Office PowerPoint</Application>
  <PresentationFormat>Widescreen</PresentationFormat>
  <Paragraphs>217</Paragraphs>
  <Slides>31</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31</vt:i4>
      </vt:variant>
    </vt:vector>
  </HeadingPairs>
  <TitlesOfParts>
    <vt:vector size="37" baseType="lpstr">
      <vt:lpstr>Arial</vt:lpstr>
      <vt:lpstr>Cambria Math</vt:lpstr>
      <vt:lpstr>Onyx</vt:lpstr>
      <vt:lpstr>Trebuchet MS</vt:lpstr>
      <vt:lpstr>Wingdings 3</vt:lpstr>
      <vt:lpstr>Sfaccettatura</vt:lpstr>
      <vt:lpstr>Webinar 4bis</vt:lpstr>
      <vt:lpstr>Alcune distribuzioni di v.a. discrete</vt:lpstr>
      <vt:lpstr>Distribuzione di Bernoulli</vt:lpstr>
      <vt:lpstr>Distribuzione di Bernoulli</vt:lpstr>
      <vt:lpstr>Distribuzione di Bernoulli</vt:lpstr>
      <vt:lpstr>Distribuzione Binomiale</vt:lpstr>
      <vt:lpstr>Distribuzione Binomiale</vt:lpstr>
      <vt:lpstr>Distribuzione Binomiale</vt:lpstr>
      <vt:lpstr>Distribuzione Binomiale</vt:lpstr>
      <vt:lpstr>Presentazione standard di PowerPoint</vt:lpstr>
      <vt:lpstr>Distribuzione Binomiale</vt:lpstr>
      <vt:lpstr>Distribuzione Binomiale</vt:lpstr>
      <vt:lpstr>Esercizio 1. Distribuzione Binomiale</vt:lpstr>
      <vt:lpstr>Presentazione standard di PowerPoint</vt:lpstr>
      <vt:lpstr>Esercizio 2. Distribuzione Binomiale</vt:lpstr>
      <vt:lpstr>Presentazione standard di PowerPoint</vt:lpstr>
      <vt:lpstr>Presentazione standard di PowerPoint</vt:lpstr>
      <vt:lpstr>Distribuzione Geometrica</vt:lpstr>
      <vt:lpstr>Distribuzione Geometrica</vt:lpstr>
      <vt:lpstr>Distribuzione Geometrica</vt:lpstr>
      <vt:lpstr>Esercizio 3. Distribuzione Geometrica</vt:lpstr>
      <vt:lpstr>Presentazione standard di PowerPoint</vt:lpstr>
      <vt:lpstr>Esercizio. Distribuzione geometrica</vt:lpstr>
      <vt:lpstr>Distribuzione di Poisson</vt:lpstr>
      <vt:lpstr>Distribuzione di Poisson</vt:lpstr>
      <vt:lpstr>Distribuzione di Poisson</vt:lpstr>
      <vt:lpstr>Distribuzione di Poisson</vt:lpstr>
      <vt:lpstr>Distribuzione di Poisson</vt:lpstr>
      <vt:lpstr>Distribuzione di Poisson</vt:lpstr>
      <vt:lpstr>Esercizio 4. Distribuzione di Poisson</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Webinar 9</dc:title>
  <dc:creator>Laura Di Giacomo | FullService Solution</dc:creator>
  <cp:lastModifiedBy>Laura Di Giacomo | FullService Solution</cp:lastModifiedBy>
  <cp:revision>16</cp:revision>
  <dcterms:created xsi:type="dcterms:W3CDTF">2022-12-27T09:46:26Z</dcterms:created>
  <dcterms:modified xsi:type="dcterms:W3CDTF">2023-12-01T19:25:16Z</dcterms:modified>
</cp:coreProperties>
</file>