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6" r:id="rId2"/>
  </p:sldMasterIdLst>
  <p:notesMasterIdLst>
    <p:notesMasterId r:id="rId12"/>
  </p:notesMasterIdLst>
  <p:sldIdLst>
    <p:sldId id="272" r:id="rId3"/>
    <p:sldId id="265" r:id="rId4"/>
    <p:sldId id="273" r:id="rId5"/>
    <p:sldId id="267" r:id="rId6"/>
    <p:sldId id="261" r:id="rId7"/>
    <p:sldId id="268" r:id="rId8"/>
    <p:sldId id="269" r:id="rId9"/>
    <p:sldId id="27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504" autoAdjust="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FC39A-77DF-4A29-9084-0BC4A9BACFBA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0C342F-333E-4F65-9029-0DFAEC327CC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 err="1"/>
            <a:t>HealthScore</a:t>
          </a:r>
          <a:r>
            <a:rPr lang="en-US" sz="1400" b="1" dirty="0"/>
            <a:t> </a:t>
          </a:r>
          <a:r>
            <a:rPr lang="en-US" sz="1400" dirty="0"/>
            <a:t>- ask endorser to judge health choices of individual
</a:t>
          </a:r>
          <a:r>
            <a:rPr lang="en-US" sz="1400" b="1" dirty="0" err="1"/>
            <a:t>TrustScore</a:t>
          </a:r>
          <a:r>
            <a:rPr lang="en-US" sz="1400" b="1" dirty="0"/>
            <a:t> </a:t>
          </a:r>
          <a:r>
            <a:rPr lang="en-US" sz="1400" dirty="0"/>
            <a:t>- ask endorser to judge the trustworthiness of the </a:t>
          </a:r>
          <a:r>
            <a:rPr lang="en-US" sz="1400" dirty="0" err="1"/>
            <a:t>individal</a:t>
          </a:r>
          <a:r>
            <a:rPr lang="en-US" sz="1400" dirty="0"/>
            <a:t>
</a:t>
          </a:r>
          <a:r>
            <a:rPr lang="en-US" sz="1400" b="1" dirty="0" err="1"/>
            <a:t>PatienceScore</a:t>
          </a:r>
          <a:r>
            <a:rPr lang="en-US" sz="1400" b="1" dirty="0"/>
            <a:t> </a:t>
          </a:r>
          <a:r>
            <a:rPr lang="en-US" sz="1400" dirty="0"/>
            <a:t>- ask endorser to judge the patience/delayed gratification of the individual</a:t>
          </a:r>
        </a:p>
      </dgm:t>
    </dgm:pt>
    <dgm:pt modelId="{67C13E28-A6D3-4397-BB11-3E7E8162B199}" type="parTrans" cxnId="{65D7BEDD-4C7A-418A-BCDD-0AD450DF9255}">
      <dgm:prSet/>
      <dgm:spPr/>
      <dgm:t>
        <a:bodyPr/>
        <a:lstStyle/>
        <a:p>
          <a:endParaRPr lang="en-US"/>
        </a:p>
      </dgm:t>
    </dgm:pt>
    <dgm:pt modelId="{20135721-24D0-4B16-8247-C43D7543D668}" type="sibTrans" cxnId="{65D7BEDD-4C7A-418A-BCDD-0AD450DF9255}">
      <dgm:prSet/>
      <dgm:spPr/>
      <dgm:t>
        <a:bodyPr/>
        <a:lstStyle/>
        <a:p>
          <a:endParaRPr lang="en-US"/>
        </a:p>
      </dgm:t>
    </dgm:pt>
    <dgm:pt modelId="{800539F9-9817-4214-9F99-95733C379611}">
      <dgm:prSet phldrT="[Text]" custT="1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SOURCE score</a:t>
          </a:r>
        </a:p>
      </dgm:t>
    </dgm:pt>
    <dgm:pt modelId="{4E69C15D-5D3D-47D4-B1F1-15E27CBBFCC7}" type="parTrans" cxnId="{D9B53E5A-C094-4F82-A49F-D59201E28A0C}">
      <dgm:prSet/>
      <dgm:spPr/>
      <dgm:t>
        <a:bodyPr/>
        <a:lstStyle/>
        <a:p>
          <a:endParaRPr lang="en-US"/>
        </a:p>
      </dgm:t>
    </dgm:pt>
    <dgm:pt modelId="{E7DD0C97-4AB5-41F0-9638-28C0CD070796}" type="sibTrans" cxnId="{D9B53E5A-C094-4F82-A49F-D59201E28A0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C8E21C4-0466-407D-9CCB-62A3EBC468A6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Access </a:t>
          </a:r>
          <a:r>
            <a:rPr lang="en-US" sz="1400" b="1" dirty="0"/>
            <a:t>QR Code</a:t>
          </a:r>
        </a:p>
      </dgm:t>
    </dgm:pt>
    <dgm:pt modelId="{3A30ED14-6590-46E4-A1DE-820157E84C0C}" type="parTrans" cxnId="{45B3B207-AA1F-4FB7-85D0-5A4F0BDCD1F6}">
      <dgm:prSet/>
      <dgm:spPr/>
      <dgm:t>
        <a:bodyPr/>
        <a:lstStyle/>
        <a:p>
          <a:endParaRPr lang="en-US"/>
        </a:p>
      </dgm:t>
    </dgm:pt>
    <dgm:pt modelId="{9D7E0193-6BB2-4BBB-A564-DDB7D5B485A1}" type="sibTrans" cxnId="{45B3B207-AA1F-4FB7-85D0-5A4F0BDCD1F6}">
      <dgm:prSet/>
      <dgm:spPr/>
      <dgm:t>
        <a:bodyPr/>
        <a:lstStyle/>
        <a:p>
          <a:endParaRPr lang="en-US"/>
        </a:p>
      </dgm:t>
    </dgm:pt>
    <dgm:pt modelId="{696819E0-15ED-4E30-B884-44E69363A751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Analytics and Reporting</a:t>
          </a:r>
        </a:p>
      </dgm:t>
    </dgm:pt>
    <dgm:pt modelId="{668BF5CD-4CA7-4061-AE2A-8D1C0BF5DF71}" type="parTrans" cxnId="{236DA21C-0FD3-4CB4-ABB5-03C2AC7E1507}">
      <dgm:prSet/>
      <dgm:spPr/>
      <dgm:t>
        <a:bodyPr/>
        <a:lstStyle/>
        <a:p>
          <a:endParaRPr lang="en-US"/>
        </a:p>
      </dgm:t>
    </dgm:pt>
    <dgm:pt modelId="{93C4F5F4-4736-428A-AFBB-40BE26B1AC7D}" type="sibTrans" cxnId="{236DA21C-0FD3-4CB4-ABB5-03C2AC7E1507}">
      <dgm:prSet/>
      <dgm:spPr/>
      <dgm:t>
        <a:bodyPr/>
        <a:lstStyle/>
        <a:p>
          <a:endParaRPr lang="en-US"/>
        </a:p>
      </dgm:t>
    </dgm:pt>
    <dgm:pt modelId="{DEAAB508-0A16-44DE-9B77-9726609098EF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A global database </a:t>
          </a:r>
          <a:r>
            <a:rPr lang="en-US" sz="1400" dirty="0"/>
            <a:t>of SOURCE scores is stored </a:t>
          </a:r>
          <a:r>
            <a:rPr lang="en-US" sz="1400" b="1" dirty="0"/>
            <a:t>publicly </a:t>
          </a:r>
        </a:p>
      </dgm:t>
    </dgm:pt>
    <dgm:pt modelId="{BAE096B2-3AC7-4AB3-A907-DEAB49D0231A}" type="parTrans" cxnId="{105F32EE-14D6-441C-864A-C0A75EDF1706}">
      <dgm:prSet/>
      <dgm:spPr/>
      <dgm:t>
        <a:bodyPr/>
        <a:lstStyle/>
        <a:p>
          <a:endParaRPr lang="en-US"/>
        </a:p>
      </dgm:t>
    </dgm:pt>
    <dgm:pt modelId="{180096E1-5DEF-4872-8373-C93040591345}" type="sibTrans" cxnId="{105F32EE-14D6-441C-864A-C0A75EDF1706}">
      <dgm:prSet/>
      <dgm:spPr/>
      <dgm:t>
        <a:bodyPr/>
        <a:lstStyle/>
        <a:p>
          <a:endParaRPr lang="en-US"/>
        </a:p>
      </dgm:t>
    </dgm:pt>
    <dgm:pt modelId="{6DC79C28-C1EA-4A69-81C7-3CA415EB23C2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Select metadata and mint ERC 720 token</a:t>
          </a:r>
        </a:p>
      </dgm:t>
    </dgm:pt>
    <dgm:pt modelId="{65E57BD6-376D-43F8-8510-F3B53CA212FD}" type="sibTrans" cxnId="{A3F265C7-17A2-4980-9D91-95FF1E87641D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F53043F0-D6DE-4BD4-BE59-B2EAEA9FE12F}" type="parTrans" cxnId="{A3F265C7-17A2-4980-9D91-95FF1E87641D}">
      <dgm:prSet/>
      <dgm:spPr/>
      <dgm:t>
        <a:bodyPr/>
        <a:lstStyle/>
        <a:p>
          <a:endParaRPr lang="en-US"/>
        </a:p>
      </dgm:t>
    </dgm:pt>
    <dgm:pt modelId="{FAFBE1D9-6854-4C48-BCE7-66250EB88A1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Complete </a:t>
          </a:r>
          <a:r>
            <a:rPr lang="en-US" sz="1400" b="1" dirty="0"/>
            <a:t>reputation questions</a:t>
          </a:r>
        </a:p>
      </dgm:t>
    </dgm:pt>
    <dgm:pt modelId="{9D88328C-8A05-4028-9739-B62EB40A67E8}" type="parTrans" cxnId="{2BC5DD87-3460-413B-BE40-B94053244F39}">
      <dgm:prSet/>
      <dgm:spPr/>
      <dgm:t>
        <a:bodyPr/>
        <a:lstStyle/>
        <a:p>
          <a:endParaRPr lang="en-US"/>
        </a:p>
      </dgm:t>
    </dgm:pt>
    <dgm:pt modelId="{E540B103-0719-4FFB-80D4-29B0F64033E7}" type="sibTrans" cxnId="{2BC5DD87-3460-413B-BE40-B94053244F39}">
      <dgm:prSet/>
      <dgm:spPr/>
      <dgm:t>
        <a:bodyPr/>
        <a:lstStyle/>
        <a:p>
          <a:endParaRPr lang="en-US"/>
        </a:p>
      </dgm:t>
    </dgm:pt>
    <dgm:pt modelId="{F0B8CDC6-8736-41CA-A10B-F3F4DA4752D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Algorithm computes </a:t>
          </a:r>
          <a:r>
            <a:rPr lang="en-US" sz="1400" b="1" dirty="0"/>
            <a:t>SOURCE score</a:t>
          </a:r>
        </a:p>
      </dgm:t>
    </dgm:pt>
    <dgm:pt modelId="{66048773-09EA-4562-A4A1-E43820B83F25}" type="parTrans" cxnId="{F9281126-5C28-4433-B68C-A17279D0FF2E}">
      <dgm:prSet/>
      <dgm:spPr/>
      <dgm:t>
        <a:bodyPr/>
        <a:lstStyle/>
        <a:p>
          <a:endParaRPr lang="en-US"/>
        </a:p>
      </dgm:t>
    </dgm:pt>
    <dgm:pt modelId="{83B6F5F9-96BC-40DC-B38A-4E03E4993E89}" type="sibTrans" cxnId="{F9281126-5C28-4433-B68C-A17279D0FF2E}">
      <dgm:prSet/>
      <dgm:spPr/>
      <dgm:t>
        <a:bodyPr/>
        <a:lstStyle/>
        <a:p>
          <a:endParaRPr lang="en-US"/>
        </a:p>
      </dgm:t>
    </dgm:pt>
    <dgm:pt modelId="{CE0AA322-D704-432A-A3E7-8935D8A9456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No PII is stored</a:t>
          </a:r>
        </a:p>
      </dgm:t>
    </dgm:pt>
    <dgm:pt modelId="{2ACBE584-0D17-4908-815F-3CC66E9DA198}" type="parTrans" cxnId="{D3AE7029-321B-402F-A923-1E471C9C2685}">
      <dgm:prSet/>
      <dgm:spPr/>
      <dgm:t>
        <a:bodyPr/>
        <a:lstStyle/>
        <a:p>
          <a:endParaRPr lang="en-US"/>
        </a:p>
      </dgm:t>
    </dgm:pt>
    <dgm:pt modelId="{AD1D4CB8-EA5D-496D-8785-738BD910544D}" type="sibTrans" cxnId="{D3AE7029-321B-402F-A923-1E471C9C2685}">
      <dgm:prSet/>
      <dgm:spPr/>
      <dgm:t>
        <a:bodyPr/>
        <a:lstStyle/>
        <a:p>
          <a:endParaRPr lang="en-US"/>
        </a:p>
      </dgm:t>
    </dgm:pt>
    <dgm:pt modelId="{D1226E2E-0746-46F6-AE0F-F8DF86B2DE4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All data is encrypted</a:t>
          </a:r>
        </a:p>
      </dgm:t>
    </dgm:pt>
    <dgm:pt modelId="{CBC39944-4277-4962-8D78-66A965684DCC}" type="parTrans" cxnId="{B48DD5F0-FE9B-4C4E-86B0-68B8F1BA7760}">
      <dgm:prSet/>
      <dgm:spPr/>
      <dgm:t>
        <a:bodyPr/>
        <a:lstStyle/>
        <a:p>
          <a:endParaRPr lang="en-US"/>
        </a:p>
      </dgm:t>
    </dgm:pt>
    <dgm:pt modelId="{040A680C-4C40-4B5F-86BB-CE8912562A83}" type="sibTrans" cxnId="{B48DD5F0-FE9B-4C4E-86B0-68B8F1BA7760}">
      <dgm:prSet/>
      <dgm:spPr/>
      <dgm:t>
        <a:bodyPr/>
        <a:lstStyle/>
        <a:p>
          <a:endParaRPr lang="en-US"/>
        </a:p>
      </dgm:t>
    </dgm:pt>
    <dgm:pt modelId="{DD6A9F9B-4F40-44A5-BC52-BC4D87C67AE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Slice and dice data to create </a:t>
          </a:r>
          <a:r>
            <a:rPr lang="en-US" sz="1400" b="1" dirty="0"/>
            <a:t>meaningful reports </a:t>
          </a:r>
        </a:p>
      </dgm:t>
    </dgm:pt>
    <dgm:pt modelId="{6CC85BBB-E4CE-4117-B615-45120A7EDA0B}" type="parTrans" cxnId="{2AD27207-07AA-4090-BD52-6DECF5290870}">
      <dgm:prSet/>
      <dgm:spPr/>
      <dgm:t>
        <a:bodyPr/>
        <a:lstStyle/>
        <a:p>
          <a:endParaRPr lang="en-US"/>
        </a:p>
      </dgm:t>
    </dgm:pt>
    <dgm:pt modelId="{2C3979AD-43D1-4C73-BA1F-9EB0072C0D3C}" type="sibTrans" cxnId="{2AD27207-07AA-4090-BD52-6DECF5290870}">
      <dgm:prSet/>
      <dgm:spPr/>
      <dgm:t>
        <a:bodyPr/>
        <a:lstStyle/>
        <a:p>
          <a:endParaRPr lang="en-US"/>
        </a:p>
      </dgm:t>
    </dgm:pt>
    <dgm:pt modelId="{A814B9EE-519E-40FE-A13A-9D047646AA82}" type="pres">
      <dgm:prSet presAssocID="{193FC39A-77DF-4A29-9084-0BC4A9BACFBA}" presName="Name0" presStyleCnt="0">
        <dgm:presLayoutVars>
          <dgm:dir/>
          <dgm:animLvl val="lvl"/>
          <dgm:resizeHandles val="exact"/>
        </dgm:presLayoutVars>
      </dgm:prSet>
      <dgm:spPr/>
    </dgm:pt>
    <dgm:pt modelId="{60B28994-5DBD-40AE-B767-E5F4C9C83C0B}" type="pres">
      <dgm:prSet presAssocID="{193FC39A-77DF-4A29-9084-0BC4A9BACFBA}" presName="tSp" presStyleCnt="0"/>
      <dgm:spPr/>
    </dgm:pt>
    <dgm:pt modelId="{F1568FFF-B975-4673-82C6-D9C1526A11B2}" type="pres">
      <dgm:prSet presAssocID="{193FC39A-77DF-4A29-9084-0BC4A9BACFBA}" presName="bSp" presStyleCnt="0"/>
      <dgm:spPr/>
    </dgm:pt>
    <dgm:pt modelId="{49605B88-DCCC-44D3-91FC-426A71220400}" type="pres">
      <dgm:prSet presAssocID="{193FC39A-77DF-4A29-9084-0BC4A9BACFBA}" presName="process" presStyleCnt="0"/>
      <dgm:spPr/>
    </dgm:pt>
    <dgm:pt modelId="{4C834F0E-2A43-4251-898C-8E84DD735779}" type="pres">
      <dgm:prSet presAssocID="{6DC79C28-C1EA-4A69-81C7-3CA415EB23C2}" presName="composite1" presStyleCnt="0"/>
      <dgm:spPr/>
    </dgm:pt>
    <dgm:pt modelId="{280D4762-BF90-47E6-BCF6-2F1E2B8DF833}" type="pres">
      <dgm:prSet presAssocID="{6DC79C28-C1EA-4A69-81C7-3CA415EB23C2}" presName="dummyNode1" presStyleLbl="node1" presStyleIdx="0" presStyleCnt="3"/>
      <dgm:spPr/>
    </dgm:pt>
    <dgm:pt modelId="{4CBE1A56-A60D-446E-BCEA-F4E27B7AFD33}" type="pres">
      <dgm:prSet presAssocID="{6DC79C28-C1EA-4A69-81C7-3CA415EB23C2}" presName="childNode1" presStyleLbl="bgAcc1" presStyleIdx="0" presStyleCnt="3" custLinFactNeighborX="420" custLinFactNeighborY="-8438">
        <dgm:presLayoutVars>
          <dgm:bulletEnabled val="1"/>
        </dgm:presLayoutVars>
      </dgm:prSet>
      <dgm:spPr/>
    </dgm:pt>
    <dgm:pt modelId="{06256C04-F582-4690-959E-DEE5D81A28D1}" type="pres">
      <dgm:prSet presAssocID="{6DC79C28-C1EA-4A69-81C7-3CA415EB23C2}" presName="childNode1tx" presStyleLbl="bgAcc1" presStyleIdx="0" presStyleCnt="3">
        <dgm:presLayoutVars>
          <dgm:bulletEnabled val="1"/>
        </dgm:presLayoutVars>
      </dgm:prSet>
      <dgm:spPr/>
    </dgm:pt>
    <dgm:pt modelId="{BBC0F019-A0B0-4EC8-B243-B6A3B70516CA}" type="pres">
      <dgm:prSet presAssocID="{6DC79C28-C1EA-4A69-81C7-3CA415EB23C2}" presName="parentNode1" presStyleLbl="node1" presStyleIdx="0" presStyleCnt="3" custLinFactNeighborX="4728" custLinFactNeighborY="8842">
        <dgm:presLayoutVars>
          <dgm:chMax val="1"/>
          <dgm:bulletEnabled val="1"/>
        </dgm:presLayoutVars>
      </dgm:prSet>
      <dgm:spPr/>
    </dgm:pt>
    <dgm:pt modelId="{FB439C05-47D1-4EB5-974A-2C6B56E8C3AE}" type="pres">
      <dgm:prSet presAssocID="{6DC79C28-C1EA-4A69-81C7-3CA415EB23C2}" presName="connSite1" presStyleCnt="0"/>
      <dgm:spPr/>
    </dgm:pt>
    <dgm:pt modelId="{584CF561-77A7-43D2-9C9C-BEB6546A84BE}" type="pres">
      <dgm:prSet presAssocID="{65E57BD6-376D-43F8-8510-F3B53CA212FD}" presName="Name9" presStyleLbl="sibTrans2D1" presStyleIdx="0" presStyleCnt="2"/>
      <dgm:spPr/>
    </dgm:pt>
    <dgm:pt modelId="{F096F7B3-684F-4799-8E62-E5D06CC4445A}" type="pres">
      <dgm:prSet presAssocID="{800539F9-9817-4214-9F99-95733C379611}" presName="composite2" presStyleCnt="0"/>
      <dgm:spPr/>
    </dgm:pt>
    <dgm:pt modelId="{880027B9-A9F6-4277-99B7-9D3CF3AD30D0}" type="pres">
      <dgm:prSet presAssocID="{800539F9-9817-4214-9F99-95733C379611}" presName="dummyNode2" presStyleLbl="node1" presStyleIdx="0" presStyleCnt="3"/>
      <dgm:spPr/>
    </dgm:pt>
    <dgm:pt modelId="{362DD53B-FB8D-4268-A25C-F079BB33AE5B}" type="pres">
      <dgm:prSet presAssocID="{800539F9-9817-4214-9F99-95733C379611}" presName="childNode2" presStyleLbl="bgAcc1" presStyleIdx="1" presStyleCnt="3" custLinFactNeighborY="1242">
        <dgm:presLayoutVars>
          <dgm:bulletEnabled val="1"/>
        </dgm:presLayoutVars>
      </dgm:prSet>
      <dgm:spPr/>
    </dgm:pt>
    <dgm:pt modelId="{1F4A0113-F6B6-4747-BC28-D869821B8B1C}" type="pres">
      <dgm:prSet presAssocID="{800539F9-9817-4214-9F99-95733C379611}" presName="childNode2tx" presStyleLbl="bgAcc1" presStyleIdx="1" presStyleCnt="3">
        <dgm:presLayoutVars>
          <dgm:bulletEnabled val="1"/>
        </dgm:presLayoutVars>
      </dgm:prSet>
      <dgm:spPr/>
    </dgm:pt>
    <dgm:pt modelId="{43C403A7-BC63-40F9-B58D-76E87D60AA29}" type="pres">
      <dgm:prSet presAssocID="{800539F9-9817-4214-9F99-95733C379611}" presName="parentNode2" presStyleLbl="node1" presStyleIdx="1" presStyleCnt="3" custLinFactNeighborY="2898">
        <dgm:presLayoutVars>
          <dgm:chMax val="0"/>
          <dgm:bulletEnabled val="1"/>
        </dgm:presLayoutVars>
      </dgm:prSet>
      <dgm:spPr/>
    </dgm:pt>
    <dgm:pt modelId="{1F0542E3-073B-43A5-8AA6-D73CCFEACD04}" type="pres">
      <dgm:prSet presAssocID="{800539F9-9817-4214-9F99-95733C379611}" presName="connSite2" presStyleCnt="0"/>
      <dgm:spPr/>
    </dgm:pt>
    <dgm:pt modelId="{B7FBC2ED-D4AC-4250-9223-5A79146FC529}" type="pres">
      <dgm:prSet presAssocID="{E7DD0C97-4AB5-41F0-9638-28C0CD070796}" presName="Name18" presStyleLbl="sibTrans2D1" presStyleIdx="1" presStyleCnt="2"/>
      <dgm:spPr/>
    </dgm:pt>
    <dgm:pt modelId="{D5A2145B-ACFF-49B1-8DE6-CC52A321650C}" type="pres">
      <dgm:prSet presAssocID="{696819E0-15ED-4E30-B884-44E69363A751}" presName="composite1" presStyleCnt="0"/>
      <dgm:spPr/>
    </dgm:pt>
    <dgm:pt modelId="{4730CA4C-5EEA-42CE-B7C6-B4BF4819F788}" type="pres">
      <dgm:prSet presAssocID="{696819E0-15ED-4E30-B884-44E69363A751}" presName="dummyNode1" presStyleLbl="node1" presStyleIdx="1" presStyleCnt="3"/>
      <dgm:spPr/>
    </dgm:pt>
    <dgm:pt modelId="{6D4AC41A-5F45-4768-9E39-266808981605}" type="pres">
      <dgm:prSet presAssocID="{696819E0-15ED-4E30-B884-44E69363A751}" presName="childNode1" presStyleLbl="bgAcc1" presStyleIdx="2" presStyleCnt="3" custLinFactNeighborY="0">
        <dgm:presLayoutVars>
          <dgm:bulletEnabled val="1"/>
        </dgm:presLayoutVars>
      </dgm:prSet>
      <dgm:spPr/>
    </dgm:pt>
    <dgm:pt modelId="{AA06F5B6-09B9-4E30-8A1F-320EE23046A6}" type="pres">
      <dgm:prSet presAssocID="{696819E0-15ED-4E30-B884-44E69363A751}" presName="childNode1tx" presStyleLbl="bgAcc1" presStyleIdx="2" presStyleCnt="3">
        <dgm:presLayoutVars>
          <dgm:bulletEnabled val="1"/>
        </dgm:presLayoutVars>
      </dgm:prSet>
      <dgm:spPr/>
    </dgm:pt>
    <dgm:pt modelId="{434C86F6-935D-46FA-B276-669B9CB57710}" type="pres">
      <dgm:prSet presAssocID="{696819E0-15ED-4E30-B884-44E69363A751}" presName="parentNode1" presStyleLbl="node1" presStyleIdx="2" presStyleCnt="3" custLinFactNeighborY="2898">
        <dgm:presLayoutVars>
          <dgm:chMax val="1"/>
          <dgm:bulletEnabled val="1"/>
        </dgm:presLayoutVars>
      </dgm:prSet>
      <dgm:spPr/>
    </dgm:pt>
    <dgm:pt modelId="{B0897DEF-0036-473E-BC20-0475116C4D56}" type="pres">
      <dgm:prSet presAssocID="{696819E0-15ED-4E30-B884-44E69363A751}" presName="connSite1" presStyleCnt="0"/>
      <dgm:spPr/>
    </dgm:pt>
  </dgm:ptLst>
  <dgm:cxnLst>
    <dgm:cxn modelId="{7130B802-A129-4885-A3B1-B657A80E03E0}" type="presOf" srcId="{2C8E21C4-0466-407D-9CCB-62A3EBC468A6}" destId="{362DD53B-FB8D-4268-A25C-F079BB33AE5B}" srcOrd="0" destOrd="0" presId="urn:microsoft.com/office/officeart/2005/8/layout/hProcess4"/>
    <dgm:cxn modelId="{01F75305-EF5A-4CB5-951D-9C99E39AD693}" type="presOf" srcId="{D1226E2E-0746-46F6-AE0F-F8DF86B2DE43}" destId="{6D4AC41A-5F45-4768-9E39-266808981605}" srcOrd="0" destOrd="2" presId="urn:microsoft.com/office/officeart/2005/8/layout/hProcess4"/>
    <dgm:cxn modelId="{2AD27207-07AA-4090-BD52-6DECF5290870}" srcId="{696819E0-15ED-4E30-B884-44E69363A751}" destId="{DD6A9F9B-4F40-44A5-BC52-BC4D87C67AEA}" srcOrd="3" destOrd="0" parTransId="{6CC85BBB-E4CE-4117-B615-45120A7EDA0B}" sibTransId="{2C3979AD-43D1-4C73-BA1F-9EB0072C0D3C}"/>
    <dgm:cxn modelId="{45B3B207-AA1F-4FB7-85D0-5A4F0BDCD1F6}" srcId="{800539F9-9817-4214-9F99-95733C379611}" destId="{2C8E21C4-0466-407D-9CCB-62A3EBC468A6}" srcOrd="0" destOrd="0" parTransId="{3A30ED14-6590-46E4-A1DE-820157E84C0C}" sibTransId="{9D7E0193-6BB2-4BBB-A564-DDB7D5B485A1}"/>
    <dgm:cxn modelId="{B6A0EE09-F59C-4C13-840B-80416BEBD724}" type="presOf" srcId="{DD6A9F9B-4F40-44A5-BC52-BC4D87C67AEA}" destId="{6D4AC41A-5F45-4768-9E39-266808981605}" srcOrd="0" destOrd="3" presId="urn:microsoft.com/office/officeart/2005/8/layout/hProcess4"/>
    <dgm:cxn modelId="{83A9B10A-302E-4321-9D76-8D149E39DAFE}" type="presOf" srcId="{F0B8CDC6-8736-41CA-A10B-F3F4DA4752D2}" destId="{1F4A0113-F6B6-4747-BC28-D869821B8B1C}" srcOrd="1" destOrd="2" presId="urn:microsoft.com/office/officeart/2005/8/layout/hProcess4"/>
    <dgm:cxn modelId="{1DD9681C-F918-443E-A990-FDA9C3BAF17D}" type="presOf" srcId="{6DC79C28-C1EA-4A69-81C7-3CA415EB23C2}" destId="{BBC0F019-A0B0-4EC8-B243-B6A3B70516CA}" srcOrd="0" destOrd="0" presId="urn:microsoft.com/office/officeart/2005/8/layout/hProcess4"/>
    <dgm:cxn modelId="{236DA21C-0FD3-4CB4-ABB5-03C2AC7E1507}" srcId="{193FC39A-77DF-4A29-9084-0BC4A9BACFBA}" destId="{696819E0-15ED-4E30-B884-44E69363A751}" srcOrd="2" destOrd="0" parTransId="{668BF5CD-4CA7-4061-AE2A-8D1C0BF5DF71}" sibTransId="{93C4F5F4-4736-428A-AFBB-40BE26B1AC7D}"/>
    <dgm:cxn modelId="{6A7C1723-B661-4600-832D-1BFE6960B171}" type="presOf" srcId="{DD6A9F9B-4F40-44A5-BC52-BC4D87C67AEA}" destId="{AA06F5B6-09B9-4E30-8A1F-320EE23046A6}" srcOrd="1" destOrd="3" presId="urn:microsoft.com/office/officeart/2005/8/layout/hProcess4"/>
    <dgm:cxn modelId="{F9281126-5C28-4433-B68C-A17279D0FF2E}" srcId="{800539F9-9817-4214-9F99-95733C379611}" destId="{F0B8CDC6-8736-41CA-A10B-F3F4DA4752D2}" srcOrd="2" destOrd="0" parTransId="{66048773-09EA-4562-A4A1-E43820B83F25}" sibTransId="{83B6F5F9-96BC-40DC-B38A-4E03E4993E89}"/>
    <dgm:cxn modelId="{D3AE7029-321B-402F-A923-1E471C9C2685}" srcId="{696819E0-15ED-4E30-B884-44E69363A751}" destId="{CE0AA322-D704-432A-A3E7-8935D8A94564}" srcOrd="1" destOrd="0" parTransId="{2ACBE584-0D17-4908-815F-3CC66E9DA198}" sibTransId="{AD1D4CB8-EA5D-496D-8785-738BD910544D}"/>
    <dgm:cxn modelId="{D9B53E5A-C094-4F82-A49F-D59201E28A0C}" srcId="{193FC39A-77DF-4A29-9084-0BC4A9BACFBA}" destId="{800539F9-9817-4214-9F99-95733C379611}" srcOrd="1" destOrd="0" parTransId="{4E69C15D-5D3D-47D4-B1F1-15E27CBBFCC7}" sibTransId="{E7DD0C97-4AB5-41F0-9638-28C0CD070796}"/>
    <dgm:cxn modelId="{59FFF983-47E2-47E6-94E5-3EF2AB575973}" type="presOf" srcId="{DEAAB508-0A16-44DE-9B77-9726609098EF}" destId="{AA06F5B6-09B9-4E30-8A1F-320EE23046A6}" srcOrd="1" destOrd="0" presId="urn:microsoft.com/office/officeart/2005/8/layout/hProcess4"/>
    <dgm:cxn modelId="{2BC5DD87-3460-413B-BE40-B94053244F39}" srcId="{800539F9-9817-4214-9F99-95733C379611}" destId="{FAFBE1D9-6854-4C48-BCE7-66250EB88A12}" srcOrd="1" destOrd="0" parTransId="{9D88328C-8A05-4028-9739-B62EB40A67E8}" sibTransId="{E540B103-0719-4FFB-80D4-29B0F64033E7}"/>
    <dgm:cxn modelId="{9688BA8D-77E7-43EE-BF49-76A42D243B2B}" type="presOf" srcId="{F0B8CDC6-8736-41CA-A10B-F3F4DA4752D2}" destId="{362DD53B-FB8D-4268-A25C-F079BB33AE5B}" srcOrd="0" destOrd="2" presId="urn:microsoft.com/office/officeart/2005/8/layout/hProcess4"/>
    <dgm:cxn modelId="{1023D3A9-3AD8-4905-9F25-DCA601FAA62D}" type="presOf" srcId="{D1226E2E-0746-46F6-AE0F-F8DF86B2DE43}" destId="{AA06F5B6-09B9-4E30-8A1F-320EE23046A6}" srcOrd="1" destOrd="2" presId="urn:microsoft.com/office/officeart/2005/8/layout/hProcess4"/>
    <dgm:cxn modelId="{C958FCC2-AB6A-46C9-97AD-0F4398D9E4A5}" type="presOf" srcId="{DEAAB508-0A16-44DE-9B77-9726609098EF}" destId="{6D4AC41A-5F45-4768-9E39-266808981605}" srcOrd="0" destOrd="0" presId="urn:microsoft.com/office/officeart/2005/8/layout/hProcess4"/>
    <dgm:cxn modelId="{A3F265C7-17A2-4980-9D91-95FF1E87641D}" srcId="{193FC39A-77DF-4A29-9084-0BC4A9BACFBA}" destId="{6DC79C28-C1EA-4A69-81C7-3CA415EB23C2}" srcOrd="0" destOrd="0" parTransId="{F53043F0-D6DE-4BD4-BE59-B2EAEA9FE12F}" sibTransId="{65E57BD6-376D-43F8-8510-F3B53CA212FD}"/>
    <dgm:cxn modelId="{F6A360C9-1906-45CD-910A-37C7B469ED41}" type="presOf" srcId="{FAFBE1D9-6854-4C48-BCE7-66250EB88A12}" destId="{1F4A0113-F6B6-4747-BC28-D869821B8B1C}" srcOrd="1" destOrd="1" presId="urn:microsoft.com/office/officeart/2005/8/layout/hProcess4"/>
    <dgm:cxn modelId="{3A4C38CA-7A61-4EFC-A523-209ED759F746}" type="presOf" srcId="{E20C342F-333E-4F65-9029-0DFAEC327CC3}" destId="{06256C04-F582-4690-959E-DEE5D81A28D1}" srcOrd="1" destOrd="0" presId="urn:microsoft.com/office/officeart/2005/8/layout/hProcess4"/>
    <dgm:cxn modelId="{1AEA63CB-477E-4141-A83D-295A3E991FAF}" type="presOf" srcId="{CE0AA322-D704-432A-A3E7-8935D8A94564}" destId="{AA06F5B6-09B9-4E30-8A1F-320EE23046A6}" srcOrd="1" destOrd="1" presId="urn:microsoft.com/office/officeart/2005/8/layout/hProcess4"/>
    <dgm:cxn modelId="{3919C5CC-5E35-4BAC-9C19-67D1F93BE5B2}" type="presOf" srcId="{E20C342F-333E-4F65-9029-0DFAEC327CC3}" destId="{4CBE1A56-A60D-446E-BCEA-F4E27B7AFD33}" srcOrd="0" destOrd="0" presId="urn:microsoft.com/office/officeart/2005/8/layout/hProcess4"/>
    <dgm:cxn modelId="{E0A20CD1-ED36-404E-8F87-AC7BF265E473}" type="presOf" srcId="{CE0AA322-D704-432A-A3E7-8935D8A94564}" destId="{6D4AC41A-5F45-4768-9E39-266808981605}" srcOrd="0" destOrd="1" presId="urn:microsoft.com/office/officeart/2005/8/layout/hProcess4"/>
    <dgm:cxn modelId="{2DFF48DD-9D36-43F4-9E30-1A7D81C64849}" type="presOf" srcId="{193FC39A-77DF-4A29-9084-0BC4A9BACFBA}" destId="{A814B9EE-519E-40FE-A13A-9D047646AA82}" srcOrd="0" destOrd="0" presId="urn:microsoft.com/office/officeart/2005/8/layout/hProcess4"/>
    <dgm:cxn modelId="{65D7BEDD-4C7A-418A-BCDD-0AD450DF9255}" srcId="{6DC79C28-C1EA-4A69-81C7-3CA415EB23C2}" destId="{E20C342F-333E-4F65-9029-0DFAEC327CC3}" srcOrd="0" destOrd="0" parTransId="{67C13E28-A6D3-4397-BB11-3E7E8162B199}" sibTransId="{20135721-24D0-4B16-8247-C43D7543D668}"/>
    <dgm:cxn modelId="{15B3E2E0-1EE5-4509-8CDA-EB5C85D9C299}" type="presOf" srcId="{2C8E21C4-0466-407D-9CCB-62A3EBC468A6}" destId="{1F4A0113-F6B6-4747-BC28-D869821B8B1C}" srcOrd="1" destOrd="0" presId="urn:microsoft.com/office/officeart/2005/8/layout/hProcess4"/>
    <dgm:cxn modelId="{EE0D85E5-21CB-48FF-987A-0F613C5ED798}" type="presOf" srcId="{FAFBE1D9-6854-4C48-BCE7-66250EB88A12}" destId="{362DD53B-FB8D-4268-A25C-F079BB33AE5B}" srcOrd="0" destOrd="1" presId="urn:microsoft.com/office/officeart/2005/8/layout/hProcess4"/>
    <dgm:cxn modelId="{105F32EE-14D6-441C-864A-C0A75EDF1706}" srcId="{696819E0-15ED-4E30-B884-44E69363A751}" destId="{DEAAB508-0A16-44DE-9B77-9726609098EF}" srcOrd="0" destOrd="0" parTransId="{BAE096B2-3AC7-4AB3-A907-DEAB49D0231A}" sibTransId="{180096E1-5DEF-4872-8373-C93040591345}"/>
    <dgm:cxn modelId="{6B821AF0-0CD6-4EE6-A622-65D13EBF88EF}" type="presOf" srcId="{65E57BD6-376D-43F8-8510-F3B53CA212FD}" destId="{584CF561-77A7-43D2-9C9C-BEB6546A84BE}" srcOrd="0" destOrd="0" presId="urn:microsoft.com/office/officeart/2005/8/layout/hProcess4"/>
    <dgm:cxn modelId="{25F9B9F0-5F36-400F-9640-E4BDFC5883F9}" type="presOf" srcId="{696819E0-15ED-4E30-B884-44E69363A751}" destId="{434C86F6-935D-46FA-B276-669B9CB57710}" srcOrd="0" destOrd="0" presId="urn:microsoft.com/office/officeart/2005/8/layout/hProcess4"/>
    <dgm:cxn modelId="{B48DD5F0-FE9B-4C4E-86B0-68B8F1BA7760}" srcId="{696819E0-15ED-4E30-B884-44E69363A751}" destId="{D1226E2E-0746-46F6-AE0F-F8DF86B2DE43}" srcOrd="2" destOrd="0" parTransId="{CBC39944-4277-4962-8D78-66A965684DCC}" sibTransId="{040A680C-4C40-4B5F-86BB-CE8912562A83}"/>
    <dgm:cxn modelId="{3C953EF2-DFC7-4A50-9464-4186581E6C81}" type="presOf" srcId="{E7DD0C97-4AB5-41F0-9638-28C0CD070796}" destId="{B7FBC2ED-D4AC-4250-9223-5A79146FC529}" srcOrd="0" destOrd="0" presId="urn:microsoft.com/office/officeart/2005/8/layout/hProcess4"/>
    <dgm:cxn modelId="{E59623F8-EE6F-4C5F-9A2E-FDA3C298B22D}" type="presOf" srcId="{800539F9-9817-4214-9F99-95733C379611}" destId="{43C403A7-BC63-40F9-B58D-76E87D60AA29}" srcOrd="0" destOrd="0" presId="urn:microsoft.com/office/officeart/2005/8/layout/hProcess4"/>
    <dgm:cxn modelId="{3C0AA964-F151-4E79-9D44-34C7B0B9C0A8}" type="presParOf" srcId="{A814B9EE-519E-40FE-A13A-9D047646AA82}" destId="{60B28994-5DBD-40AE-B767-E5F4C9C83C0B}" srcOrd="0" destOrd="0" presId="urn:microsoft.com/office/officeart/2005/8/layout/hProcess4"/>
    <dgm:cxn modelId="{AB13F940-5BD9-4E10-8BEE-646A3CD57273}" type="presParOf" srcId="{A814B9EE-519E-40FE-A13A-9D047646AA82}" destId="{F1568FFF-B975-4673-82C6-D9C1526A11B2}" srcOrd="1" destOrd="0" presId="urn:microsoft.com/office/officeart/2005/8/layout/hProcess4"/>
    <dgm:cxn modelId="{3D95B71C-BA60-4C95-84E7-312F0B743F6E}" type="presParOf" srcId="{A814B9EE-519E-40FE-A13A-9D047646AA82}" destId="{49605B88-DCCC-44D3-91FC-426A71220400}" srcOrd="2" destOrd="0" presId="urn:microsoft.com/office/officeart/2005/8/layout/hProcess4"/>
    <dgm:cxn modelId="{A67DCA52-D7A4-4949-8050-5CE9A9F4C9C2}" type="presParOf" srcId="{49605B88-DCCC-44D3-91FC-426A71220400}" destId="{4C834F0E-2A43-4251-898C-8E84DD735779}" srcOrd="0" destOrd="0" presId="urn:microsoft.com/office/officeart/2005/8/layout/hProcess4"/>
    <dgm:cxn modelId="{677AB4C2-5BED-4471-8297-454121084ECB}" type="presParOf" srcId="{4C834F0E-2A43-4251-898C-8E84DD735779}" destId="{280D4762-BF90-47E6-BCF6-2F1E2B8DF833}" srcOrd="0" destOrd="0" presId="urn:microsoft.com/office/officeart/2005/8/layout/hProcess4"/>
    <dgm:cxn modelId="{AA6FE602-B84B-44D6-B35B-8C2B391437FD}" type="presParOf" srcId="{4C834F0E-2A43-4251-898C-8E84DD735779}" destId="{4CBE1A56-A60D-446E-BCEA-F4E27B7AFD33}" srcOrd="1" destOrd="0" presId="urn:microsoft.com/office/officeart/2005/8/layout/hProcess4"/>
    <dgm:cxn modelId="{8107FD83-C9D8-46FD-A135-9E8DD84B6CA4}" type="presParOf" srcId="{4C834F0E-2A43-4251-898C-8E84DD735779}" destId="{06256C04-F582-4690-959E-DEE5D81A28D1}" srcOrd="2" destOrd="0" presId="urn:microsoft.com/office/officeart/2005/8/layout/hProcess4"/>
    <dgm:cxn modelId="{2C48A191-F156-43DD-8AF3-EA80511624FD}" type="presParOf" srcId="{4C834F0E-2A43-4251-898C-8E84DD735779}" destId="{BBC0F019-A0B0-4EC8-B243-B6A3B70516CA}" srcOrd="3" destOrd="0" presId="urn:microsoft.com/office/officeart/2005/8/layout/hProcess4"/>
    <dgm:cxn modelId="{26AA46BB-39FE-4ABC-99BA-29CB0708EC26}" type="presParOf" srcId="{4C834F0E-2A43-4251-898C-8E84DD735779}" destId="{FB439C05-47D1-4EB5-974A-2C6B56E8C3AE}" srcOrd="4" destOrd="0" presId="urn:microsoft.com/office/officeart/2005/8/layout/hProcess4"/>
    <dgm:cxn modelId="{AEAE8997-EE40-41CC-A558-0BA23A800531}" type="presParOf" srcId="{49605B88-DCCC-44D3-91FC-426A71220400}" destId="{584CF561-77A7-43D2-9C9C-BEB6546A84BE}" srcOrd="1" destOrd="0" presId="urn:microsoft.com/office/officeart/2005/8/layout/hProcess4"/>
    <dgm:cxn modelId="{23F133D0-A99E-4EA8-BA14-AB160D068221}" type="presParOf" srcId="{49605B88-DCCC-44D3-91FC-426A71220400}" destId="{F096F7B3-684F-4799-8E62-E5D06CC4445A}" srcOrd="2" destOrd="0" presId="urn:microsoft.com/office/officeart/2005/8/layout/hProcess4"/>
    <dgm:cxn modelId="{C1C823B6-44BD-4487-A278-5646E17E044B}" type="presParOf" srcId="{F096F7B3-684F-4799-8E62-E5D06CC4445A}" destId="{880027B9-A9F6-4277-99B7-9D3CF3AD30D0}" srcOrd="0" destOrd="0" presId="urn:microsoft.com/office/officeart/2005/8/layout/hProcess4"/>
    <dgm:cxn modelId="{650BF2A1-D2C6-4DD3-8ADB-D1334BAFE89C}" type="presParOf" srcId="{F096F7B3-684F-4799-8E62-E5D06CC4445A}" destId="{362DD53B-FB8D-4268-A25C-F079BB33AE5B}" srcOrd="1" destOrd="0" presId="urn:microsoft.com/office/officeart/2005/8/layout/hProcess4"/>
    <dgm:cxn modelId="{172C8680-9321-441E-BDBC-1B0696A24CDA}" type="presParOf" srcId="{F096F7B3-684F-4799-8E62-E5D06CC4445A}" destId="{1F4A0113-F6B6-4747-BC28-D869821B8B1C}" srcOrd="2" destOrd="0" presId="urn:microsoft.com/office/officeart/2005/8/layout/hProcess4"/>
    <dgm:cxn modelId="{56600FB0-55B8-4DAD-9BAD-F5B006D25F5C}" type="presParOf" srcId="{F096F7B3-684F-4799-8E62-E5D06CC4445A}" destId="{43C403A7-BC63-40F9-B58D-76E87D60AA29}" srcOrd="3" destOrd="0" presId="urn:microsoft.com/office/officeart/2005/8/layout/hProcess4"/>
    <dgm:cxn modelId="{01FE0A93-A237-4896-868A-6E8AAF2600D9}" type="presParOf" srcId="{F096F7B3-684F-4799-8E62-E5D06CC4445A}" destId="{1F0542E3-073B-43A5-8AA6-D73CCFEACD04}" srcOrd="4" destOrd="0" presId="urn:microsoft.com/office/officeart/2005/8/layout/hProcess4"/>
    <dgm:cxn modelId="{19185AEF-EF03-485C-B3FC-A95E0395F8E2}" type="presParOf" srcId="{49605B88-DCCC-44D3-91FC-426A71220400}" destId="{B7FBC2ED-D4AC-4250-9223-5A79146FC529}" srcOrd="3" destOrd="0" presId="urn:microsoft.com/office/officeart/2005/8/layout/hProcess4"/>
    <dgm:cxn modelId="{BFDFFC56-2AA5-4F39-99BB-6F902D1C51AB}" type="presParOf" srcId="{49605B88-DCCC-44D3-91FC-426A71220400}" destId="{D5A2145B-ACFF-49B1-8DE6-CC52A321650C}" srcOrd="4" destOrd="0" presId="urn:microsoft.com/office/officeart/2005/8/layout/hProcess4"/>
    <dgm:cxn modelId="{036F3BCD-D601-4E3C-BAB5-FC9B31224487}" type="presParOf" srcId="{D5A2145B-ACFF-49B1-8DE6-CC52A321650C}" destId="{4730CA4C-5EEA-42CE-B7C6-B4BF4819F788}" srcOrd="0" destOrd="0" presId="urn:microsoft.com/office/officeart/2005/8/layout/hProcess4"/>
    <dgm:cxn modelId="{876160A1-B7AE-455C-892D-90AA6FC9EB4A}" type="presParOf" srcId="{D5A2145B-ACFF-49B1-8DE6-CC52A321650C}" destId="{6D4AC41A-5F45-4768-9E39-266808981605}" srcOrd="1" destOrd="0" presId="urn:microsoft.com/office/officeart/2005/8/layout/hProcess4"/>
    <dgm:cxn modelId="{5642EC1B-258B-4744-A6A6-5D774549B20B}" type="presParOf" srcId="{D5A2145B-ACFF-49B1-8DE6-CC52A321650C}" destId="{AA06F5B6-09B9-4E30-8A1F-320EE23046A6}" srcOrd="2" destOrd="0" presId="urn:microsoft.com/office/officeart/2005/8/layout/hProcess4"/>
    <dgm:cxn modelId="{B1BDAF69-0C75-434F-91D9-FFE05610994A}" type="presParOf" srcId="{D5A2145B-ACFF-49B1-8DE6-CC52A321650C}" destId="{434C86F6-935D-46FA-B276-669B9CB57710}" srcOrd="3" destOrd="0" presId="urn:microsoft.com/office/officeart/2005/8/layout/hProcess4"/>
    <dgm:cxn modelId="{2E8B4A5D-3BC7-4869-9728-D8044CA7F071}" type="presParOf" srcId="{D5A2145B-ACFF-49B1-8DE6-CC52A321650C}" destId="{B0897DEF-0036-473E-BC20-0475116C4D5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FC39A-77DF-4A29-9084-0BC4A9BACFBA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0C342F-333E-4F65-9029-0DFAEC327CC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 err="1"/>
            <a:t>HealthScore</a:t>
          </a:r>
          <a:r>
            <a:rPr lang="en-US" sz="1400" b="1" dirty="0"/>
            <a:t> </a:t>
          </a:r>
          <a:r>
            <a:rPr lang="en-US" sz="1400" dirty="0"/>
            <a:t>- ask endorser to judge health choices of individual
</a:t>
          </a:r>
          <a:r>
            <a:rPr lang="en-US" sz="1400" b="1" dirty="0" err="1"/>
            <a:t>TrustScore</a:t>
          </a:r>
          <a:r>
            <a:rPr lang="en-US" sz="1400" b="1" dirty="0"/>
            <a:t> </a:t>
          </a:r>
          <a:r>
            <a:rPr lang="en-US" sz="1400" dirty="0"/>
            <a:t>- ask endorser to judge the trustworthiness of the </a:t>
          </a:r>
          <a:r>
            <a:rPr lang="en-US" sz="1400" dirty="0" err="1"/>
            <a:t>individal</a:t>
          </a:r>
          <a:r>
            <a:rPr lang="en-US" sz="1400" dirty="0"/>
            <a:t>
</a:t>
          </a:r>
          <a:r>
            <a:rPr lang="en-US" sz="1400" b="1" dirty="0" err="1"/>
            <a:t>PatienceScore</a:t>
          </a:r>
          <a:r>
            <a:rPr lang="en-US" sz="1400" b="1" dirty="0"/>
            <a:t> </a:t>
          </a:r>
          <a:r>
            <a:rPr lang="en-US" sz="1400" dirty="0"/>
            <a:t>- ask endorser to judge the patience/delayed gratification of the individual</a:t>
          </a:r>
        </a:p>
      </dgm:t>
    </dgm:pt>
    <dgm:pt modelId="{67C13E28-A6D3-4397-BB11-3E7E8162B199}" type="parTrans" cxnId="{65D7BEDD-4C7A-418A-BCDD-0AD450DF9255}">
      <dgm:prSet/>
      <dgm:spPr/>
      <dgm:t>
        <a:bodyPr/>
        <a:lstStyle/>
        <a:p>
          <a:endParaRPr lang="en-US"/>
        </a:p>
      </dgm:t>
    </dgm:pt>
    <dgm:pt modelId="{20135721-24D0-4B16-8247-C43D7543D668}" type="sibTrans" cxnId="{65D7BEDD-4C7A-418A-BCDD-0AD450DF9255}">
      <dgm:prSet/>
      <dgm:spPr/>
      <dgm:t>
        <a:bodyPr/>
        <a:lstStyle/>
        <a:p>
          <a:endParaRPr lang="en-US"/>
        </a:p>
      </dgm:t>
    </dgm:pt>
    <dgm:pt modelId="{800539F9-9817-4214-9F99-95733C379611}">
      <dgm:prSet phldrT="[Text]" custT="1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SOURCE score</a:t>
          </a:r>
        </a:p>
      </dgm:t>
    </dgm:pt>
    <dgm:pt modelId="{4E69C15D-5D3D-47D4-B1F1-15E27CBBFCC7}" type="parTrans" cxnId="{D9B53E5A-C094-4F82-A49F-D59201E28A0C}">
      <dgm:prSet/>
      <dgm:spPr/>
      <dgm:t>
        <a:bodyPr/>
        <a:lstStyle/>
        <a:p>
          <a:endParaRPr lang="en-US"/>
        </a:p>
      </dgm:t>
    </dgm:pt>
    <dgm:pt modelId="{E7DD0C97-4AB5-41F0-9638-28C0CD070796}" type="sibTrans" cxnId="{D9B53E5A-C094-4F82-A49F-D59201E28A0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C8E21C4-0466-407D-9CCB-62A3EBC468A6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Access </a:t>
          </a:r>
          <a:r>
            <a:rPr lang="en-US" sz="1400" b="1" dirty="0"/>
            <a:t>QR Code</a:t>
          </a:r>
        </a:p>
      </dgm:t>
    </dgm:pt>
    <dgm:pt modelId="{3A30ED14-6590-46E4-A1DE-820157E84C0C}" type="parTrans" cxnId="{45B3B207-AA1F-4FB7-85D0-5A4F0BDCD1F6}">
      <dgm:prSet/>
      <dgm:spPr/>
      <dgm:t>
        <a:bodyPr/>
        <a:lstStyle/>
        <a:p>
          <a:endParaRPr lang="en-US"/>
        </a:p>
      </dgm:t>
    </dgm:pt>
    <dgm:pt modelId="{9D7E0193-6BB2-4BBB-A564-DDB7D5B485A1}" type="sibTrans" cxnId="{45B3B207-AA1F-4FB7-85D0-5A4F0BDCD1F6}">
      <dgm:prSet/>
      <dgm:spPr/>
      <dgm:t>
        <a:bodyPr/>
        <a:lstStyle/>
        <a:p>
          <a:endParaRPr lang="en-US"/>
        </a:p>
      </dgm:t>
    </dgm:pt>
    <dgm:pt modelId="{696819E0-15ED-4E30-B884-44E69363A751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Analytics and Reporting</a:t>
          </a:r>
        </a:p>
      </dgm:t>
    </dgm:pt>
    <dgm:pt modelId="{668BF5CD-4CA7-4061-AE2A-8D1C0BF5DF71}" type="parTrans" cxnId="{236DA21C-0FD3-4CB4-ABB5-03C2AC7E1507}">
      <dgm:prSet/>
      <dgm:spPr/>
      <dgm:t>
        <a:bodyPr/>
        <a:lstStyle/>
        <a:p>
          <a:endParaRPr lang="en-US"/>
        </a:p>
      </dgm:t>
    </dgm:pt>
    <dgm:pt modelId="{93C4F5F4-4736-428A-AFBB-40BE26B1AC7D}" type="sibTrans" cxnId="{236DA21C-0FD3-4CB4-ABB5-03C2AC7E1507}">
      <dgm:prSet/>
      <dgm:spPr/>
      <dgm:t>
        <a:bodyPr/>
        <a:lstStyle/>
        <a:p>
          <a:endParaRPr lang="en-US"/>
        </a:p>
      </dgm:t>
    </dgm:pt>
    <dgm:pt modelId="{DEAAB508-0A16-44DE-9B77-9726609098EF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A global database </a:t>
          </a:r>
          <a:r>
            <a:rPr lang="en-US" sz="1400" dirty="0"/>
            <a:t>of SOURCE scores is stored </a:t>
          </a:r>
          <a:r>
            <a:rPr lang="en-US" sz="1400" b="1" dirty="0"/>
            <a:t>publicly </a:t>
          </a:r>
        </a:p>
      </dgm:t>
    </dgm:pt>
    <dgm:pt modelId="{BAE096B2-3AC7-4AB3-A907-DEAB49D0231A}" type="parTrans" cxnId="{105F32EE-14D6-441C-864A-C0A75EDF1706}">
      <dgm:prSet/>
      <dgm:spPr/>
      <dgm:t>
        <a:bodyPr/>
        <a:lstStyle/>
        <a:p>
          <a:endParaRPr lang="en-US"/>
        </a:p>
      </dgm:t>
    </dgm:pt>
    <dgm:pt modelId="{180096E1-5DEF-4872-8373-C93040591345}" type="sibTrans" cxnId="{105F32EE-14D6-441C-864A-C0A75EDF1706}">
      <dgm:prSet/>
      <dgm:spPr/>
      <dgm:t>
        <a:bodyPr/>
        <a:lstStyle/>
        <a:p>
          <a:endParaRPr lang="en-US"/>
        </a:p>
      </dgm:t>
    </dgm:pt>
    <dgm:pt modelId="{6DC79C28-C1EA-4A69-81C7-3CA415EB23C2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Select metadata and mint ERC 720 token</a:t>
          </a:r>
        </a:p>
      </dgm:t>
    </dgm:pt>
    <dgm:pt modelId="{65E57BD6-376D-43F8-8510-F3B53CA212FD}" type="sibTrans" cxnId="{A3F265C7-17A2-4980-9D91-95FF1E87641D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F53043F0-D6DE-4BD4-BE59-B2EAEA9FE12F}" type="parTrans" cxnId="{A3F265C7-17A2-4980-9D91-95FF1E87641D}">
      <dgm:prSet/>
      <dgm:spPr/>
      <dgm:t>
        <a:bodyPr/>
        <a:lstStyle/>
        <a:p>
          <a:endParaRPr lang="en-US"/>
        </a:p>
      </dgm:t>
    </dgm:pt>
    <dgm:pt modelId="{FAFBE1D9-6854-4C48-BCE7-66250EB88A1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Complete </a:t>
          </a:r>
          <a:r>
            <a:rPr lang="en-US" sz="1400" b="1" dirty="0"/>
            <a:t>reputation questions</a:t>
          </a:r>
        </a:p>
      </dgm:t>
    </dgm:pt>
    <dgm:pt modelId="{9D88328C-8A05-4028-9739-B62EB40A67E8}" type="parTrans" cxnId="{2BC5DD87-3460-413B-BE40-B94053244F39}">
      <dgm:prSet/>
      <dgm:spPr/>
      <dgm:t>
        <a:bodyPr/>
        <a:lstStyle/>
        <a:p>
          <a:endParaRPr lang="en-US"/>
        </a:p>
      </dgm:t>
    </dgm:pt>
    <dgm:pt modelId="{E540B103-0719-4FFB-80D4-29B0F64033E7}" type="sibTrans" cxnId="{2BC5DD87-3460-413B-BE40-B94053244F39}">
      <dgm:prSet/>
      <dgm:spPr/>
      <dgm:t>
        <a:bodyPr/>
        <a:lstStyle/>
        <a:p>
          <a:endParaRPr lang="en-US"/>
        </a:p>
      </dgm:t>
    </dgm:pt>
    <dgm:pt modelId="{F0B8CDC6-8736-41CA-A10B-F3F4DA4752D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Algorithm computes </a:t>
          </a:r>
          <a:r>
            <a:rPr lang="en-US" sz="1400" b="1" dirty="0"/>
            <a:t>SOURCE score</a:t>
          </a:r>
        </a:p>
      </dgm:t>
    </dgm:pt>
    <dgm:pt modelId="{66048773-09EA-4562-A4A1-E43820B83F25}" type="parTrans" cxnId="{F9281126-5C28-4433-B68C-A17279D0FF2E}">
      <dgm:prSet/>
      <dgm:spPr/>
      <dgm:t>
        <a:bodyPr/>
        <a:lstStyle/>
        <a:p>
          <a:endParaRPr lang="en-US"/>
        </a:p>
      </dgm:t>
    </dgm:pt>
    <dgm:pt modelId="{83B6F5F9-96BC-40DC-B38A-4E03E4993E89}" type="sibTrans" cxnId="{F9281126-5C28-4433-B68C-A17279D0FF2E}">
      <dgm:prSet/>
      <dgm:spPr/>
      <dgm:t>
        <a:bodyPr/>
        <a:lstStyle/>
        <a:p>
          <a:endParaRPr lang="en-US"/>
        </a:p>
      </dgm:t>
    </dgm:pt>
    <dgm:pt modelId="{CE0AA322-D704-432A-A3E7-8935D8A9456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No PII is stored</a:t>
          </a:r>
        </a:p>
      </dgm:t>
    </dgm:pt>
    <dgm:pt modelId="{2ACBE584-0D17-4908-815F-3CC66E9DA198}" type="parTrans" cxnId="{D3AE7029-321B-402F-A923-1E471C9C2685}">
      <dgm:prSet/>
      <dgm:spPr/>
      <dgm:t>
        <a:bodyPr/>
        <a:lstStyle/>
        <a:p>
          <a:endParaRPr lang="en-US"/>
        </a:p>
      </dgm:t>
    </dgm:pt>
    <dgm:pt modelId="{AD1D4CB8-EA5D-496D-8785-738BD910544D}" type="sibTrans" cxnId="{D3AE7029-321B-402F-A923-1E471C9C2685}">
      <dgm:prSet/>
      <dgm:spPr/>
      <dgm:t>
        <a:bodyPr/>
        <a:lstStyle/>
        <a:p>
          <a:endParaRPr lang="en-US"/>
        </a:p>
      </dgm:t>
    </dgm:pt>
    <dgm:pt modelId="{D1226E2E-0746-46F6-AE0F-F8DF86B2DE4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All data is encrypted</a:t>
          </a:r>
        </a:p>
      </dgm:t>
    </dgm:pt>
    <dgm:pt modelId="{CBC39944-4277-4962-8D78-66A965684DCC}" type="parTrans" cxnId="{B48DD5F0-FE9B-4C4E-86B0-68B8F1BA7760}">
      <dgm:prSet/>
      <dgm:spPr/>
      <dgm:t>
        <a:bodyPr/>
        <a:lstStyle/>
        <a:p>
          <a:endParaRPr lang="en-US"/>
        </a:p>
      </dgm:t>
    </dgm:pt>
    <dgm:pt modelId="{040A680C-4C40-4B5F-86BB-CE8912562A83}" type="sibTrans" cxnId="{B48DD5F0-FE9B-4C4E-86B0-68B8F1BA7760}">
      <dgm:prSet/>
      <dgm:spPr/>
      <dgm:t>
        <a:bodyPr/>
        <a:lstStyle/>
        <a:p>
          <a:endParaRPr lang="en-US"/>
        </a:p>
      </dgm:t>
    </dgm:pt>
    <dgm:pt modelId="{DD6A9F9B-4F40-44A5-BC52-BC4D87C67AE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Slice and dice data to create </a:t>
          </a:r>
          <a:r>
            <a:rPr lang="en-US" sz="1400" b="1" dirty="0"/>
            <a:t>meaningful reports </a:t>
          </a:r>
        </a:p>
      </dgm:t>
    </dgm:pt>
    <dgm:pt modelId="{6CC85BBB-E4CE-4117-B615-45120A7EDA0B}" type="parTrans" cxnId="{2AD27207-07AA-4090-BD52-6DECF5290870}">
      <dgm:prSet/>
      <dgm:spPr/>
      <dgm:t>
        <a:bodyPr/>
        <a:lstStyle/>
        <a:p>
          <a:endParaRPr lang="en-US"/>
        </a:p>
      </dgm:t>
    </dgm:pt>
    <dgm:pt modelId="{2C3979AD-43D1-4C73-BA1F-9EB0072C0D3C}" type="sibTrans" cxnId="{2AD27207-07AA-4090-BD52-6DECF5290870}">
      <dgm:prSet/>
      <dgm:spPr/>
      <dgm:t>
        <a:bodyPr/>
        <a:lstStyle/>
        <a:p>
          <a:endParaRPr lang="en-US"/>
        </a:p>
      </dgm:t>
    </dgm:pt>
    <dgm:pt modelId="{A814B9EE-519E-40FE-A13A-9D047646AA82}" type="pres">
      <dgm:prSet presAssocID="{193FC39A-77DF-4A29-9084-0BC4A9BACFBA}" presName="Name0" presStyleCnt="0">
        <dgm:presLayoutVars>
          <dgm:dir/>
          <dgm:animLvl val="lvl"/>
          <dgm:resizeHandles val="exact"/>
        </dgm:presLayoutVars>
      </dgm:prSet>
      <dgm:spPr/>
    </dgm:pt>
    <dgm:pt modelId="{60B28994-5DBD-40AE-B767-E5F4C9C83C0B}" type="pres">
      <dgm:prSet presAssocID="{193FC39A-77DF-4A29-9084-0BC4A9BACFBA}" presName="tSp" presStyleCnt="0"/>
      <dgm:spPr/>
    </dgm:pt>
    <dgm:pt modelId="{F1568FFF-B975-4673-82C6-D9C1526A11B2}" type="pres">
      <dgm:prSet presAssocID="{193FC39A-77DF-4A29-9084-0BC4A9BACFBA}" presName="bSp" presStyleCnt="0"/>
      <dgm:spPr/>
    </dgm:pt>
    <dgm:pt modelId="{49605B88-DCCC-44D3-91FC-426A71220400}" type="pres">
      <dgm:prSet presAssocID="{193FC39A-77DF-4A29-9084-0BC4A9BACFBA}" presName="process" presStyleCnt="0"/>
      <dgm:spPr/>
    </dgm:pt>
    <dgm:pt modelId="{4C834F0E-2A43-4251-898C-8E84DD735779}" type="pres">
      <dgm:prSet presAssocID="{6DC79C28-C1EA-4A69-81C7-3CA415EB23C2}" presName="composite1" presStyleCnt="0"/>
      <dgm:spPr/>
    </dgm:pt>
    <dgm:pt modelId="{280D4762-BF90-47E6-BCF6-2F1E2B8DF833}" type="pres">
      <dgm:prSet presAssocID="{6DC79C28-C1EA-4A69-81C7-3CA415EB23C2}" presName="dummyNode1" presStyleLbl="node1" presStyleIdx="0" presStyleCnt="3"/>
      <dgm:spPr/>
    </dgm:pt>
    <dgm:pt modelId="{4CBE1A56-A60D-446E-BCEA-F4E27B7AFD33}" type="pres">
      <dgm:prSet presAssocID="{6DC79C28-C1EA-4A69-81C7-3CA415EB23C2}" presName="childNode1" presStyleLbl="bgAcc1" presStyleIdx="0" presStyleCnt="3" custLinFactNeighborX="420" custLinFactNeighborY="-8438">
        <dgm:presLayoutVars>
          <dgm:bulletEnabled val="1"/>
        </dgm:presLayoutVars>
      </dgm:prSet>
      <dgm:spPr/>
    </dgm:pt>
    <dgm:pt modelId="{06256C04-F582-4690-959E-DEE5D81A28D1}" type="pres">
      <dgm:prSet presAssocID="{6DC79C28-C1EA-4A69-81C7-3CA415EB23C2}" presName="childNode1tx" presStyleLbl="bgAcc1" presStyleIdx="0" presStyleCnt="3">
        <dgm:presLayoutVars>
          <dgm:bulletEnabled val="1"/>
        </dgm:presLayoutVars>
      </dgm:prSet>
      <dgm:spPr/>
    </dgm:pt>
    <dgm:pt modelId="{BBC0F019-A0B0-4EC8-B243-B6A3B70516CA}" type="pres">
      <dgm:prSet presAssocID="{6DC79C28-C1EA-4A69-81C7-3CA415EB23C2}" presName="parentNode1" presStyleLbl="node1" presStyleIdx="0" presStyleCnt="3" custLinFactNeighborX="4728" custLinFactNeighborY="8842">
        <dgm:presLayoutVars>
          <dgm:chMax val="1"/>
          <dgm:bulletEnabled val="1"/>
        </dgm:presLayoutVars>
      </dgm:prSet>
      <dgm:spPr/>
    </dgm:pt>
    <dgm:pt modelId="{FB439C05-47D1-4EB5-974A-2C6B56E8C3AE}" type="pres">
      <dgm:prSet presAssocID="{6DC79C28-C1EA-4A69-81C7-3CA415EB23C2}" presName="connSite1" presStyleCnt="0"/>
      <dgm:spPr/>
    </dgm:pt>
    <dgm:pt modelId="{584CF561-77A7-43D2-9C9C-BEB6546A84BE}" type="pres">
      <dgm:prSet presAssocID="{65E57BD6-376D-43F8-8510-F3B53CA212FD}" presName="Name9" presStyleLbl="sibTrans2D1" presStyleIdx="0" presStyleCnt="2"/>
      <dgm:spPr/>
    </dgm:pt>
    <dgm:pt modelId="{F096F7B3-684F-4799-8E62-E5D06CC4445A}" type="pres">
      <dgm:prSet presAssocID="{800539F9-9817-4214-9F99-95733C379611}" presName="composite2" presStyleCnt="0"/>
      <dgm:spPr/>
    </dgm:pt>
    <dgm:pt modelId="{880027B9-A9F6-4277-99B7-9D3CF3AD30D0}" type="pres">
      <dgm:prSet presAssocID="{800539F9-9817-4214-9F99-95733C379611}" presName="dummyNode2" presStyleLbl="node1" presStyleIdx="0" presStyleCnt="3"/>
      <dgm:spPr/>
    </dgm:pt>
    <dgm:pt modelId="{362DD53B-FB8D-4268-A25C-F079BB33AE5B}" type="pres">
      <dgm:prSet presAssocID="{800539F9-9817-4214-9F99-95733C379611}" presName="childNode2" presStyleLbl="bgAcc1" presStyleIdx="1" presStyleCnt="3" custLinFactNeighborY="1242">
        <dgm:presLayoutVars>
          <dgm:bulletEnabled val="1"/>
        </dgm:presLayoutVars>
      </dgm:prSet>
      <dgm:spPr/>
    </dgm:pt>
    <dgm:pt modelId="{1F4A0113-F6B6-4747-BC28-D869821B8B1C}" type="pres">
      <dgm:prSet presAssocID="{800539F9-9817-4214-9F99-95733C379611}" presName="childNode2tx" presStyleLbl="bgAcc1" presStyleIdx="1" presStyleCnt="3">
        <dgm:presLayoutVars>
          <dgm:bulletEnabled val="1"/>
        </dgm:presLayoutVars>
      </dgm:prSet>
      <dgm:spPr/>
    </dgm:pt>
    <dgm:pt modelId="{43C403A7-BC63-40F9-B58D-76E87D60AA29}" type="pres">
      <dgm:prSet presAssocID="{800539F9-9817-4214-9F99-95733C379611}" presName="parentNode2" presStyleLbl="node1" presStyleIdx="1" presStyleCnt="3" custLinFactNeighborY="2898">
        <dgm:presLayoutVars>
          <dgm:chMax val="0"/>
          <dgm:bulletEnabled val="1"/>
        </dgm:presLayoutVars>
      </dgm:prSet>
      <dgm:spPr/>
    </dgm:pt>
    <dgm:pt modelId="{1F0542E3-073B-43A5-8AA6-D73CCFEACD04}" type="pres">
      <dgm:prSet presAssocID="{800539F9-9817-4214-9F99-95733C379611}" presName="connSite2" presStyleCnt="0"/>
      <dgm:spPr/>
    </dgm:pt>
    <dgm:pt modelId="{B7FBC2ED-D4AC-4250-9223-5A79146FC529}" type="pres">
      <dgm:prSet presAssocID="{E7DD0C97-4AB5-41F0-9638-28C0CD070796}" presName="Name18" presStyleLbl="sibTrans2D1" presStyleIdx="1" presStyleCnt="2"/>
      <dgm:spPr/>
    </dgm:pt>
    <dgm:pt modelId="{D5A2145B-ACFF-49B1-8DE6-CC52A321650C}" type="pres">
      <dgm:prSet presAssocID="{696819E0-15ED-4E30-B884-44E69363A751}" presName="composite1" presStyleCnt="0"/>
      <dgm:spPr/>
    </dgm:pt>
    <dgm:pt modelId="{4730CA4C-5EEA-42CE-B7C6-B4BF4819F788}" type="pres">
      <dgm:prSet presAssocID="{696819E0-15ED-4E30-B884-44E69363A751}" presName="dummyNode1" presStyleLbl="node1" presStyleIdx="1" presStyleCnt="3"/>
      <dgm:spPr/>
    </dgm:pt>
    <dgm:pt modelId="{6D4AC41A-5F45-4768-9E39-266808981605}" type="pres">
      <dgm:prSet presAssocID="{696819E0-15ED-4E30-B884-44E69363A751}" presName="childNode1" presStyleLbl="bgAcc1" presStyleIdx="2" presStyleCnt="3" custLinFactNeighborY="0">
        <dgm:presLayoutVars>
          <dgm:bulletEnabled val="1"/>
        </dgm:presLayoutVars>
      </dgm:prSet>
      <dgm:spPr/>
    </dgm:pt>
    <dgm:pt modelId="{AA06F5B6-09B9-4E30-8A1F-320EE23046A6}" type="pres">
      <dgm:prSet presAssocID="{696819E0-15ED-4E30-B884-44E69363A751}" presName="childNode1tx" presStyleLbl="bgAcc1" presStyleIdx="2" presStyleCnt="3">
        <dgm:presLayoutVars>
          <dgm:bulletEnabled val="1"/>
        </dgm:presLayoutVars>
      </dgm:prSet>
      <dgm:spPr/>
    </dgm:pt>
    <dgm:pt modelId="{434C86F6-935D-46FA-B276-669B9CB57710}" type="pres">
      <dgm:prSet presAssocID="{696819E0-15ED-4E30-B884-44E69363A751}" presName="parentNode1" presStyleLbl="node1" presStyleIdx="2" presStyleCnt="3" custLinFactNeighborY="2898">
        <dgm:presLayoutVars>
          <dgm:chMax val="1"/>
          <dgm:bulletEnabled val="1"/>
        </dgm:presLayoutVars>
      </dgm:prSet>
      <dgm:spPr/>
    </dgm:pt>
    <dgm:pt modelId="{B0897DEF-0036-473E-BC20-0475116C4D56}" type="pres">
      <dgm:prSet presAssocID="{696819E0-15ED-4E30-B884-44E69363A751}" presName="connSite1" presStyleCnt="0"/>
      <dgm:spPr/>
    </dgm:pt>
  </dgm:ptLst>
  <dgm:cxnLst>
    <dgm:cxn modelId="{7130B802-A129-4885-A3B1-B657A80E03E0}" type="presOf" srcId="{2C8E21C4-0466-407D-9CCB-62A3EBC468A6}" destId="{362DD53B-FB8D-4268-A25C-F079BB33AE5B}" srcOrd="0" destOrd="0" presId="urn:microsoft.com/office/officeart/2005/8/layout/hProcess4"/>
    <dgm:cxn modelId="{01F75305-EF5A-4CB5-951D-9C99E39AD693}" type="presOf" srcId="{D1226E2E-0746-46F6-AE0F-F8DF86B2DE43}" destId="{6D4AC41A-5F45-4768-9E39-266808981605}" srcOrd="0" destOrd="2" presId="urn:microsoft.com/office/officeart/2005/8/layout/hProcess4"/>
    <dgm:cxn modelId="{2AD27207-07AA-4090-BD52-6DECF5290870}" srcId="{696819E0-15ED-4E30-B884-44E69363A751}" destId="{DD6A9F9B-4F40-44A5-BC52-BC4D87C67AEA}" srcOrd="3" destOrd="0" parTransId="{6CC85BBB-E4CE-4117-B615-45120A7EDA0B}" sibTransId="{2C3979AD-43D1-4C73-BA1F-9EB0072C0D3C}"/>
    <dgm:cxn modelId="{45B3B207-AA1F-4FB7-85D0-5A4F0BDCD1F6}" srcId="{800539F9-9817-4214-9F99-95733C379611}" destId="{2C8E21C4-0466-407D-9CCB-62A3EBC468A6}" srcOrd="0" destOrd="0" parTransId="{3A30ED14-6590-46E4-A1DE-820157E84C0C}" sibTransId="{9D7E0193-6BB2-4BBB-A564-DDB7D5B485A1}"/>
    <dgm:cxn modelId="{B6A0EE09-F59C-4C13-840B-80416BEBD724}" type="presOf" srcId="{DD6A9F9B-4F40-44A5-BC52-BC4D87C67AEA}" destId="{6D4AC41A-5F45-4768-9E39-266808981605}" srcOrd="0" destOrd="3" presId="urn:microsoft.com/office/officeart/2005/8/layout/hProcess4"/>
    <dgm:cxn modelId="{83A9B10A-302E-4321-9D76-8D149E39DAFE}" type="presOf" srcId="{F0B8CDC6-8736-41CA-A10B-F3F4DA4752D2}" destId="{1F4A0113-F6B6-4747-BC28-D869821B8B1C}" srcOrd="1" destOrd="2" presId="urn:microsoft.com/office/officeart/2005/8/layout/hProcess4"/>
    <dgm:cxn modelId="{1DD9681C-F918-443E-A990-FDA9C3BAF17D}" type="presOf" srcId="{6DC79C28-C1EA-4A69-81C7-3CA415EB23C2}" destId="{BBC0F019-A0B0-4EC8-B243-B6A3B70516CA}" srcOrd="0" destOrd="0" presId="urn:microsoft.com/office/officeart/2005/8/layout/hProcess4"/>
    <dgm:cxn modelId="{236DA21C-0FD3-4CB4-ABB5-03C2AC7E1507}" srcId="{193FC39A-77DF-4A29-9084-0BC4A9BACFBA}" destId="{696819E0-15ED-4E30-B884-44E69363A751}" srcOrd="2" destOrd="0" parTransId="{668BF5CD-4CA7-4061-AE2A-8D1C0BF5DF71}" sibTransId="{93C4F5F4-4736-428A-AFBB-40BE26B1AC7D}"/>
    <dgm:cxn modelId="{6A7C1723-B661-4600-832D-1BFE6960B171}" type="presOf" srcId="{DD6A9F9B-4F40-44A5-BC52-BC4D87C67AEA}" destId="{AA06F5B6-09B9-4E30-8A1F-320EE23046A6}" srcOrd="1" destOrd="3" presId="urn:microsoft.com/office/officeart/2005/8/layout/hProcess4"/>
    <dgm:cxn modelId="{F9281126-5C28-4433-B68C-A17279D0FF2E}" srcId="{800539F9-9817-4214-9F99-95733C379611}" destId="{F0B8CDC6-8736-41CA-A10B-F3F4DA4752D2}" srcOrd="2" destOrd="0" parTransId="{66048773-09EA-4562-A4A1-E43820B83F25}" sibTransId="{83B6F5F9-96BC-40DC-B38A-4E03E4993E89}"/>
    <dgm:cxn modelId="{D3AE7029-321B-402F-A923-1E471C9C2685}" srcId="{696819E0-15ED-4E30-B884-44E69363A751}" destId="{CE0AA322-D704-432A-A3E7-8935D8A94564}" srcOrd="1" destOrd="0" parTransId="{2ACBE584-0D17-4908-815F-3CC66E9DA198}" sibTransId="{AD1D4CB8-EA5D-496D-8785-738BD910544D}"/>
    <dgm:cxn modelId="{D9B53E5A-C094-4F82-A49F-D59201E28A0C}" srcId="{193FC39A-77DF-4A29-9084-0BC4A9BACFBA}" destId="{800539F9-9817-4214-9F99-95733C379611}" srcOrd="1" destOrd="0" parTransId="{4E69C15D-5D3D-47D4-B1F1-15E27CBBFCC7}" sibTransId="{E7DD0C97-4AB5-41F0-9638-28C0CD070796}"/>
    <dgm:cxn modelId="{59FFF983-47E2-47E6-94E5-3EF2AB575973}" type="presOf" srcId="{DEAAB508-0A16-44DE-9B77-9726609098EF}" destId="{AA06F5B6-09B9-4E30-8A1F-320EE23046A6}" srcOrd="1" destOrd="0" presId="urn:microsoft.com/office/officeart/2005/8/layout/hProcess4"/>
    <dgm:cxn modelId="{2BC5DD87-3460-413B-BE40-B94053244F39}" srcId="{800539F9-9817-4214-9F99-95733C379611}" destId="{FAFBE1D9-6854-4C48-BCE7-66250EB88A12}" srcOrd="1" destOrd="0" parTransId="{9D88328C-8A05-4028-9739-B62EB40A67E8}" sibTransId="{E540B103-0719-4FFB-80D4-29B0F64033E7}"/>
    <dgm:cxn modelId="{9688BA8D-77E7-43EE-BF49-76A42D243B2B}" type="presOf" srcId="{F0B8CDC6-8736-41CA-A10B-F3F4DA4752D2}" destId="{362DD53B-FB8D-4268-A25C-F079BB33AE5B}" srcOrd="0" destOrd="2" presId="urn:microsoft.com/office/officeart/2005/8/layout/hProcess4"/>
    <dgm:cxn modelId="{1023D3A9-3AD8-4905-9F25-DCA601FAA62D}" type="presOf" srcId="{D1226E2E-0746-46F6-AE0F-F8DF86B2DE43}" destId="{AA06F5B6-09B9-4E30-8A1F-320EE23046A6}" srcOrd="1" destOrd="2" presId="urn:microsoft.com/office/officeart/2005/8/layout/hProcess4"/>
    <dgm:cxn modelId="{C958FCC2-AB6A-46C9-97AD-0F4398D9E4A5}" type="presOf" srcId="{DEAAB508-0A16-44DE-9B77-9726609098EF}" destId="{6D4AC41A-5F45-4768-9E39-266808981605}" srcOrd="0" destOrd="0" presId="urn:microsoft.com/office/officeart/2005/8/layout/hProcess4"/>
    <dgm:cxn modelId="{A3F265C7-17A2-4980-9D91-95FF1E87641D}" srcId="{193FC39A-77DF-4A29-9084-0BC4A9BACFBA}" destId="{6DC79C28-C1EA-4A69-81C7-3CA415EB23C2}" srcOrd="0" destOrd="0" parTransId="{F53043F0-D6DE-4BD4-BE59-B2EAEA9FE12F}" sibTransId="{65E57BD6-376D-43F8-8510-F3B53CA212FD}"/>
    <dgm:cxn modelId="{F6A360C9-1906-45CD-910A-37C7B469ED41}" type="presOf" srcId="{FAFBE1D9-6854-4C48-BCE7-66250EB88A12}" destId="{1F4A0113-F6B6-4747-BC28-D869821B8B1C}" srcOrd="1" destOrd="1" presId="urn:microsoft.com/office/officeart/2005/8/layout/hProcess4"/>
    <dgm:cxn modelId="{3A4C38CA-7A61-4EFC-A523-209ED759F746}" type="presOf" srcId="{E20C342F-333E-4F65-9029-0DFAEC327CC3}" destId="{06256C04-F582-4690-959E-DEE5D81A28D1}" srcOrd="1" destOrd="0" presId="urn:microsoft.com/office/officeart/2005/8/layout/hProcess4"/>
    <dgm:cxn modelId="{1AEA63CB-477E-4141-A83D-295A3E991FAF}" type="presOf" srcId="{CE0AA322-D704-432A-A3E7-8935D8A94564}" destId="{AA06F5B6-09B9-4E30-8A1F-320EE23046A6}" srcOrd="1" destOrd="1" presId="urn:microsoft.com/office/officeart/2005/8/layout/hProcess4"/>
    <dgm:cxn modelId="{3919C5CC-5E35-4BAC-9C19-67D1F93BE5B2}" type="presOf" srcId="{E20C342F-333E-4F65-9029-0DFAEC327CC3}" destId="{4CBE1A56-A60D-446E-BCEA-F4E27B7AFD33}" srcOrd="0" destOrd="0" presId="urn:microsoft.com/office/officeart/2005/8/layout/hProcess4"/>
    <dgm:cxn modelId="{E0A20CD1-ED36-404E-8F87-AC7BF265E473}" type="presOf" srcId="{CE0AA322-D704-432A-A3E7-8935D8A94564}" destId="{6D4AC41A-5F45-4768-9E39-266808981605}" srcOrd="0" destOrd="1" presId="urn:microsoft.com/office/officeart/2005/8/layout/hProcess4"/>
    <dgm:cxn modelId="{2DFF48DD-9D36-43F4-9E30-1A7D81C64849}" type="presOf" srcId="{193FC39A-77DF-4A29-9084-0BC4A9BACFBA}" destId="{A814B9EE-519E-40FE-A13A-9D047646AA82}" srcOrd="0" destOrd="0" presId="urn:microsoft.com/office/officeart/2005/8/layout/hProcess4"/>
    <dgm:cxn modelId="{65D7BEDD-4C7A-418A-BCDD-0AD450DF9255}" srcId="{6DC79C28-C1EA-4A69-81C7-3CA415EB23C2}" destId="{E20C342F-333E-4F65-9029-0DFAEC327CC3}" srcOrd="0" destOrd="0" parTransId="{67C13E28-A6D3-4397-BB11-3E7E8162B199}" sibTransId="{20135721-24D0-4B16-8247-C43D7543D668}"/>
    <dgm:cxn modelId="{15B3E2E0-1EE5-4509-8CDA-EB5C85D9C299}" type="presOf" srcId="{2C8E21C4-0466-407D-9CCB-62A3EBC468A6}" destId="{1F4A0113-F6B6-4747-BC28-D869821B8B1C}" srcOrd="1" destOrd="0" presId="urn:microsoft.com/office/officeart/2005/8/layout/hProcess4"/>
    <dgm:cxn modelId="{EE0D85E5-21CB-48FF-987A-0F613C5ED798}" type="presOf" srcId="{FAFBE1D9-6854-4C48-BCE7-66250EB88A12}" destId="{362DD53B-FB8D-4268-A25C-F079BB33AE5B}" srcOrd="0" destOrd="1" presId="urn:microsoft.com/office/officeart/2005/8/layout/hProcess4"/>
    <dgm:cxn modelId="{105F32EE-14D6-441C-864A-C0A75EDF1706}" srcId="{696819E0-15ED-4E30-B884-44E69363A751}" destId="{DEAAB508-0A16-44DE-9B77-9726609098EF}" srcOrd="0" destOrd="0" parTransId="{BAE096B2-3AC7-4AB3-A907-DEAB49D0231A}" sibTransId="{180096E1-5DEF-4872-8373-C93040591345}"/>
    <dgm:cxn modelId="{6B821AF0-0CD6-4EE6-A622-65D13EBF88EF}" type="presOf" srcId="{65E57BD6-376D-43F8-8510-F3B53CA212FD}" destId="{584CF561-77A7-43D2-9C9C-BEB6546A84BE}" srcOrd="0" destOrd="0" presId="urn:microsoft.com/office/officeart/2005/8/layout/hProcess4"/>
    <dgm:cxn modelId="{25F9B9F0-5F36-400F-9640-E4BDFC5883F9}" type="presOf" srcId="{696819E0-15ED-4E30-B884-44E69363A751}" destId="{434C86F6-935D-46FA-B276-669B9CB57710}" srcOrd="0" destOrd="0" presId="urn:microsoft.com/office/officeart/2005/8/layout/hProcess4"/>
    <dgm:cxn modelId="{B48DD5F0-FE9B-4C4E-86B0-68B8F1BA7760}" srcId="{696819E0-15ED-4E30-B884-44E69363A751}" destId="{D1226E2E-0746-46F6-AE0F-F8DF86B2DE43}" srcOrd="2" destOrd="0" parTransId="{CBC39944-4277-4962-8D78-66A965684DCC}" sibTransId="{040A680C-4C40-4B5F-86BB-CE8912562A83}"/>
    <dgm:cxn modelId="{3C953EF2-DFC7-4A50-9464-4186581E6C81}" type="presOf" srcId="{E7DD0C97-4AB5-41F0-9638-28C0CD070796}" destId="{B7FBC2ED-D4AC-4250-9223-5A79146FC529}" srcOrd="0" destOrd="0" presId="urn:microsoft.com/office/officeart/2005/8/layout/hProcess4"/>
    <dgm:cxn modelId="{E59623F8-EE6F-4C5F-9A2E-FDA3C298B22D}" type="presOf" srcId="{800539F9-9817-4214-9F99-95733C379611}" destId="{43C403A7-BC63-40F9-B58D-76E87D60AA29}" srcOrd="0" destOrd="0" presId="urn:microsoft.com/office/officeart/2005/8/layout/hProcess4"/>
    <dgm:cxn modelId="{3C0AA964-F151-4E79-9D44-34C7B0B9C0A8}" type="presParOf" srcId="{A814B9EE-519E-40FE-A13A-9D047646AA82}" destId="{60B28994-5DBD-40AE-B767-E5F4C9C83C0B}" srcOrd="0" destOrd="0" presId="urn:microsoft.com/office/officeart/2005/8/layout/hProcess4"/>
    <dgm:cxn modelId="{AB13F940-5BD9-4E10-8BEE-646A3CD57273}" type="presParOf" srcId="{A814B9EE-519E-40FE-A13A-9D047646AA82}" destId="{F1568FFF-B975-4673-82C6-D9C1526A11B2}" srcOrd="1" destOrd="0" presId="urn:microsoft.com/office/officeart/2005/8/layout/hProcess4"/>
    <dgm:cxn modelId="{3D95B71C-BA60-4C95-84E7-312F0B743F6E}" type="presParOf" srcId="{A814B9EE-519E-40FE-A13A-9D047646AA82}" destId="{49605B88-DCCC-44D3-91FC-426A71220400}" srcOrd="2" destOrd="0" presId="urn:microsoft.com/office/officeart/2005/8/layout/hProcess4"/>
    <dgm:cxn modelId="{A67DCA52-D7A4-4949-8050-5CE9A9F4C9C2}" type="presParOf" srcId="{49605B88-DCCC-44D3-91FC-426A71220400}" destId="{4C834F0E-2A43-4251-898C-8E84DD735779}" srcOrd="0" destOrd="0" presId="urn:microsoft.com/office/officeart/2005/8/layout/hProcess4"/>
    <dgm:cxn modelId="{677AB4C2-5BED-4471-8297-454121084ECB}" type="presParOf" srcId="{4C834F0E-2A43-4251-898C-8E84DD735779}" destId="{280D4762-BF90-47E6-BCF6-2F1E2B8DF833}" srcOrd="0" destOrd="0" presId="urn:microsoft.com/office/officeart/2005/8/layout/hProcess4"/>
    <dgm:cxn modelId="{AA6FE602-B84B-44D6-B35B-8C2B391437FD}" type="presParOf" srcId="{4C834F0E-2A43-4251-898C-8E84DD735779}" destId="{4CBE1A56-A60D-446E-BCEA-F4E27B7AFD33}" srcOrd="1" destOrd="0" presId="urn:microsoft.com/office/officeart/2005/8/layout/hProcess4"/>
    <dgm:cxn modelId="{8107FD83-C9D8-46FD-A135-9E8DD84B6CA4}" type="presParOf" srcId="{4C834F0E-2A43-4251-898C-8E84DD735779}" destId="{06256C04-F582-4690-959E-DEE5D81A28D1}" srcOrd="2" destOrd="0" presId="urn:microsoft.com/office/officeart/2005/8/layout/hProcess4"/>
    <dgm:cxn modelId="{2C48A191-F156-43DD-8AF3-EA80511624FD}" type="presParOf" srcId="{4C834F0E-2A43-4251-898C-8E84DD735779}" destId="{BBC0F019-A0B0-4EC8-B243-B6A3B70516CA}" srcOrd="3" destOrd="0" presId="urn:microsoft.com/office/officeart/2005/8/layout/hProcess4"/>
    <dgm:cxn modelId="{26AA46BB-39FE-4ABC-99BA-29CB0708EC26}" type="presParOf" srcId="{4C834F0E-2A43-4251-898C-8E84DD735779}" destId="{FB439C05-47D1-4EB5-974A-2C6B56E8C3AE}" srcOrd="4" destOrd="0" presId="urn:microsoft.com/office/officeart/2005/8/layout/hProcess4"/>
    <dgm:cxn modelId="{AEAE8997-EE40-41CC-A558-0BA23A800531}" type="presParOf" srcId="{49605B88-DCCC-44D3-91FC-426A71220400}" destId="{584CF561-77A7-43D2-9C9C-BEB6546A84BE}" srcOrd="1" destOrd="0" presId="urn:microsoft.com/office/officeart/2005/8/layout/hProcess4"/>
    <dgm:cxn modelId="{23F133D0-A99E-4EA8-BA14-AB160D068221}" type="presParOf" srcId="{49605B88-DCCC-44D3-91FC-426A71220400}" destId="{F096F7B3-684F-4799-8E62-E5D06CC4445A}" srcOrd="2" destOrd="0" presId="urn:microsoft.com/office/officeart/2005/8/layout/hProcess4"/>
    <dgm:cxn modelId="{C1C823B6-44BD-4487-A278-5646E17E044B}" type="presParOf" srcId="{F096F7B3-684F-4799-8E62-E5D06CC4445A}" destId="{880027B9-A9F6-4277-99B7-9D3CF3AD30D0}" srcOrd="0" destOrd="0" presId="urn:microsoft.com/office/officeart/2005/8/layout/hProcess4"/>
    <dgm:cxn modelId="{650BF2A1-D2C6-4DD3-8ADB-D1334BAFE89C}" type="presParOf" srcId="{F096F7B3-684F-4799-8E62-E5D06CC4445A}" destId="{362DD53B-FB8D-4268-A25C-F079BB33AE5B}" srcOrd="1" destOrd="0" presId="urn:microsoft.com/office/officeart/2005/8/layout/hProcess4"/>
    <dgm:cxn modelId="{172C8680-9321-441E-BDBC-1B0696A24CDA}" type="presParOf" srcId="{F096F7B3-684F-4799-8E62-E5D06CC4445A}" destId="{1F4A0113-F6B6-4747-BC28-D869821B8B1C}" srcOrd="2" destOrd="0" presId="urn:microsoft.com/office/officeart/2005/8/layout/hProcess4"/>
    <dgm:cxn modelId="{56600FB0-55B8-4DAD-9BAD-F5B006D25F5C}" type="presParOf" srcId="{F096F7B3-684F-4799-8E62-E5D06CC4445A}" destId="{43C403A7-BC63-40F9-B58D-76E87D60AA29}" srcOrd="3" destOrd="0" presId="urn:microsoft.com/office/officeart/2005/8/layout/hProcess4"/>
    <dgm:cxn modelId="{01FE0A93-A237-4896-868A-6E8AAF2600D9}" type="presParOf" srcId="{F096F7B3-684F-4799-8E62-E5D06CC4445A}" destId="{1F0542E3-073B-43A5-8AA6-D73CCFEACD04}" srcOrd="4" destOrd="0" presId="urn:microsoft.com/office/officeart/2005/8/layout/hProcess4"/>
    <dgm:cxn modelId="{19185AEF-EF03-485C-B3FC-A95E0395F8E2}" type="presParOf" srcId="{49605B88-DCCC-44D3-91FC-426A71220400}" destId="{B7FBC2ED-D4AC-4250-9223-5A79146FC529}" srcOrd="3" destOrd="0" presId="urn:microsoft.com/office/officeart/2005/8/layout/hProcess4"/>
    <dgm:cxn modelId="{BFDFFC56-2AA5-4F39-99BB-6F902D1C51AB}" type="presParOf" srcId="{49605B88-DCCC-44D3-91FC-426A71220400}" destId="{D5A2145B-ACFF-49B1-8DE6-CC52A321650C}" srcOrd="4" destOrd="0" presId="urn:microsoft.com/office/officeart/2005/8/layout/hProcess4"/>
    <dgm:cxn modelId="{036F3BCD-D601-4E3C-BAB5-FC9B31224487}" type="presParOf" srcId="{D5A2145B-ACFF-49B1-8DE6-CC52A321650C}" destId="{4730CA4C-5EEA-42CE-B7C6-B4BF4819F788}" srcOrd="0" destOrd="0" presId="urn:microsoft.com/office/officeart/2005/8/layout/hProcess4"/>
    <dgm:cxn modelId="{876160A1-B7AE-455C-892D-90AA6FC9EB4A}" type="presParOf" srcId="{D5A2145B-ACFF-49B1-8DE6-CC52A321650C}" destId="{6D4AC41A-5F45-4768-9E39-266808981605}" srcOrd="1" destOrd="0" presId="urn:microsoft.com/office/officeart/2005/8/layout/hProcess4"/>
    <dgm:cxn modelId="{5642EC1B-258B-4744-A6A6-5D774549B20B}" type="presParOf" srcId="{D5A2145B-ACFF-49B1-8DE6-CC52A321650C}" destId="{AA06F5B6-09B9-4E30-8A1F-320EE23046A6}" srcOrd="2" destOrd="0" presId="urn:microsoft.com/office/officeart/2005/8/layout/hProcess4"/>
    <dgm:cxn modelId="{B1BDAF69-0C75-434F-91D9-FFE05610994A}" type="presParOf" srcId="{D5A2145B-ACFF-49B1-8DE6-CC52A321650C}" destId="{434C86F6-935D-46FA-B276-669B9CB57710}" srcOrd="3" destOrd="0" presId="urn:microsoft.com/office/officeart/2005/8/layout/hProcess4"/>
    <dgm:cxn modelId="{2E8B4A5D-3BC7-4869-9728-D8044CA7F071}" type="presParOf" srcId="{D5A2145B-ACFF-49B1-8DE6-CC52A321650C}" destId="{B0897DEF-0036-473E-BC20-0475116C4D5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FC39A-77DF-4A29-9084-0BC4A9BACFBA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0C342F-333E-4F65-9029-0DFAEC327CC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 err="1"/>
            <a:t>HealthScore</a:t>
          </a:r>
          <a:r>
            <a:rPr lang="en-US" sz="1400" b="1" dirty="0"/>
            <a:t> </a:t>
          </a:r>
          <a:r>
            <a:rPr lang="en-US" sz="1400" dirty="0"/>
            <a:t>- ask endorser to judge health choices of individual
</a:t>
          </a:r>
          <a:r>
            <a:rPr lang="en-US" sz="1400" b="1" dirty="0" err="1"/>
            <a:t>TrustScore</a:t>
          </a:r>
          <a:r>
            <a:rPr lang="en-US" sz="1400" b="1" dirty="0"/>
            <a:t> </a:t>
          </a:r>
          <a:r>
            <a:rPr lang="en-US" sz="1400" dirty="0"/>
            <a:t>- ask endorser to judge the trustworthiness of the </a:t>
          </a:r>
          <a:r>
            <a:rPr lang="en-US" sz="1400" dirty="0" err="1"/>
            <a:t>individal</a:t>
          </a:r>
          <a:r>
            <a:rPr lang="en-US" sz="1400" dirty="0"/>
            <a:t>
</a:t>
          </a:r>
          <a:r>
            <a:rPr lang="en-US" sz="1400" b="1" dirty="0" err="1"/>
            <a:t>PatienceScore</a:t>
          </a:r>
          <a:r>
            <a:rPr lang="en-US" sz="1400" b="1" dirty="0"/>
            <a:t> </a:t>
          </a:r>
          <a:r>
            <a:rPr lang="en-US" sz="1400" dirty="0"/>
            <a:t>- ask endorser to judge the patience/delayed gratification of the individual</a:t>
          </a:r>
        </a:p>
      </dgm:t>
    </dgm:pt>
    <dgm:pt modelId="{67C13E28-A6D3-4397-BB11-3E7E8162B199}" type="parTrans" cxnId="{65D7BEDD-4C7A-418A-BCDD-0AD450DF9255}">
      <dgm:prSet/>
      <dgm:spPr/>
      <dgm:t>
        <a:bodyPr/>
        <a:lstStyle/>
        <a:p>
          <a:endParaRPr lang="en-US"/>
        </a:p>
      </dgm:t>
    </dgm:pt>
    <dgm:pt modelId="{20135721-24D0-4B16-8247-C43D7543D668}" type="sibTrans" cxnId="{65D7BEDD-4C7A-418A-BCDD-0AD450DF9255}">
      <dgm:prSet/>
      <dgm:spPr/>
      <dgm:t>
        <a:bodyPr/>
        <a:lstStyle/>
        <a:p>
          <a:endParaRPr lang="en-US"/>
        </a:p>
      </dgm:t>
    </dgm:pt>
    <dgm:pt modelId="{800539F9-9817-4214-9F99-95733C379611}">
      <dgm:prSet phldrT="[Text]" custT="1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SOURCE score</a:t>
          </a:r>
        </a:p>
      </dgm:t>
    </dgm:pt>
    <dgm:pt modelId="{4E69C15D-5D3D-47D4-B1F1-15E27CBBFCC7}" type="parTrans" cxnId="{D9B53E5A-C094-4F82-A49F-D59201E28A0C}">
      <dgm:prSet/>
      <dgm:spPr/>
      <dgm:t>
        <a:bodyPr/>
        <a:lstStyle/>
        <a:p>
          <a:endParaRPr lang="en-US"/>
        </a:p>
      </dgm:t>
    </dgm:pt>
    <dgm:pt modelId="{E7DD0C97-4AB5-41F0-9638-28C0CD070796}" type="sibTrans" cxnId="{D9B53E5A-C094-4F82-A49F-D59201E28A0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C8E21C4-0466-407D-9CCB-62A3EBC468A6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Access </a:t>
          </a:r>
          <a:r>
            <a:rPr lang="en-US" sz="1400" b="1" dirty="0"/>
            <a:t>QR Code</a:t>
          </a:r>
        </a:p>
      </dgm:t>
    </dgm:pt>
    <dgm:pt modelId="{3A30ED14-6590-46E4-A1DE-820157E84C0C}" type="parTrans" cxnId="{45B3B207-AA1F-4FB7-85D0-5A4F0BDCD1F6}">
      <dgm:prSet/>
      <dgm:spPr/>
      <dgm:t>
        <a:bodyPr/>
        <a:lstStyle/>
        <a:p>
          <a:endParaRPr lang="en-US"/>
        </a:p>
      </dgm:t>
    </dgm:pt>
    <dgm:pt modelId="{9D7E0193-6BB2-4BBB-A564-DDB7D5B485A1}" type="sibTrans" cxnId="{45B3B207-AA1F-4FB7-85D0-5A4F0BDCD1F6}">
      <dgm:prSet/>
      <dgm:spPr/>
      <dgm:t>
        <a:bodyPr/>
        <a:lstStyle/>
        <a:p>
          <a:endParaRPr lang="en-US"/>
        </a:p>
      </dgm:t>
    </dgm:pt>
    <dgm:pt modelId="{696819E0-15ED-4E30-B884-44E69363A751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Analytics and Reporting</a:t>
          </a:r>
        </a:p>
      </dgm:t>
    </dgm:pt>
    <dgm:pt modelId="{668BF5CD-4CA7-4061-AE2A-8D1C0BF5DF71}" type="parTrans" cxnId="{236DA21C-0FD3-4CB4-ABB5-03C2AC7E1507}">
      <dgm:prSet/>
      <dgm:spPr/>
      <dgm:t>
        <a:bodyPr/>
        <a:lstStyle/>
        <a:p>
          <a:endParaRPr lang="en-US"/>
        </a:p>
      </dgm:t>
    </dgm:pt>
    <dgm:pt modelId="{93C4F5F4-4736-428A-AFBB-40BE26B1AC7D}" type="sibTrans" cxnId="{236DA21C-0FD3-4CB4-ABB5-03C2AC7E1507}">
      <dgm:prSet/>
      <dgm:spPr/>
      <dgm:t>
        <a:bodyPr/>
        <a:lstStyle/>
        <a:p>
          <a:endParaRPr lang="en-US"/>
        </a:p>
      </dgm:t>
    </dgm:pt>
    <dgm:pt modelId="{DEAAB508-0A16-44DE-9B77-9726609098EF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A global database </a:t>
          </a:r>
          <a:r>
            <a:rPr lang="en-US" sz="1400" dirty="0"/>
            <a:t>of SOURCE scores is stored </a:t>
          </a:r>
          <a:r>
            <a:rPr lang="en-US" sz="1400" b="1" dirty="0"/>
            <a:t>publicly </a:t>
          </a:r>
        </a:p>
      </dgm:t>
    </dgm:pt>
    <dgm:pt modelId="{BAE096B2-3AC7-4AB3-A907-DEAB49D0231A}" type="parTrans" cxnId="{105F32EE-14D6-441C-864A-C0A75EDF1706}">
      <dgm:prSet/>
      <dgm:spPr/>
      <dgm:t>
        <a:bodyPr/>
        <a:lstStyle/>
        <a:p>
          <a:endParaRPr lang="en-US"/>
        </a:p>
      </dgm:t>
    </dgm:pt>
    <dgm:pt modelId="{180096E1-5DEF-4872-8373-C93040591345}" type="sibTrans" cxnId="{105F32EE-14D6-441C-864A-C0A75EDF1706}">
      <dgm:prSet/>
      <dgm:spPr/>
      <dgm:t>
        <a:bodyPr/>
        <a:lstStyle/>
        <a:p>
          <a:endParaRPr lang="en-US"/>
        </a:p>
      </dgm:t>
    </dgm:pt>
    <dgm:pt modelId="{6DC79C28-C1EA-4A69-81C7-3CA415EB23C2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Select metadata and mint ERC 720 token</a:t>
          </a:r>
        </a:p>
      </dgm:t>
    </dgm:pt>
    <dgm:pt modelId="{65E57BD6-376D-43F8-8510-F3B53CA212FD}" type="sibTrans" cxnId="{A3F265C7-17A2-4980-9D91-95FF1E87641D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F53043F0-D6DE-4BD4-BE59-B2EAEA9FE12F}" type="parTrans" cxnId="{A3F265C7-17A2-4980-9D91-95FF1E87641D}">
      <dgm:prSet/>
      <dgm:spPr/>
      <dgm:t>
        <a:bodyPr/>
        <a:lstStyle/>
        <a:p>
          <a:endParaRPr lang="en-US"/>
        </a:p>
      </dgm:t>
    </dgm:pt>
    <dgm:pt modelId="{FAFBE1D9-6854-4C48-BCE7-66250EB88A1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Complete </a:t>
          </a:r>
          <a:r>
            <a:rPr lang="en-US" sz="1400" b="1" dirty="0"/>
            <a:t>reputation questions</a:t>
          </a:r>
        </a:p>
      </dgm:t>
    </dgm:pt>
    <dgm:pt modelId="{9D88328C-8A05-4028-9739-B62EB40A67E8}" type="parTrans" cxnId="{2BC5DD87-3460-413B-BE40-B94053244F39}">
      <dgm:prSet/>
      <dgm:spPr/>
      <dgm:t>
        <a:bodyPr/>
        <a:lstStyle/>
        <a:p>
          <a:endParaRPr lang="en-US"/>
        </a:p>
      </dgm:t>
    </dgm:pt>
    <dgm:pt modelId="{E540B103-0719-4FFB-80D4-29B0F64033E7}" type="sibTrans" cxnId="{2BC5DD87-3460-413B-BE40-B94053244F39}">
      <dgm:prSet/>
      <dgm:spPr/>
      <dgm:t>
        <a:bodyPr/>
        <a:lstStyle/>
        <a:p>
          <a:endParaRPr lang="en-US"/>
        </a:p>
      </dgm:t>
    </dgm:pt>
    <dgm:pt modelId="{F0B8CDC6-8736-41CA-A10B-F3F4DA4752D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Algorithm computes </a:t>
          </a:r>
          <a:r>
            <a:rPr lang="en-US" sz="1400" b="1" dirty="0"/>
            <a:t>SOURCE score</a:t>
          </a:r>
        </a:p>
      </dgm:t>
    </dgm:pt>
    <dgm:pt modelId="{66048773-09EA-4562-A4A1-E43820B83F25}" type="parTrans" cxnId="{F9281126-5C28-4433-B68C-A17279D0FF2E}">
      <dgm:prSet/>
      <dgm:spPr/>
      <dgm:t>
        <a:bodyPr/>
        <a:lstStyle/>
        <a:p>
          <a:endParaRPr lang="en-US"/>
        </a:p>
      </dgm:t>
    </dgm:pt>
    <dgm:pt modelId="{83B6F5F9-96BC-40DC-B38A-4E03E4993E89}" type="sibTrans" cxnId="{F9281126-5C28-4433-B68C-A17279D0FF2E}">
      <dgm:prSet/>
      <dgm:spPr/>
      <dgm:t>
        <a:bodyPr/>
        <a:lstStyle/>
        <a:p>
          <a:endParaRPr lang="en-US"/>
        </a:p>
      </dgm:t>
    </dgm:pt>
    <dgm:pt modelId="{CE0AA322-D704-432A-A3E7-8935D8A9456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No PII is stored</a:t>
          </a:r>
        </a:p>
      </dgm:t>
    </dgm:pt>
    <dgm:pt modelId="{2ACBE584-0D17-4908-815F-3CC66E9DA198}" type="parTrans" cxnId="{D3AE7029-321B-402F-A923-1E471C9C2685}">
      <dgm:prSet/>
      <dgm:spPr/>
      <dgm:t>
        <a:bodyPr/>
        <a:lstStyle/>
        <a:p>
          <a:endParaRPr lang="en-US"/>
        </a:p>
      </dgm:t>
    </dgm:pt>
    <dgm:pt modelId="{AD1D4CB8-EA5D-496D-8785-738BD910544D}" type="sibTrans" cxnId="{D3AE7029-321B-402F-A923-1E471C9C2685}">
      <dgm:prSet/>
      <dgm:spPr/>
      <dgm:t>
        <a:bodyPr/>
        <a:lstStyle/>
        <a:p>
          <a:endParaRPr lang="en-US"/>
        </a:p>
      </dgm:t>
    </dgm:pt>
    <dgm:pt modelId="{D1226E2E-0746-46F6-AE0F-F8DF86B2DE4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All data is encrypted</a:t>
          </a:r>
        </a:p>
      </dgm:t>
    </dgm:pt>
    <dgm:pt modelId="{CBC39944-4277-4962-8D78-66A965684DCC}" type="parTrans" cxnId="{B48DD5F0-FE9B-4C4E-86B0-68B8F1BA7760}">
      <dgm:prSet/>
      <dgm:spPr/>
      <dgm:t>
        <a:bodyPr/>
        <a:lstStyle/>
        <a:p>
          <a:endParaRPr lang="en-US"/>
        </a:p>
      </dgm:t>
    </dgm:pt>
    <dgm:pt modelId="{040A680C-4C40-4B5F-86BB-CE8912562A83}" type="sibTrans" cxnId="{B48DD5F0-FE9B-4C4E-86B0-68B8F1BA7760}">
      <dgm:prSet/>
      <dgm:spPr/>
      <dgm:t>
        <a:bodyPr/>
        <a:lstStyle/>
        <a:p>
          <a:endParaRPr lang="en-US"/>
        </a:p>
      </dgm:t>
    </dgm:pt>
    <dgm:pt modelId="{DD6A9F9B-4F40-44A5-BC52-BC4D87C67AE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Slice and dice data to create </a:t>
          </a:r>
          <a:r>
            <a:rPr lang="en-US" sz="1400" b="1" dirty="0"/>
            <a:t>meaningful reports </a:t>
          </a:r>
        </a:p>
      </dgm:t>
    </dgm:pt>
    <dgm:pt modelId="{6CC85BBB-E4CE-4117-B615-45120A7EDA0B}" type="parTrans" cxnId="{2AD27207-07AA-4090-BD52-6DECF5290870}">
      <dgm:prSet/>
      <dgm:spPr/>
      <dgm:t>
        <a:bodyPr/>
        <a:lstStyle/>
        <a:p>
          <a:endParaRPr lang="en-US"/>
        </a:p>
      </dgm:t>
    </dgm:pt>
    <dgm:pt modelId="{2C3979AD-43D1-4C73-BA1F-9EB0072C0D3C}" type="sibTrans" cxnId="{2AD27207-07AA-4090-BD52-6DECF5290870}">
      <dgm:prSet/>
      <dgm:spPr/>
      <dgm:t>
        <a:bodyPr/>
        <a:lstStyle/>
        <a:p>
          <a:endParaRPr lang="en-US"/>
        </a:p>
      </dgm:t>
    </dgm:pt>
    <dgm:pt modelId="{A814B9EE-519E-40FE-A13A-9D047646AA82}" type="pres">
      <dgm:prSet presAssocID="{193FC39A-77DF-4A29-9084-0BC4A9BACFBA}" presName="Name0" presStyleCnt="0">
        <dgm:presLayoutVars>
          <dgm:dir/>
          <dgm:animLvl val="lvl"/>
          <dgm:resizeHandles val="exact"/>
        </dgm:presLayoutVars>
      </dgm:prSet>
      <dgm:spPr/>
    </dgm:pt>
    <dgm:pt modelId="{60B28994-5DBD-40AE-B767-E5F4C9C83C0B}" type="pres">
      <dgm:prSet presAssocID="{193FC39A-77DF-4A29-9084-0BC4A9BACFBA}" presName="tSp" presStyleCnt="0"/>
      <dgm:spPr/>
    </dgm:pt>
    <dgm:pt modelId="{F1568FFF-B975-4673-82C6-D9C1526A11B2}" type="pres">
      <dgm:prSet presAssocID="{193FC39A-77DF-4A29-9084-0BC4A9BACFBA}" presName="bSp" presStyleCnt="0"/>
      <dgm:spPr/>
    </dgm:pt>
    <dgm:pt modelId="{49605B88-DCCC-44D3-91FC-426A71220400}" type="pres">
      <dgm:prSet presAssocID="{193FC39A-77DF-4A29-9084-0BC4A9BACFBA}" presName="process" presStyleCnt="0"/>
      <dgm:spPr/>
    </dgm:pt>
    <dgm:pt modelId="{4C834F0E-2A43-4251-898C-8E84DD735779}" type="pres">
      <dgm:prSet presAssocID="{6DC79C28-C1EA-4A69-81C7-3CA415EB23C2}" presName="composite1" presStyleCnt="0"/>
      <dgm:spPr/>
    </dgm:pt>
    <dgm:pt modelId="{280D4762-BF90-47E6-BCF6-2F1E2B8DF833}" type="pres">
      <dgm:prSet presAssocID="{6DC79C28-C1EA-4A69-81C7-3CA415EB23C2}" presName="dummyNode1" presStyleLbl="node1" presStyleIdx="0" presStyleCnt="3"/>
      <dgm:spPr/>
    </dgm:pt>
    <dgm:pt modelId="{4CBE1A56-A60D-446E-BCEA-F4E27B7AFD33}" type="pres">
      <dgm:prSet presAssocID="{6DC79C28-C1EA-4A69-81C7-3CA415EB23C2}" presName="childNode1" presStyleLbl="bgAcc1" presStyleIdx="0" presStyleCnt="3" custLinFactNeighborX="420" custLinFactNeighborY="-8438">
        <dgm:presLayoutVars>
          <dgm:bulletEnabled val="1"/>
        </dgm:presLayoutVars>
      </dgm:prSet>
      <dgm:spPr/>
    </dgm:pt>
    <dgm:pt modelId="{06256C04-F582-4690-959E-DEE5D81A28D1}" type="pres">
      <dgm:prSet presAssocID="{6DC79C28-C1EA-4A69-81C7-3CA415EB23C2}" presName="childNode1tx" presStyleLbl="bgAcc1" presStyleIdx="0" presStyleCnt="3">
        <dgm:presLayoutVars>
          <dgm:bulletEnabled val="1"/>
        </dgm:presLayoutVars>
      </dgm:prSet>
      <dgm:spPr/>
    </dgm:pt>
    <dgm:pt modelId="{BBC0F019-A0B0-4EC8-B243-B6A3B70516CA}" type="pres">
      <dgm:prSet presAssocID="{6DC79C28-C1EA-4A69-81C7-3CA415EB23C2}" presName="parentNode1" presStyleLbl="node1" presStyleIdx="0" presStyleCnt="3" custLinFactNeighborX="4728" custLinFactNeighborY="8842">
        <dgm:presLayoutVars>
          <dgm:chMax val="1"/>
          <dgm:bulletEnabled val="1"/>
        </dgm:presLayoutVars>
      </dgm:prSet>
      <dgm:spPr/>
    </dgm:pt>
    <dgm:pt modelId="{FB439C05-47D1-4EB5-974A-2C6B56E8C3AE}" type="pres">
      <dgm:prSet presAssocID="{6DC79C28-C1EA-4A69-81C7-3CA415EB23C2}" presName="connSite1" presStyleCnt="0"/>
      <dgm:spPr/>
    </dgm:pt>
    <dgm:pt modelId="{584CF561-77A7-43D2-9C9C-BEB6546A84BE}" type="pres">
      <dgm:prSet presAssocID="{65E57BD6-376D-43F8-8510-F3B53CA212FD}" presName="Name9" presStyleLbl="sibTrans2D1" presStyleIdx="0" presStyleCnt="2"/>
      <dgm:spPr/>
    </dgm:pt>
    <dgm:pt modelId="{F096F7B3-684F-4799-8E62-E5D06CC4445A}" type="pres">
      <dgm:prSet presAssocID="{800539F9-9817-4214-9F99-95733C379611}" presName="composite2" presStyleCnt="0"/>
      <dgm:spPr/>
    </dgm:pt>
    <dgm:pt modelId="{880027B9-A9F6-4277-99B7-9D3CF3AD30D0}" type="pres">
      <dgm:prSet presAssocID="{800539F9-9817-4214-9F99-95733C379611}" presName="dummyNode2" presStyleLbl="node1" presStyleIdx="0" presStyleCnt="3"/>
      <dgm:spPr/>
    </dgm:pt>
    <dgm:pt modelId="{362DD53B-FB8D-4268-A25C-F079BB33AE5B}" type="pres">
      <dgm:prSet presAssocID="{800539F9-9817-4214-9F99-95733C379611}" presName="childNode2" presStyleLbl="bgAcc1" presStyleIdx="1" presStyleCnt="3" custLinFactNeighborY="1242">
        <dgm:presLayoutVars>
          <dgm:bulletEnabled val="1"/>
        </dgm:presLayoutVars>
      </dgm:prSet>
      <dgm:spPr/>
    </dgm:pt>
    <dgm:pt modelId="{1F4A0113-F6B6-4747-BC28-D869821B8B1C}" type="pres">
      <dgm:prSet presAssocID="{800539F9-9817-4214-9F99-95733C379611}" presName="childNode2tx" presStyleLbl="bgAcc1" presStyleIdx="1" presStyleCnt="3">
        <dgm:presLayoutVars>
          <dgm:bulletEnabled val="1"/>
        </dgm:presLayoutVars>
      </dgm:prSet>
      <dgm:spPr/>
    </dgm:pt>
    <dgm:pt modelId="{43C403A7-BC63-40F9-B58D-76E87D60AA29}" type="pres">
      <dgm:prSet presAssocID="{800539F9-9817-4214-9F99-95733C379611}" presName="parentNode2" presStyleLbl="node1" presStyleIdx="1" presStyleCnt="3" custLinFactNeighborY="2898">
        <dgm:presLayoutVars>
          <dgm:chMax val="0"/>
          <dgm:bulletEnabled val="1"/>
        </dgm:presLayoutVars>
      </dgm:prSet>
      <dgm:spPr/>
    </dgm:pt>
    <dgm:pt modelId="{1F0542E3-073B-43A5-8AA6-D73CCFEACD04}" type="pres">
      <dgm:prSet presAssocID="{800539F9-9817-4214-9F99-95733C379611}" presName="connSite2" presStyleCnt="0"/>
      <dgm:spPr/>
    </dgm:pt>
    <dgm:pt modelId="{B7FBC2ED-D4AC-4250-9223-5A79146FC529}" type="pres">
      <dgm:prSet presAssocID="{E7DD0C97-4AB5-41F0-9638-28C0CD070796}" presName="Name18" presStyleLbl="sibTrans2D1" presStyleIdx="1" presStyleCnt="2"/>
      <dgm:spPr/>
    </dgm:pt>
    <dgm:pt modelId="{D5A2145B-ACFF-49B1-8DE6-CC52A321650C}" type="pres">
      <dgm:prSet presAssocID="{696819E0-15ED-4E30-B884-44E69363A751}" presName="composite1" presStyleCnt="0"/>
      <dgm:spPr/>
    </dgm:pt>
    <dgm:pt modelId="{4730CA4C-5EEA-42CE-B7C6-B4BF4819F788}" type="pres">
      <dgm:prSet presAssocID="{696819E0-15ED-4E30-B884-44E69363A751}" presName="dummyNode1" presStyleLbl="node1" presStyleIdx="1" presStyleCnt="3"/>
      <dgm:spPr/>
    </dgm:pt>
    <dgm:pt modelId="{6D4AC41A-5F45-4768-9E39-266808981605}" type="pres">
      <dgm:prSet presAssocID="{696819E0-15ED-4E30-B884-44E69363A751}" presName="childNode1" presStyleLbl="bgAcc1" presStyleIdx="2" presStyleCnt="3" custLinFactNeighborY="0">
        <dgm:presLayoutVars>
          <dgm:bulletEnabled val="1"/>
        </dgm:presLayoutVars>
      </dgm:prSet>
      <dgm:spPr/>
    </dgm:pt>
    <dgm:pt modelId="{AA06F5B6-09B9-4E30-8A1F-320EE23046A6}" type="pres">
      <dgm:prSet presAssocID="{696819E0-15ED-4E30-B884-44E69363A751}" presName="childNode1tx" presStyleLbl="bgAcc1" presStyleIdx="2" presStyleCnt="3">
        <dgm:presLayoutVars>
          <dgm:bulletEnabled val="1"/>
        </dgm:presLayoutVars>
      </dgm:prSet>
      <dgm:spPr/>
    </dgm:pt>
    <dgm:pt modelId="{434C86F6-935D-46FA-B276-669B9CB57710}" type="pres">
      <dgm:prSet presAssocID="{696819E0-15ED-4E30-B884-44E69363A751}" presName="parentNode1" presStyleLbl="node1" presStyleIdx="2" presStyleCnt="3" custLinFactNeighborY="2898">
        <dgm:presLayoutVars>
          <dgm:chMax val="1"/>
          <dgm:bulletEnabled val="1"/>
        </dgm:presLayoutVars>
      </dgm:prSet>
      <dgm:spPr/>
    </dgm:pt>
    <dgm:pt modelId="{B0897DEF-0036-473E-BC20-0475116C4D56}" type="pres">
      <dgm:prSet presAssocID="{696819E0-15ED-4E30-B884-44E69363A751}" presName="connSite1" presStyleCnt="0"/>
      <dgm:spPr/>
    </dgm:pt>
  </dgm:ptLst>
  <dgm:cxnLst>
    <dgm:cxn modelId="{7130B802-A129-4885-A3B1-B657A80E03E0}" type="presOf" srcId="{2C8E21C4-0466-407D-9CCB-62A3EBC468A6}" destId="{362DD53B-FB8D-4268-A25C-F079BB33AE5B}" srcOrd="0" destOrd="0" presId="urn:microsoft.com/office/officeart/2005/8/layout/hProcess4"/>
    <dgm:cxn modelId="{01F75305-EF5A-4CB5-951D-9C99E39AD693}" type="presOf" srcId="{D1226E2E-0746-46F6-AE0F-F8DF86B2DE43}" destId="{6D4AC41A-5F45-4768-9E39-266808981605}" srcOrd="0" destOrd="2" presId="urn:microsoft.com/office/officeart/2005/8/layout/hProcess4"/>
    <dgm:cxn modelId="{2AD27207-07AA-4090-BD52-6DECF5290870}" srcId="{696819E0-15ED-4E30-B884-44E69363A751}" destId="{DD6A9F9B-4F40-44A5-BC52-BC4D87C67AEA}" srcOrd="3" destOrd="0" parTransId="{6CC85BBB-E4CE-4117-B615-45120A7EDA0B}" sibTransId="{2C3979AD-43D1-4C73-BA1F-9EB0072C0D3C}"/>
    <dgm:cxn modelId="{45B3B207-AA1F-4FB7-85D0-5A4F0BDCD1F6}" srcId="{800539F9-9817-4214-9F99-95733C379611}" destId="{2C8E21C4-0466-407D-9CCB-62A3EBC468A6}" srcOrd="0" destOrd="0" parTransId="{3A30ED14-6590-46E4-A1DE-820157E84C0C}" sibTransId="{9D7E0193-6BB2-4BBB-A564-DDB7D5B485A1}"/>
    <dgm:cxn modelId="{B6A0EE09-F59C-4C13-840B-80416BEBD724}" type="presOf" srcId="{DD6A9F9B-4F40-44A5-BC52-BC4D87C67AEA}" destId="{6D4AC41A-5F45-4768-9E39-266808981605}" srcOrd="0" destOrd="3" presId="urn:microsoft.com/office/officeart/2005/8/layout/hProcess4"/>
    <dgm:cxn modelId="{83A9B10A-302E-4321-9D76-8D149E39DAFE}" type="presOf" srcId="{F0B8CDC6-8736-41CA-A10B-F3F4DA4752D2}" destId="{1F4A0113-F6B6-4747-BC28-D869821B8B1C}" srcOrd="1" destOrd="2" presId="urn:microsoft.com/office/officeart/2005/8/layout/hProcess4"/>
    <dgm:cxn modelId="{1DD9681C-F918-443E-A990-FDA9C3BAF17D}" type="presOf" srcId="{6DC79C28-C1EA-4A69-81C7-3CA415EB23C2}" destId="{BBC0F019-A0B0-4EC8-B243-B6A3B70516CA}" srcOrd="0" destOrd="0" presId="urn:microsoft.com/office/officeart/2005/8/layout/hProcess4"/>
    <dgm:cxn modelId="{236DA21C-0FD3-4CB4-ABB5-03C2AC7E1507}" srcId="{193FC39A-77DF-4A29-9084-0BC4A9BACFBA}" destId="{696819E0-15ED-4E30-B884-44E69363A751}" srcOrd="2" destOrd="0" parTransId="{668BF5CD-4CA7-4061-AE2A-8D1C0BF5DF71}" sibTransId="{93C4F5F4-4736-428A-AFBB-40BE26B1AC7D}"/>
    <dgm:cxn modelId="{6A7C1723-B661-4600-832D-1BFE6960B171}" type="presOf" srcId="{DD6A9F9B-4F40-44A5-BC52-BC4D87C67AEA}" destId="{AA06F5B6-09B9-4E30-8A1F-320EE23046A6}" srcOrd="1" destOrd="3" presId="urn:microsoft.com/office/officeart/2005/8/layout/hProcess4"/>
    <dgm:cxn modelId="{F9281126-5C28-4433-B68C-A17279D0FF2E}" srcId="{800539F9-9817-4214-9F99-95733C379611}" destId="{F0B8CDC6-8736-41CA-A10B-F3F4DA4752D2}" srcOrd="2" destOrd="0" parTransId="{66048773-09EA-4562-A4A1-E43820B83F25}" sibTransId="{83B6F5F9-96BC-40DC-B38A-4E03E4993E89}"/>
    <dgm:cxn modelId="{D3AE7029-321B-402F-A923-1E471C9C2685}" srcId="{696819E0-15ED-4E30-B884-44E69363A751}" destId="{CE0AA322-D704-432A-A3E7-8935D8A94564}" srcOrd="1" destOrd="0" parTransId="{2ACBE584-0D17-4908-815F-3CC66E9DA198}" sibTransId="{AD1D4CB8-EA5D-496D-8785-738BD910544D}"/>
    <dgm:cxn modelId="{D9B53E5A-C094-4F82-A49F-D59201E28A0C}" srcId="{193FC39A-77DF-4A29-9084-0BC4A9BACFBA}" destId="{800539F9-9817-4214-9F99-95733C379611}" srcOrd="1" destOrd="0" parTransId="{4E69C15D-5D3D-47D4-B1F1-15E27CBBFCC7}" sibTransId="{E7DD0C97-4AB5-41F0-9638-28C0CD070796}"/>
    <dgm:cxn modelId="{59FFF983-47E2-47E6-94E5-3EF2AB575973}" type="presOf" srcId="{DEAAB508-0A16-44DE-9B77-9726609098EF}" destId="{AA06F5B6-09B9-4E30-8A1F-320EE23046A6}" srcOrd="1" destOrd="0" presId="urn:microsoft.com/office/officeart/2005/8/layout/hProcess4"/>
    <dgm:cxn modelId="{2BC5DD87-3460-413B-BE40-B94053244F39}" srcId="{800539F9-9817-4214-9F99-95733C379611}" destId="{FAFBE1D9-6854-4C48-BCE7-66250EB88A12}" srcOrd="1" destOrd="0" parTransId="{9D88328C-8A05-4028-9739-B62EB40A67E8}" sibTransId="{E540B103-0719-4FFB-80D4-29B0F64033E7}"/>
    <dgm:cxn modelId="{9688BA8D-77E7-43EE-BF49-76A42D243B2B}" type="presOf" srcId="{F0B8CDC6-8736-41CA-A10B-F3F4DA4752D2}" destId="{362DD53B-FB8D-4268-A25C-F079BB33AE5B}" srcOrd="0" destOrd="2" presId="urn:microsoft.com/office/officeart/2005/8/layout/hProcess4"/>
    <dgm:cxn modelId="{1023D3A9-3AD8-4905-9F25-DCA601FAA62D}" type="presOf" srcId="{D1226E2E-0746-46F6-AE0F-F8DF86B2DE43}" destId="{AA06F5B6-09B9-4E30-8A1F-320EE23046A6}" srcOrd="1" destOrd="2" presId="urn:microsoft.com/office/officeart/2005/8/layout/hProcess4"/>
    <dgm:cxn modelId="{C958FCC2-AB6A-46C9-97AD-0F4398D9E4A5}" type="presOf" srcId="{DEAAB508-0A16-44DE-9B77-9726609098EF}" destId="{6D4AC41A-5F45-4768-9E39-266808981605}" srcOrd="0" destOrd="0" presId="urn:microsoft.com/office/officeart/2005/8/layout/hProcess4"/>
    <dgm:cxn modelId="{A3F265C7-17A2-4980-9D91-95FF1E87641D}" srcId="{193FC39A-77DF-4A29-9084-0BC4A9BACFBA}" destId="{6DC79C28-C1EA-4A69-81C7-3CA415EB23C2}" srcOrd="0" destOrd="0" parTransId="{F53043F0-D6DE-4BD4-BE59-B2EAEA9FE12F}" sibTransId="{65E57BD6-376D-43F8-8510-F3B53CA212FD}"/>
    <dgm:cxn modelId="{F6A360C9-1906-45CD-910A-37C7B469ED41}" type="presOf" srcId="{FAFBE1D9-6854-4C48-BCE7-66250EB88A12}" destId="{1F4A0113-F6B6-4747-BC28-D869821B8B1C}" srcOrd="1" destOrd="1" presId="urn:microsoft.com/office/officeart/2005/8/layout/hProcess4"/>
    <dgm:cxn modelId="{3A4C38CA-7A61-4EFC-A523-209ED759F746}" type="presOf" srcId="{E20C342F-333E-4F65-9029-0DFAEC327CC3}" destId="{06256C04-F582-4690-959E-DEE5D81A28D1}" srcOrd="1" destOrd="0" presId="urn:microsoft.com/office/officeart/2005/8/layout/hProcess4"/>
    <dgm:cxn modelId="{1AEA63CB-477E-4141-A83D-295A3E991FAF}" type="presOf" srcId="{CE0AA322-D704-432A-A3E7-8935D8A94564}" destId="{AA06F5B6-09B9-4E30-8A1F-320EE23046A6}" srcOrd="1" destOrd="1" presId="urn:microsoft.com/office/officeart/2005/8/layout/hProcess4"/>
    <dgm:cxn modelId="{3919C5CC-5E35-4BAC-9C19-67D1F93BE5B2}" type="presOf" srcId="{E20C342F-333E-4F65-9029-0DFAEC327CC3}" destId="{4CBE1A56-A60D-446E-BCEA-F4E27B7AFD33}" srcOrd="0" destOrd="0" presId="urn:microsoft.com/office/officeart/2005/8/layout/hProcess4"/>
    <dgm:cxn modelId="{E0A20CD1-ED36-404E-8F87-AC7BF265E473}" type="presOf" srcId="{CE0AA322-D704-432A-A3E7-8935D8A94564}" destId="{6D4AC41A-5F45-4768-9E39-266808981605}" srcOrd="0" destOrd="1" presId="urn:microsoft.com/office/officeart/2005/8/layout/hProcess4"/>
    <dgm:cxn modelId="{2DFF48DD-9D36-43F4-9E30-1A7D81C64849}" type="presOf" srcId="{193FC39A-77DF-4A29-9084-0BC4A9BACFBA}" destId="{A814B9EE-519E-40FE-A13A-9D047646AA82}" srcOrd="0" destOrd="0" presId="urn:microsoft.com/office/officeart/2005/8/layout/hProcess4"/>
    <dgm:cxn modelId="{65D7BEDD-4C7A-418A-BCDD-0AD450DF9255}" srcId="{6DC79C28-C1EA-4A69-81C7-3CA415EB23C2}" destId="{E20C342F-333E-4F65-9029-0DFAEC327CC3}" srcOrd="0" destOrd="0" parTransId="{67C13E28-A6D3-4397-BB11-3E7E8162B199}" sibTransId="{20135721-24D0-4B16-8247-C43D7543D668}"/>
    <dgm:cxn modelId="{15B3E2E0-1EE5-4509-8CDA-EB5C85D9C299}" type="presOf" srcId="{2C8E21C4-0466-407D-9CCB-62A3EBC468A6}" destId="{1F4A0113-F6B6-4747-BC28-D869821B8B1C}" srcOrd="1" destOrd="0" presId="urn:microsoft.com/office/officeart/2005/8/layout/hProcess4"/>
    <dgm:cxn modelId="{EE0D85E5-21CB-48FF-987A-0F613C5ED798}" type="presOf" srcId="{FAFBE1D9-6854-4C48-BCE7-66250EB88A12}" destId="{362DD53B-FB8D-4268-A25C-F079BB33AE5B}" srcOrd="0" destOrd="1" presId="urn:microsoft.com/office/officeart/2005/8/layout/hProcess4"/>
    <dgm:cxn modelId="{105F32EE-14D6-441C-864A-C0A75EDF1706}" srcId="{696819E0-15ED-4E30-B884-44E69363A751}" destId="{DEAAB508-0A16-44DE-9B77-9726609098EF}" srcOrd="0" destOrd="0" parTransId="{BAE096B2-3AC7-4AB3-A907-DEAB49D0231A}" sibTransId="{180096E1-5DEF-4872-8373-C93040591345}"/>
    <dgm:cxn modelId="{6B821AF0-0CD6-4EE6-A622-65D13EBF88EF}" type="presOf" srcId="{65E57BD6-376D-43F8-8510-F3B53CA212FD}" destId="{584CF561-77A7-43D2-9C9C-BEB6546A84BE}" srcOrd="0" destOrd="0" presId="urn:microsoft.com/office/officeart/2005/8/layout/hProcess4"/>
    <dgm:cxn modelId="{25F9B9F0-5F36-400F-9640-E4BDFC5883F9}" type="presOf" srcId="{696819E0-15ED-4E30-B884-44E69363A751}" destId="{434C86F6-935D-46FA-B276-669B9CB57710}" srcOrd="0" destOrd="0" presId="urn:microsoft.com/office/officeart/2005/8/layout/hProcess4"/>
    <dgm:cxn modelId="{B48DD5F0-FE9B-4C4E-86B0-68B8F1BA7760}" srcId="{696819E0-15ED-4E30-B884-44E69363A751}" destId="{D1226E2E-0746-46F6-AE0F-F8DF86B2DE43}" srcOrd="2" destOrd="0" parTransId="{CBC39944-4277-4962-8D78-66A965684DCC}" sibTransId="{040A680C-4C40-4B5F-86BB-CE8912562A83}"/>
    <dgm:cxn modelId="{3C953EF2-DFC7-4A50-9464-4186581E6C81}" type="presOf" srcId="{E7DD0C97-4AB5-41F0-9638-28C0CD070796}" destId="{B7FBC2ED-D4AC-4250-9223-5A79146FC529}" srcOrd="0" destOrd="0" presId="urn:microsoft.com/office/officeart/2005/8/layout/hProcess4"/>
    <dgm:cxn modelId="{E59623F8-EE6F-4C5F-9A2E-FDA3C298B22D}" type="presOf" srcId="{800539F9-9817-4214-9F99-95733C379611}" destId="{43C403A7-BC63-40F9-B58D-76E87D60AA29}" srcOrd="0" destOrd="0" presId="urn:microsoft.com/office/officeart/2005/8/layout/hProcess4"/>
    <dgm:cxn modelId="{3C0AA964-F151-4E79-9D44-34C7B0B9C0A8}" type="presParOf" srcId="{A814B9EE-519E-40FE-A13A-9D047646AA82}" destId="{60B28994-5DBD-40AE-B767-E5F4C9C83C0B}" srcOrd="0" destOrd="0" presId="urn:microsoft.com/office/officeart/2005/8/layout/hProcess4"/>
    <dgm:cxn modelId="{AB13F940-5BD9-4E10-8BEE-646A3CD57273}" type="presParOf" srcId="{A814B9EE-519E-40FE-A13A-9D047646AA82}" destId="{F1568FFF-B975-4673-82C6-D9C1526A11B2}" srcOrd="1" destOrd="0" presId="urn:microsoft.com/office/officeart/2005/8/layout/hProcess4"/>
    <dgm:cxn modelId="{3D95B71C-BA60-4C95-84E7-312F0B743F6E}" type="presParOf" srcId="{A814B9EE-519E-40FE-A13A-9D047646AA82}" destId="{49605B88-DCCC-44D3-91FC-426A71220400}" srcOrd="2" destOrd="0" presId="urn:microsoft.com/office/officeart/2005/8/layout/hProcess4"/>
    <dgm:cxn modelId="{A67DCA52-D7A4-4949-8050-5CE9A9F4C9C2}" type="presParOf" srcId="{49605B88-DCCC-44D3-91FC-426A71220400}" destId="{4C834F0E-2A43-4251-898C-8E84DD735779}" srcOrd="0" destOrd="0" presId="urn:microsoft.com/office/officeart/2005/8/layout/hProcess4"/>
    <dgm:cxn modelId="{677AB4C2-5BED-4471-8297-454121084ECB}" type="presParOf" srcId="{4C834F0E-2A43-4251-898C-8E84DD735779}" destId="{280D4762-BF90-47E6-BCF6-2F1E2B8DF833}" srcOrd="0" destOrd="0" presId="urn:microsoft.com/office/officeart/2005/8/layout/hProcess4"/>
    <dgm:cxn modelId="{AA6FE602-B84B-44D6-B35B-8C2B391437FD}" type="presParOf" srcId="{4C834F0E-2A43-4251-898C-8E84DD735779}" destId="{4CBE1A56-A60D-446E-BCEA-F4E27B7AFD33}" srcOrd="1" destOrd="0" presId="urn:microsoft.com/office/officeart/2005/8/layout/hProcess4"/>
    <dgm:cxn modelId="{8107FD83-C9D8-46FD-A135-9E8DD84B6CA4}" type="presParOf" srcId="{4C834F0E-2A43-4251-898C-8E84DD735779}" destId="{06256C04-F582-4690-959E-DEE5D81A28D1}" srcOrd="2" destOrd="0" presId="urn:microsoft.com/office/officeart/2005/8/layout/hProcess4"/>
    <dgm:cxn modelId="{2C48A191-F156-43DD-8AF3-EA80511624FD}" type="presParOf" srcId="{4C834F0E-2A43-4251-898C-8E84DD735779}" destId="{BBC0F019-A0B0-4EC8-B243-B6A3B70516CA}" srcOrd="3" destOrd="0" presId="urn:microsoft.com/office/officeart/2005/8/layout/hProcess4"/>
    <dgm:cxn modelId="{26AA46BB-39FE-4ABC-99BA-29CB0708EC26}" type="presParOf" srcId="{4C834F0E-2A43-4251-898C-8E84DD735779}" destId="{FB439C05-47D1-4EB5-974A-2C6B56E8C3AE}" srcOrd="4" destOrd="0" presId="urn:microsoft.com/office/officeart/2005/8/layout/hProcess4"/>
    <dgm:cxn modelId="{AEAE8997-EE40-41CC-A558-0BA23A800531}" type="presParOf" srcId="{49605B88-DCCC-44D3-91FC-426A71220400}" destId="{584CF561-77A7-43D2-9C9C-BEB6546A84BE}" srcOrd="1" destOrd="0" presId="urn:microsoft.com/office/officeart/2005/8/layout/hProcess4"/>
    <dgm:cxn modelId="{23F133D0-A99E-4EA8-BA14-AB160D068221}" type="presParOf" srcId="{49605B88-DCCC-44D3-91FC-426A71220400}" destId="{F096F7B3-684F-4799-8E62-E5D06CC4445A}" srcOrd="2" destOrd="0" presId="urn:microsoft.com/office/officeart/2005/8/layout/hProcess4"/>
    <dgm:cxn modelId="{C1C823B6-44BD-4487-A278-5646E17E044B}" type="presParOf" srcId="{F096F7B3-684F-4799-8E62-E5D06CC4445A}" destId="{880027B9-A9F6-4277-99B7-9D3CF3AD30D0}" srcOrd="0" destOrd="0" presId="urn:microsoft.com/office/officeart/2005/8/layout/hProcess4"/>
    <dgm:cxn modelId="{650BF2A1-D2C6-4DD3-8ADB-D1334BAFE89C}" type="presParOf" srcId="{F096F7B3-684F-4799-8E62-E5D06CC4445A}" destId="{362DD53B-FB8D-4268-A25C-F079BB33AE5B}" srcOrd="1" destOrd="0" presId="urn:microsoft.com/office/officeart/2005/8/layout/hProcess4"/>
    <dgm:cxn modelId="{172C8680-9321-441E-BDBC-1B0696A24CDA}" type="presParOf" srcId="{F096F7B3-684F-4799-8E62-E5D06CC4445A}" destId="{1F4A0113-F6B6-4747-BC28-D869821B8B1C}" srcOrd="2" destOrd="0" presId="urn:microsoft.com/office/officeart/2005/8/layout/hProcess4"/>
    <dgm:cxn modelId="{56600FB0-55B8-4DAD-9BAD-F5B006D25F5C}" type="presParOf" srcId="{F096F7B3-684F-4799-8E62-E5D06CC4445A}" destId="{43C403A7-BC63-40F9-B58D-76E87D60AA29}" srcOrd="3" destOrd="0" presId="urn:microsoft.com/office/officeart/2005/8/layout/hProcess4"/>
    <dgm:cxn modelId="{01FE0A93-A237-4896-868A-6E8AAF2600D9}" type="presParOf" srcId="{F096F7B3-684F-4799-8E62-E5D06CC4445A}" destId="{1F0542E3-073B-43A5-8AA6-D73CCFEACD04}" srcOrd="4" destOrd="0" presId="urn:microsoft.com/office/officeart/2005/8/layout/hProcess4"/>
    <dgm:cxn modelId="{19185AEF-EF03-485C-B3FC-A95E0395F8E2}" type="presParOf" srcId="{49605B88-DCCC-44D3-91FC-426A71220400}" destId="{B7FBC2ED-D4AC-4250-9223-5A79146FC529}" srcOrd="3" destOrd="0" presId="urn:microsoft.com/office/officeart/2005/8/layout/hProcess4"/>
    <dgm:cxn modelId="{BFDFFC56-2AA5-4F39-99BB-6F902D1C51AB}" type="presParOf" srcId="{49605B88-DCCC-44D3-91FC-426A71220400}" destId="{D5A2145B-ACFF-49B1-8DE6-CC52A321650C}" srcOrd="4" destOrd="0" presId="urn:microsoft.com/office/officeart/2005/8/layout/hProcess4"/>
    <dgm:cxn modelId="{036F3BCD-D601-4E3C-BAB5-FC9B31224487}" type="presParOf" srcId="{D5A2145B-ACFF-49B1-8DE6-CC52A321650C}" destId="{4730CA4C-5EEA-42CE-B7C6-B4BF4819F788}" srcOrd="0" destOrd="0" presId="urn:microsoft.com/office/officeart/2005/8/layout/hProcess4"/>
    <dgm:cxn modelId="{876160A1-B7AE-455C-892D-90AA6FC9EB4A}" type="presParOf" srcId="{D5A2145B-ACFF-49B1-8DE6-CC52A321650C}" destId="{6D4AC41A-5F45-4768-9E39-266808981605}" srcOrd="1" destOrd="0" presId="urn:microsoft.com/office/officeart/2005/8/layout/hProcess4"/>
    <dgm:cxn modelId="{5642EC1B-258B-4744-A6A6-5D774549B20B}" type="presParOf" srcId="{D5A2145B-ACFF-49B1-8DE6-CC52A321650C}" destId="{AA06F5B6-09B9-4E30-8A1F-320EE23046A6}" srcOrd="2" destOrd="0" presId="urn:microsoft.com/office/officeart/2005/8/layout/hProcess4"/>
    <dgm:cxn modelId="{B1BDAF69-0C75-434F-91D9-FFE05610994A}" type="presParOf" srcId="{D5A2145B-ACFF-49B1-8DE6-CC52A321650C}" destId="{434C86F6-935D-46FA-B276-669B9CB57710}" srcOrd="3" destOrd="0" presId="urn:microsoft.com/office/officeart/2005/8/layout/hProcess4"/>
    <dgm:cxn modelId="{2E8B4A5D-3BC7-4869-9728-D8044CA7F071}" type="presParOf" srcId="{D5A2145B-ACFF-49B1-8DE6-CC52A321650C}" destId="{B0897DEF-0036-473E-BC20-0475116C4D5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FC39A-77DF-4A29-9084-0BC4A9BACFBA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0C342F-333E-4F65-9029-0DFAEC327CC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 err="1"/>
            <a:t>HealthScore</a:t>
          </a:r>
          <a:r>
            <a:rPr lang="en-US" sz="1400" b="1" dirty="0"/>
            <a:t> </a:t>
          </a:r>
          <a:r>
            <a:rPr lang="en-US" sz="1400" dirty="0"/>
            <a:t>- ask endorser to judge health choices of individual
</a:t>
          </a:r>
          <a:r>
            <a:rPr lang="en-US" sz="1400" b="1" dirty="0" err="1"/>
            <a:t>TrustScore</a:t>
          </a:r>
          <a:r>
            <a:rPr lang="en-US" sz="1400" b="1" dirty="0"/>
            <a:t> </a:t>
          </a:r>
          <a:r>
            <a:rPr lang="en-US" sz="1400" dirty="0"/>
            <a:t>- ask endorser to judge the trustworthiness of the </a:t>
          </a:r>
          <a:r>
            <a:rPr lang="en-US" sz="1400" dirty="0" err="1"/>
            <a:t>individal</a:t>
          </a:r>
          <a:r>
            <a:rPr lang="en-US" sz="1400" dirty="0"/>
            <a:t>
</a:t>
          </a:r>
          <a:r>
            <a:rPr lang="en-US" sz="1400" b="1" dirty="0" err="1"/>
            <a:t>PatienceScore</a:t>
          </a:r>
          <a:r>
            <a:rPr lang="en-US" sz="1400" b="1" dirty="0"/>
            <a:t> </a:t>
          </a:r>
          <a:r>
            <a:rPr lang="en-US" sz="1400" dirty="0"/>
            <a:t>- ask endorser to judge the patience/delayed gratification of the individual</a:t>
          </a:r>
        </a:p>
      </dgm:t>
    </dgm:pt>
    <dgm:pt modelId="{67C13E28-A6D3-4397-BB11-3E7E8162B199}" type="parTrans" cxnId="{65D7BEDD-4C7A-418A-BCDD-0AD450DF9255}">
      <dgm:prSet/>
      <dgm:spPr/>
      <dgm:t>
        <a:bodyPr/>
        <a:lstStyle/>
        <a:p>
          <a:endParaRPr lang="en-US"/>
        </a:p>
      </dgm:t>
    </dgm:pt>
    <dgm:pt modelId="{20135721-24D0-4B16-8247-C43D7543D668}" type="sibTrans" cxnId="{65D7BEDD-4C7A-418A-BCDD-0AD450DF9255}">
      <dgm:prSet/>
      <dgm:spPr/>
      <dgm:t>
        <a:bodyPr/>
        <a:lstStyle/>
        <a:p>
          <a:endParaRPr lang="en-US"/>
        </a:p>
      </dgm:t>
    </dgm:pt>
    <dgm:pt modelId="{800539F9-9817-4214-9F99-95733C379611}">
      <dgm:prSet phldrT="[Text]" custT="1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SOURCE score</a:t>
          </a:r>
        </a:p>
      </dgm:t>
    </dgm:pt>
    <dgm:pt modelId="{4E69C15D-5D3D-47D4-B1F1-15E27CBBFCC7}" type="parTrans" cxnId="{D9B53E5A-C094-4F82-A49F-D59201E28A0C}">
      <dgm:prSet/>
      <dgm:spPr/>
      <dgm:t>
        <a:bodyPr/>
        <a:lstStyle/>
        <a:p>
          <a:endParaRPr lang="en-US"/>
        </a:p>
      </dgm:t>
    </dgm:pt>
    <dgm:pt modelId="{E7DD0C97-4AB5-41F0-9638-28C0CD070796}" type="sibTrans" cxnId="{D9B53E5A-C094-4F82-A49F-D59201E28A0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C8E21C4-0466-407D-9CCB-62A3EBC468A6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Access </a:t>
          </a:r>
          <a:r>
            <a:rPr lang="en-US" sz="1400" b="1" dirty="0"/>
            <a:t>QR Code</a:t>
          </a:r>
        </a:p>
      </dgm:t>
    </dgm:pt>
    <dgm:pt modelId="{3A30ED14-6590-46E4-A1DE-820157E84C0C}" type="parTrans" cxnId="{45B3B207-AA1F-4FB7-85D0-5A4F0BDCD1F6}">
      <dgm:prSet/>
      <dgm:spPr/>
      <dgm:t>
        <a:bodyPr/>
        <a:lstStyle/>
        <a:p>
          <a:endParaRPr lang="en-US"/>
        </a:p>
      </dgm:t>
    </dgm:pt>
    <dgm:pt modelId="{9D7E0193-6BB2-4BBB-A564-DDB7D5B485A1}" type="sibTrans" cxnId="{45B3B207-AA1F-4FB7-85D0-5A4F0BDCD1F6}">
      <dgm:prSet/>
      <dgm:spPr/>
      <dgm:t>
        <a:bodyPr/>
        <a:lstStyle/>
        <a:p>
          <a:endParaRPr lang="en-US"/>
        </a:p>
      </dgm:t>
    </dgm:pt>
    <dgm:pt modelId="{696819E0-15ED-4E30-B884-44E69363A751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Analytics and Reporting</a:t>
          </a:r>
        </a:p>
      </dgm:t>
    </dgm:pt>
    <dgm:pt modelId="{668BF5CD-4CA7-4061-AE2A-8D1C0BF5DF71}" type="parTrans" cxnId="{236DA21C-0FD3-4CB4-ABB5-03C2AC7E1507}">
      <dgm:prSet/>
      <dgm:spPr/>
      <dgm:t>
        <a:bodyPr/>
        <a:lstStyle/>
        <a:p>
          <a:endParaRPr lang="en-US"/>
        </a:p>
      </dgm:t>
    </dgm:pt>
    <dgm:pt modelId="{93C4F5F4-4736-428A-AFBB-40BE26B1AC7D}" type="sibTrans" cxnId="{236DA21C-0FD3-4CB4-ABB5-03C2AC7E1507}">
      <dgm:prSet/>
      <dgm:spPr/>
      <dgm:t>
        <a:bodyPr/>
        <a:lstStyle/>
        <a:p>
          <a:endParaRPr lang="en-US"/>
        </a:p>
      </dgm:t>
    </dgm:pt>
    <dgm:pt modelId="{DEAAB508-0A16-44DE-9B77-9726609098EF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A global database </a:t>
          </a:r>
          <a:r>
            <a:rPr lang="en-US" sz="1400" dirty="0"/>
            <a:t>of SOURCE scores is stored </a:t>
          </a:r>
          <a:r>
            <a:rPr lang="en-US" sz="1400" b="1" dirty="0"/>
            <a:t>publicly </a:t>
          </a:r>
        </a:p>
      </dgm:t>
    </dgm:pt>
    <dgm:pt modelId="{BAE096B2-3AC7-4AB3-A907-DEAB49D0231A}" type="parTrans" cxnId="{105F32EE-14D6-441C-864A-C0A75EDF1706}">
      <dgm:prSet/>
      <dgm:spPr/>
      <dgm:t>
        <a:bodyPr/>
        <a:lstStyle/>
        <a:p>
          <a:endParaRPr lang="en-US"/>
        </a:p>
      </dgm:t>
    </dgm:pt>
    <dgm:pt modelId="{180096E1-5DEF-4872-8373-C93040591345}" type="sibTrans" cxnId="{105F32EE-14D6-441C-864A-C0A75EDF1706}">
      <dgm:prSet/>
      <dgm:spPr/>
      <dgm:t>
        <a:bodyPr/>
        <a:lstStyle/>
        <a:p>
          <a:endParaRPr lang="en-US"/>
        </a:p>
      </dgm:t>
    </dgm:pt>
    <dgm:pt modelId="{6DC79C28-C1EA-4A69-81C7-3CA415EB23C2}">
      <dgm:prSet phldrT="[Text]" custT="1"/>
      <dgm:spPr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dirty="0"/>
            <a:t>Select metadata and mint ERC 720 token</a:t>
          </a:r>
        </a:p>
      </dgm:t>
    </dgm:pt>
    <dgm:pt modelId="{65E57BD6-376D-43F8-8510-F3B53CA212FD}" type="sibTrans" cxnId="{A3F265C7-17A2-4980-9D91-95FF1E87641D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F53043F0-D6DE-4BD4-BE59-B2EAEA9FE12F}" type="parTrans" cxnId="{A3F265C7-17A2-4980-9D91-95FF1E87641D}">
      <dgm:prSet/>
      <dgm:spPr/>
      <dgm:t>
        <a:bodyPr/>
        <a:lstStyle/>
        <a:p>
          <a:endParaRPr lang="en-US"/>
        </a:p>
      </dgm:t>
    </dgm:pt>
    <dgm:pt modelId="{FAFBE1D9-6854-4C48-BCE7-66250EB88A1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Complete </a:t>
          </a:r>
          <a:r>
            <a:rPr lang="en-US" sz="1400" b="1" dirty="0"/>
            <a:t>reputation questions</a:t>
          </a:r>
        </a:p>
      </dgm:t>
    </dgm:pt>
    <dgm:pt modelId="{9D88328C-8A05-4028-9739-B62EB40A67E8}" type="parTrans" cxnId="{2BC5DD87-3460-413B-BE40-B94053244F39}">
      <dgm:prSet/>
      <dgm:spPr/>
      <dgm:t>
        <a:bodyPr/>
        <a:lstStyle/>
        <a:p>
          <a:endParaRPr lang="en-US"/>
        </a:p>
      </dgm:t>
    </dgm:pt>
    <dgm:pt modelId="{E540B103-0719-4FFB-80D4-29B0F64033E7}" type="sibTrans" cxnId="{2BC5DD87-3460-413B-BE40-B94053244F39}">
      <dgm:prSet/>
      <dgm:spPr/>
      <dgm:t>
        <a:bodyPr/>
        <a:lstStyle/>
        <a:p>
          <a:endParaRPr lang="en-US"/>
        </a:p>
      </dgm:t>
    </dgm:pt>
    <dgm:pt modelId="{F0B8CDC6-8736-41CA-A10B-F3F4DA4752D2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Algorithm computes </a:t>
          </a:r>
          <a:r>
            <a:rPr lang="en-US" sz="1400" b="1" dirty="0"/>
            <a:t>SOURCE score</a:t>
          </a:r>
        </a:p>
      </dgm:t>
    </dgm:pt>
    <dgm:pt modelId="{66048773-09EA-4562-A4A1-E43820B83F25}" type="parTrans" cxnId="{F9281126-5C28-4433-B68C-A17279D0FF2E}">
      <dgm:prSet/>
      <dgm:spPr/>
      <dgm:t>
        <a:bodyPr/>
        <a:lstStyle/>
        <a:p>
          <a:endParaRPr lang="en-US"/>
        </a:p>
      </dgm:t>
    </dgm:pt>
    <dgm:pt modelId="{83B6F5F9-96BC-40DC-B38A-4E03E4993E89}" type="sibTrans" cxnId="{F9281126-5C28-4433-B68C-A17279D0FF2E}">
      <dgm:prSet/>
      <dgm:spPr/>
      <dgm:t>
        <a:bodyPr/>
        <a:lstStyle/>
        <a:p>
          <a:endParaRPr lang="en-US"/>
        </a:p>
      </dgm:t>
    </dgm:pt>
    <dgm:pt modelId="{CE0AA322-D704-432A-A3E7-8935D8A9456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No PII is stored</a:t>
          </a:r>
        </a:p>
      </dgm:t>
    </dgm:pt>
    <dgm:pt modelId="{2ACBE584-0D17-4908-815F-3CC66E9DA198}" type="parTrans" cxnId="{D3AE7029-321B-402F-A923-1E471C9C2685}">
      <dgm:prSet/>
      <dgm:spPr/>
      <dgm:t>
        <a:bodyPr/>
        <a:lstStyle/>
        <a:p>
          <a:endParaRPr lang="en-US"/>
        </a:p>
      </dgm:t>
    </dgm:pt>
    <dgm:pt modelId="{AD1D4CB8-EA5D-496D-8785-738BD910544D}" type="sibTrans" cxnId="{D3AE7029-321B-402F-A923-1E471C9C2685}">
      <dgm:prSet/>
      <dgm:spPr/>
      <dgm:t>
        <a:bodyPr/>
        <a:lstStyle/>
        <a:p>
          <a:endParaRPr lang="en-US"/>
        </a:p>
      </dgm:t>
    </dgm:pt>
    <dgm:pt modelId="{D1226E2E-0746-46F6-AE0F-F8DF86B2DE4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All data is encrypted</a:t>
          </a:r>
        </a:p>
      </dgm:t>
    </dgm:pt>
    <dgm:pt modelId="{CBC39944-4277-4962-8D78-66A965684DCC}" type="parTrans" cxnId="{B48DD5F0-FE9B-4C4E-86B0-68B8F1BA7760}">
      <dgm:prSet/>
      <dgm:spPr/>
      <dgm:t>
        <a:bodyPr/>
        <a:lstStyle/>
        <a:p>
          <a:endParaRPr lang="en-US"/>
        </a:p>
      </dgm:t>
    </dgm:pt>
    <dgm:pt modelId="{040A680C-4C40-4B5F-86BB-CE8912562A83}" type="sibTrans" cxnId="{B48DD5F0-FE9B-4C4E-86B0-68B8F1BA7760}">
      <dgm:prSet/>
      <dgm:spPr/>
      <dgm:t>
        <a:bodyPr/>
        <a:lstStyle/>
        <a:p>
          <a:endParaRPr lang="en-US"/>
        </a:p>
      </dgm:t>
    </dgm:pt>
    <dgm:pt modelId="{DD6A9F9B-4F40-44A5-BC52-BC4D87C67AE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/>
            <a:t>Slice and dice data to create </a:t>
          </a:r>
          <a:r>
            <a:rPr lang="en-US" sz="1400" b="1" dirty="0"/>
            <a:t>meaningful reports </a:t>
          </a:r>
        </a:p>
      </dgm:t>
    </dgm:pt>
    <dgm:pt modelId="{6CC85BBB-E4CE-4117-B615-45120A7EDA0B}" type="parTrans" cxnId="{2AD27207-07AA-4090-BD52-6DECF5290870}">
      <dgm:prSet/>
      <dgm:spPr/>
      <dgm:t>
        <a:bodyPr/>
        <a:lstStyle/>
        <a:p>
          <a:endParaRPr lang="en-US"/>
        </a:p>
      </dgm:t>
    </dgm:pt>
    <dgm:pt modelId="{2C3979AD-43D1-4C73-BA1F-9EB0072C0D3C}" type="sibTrans" cxnId="{2AD27207-07AA-4090-BD52-6DECF5290870}">
      <dgm:prSet/>
      <dgm:spPr/>
      <dgm:t>
        <a:bodyPr/>
        <a:lstStyle/>
        <a:p>
          <a:endParaRPr lang="en-US"/>
        </a:p>
      </dgm:t>
    </dgm:pt>
    <dgm:pt modelId="{A814B9EE-519E-40FE-A13A-9D047646AA82}" type="pres">
      <dgm:prSet presAssocID="{193FC39A-77DF-4A29-9084-0BC4A9BACFBA}" presName="Name0" presStyleCnt="0">
        <dgm:presLayoutVars>
          <dgm:dir/>
          <dgm:animLvl val="lvl"/>
          <dgm:resizeHandles val="exact"/>
        </dgm:presLayoutVars>
      </dgm:prSet>
      <dgm:spPr/>
    </dgm:pt>
    <dgm:pt modelId="{60B28994-5DBD-40AE-B767-E5F4C9C83C0B}" type="pres">
      <dgm:prSet presAssocID="{193FC39A-77DF-4A29-9084-0BC4A9BACFBA}" presName="tSp" presStyleCnt="0"/>
      <dgm:spPr/>
    </dgm:pt>
    <dgm:pt modelId="{F1568FFF-B975-4673-82C6-D9C1526A11B2}" type="pres">
      <dgm:prSet presAssocID="{193FC39A-77DF-4A29-9084-0BC4A9BACFBA}" presName="bSp" presStyleCnt="0"/>
      <dgm:spPr/>
    </dgm:pt>
    <dgm:pt modelId="{49605B88-DCCC-44D3-91FC-426A71220400}" type="pres">
      <dgm:prSet presAssocID="{193FC39A-77DF-4A29-9084-0BC4A9BACFBA}" presName="process" presStyleCnt="0"/>
      <dgm:spPr/>
    </dgm:pt>
    <dgm:pt modelId="{4C834F0E-2A43-4251-898C-8E84DD735779}" type="pres">
      <dgm:prSet presAssocID="{6DC79C28-C1EA-4A69-81C7-3CA415EB23C2}" presName="composite1" presStyleCnt="0"/>
      <dgm:spPr/>
    </dgm:pt>
    <dgm:pt modelId="{280D4762-BF90-47E6-BCF6-2F1E2B8DF833}" type="pres">
      <dgm:prSet presAssocID="{6DC79C28-C1EA-4A69-81C7-3CA415EB23C2}" presName="dummyNode1" presStyleLbl="node1" presStyleIdx="0" presStyleCnt="3"/>
      <dgm:spPr/>
    </dgm:pt>
    <dgm:pt modelId="{4CBE1A56-A60D-446E-BCEA-F4E27B7AFD33}" type="pres">
      <dgm:prSet presAssocID="{6DC79C28-C1EA-4A69-81C7-3CA415EB23C2}" presName="childNode1" presStyleLbl="bgAcc1" presStyleIdx="0" presStyleCnt="3" custLinFactNeighborX="420" custLinFactNeighborY="-8438">
        <dgm:presLayoutVars>
          <dgm:bulletEnabled val="1"/>
        </dgm:presLayoutVars>
      </dgm:prSet>
      <dgm:spPr/>
    </dgm:pt>
    <dgm:pt modelId="{06256C04-F582-4690-959E-DEE5D81A28D1}" type="pres">
      <dgm:prSet presAssocID="{6DC79C28-C1EA-4A69-81C7-3CA415EB23C2}" presName="childNode1tx" presStyleLbl="bgAcc1" presStyleIdx="0" presStyleCnt="3">
        <dgm:presLayoutVars>
          <dgm:bulletEnabled val="1"/>
        </dgm:presLayoutVars>
      </dgm:prSet>
      <dgm:spPr/>
    </dgm:pt>
    <dgm:pt modelId="{BBC0F019-A0B0-4EC8-B243-B6A3B70516CA}" type="pres">
      <dgm:prSet presAssocID="{6DC79C28-C1EA-4A69-81C7-3CA415EB23C2}" presName="parentNode1" presStyleLbl="node1" presStyleIdx="0" presStyleCnt="3" custLinFactNeighborX="4728" custLinFactNeighborY="8842">
        <dgm:presLayoutVars>
          <dgm:chMax val="1"/>
          <dgm:bulletEnabled val="1"/>
        </dgm:presLayoutVars>
      </dgm:prSet>
      <dgm:spPr/>
    </dgm:pt>
    <dgm:pt modelId="{FB439C05-47D1-4EB5-974A-2C6B56E8C3AE}" type="pres">
      <dgm:prSet presAssocID="{6DC79C28-C1EA-4A69-81C7-3CA415EB23C2}" presName="connSite1" presStyleCnt="0"/>
      <dgm:spPr/>
    </dgm:pt>
    <dgm:pt modelId="{584CF561-77A7-43D2-9C9C-BEB6546A84BE}" type="pres">
      <dgm:prSet presAssocID="{65E57BD6-376D-43F8-8510-F3B53CA212FD}" presName="Name9" presStyleLbl="sibTrans2D1" presStyleIdx="0" presStyleCnt="2"/>
      <dgm:spPr/>
    </dgm:pt>
    <dgm:pt modelId="{F096F7B3-684F-4799-8E62-E5D06CC4445A}" type="pres">
      <dgm:prSet presAssocID="{800539F9-9817-4214-9F99-95733C379611}" presName="composite2" presStyleCnt="0"/>
      <dgm:spPr/>
    </dgm:pt>
    <dgm:pt modelId="{880027B9-A9F6-4277-99B7-9D3CF3AD30D0}" type="pres">
      <dgm:prSet presAssocID="{800539F9-9817-4214-9F99-95733C379611}" presName="dummyNode2" presStyleLbl="node1" presStyleIdx="0" presStyleCnt="3"/>
      <dgm:spPr/>
    </dgm:pt>
    <dgm:pt modelId="{362DD53B-FB8D-4268-A25C-F079BB33AE5B}" type="pres">
      <dgm:prSet presAssocID="{800539F9-9817-4214-9F99-95733C379611}" presName="childNode2" presStyleLbl="bgAcc1" presStyleIdx="1" presStyleCnt="3" custLinFactNeighborY="1242">
        <dgm:presLayoutVars>
          <dgm:bulletEnabled val="1"/>
        </dgm:presLayoutVars>
      </dgm:prSet>
      <dgm:spPr/>
    </dgm:pt>
    <dgm:pt modelId="{1F4A0113-F6B6-4747-BC28-D869821B8B1C}" type="pres">
      <dgm:prSet presAssocID="{800539F9-9817-4214-9F99-95733C379611}" presName="childNode2tx" presStyleLbl="bgAcc1" presStyleIdx="1" presStyleCnt="3">
        <dgm:presLayoutVars>
          <dgm:bulletEnabled val="1"/>
        </dgm:presLayoutVars>
      </dgm:prSet>
      <dgm:spPr/>
    </dgm:pt>
    <dgm:pt modelId="{43C403A7-BC63-40F9-B58D-76E87D60AA29}" type="pres">
      <dgm:prSet presAssocID="{800539F9-9817-4214-9F99-95733C379611}" presName="parentNode2" presStyleLbl="node1" presStyleIdx="1" presStyleCnt="3" custLinFactNeighborY="2898">
        <dgm:presLayoutVars>
          <dgm:chMax val="0"/>
          <dgm:bulletEnabled val="1"/>
        </dgm:presLayoutVars>
      </dgm:prSet>
      <dgm:spPr/>
    </dgm:pt>
    <dgm:pt modelId="{1F0542E3-073B-43A5-8AA6-D73CCFEACD04}" type="pres">
      <dgm:prSet presAssocID="{800539F9-9817-4214-9F99-95733C379611}" presName="connSite2" presStyleCnt="0"/>
      <dgm:spPr/>
    </dgm:pt>
    <dgm:pt modelId="{B7FBC2ED-D4AC-4250-9223-5A79146FC529}" type="pres">
      <dgm:prSet presAssocID="{E7DD0C97-4AB5-41F0-9638-28C0CD070796}" presName="Name18" presStyleLbl="sibTrans2D1" presStyleIdx="1" presStyleCnt="2"/>
      <dgm:spPr/>
    </dgm:pt>
    <dgm:pt modelId="{D5A2145B-ACFF-49B1-8DE6-CC52A321650C}" type="pres">
      <dgm:prSet presAssocID="{696819E0-15ED-4E30-B884-44E69363A751}" presName="composite1" presStyleCnt="0"/>
      <dgm:spPr/>
    </dgm:pt>
    <dgm:pt modelId="{4730CA4C-5EEA-42CE-B7C6-B4BF4819F788}" type="pres">
      <dgm:prSet presAssocID="{696819E0-15ED-4E30-B884-44E69363A751}" presName="dummyNode1" presStyleLbl="node1" presStyleIdx="1" presStyleCnt="3"/>
      <dgm:spPr/>
    </dgm:pt>
    <dgm:pt modelId="{6D4AC41A-5F45-4768-9E39-266808981605}" type="pres">
      <dgm:prSet presAssocID="{696819E0-15ED-4E30-B884-44E69363A751}" presName="childNode1" presStyleLbl="bgAcc1" presStyleIdx="2" presStyleCnt="3" custLinFactNeighborY="0">
        <dgm:presLayoutVars>
          <dgm:bulletEnabled val="1"/>
        </dgm:presLayoutVars>
      </dgm:prSet>
      <dgm:spPr/>
    </dgm:pt>
    <dgm:pt modelId="{AA06F5B6-09B9-4E30-8A1F-320EE23046A6}" type="pres">
      <dgm:prSet presAssocID="{696819E0-15ED-4E30-B884-44E69363A751}" presName="childNode1tx" presStyleLbl="bgAcc1" presStyleIdx="2" presStyleCnt="3">
        <dgm:presLayoutVars>
          <dgm:bulletEnabled val="1"/>
        </dgm:presLayoutVars>
      </dgm:prSet>
      <dgm:spPr/>
    </dgm:pt>
    <dgm:pt modelId="{434C86F6-935D-46FA-B276-669B9CB57710}" type="pres">
      <dgm:prSet presAssocID="{696819E0-15ED-4E30-B884-44E69363A751}" presName="parentNode1" presStyleLbl="node1" presStyleIdx="2" presStyleCnt="3" custLinFactNeighborY="2898">
        <dgm:presLayoutVars>
          <dgm:chMax val="1"/>
          <dgm:bulletEnabled val="1"/>
        </dgm:presLayoutVars>
      </dgm:prSet>
      <dgm:spPr/>
    </dgm:pt>
    <dgm:pt modelId="{B0897DEF-0036-473E-BC20-0475116C4D56}" type="pres">
      <dgm:prSet presAssocID="{696819E0-15ED-4E30-B884-44E69363A751}" presName="connSite1" presStyleCnt="0"/>
      <dgm:spPr/>
    </dgm:pt>
  </dgm:ptLst>
  <dgm:cxnLst>
    <dgm:cxn modelId="{7130B802-A129-4885-A3B1-B657A80E03E0}" type="presOf" srcId="{2C8E21C4-0466-407D-9CCB-62A3EBC468A6}" destId="{362DD53B-FB8D-4268-A25C-F079BB33AE5B}" srcOrd="0" destOrd="0" presId="urn:microsoft.com/office/officeart/2005/8/layout/hProcess4"/>
    <dgm:cxn modelId="{01F75305-EF5A-4CB5-951D-9C99E39AD693}" type="presOf" srcId="{D1226E2E-0746-46F6-AE0F-F8DF86B2DE43}" destId="{6D4AC41A-5F45-4768-9E39-266808981605}" srcOrd="0" destOrd="2" presId="urn:microsoft.com/office/officeart/2005/8/layout/hProcess4"/>
    <dgm:cxn modelId="{2AD27207-07AA-4090-BD52-6DECF5290870}" srcId="{696819E0-15ED-4E30-B884-44E69363A751}" destId="{DD6A9F9B-4F40-44A5-BC52-BC4D87C67AEA}" srcOrd="3" destOrd="0" parTransId="{6CC85BBB-E4CE-4117-B615-45120A7EDA0B}" sibTransId="{2C3979AD-43D1-4C73-BA1F-9EB0072C0D3C}"/>
    <dgm:cxn modelId="{45B3B207-AA1F-4FB7-85D0-5A4F0BDCD1F6}" srcId="{800539F9-9817-4214-9F99-95733C379611}" destId="{2C8E21C4-0466-407D-9CCB-62A3EBC468A6}" srcOrd="0" destOrd="0" parTransId="{3A30ED14-6590-46E4-A1DE-820157E84C0C}" sibTransId="{9D7E0193-6BB2-4BBB-A564-DDB7D5B485A1}"/>
    <dgm:cxn modelId="{B6A0EE09-F59C-4C13-840B-80416BEBD724}" type="presOf" srcId="{DD6A9F9B-4F40-44A5-BC52-BC4D87C67AEA}" destId="{6D4AC41A-5F45-4768-9E39-266808981605}" srcOrd="0" destOrd="3" presId="urn:microsoft.com/office/officeart/2005/8/layout/hProcess4"/>
    <dgm:cxn modelId="{83A9B10A-302E-4321-9D76-8D149E39DAFE}" type="presOf" srcId="{F0B8CDC6-8736-41CA-A10B-F3F4DA4752D2}" destId="{1F4A0113-F6B6-4747-BC28-D869821B8B1C}" srcOrd="1" destOrd="2" presId="urn:microsoft.com/office/officeart/2005/8/layout/hProcess4"/>
    <dgm:cxn modelId="{1DD9681C-F918-443E-A990-FDA9C3BAF17D}" type="presOf" srcId="{6DC79C28-C1EA-4A69-81C7-3CA415EB23C2}" destId="{BBC0F019-A0B0-4EC8-B243-B6A3B70516CA}" srcOrd="0" destOrd="0" presId="urn:microsoft.com/office/officeart/2005/8/layout/hProcess4"/>
    <dgm:cxn modelId="{236DA21C-0FD3-4CB4-ABB5-03C2AC7E1507}" srcId="{193FC39A-77DF-4A29-9084-0BC4A9BACFBA}" destId="{696819E0-15ED-4E30-B884-44E69363A751}" srcOrd="2" destOrd="0" parTransId="{668BF5CD-4CA7-4061-AE2A-8D1C0BF5DF71}" sibTransId="{93C4F5F4-4736-428A-AFBB-40BE26B1AC7D}"/>
    <dgm:cxn modelId="{6A7C1723-B661-4600-832D-1BFE6960B171}" type="presOf" srcId="{DD6A9F9B-4F40-44A5-BC52-BC4D87C67AEA}" destId="{AA06F5B6-09B9-4E30-8A1F-320EE23046A6}" srcOrd="1" destOrd="3" presId="urn:microsoft.com/office/officeart/2005/8/layout/hProcess4"/>
    <dgm:cxn modelId="{F9281126-5C28-4433-B68C-A17279D0FF2E}" srcId="{800539F9-9817-4214-9F99-95733C379611}" destId="{F0B8CDC6-8736-41CA-A10B-F3F4DA4752D2}" srcOrd="2" destOrd="0" parTransId="{66048773-09EA-4562-A4A1-E43820B83F25}" sibTransId="{83B6F5F9-96BC-40DC-B38A-4E03E4993E89}"/>
    <dgm:cxn modelId="{D3AE7029-321B-402F-A923-1E471C9C2685}" srcId="{696819E0-15ED-4E30-B884-44E69363A751}" destId="{CE0AA322-D704-432A-A3E7-8935D8A94564}" srcOrd="1" destOrd="0" parTransId="{2ACBE584-0D17-4908-815F-3CC66E9DA198}" sibTransId="{AD1D4CB8-EA5D-496D-8785-738BD910544D}"/>
    <dgm:cxn modelId="{D9B53E5A-C094-4F82-A49F-D59201E28A0C}" srcId="{193FC39A-77DF-4A29-9084-0BC4A9BACFBA}" destId="{800539F9-9817-4214-9F99-95733C379611}" srcOrd="1" destOrd="0" parTransId="{4E69C15D-5D3D-47D4-B1F1-15E27CBBFCC7}" sibTransId="{E7DD0C97-4AB5-41F0-9638-28C0CD070796}"/>
    <dgm:cxn modelId="{59FFF983-47E2-47E6-94E5-3EF2AB575973}" type="presOf" srcId="{DEAAB508-0A16-44DE-9B77-9726609098EF}" destId="{AA06F5B6-09B9-4E30-8A1F-320EE23046A6}" srcOrd="1" destOrd="0" presId="urn:microsoft.com/office/officeart/2005/8/layout/hProcess4"/>
    <dgm:cxn modelId="{2BC5DD87-3460-413B-BE40-B94053244F39}" srcId="{800539F9-9817-4214-9F99-95733C379611}" destId="{FAFBE1D9-6854-4C48-BCE7-66250EB88A12}" srcOrd="1" destOrd="0" parTransId="{9D88328C-8A05-4028-9739-B62EB40A67E8}" sibTransId="{E540B103-0719-4FFB-80D4-29B0F64033E7}"/>
    <dgm:cxn modelId="{9688BA8D-77E7-43EE-BF49-76A42D243B2B}" type="presOf" srcId="{F0B8CDC6-8736-41CA-A10B-F3F4DA4752D2}" destId="{362DD53B-FB8D-4268-A25C-F079BB33AE5B}" srcOrd="0" destOrd="2" presId="urn:microsoft.com/office/officeart/2005/8/layout/hProcess4"/>
    <dgm:cxn modelId="{1023D3A9-3AD8-4905-9F25-DCA601FAA62D}" type="presOf" srcId="{D1226E2E-0746-46F6-AE0F-F8DF86B2DE43}" destId="{AA06F5B6-09B9-4E30-8A1F-320EE23046A6}" srcOrd="1" destOrd="2" presId="urn:microsoft.com/office/officeart/2005/8/layout/hProcess4"/>
    <dgm:cxn modelId="{C958FCC2-AB6A-46C9-97AD-0F4398D9E4A5}" type="presOf" srcId="{DEAAB508-0A16-44DE-9B77-9726609098EF}" destId="{6D4AC41A-5F45-4768-9E39-266808981605}" srcOrd="0" destOrd="0" presId="urn:microsoft.com/office/officeart/2005/8/layout/hProcess4"/>
    <dgm:cxn modelId="{A3F265C7-17A2-4980-9D91-95FF1E87641D}" srcId="{193FC39A-77DF-4A29-9084-0BC4A9BACFBA}" destId="{6DC79C28-C1EA-4A69-81C7-3CA415EB23C2}" srcOrd="0" destOrd="0" parTransId="{F53043F0-D6DE-4BD4-BE59-B2EAEA9FE12F}" sibTransId="{65E57BD6-376D-43F8-8510-F3B53CA212FD}"/>
    <dgm:cxn modelId="{F6A360C9-1906-45CD-910A-37C7B469ED41}" type="presOf" srcId="{FAFBE1D9-6854-4C48-BCE7-66250EB88A12}" destId="{1F4A0113-F6B6-4747-BC28-D869821B8B1C}" srcOrd="1" destOrd="1" presId="urn:microsoft.com/office/officeart/2005/8/layout/hProcess4"/>
    <dgm:cxn modelId="{3A4C38CA-7A61-4EFC-A523-209ED759F746}" type="presOf" srcId="{E20C342F-333E-4F65-9029-0DFAEC327CC3}" destId="{06256C04-F582-4690-959E-DEE5D81A28D1}" srcOrd="1" destOrd="0" presId="urn:microsoft.com/office/officeart/2005/8/layout/hProcess4"/>
    <dgm:cxn modelId="{1AEA63CB-477E-4141-A83D-295A3E991FAF}" type="presOf" srcId="{CE0AA322-D704-432A-A3E7-8935D8A94564}" destId="{AA06F5B6-09B9-4E30-8A1F-320EE23046A6}" srcOrd="1" destOrd="1" presId="urn:microsoft.com/office/officeart/2005/8/layout/hProcess4"/>
    <dgm:cxn modelId="{3919C5CC-5E35-4BAC-9C19-67D1F93BE5B2}" type="presOf" srcId="{E20C342F-333E-4F65-9029-0DFAEC327CC3}" destId="{4CBE1A56-A60D-446E-BCEA-F4E27B7AFD33}" srcOrd="0" destOrd="0" presId="urn:microsoft.com/office/officeart/2005/8/layout/hProcess4"/>
    <dgm:cxn modelId="{E0A20CD1-ED36-404E-8F87-AC7BF265E473}" type="presOf" srcId="{CE0AA322-D704-432A-A3E7-8935D8A94564}" destId="{6D4AC41A-5F45-4768-9E39-266808981605}" srcOrd="0" destOrd="1" presId="urn:microsoft.com/office/officeart/2005/8/layout/hProcess4"/>
    <dgm:cxn modelId="{2DFF48DD-9D36-43F4-9E30-1A7D81C64849}" type="presOf" srcId="{193FC39A-77DF-4A29-9084-0BC4A9BACFBA}" destId="{A814B9EE-519E-40FE-A13A-9D047646AA82}" srcOrd="0" destOrd="0" presId="urn:microsoft.com/office/officeart/2005/8/layout/hProcess4"/>
    <dgm:cxn modelId="{65D7BEDD-4C7A-418A-BCDD-0AD450DF9255}" srcId="{6DC79C28-C1EA-4A69-81C7-3CA415EB23C2}" destId="{E20C342F-333E-4F65-9029-0DFAEC327CC3}" srcOrd="0" destOrd="0" parTransId="{67C13E28-A6D3-4397-BB11-3E7E8162B199}" sibTransId="{20135721-24D0-4B16-8247-C43D7543D668}"/>
    <dgm:cxn modelId="{15B3E2E0-1EE5-4509-8CDA-EB5C85D9C299}" type="presOf" srcId="{2C8E21C4-0466-407D-9CCB-62A3EBC468A6}" destId="{1F4A0113-F6B6-4747-BC28-D869821B8B1C}" srcOrd="1" destOrd="0" presId="urn:microsoft.com/office/officeart/2005/8/layout/hProcess4"/>
    <dgm:cxn modelId="{EE0D85E5-21CB-48FF-987A-0F613C5ED798}" type="presOf" srcId="{FAFBE1D9-6854-4C48-BCE7-66250EB88A12}" destId="{362DD53B-FB8D-4268-A25C-F079BB33AE5B}" srcOrd="0" destOrd="1" presId="urn:microsoft.com/office/officeart/2005/8/layout/hProcess4"/>
    <dgm:cxn modelId="{105F32EE-14D6-441C-864A-C0A75EDF1706}" srcId="{696819E0-15ED-4E30-B884-44E69363A751}" destId="{DEAAB508-0A16-44DE-9B77-9726609098EF}" srcOrd="0" destOrd="0" parTransId="{BAE096B2-3AC7-4AB3-A907-DEAB49D0231A}" sibTransId="{180096E1-5DEF-4872-8373-C93040591345}"/>
    <dgm:cxn modelId="{6B821AF0-0CD6-4EE6-A622-65D13EBF88EF}" type="presOf" srcId="{65E57BD6-376D-43F8-8510-F3B53CA212FD}" destId="{584CF561-77A7-43D2-9C9C-BEB6546A84BE}" srcOrd="0" destOrd="0" presId="urn:microsoft.com/office/officeart/2005/8/layout/hProcess4"/>
    <dgm:cxn modelId="{25F9B9F0-5F36-400F-9640-E4BDFC5883F9}" type="presOf" srcId="{696819E0-15ED-4E30-B884-44E69363A751}" destId="{434C86F6-935D-46FA-B276-669B9CB57710}" srcOrd="0" destOrd="0" presId="urn:microsoft.com/office/officeart/2005/8/layout/hProcess4"/>
    <dgm:cxn modelId="{B48DD5F0-FE9B-4C4E-86B0-68B8F1BA7760}" srcId="{696819E0-15ED-4E30-B884-44E69363A751}" destId="{D1226E2E-0746-46F6-AE0F-F8DF86B2DE43}" srcOrd="2" destOrd="0" parTransId="{CBC39944-4277-4962-8D78-66A965684DCC}" sibTransId="{040A680C-4C40-4B5F-86BB-CE8912562A83}"/>
    <dgm:cxn modelId="{3C953EF2-DFC7-4A50-9464-4186581E6C81}" type="presOf" srcId="{E7DD0C97-4AB5-41F0-9638-28C0CD070796}" destId="{B7FBC2ED-D4AC-4250-9223-5A79146FC529}" srcOrd="0" destOrd="0" presId="urn:microsoft.com/office/officeart/2005/8/layout/hProcess4"/>
    <dgm:cxn modelId="{E59623F8-EE6F-4C5F-9A2E-FDA3C298B22D}" type="presOf" srcId="{800539F9-9817-4214-9F99-95733C379611}" destId="{43C403A7-BC63-40F9-B58D-76E87D60AA29}" srcOrd="0" destOrd="0" presId="urn:microsoft.com/office/officeart/2005/8/layout/hProcess4"/>
    <dgm:cxn modelId="{3C0AA964-F151-4E79-9D44-34C7B0B9C0A8}" type="presParOf" srcId="{A814B9EE-519E-40FE-A13A-9D047646AA82}" destId="{60B28994-5DBD-40AE-B767-E5F4C9C83C0B}" srcOrd="0" destOrd="0" presId="urn:microsoft.com/office/officeart/2005/8/layout/hProcess4"/>
    <dgm:cxn modelId="{AB13F940-5BD9-4E10-8BEE-646A3CD57273}" type="presParOf" srcId="{A814B9EE-519E-40FE-A13A-9D047646AA82}" destId="{F1568FFF-B975-4673-82C6-D9C1526A11B2}" srcOrd="1" destOrd="0" presId="urn:microsoft.com/office/officeart/2005/8/layout/hProcess4"/>
    <dgm:cxn modelId="{3D95B71C-BA60-4C95-84E7-312F0B743F6E}" type="presParOf" srcId="{A814B9EE-519E-40FE-A13A-9D047646AA82}" destId="{49605B88-DCCC-44D3-91FC-426A71220400}" srcOrd="2" destOrd="0" presId="urn:microsoft.com/office/officeart/2005/8/layout/hProcess4"/>
    <dgm:cxn modelId="{A67DCA52-D7A4-4949-8050-5CE9A9F4C9C2}" type="presParOf" srcId="{49605B88-DCCC-44D3-91FC-426A71220400}" destId="{4C834F0E-2A43-4251-898C-8E84DD735779}" srcOrd="0" destOrd="0" presId="urn:microsoft.com/office/officeart/2005/8/layout/hProcess4"/>
    <dgm:cxn modelId="{677AB4C2-5BED-4471-8297-454121084ECB}" type="presParOf" srcId="{4C834F0E-2A43-4251-898C-8E84DD735779}" destId="{280D4762-BF90-47E6-BCF6-2F1E2B8DF833}" srcOrd="0" destOrd="0" presId="urn:microsoft.com/office/officeart/2005/8/layout/hProcess4"/>
    <dgm:cxn modelId="{AA6FE602-B84B-44D6-B35B-8C2B391437FD}" type="presParOf" srcId="{4C834F0E-2A43-4251-898C-8E84DD735779}" destId="{4CBE1A56-A60D-446E-BCEA-F4E27B7AFD33}" srcOrd="1" destOrd="0" presId="urn:microsoft.com/office/officeart/2005/8/layout/hProcess4"/>
    <dgm:cxn modelId="{8107FD83-C9D8-46FD-A135-9E8DD84B6CA4}" type="presParOf" srcId="{4C834F0E-2A43-4251-898C-8E84DD735779}" destId="{06256C04-F582-4690-959E-DEE5D81A28D1}" srcOrd="2" destOrd="0" presId="urn:microsoft.com/office/officeart/2005/8/layout/hProcess4"/>
    <dgm:cxn modelId="{2C48A191-F156-43DD-8AF3-EA80511624FD}" type="presParOf" srcId="{4C834F0E-2A43-4251-898C-8E84DD735779}" destId="{BBC0F019-A0B0-4EC8-B243-B6A3B70516CA}" srcOrd="3" destOrd="0" presId="urn:microsoft.com/office/officeart/2005/8/layout/hProcess4"/>
    <dgm:cxn modelId="{26AA46BB-39FE-4ABC-99BA-29CB0708EC26}" type="presParOf" srcId="{4C834F0E-2A43-4251-898C-8E84DD735779}" destId="{FB439C05-47D1-4EB5-974A-2C6B56E8C3AE}" srcOrd="4" destOrd="0" presId="urn:microsoft.com/office/officeart/2005/8/layout/hProcess4"/>
    <dgm:cxn modelId="{AEAE8997-EE40-41CC-A558-0BA23A800531}" type="presParOf" srcId="{49605B88-DCCC-44D3-91FC-426A71220400}" destId="{584CF561-77A7-43D2-9C9C-BEB6546A84BE}" srcOrd="1" destOrd="0" presId="urn:microsoft.com/office/officeart/2005/8/layout/hProcess4"/>
    <dgm:cxn modelId="{23F133D0-A99E-4EA8-BA14-AB160D068221}" type="presParOf" srcId="{49605B88-DCCC-44D3-91FC-426A71220400}" destId="{F096F7B3-684F-4799-8E62-E5D06CC4445A}" srcOrd="2" destOrd="0" presId="urn:microsoft.com/office/officeart/2005/8/layout/hProcess4"/>
    <dgm:cxn modelId="{C1C823B6-44BD-4487-A278-5646E17E044B}" type="presParOf" srcId="{F096F7B3-684F-4799-8E62-E5D06CC4445A}" destId="{880027B9-A9F6-4277-99B7-9D3CF3AD30D0}" srcOrd="0" destOrd="0" presId="urn:microsoft.com/office/officeart/2005/8/layout/hProcess4"/>
    <dgm:cxn modelId="{650BF2A1-D2C6-4DD3-8ADB-D1334BAFE89C}" type="presParOf" srcId="{F096F7B3-684F-4799-8E62-E5D06CC4445A}" destId="{362DD53B-FB8D-4268-A25C-F079BB33AE5B}" srcOrd="1" destOrd="0" presId="urn:microsoft.com/office/officeart/2005/8/layout/hProcess4"/>
    <dgm:cxn modelId="{172C8680-9321-441E-BDBC-1B0696A24CDA}" type="presParOf" srcId="{F096F7B3-684F-4799-8E62-E5D06CC4445A}" destId="{1F4A0113-F6B6-4747-BC28-D869821B8B1C}" srcOrd="2" destOrd="0" presId="urn:microsoft.com/office/officeart/2005/8/layout/hProcess4"/>
    <dgm:cxn modelId="{56600FB0-55B8-4DAD-9BAD-F5B006D25F5C}" type="presParOf" srcId="{F096F7B3-684F-4799-8E62-E5D06CC4445A}" destId="{43C403A7-BC63-40F9-B58D-76E87D60AA29}" srcOrd="3" destOrd="0" presId="urn:microsoft.com/office/officeart/2005/8/layout/hProcess4"/>
    <dgm:cxn modelId="{01FE0A93-A237-4896-868A-6E8AAF2600D9}" type="presParOf" srcId="{F096F7B3-684F-4799-8E62-E5D06CC4445A}" destId="{1F0542E3-073B-43A5-8AA6-D73CCFEACD04}" srcOrd="4" destOrd="0" presId="urn:microsoft.com/office/officeart/2005/8/layout/hProcess4"/>
    <dgm:cxn modelId="{19185AEF-EF03-485C-B3FC-A95E0395F8E2}" type="presParOf" srcId="{49605B88-DCCC-44D3-91FC-426A71220400}" destId="{B7FBC2ED-D4AC-4250-9223-5A79146FC529}" srcOrd="3" destOrd="0" presId="urn:microsoft.com/office/officeart/2005/8/layout/hProcess4"/>
    <dgm:cxn modelId="{BFDFFC56-2AA5-4F39-99BB-6F902D1C51AB}" type="presParOf" srcId="{49605B88-DCCC-44D3-91FC-426A71220400}" destId="{D5A2145B-ACFF-49B1-8DE6-CC52A321650C}" srcOrd="4" destOrd="0" presId="urn:microsoft.com/office/officeart/2005/8/layout/hProcess4"/>
    <dgm:cxn modelId="{036F3BCD-D601-4E3C-BAB5-FC9B31224487}" type="presParOf" srcId="{D5A2145B-ACFF-49B1-8DE6-CC52A321650C}" destId="{4730CA4C-5EEA-42CE-B7C6-B4BF4819F788}" srcOrd="0" destOrd="0" presId="urn:microsoft.com/office/officeart/2005/8/layout/hProcess4"/>
    <dgm:cxn modelId="{876160A1-B7AE-455C-892D-90AA6FC9EB4A}" type="presParOf" srcId="{D5A2145B-ACFF-49B1-8DE6-CC52A321650C}" destId="{6D4AC41A-5F45-4768-9E39-266808981605}" srcOrd="1" destOrd="0" presId="urn:microsoft.com/office/officeart/2005/8/layout/hProcess4"/>
    <dgm:cxn modelId="{5642EC1B-258B-4744-A6A6-5D774549B20B}" type="presParOf" srcId="{D5A2145B-ACFF-49B1-8DE6-CC52A321650C}" destId="{AA06F5B6-09B9-4E30-8A1F-320EE23046A6}" srcOrd="2" destOrd="0" presId="urn:microsoft.com/office/officeart/2005/8/layout/hProcess4"/>
    <dgm:cxn modelId="{B1BDAF69-0C75-434F-91D9-FFE05610994A}" type="presParOf" srcId="{D5A2145B-ACFF-49B1-8DE6-CC52A321650C}" destId="{434C86F6-935D-46FA-B276-669B9CB57710}" srcOrd="3" destOrd="0" presId="urn:microsoft.com/office/officeart/2005/8/layout/hProcess4"/>
    <dgm:cxn modelId="{2E8B4A5D-3BC7-4869-9728-D8044CA7F071}" type="presParOf" srcId="{D5A2145B-ACFF-49B1-8DE6-CC52A321650C}" destId="{B0897DEF-0036-473E-BC20-0475116C4D5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E1A56-A60D-446E-BCEA-F4E27B7AFD33}">
      <dsp:nvSpPr>
        <dsp:cNvPr id="0" name=""/>
        <dsp:cNvSpPr/>
      </dsp:nvSpPr>
      <dsp:spPr>
        <a:xfrm>
          <a:off x="14336" y="1365307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HealthScore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health choices of individual
</a:t>
          </a:r>
          <a:r>
            <a:rPr lang="en-US" sz="1400" b="1" kern="1200" dirty="0" err="1"/>
            <a:t>TrustScore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trustworthiness of the </a:t>
          </a:r>
          <a:r>
            <a:rPr lang="en-US" sz="1400" kern="1200" dirty="0" err="1"/>
            <a:t>individal</a:t>
          </a:r>
          <a:r>
            <a:rPr lang="en-US" sz="1400" kern="1200" dirty="0"/>
            <a:t>
</a:t>
          </a:r>
          <a:r>
            <a:rPr lang="en-US" sz="1400" b="1" kern="1200" dirty="0" err="1"/>
            <a:t>PatienceScore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patience/delayed gratification of the individual</a:t>
          </a:r>
        </a:p>
      </dsp:txBody>
      <dsp:txXfrm>
        <a:off x="67263" y="1418234"/>
        <a:ext cx="2682631" cy="1701223"/>
      </dsp:txXfrm>
    </dsp:sp>
    <dsp:sp modelId="{584CF561-77A7-43D2-9C9C-BEB6546A84BE}">
      <dsp:nvSpPr>
        <dsp:cNvPr id="0" name=""/>
        <dsp:cNvSpPr/>
      </dsp:nvSpPr>
      <dsp:spPr>
        <a:xfrm>
          <a:off x="1684933" y="2287971"/>
          <a:ext cx="2907675" cy="2907675"/>
        </a:xfrm>
        <a:prstGeom prst="leftCircularArrow">
          <a:avLst>
            <a:gd name="adj1" fmla="val 3185"/>
            <a:gd name="adj2" fmla="val 392239"/>
            <a:gd name="adj3" fmla="val 2082176"/>
            <a:gd name="adj4" fmla="val 8938916"/>
            <a:gd name="adj5" fmla="val 3716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F019-A0B0-4EC8-B243-B6A3B70516CA}">
      <dsp:nvSpPr>
        <dsp:cNvPr id="0" name=""/>
        <dsp:cNvSpPr/>
      </dsp:nvSpPr>
      <dsp:spPr>
        <a:xfrm>
          <a:off x="739479" y="3453606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metadata and mint ERC 720 token</a:t>
          </a:r>
        </a:p>
      </dsp:txBody>
      <dsp:txXfrm>
        <a:off x="768349" y="3482476"/>
        <a:ext cx="2420913" cy="927938"/>
      </dsp:txXfrm>
    </dsp:sp>
    <dsp:sp modelId="{362DD53B-FB8D-4268-A25C-F079BB33AE5B}">
      <dsp:nvSpPr>
        <dsp:cNvPr id="0" name=""/>
        <dsp:cNvSpPr/>
      </dsp:nvSpPr>
      <dsp:spPr>
        <a:xfrm>
          <a:off x="3541938" y="1587939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Access </a:t>
          </a:r>
          <a:r>
            <a:rPr lang="en-US" sz="1400" b="1" kern="1200" dirty="0"/>
            <a:t>QR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Complete </a:t>
          </a:r>
          <a:r>
            <a:rPr lang="en-US" sz="1400" b="1" kern="1200" dirty="0"/>
            <a:t>reputation 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Algorithm computes </a:t>
          </a:r>
          <a:r>
            <a:rPr lang="en-US" sz="1400" b="1" kern="1200" dirty="0"/>
            <a:t>SOURCE score</a:t>
          </a:r>
        </a:p>
      </dsp:txBody>
      <dsp:txXfrm>
        <a:off x="3594865" y="2133706"/>
        <a:ext cx="2682631" cy="1701223"/>
      </dsp:txXfrm>
    </dsp:sp>
    <dsp:sp modelId="{B7FBC2ED-D4AC-4250-9223-5A79146FC529}">
      <dsp:nvSpPr>
        <dsp:cNvPr id="0" name=""/>
        <dsp:cNvSpPr/>
      </dsp:nvSpPr>
      <dsp:spPr>
        <a:xfrm>
          <a:off x="5100111" y="171209"/>
          <a:ext cx="3398081" cy="3398081"/>
        </a:xfrm>
        <a:prstGeom prst="circularArrow">
          <a:avLst>
            <a:gd name="adj1" fmla="val 2725"/>
            <a:gd name="adj2" fmla="val 332028"/>
            <a:gd name="adj3" fmla="val 19457142"/>
            <a:gd name="adj4" fmla="val 12540191"/>
            <a:gd name="adj5" fmla="val 318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03A7-BC63-40F9-B58D-76E87D60AA29}">
      <dsp:nvSpPr>
        <dsp:cNvPr id="0" name=""/>
        <dsp:cNvSpPr/>
      </dsp:nvSpPr>
      <dsp:spPr>
        <a:xfrm>
          <a:off x="4161601" y="1095100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score</a:t>
          </a:r>
        </a:p>
      </dsp:txBody>
      <dsp:txXfrm>
        <a:off x="4190471" y="1123970"/>
        <a:ext cx="2420913" cy="927938"/>
      </dsp:txXfrm>
    </dsp:sp>
    <dsp:sp modelId="{6D4AC41A-5F45-4768-9E39-266808981605}">
      <dsp:nvSpPr>
        <dsp:cNvPr id="0" name=""/>
        <dsp:cNvSpPr/>
      </dsp:nvSpPr>
      <dsp:spPr>
        <a:xfrm>
          <a:off x="7081251" y="1559374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 global database </a:t>
          </a:r>
          <a:r>
            <a:rPr lang="en-US" sz="1400" kern="1200" dirty="0"/>
            <a:t>of SOURCE scores is stored </a:t>
          </a:r>
          <a:r>
            <a:rPr lang="en-US" sz="1400" b="1" kern="1200" dirty="0"/>
            <a:t>publicly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PII is stored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data is encrypted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Slice and dice data to create </a:t>
          </a:r>
          <a:r>
            <a:rPr lang="en-US" sz="1400" b="1" kern="1200" dirty="0"/>
            <a:t>meaningful reports </a:t>
          </a:r>
        </a:p>
      </dsp:txBody>
      <dsp:txXfrm>
        <a:off x="7134178" y="1612301"/>
        <a:ext cx="2682631" cy="1701223"/>
      </dsp:txXfrm>
    </dsp:sp>
    <dsp:sp modelId="{434C86F6-935D-46FA-B276-669B9CB57710}">
      <dsp:nvSpPr>
        <dsp:cNvPr id="0" name=""/>
        <dsp:cNvSpPr/>
      </dsp:nvSpPr>
      <dsp:spPr>
        <a:xfrm>
          <a:off x="7700915" y="3395017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Analytics and Reporting</a:t>
          </a:r>
        </a:p>
      </dsp:txBody>
      <dsp:txXfrm>
        <a:off x="7729785" y="3423887"/>
        <a:ext cx="2420913" cy="927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E1A56-A60D-446E-BCEA-F4E27B7AFD33}">
      <dsp:nvSpPr>
        <dsp:cNvPr id="0" name=""/>
        <dsp:cNvSpPr/>
      </dsp:nvSpPr>
      <dsp:spPr>
        <a:xfrm>
          <a:off x="14336" y="1365307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HealthScore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health choices of individual
</a:t>
          </a:r>
          <a:r>
            <a:rPr lang="en-US" sz="1400" b="1" kern="1200" dirty="0" err="1"/>
            <a:t>TrustScore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trustworthiness of the </a:t>
          </a:r>
          <a:r>
            <a:rPr lang="en-US" sz="1400" kern="1200" dirty="0" err="1"/>
            <a:t>individal</a:t>
          </a:r>
          <a:r>
            <a:rPr lang="en-US" sz="1400" kern="1200" dirty="0"/>
            <a:t>
</a:t>
          </a:r>
          <a:r>
            <a:rPr lang="en-US" sz="1400" b="1" kern="1200" dirty="0" err="1"/>
            <a:t>PatienceScore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patience/delayed gratification of the individual</a:t>
          </a:r>
        </a:p>
      </dsp:txBody>
      <dsp:txXfrm>
        <a:off x="67263" y="1418234"/>
        <a:ext cx="2682631" cy="1701223"/>
      </dsp:txXfrm>
    </dsp:sp>
    <dsp:sp modelId="{584CF561-77A7-43D2-9C9C-BEB6546A84BE}">
      <dsp:nvSpPr>
        <dsp:cNvPr id="0" name=""/>
        <dsp:cNvSpPr/>
      </dsp:nvSpPr>
      <dsp:spPr>
        <a:xfrm>
          <a:off x="1684933" y="2287971"/>
          <a:ext cx="2907675" cy="2907675"/>
        </a:xfrm>
        <a:prstGeom prst="leftCircularArrow">
          <a:avLst>
            <a:gd name="adj1" fmla="val 3185"/>
            <a:gd name="adj2" fmla="val 392239"/>
            <a:gd name="adj3" fmla="val 2082176"/>
            <a:gd name="adj4" fmla="val 8938916"/>
            <a:gd name="adj5" fmla="val 3716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F019-A0B0-4EC8-B243-B6A3B70516CA}">
      <dsp:nvSpPr>
        <dsp:cNvPr id="0" name=""/>
        <dsp:cNvSpPr/>
      </dsp:nvSpPr>
      <dsp:spPr>
        <a:xfrm>
          <a:off x="739479" y="3453606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metadata and mint ERC 720 token</a:t>
          </a:r>
        </a:p>
      </dsp:txBody>
      <dsp:txXfrm>
        <a:off x="768349" y="3482476"/>
        <a:ext cx="2420913" cy="927938"/>
      </dsp:txXfrm>
    </dsp:sp>
    <dsp:sp modelId="{362DD53B-FB8D-4268-A25C-F079BB33AE5B}">
      <dsp:nvSpPr>
        <dsp:cNvPr id="0" name=""/>
        <dsp:cNvSpPr/>
      </dsp:nvSpPr>
      <dsp:spPr>
        <a:xfrm>
          <a:off x="3541938" y="1587939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Access </a:t>
          </a:r>
          <a:r>
            <a:rPr lang="en-US" sz="1400" b="1" kern="1200" dirty="0"/>
            <a:t>QR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Complete </a:t>
          </a:r>
          <a:r>
            <a:rPr lang="en-US" sz="1400" b="1" kern="1200" dirty="0"/>
            <a:t>reputation 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Algorithm computes </a:t>
          </a:r>
          <a:r>
            <a:rPr lang="en-US" sz="1400" b="1" kern="1200" dirty="0"/>
            <a:t>SOURCE score</a:t>
          </a:r>
        </a:p>
      </dsp:txBody>
      <dsp:txXfrm>
        <a:off x="3594865" y="2133706"/>
        <a:ext cx="2682631" cy="1701223"/>
      </dsp:txXfrm>
    </dsp:sp>
    <dsp:sp modelId="{B7FBC2ED-D4AC-4250-9223-5A79146FC529}">
      <dsp:nvSpPr>
        <dsp:cNvPr id="0" name=""/>
        <dsp:cNvSpPr/>
      </dsp:nvSpPr>
      <dsp:spPr>
        <a:xfrm>
          <a:off x="5100111" y="171209"/>
          <a:ext cx="3398081" cy="3398081"/>
        </a:xfrm>
        <a:prstGeom prst="circularArrow">
          <a:avLst>
            <a:gd name="adj1" fmla="val 2725"/>
            <a:gd name="adj2" fmla="val 332028"/>
            <a:gd name="adj3" fmla="val 19457142"/>
            <a:gd name="adj4" fmla="val 12540191"/>
            <a:gd name="adj5" fmla="val 318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03A7-BC63-40F9-B58D-76E87D60AA29}">
      <dsp:nvSpPr>
        <dsp:cNvPr id="0" name=""/>
        <dsp:cNvSpPr/>
      </dsp:nvSpPr>
      <dsp:spPr>
        <a:xfrm>
          <a:off x="4161601" y="1095100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score</a:t>
          </a:r>
        </a:p>
      </dsp:txBody>
      <dsp:txXfrm>
        <a:off x="4190471" y="1123970"/>
        <a:ext cx="2420913" cy="927938"/>
      </dsp:txXfrm>
    </dsp:sp>
    <dsp:sp modelId="{6D4AC41A-5F45-4768-9E39-266808981605}">
      <dsp:nvSpPr>
        <dsp:cNvPr id="0" name=""/>
        <dsp:cNvSpPr/>
      </dsp:nvSpPr>
      <dsp:spPr>
        <a:xfrm>
          <a:off x="7081251" y="1559374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 global database </a:t>
          </a:r>
          <a:r>
            <a:rPr lang="en-US" sz="1400" kern="1200" dirty="0"/>
            <a:t>of SOURCE scores is stored </a:t>
          </a:r>
          <a:r>
            <a:rPr lang="en-US" sz="1400" b="1" kern="1200" dirty="0"/>
            <a:t>publicly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PII is stored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data is encrypted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Slice and dice data to create </a:t>
          </a:r>
          <a:r>
            <a:rPr lang="en-US" sz="1400" b="1" kern="1200" dirty="0"/>
            <a:t>meaningful reports </a:t>
          </a:r>
        </a:p>
      </dsp:txBody>
      <dsp:txXfrm>
        <a:off x="7134178" y="1612301"/>
        <a:ext cx="2682631" cy="1701223"/>
      </dsp:txXfrm>
    </dsp:sp>
    <dsp:sp modelId="{434C86F6-935D-46FA-B276-669B9CB57710}">
      <dsp:nvSpPr>
        <dsp:cNvPr id="0" name=""/>
        <dsp:cNvSpPr/>
      </dsp:nvSpPr>
      <dsp:spPr>
        <a:xfrm>
          <a:off x="7700915" y="3395017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Analytics and Reporting</a:t>
          </a:r>
        </a:p>
      </dsp:txBody>
      <dsp:txXfrm>
        <a:off x="7729785" y="3423887"/>
        <a:ext cx="2420913" cy="927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E1A56-A60D-446E-BCEA-F4E27B7AFD33}">
      <dsp:nvSpPr>
        <dsp:cNvPr id="0" name=""/>
        <dsp:cNvSpPr/>
      </dsp:nvSpPr>
      <dsp:spPr>
        <a:xfrm>
          <a:off x="14336" y="1365307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HealthScore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health choices of individual
</a:t>
          </a:r>
          <a:r>
            <a:rPr lang="en-US" sz="1400" b="1" kern="1200" dirty="0" err="1"/>
            <a:t>TrustScore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trustworthiness of the </a:t>
          </a:r>
          <a:r>
            <a:rPr lang="en-US" sz="1400" kern="1200" dirty="0" err="1"/>
            <a:t>individal</a:t>
          </a:r>
          <a:r>
            <a:rPr lang="en-US" sz="1400" kern="1200" dirty="0"/>
            <a:t>
</a:t>
          </a:r>
          <a:r>
            <a:rPr lang="en-US" sz="1400" b="1" kern="1200" dirty="0" err="1"/>
            <a:t>PatienceScore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patience/delayed gratification of the individual</a:t>
          </a:r>
        </a:p>
      </dsp:txBody>
      <dsp:txXfrm>
        <a:off x="67263" y="1418234"/>
        <a:ext cx="2682631" cy="1701223"/>
      </dsp:txXfrm>
    </dsp:sp>
    <dsp:sp modelId="{584CF561-77A7-43D2-9C9C-BEB6546A84BE}">
      <dsp:nvSpPr>
        <dsp:cNvPr id="0" name=""/>
        <dsp:cNvSpPr/>
      </dsp:nvSpPr>
      <dsp:spPr>
        <a:xfrm>
          <a:off x="1684933" y="2287971"/>
          <a:ext cx="2907675" cy="2907675"/>
        </a:xfrm>
        <a:prstGeom prst="leftCircularArrow">
          <a:avLst>
            <a:gd name="adj1" fmla="val 3185"/>
            <a:gd name="adj2" fmla="val 392239"/>
            <a:gd name="adj3" fmla="val 2082176"/>
            <a:gd name="adj4" fmla="val 8938916"/>
            <a:gd name="adj5" fmla="val 3716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F019-A0B0-4EC8-B243-B6A3B70516CA}">
      <dsp:nvSpPr>
        <dsp:cNvPr id="0" name=""/>
        <dsp:cNvSpPr/>
      </dsp:nvSpPr>
      <dsp:spPr>
        <a:xfrm>
          <a:off x="739479" y="3453606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metadata and mint ERC 720 token</a:t>
          </a:r>
        </a:p>
      </dsp:txBody>
      <dsp:txXfrm>
        <a:off x="768349" y="3482476"/>
        <a:ext cx="2420913" cy="927938"/>
      </dsp:txXfrm>
    </dsp:sp>
    <dsp:sp modelId="{362DD53B-FB8D-4268-A25C-F079BB33AE5B}">
      <dsp:nvSpPr>
        <dsp:cNvPr id="0" name=""/>
        <dsp:cNvSpPr/>
      </dsp:nvSpPr>
      <dsp:spPr>
        <a:xfrm>
          <a:off x="3541938" y="1587939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Access </a:t>
          </a:r>
          <a:r>
            <a:rPr lang="en-US" sz="1400" b="1" kern="1200" dirty="0"/>
            <a:t>QR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Complete </a:t>
          </a:r>
          <a:r>
            <a:rPr lang="en-US" sz="1400" b="1" kern="1200" dirty="0"/>
            <a:t>reputation 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Algorithm computes </a:t>
          </a:r>
          <a:r>
            <a:rPr lang="en-US" sz="1400" b="1" kern="1200" dirty="0"/>
            <a:t>SOURCE score</a:t>
          </a:r>
        </a:p>
      </dsp:txBody>
      <dsp:txXfrm>
        <a:off x="3594865" y="2133706"/>
        <a:ext cx="2682631" cy="1701223"/>
      </dsp:txXfrm>
    </dsp:sp>
    <dsp:sp modelId="{B7FBC2ED-D4AC-4250-9223-5A79146FC529}">
      <dsp:nvSpPr>
        <dsp:cNvPr id="0" name=""/>
        <dsp:cNvSpPr/>
      </dsp:nvSpPr>
      <dsp:spPr>
        <a:xfrm>
          <a:off x="5100111" y="171209"/>
          <a:ext cx="3398081" cy="3398081"/>
        </a:xfrm>
        <a:prstGeom prst="circularArrow">
          <a:avLst>
            <a:gd name="adj1" fmla="val 2725"/>
            <a:gd name="adj2" fmla="val 332028"/>
            <a:gd name="adj3" fmla="val 19457142"/>
            <a:gd name="adj4" fmla="val 12540191"/>
            <a:gd name="adj5" fmla="val 318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03A7-BC63-40F9-B58D-76E87D60AA29}">
      <dsp:nvSpPr>
        <dsp:cNvPr id="0" name=""/>
        <dsp:cNvSpPr/>
      </dsp:nvSpPr>
      <dsp:spPr>
        <a:xfrm>
          <a:off x="4161601" y="1095100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score</a:t>
          </a:r>
        </a:p>
      </dsp:txBody>
      <dsp:txXfrm>
        <a:off x="4190471" y="1123970"/>
        <a:ext cx="2420913" cy="927938"/>
      </dsp:txXfrm>
    </dsp:sp>
    <dsp:sp modelId="{6D4AC41A-5F45-4768-9E39-266808981605}">
      <dsp:nvSpPr>
        <dsp:cNvPr id="0" name=""/>
        <dsp:cNvSpPr/>
      </dsp:nvSpPr>
      <dsp:spPr>
        <a:xfrm>
          <a:off x="7081251" y="1559374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 global database </a:t>
          </a:r>
          <a:r>
            <a:rPr lang="en-US" sz="1400" kern="1200" dirty="0"/>
            <a:t>of SOURCE scores is stored </a:t>
          </a:r>
          <a:r>
            <a:rPr lang="en-US" sz="1400" b="1" kern="1200" dirty="0"/>
            <a:t>publicly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PII is stored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data is encrypted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Slice and dice data to create </a:t>
          </a:r>
          <a:r>
            <a:rPr lang="en-US" sz="1400" b="1" kern="1200" dirty="0"/>
            <a:t>meaningful reports </a:t>
          </a:r>
        </a:p>
      </dsp:txBody>
      <dsp:txXfrm>
        <a:off x="7134178" y="1612301"/>
        <a:ext cx="2682631" cy="1701223"/>
      </dsp:txXfrm>
    </dsp:sp>
    <dsp:sp modelId="{434C86F6-935D-46FA-B276-669B9CB57710}">
      <dsp:nvSpPr>
        <dsp:cNvPr id="0" name=""/>
        <dsp:cNvSpPr/>
      </dsp:nvSpPr>
      <dsp:spPr>
        <a:xfrm>
          <a:off x="7700915" y="3395017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Analytics and Reporting</a:t>
          </a:r>
        </a:p>
      </dsp:txBody>
      <dsp:txXfrm>
        <a:off x="7729785" y="3423887"/>
        <a:ext cx="2420913" cy="927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E1A56-A60D-446E-BCEA-F4E27B7AFD33}">
      <dsp:nvSpPr>
        <dsp:cNvPr id="0" name=""/>
        <dsp:cNvSpPr/>
      </dsp:nvSpPr>
      <dsp:spPr>
        <a:xfrm>
          <a:off x="14336" y="1365307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HealthScore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health choices of individual
</a:t>
          </a:r>
          <a:r>
            <a:rPr lang="en-US" sz="1400" b="1" kern="1200" dirty="0" err="1"/>
            <a:t>TrustScore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trustworthiness of the </a:t>
          </a:r>
          <a:r>
            <a:rPr lang="en-US" sz="1400" kern="1200" dirty="0" err="1"/>
            <a:t>individal</a:t>
          </a:r>
          <a:r>
            <a:rPr lang="en-US" sz="1400" kern="1200" dirty="0"/>
            <a:t>
</a:t>
          </a:r>
          <a:r>
            <a:rPr lang="en-US" sz="1400" b="1" kern="1200" dirty="0" err="1"/>
            <a:t>PatienceScore</a:t>
          </a:r>
          <a:r>
            <a:rPr lang="en-US" sz="1400" b="1" kern="1200" dirty="0"/>
            <a:t> </a:t>
          </a:r>
          <a:r>
            <a:rPr lang="en-US" sz="1400" kern="1200" dirty="0"/>
            <a:t>- ask endorser to judge the patience/delayed gratification of the individual</a:t>
          </a:r>
        </a:p>
      </dsp:txBody>
      <dsp:txXfrm>
        <a:off x="67263" y="1418234"/>
        <a:ext cx="2682631" cy="1701223"/>
      </dsp:txXfrm>
    </dsp:sp>
    <dsp:sp modelId="{584CF561-77A7-43D2-9C9C-BEB6546A84BE}">
      <dsp:nvSpPr>
        <dsp:cNvPr id="0" name=""/>
        <dsp:cNvSpPr/>
      </dsp:nvSpPr>
      <dsp:spPr>
        <a:xfrm>
          <a:off x="1684933" y="2287971"/>
          <a:ext cx="2907675" cy="2907675"/>
        </a:xfrm>
        <a:prstGeom prst="leftCircularArrow">
          <a:avLst>
            <a:gd name="adj1" fmla="val 3185"/>
            <a:gd name="adj2" fmla="val 392239"/>
            <a:gd name="adj3" fmla="val 2082176"/>
            <a:gd name="adj4" fmla="val 8938916"/>
            <a:gd name="adj5" fmla="val 3716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F019-A0B0-4EC8-B243-B6A3B70516CA}">
      <dsp:nvSpPr>
        <dsp:cNvPr id="0" name=""/>
        <dsp:cNvSpPr/>
      </dsp:nvSpPr>
      <dsp:spPr>
        <a:xfrm>
          <a:off x="739479" y="3453606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metadata and mint ERC 720 token</a:t>
          </a:r>
        </a:p>
      </dsp:txBody>
      <dsp:txXfrm>
        <a:off x="768349" y="3482476"/>
        <a:ext cx="2420913" cy="927938"/>
      </dsp:txXfrm>
    </dsp:sp>
    <dsp:sp modelId="{362DD53B-FB8D-4268-A25C-F079BB33AE5B}">
      <dsp:nvSpPr>
        <dsp:cNvPr id="0" name=""/>
        <dsp:cNvSpPr/>
      </dsp:nvSpPr>
      <dsp:spPr>
        <a:xfrm>
          <a:off x="3541938" y="1587939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Access </a:t>
          </a:r>
          <a:r>
            <a:rPr lang="en-US" sz="1400" b="1" kern="1200" dirty="0"/>
            <a:t>QR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Complete </a:t>
          </a:r>
          <a:r>
            <a:rPr lang="en-US" sz="1400" b="1" kern="1200" dirty="0"/>
            <a:t>reputation 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Algorithm computes </a:t>
          </a:r>
          <a:r>
            <a:rPr lang="en-US" sz="1400" b="1" kern="1200" dirty="0"/>
            <a:t>SOURCE score</a:t>
          </a:r>
        </a:p>
      </dsp:txBody>
      <dsp:txXfrm>
        <a:off x="3594865" y="2133706"/>
        <a:ext cx="2682631" cy="1701223"/>
      </dsp:txXfrm>
    </dsp:sp>
    <dsp:sp modelId="{B7FBC2ED-D4AC-4250-9223-5A79146FC529}">
      <dsp:nvSpPr>
        <dsp:cNvPr id="0" name=""/>
        <dsp:cNvSpPr/>
      </dsp:nvSpPr>
      <dsp:spPr>
        <a:xfrm>
          <a:off x="5100111" y="171209"/>
          <a:ext cx="3398081" cy="3398081"/>
        </a:xfrm>
        <a:prstGeom prst="circularArrow">
          <a:avLst>
            <a:gd name="adj1" fmla="val 2725"/>
            <a:gd name="adj2" fmla="val 332028"/>
            <a:gd name="adj3" fmla="val 19457142"/>
            <a:gd name="adj4" fmla="val 12540191"/>
            <a:gd name="adj5" fmla="val 318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03A7-BC63-40F9-B58D-76E87D60AA29}">
      <dsp:nvSpPr>
        <dsp:cNvPr id="0" name=""/>
        <dsp:cNvSpPr/>
      </dsp:nvSpPr>
      <dsp:spPr>
        <a:xfrm>
          <a:off x="4161601" y="1095100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score</a:t>
          </a:r>
        </a:p>
      </dsp:txBody>
      <dsp:txXfrm>
        <a:off x="4190471" y="1123970"/>
        <a:ext cx="2420913" cy="927938"/>
      </dsp:txXfrm>
    </dsp:sp>
    <dsp:sp modelId="{6D4AC41A-5F45-4768-9E39-266808981605}">
      <dsp:nvSpPr>
        <dsp:cNvPr id="0" name=""/>
        <dsp:cNvSpPr/>
      </dsp:nvSpPr>
      <dsp:spPr>
        <a:xfrm>
          <a:off x="7081251" y="1559374"/>
          <a:ext cx="2788485" cy="22999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 global database </a:t>
          </a:r>
          <a:r>
            <a:rPr lang="en-US" sz="1400" kern="1200" dirty="0"/>
            <a:t>of SOURCE scores is stored </a:t>
          </a:r>
          <a:r>
            <a:rPr lang="en-US" sz="1400" b="1" kern="1200" dirty="0"/>
            <a:t>publicly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PII is stored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data is encrypted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Slice and dice data to create </a:t>
          </a:r>
          <a:r>
            <a:rPr lang="en-US" sz="1400" b="1" kern="1200" dirty="0"/>
            <a:t>meaningful reports </a:t>
          </a:r>
        </a:p>
      </dsp:txBody>
      <dsp:txXfrm>
        <a:off x="7134178" y="1612301"/>
        <a:ext cx="2682631" cy="1701223"/>
      </dsp:txXfrm>
    </dsp:sp>
    <dsp:sp modelId="{434C86F6-935D-46FA-B276-669B9CB57710}">
      <dsp:nvSpPr>
        <dsp:cNvPr id="0" name=""/>
        <dsp:cNvSpPr/>
      </dsp:nvSpPr>
      <dsp:spPr>
        <a:xfrm>
          <a:off x="7700915" y="3395017"/>
          <a:ext cx="2478653" cy="985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Analytics and Reporting</a:t>
          </a:r>
        </a:p>
      </dsp:txBody>
      <dsp:txXfrm>
        <a:off x="7729785" y="3423887"/>
        <a:ext cx="2420913" cy="927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D7C41-DFF9-4527-AF71-8E281601319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448-C99B-4C61-8C3C-F027AF4F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1448-C99B-4C61-8C3C-F027AF4F0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b people don’t have a bank account</a:t>
            </a:r>
            <a:br>
              <a:rPr lang="en-US" dirty="0"/>
            </a:br>
            <a:r>
              <a:rPr lang="en-US" dirty="0"/>
              <a:t>Therefore, don’t have access to the credit market </a:t>
            </a:r>
          </a:p>
          <a:p>
            <a:r>
              <a:rPr lang="en-US" dirty="0"/>
              <a:t>What would help is a system based on reputation </a:t>
            </a:r>
            <a:br>
              <a:rPr lang="en-US" dirty="0"/>
            </a:br>
            <a:r>
              <a:rPr lang="en-US" dirty="0"/>
              <a:t>Web of trust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1448-C99B-4C61-8C3C-F027AF4F0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Decentralized, public platform that enables reputation to be crowd sourced. Using Ethereum because of it’s smart contract functionality, which we are using to mint tokens aka endorsements.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1448-C99B-4C61-8C3C-F027AF4F0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types of questions. Through our research, we have found that these data points are indicative of high credit scores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61448-C99B-4C61-8C3C-F027AF4F0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FA44-4C87-486E-B0E8-451FE264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920C5-A7A2-4252-9527-5AD001AD7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EECD-6B7C-47D4-8691-DD49135C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DD18-D8B5-44A1-8427-4709C5B9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5A7E-8951-49AB-A75B-8C366BC8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25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9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2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67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6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3EBF-E997-430F-9FF0-2CFFBFE0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AE81-A65A-48AA-81C8-EEA56A0E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F06C0-FFA7-45C6-9C13-77B9166E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3FB3-D51A-419D-A793-716E38B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AA83-6A37-4AFE-97FD-51F8363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5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27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5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BAB-A658-4564-827C-9D3CDAB1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2D507-64A7-4C70-AF75-03B74703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03FD-322E-40C8-8FA8-F1CED87F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909B-1520-484D-8D15-3E63D10E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6573-D6B3-4A1B-8EFD-DC8BD184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8DD7-7554-4D07-A798-A3C6545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4D66-F685-40B7-8FB2-9B2AC38C3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AAF9-2CA3-4D23-906D-92A2DAC6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FEF00-7D61-4419-9732-20FDB119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9830-B0EB-4D65-8F6C-E030828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1520-2665-42CA-A46C-A0E0D1CB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B1AD-B6F3-46A7-A902-EED49933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147C-62F9-4B9E-B6EB-B1DF751C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D07-FD04-4E9E-A10A-18D237B5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9039E-EAB5-4970-89FE-09AEC233E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DFB0-646E-4FF8-9828-D69029CE8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8AC06-6721-445B-8714-7C6CE2D7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8E1F0-61CC-433E-A0FE-07D02DE2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BC66-34E0-40E7-9C12-CDDDD991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049A-5339-490C-85F5-DFB6C4B9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84ED1-5DA0-44F6-B6D1-6F4D2AE5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9F9C2-AF2F-41DE-BCDF-88334397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33CE2-29D1-4683-9F82-425B6BC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277D-0C9D-469C-82E3-2367B3B0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56BD-9967-42C1-8C61-36D421DB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4333-1686-49A9-9037-E1381568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E48D-7FF3-4C67-BF34-7D51D2C92CB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6CA0F55-0EB9-4474-94C8-9FE4CD6F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5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618CD-46A8-45DF-B5F3-8403C4C0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3BAE-8DBE-48C2-9A1A-A9A8658C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729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2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microsoft.com/office/2007/relationships/hdphoto" Target="../media/hdphoto2.wdp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3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/>
            </a:gs>
            <a:gs pos="9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stributed systems">
            <a:extLst>
              <a:ext uri="{FF2B5EF4-FFF2-40B4-BE49-F238E27FC236}">
                <a16:creationId xmlns:a16="http://schemas.microsoft.com/office/drawing/2014/main" id="{77D98470-B64E-44DA-8867-91E0F413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5745"/>
            <a:ext cx="11963400" cy="6047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>
                <a:alpha val="55000"/>
              </a:srgbClr>
            </a:solidFill>
            <a:miter lim="800000"/>
          </a:ln>
          <a:effectLst>
            <a:glow rad="127000">
              <a:schemeClr val="accent1">
                <a:alpha val="47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8E30315-6AB1-43A8-86C9-759A83D5DBA9}"/>
              </a:ext>
            </a:extLst>
          </p:cNvPr>
          <p:cNvSpPr txBox="1">
            <a:spLocks/>
          </p:cNvSpPr>
          <p:nvPr/>
        </p:nvSpPr>
        <p:spPr>
          <a:xfrm>
            <a:off x="1181383" y="2240201"/>
            <a:ext cx="11186276" cy="10292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accent2"/>
                </a:solidFill>
              </a:rPr>
              <a:t>SOURCE</a:t>
            </a:r>
            <a:r>
              <a:rPr lang="en-US" sz="6000" b="1" i="1" dirty="0">
                <a:solidFill>
                  <a:schemeClr val="accent2"/>
                </a:solidFill>
              </a:rPr>
              <a:t>. </a:t>
            </a:r>
            <a:endParaRPr lang="en-US" sz="2200" b="1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132911-590F-4DA5-81BB-3D41FA3E3E99}"/>
              </a:ext>
            </a:extLst>
          </p:cNvPr>
          <p:cNvSpPr txBox="1">
            <a:spLocks/>
          </p:cNvSpPr>
          <p:nvPr/>
        </p:nvSpPr>
        <p:spPr>
          <a:xfrm>
            <a:off x="1977274" y="3259186"/>
            <a:ext cx="10694902" cy="658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Created By: Rika Sukenik, </a:t>
            </a:r>
            <a:r>
              <a:rPr lang="en-US" sz="2400" b="1" dirty="0" err="1"/>
              <a:t>Zhenting</a:t>
            </a:r>
            <a:r>
              <a:rPr lang="en-US" sz="2400" b="1" dirty="0"/>
              <a:t> Zhou, Philip </a:t>
            </a:r>
            <a:r>
              <a:rPr lang="en-US" sz="2400" b="1" dirty="0" err="1"/>
              <a:t>Glazman</a:t>
            </a:r>
            <a:r>
              <a:rPr lang="en-US" sz="2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C3E-0B4B-42A6-841F-F07A8BFFD9B5}"/>
              </a:ext>
            </a:extLst>
          </p:cNvPr>
          <p:cNvSpPr/>
          <p:nvPr/>
        </p:nvSpPr>
        <p:spPr>
          <a:xfrm>
            <a:off x="4467225" y="2345829"/>
            <a:ext cx="7724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distributed reputation platform enabling financial risk  management for the world’s unbanked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0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unbanked">
            <a:extLst>
              <a:ext uri="{FF2B5EF4-FFF2-40B4-BE49-F238E27FC236}">
                <a16:creationId xmlns:a16="http://schemas.microsoft.com/office/drawing/2014/main" id="{E6AC1FAC-3292-476B-9AE7-328C70C2C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r="25730"/>
          <a:stretch/>
        </p:blipFill>
        <p:spPr bwMode="auto">
          <a:xfrm>
            <a:off x="6518561" y="-2009"/>
            <a:ext cx="5673439" cy="5840277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8FC4F-4370-422D-A7B4-77368BED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19" y="540280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EFAD-E920-430C-B77B-04C7414A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65843"/>
            <a:ext cx="5442974" cy="37870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/>
              <a:t>Two billion </a:t>
            </a:r>
            <a:r>
              <a:rPr lang="en-US" sz="2000"/>
              <a:t>people in the world do not have a bank account!</a:t>
            </a:r>
          </a:p>
          <a:p>
            <a:r>
              <a:rPr lang="en-US" sz="2000"/>
              <a:t>Why? </a:t>
            </a:r>
          </a:p>
          <a:p>
            <a:pPr marL="800100" lvl="1" indent="-342900">
              <a:buAutoNum type="arabicPeriod"/>
            </a:pPr>
            <a:r>
              <a:rPr lang="en-US" sz="2000"/>
              <a:t>Having too little money to keep in an account</a:t>
            </a:r>
          </a:p>
          <a:p>
            <a:pPr marL="800100" lvl="1" indent="-342900">
              <a:buAutoNum type="arabicPeriod"/>
            </a:pPr>
            <a:r>
              <a:rPr lang="en-US" sz="2000"/>
              <a:t>Cost and distance to a bank </a:t>
            </a:r>
          </a:p>
          <a:p>
            <a:pPr marL="800100" lvl="1" indent="-342900">
              <a:buAutoNum type="arabicPeriod"/>
            </a:pPr>
            <a:r>
              <a:rPr lang="en-US" sz="2000"/>
              <a:t>Lack of documentation and distrust in financial system </a:t>
            </a:r>
          </a:p>
          <a:p>
            <a:pPr marL="0" indent="0">
              <a:buNone/>
            </a:pPr>
            <a:r>
              <a:rPr lang="en-US" sz="2000"/>
              <a:t>No bank account = </a:t>
            </a:r>
            <a:r>
              <a:rPr lang="en-US" sz="2000" b="1"/>
              <a:t>no credit score</a:t>
            </a:r>
            <a:r>
              <a:rPr lang="en-US" sz="2000"/>
              <a:t> = no loans = </a:t>
            </a:r>
            <a:r>
              <a:rPr lang="en-US" sz="2000" b="1"/>
              <a:t>no upward mobility </a:t>
            </a:r>
          </a:p>
          <a:p>
            <a:r>
              <a:rPr lang="en-US" sz="2000"/>
              <a:t>An emergency event like crop damage can </a:t>
            </a:r>
            <a:r>
              <a:rPr lang="en-US" sz="2000" b="1"/>
              <a:t>financially wipe out a person and a family </a:t>
            </a:r>
          </a:p>
          <a:p>
            <a:pPr marL="800100" lvl="1" indent="-342900">
              <a:buAutoNum type="arabicPeriod"/>
            </a:pPr>
            <a:endParaRPr lang="en-US" sz="2000"/>
          </a:p>
          <a:p>
            <a:pPr marL="800100" lvl="1" indent="-342900">
              <a:buAutoNum type="arabicPeriod"/>
            </a:pPr>
            <a:endParaRPr lang="en-US" sz="2000"/>
          </a:p>
          <a:p>
            <a:pPr marL="800100" lvl="1" indent="-342900">
              <a:buAutoNum type="arabicPeriod"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800100" lvl="1" indent="-342900">
              <a:buAutoNum type="arabicPeriod"/>
            </a:pPr>
            <a:endParaRPr lang="en-US" sz="200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568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ttps://thefinanser.com/wp-content/uploads/2017/04/Where-are-the-unbanked.jpg">
            <a:extLst>
              <a:ext uri="{FF2B5EF4-FFF2-40B4-BE49-F238E27FC236}">
                <a16:creationId xmlns:a16="http://schemas.microsoft.com/office/drawing/2014/main" id="{69A41EA0-1E45-48F9-AA87-B8EA870C1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4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Image result for blockchain">
            <a:extLst>
              <a:ext uri="{FF2B5EF4-FFF2-40B4-BE49-F238E27FC236}">
                <a16:creationId xmlns:a16="http://schemas.microsoft.com/office/drawing/2014/main" id="{E8B640F0-E687-45F6-95B5-28DA20028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98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8FC4F-4370-422D-A7B4-77368BED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4" y="412800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EFAD-E920-430C-B77B-04C7414A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1602743"/>
            <a:ext cx="5314543" cy="3375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An alternative data model – based on reputation – to assess an individual’s credit worthiness</a:t>
            </a:r>
          </a:p>
          <a:p>
            <a:r>
              <a:rPr lang="en-US" sz="1800" b="1"/>
              <a:t>Technical details:</a:t>
            </a:r>
          </a:p>
          <a:p>
            <a:pPr lvl="1"/>
            <a:r>
              <a:rPr lang="en-US" sz="1800" b="1"/>
              <a:t>Protocol layer – Interoperable ERC 721 (non-fungible) token</a:t>
            </a:r>
          </a:p>
          <a:p>
            <a:pPr lvl="1"/>
            <a:r>
              <a:rPr lang="en-US" sz="1800" b="1"/>
              <a:t>Application Layer (business layer) – ability to extract meaningful information from reputation information and create reports</a:t>
            </a:r>
          </a:p>
          <a:p>
            <a:pPr marL="0" indent="0">
              <a:buNone/>
            </a:pPr>
            <a:r>
              <a:rPr lang="en-US" sz="1800" b="1"/>
              <a:t>Why Blockchain?</a:t>
            </a:r>
          </a:p>
          <a:p>
            <a:r>
              <a:rPr lang="en-US" sz="1800" b="1"/>
              <a:t>No central authority has ability to restrict access, shut down network, etc.</a:t>
            </a:r>
          </a:p>
          <a:p>
            <a:r>
              <a:rPr lang="en-US" sz="1800" b="1"/>
              <a:t> Network is open to any and all </a:t>
            </a:r>
          </a:p>
          <a:p>
            <a:r>
              <a:rPr lang="en-US" sz="1800" b="1"/>
              <a:t>Complete transparency to reputation information</a:t>
            </a:r>
          </a:p>
          <a:p>
            <a:r>
              <a:rPr lang="en-US" sz="1800" b="1"/>
              <a:t>1 stop shop: ERC 721 token allows for interoperability across all lenders. </a:t>
            </a:r>
          </a:p>
          <a:p>
            <a:pPr marL="800100" lvl="1" indent="-342900">
              <a:buAutoNum type="arabicPeriod"/>
            </a:pPr>
            <a:endParaRPr lang="en-US" sz="1800"/>
          </a:p>
          <a:p>
            <a:pPr marL="800100" lvl="1" indent="-342900">
              <a:buAutoNum type="arabicPeriod"/>
            </a:pPr>
            <a:endParaRPr lang="en-US" sz="1800"/>
          </a:p>
          <a:p>
            <a:pPr marL="800100" lvl="1" indent="-342900">
              <a:buAutoNum type="arabicPeriod"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800100" lvl="1" indent="-342900">
              <a:buAutoNum type="arabicPeriod"/>
            </a:pPr>
            <a:endParaRPr lang="en-US" sz="180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39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0B3A1C-A1D5-46A2-9BEC-14619EE85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40794"/>
              </p:ext>
            </p:extLst>
          </p:nvPr>
        </p:nvGraphicFramePr>
        <p:xfrm>
          <a:off x="946337" y="1065900"/>
          <a:ext cx="101821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Image result for avatar icon woman">
            <a:extLst>
              <a:ext uri="{FF2B5EF4-FFF2-40B4-BE49-F238E27FC236}">
                <a16:creationId xmlns:a16="http://schemas.microsoft.com/office/drawing/2014/main" id="{F797BE1F-520D-428A-A3D4-FC28825D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02" y="1187554"/>
            <a:ext cx="1232194" cy="12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nk icon">
            <a:extLst>
              <a:ext uri="{FF2B5EF4-FFF2-40B4-BE49-F238E27FC236}">
                <a16:creationId xmlns:a16="http://schemas.microsoft.com/office/drawing/2014/main" id="{FE2D8974-2710-417C-BD2B-5660537B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45" y="1189378"/>
            <a:ext cx="1209124" cy="12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ports icon">
            <a:extLst>
              <a:ext uri="{FF2B5EF4-FFF2-40B4-BE49-F238E27FC236}">
                <a16:creationId xmlns:a16="http://schemas.microsoft.com/office/drawing/2014/main" id="{86945E25-BB03-49B8-ADC1-EDB6F19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91" y="1468806"/>
            <a:ext cx="1207008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BFE2C-EF57-480D-9A0E-B8C383DB7750}"/>
              </a:ext>
            </a:extLst>
          </p:cNvPr>
          <p:cNvSpPr/>
          <p:nvPr/>
        </p:nvSpPr>
        <p:spPr>
          <a:xfrm>
            <a:off x="1131853" y="43174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B5220-011E-4A0C-8B0E-54D51E75046C}"/>
              </a:ext>
            </a:extLst>
          </p:cNvPr>
          <p:cNvSpPr/>
          <p:nvPr/>
        </p:nvSpPr>
        <p:spPr>
          <a:xfrm>
            <a:off x="4524626" y="13313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E0AC-A358-4812-9D75-1B150CA07916}"/>
              </a:ext>
            </a:extLst>
          </p:cNvPr>
          <p:cNvSpPr/>
          <p:nvPr/>
        </p:nvSpPr>
        <p:spPr>
          <a:xfrm>
            <a:off x="8066816" y="44030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1585E4-6382-43C5-B91B-D7C32A2D9EB7}"/>
              </a:ext>
            </a:extLst>
          </p:cNvPr>
          <p:cNvGrpSpPr/>
          <p:nvPr/>
        </p:nvGrpSpPr>
        <p:grpSpPr>
          <a:xfrm>
            <a:off x="10970380" y="62144"/>
            <a:ext cx="917978" cy="1125410"/>
            <a:chOff x="10970380" y="62144"/>
            <a:chExt cx="917978" cy="1125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CA953B-3B15-4AA7-B2C5-F1E2617C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95330" y="294526"/>
              <a:ext cx="893028" cy="8930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6898D-77DE-4855-9B05-AB4B26EB1859}"/>
                </a:ext>
              </a:extLst>
            </p:cNvPr>
            <p:cNvSpPr/>
            <p:nvPr/>
          </p:nvSpPr>
          <p:spPr>
            <a:xfrm>
              <a:off x="10970380" y="62144"/>
              <a:ext cx="87889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29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0B3A1C-A1D5-46A2-9BEC-14619EE85E78}"/>
              </a:ext>
            </a:extLst>
          </p:cNvPr>
          <p:cNvGraphicFramePr/>
          <p:nvPr>
            <p:extLst/>
          </p:nvPr>
        </p:nvGraphicFramePr>
        <p:xfrm>
          <a:off x="946337" y="1065900"/>
          <a:ext cx="101821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Image result for avatar icon woman">
            <a:extLst>
              <a:ext uri="{FF2B5EF4-FFF2-40B4-BE49-F238E27FC236}">
                <a16:creationId xmlns:a16="http://schemas.microsoft.com/office/drawing/2014/main" id="{F797BE1F-520D-428A-A3D4-FC28825D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02" y="1187554"/>
            <a:ext cx="1232194" cy="12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nk icon">
            <a:extLst>
              <a:ext uri="{FF2B5EF4-FFF2-40B4-BE49-F238E27FC236}">
                <a16:creationId xmlns:a16="http://schemas.microsoft.com/office/drawing/2014/main" id="{FE2D8974-2710-417C-BD2B-5660537B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45" y="1189378"/>
            <a:ext cx="1209124" cy="12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ports icon">
            <a:extLst>
              <a:ext uri="{FF2B5EF4-FFF2-40B4-BE49-F238E27FC236}">
                <a16:creationId xmlns:a16="http://schemas.microsoft.com/office/drawing/2014/main" id="{86945E25-BB03-49B8-ADC1-EDB6F19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91" y="1468806"/>
            <a:ext cx="1207008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BFE2C-EF57-480D-9A0E-B8C383DB7750}"/>
              </a:ext>
            </a:extLst>
          </p:cNvPr>
          <p:cNvSpPr/>
          <p:nvPr/>
        </p:nvSpPr>
        <p:spPr>
          <a:xfrm>
            <a:off x="1131853" y="43174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B5220-011E-4A0C-8B0E-54D51E75046C}"/>
              </a:ext>
            </a:extLst>
          </p:cNvPr>
          <p:cNvSpPr/>
          <p:nvPr/>
        </p:nvSpPr>
        <p:spPr>
          <a:xfrm>
            <a:off x="4524626" y="13313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E0AC-A358-4812-9D75-1B150CA07916}"/>
              </a:ext>
            </a:extLst>
          </p:cNvPr>
          <p:cNvSpPr/>
          <p:nvPr/>
        </p:nvSpPr>
        <p:spPr>
          <a:xfrm>
            <a:off x="8066816" y="44030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1585E4-6382-43C5-B91B-D7C32A2D9EB7}"/>
              </a:ext>
            </a:extLst>
          </p:cNvPr>
          <p:cNvGrpSpPr/>
          <p:nvPr/>
        </p:nvGrpSpPr>
        <p:grpSpPr>
          <a:xfrm>
            <a:off x="10970380" y="62144"/>
            <a:ext cx="917978" cy="1125410"/>
            <a:chOff x="10970380" y="62144"/>
            <a:chExt cx="917978" cy="1125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CA953B-3B15-4AA7-B2C5-F1E2617C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95330" y="294526"/>
              <a:ext cx="893028" cy="8930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6898D-77DE-4855-9B05-AB4B26EB1859}"/>
                </a:ext>
              </a:extLst>
            </p:cNvPr>
            <p:cNvSpPr/>
            <p:nvPr/>
          </p:nvSpPr>
          <p:spPr>
            <a:xfrm>
              <a:off x="10970380" y="62144"/>
              <a:ext cx="87889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C619C-3468-4D6C-9858-99F6D2F5A2CB}"/>
              </a:ext>
            </a:extLst>
          </p:cNvPr>
          <p:cNvSpPr/>
          <p:nvPr/>
        </p:nvSpPr>
        <p:spPr>
          <a:xfrm>
            <a:off x="308775" y="233038"/>
            <a:ext cx="3801588" cy="63919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0B3A1C-A1D5-46A2-9BEC-14619EE85E78}"/>
              </a:ext>
            </a:extLst>
          </p:cNvPr>
          <p:cNvGraphicFramePr/>
          <p:nvPr>
            <p:extLst/>
          </p:nvPr>
        </p:nvGraphicFramePr>
        <p:xfrm>
          <a:off x="946337" y="1065900"/>
          <a:ext cx="101821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Image result for avatar icon woman">
            <a:extLst>
              <a:ext uri="{FF2B5EF4-FFF2-40B4-BE49-F238E27FC236}">
                <a16:creationId xmlns:a16="http://schemas.microsoft.com/office/drawing/2014/main" id="{F797BE1F-520D-428A-A3D4-FC28825D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02" y="1187554"/>
            <a:ext cx="1232194" cy="12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nk icon">
            <a:extLst>
              <a:ext uri="{FF2B5EF4-FFF2-40B4-BE49-F238E27FC236}">
                <a16:creationId xmlns:a16="http://schemas.microsoft.com/office/drawing/2014/main" id="{FE2D8974-2710-417C-BD2B-5660537B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45" y="1189378"/>
            <a:ext cx="1209124" cy="12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ports icon">
            <a:extLst>
              <a:ext uri="{FF2B5EF4-FFF2-40B4-BE49-F238E27FC236}">
                <a16:creationId xmlns:a16="http://schemas.microsoft.com/office/drawing/2014/main" id="{86945E25-BB03-49B8-ADC1-EDB6F19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91" y="1468806"/>
            <a:ext cx="1207008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BFE2C-EF57-480D-9A0E-B8C383DB7750}"/>
              </a:ext>
            </a:extLst>
          </p:cNvPr>
          <p:cNvSpPr/>
          <p:nvPr/>
        </p:nvSpPr>
        <p:spPr>
          <a:xfrm>
            <a:off x="1131853" y="43174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B5220-011E-4A0C-8B0E-54D51E75046C}"/>
              </a:ext>
            </a:extLst>
          </p:cNvPr>
          <p:cNvSpPr/>
          <p:nvPr/>
        </p:nvSpPr>
        <p:spPr>
          <a:xfrm>
            <a:off x="4524626" y="13313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E0AC-A358-4812-9D75-1B150CA07916}"/>
              </a:ext>
            </a:extLst>
          </p:cNvPr>
          <p:cNvSpPr/>
          <p:nvPr/>
        </p:nvSpPr>
        <p:spPr>
          <a:xfrm>
            <a:off x="8066816" y="44030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1585E4-6382-43C5-B91B-D7C32A2D9EB7}"/>
              </a:ext>
            </a:extLst>
          </p:cNvPr>
          <p:cNvGrpSpPr/>
          <p:nvPr/>
        </p:nvGrpSpPr>
        <p:grpSpPr>
          <a:xfrm>
            <a:off x="10970380" y="62144"/>
            <a:ext cx="917978" cy="1125410"/>
            <a:chOff x="10970380" y="62144"/>
            <a:chExt cx="917978" cy="1125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CA953B-3B15-4AA7-B2C5-F1E2617C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95330" y="294526"/>
              <a:ext cx="893028" cy="8930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6898D-77DE-4855-9B05-AB4B26EB1859}"/>
                </a:ext>
              </a:extLst>
            </p:cNvPr>
            <p:cNvSpPr/>
            <p:nvPr/>
          </p:nvSpPr>
          <p:spPr>
            <a:xfrm>
              <a:off x="10970380" y="62144"/>
              <a:ext cx="87889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1EF88-01D2-4DDB-96F7-713E7A247A94}"/>
              </a:ext>
            </a:extLst>
          </p:cNvPr>
          <p:cNvSpPr/>
          <p:nvPr/>
        </p:nvSpPr>
        <p:spPr>
          <a:xfrm>
            <a:off x="4184126" y="233038"/>
            <a:ext cx="3664474" cy="63919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0B3A1C-A1D5-46A2-9BEC-14619EE85E78}"/>
              </a:ext>
            </a:extLst>
          </p:cNvPr>
          <p:cNvGraphicFramePr/>
          <p:nvPr>
            <p:extLst/>
          </p:nvPr>
        </p:nvGraphicFramePr>
        <p:xfrm>
          <a:off x="946337" y="1065900"/>
          <a:ext cx="101821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Image result for avatar icon woman">
            <a:extLst>
              <a:ext uri="{FF2B5EF4-FFF2-40B4-BE49-F238E27FC236}">
                <a16:creationId xmlns:a16="http://schemas.microsoft.com/office/drawing/2014/main" id="{F797BE1F-520D-428A-A3D4-FC28825D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02" y="1187554"/>
            <a:ext cx="1232194" cy="12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nk icon">
            <a:extLst>
              <a:ext uri="{FF2B5EF4-FFF2-40B4-BE49-F238E27FC236}">
                <a16:creationId xmlns:a16="http://schemas.microsoft.com/office/drawing/2014/main" id="{FE2D8974-2710-417C-BD2B-5660537B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45" y="1189378"/>
            <a:ext cx="1209124" cy="12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eports icon">
            <a:extLst>
              <a:ext uri="{FF2B5EF4-FFF2-40B4-BE49-F238E27FC236}">
                <a16:creationId xmlns:a16="http://schemas.microsoft.com/office/drawing/2014/main" id="{86945E25-BB03-49B8-ADC1-EDB6F19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91" y="1468806"/>
            <a:ext cx="1207008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BFE2C-EF57-480D-9A0E-B8C383DB7750}"/>
              </a:ext>
            </a:extLst>
          </p:cNvPr>
          <p:cNvSpPr/>
          <p:nvPr/>
        </p:nvSpPr>
        <p:spPr>
          <a:xfrm>
            <a:off x="1131853" y="43174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B5220-011E-4A0C-8B0E-54D51E75046C}"/>
              </a:ext>
            </a:extLst>
          </p:cNvPr>
          <p:cNvSpPr/>
          <p:nvPr/>
        </p:nvSpPr>
        <p:spPr>
          <a:xfrm>
            <a:off x="4524626" y="13313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E0AC-A358-4812-9D75-1B150CA07916}"/>
              </a:ext>
            </a:extLst>
          </p:cNvPr>
          <p:cNvSpPr/>
          <p:nvPr/>
        </p:nvSpPr>
        <p:spPr>
          <a:xfrm>
            <a:off x="8066816" y="44030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1585E4-6382-43C5-B91B-D7C32A2D9EB7}"/>
              </a:ext>
            </a:extLst>
          </p:cNvPr>
          <p:cNvGrpSpPr/>
          <p:nvPr/>
        </p:nvGrpSpPr>
        <p:grpSpPr>
          <a:xfrm>
            <a:off x="10970380" y="62144"/>
            <a:ext cx="917978" cy="1125410"/>
            <a:chOff x="10970380" y="62144"/>
            <a:chExt cx="917978" cy="1125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CA953B-3B15-4AA7-B2C5-F1E2617C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95330" y="294526"/>
              <a:ext cx="893028" cy="8930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6898D-77DE-4855-9B05-AB4B26EB1859}"/>
                </a:ext>
              </a:extLst>
            </p:cNvPr>
            <p:cNvSpPr/>
            <p:nvPr/>
          </p:nvSpPr>
          <p:spPr>
            <a:xfrm>
              <a:off x="10970380" y="62144"/>
              <a:ext cx="87889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F8C5C-D469-4E27-8944-1EC822F5882D}"/>
              </a:ext>
            </a:extLst>
          </p:cNvPr>
          <p:cNvSpPr/>
          <p:nvPr/>
        </p:nvSpPr>
        <p:spPr>
          <a:xfrm>
            <a:off x="7777202" y="299713"/>
            <a:ext cx="3664474" cy="63919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0761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496</Words>
  <Application>Microsoft Office PowerPoint</Application>
  <PresentationFormat>Widescreen</PresentationFormat>
  <Paragraphs>97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THE PROBLEM</vt:lpstr>
      <vt:lpstr>PowerPoint Presentation</vt:lpstr>
      <vt:lpstr>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Rika Sukenik</dc:creator>
  <cp:lastModifiedBy>Rika Sukenik</cp:lastModifiedBy>
  <cp:revision>70</cp:revision>
  <dcterms:created xsi:type="dcterms:W3CDTF">2018-04-21T21:31:41Z</dcterms:created>
  <dcterms:modified xsi:type="dcterms:W3CDTF">2018-04-22T15:45:54Z</dcterms:modified>
</cp:coreProperties>
</file>