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89" r:id="rId4"/>
    <p:sldId id="288" r:id="rId5"/>
  </p:sldIdLst>
  <p:sldSz cx="1800034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7A122D"/>
    <a:srgbClr val="FCED88"/>
    <a:srgbClr val="003F62"/>
    <a:srgbClr val="FFFFFF"/>
    <a:srgbClr val="FFFDF4"/>
    <a:srgbClr val="E6E6E6"/>
    <a:srgbClr val="385A35"/>
    <a:srgbClr val="029241"/>
    <a:srgbClr val="73A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40" autoAdjust="0"/>
    <p:restoredTop sz="94660"/>
  </p:normalViewPr>
  <p:slideViewPr>
    <p:cSldViewPr snapToGrid="0">
      <p:cViewPr varScale="1">
        <p:scale>
          <a:sx n="23" d="100"/>
          <a:sy n="23" d="100"/>
        </p:scale>
        <p:origin x="1560" y="52"/>
      </p:cViewPr>
      <p:guideLst>
        <p:guide orient="horz" pos="8973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713405"/>
            <a:ext cx="15300564" cy="10026815"/>
          </a:xfrm>
        </p:spPr>
        <p:txBody>
          <a:bodyPr anchor="b"/>
          <a:lstStyle>
            <a:lvl1pPr algn="ctr">
              <a:defRPr sz="118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5126892"/>
            <a:ext cx="13500497" cy="6953434"/>
          </a:xfrm>
        </p:spPr>
        <p:txBody>
          <a:bodyPr/>
          <a:lstStyle>
            <a:lvl1pPr marL="0" indent="0" algn="ctr">
              <a:buNone/>
              <a:defRPr sz="4725"/>
            </a:lvl1pPr>
            <a:lvl2pPr marL="899795" indent="0" algn="ctr">
              <a:buNone/>
              <a:defRPr sz="3935"/>
            </a:lvl2pPr>
            <a:lvl3pPr marL="1800225" indent="0" algn="ctr">
              <a:buNone/>
              <a:defRPr sz="3545"/>
            </a:lvl3pPr>
            <a:lvl4pPr marL="2700020" indent="0" algn="ctr">
              <a:buNone/>
              <a:defRPr sz="3150"/>
            </a:lvl4pPr>
            <a:lvl5pPr marL="3600450" indent="0" algn="ctr">
              <a:buNone/>
              <a:defRPr sz="3150"/>
            </a:lvl5pPr>
            <a:lvl6pPr marL="4500245" indent="0" algn="ctr">
              <a:buNone/>
              <a:defRPr sz="3150"/>
            </a:lvl6pPr>
            <a:lvl7pPr marL="5400040" indent="0" algn="ctr">
              <a:buNone/>
              <a:defRPr sz="3150"/>
            </a:lvl7pPr>
            <a:lvl8pPr marL="6300470" indent="0" algn="ctr">
              <a:buNone/>
              <a:defRPr sz="3150"/>
            </a:lvl8pPr>
            <a:lvl9pPr marL="7200265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533356"/>
            <a:ext cx="3881393" cy="244070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533356"/>
            <a:ext cx="11419171" cy="244070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180114"/>
            <a:ext cx="15525572" cy="11980175"/>
          </a:xfrm>
        </p:spPr>
        <p:txBody>
          <a:bodyPr anchor="b"/>
          <a:lstStyle>
            <a:lvl1pPr>
              <a:defRPr sz="118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9273626"/>
            <a:ext cx="15525572" cy="6300091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899795" indent="0">
              <a:buNone/>
              <a:defRPr sz="3935">
                <a:solidFill>
                  <a:schemeClr val="tx1">
                    <a:tint val="75000"/>
                  </a:schemeClr>
                </a:solidFill>
              </a:defRPr>
            </a:lvl2pPr>
            <a:lvl3pPr marL="180022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00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45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4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04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47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26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7666780"/>
            <a:ext cx="7650282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7666780"/>
            <a:ext cx="7650282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533362"/>
            <a:ext cx="15525572" cy="556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060106"/>
            <a:ext cx="7615123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600450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300470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0520155"/>
            <a:ext cx="7615123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060106"/>
            <a:ext cx="7652626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600450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300470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0520155"/>
            <a:ext cx="7652626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146734"/>
            <a:ext cx="9112836" cy="20466969"/>
          </a:xfrm>
        </p:spPr>
        <p:txBody>
          <a:bodyPr/>
          <a:lstStyle>
            <a:lvl1pPr>
              <a:defRPr sz="6300"/>
            </a:lvl1pPr>
            <a:lvl2pPr>
              <a:defRPr sz="5510"/>
            </a:lvl2pPr>
            <a:lvl3pPr>
              <a:defRPr sz="4725"/>
            </a:lvl3pPr>
            <a:lvl4pPr>
              <a:defRPr sz="3935"/>
            </a:lvl4pPr>
            <a:lvl5pPr>
              <a:defRPr sz="3935"/>
            </a:lvl5pPr>
            <a:lvl6pPr>
              <a:defRPr sz="3935"/>
            </a:lvl6pPr>
            <a:lvl7pPr>
              <a:defRPr sz="3935"/>
            </a:lvl7pPr>
            <a:lvl8pPr>
              <a:defRPr sz="3935"/>
            </a:lvl8pPr>
            <a:lvl9pPr>
              <a:defRPr sz="39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899795" indent="0">
              <a:buNone/>
              <a:defRPr sz="2755"/>
            </a:lvl2pPr>
            <a:lvl3pPr marL="1800225" indent="0">
              <a:buNone/>
              <a:defRPr sz="2360"/>
            </a:lvl3pPr>
            <a:lvl4pPr marL="2700020" indent="0">
              <a:buNone/>
              <a:defRPr sz="1970"/>
            </a:lvl4pPr>
            <a:lvl5pPr marL="3600450" indent="0">
              <a:buNone/>
              <a:defRPr sz="1970"/>
            </a:lvl5pPr>
            <a:lvl6pPr marL="4500245" indent="0">
              <a:buNone/>
              <a:defRPr sz="1970"/>
            </a:lvl6pPr>
            <a:lvl7pPr marL="5400040" indent="0">
              <a:buNone/>
              <a:defRPr sz="1970"/>
            </a:lvl7pPr>
            <a:lvl8pPr marL="6300470" indent="0">
              <a:buNone/>
              <a:defRPr sz="1970"/>
            </a:lvl8pPr>
            <a:lvl9pPr marL="7200265" indent="0">
              <a:buNone/>
              <a:defRPr sz="1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146734"/>
            <a:ext cx="9112836" cy="20466969"/>
          </a:xfrm>
        </p:spPr>
        <p:txBody>
          <a:bodyPr anchor="t"/>
          <a:lstStyle>
            <a:lvl1pPr marL="0" indent="0">
              <a:buNone/>
              <a:defRPr sz="6300"/>
            </a:lvl1pPr>
            <a:lvl2pPr marL="899795" indent="0">
              <a:buNone/>
              <a:defRPr sz="5510"/>
            </a:lvl2pPr>
            <a:lvl3pPr marL="1800225" indent="0">
              <a:buNone/>
              <a:defRPr sz="4725"/>
            </a:lvl3pPr>
            <a:lvl4pPr marL="2700020" indent="0">
              <a:buNone/>
              <a:defRPr sz="3935"/>
            </a:lvl4pPr>
            <a:lvl5pPr marL="3600450" indent="0">
              <a:buNone/>
              <a:defRPr sz="3935"/>
            </a:lvl5pPr>
            <a:lvl6pPr marL="4500245" indent="0">
              <a:buNone/>
              <a:defRPr sz="3935"/>
            </a:lvl6pPr>
            <a:lvl7pPr marL="5400040" indent="0">
              <a:buNone/>
              <a:defRPr sz="3935"/>
            </a:lvl7pPr>
            <a:lvl8pPr marL="6300470" indent="0">
              <a:buNone/>
              <a:defRPr sz="3935"/>
            </a:lvl8pPr>
            <a:lvl9pPr marL="7200265" indent="0">
              <a:buNone/>
              <a:defRPr sz="39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899795" indent="0">
              <a:buNone/>
              <a:defRPr sz="2755"/>
            </a:lvl2pPr>
            <a:lvl3pPr marL="1800225" indent="0">
              <a:buNone/>
              <a:defRPr sz="2360"/>
            </a:lvl3pPr>
            <a:lvl4pPr marL="2700020" indent="0">
              <a:buNone/>
              <a:defRPr sz="1970"/>
            </a:lvl4pPr>
            <a:lvl5pPr marL="3600450" indent="0">
              <a:buNone/>
              <a:defRPr sz="1970"/>
            </a:lvl5pPr>
            <a:lvl6pPr marL="4500245" indent="0">
              <a:buNone/>
              <a:defRPr sz="1970"/>
            </a:lvl6pPr>
            <a:lvl7pPr marL="5400040" indent="0">
              <a:buNone/>
              <a:defRPr sz="1970"/>
            </a:lvl7pPr>
            <a:lvl8pPr marL="6300470" indent="0">
              <a:buNone/>
              <a:defRPr sz="1970"/>
            </a:lvl8pPr>
            <a:lvl9pPr marL="7200265" indent="0">
              <a:buNone/>
              <a:defRPr sz="1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533362"/>
            <a:ext cx="1552557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7666780"/>
            <a:ext cx="1552557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6693734"/>
            <a:ext cx="607522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00225" rtl="0" eaLnBrk="1" latinLnBrk="0" hangingPunct="1">
        <a:lnSpc>
          <a:spcPct val="90000"/>
        </a:lnSpc>
        <a:spcBef>
          <a:spcPct val="0"/>
        </a:spcBef>
        <a:buNone/>
        <a:defRPr sz="8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50215" algn="l" defTabSz="1800225" rtl="0" eaLnBrk="1" latinLnBrk="0" hangingPunct="1">
        <a:lnSpc>
          <a:spcPct val="90000"/>
        </a:lnSpc>
        <a:spcBef>
          <a:spcPts val="1970"/>
        </a:spcBef>
        <a:buFont typeface="Arial" panose="020B0604020202090204" pitchFamily="34" charset="0"/>
        <a:buChar char="•"/>
        <a:defRPr sz="5510" kern="1200">
          <a:solidFill>
            <a:schemeClr val="tx1"/>
          </a:solidFill>
          <a:latin typeface="+mn-lt"/>
          <a:ea typeface="+mn-ea"/>
          <a:cs typeface="+mn-cs"/>
        </a:defRPr>
      </a:lvl1pPr>
      <a:lvl2pPr marL="1350010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4980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935" kern="1200">
          <a:solidFill>
            <a:schemeClr val="tx1"/>
          </a:solidFill>
          <a:latin typeface="+mn-lt"/>
          <a:ea typeface="+mn-ea"/>
          <a:cs typeface="+mn-cs"/>
        </a:defRPr>
      </a:lvl3pPr>
      <a:lvl4pPr marL="315023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0030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0460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025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0050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0480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002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045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024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004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047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026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5660" y="633730"/>
            <a:ext cx="3745865" cy="31064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4845" y="910590"/>
            <a:ext cx="115062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世纪卓越头马演讲俱乐部</a:t>
            </a:r>
            <a:endParaRPr lang="zh-CN" altLang="en-US" sz="80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80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第291期例会</a:t>
            </a:r>
            <a:endParaRPr lang="zh-CN" altLang="en-US" sz="80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4" name="图片 13" descr="QQ拼音截图20210815235420_副本"/>
          <p:cNvPicPr>
            <a:picLocks noChangeAspect="1"/>
          </p:cNvPicPr>
          <p:nvPr/>
        </p:nvPicPr>
        <p:blipFill>
          <a:blip r:embed="rId2"/>
          <a:srcRect t="19260"/>
          <a:stretch>
            <a:fillRect/>
          </a:stretch>
        </p:blipFill>
        <p:spPr>
          <a:xfrm>
            <a:off x="0" y="4484370"/>
            <a:ext cx="18000345" cy="203758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989830" y="25603835"/>
            <a:ext cx="122916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时间</a:t>
            </a:r>
            <a:r>
              <a:rPr lang="en-US" altLang="zh-CN" sz="4800">
                <a:solidFill>
                  <a:schemeClr val="bg1"/>
                </a:solidFill>
              </a:rPr>
              <a:t>:  </a:t>
            </a:r>
            <a:r>
              <a:rPr lang="zh-CN" altLang="en-US" sz="4800">
                <a:solidFill>
                  <a:schemeClr val="bg1"/>
                </a:solidFill>
              </a:rPr>
              <a:t>8月19日 （周四）19:30-21:30</a:t>
            </a:r>
            <a:endParaRPr lang="zh-CN" altLang="en-US" sz="4800">
              <a:solidFill>
                <a:schemeClr val="bg1"/>
              </a:solidFill>
            </a:endParaRPr>
          </a:p>
          <a:p>
            <a:r>
              <a:rPr lang="zh-CN" altLang="en-US" sz="4800">
                <a:solidFill>
                  <a:schemeClr val="bg1"/>
                </a:solidFill>
              </a:rPr>
              <a:t>地址</a:t>
            </a:r>
            <a:r>
              <a:rPr lang="en-US" altLang="zh-CN" sz="4800">
                <a:solidFill>
                  <a:schemeClr val="bg1"/>
                </a:solidFill>
              </a:rPr>
              <a:t>:  </a:t>
            </a:r>
            <a:r>
              <a:rPr lang="zh-CN" altLang="en-US" sz="4800">
                <a:solidFill>
                  <a:schemeClr val="bg1"/>
                </a:solidFill>
              </a:rPr>
              <a:t>南山区白石洲地铁站A出口金三角大厦</a:t>
            </a:r>
            <a:endParaRPr lang="zh-CN" altLang="en-US" sz="4800">
              <a:solidFill>
                <a:schemeClr val="bg1"/>
              </a:solidFill>
            </a:endParaRPr>
          </a:p>
          <a:p>
            <a:r>
              <a:rPr lang="zh-CN" altLang="en-US" sz="4800">
                <a:solidFill>
                  <a:schemeClr val="bg1"/>
                </a:solidFill>
              </a:rPr>
              <a:t>          8楼会议室</a:t>
            </a:r>
            <a:endParaRPr lang="zh-CN" altLang="en-US" sz="480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64845" y="25419685"/>
            <a:ext cx="3319145" cy="2674620"/>
            <a:chOff x="1047" y="40031"/>
            <a:chExt cx="5227" cy="4212"/>
          </a:xfrm>
        </p:grpSpPr>
        <p:pic>
          <p:nvPicPr>
            <p:cNvPr id="23" name="图片 22" descr="IMG_17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" y="40031"/>
              <a:ext cx="4251" cy="4213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5298" y="40321"/>
              <a:ext cx="976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rgbClr val="FCED88"/>
                  </a:solidFill>
                  <a:latin typeface="微软雅黑" charset="0"/>
                  <a:ea typeface="微软雅黑" charset="0"/>
                </a:rPr>
                <a:t>免费参会</a:t>
              </a:r>
              <a:endParaRPr lang="zh-CN" altLang="en-US" sz="3600">
                <a:solidFill>
                  <a:srgbClr val="FCED88"/>
                </a:solidFill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官员就职仪式海报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257300"/>
            <a:ext cx="15868015" cy="27212290"/>
          </a:xfrm>
          <a:prstGeom prst="rect">
            <a:avLst/>
          </a:prstGeom>
        </p:spPr>
      </p:pic>
      <p:pic>
        <p:nvPicPr>
          <p:cNvPr id="7" name="图片 6" descr="图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607695"/>
            <a:ext cx="3411855" cy="28295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75326" y="745490"/>
            <a:ext cx="115062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>
                <a:solidFill>
                  <a:srgbClr val="FCED88"/>
                </a:solidFill>
                <a:latin typeface="微软雅黑" charset="0"/>
                <a:ea typeface="微软雅黑" charset="0"/>
                <a:cs typeface="微软雅黑" charset="0"/>
              </a:rPr>
              <a:t>世纪卓越头马演讲俱乐部</a:t>
            </a:r>
            <a:endParaRPr lang="zh-CN" altLang="en-US" sz="8000">
              <a:solidFill>
                <a:srgbClr val="FCED88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en-US" sz="8000">
                <a:solidFill>
                  <a:srgbClr val="FCED88"/>
                </a:solidFill>
                <a:latin typeface="微软雅黑" charset="0"/>
                <a:ea typeface="微软雅黑" charset="0"/>
                <a:cs typeface="微软雅黑" charset="0"/>
              </a:rPr>
              <a:t>第2</a:t>
            </a:r>
            <a:r>
              <a:rPr lang="en-US" altLang="zh-CN" sz="8000">
                <a:solidFill>
                  <a:srgbClr val="FCED88"/>
                </a:solidFill>
                <a:latin typeface="微软雅黑" charset="0"/>
                <a:ea typeface="微软雅黑" charset="0"/>
                <a:cs typeface="微软雅黑" charset="0"/>
              </a:rPr>
              <a:t>88</a:t>
            </a:r>
            <a:r>
              <a:rPr lang="zh-CN" altLang="en-US" sz="8000">
                <a:solidFill>
                  <a:srgbClr val="FCED88"/>
                </a:solidFill>
                <a:latin typeface="微软雅黑" charset="0"/>
                <a:ea typeface="微软雅黑" charset="0"/>
                <a:cs typeface="微软雅黑" charset="0"/>
              </a:rPr>
              <a:t>期例会</a:t>
            </a:r>
            <a:endParaRPr lang="zh-CN" altLang="en-US" sz="8000">
              <a:solidFill>
                <a:srgbClr val="FCED88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9831" y="25603835"/>
            <a:ext cx="122916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时间</a:t>
            </a:r>
            <a:r>
              <a:rPr lang="en-US" altLang="zh-CN" sz="4800">
                <a:solidFill>
                  <a:schemeClr val="bg1"/>
                </a:solidFill>
              </a:rPr>
              <a:t>:  </a:t>
            </a:r>
            <a:r>
              <a:rPr lang="zh-CN" altLang="en-US" sz="4800">
                <a:solidFill>
                  <a:schemeClr val="bg1"/>
                </a:solidFill>
              </a:rPr>
              <a:t>8月19日 （周四）19:30-21:30</a:t>
            </a:r>
            <a:endParaRPr lang="zh-CN" altLang="en-US" sz="4800">
              <a:solidFill>
                <a:schemeClr val="bg1"/>
              </a:solidFill>
            </a:endParaRPr>
          </a:p>
          <a:p>
            <a:r>
              <a:rPr lang="zh-CN" altLang="en-US" sz="4800">
                <a:solidFill>
                  <a:schemeClr val="bg1"/>
                </a:solidFill>
              </a:rPr>
              <a:t>地址</a:t>
            </a:r>
            <a:r>
              <a:rPr lang="en-US" altLang="zh-CN" sz="4800">
                <a:solidFill>
                  <a:schemeClr val="bg1"/>
                </a:solidFill>
              </a:rPr>
              <a:t>:  </a:t>
            </a:r>
            <a:r>
              <a:rPr lang="zh-CN" altLang="en-US" sz="4800">
                <a:solidFill>
                  <a:schemeClr val="bg1"/>
                </a:solidFill>
              </a:rPr>
              <a:t>南山区白石洲地铁站A出口金三角大厦</a:t>
            </a:r>
            <a:endParaRPr lang="zh-CN" altLang="en-US" sz="4800">
              <a:solidFill>
                <a:schemeClr val="bg1"/>
              </a:solidFill>
            </a:endParaRPr>
          </a:p>
          <a:p>
            <a:r>
              <a:rPr lang="zh-CN" altLang="en-US" sz="4800">
                <a:solidFill>
                  <a:schemeClr val="bg1"/>
                </a:solidFill>
              </a:rPr>
              <a:t>          8楼会议室</a:t>
            </a:r>
            <a:endParaRPr lang="zh-CN" altLang="en-US" sz="480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64846" y="25419685"/>
            <a:ext cx="3319145" cy="2675255"/>
            <a:chOff x="1047" y="40031"/>
            <a:chExt cx="5227" cy="4213"/>
          </a:xfrm>
        </p:grpSpPr>
        <p:pic>
          <p:nvPicPr>
            <p:cNvPr id="23" name="图片 22" descr="IMG_17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" y="40031"/>
              <a:ext cx="4251" cy="4213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5298" y="40321"/>
              <a:ext cx="976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rgbClr val="FCED88"/>
                  </a:solidFill>
                  <a:latin typeface="微软雅黑" charset="0"/>
                  <a:ea typeface="微软雅黑" charset="0"/>
                </a:rPr>
                <a:t>免费参会</a:t>
              </a:r>
              <a:endParaRPr lang="zh-CN" altLang="en-US" sz="3600">
                <a:solidFill>
                  <a:srgbClr val="FCED88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66800" y="4318000"/>
            <a:ext cx="15866745" cy="20164425"/>
          </a:xfrm>
          <a:prstGeom prst="rect">
            <a:avLst/>
          </a:prstGeom>
          <a:noFill/>
          <a:ln w="101600" cmpd="sng">
            <a:solidFill>
              <a:srgbClr val="FCED8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6800" y="7011670"/>
            <a:ext cx="158667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600">
                <a:solidFill>
                  <a:srgbClr val="FCED88"/>
                </a:solidFill>
                <a:latin typeface="魏碑-简" panose="03000800000000000000" charset="-122"/>
                <a:ea typeface="魏碑-简" panose="03000800000000000000" charset="-122"/>
                <a:cs typeface="魏碑-简" panose="03000800000000000000" charset="-122"/>
              </a:rPr>
              <a:t>第13届官员团队就职仪式</a:t>
            </a:r>
            <a:endParaRPr lang="zh-CN" altLang="en-US" sz="9600">
              <a:solidFill>
                <a:srgbClr val="FCED88"/>
              </a:solidFill>
              <a:latin typeface="魏碑-简" panose="03000800000000000000" charset="-122"/>
              <a:ea typeface="魏碑-简" panose="03000800000000000000" charset="-122"/>
              <a:cs typeface="魏碑-简" panose="0300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71080" y="13129260"/>
            <a:ext cx="3260725" cy="5206365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p>
            <a:pPr algn="ctr"/>
            <a:r>
              <a:rPr lang="zh-CN" altLang="en-US" sz="20000">
                <a:solidFill>
                  <a:srgbClr val="7A122D"/>
                </a:solidFill>
                <a:latin typeface="魏碑-简" panose="03000800000000000000" charset="-122"/>
                <a:ea typeface="魏碑-简" panose="03000800000000000000" charset="-122"/>
                <a:cs typeface="雅痞-简" panose="020F0603040207020204" charset="-122"/>
              </a:rPr>
              <a:t>传承</a:t>
            </a:r>
            <a:endParaRPr lang="zh-CN" altLang="en-US" sz="20000">
              <a:solidFill>
                <a:srgbClr val="7A122D"/>
              </a:solidFill>
              <a:latin typeface="魏碑-简" panose="03000800000000000000" charset="-122"/>
              <a:ea typeface="魏碑-简" panose="03000800000000000000" charset="-122"/>
              <a:cs typeface="雅痞-简" panose="020F0603040207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4182" y="1212215"/>
            <a:ext cx="9806940" cy="5109210"/>
          </a:xfrm>
          <a:prstGeom prst="rect">
            <a:avLst/>
          </a:prstGeom>
          <a:solidFill>
            <a:srgbClr val="003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64182" y="8625205"/>
            <a:ext cx="9806940" cy="5619115"/>
          </a:xfrm>
          <a:prstGeom prst="rect">
            <a:avLst/>
          </a:prstGeom>
          <a:solidFill>
            <a:srgbClr val="7A12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64182" y="15471775"/>
            <a:ext cx="9806940" cy="5426075"/>
          </a:xfrm>
          <a:prstGeom prst="rect">
            <a:avLst/>
          </a:prstGeom>
          <a:solidFill>
            <a:srgbClr val="FCED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/>
          <p:cNvSpPr txBox="1"/>
          <p:nvPr/>
        </p:nvSpPr>
        <p:spPr>
          <a:xfrm>
            <a:off x="1906519" y="2674533"/>
            <a:ext cx="14150027" cy="671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50000"/>
              </a:lnSpc>
            </a:pPr>
            <a:r>
              <a:rPr lang="en-US" altLang="zh-CN" sz="287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endParaRPr lang="en-US" altLang="zh-CN" sz="28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4182" y="22664420"/>
            <a:ext cx="9806940" cy="5426075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自定义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2" baseType="lpstr">
      <vt:lpstr>Arial</vt:lpstr>
      <vt:lpstr>方正书宋_GBK</vt:lpstr>
      <vt:lpstr>Wingdings</vt:lpstr>
      <vt:lpstr>微软雅黑</vt:lpstr>
      <vt:lpstr>汉仪旗黑</vt:lpstr>
      <vt:lpstr>演示悠然小楷</vt:lpstr>
      <vt:lpstr>华文隶书</vt:lpstr>
      <vt:lpstr>手书体</vt:lpstr>
      <vt:lpstr>黑体</vt:lpstr>
      <vt:lpstr>汉仪中黑KW</vt:lpstr>
      <vt:lpstr>幼圆</vt:lpstr>
      <vt:lpstr>宋体</vt:lpstr>
      <vt:lpstr>Arial Unicode MS</vt:lpstr>
      <vt:lpstr>等线 Light</vt:lpstr>
      <vt:lpstr>汉仪中等线KW</vt:lpstr>
      <vt:lpstr>Calibri Light</vt:lpstr>
      <vt:lpstr>Helvetica Neue</vt:lpstr>
      <vt:lpstr>等线</vt:lpstr>
      <vt:lpstr>Calibri</vt:lpstr>
      <vt:lpstr>汉仪书宋二KW</vt:lpstr>
      <vt:lpstr>苹方-简</vt:lpstr>
      <vt:lpstr>宋体-简</vt:lpstr>
      <vt:lpstr>华文宋体</vt:lpstr>
      <vt:lpstr>汉仪晴空体简</vt:lpstr>
      <vt:lpstr>汉仪晓波美妍体简</vt:lpstr>
      <vt:lpstr>Lantinghei SC Extralight</vt:lpstr>
      <vt:lpstr>凌慧体-繁</vt:lpstr>
      <vt:lpstr>华文楷体</vt:lpstr>
      <vt:lpstr>Songti TC Regular</vt:lpstr>
      <vt:lpstr>微软雅黑</vt:lpstr>
      <vt:lpstr>Lantinghei TC Extralight</vt:lpstr>
      <vt:lpstr>华文仿宋</vt:lpstr>
      <vt:lpstr>Yuanti TC Regular</vt:lpstr>
      <vt:lpstr>Hannotate SC Regular</vt:lpstr>
      <vt:lpstr>儷黑 Pro</vt:lpstr>
      <vt:lpstr>娃娃体-繁</vt:lpstr>
      <vt:lpstr>SimSong Regular</vt:lpstr>
      <vt:lpstr>雅痞-简</vt:lpstr>
      <vt:lpstr>雅痞-繁</vt:lpstr>
      <vt:lpstr>Heiti SC Light</vt:lpstr>
      <vt:lpstr>魏碑-繁</vt:lpstr>
      <vt:lpstr>魏碑-简</vt:lpstr>
      <vt:lpstr>隶变-繁</vt:lpstr>
      <vt:lpstr>Adobe Gothic Std</vt:lpstr>
      <vt:lpstr>Apple Color Emoji</vt:lpstr>
      <vt:lpstr>Songti SC Regular</vt:lpstr>
      <vt:lpstr>STHeiti Light</vt:lpstr>
      <vt:lpstr>Kaiti SC Regular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mango</cp:lastModifiedBy>
  <cp:revision>107</cp:revision>
  <dcterms:created xsi:type="dcterms:W3CDTF">2021-08-30T16:42:17Z</dcterms:created>
  <dcterms:modified xsi:type="dcterms:W3CDTF">2021-08-30T16:42:17Z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9E7C14411D97420D8DA6164A47904BEC</vt:lpwstr>
  </property>
  <property fmtid="{D5CDD505-2E9C-101B-9397-08002B2CF9AE}" pid="3" name="KSOProductBuildVer">
    <vt:lpwstr>2052-3.2.1.5071</vt:lpwstr>
  </property>
</Properties>
</file>